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6" r:id="rId2"/>
    <p:sldId id="257" r:id="rId3"/>
    <p:sldId id="258" r:id="rId4"/>
    <p:sldId id="260" r:id="rId5"/>
    <p:sldId id="261" r:id="rId6"/>
    <p:sldId id="262" r:id="rId7"/>
  </p:sldIdLst>
  <p:sldSz cx="12192000" cy="6858000"/>
  <p:notesSz cx="6858000" cy="9144000"/>
  <p:defaultTextStyle>
    <a:defPPr>
      <a:defRPr lang="en-US"/>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defaultTextStyle>
  <p:extLst>
    <p:ext uri="{EFAFB233-063F-42B5-8137-9DF3F51BA10A}">
      <p15:sldGuideLst xmlns:p15="http://schemas.microsoft.com/office/powerpoint/2012/main">
        <p15:guide id="1" pos="3840">
          <p15:clr>
            <a:srgbClr val="A4A3A4"/>
          </p15:clr>
        </p15:guide>
        <p15:guide id="2" orient="horz"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B3B79"/>
    <a:srgbClr val="66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3" d="100"/>
          <a:sy n="83" d="100"/>
        </p:scale>
        <p:origin x="658" y="48"/>
      </p:cViewPr>
      <p:guideLst>
        <p:guide pos="3840"/>
        <p:guide orient="horz"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bwMode="auto">
        <a:xfrm>
          <a:off x="0" y="0"/>
          <a:ext cx="0" cy="0"/>
          <a:chOff x="0" y="0"/>
          <a:chExt cx="0" cy="0"/>
        </a:xfrm>
      </p:grpSpPr>
      <p:sp>
        <p:nvSpPr>
          <p:cNvPr id="2" name="Header Placeholder 1"/>
          <p:cNvSpPr>
            <a:spLocks noGrp="1"/>
          </p:cNvSpPr>
          <p:nvPr>
            <p:ph type="hdr" sz="quarter"/>
          </p:nvPr>
        </p:nvSpPr>
        <p:spPr bwMode="auto">
          <a:xfrm>
            <a:off x="0" y="0"/>
            <a:ext cx="2971800" cy="458788"/>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bwMode="auto">
          <a:xfrm>
            <a:off x="3884613" y="0"/>
            <a:ext cx="2971800" cy="458788"/>
          </a:xfrm>
          <a:prstGeom prst="rect">
            <a:avLst/>
          </a:prstGeom>
        </p:spPr>
        <p:txBody>
          <a:bodyPr vert="horz" lIns="91440" tIns="45720" rIns="91440" bIns="45720" rtlCol="0"/>
          <a:lstStyle>
            <a:lvl1pPr algn="r">
              <a:defRPr sz="1200"/>
            </a:lvl1pPr>
          </a:lstStyle>
          <a:p>
            <a:pPr>
              <a:defRPr/>
            </a:pPr>
            <a:fld id="{3632E96E-41F7-40C5-8419-297958CC00FA}" type="datetimeFigureOut">
              <a:rPr lang="en-US"/>
              <a:t>12/1/2024</a:t>
            </a:fld>
            <a:endParaRPr lang="en-US"/>
          </a:p>
        </p:txBody>
      </p:sp>
      <p:sp>
        <p:nvSpPr>
          <p:cNvPr id="4" name="Slide Image Placeholder 3"/>
          <p:cNvSpPr>
            <a:spLocks noGrp="1" noRot="1" noChangeAspect="1"/>
          </p:cNvSpPr>
          <p:nvPr>
            <p:ph type="sldImg" idx="2"/>
          </p:nvPr>
        </p:nvSpPr>
        <p:spPr bwMode="auto">
          <a:xfrm>
            <a:off x="685800" y="1143000"/>
            <a:ext cx="5486400" cy="3086100"/>
          </a:xfrm>
          <a:prstGeom prst="rect">
            <a:avLst/>
          </a:prstGeom>
          <a:noFill/>
          <a:ln w="12700">
            <a:solidFill>
              <a:prstClr val="black"/>
            </a:solidFill>
          </a:ln>
        </p:spPr>
        <p:txBody>
          <a:bodyPr vert="horz" lIns="91440" tIns="45720" rIns="91440" bIns="45720" rtlCol="0" anchor="ctr"/>
          <a:lstStyle/>
          <a:p>
            <a:pPr>
              <a:defRPr/>
            </a:pPr>
            <a:endParaRPr lang="en-US"/>
          </a:p>
        </p:txBody>
      </p:sp>
      <p:sp>
        <p:nvSpPr>
          <p:cNvPr id="5" name="Notes Placeholder 4"/>
          <p:cNvSpPr>
            <a:spLocks noGrp="1"/>
          </p:cNvSpPr>
          <p:nvPr>
            <p:ph type="body" sz="quarter" idx="3"/>
          </p:nvPr>
        </p:nvSpPr>
        <p:spPr bwMode="auto">
          <a:xfrm>
            <a:off x="685800" y="4400550"/>
            <a:ext cx="5486400" cy="3600450"/>
          </a:xfrm>
          <a:prstGeom prst="rect">
            <a:avLst/>
          </a:prstGeom>
        </p:spPr>
        <p:txBody>
          <a:bodyPr vert="horz" lIns="91440" tIns="45720" rIns="91440" bIns="45720" rtlCol="0"/>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p>
        </p:txBody>
      </p:sp>
      <p:sp>
        <p:nvSpPr>
          <p:cNvPr id="6" name="Footer Placeholder 5"/>
          <p:cNvSpPr>
            <a:spLocks noGrp="1"/>
          </p:cNvSpPr>
          <p:nvPr>
            <p:ph type="ftr" sz="quarter" idx="4"/>
          </p:nvPr>
        </p:nvSpPr>
        <p:spPr bwMode="auto">
          <a:xfrm>
            <a:off x="0" y="8685213"/>
            <a:ext cx="2971800" cy="458787"/>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bwMode="auto">
          <a:xfrm>
            <a:off x="3884613" y="8685213"/>
            <a:ext cx="2971800" cy="458787"/>
          </a:xfrm>
          <a:prstGeom prst="rect">
            <a:avLst/>
          </a:prstGeom>
        </p:spPr>
        <p:txBody>
          <a:bodyPr vert="horz" lIns="91440" tIns="45720" rIns="91440" bIns="45720" rtlCol="0" anchor="b"/>
          <a:lstStyle>
            <a:lvl1pPr algn="r">
              <a:defRPr sz="1200"/>
            </a:lvl1pPr>
          </a:lstStyle>
          <a:p>
            <a:pPr>
              <a:defRPr/>
            </a:pPr>
            <a:fld id="{2E6999B8-B6B4-4561-A3CD-BBCDAB9FC9D9}" type="slidenum">
              <a:rPr lang="en-US"/>
              <a:t>‹#›</a:t>
            </a:fld>
            <a:endParaRPr lang="en-US"/>
          </a:p>
        </p:txBody>
      </p:sp>
    </p:spTree>
  </p:cSld>
  <p:clrMap bg1="lt1" tx1="dk1" bg2="lt2" tx2="dk2" accent1="accent1" accent2="accent2" accent3="accent3" accent4="accent4" accent5="accent5" accent6="accent6" hlink="hlink" folHlink="folHlink"/>
  <p:notesStyle>
    <a:lvl1pPr marL="0" algn="l" defTabSz="914400">
      <a:defRPr sz="1200">
        <a:solidFill>
          <a:schemeClr val="tx1"/>
        </a:solidFill>
        <a:latin typeface="+mn-lt"/>
        <a:ea typeface="+mn-ea"/>
        <a:cs typeface="+mn-cs"/>
      </a:defRPr>
    </a:lvl1pPr>
    <a:lvl2pPr marL="457200" algn="l" defTabSz="914400">
      <a:defRPr sz="1200">
        <a:solidFill>
          <a:schemeClr val="tx1"/>
        </a:solidFill>
        <a:latin typeface="+mn-lt"/>
        <a:ea typeface="+mn-ea"/>
        <a:cs typeface="+mn-cs"/>
      </a:defRPr>
    </a:lvl2pPr>
    <a:lvl3pPr marL="914400" algn="l" defTabSz="914400">
      <a:defRPr sz="1200">
        <a:solidFill>
          <a:schemeClr val="tx1"/>
        </a:solidFill>
        <a:latin typeface="+mn-lt"/>
        <a:ea typeface="+mn-ea"/>
        <a:cs typeface="+mn-cs"/>
      </a:defRPr>
    </a:lvl3pPr>
    <a:lvl4pPr marL="1371600" algn="l" defTabSz="914400">
      <a:defRPr sz="1200">
        <a:solidFill>
          <a:schemeClr val="tx1"/>
        </a:solidFill>
        <a:latin typeface="+mn-lt"/>
        <a:ea typeface="+mn-ea"/>
        <a:cs typeface="+mn-cs"/>
      </a:defRPr>
    </a:lvl4pPr>
    <a:lvl5pPr marL="1828800" algn="l" defTabSz="914400">
      <a:defRPr sz="1200">
        <a:solidFill>
          <a:schemeClr val="tx1"/>
        </a:solidFill>
        <a:latin typeface="+mn-lt"/>
        <a:ea typeface="+mn-ea"/>
        <a:cs typeface="+mn-cs"/>
      </a:defRPr>
    </a:lvl5pPr>
    <a:lvl6pPr marL="2286000" algn="l" defTabSz="914400">
      <a:defRPr sz="1200">
        <a:solidFill>
          <a:schemeClr val="tx1"/>
        </a:solidFill>
        <a:latin typeface="+mn-lt"/>
        <a:ea typeface="+mn-ea"/>
        <a:cs typeface="+mn-cs"/>
      </a:defRPr>
    </a:lvl6pPr>
    <a:lvl7pPr marL="2743200" algn="l" defTabSz="914400">
      <a:defRPr sz="1200">
        <a:solidFill>
          <a:schemeClr val="tx1"/>
        </a:solidFill>
        <a:latin typeface="+mn-lt"/>
        <a:ea typeface="+mn-ea"/>
        <a:cs typeface="+mn-cs"/>
      </a:defRPr>
    </a:lvl7pPr>
    <a:lvl8pPr marL="3200400" algn="l" defTabSz="914400">
      <a:defRPr sz="1200">
        <a:solidFill>
          <a:schemeClr val="tx1"/>
        </a:solidFill>
        <a:latin typeface="+mn-lt"/>
        <a:ea typeface="+mn-ea"/>
        <a:cs typeface="+mn-cs"/>
      </a:defRPr>
    </a:lvl8pPr>
    <a:lvl9pPr marL="3657600" algn="l" defTabSz="914400">
      <a:defRPr sz="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 name="Slide Image Placeholder 1"/>
          <p:cNvSpPr>
            <a:spLocks noGrp="1" noRot="1" noChangeAspect="1"/>
          </p:cNvSpPr>
          <p:nvPr>
            <p:ph type="sldImg"/>
          </p:nvPr>
        </p:nvSpPr>
        <p:spPr bwMode="auto">
          <a:xfrm>
            <a:off x="685800" y="1143000"/>
            <a:ext cx="5486400" cy="3086100"/>
          </a:xfrm>
        </p:spPr>
      </p:sp>
      <p:sp>
        <p:nvSpPr>
          <p:cNvPr id="3" name="Notes Placeholder 2"/>
          <p:cNvSpPr>
            <a:spLocks noGrp="1"/>
          </p:cNvSpPr>
          <p:nvPr>
            <p:ph type="body" idx="1"/>
          </p:nvPr>
        </p:nvSpPr>
        <p:spPr bwMode="auto"/>
        <p:txBody>
          <a:bodyPr/>
          <a:lstStyle/>
          <a:p>
            <a:pPr>
              <a:defRPr/>
            </a:pPr>
            <a:endParaRPr lang="en-US">
              <a:latin typeface="Arial"/>
              <a:cs typeface="Arial"/>
            </a:endParaRPr>
          </a:p>
        </p:txBody>
      </p:sp>
      <p:sp>
        <p:nvSpPr>
          <p:cNvPr id="4" name="Slide Number Placeholder 3"/>
          <p:cNvSpPr>
            <a:spLocks noGrp="1"/>
          </p:cNvSpPr>
          <p:nvPr>
            <p:ph type="sldNum" sz="quarter" idx="10"/>
          </p:nvPr>
        </p:nvSpPr>
        <p:spPr bwMode="auto"/>
        <p:txBody>
          <a:bodyPr/>
          <a:lstStyle/>
          <a:p>
            <a:pPr>
              <a:defRPr/>
            </a:pPr>
            <a:fld id="{2E6999B8-B6B4-4561-A3CD-BBCDAB9FC9D9}" type="slidenum">
              <a:rPr lang="en-US"/>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2E6999B8-B6B4-4561-A3CD-BBCDAB9FC9D9}" type="slidenum">
              <a:rPr lang="en-US" smtClean="0"/>
              <a:t>5</a:t>
            </a:fld>
            <a:endParaRPr lang="en-US"/>
          </a:p>
        </p:txBody>
      </p:sp>
    </p:spTree>
    <p:extLst>
      <p:ext uri="{BB962C8B-B14F-4D97-AF65-F5344CB8AC3E}">
        <p14:creationId xmlns:p14="http://schemas.microsoft.com/office/powerpoint/2010/main" val="1056301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PhAnim="0" type="title" preserve="1" userDrawn="1">
  <p:cSld name="Title Slide">
    <p:spTree>
      <p:nvGrpSpPr>
        <p:cNvPr id="1" name=""/>
        <p:cNvGrpSpPr/>
        <p:nvPr/>
      </p:nvGrpSpPr>
      <p:grpSpPr bwMode="auto">
        <a:xfrm>
          <a:off x="0" y="0"/>
          <a:ext cx="0" cy="0"/>
          <a:chOff x="0" y="0"/>
          <a:chExt cx="0" cy="0"/>
        </a:xfrm>
      </p:grpSpPr>
      <p:sp>
        <p:nvSpPr>
          <p:cNvPr id="2" name="Title 1"/>
          <p:cNvSpPr>
            <a:spLocks noGrp="1"/>
          </p:cNvSpPr>
          <p:nvPr>
            <p:ph type="ctrTitle"/>
          </p:nvPr>
        </p:nvSpPr>
        <p:spPr bwMode="auto">
          <a:xfrm>
            <a:off x="1524000" y="1122363"/>
            <a:ext cx="9144000" cy="2387600"/>
          </a:xfrm>
        </p:spPr>
        <p:txBody>
          <a:bodyPr anchor="b"/>
          <a:lstStyle>
            <a:lvl1pPr algn="ctr">
              <a:defRPr sz="6000"/>
            </a:lvl1pPr>
          </a:lstStyle>
          <a:p>
            <a:pPr>
              <a:defRPr/>
            </a:pPr>
            <a:r>
              <a:rPr lang="en-US"/>
              <a:t>Click to edit Master title style</a:t>
            </a:r>
          </a:p>
        </p:txBody>
      </p:sp>
      <p:sp>
        <p:nvSpPr>
          <p:cNvPr id="3" name="Subtitle 2"/>
          <p:cNvSpPr>
            <a:spLocks noGrp="1"/>
          </p:cNvSpPr>
          <p:nvPr>
            <p:ph type="subTitle" idx="1"/>
          </p:nvPr>
        </p:nvSpPr>
        <p:spPr bwMode="auto">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a:defRPr/>
            </a:pPr>
            <a:r>
              <a:rPr lang="en-US"/>
              <a:t>Click to edit Master subtitle style</a:t>
            </a:r>
          </a:p>
        </p:txBody>
      </p:sp>
      <p:sp>
        <p:nvSpPr>
          <p:cNvPr id="4" name="Date Placeholder 3"/>
          <p:cNvSpPr>
            <a:spLocks noGrp="1"/>
          </p:cNvSpPr>
          <p:nvPr>
            <p:ph type="dt" sz="half" idx="10"/>
          </p:nvPr>
        </p:nvSpPr>
        <p:spPr bwMode="auto"/>
        <p:txBody>
          <a:bodyPr/>
          <a:lstStyle/>
          <a:p>
            <a:pPr>
              <a:defRPr/>
            </a:pPr>
            <a:fld id="{BCC18F51-09EC-435C-A3BA-64A766E099C0}" type="datetimeFigureOut">
              <a:rPr lang="en-US"/>
              <a:t>12/1/2024</a:t>
            </a:fld>
            <a:endParaRPr lang="en-US"/>
          </a:p>
        </p:txBody>
      </p:sp>
      <p:sp>
        <p:nvSpPr>
          <p:cNvPr id="5" name="Footer Placeholder 4"/>
          <p:cNvSpPr>
            <a:spLocks noGrp="1"/>
          </p:cNvSpPr>
          <p:nvPr>
            <p:ph type="ftr" sz="quarter" idx="11"/>
          </p:nvPr>
        </p:nvSpPr>
        <p:spPr bwMode="auto"/>
        <p:txBody>
          <a:bodyPr/>
          <a:lstStyle/>
          <a:p>
            <a:pPr>
              <a:defRPr/>
            </a:pPr>
            <a:endParaRPr lang="en-US"/>
          </a:p>
        </p:txBody>
      </p:sp>
      <p:sp>
        <p:nvSpPr>
          <p:cNvPr id="6" name="Slide Number Placeholder 5"/>
          <p:cNvSpPr>
            <a:spLocks noGrp="1"/>
          </p:cNvSpPr>
          <p:nvPr>
            <p:ph type="sldNum" sz="quarter" idx="12"/>
          </p:nvPr>
        </p:nvSpPr>
        <p:spPr bwMode="auto"/>
        <p:txBody>
          <a:bodyPr/>
          <a:lstStyle/>
          <a:p>
            <a:pPr>
              <a:defRPr/>
            </a:pPr>
            <a:fld id="{08395586-F03A-48D1-94DF-16B239DF4FB5}" type="slidenum">
              <a:rPr lang="en-US"/>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PhAnim="0" type="vertTx" preserve="1" userDrawn="1">
  <p:cSld name="Title and Vertical Text">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US"/>
              <a:t>Click to edit Master title style</a:t>
            </a:r>
          </a:p>
        </p:txBody>
      </p:sp>
      <p:sp>
        <p:nvSpPr>
          <p:cNvPr id="3" name="Vertical Text Placeholder 2"/>
          <p:cNvSpPr>
            <a:spLocks noGrp="1"/>
          </p:cNvSpPr>
          <p:nvPr>
            <p:ph type="body" orient="vert" idx="1"/>
          </p:nvPr>
        </p:nvSpPr>
        <p:spPr bwMode="auto"/>
        <p:txBody>
          <a:bodyPr vert="eaVert"/>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p>
        </p:txBody>
      </p:sp>
      <p:sp>
        <p:nvSpPr>
          <p:cNvPr id="4" name="Date Placeholder 3"/>
          <p:cNvSpPr>
            <a:spLocks noGrp="1"/>
          </p:cNvSpPr>
          <p:nvPr>
            <p:ph type="dt" sz="half" idx="10"/>
          </p:nvPr>
        </p:nvSpPr>
        <p:spPr bwMode="auto"/>
        <p:txBody>
          <a:bodyPr/>
          <a:lstStyle/>
          <a:p>
            <a:pPr>
              <a:defRPr/>
            </a:pPr>
            <a:fld id="{BCC18F51-09EC-435C-A3BA-64A766E099C0}" type="datetimeFigureOut">
              <a:rPr lang="en-US"/>
              <a:t>12/1/2024</a:t>
            </a:fld>
            <a:endParaRPr lang="en-US"/>
          </a:p>
        </p:txBody>
      </p:sp>
      <p:sp>
        <p:nvSpPr>
          <p:cNvPr id="5" name="Footer Placeholder 4"/>
          <p:cNvSpPr>
            <a:spLocks noGrp="1"/>
          </p:cNvSpPr>
          <p:nvPr>
            <p:ph type="ftr" sz="quarter" idx="11"/>
          </p:nvPr>
        </p:nvSpPr>
        <p:spPr bwMode="auto"/>
        <p:txBody>
          <a:bodyPr/>
          <a:lstStyle/>
          <a:p>
            <a:pPr>
              <a:defRPr/>
            </a:pPr>
            <a:endParaRPr lang="en-US"/>
          </a:p>
        </p:txBody>
      </p:sp>
      <p:sp>
        <p:nvSpPr>
          <p:cNvPr id="6" name="Slide Number Placeholder 5"/>
          <p:cNvSpPr>
            <a:spLocks noGrp="1"/>
          </p:cNvSpPr>
          <p:nvPr>
            <p:ph type="sldNum" sz="quarter" idx="12"/>
          </p:nvPr>
        </p:nvSpPr>
        <p:spPr bwMode="auto"/>
        <p:txBody>
          <a:bodyPr/>
          <a:lstStyle/>
          <a:p>
            <a:pPr>
              <a:defRPr/>
            </a:pPr>
            <a:fld id="{08395586-F03A-48D1-94DF-16B239DF4FB5}" type="slidenum">
              <a:rPr lang="en-US"/>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PhAnim="0" type="vertTitleAndTx" preserve="1" userDrawn="1">
  <p:cSld name="Vertical Title and Text">
    <p:spTree>
      <p:nvGrpSpPr>
        <p:cNvPr id="1" name=""/>
        <p:cNvGrpSpPr/>
        <p:nvPr/>
      </p:nvGrpSpPr>
      <p:grpSpPr bwMode="auto">
        <a:xfrm>
          <a:off x="0" y="0"/>
          <a:ext cx="0" cy="0"/>
          <a:chOff x="0" y="0"/>
          <a:chExt cx="0" cy="0"/>
        </a:xfrm>
      </p:grpSpPr>
      <p:sp>
        <p:nvSpPr>
          <p:cNvPr id="2" name="Vertical Title 1"/>
          <p:cNvSpPr>
            <a:spLocks noGrp="1"/>
          </p:cNvSpPr>
          <p:nvPr>
            <p:ph type="title" orient="vert"/>
          </p:nvPr>
        </p:nvSpPr>
        <p:spPr bwMode="auto">
          <a:xfrm>
            <a:off x="8724900" y="365125"/>
            <a:ext cx="2628900" cy="5811838"/>
          </a:xfrm>
        </p:spPr>
        <p:txBody>
          <a:bodyPr vert="eaVert"/>
          <a:lstStyle/>
          <a:p>
            <a:pPr>
              <a:defRPr/>
            </a:pPr>
            <a:r>
              <a:rPr lang="en-US"/>
              <a:t>Click to edit Master title style</a:t>
            </a:r>
          </a:p>
        </p:txBody>
      </p:sp>
      <p:sp>
        <p:nvSpPr>
          <p:cNvPr id="3" name="Vertical Text Placeholder 2"/>
          <p:cNvSpPr>
            <a:spLocks noGrp="1"/>
          </p:cNvSpPr>
          <p:nvPr>
            <p:ph type="body" orient="vert" idx="1"/>
          </p:nvPr>
        </p:nvSpPr>
        <p:spPr bwMode="auto">
          <a:xfrm>
            <a:off x="838200" y="365125"/>
            <a:ext cx="7734300" cy="5811838"/>
          </a:xfrm>
        </p:spPr>
        <p:txBody>
          <a:bodyPr vert="eaVert"/>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p>
        </p:txBody>
      </p:sp>
      <p:sp>
        <p:nvSpPr>
          <p:cNvPr id="4" name="Date Placeholder 3"/>
          <p:cNvSpPr>
            <a:spLocks noGrp="1"/>
          </p:cNvSpPr>
          <p:nvPr>
            <p:ph type="dt" sz="half" idx="10"/>
          </p:nvPr>
        </p:nvSpPr>
        <p:spPr bwMode="auto"/>
        <p:txBody>
          <a:bodyPr/>
          <a:lstStyle/>
          <a:p>
            <a:pPr>
              <a:defRPr/>
            </a:pPr>
            <a:fld id="{BCC18F51-09EC-435C-A3BA-64A766E099C0}" type="datetimeFigureOut">
              <a:rPr lang="en-US"/>
              <a:t>12/1/2024</a:t>
            </a:fld>
            <a:endParaRPr lang="en-US"/>
          </a:p>
        </p:txBody>
      </p:sp>
      <p:sp>
        <p:nvSpPr>
          <p:cNvPr id="5" name="Footer Placeholder 4"/>
          <p:cNvSpPr>
            <a:spLocks noGrp="1"/>
          </p:cNvSpPr>
          <p:nvPr>
            <p:ph type="ftr" sz="quarter" idx="11"/>
          </p:nvPr>
        </p:nvSpPr>
        <p:spPr bwMode="auto"/>
        <p:txBody>
          <a:bodyPr/>
          <a:lstStyle/>
          <a:p>
            <a:pPr>
              <a:defRPr/>
            </a:pPr>
            <a:endParaRPr lang="en-US"/>
          </a:p>
        </p:txBody>
      </p:sp>
      <p:sp>
        <p:nvSpPr>
          <p:cNvPr id="6" name="Slide Number Placeholder 5"/>
          <p:cNvSpPr>
            <a:spLocks noGrp="1"/>
          </p:cNvSpPr>
          <p:nvPr>
            <p:ph type="sldNum" sz="quarter" idx="12"/>
          </p:nvPr>
        </p:nvSpPr>
        <p:spPr bwMode="auto"/>
        <p:txBody>
          <a:bodyPr/>
          <a:lstStyle/>
          <a:p>
            <a:pPr>
              <a:defRPr/>
            </a:pPr>
            <a:fld id="{08395586-F03A-48D1-94DF-16B239DF4FB5}" type="slidenum">
              <a:rPr lang="en-US"/>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PhAnim="0" type="obj" preserve="1" userDrawn="1">
  <p:cSld name="Title and Content">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US"/>
              <a:t>Click to edit Master title style</a:t>
            </a:r>
          </a:p>
        </p:txBody>
      </p:sp>
      <p:sp>
        <p:nvSpPr>
          <p:cNvPr id="3" name="Content Placeholder 2"/>
          <p:cNvSpPr>
            <a:spLocks noGrp="1"/>
          </p:cNvSpPr>
          <p:nvPr>
            <p:ph idx="1"/>
          </p:nvPr>
        </p:nvSpPr>
        <p:spPr bwMode="auto"/>
        <p:txBody>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p>
        </p:txBody>
      </p:sp>
      <p:sp>
        <p:nvSpPr>
          <p:cNvPr id="4" name="Date Placeholder 3"/>
          <p:cNvSpPr>
            <a:spLocks noGrp="1"/>
          </p:cNvSpPr>
          <p:nvPr>
            <p:ph type="dt" sz="half" idx="10"/>
          </p:nvPr>
        </p:nvSpPr>
        <p:spPr bwMode="auto"/>
        <p:txBody>
          <a:bodyPr/>
          <a:lstStyle/>
          <a:p>
            <a:pPr>
              <a:defRPr/>
            </a:pPr>
            <a:fld id="{BCC18F51-09EC-435C-A3BA-64A766E099C0}" type="datetimeFigureOut">
              <a:rPr lang="en-US"/>
              <a:t>12/1/2024</a:t>
            </a:fld>
            <a:endParaRPr lang="en-US"/>
          </a:p>
        </p:txBody>
      </p:sp>
      <p:sp>
        <p:nvSpPr>
          <p:cNvPr id="5" name="Footer Placeholder 4"/>
          <p:cNvSpPr>
            <a:spLocks noGrp="1"/>
          </p:cNvSpPr>
          <p:nvPr>
            <p:ph type="ftr" sz="quarter" idx="11"/>
          </p:nvPr>
        </p:nvSpPr>
        <p:spPr bwMode="auto"/>
        <p:txBody>
          <a:bodyPr/>
          <a:lstStyle/>
          <a:p>
            <a:pPr>
              <a:defRPr/>
            </a:pPr>
            <a:endParaRPr lang="en-US"/>
          </a:p>
        </p:txBody>
      </p:sp>
      <p:sp>
        <p:nvSpPr>
          <p:cNvPr id="6" name="Slide Number Placeholder 5"/>
          <p:cNvSpPr>
            <a:spLocks noGrp="1"/>
          </p:cNvSpPr>
          <p:nvPr>
            <p:ph type="sldNum" sz="quarter" idx="12"/>
          </p:nvPr>
        </p:nvSpPr>
        <p:spPr bwMode="auto"/>
        <p:txBody>
          <a:bodyPr/>
          <a:lstStyle/>
          <a:p>
            <a:pPr>
              <a:defRPr/>
            </a:pPr>
            <a:fld id="{08395586-F03A-48D1-94DF-16B239DF4FB5}" type="slidenum">
              <a:rPr lang="en-US"/>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PhAnim="0" type="secHead" preserve="1" userDrawn="1">
  <p:cSld name="Section Header">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831850" y="1709738"/>
            <a:ext cx="10515600" cy="2852737"/>
          </a:xfrm>
        </p:spPr>
        <p:txBody>
          <a:bodyPr anchor="b"/>
          <a:lstStyle>
            <a:lvl1pPr>
              <a:defRPr sz="6000"/>
            </a:lvl1pPr>
          </a:lstStyle>
          <a:p>
            <a:pPr>
              <a:defRPr/>
            </a:pPr>
            <a:r>
              <a:rPr lang="en-US"/>
              <a:t>Click to edit Master title style</a:t>
            </a:r>
          </a:p>
        </p:txBody>
      </p:sp>
      <p:sp>
        <p:nvSpPr>
          <p:cNvPr id="3" name="Text Placeholder 2"/>
          <p:cNvSpPr>
            <a:spLocks noGrp="1"/>
          </p:cNvSpPr>
          <p:nvPr>
            <p:ph type="body" idx="1"/>
          </p:nvPr>
        </p:nvSpPr>
        <p:spPr bwMode="auto">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defRPr/>
            </a:pPr>
            <a:r>
              <a:rPr lang="en-US"/>
              <a:t>Click to edit Master text styles</a:t>
            </a:r>
            <a:endParaRPr/>
          </a:p>
        </p:txBody>
      </p:sp>
      <p:sp>
        <p:nvSpPr>
          <p:cNvPr id="4" name="Date Placeholder 3"/>
          <p:cNvSpPr>
            <a:spLocks noGrp="1"/>
          </p:cNvSpPr>
          <p:nvPr>
            <p:ph type="dt" sz="half" idx="10"/>
          </p:nvPr>
        </p:nvSpPr>
        <p:spPr bwMode="auto"/>
        <p:txBody>
          <a:bodyPr/>
          <a:lstStyle/>
          <a:p>
            <a:pPr>
              <a:defRPr/>
            </a:pPr>
            <a:fld id="{BCC18F51-09EC-435C-A3BA-64A766E099C0}" type="datetimeFigureOut">
              <a:rPr lang="en-US"/>
              <a:t>12/1/2024</a:t>
            </a:fld>
            <a:endParaRPr lang="en-US"/>
          </a:p>
        </p:txBody>
      </p:sp>
      <p:sp>
        <p:nvSpPr>
          <p:cNvPr id="5" name="Footer Placeholder 4"/>
          <p:cNvSpPr>
            <a:spLocks noGrp="1"/>
          </p:cNvSpPr>
          <p:nvPr>
            <p:ph type="ftr" sz="quarter" idx="11"/>
          </p:nvPr>
        </p:nvSpPr>
        <p:spPr bwMode="auto"/>
        <p:txBody>
          <a:bodyPr/>
          <a:lstStyle/>
          <a:p>
            <a:pPr>
              <a:defRPr/>
            </a:pPr>
            <a:endParaRPr lang="en-US"/>
          </a:p>
        </p:txBody>
      </p:sp>
      <p:sp>
        <p:nvSpPr>
          <p:cNvPr id="6" name="Slide Number Placeholder 5"/>
          <p:cNvSpPr>
            <a:spLocks noGrp="1"/>
          </p:cNvSpPr>
          <p:nvPr>
            <p:ph type="sldNum" sz="quarter" idx="12"/>
          </p:nvPr>
        </p:nvSpPr>
        <p:spPr bwMode="auto"/>
        <p:txBody>
          <a:bodyPr/>
          <a:lstStyle/>
          <a:p>
            <a:pPr>
              <a:defRPr/>
            </a:pPr>
            <a:fld id="{08395586-F03A-48D1-94DF-16B239DF4FB5}" type="slidenum">
              <a:rPr lang="en-US"/>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PhAnim="0" type="twoObj" preserve="1" userDrawn="1">
  <p:cSld name="Two Content">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US"/>
              <a:t>Click to edit Master title style</a:t>
            </a:r>
          </a:p>
        </p:txBody>
      </p:sp>
      <p:sp>
        <p:nvSpPr>
          <p:cNvPr id="3" name="Content Placeholder 2"/>
          <p:cNvSpPr>
            <a:spLocks noGrp="1"/>
          </p:cNvSpPr>
          <p:nvPr>
            <p:ph sz="half" idx="1"/>
          </p:nvPr>
        </p:nvSpPr>
        <p:spPr bwMode="auto">
          <a:xfrm>
            <a:off x="838200" y="1825625"/>
            <a:ext cx="5181600" cy="4351338"/>
          </a:xfrm>
        </p:spPr>
        <p:txBody>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p>
        </p:txBody>
      </p:sp>
      <p:sp>
        <p:nvSpPr>
          <p:cNvPr id="4" name="Content Placeholder 3"/>
          <p:cNvSpPr>
            <a:spLocks noGrp="1"/>
          </p:cNvSpPr>
          <p:nvPr>
            <p:ph sz="half" idx="2"/>
          </p:nvPr>
        </p:nvSpPr>
        <p:spPr bwMode="auto">
          <a:xfrm>
            <a:off x="6172200" y="1825625"/>
            <a:ext cx="5181600" cy="4351338"/>
          </a:xfrm>
        </p:spPr>
        <p:txBody>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p>
        </p:txBody>
      </p:sp>
      <p:sp>
        <p:nvSpPr>
          <p:cNvPr id="5" name="Date Placeholder 4"/>
          <p:cNvSpPr>
            <a:spLocks noGrp="1"/>
          </p:cNvSpPr>
          <p:nvPr>
            <p:ph type="dt" sz="half" idx="10"/>
          </p:nvPr>
        </p:nvSpPr>
        <p:spPr bwMode="auto"/>
        <p:txBody>
          <a:bodyPr/>
          <a:lstStyle/>
          <a:p>
            <a:pPr>
              <a:defRPr/>
            </a:pPr>
            <a:fld id="{BCC18F51-09EC-435C-A3BA-64A766E099C0}" type="datetimeFigureOut">
              <a:rPr lang="en-US"/>
              <a:t>12/1/2024</a:t>
            </a:fld>
            <a:endParaRPr lang="en-US"/>
          </a:p>
        </p:txBody>
      </p:sp>
      <p:sp>
        <p:nvSpPr>
          <p:cNvPr id="6" name="Footer Placeholder 5"/>
          <p:cNvSpPr>
            <a:spLocks noGrp="1"/>
          </p:cNvSpPr>
          <p:nvPr>
            <p:ph type="ftr" sz="quarter" idx="11"/>
          </p:nvPr>
        </p:nvSpPr>
        <p:spPr bwMode="auto"/>
        <p:txBody>
          <a:bodyPr/>
          <a:lstStyle/>
          <a:p>
            <a:pPr>
              <a:defRPr/>
            </a:pPr>
            <a:endParaRPr lang="en-US"/>
          </a:p>
        </p:txBody>
      </p:sp>
      <p:sp>
        <p:nvSpPr>
          <p:cNvPr id="7" name="Slide Number Placeholder 6"/>
          <p:cNvSpPr>
            <a:spLocks noGrp="1"/>
          </p:cNvSpPr>
          <p:nvPr>
            <p:ph type="sldNum" sz="quarter" idx="12"/>
          </p:nvPr>
        </p:nvSpPr>
        <p:spPr bwMode="auto"/>
        <p:txBody>
          <a:bodyPr/>
          <a:lstStyle/>
          <a:p>
            <a:pPr>
              <a:defRPr/>
            </a:pPr>
            <a:fld id="{08395586-F03A-48D1-94DF-16B239DF4FB5}" type="slidenum">
              <a:rPr lang="en-US"/>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PhAnim="0" type="twoTxTwoObj" preserve="1" userDrawn="1">
  <p:cSld name="Comparison">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839788" y="365125"/>
            <a:ext cx="10515600" cy="1325563"/>
          </a:xfrm>
        </p:spPr>
        <p:txBody>
          <a:bodyPr/>
          <a:lstStyle/>
          <a:p>
            <a:pPr>
              <a:defRPr/>
            </a:pPr>
            <a:r>
              <a:rPr lang="en-US"/>
              <a:t>Click to edit Master title style</a:t>
            </a:r>
          </a:p>
        </p:txBody>
      </p:sp>
      <p:sp>
        <p:nvSpPr>
          <p:cNvPr id="3" name="Text Placeholder 2"/>
          <p:cNvSpPr>
            <a:spLocks noGrp="1"/>
          </p:cNvSpPr>
          <p:nvPr>
            <p:ph type="body" idx="1"/>
          </p:nvPr>
        </p:nvSpPr>
        <p:spPr bwMode="auto">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en-US"/>
              <a:t>Click to edit Master text styles</a:t>
            </a:r>
            <a:endParaRPr/>
          </a:p>
        </p:txBody>
      </p:sp>
      <p:sp>
        <p:nvSpPr>
          <p:cNvPr id="4" name="Content Placeholder 3"/>
          <p:cNvSpPr>
            <a:spLocks noGrp="1"/>
          </p:cNvSpPr>
          <p:nvPr>
            <p:ph sz="half" idx="2"/>
          </p:nvPr>
        </p:nvSpPr>
        <p:spPr bwMode="auto">
          <a:xfrm>
            <a:off x="839788" y="2505074"/>
            <a:ext cx="5157787" cy="3684588"/>
          </a:xfrm>
        </p:spPr>
        <p:txBody>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p>
        </p:txBody>
      </p:sp>
      <p:sp>
        <p:nvSpPr>
          <p:cNvPr id="5" name="Text Placeholder 4"/>
          <p:cNvSpPr>
            <a:spLocks noGrp="1"/>
          </p:cNvSpPr>
          <p:nvPr>
            <p:ph type="body" sz="quarter" idx="3"/>
          </p:nvPr>
        </p:nvSpPr>
        <p:spPr bwMode="auto">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en-US"/>
              <a:t>Click to edit Master text styles</a:t>
            </a:r>
            <a:endParaRPr/>
          </a:p>
        </p:txBody>
      </p:sp>
      <p:sp>
        <p:nvSpPr>
          <p:cNvPr id="6" name="Content Placeholder 5"/>
          <p:cNvSpPr>
            <a:spLocks noGrp="1"/>
          </p:cNvSpPr>
          <p:nvPr>
            <p:ph sz="quarter" idx="4"/>
          </p:nvPr>
        </p:nvSpPr>
        <p:spPr bwMode="auto">
          <a:xfrm>
            <a:off x="6172200" y="2505074"/>
            <a:ext cx="5183188" cy="3684588"/>
          </a:xfrm>
        </p:spPr>
        <p:txBody>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p>
        </p:txBody>
      </p:sp>
      <p:sp>
        <p:nvSpPr>
          <p:cNvPr id="7" name="Date Placeholder 6"/>
          <p:cNvSpPr>
            <a:spLocks noGrp="1"/>
          </p:cNvSpPr>
          <p:nvPr>
            <p:ph type="dt" sz="half" idx="10"/>
          </p:nvPr>
        </p:nvSpPr>
        <p:spPr bwMode="auto"/>
        <p:txBody>
          <a:bodyPr/>
          <a:lstStyle/>
          <a:p>
            <a:pPr>
              <a:defRPr/>
            </a:pPr>
            <a:fld id="{BCC18F51-09EC-435C-A3BA-64A766E099C0}" type="datetimeFigureOut">
              <a:rPr lang="en-US"/>
              <a:t>12/1/2024</a:t>
            </a:fld>
            <a:endParaRPr lang="en-US"/>
          </a:p>
        </p:txBody>
      </p:sp>
      <p:sp>
        <p:nvSpPr>
          <p:cNvPr id="8" name="Footer Placeholder 7"/>
          <p:cNvSpPr>
            <a:spLocks noGrp="1"/>
          </p:cNvSpPr>
          <p:nvPr>
            <p:ph type="ftr" sz="quarter" idx="11"/>
          </p:nvPr>
        </p:nvSpPr>
        <p:spPr bwMode="auto"/>
        <p:txBody>
          <a:bodyPr/>
          <a:lstStyle/>
          <a:p>
            <a:pPr>
              <a:defRPr/>
            </a:pPr>
            <a:endParaRPr lang="en-US"/>
          </a:p>
        </p:txBody>
      </p:sp>
      <p:sp>
        <p:nvSpPr>
          <p:cNvPr id="9" name="Slide Number Placeholder 8"/>
          <p:cNvSpPr>
            <a:spLocks noGrp="1"/>
          </p:cNvSpPr>
          <p:nvPr>
            <p:ph type="sldNum" sz="quarter" idx="12"/>
          </p:nvPr>
        </p:nvSpPr>
        <p:spPr bwMode="auto"/>
        <p:txBody>
          <a:bodyPr/>
          <a:lstStyle/>
          <a:p>
            <a:pPr>
              <a:defRPr/>
            </a:pPr>
            <a:fld id="{08395586-F03A-48D1-94DF-16B239DF4FB5}" type="slidenum">
              <a:rPr lang="en-US"/>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PhAnim="0" type="titleOnly" preserve="1" userDrawn="1">
  <p:cSld name="Title Only">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US"/>
              <a:t>Click to edit Master title style</a:t>
            </a:r>
          </a:p>
        </p:txBody>
      </p:sp>
      <p:sp>
        <p:nvSpPr>
          <p:cNvPr id="3" name="Date Placeholder 2"/>
          <p:cNvSpPr>
            <a:spLocks noGrp="1"/>
          </p:cNvSpPr>
          <p:nvPr>
            <p:ph type="dt" sz="half" idx="10"/>
          </p:nvPr>
        </p:nvSpPr>
        <p:spPr bwMode="auto"/>
        <p:txBody>
          <a:bodyPr/>
          <a:lstStyle/>
          <a:p>
            <a:pPr>
              <a:defRPr/>
            </a:pPr>
            <a:fld id="{BCC18F51-09EC-435C-A3BA-64A766E099C0}" type="datetimeFigureOut">
              <a:rPr lang="en-US"/>
              <a:t>12/1/2024</a:t>
            </a:fld>
            <a:endParaRPr lang="en-US"/>
          </a:p>
        </p:txBody>
      </p:sp>
      <p:sp>
        <p:nvSpPr>
          <p:cNvPr id="4" name="Footer Placeholder 3"/>
          <p:cNvSpPr>
            <a:spLocks noGrp="1"/>
          </p:cNvSpPr>
          <p:nvPr>
            <p:ph type="ftr" sz="quarter" idx="11"/>
          </p:nvPr>
        </p:nvSpPr>
        <p:spPr bwMode="auto"/>
        <p:txBody>
          <a:bodyPr/>
          <a:lstStyle/>
          <a:p>
            <a:pPr>
              <a:defRPr/>
            </a:pPr>
            <a:endParaRPr lang="en-US"/>
          </a:p>
        </p:txBody>
      </p:sp>
      <p:sp>
        <p:nvSpPr>
          <p:cNvPr id="5" name="Slide Number Placeholder 4"/>
          <p:cNvSpPr>
            <a:spLocks noGrp="1"/>
          </p:cNvSpPr>
          <p:nvPr>
            <p:ph type="sldNum" sz="quarter" idx="12"/>
          </p:nvPr>
        </p:nvSpPr>
        <p:spPr bwMode="auto"/>
        <p:txBody>
          <a:bodyPr/>
          <a:lstStyle/>
          <a:p>
            <a:pPr>
              <a:defRPr/>
            </a:pPr>
            <a:fld id="{08395586-F03A-48D1-94DF-16B239DF4FB5}" type="slidenum">
              <a:rPr lang="en-US"/>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PhAnim="0" type="blank" preserve="1" userDrawn="1">
  <p:cSld name="Blank">
    <p:spTree>
      <p:nvGrpSpPr>
        <p:cNvPr id="1" name=""/>
        <p:cNvGrpSpPr/>
        <p:nvPr/>
      </p:nvGrpSpPr>
      <p:grpSpPr bwMode="auto">
        <a:xfrm>
          <a:off x="0" y="0"/>
          <a:ext cx="0" cy="0"/>
          <a:chOff x="0" y="0"/>
          <a:chExt cx="0" cy="0"/>
        </a:xfrm>
      </p:grpSpPr>
      <p:sp>
        <p:nvSpPr>
          <p:cNvPr id="2" name="Date Placeholder 1"/>
          <p:cNvSpPr>
            <a:spLocks noGrp="1"/>
          </p:cNvSpPr>
          <p:nvPr>
            <p:ph type="dt" sz="half" idx="10"/>
          </p:nvPr>
        </p:nvSpPr>
        <p:spPr bwMode="auto"/>
        <p:txBody>
          <a:bodyPr/>
          <a:lstStyle/>
          <a:p>
            <a:pPr>
              <a:defRPr/>
            </a:pPr>
            <a:fld id="{BCC18F51-09EC-435C-A3BA-64A766E099C0}" type="datetimeFigureOut">
              <a:rPr lang="en-US"/>
              <a:t>12/1/2024</a:t>
            </a:fld>
            <a:endParaRPr lang="en-US"/>
          </a:p>
        </p:txBody>
      </p:sp>
      <p:sp>
        <p:nvSpPr>
          <p:cNvPr id="3" name="Footer Placeholder 2"/>
          <p:cNvSpPr>
            <a:spLocks noGrp="1"/>
          </p:cNvSpPr>
          <p:nvPr>
            <p:ph type="ftr" sz="quarter" idx="11"/>
          </p:nvPr>
        </p:nvSpPr>
        <p:spPr bwMode="auto"/>
        <p:txBody>
          <a:bodyPr/>
          <a:lstStyle/>
          <a:p>
            <a:pPr>
              <a:defRPr/>
            </a:pPr>
            <a:endParaRPr lang="en-US"/>
          </a:p>
        </p:txBody>
      </p:sp>
      <p:sp>
        <p:nvSpPr>
          <p:cNvPr id="4" name="Slide Number Placeholder 3"/>
          <p:cNvSpPr>
            <a:spLocks noGrp="1"/>
          </p:cNvSpPr>
          <p:nvPr>
            <p:ph type="sldNum" sz="quarter" idx="12"/>
          </p:nvPr>
        </p:nvSpPr>
        <p:spPr bwMode="auto"/>
        <p:txBody>
          <a:bodyPr/>
          <a:lstStyle/>
          <a:p>
            <a:pPr>
              <a:defRPr/>
            </a:pPr>
            <a:fld id="{08395586-F03A-48D1-94DF-16B239DF4FB5}" type="slidenum">
              <a:rPr lang="en-US"/>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PhAnim="0" type="objTx" preserve="1" userDrawn="1">
  <p:cSld name="Content with Caption">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839788" y="457200"/>
            <a:ext cx="3932237" cy="1600200"/>
          </a:xfrm>
        </p:spPr>
        <p:txBody>
          <a:bodyPr anchor="b"/>
          <a:lstStyle>
            <a:lvl1pPr>
              <a:defRPr sz="3200"/>
            </a:lvl1pPr>
          </a:lstStyle>
          <a:p>
            <a:pPr>
              <a:defRPr/>
            </a:pPr>
            <a:r>
              <a:rPr lang="en-US"/>
              <a:t>Click to edit Master title style</a:t>
            </a:r>
          </a:p>
        </p:txBody>
      </p:sp>
      <p:sp>
        <p:nvSpPr>
          <p:cNvPr id="3" name="Content Placeholder 2"/>
          <p:cNvSpPr>
            <a:spLocks noGrp="1"/>
          </p:cNvSpPr>
          <p:nvPr>
            <p:ph idx="1"/>
          </p:nvPr>
        </p:nvSpPr>
        <p:spPr bwMode="auto">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p>
        </p:txBody>
      </p:sp>
      <p:sp>
        <p:nvSpPr>
          <p:cNvPr id="4" name="Text Placeholder 3"/>
          <p:cNvSpPr>
            <a:spLocks noGrp="1"/>
          </p:cNvSpPr>
          <p:nvPr>
            <p:ph type="body" sz="half" idx="2"/>
          </p:nvPr>
        </p:nvSpPr>
        <p:spPr bwMode="auto">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defRPr/>
            </a:pPr>
            <a:r>
              <a:rPr lang="en-US"/>
              <a:t>Click to edit Master text styles</a:t>
            </a:r>
            <a:endParaRPr/>
          </a:p>
        </p:txBody>
      </p:sp>
      <p:sp>
        <p:nvSpPr>
          <p:cNvPr id="5" name="Date Placeholder 4"/>
          <p:cNvSpPr>
            <a:spLocks noGrp="1"/>
          </p:cNvSpPr>
          <p:nvPr>
            <p:ph type="dt" sz="half" idx="10"/>
          </p:nvPr>
        </p:nvSpPr>
        <p:spPr bwMode="auto"/>
        <p:txBody>
          <a:bodyPr/>
          <a:lstStyle/>
          <a:p>
            <a:pPr>
              <a:defRPr/>
            </a:pPr>
            <a:fld id="{BCC18F51-09EC-435C-A3BA-64A766E099C0}" type="datetimeFigureOut">
              <a:rPr lang="en-US"/>
              <a:t>12/1/2024</a:t>
            </a:fld>
            <a:endParaRPr lang="en-US"/>
          </a:p>
        </p:txBody>
      </p:sp>
      <p:sp>
        <p:nvSpPr>
          <p:cNvPr id="6" name="Footer Placeholder 5"/>
          <p:cNvSpPr>
            <a:spLocks noGrp="1"/>
          </p:cNvSpPr>
          <p:nvPr>
            <p:ph type="ftr" sz="quarter" idx="11"/>
          </p:nvPr>
        </p:nvSpPr>
        <p:spPr bwMode="auto"/>
        <p:txBody>
          <a:bodyPr/>
          <a:lstStyle/>
          <a:p>
            <a:pPr>
              <a:defRPr/>
            </a:pPr>
            <a:endParaRPr lang="en-US"/>
          </a:p>
        </p:txBody>
      </p:sp>
      <p:sp>
        <p:nvSpPr>
          <p:cNvPr id="7" name="Slide Number Placeholder 6"/>
          <p:cNvSpPr>
            <a:spLocks noGrp="1"/>
          </p:cNvSpPr>
          <p:nvPr>
            <p:ph type="sldNum" sz="quarter" idx="12"/>
          </p:nvPr>
        </p:nvSpPr>
        <p:spPr bwMode="auto"/>
        <p:txBody>
          <a:bodyPr/>
          <a:lstStyle/>
          <a:p>
            <a:pPr>
              <a:defRPr/>
            </a:pPr>
            <a:fld id="{08395586-F03A-48D1-94DF-16B239DF4FB5}" type="slidenum">
              <a:rPr lang="en-US"/>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PhAnim="0" type="picTx" preserve="1" userDrawn="1">
  <p:cSld name="Picture with Caption">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839788" y="457200"/>
            <a:ext cx="3932237" cy="1600200"/>
          </a:xfrm>
        </p:spPr>
        <p:txBody>
          <a:bodyPr anchor="b"/>
          <a:lstStyle>
            <a:lvl1pPr>
              <a:defRPr sz="3200"/>
            </a:lvl1pPr>
          </a:lstStyle>
          <a:p>
            <a:pPr>
              <a:defRPr/>
            </a:pPr>
            <a:r>
              <a:rPr lang="en-US"/>
              <a:t>Click to edit Master title style</a:t>
            </a:r>
          </a:p>
        </p:txBody>
      </p:sp>
      <p:sp>
        <p:nvSpPr>
          <p:cNvPr id="3" name="Picture Placeholder 2"/>
          <p:cNvSpPr>
            <a:spLocks noGrp="1" noChangeAspect="1"/>
          </p:cNvSpPr>
          <p:nvPr>
            <p:ph type="pic" idx="1"/>
          </p:nvPr>
        </p:nvSpPr>
        <p:spPr bwMode="auto">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a:defRPr/>
            </a:pPr>
            <a:r>
              <a:rPr lang="en-US"/>
              <a:t>Click icon to add picture</a:t>
            </a:r>
          </a:p>
        </p:txBody>
      </p:sp>
      <p:sp>
        <p:nvSpPr>
          <p:cNvPr id="4" name="Text Placeholder 3"/>
          <p:cNvSpPr>
            <a:spLocks noGrp="1"/>
          </p:cNvSpPr>
          <p:nvPr>
            <p:ph type="body" sz="half" idx="2"/>
          </p:nvPr>
        </p:nvSpPr>
        <p:spPr bwMode="auto">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defRPr/>
            </a:pPr>
            <a:r>
              <a:rPr lang="en-US"/>
              <a:t>Click to edit Master text styles</a:t>
            </a:r>
            <a:endParaRPr/>
          </a:p>
        </p:txBody>
      </p:sp>
      <p:sp>
        <p:nvSpPr>
          <p:cNvPr id="5" name="Date Placeholder 4"/>
          <p:cNvSpPr>
            <a:spLocks noGrp="1"/>
          </p:cNvSpPr>
          <p:nvPr>
            <p:ph type="dt" sz="half" idx="10"/>
          </p:nvPr>
        </p:nvSpPr>
        <p:spPr bwMode="auto"/>
        <p:txBody>
          <a:bodyPr/>
          <a:lstStyle/>
          <a:p>
            <a:pPr>
              <a:defRPr/>
            </a:pPr>
            <a:fld id="{BCC18F51-09EC-435C-A3BA-64A766E099C0}" type="datetimeFigureOut">
              <a:rPr lang="en-US"/>
              <a:t>12/1/2024</a:t>
            </a:fld>
            <a:endParaRPr lang="en-US"/>
          </a:p>
        </p:txBody>
      </p:sp>
      <p:sp>
        <p:nvSpPr>
          <p:cNvPr id="6" name="Footer Placeholder 5"/>
          <p:cNvSpPr>
            <a:spLocks noGrp="1"/>
          </p:cNvSpPr>
          <p:nvPr>
            <p:ph type="ftr" sz="quarter" idx="11"/>
          </p:nvPr>
        </p:nvSpPr>
        <p:spPr bwMode="auto"/>
        <p:txBody>
          <a:bodyPr/>
          <a:lstStyle/>
          <a:p>
            <a:pPr>
              <a:defRPr/>
            </a:pPr>
            <a:endParaRPr lang="en-US"/>
          </a:p>
        </p:txBody>
      </p:sp>
      <p:sp>
        <p:nvSpPr>
          <p:cNvPr id="7" name="Slide Number Placeholder 6"/>
          <p:cNvSpPr>
            <a:spLocks noGrp="1"/>
          </p:cNvSpPr>
          <p:nvPr>
            <p:ph type="sldNum" sz="quarter" idx="12"/>
          </p:nvPr>
        </p:nvSpPr>
        <p:spPr bwMode="auto"/>
        <p:txBody>
          <a:bodyPr/>
          <a:lstStyle/>
          <a:p>
            <a:pPr>
              <a:defRPr/>
            </a:pPr>
            <a:fld id="{08395586-F03A-48D1-94DF-16B239DF4FB5}" type="slidenum">
              <a:rPr lang="en-US"/>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bwMode="auto">
        <a:xfrm>
          <a:off x="0" y="0"/>
          <a:ext cx="0" cy="0"/>
          <a:chOff x="0" y="0"/>
          <a:chExt cx="0" cy="0"/>
        </a:xfrm>
      </p:grpSpPr>
      <p:sp>
        <p:nvSpPr>
          <p:cNvPr id="2" name="Title Placeholder 1"/>
          <p:cNvSpPr>
            <a:spLocks noGrp="1"/>
          </p:cNvSpPr>
          <p:nvPr>
            <p:ph type="title"/>
          </p:nvPr>
        </p:nvSpPr>
        <p:spPr bwMode="auto">
          <a:xfrm>
            <a:off x="838200" y="365125"/>
            <a:ext cx="10515600" cy="1325563"/>
          </a:xfrm>
          <a:prstGeom prst="rect">
            <a:avLst/>
          </a:prstGeom>
        </p:spPr>
        <p:txBody>
          <a:bodyPr vert="horz" lIns="91440" tIns="45720" rIns="91440" bIns="45720" rtlCol="0" anchor="ctr">
            <a:normAutofit/>
          </a:bodyPr>
          <a:lstStyle/>
          <a:p>
            <a:pPr>
              <a:defRPr/>
            </a:pPr>
            <a:r>
              <a:rPr lang="en-US"/>
              <a:t>Click to edit Master title style</a:t>
            </a:r>
          </a:p>
        </p:txBody>
      </p:sp>
      <p:sp>
        <p:nvSpPr>
          <p:cNvPr id="3" name="Text Placeholder 2"/>
          <p:cNvSpPr>
            <a:spLocks noGrp="1"/>
          </p:cNvSpPr>
          <p:nvPr>
            <p:ph type="body" idx="1"/>
          </p:nvPr>
        </p:nvSpPr>
        <p:spPr bwMode="auto">
          <a:xfrm>
            <a:off x="838200" y="1825625"/>
            <a:ext cx="10515600" cy="4351338"/>
          </a:xfrm>
          <a:prstGeom prst="rect">
            <a:avLst/>
          </a:prstGeom>
        </p:spPr>
        <p:txBody>
          <a:bodyPr vert="horz" lIns="91440" tIns="45720" rIns="91440" bIns="45720" rtlCol="0">
            <a:normAutofit/>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p>
        </p:txBody>
      </p:sp>
      <p:sp>
        <p:nvSpPr>
          <p:cNvPr id="4" name="Date Placeholder 3"/>
          <p:cNvSpPr>
            <a:spLocks noGrp="1"/>
          </p:cNvSpPr>
          <p:nvPr>
            <p:ph type="dt" sz="half" idx="2"/>
          </p:nvPr>
        </p:nvSpPr>
        <p:spPr bwMode="auto">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BCC18F51-09EC-435C-A3BA-64A766E099C0}" type="datetimeFigureOut">
              <a:rPr lang="en-US"/>
              <a:t>12/1/2024</a:t>
            </a:fld>
            <a:endParaRPr lang="en-US"/>
          </a:p>
        </p:txBody>
      </p:sp>
      <p:sp>
        <p:nvSpPr>
          <p:cNvPr id="5" name="Footer Placeholder 4"/>
          <p:cNvSpPr>
            <a:spLocks noGrp="1"/>
          </p:cNvSpPr>
          <p:nvPr>
            <p:ph type="ftr" sz="quarter" idx="3"/>
          </p:nvPr>
        </p:nvSpPr>
        <p:spPr bwMode="auto">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bwMode="auto">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08395586-F03A-48D1-94DF-16B239DF4FB5}" type="slidenum">
              <a:rPr lang="en-US"/>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a:lnSpc>
          <a:spcPct val="90000"/>
        </a:lnSpc>
        <a:spcBef>
          <a:spcPts val="0"/>
        </a:spcBef>
        <a:buNone/>
        <a:defRPr sz="4400">
          <a:solidFill>
            <a:schemeClr val="tx1"/>
          </a:solidFill>
          <a:latin typeface="+mj-lt"/>
          <a:ea typeface="+mj-ea"/>
          <a:cs typeface="+mj-cs"/>
        </a:defRPr>
      </a:lvl1pPr>
    </p:titleStyle>
    <p:bodyStyle>
      <a:lvl1pPr marL="228600" indent="-228600" algn="l" defTabSz="914400">
        <a:lnSpc>
          <a:spcPct val="90000"/>
        </a:lnSpc>
        <a:spcBef>
          <a:spcPts val="1000"/>
        </a:spcBef>
        <a:buFont typeface="Arial"/>
        <a:buChar char="•"/>
        <a:defRPr sz="2800">
          <a:solidFill>
            <a:schemeClr val="tx1"/>
          </a:solidFill>
          <a:latin typeface="+mn-lt"/>
          <a:ea typeface="+mn-ea"/>
          <a:cs typeface="+mn-cs"/>
        </a:defRPr>
      </a:lvl1pPr>
      <a:lvl2pPr marL="685800" indent="-228600" algn="l" defTabSz="914400">
        <a:lnSpc>
          <a:spcPct val="90000"/>
        </a:lnSpc>
        <a:spcBef>
          <a:spcPts val="500"/>
        </a:spcBef>
        <a:buFont typeface="Arial"/>
        <a:buChar char="•"/>
        <a:defRPr sz="2400">
          <a:solidFill>
            <a:schemeClr val="tx1"/>
          </a:solidFill>
          <a:latin typeface="+mn-lt"/>
          <a:ea typeface="+mn-ea"/>
          <a:cs typeface="+mn-cs"/>
        </a:defRPr>
      </a:lvl2pPr>
      <a:lvl3pPr marL="1143000" indent="-228600" algn="l" defTabSz="914400">
        <a:lnSpc>
          <a:spcPct val="90000"/>
        </a:lnSpc>
        <a:spcBef>
          <a:spcPts val="500"/>
        </a:spcBef>
        <a:buFont typeface="Arial"/>
        <a:buChar char="•"/>
        <a:defRPr sz="2000">
          <a:solidFill>
            <a:schemeClr val="tx1"/>
          </a:solidFill>
          <a:latin typeface="+mn-lt"/>
          <a:ea typeface="+mn-ea"/>
          <a:cs typeface="+mn-cs"/>
        </a:defRPr>
      </a:lvl3pPr>
      <a:lvl4pPr marL="1600200" indent="-228600" algn="l" defTabSz="914400">
        <a:lnSpc>
          <a:spcPct val="90000"/>
        </a:lnSpc>
        <a:spcBef>
          <a:spcPts val="500"/>
        </a:spcBef>
        <a:buFont typeface="Arial"/>
        <a:buChar char="•"/>
        <a:defRPr sz="1800">
          <a:solidFill>
            <a:schemeClr val="tx1"/>
          </a:solidFill>
          <a:latin typeface="+mn-lt"/>
          <a:ea typeface="+mn-ea"/>
          <a:cs typeface="+mn-cs"/>
        </a:defRPr>
      </a:lvl4pPr>
      <a:lvl5pPr marL="2057400" indent="-228600" algn="l" defTabSz="914400">
        <a:lnSpc>
          <a:spcPct val="90000"/>
        </a:lnSpc>
        <a:spcBef>
          <a:spcPts val="500"/>
        </a:spcBef>
        <a:buFont typeface="Arial"/>
        <a:buChar char="•"/>
        <a:defRPr sz="1800">
          <a:solidFill>
            <a:schemeClr val="tx1"/>
          </a:solidFill>
          <a:latin typeface="+mn-lt"/>
          <a:ea typeface="+mn-ea"/>
          <a:cs typeface="+mn-cs"/>
        </a:defRPr>
      </a:lvl5pPr>
      <a:lvl6pPr marL="2514600" indent="-228600" algn="l" defTabSz="914400">
        <a:lnSpc>
          <a:spcPct val="90000"/>
        </a:lnSpc>
        <a:spcBef>
          <a:spcPts val="500"/>
        </a:spcBef>
        <a:buFont typeface="Arial"/>
        <a:buChar char="•"/>
        <a:defRPr sz="1800">
          <a:solidFill>
            <a:schemeClr val="tx1"/>
          </a:solidFill>
          <a:latin typeface="+mn-lt"/>
          <a:ea typeface="+mn-ea"/>
          <a:cs typeface="+mn-cs"/>
        </a:defRPr>
      </a:lvl6pPr>
      <a:lvl7pPr marL="2971800" indent="-228600" algn="l" defTabSz="914400">
        <a:lnSpc>
          <a:spcPct val="90000"/>
        </a:lnSpc>
        <a:spcBef>
          <a:spcPts val="500"/>
        </a:spcBef>
        <a:buFont typeface="Arial"/>
        <a:buChar char="•"/>
        <a:defRPr sz="1800">
          <a:solidFill>
            <a:schemeClr val="tx1"/>
          </a:solidFill>
          <a:latin typeface="+mn-lt"/>
          <a:ea typeface="+mn-ea"/>
          <a:cs typeface="+mn-cs"/>
        </a:defRPr>
      </a:lvl7pPr>
      <a:lvl8pPr marL="3429000" indent="-228600" algn="l" defTabSz="914400">
        <a:lnSpc>
          <a:spcPct val="90000"/>
        </a:lnSpc>
        <a:spcBef>
          <a:spcPts val="500"/>
        </a:spcBef>
        <a:buFont typeface="Arial"/>
        <a:buChar char="•"/>
        <a:defRPr sz="1800">
          <a:solidFill>
            <a:schemeClr val="tx1"/>
          </a:solidFill>
          <a:latin typeface="+mn-lt"/>
          <a:ea typeface="+mn-ea"/>
          <a:cs typeface="+mn-cs"/>
        </a:defRPr>
      </a:lvl8pPr>
      <a:lvl9pPr marL="3886200" indent="-228600" algn="l" defTabSz="914400">
        <a:lnSpc>
          <a:spcPct val="90000"/>
        </a:lnSpc>
        <a:spcBef>
          <a:spcPts val="500"/>
        </a:spcBef>
        <a:buFont typeface="Arial"/>
        <a:buChar char="•"/>
        <a:defRPr sz="1800">
          <a:solidFill>
            <a:schemeClr val="tx1"/>
          </a:solidFill>
          <a:latin typeface="+mn-lt"/>
          <a:ea typeface="+mn-ea"/>
          <a:cs typeface="+mn-cs"/>
        </a:defRPr>
      </a:lvl9pPr>
    </p:bodyStyle>
    <p:otherStyle>
      <a:defPPr>
        <a:defRPr lang="en-US"/>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pic>
        <p:nvPicPr>
          <p:cNvPr id="1156753276" name="Picture 1156753275"/>
          <p:cNvPicPr>
            <a:picLocks noChangeAspect="1"/>
          </p:cNvPicPr>
          <p:nvPr/>
        </p:nvPicPr>
        <p:blipFill>
          <a:blip r:embed="rId3"/>
          <a:stretch/>
        </p:blipFill>
        <p:spPr bwMode="auto">
          <a:xfrm>
            <a:off x="-46463" y="-23231"/>
            <a:ext cx="12254725" cy="6946280"/>
          </a:xfrm>
          <a:prstGeom prst="rect">
            <a:avLst/>
          </a:prstGeom>
          <a:solidFill>
            <a:srgbClr val="0B3B79"/>
          </a:solidFill>
        </p:spPr>
      </p:pic>
      <p:sp>
        <p:nvSpPr>
          <p:cNvPr id="2" name="Title 1"/>
          <p:cNvSpPr>
            <a:spLocks noGrp="1"/>
          </p:cNvSpPr>
          <p:nvPr>
            <p:ph type="ctrTitle"/>
          </p:nvPr>
        </p:nvSpPr>
        <p:spPr bwMode="auto"/>
        <p:txBody>
          <a:bodyPr/>
          <a:lstStyle/>
          <a:p>
            <a:pPr>
              <a:defRPr/>
            </a:pPr>
            <a:r>
              <a:rPr lang="en-US" b="1" dirty="0">
                <a:solidFill>
                  <a:schemeClr val="bg1"/>
                </a:solidFill>
              </a:rPr>
              <a:t>Tuberculosis</a:t>
            </a:r>
            <a:br>
              <a:rPr lang="en-US" b="1" dirty="0">
                <a:solidFill>
                  <a:schemeClr val="bg1"/>
                </a:solidFill>
              </a:rPr>
            </a:br>
            <a:r>
              <a:rPr lang="en-US" b="1" dirty="0">
                <a:solidFill>
                  <a:schemeClr val="bg1"/>
                </a:solidFill>
              </a:rPr>
              <a:t>(TB)</a:t>
            </a:r>
            <a:endParaRPr b="1" dirty="0">
              <a:solidFill>
                <a:schemeClr val="bg1"/>
              </a:solidFill>
            </a:endParaRPr>
          </a:p>
        </p:txBody>
      </p:sp>
      <p:sp>
        <p:nvSpPr>
          <p:cNvPr id="3" name="Subtitle 2"/>
          <p:cNvSpPr>
            <a:spLocks noGrp="1"/>
          </p:cNvSpPr>
          <p:nvPr>
            <p:ph type="subTitle" idx="1"/>
          </p:nvPr>
        </p:nvSpPr>
        <p:spPr bwMode="auto"/>
        <p:txBody>
          <a:bodyPr/>
          <a:lstStyle/>
          <a:p>
            <a:pPr>
              <a:defRPr/>
            </a:pPr>
            <a:r>
              <a:rPr lang="en-US" dirty="0">
                <a:solidFill>
                  <a:schemeClr val="bg1"/>
                </a:solidFill>
              </a:rPr>
              <a:t>Supervised by :</a:t>
            </a:r>
            <a:endParaRPr lang="en-US" dirty="0"/>
          </a:p>
          <a:p>
            <a:pPr>
              <a:defRPr/>
            </a:pPr>
            <a:r>
              <a:rPr lang="en-US" sz="2400" dirty="0">
                <a:solidFill>
                  <a:schemeClr val="bg1"/>
                </a:solidFill>
              </a:rPr>
              <a:t>Dr. </a:t>
            </a:r>
            <a:r>
              <a:rPr sz="2400" b="0" i="0" u="none" dirty="0">
                <a:solidFill>
                  <a:schemeClr val="bg1"/>
                </a:solidFill>
                <a:latin typeface="Times New Roman"/>
                <a:ea typeface="Times New Roman"/>
                <a:cs typeface="Times New Roman"/>
              </a:rPr>
              <a:t>Anna </a:t>
            </a:r>
            <a:r>
              <a:rPr sz="2400" b="0" i="0" u="none" dirty="0" err="1">
                <a:solidFill>
                  <a:schemeClr val="bg1"/>
                </a:solidFill>
                <a:latin typeface="Times New Roman"/>
                <a:ea typeface="Times New Roman"/>
                <a:cs typeface="Times New Roman"/>
              </a:rPr>
              <a:t>Tskitishvili</a:t>
            </a:r>
            <a:endParaRPr sz="2400" dirty="0">
              <a:solidFill>
                <a:schemeClr val="bg1"/>
              </a:solidFill>
            </a:endParaRPr>
          </a:p>
          <a:p>
            <a:pPr>
              <a:defRPr/>
            </a:pPr>
            <a:endParaRPr lang="en-US" dirty="0"/>
          </a:p>
        </p:txBody>
      </p:sp>
    </p:spTree>
  </p:cSld>
  <p:clrMapOvr>
    <a:masterClrMapping/>
  </p:clrMapOvr>
  <mc:AlternateContent xmlns:mc="http://schemas.openxmlformats.org/markup-compatibility/2006">
    <mc:Choice xmlns:p14="http://schemas.microsoft.com/office/powerpoint/2010/main" xmlns:p159="http://schemas.microsoft.com/office/powerpoint/2015/09/main" xmlns:w="http://schemas.openxmlformats.org/wordprocessingml/2006/main" xmlns:m="http://schemas.openxmlformats.org/officeDocument/2006/math" xmlns="" Requires="p159">
      <p:transition p14:dur="2000" advClick="1"/>
    </mc:Choice>
    <mc:Fallback>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0" y="0"/>
            <a:ext cx="12192000" cy="6857999"/>
          </a:xfrm>
        </p:spPr>
      </p:pic>
      <p:sp>
        <p:nvSpPr>
          <p:cNvPr id="2" name="Title 1"/>
          <p:cNvSpPr>
            <a:spLocks noGrp="1"/>
          </p:cNvSpPr>
          <p:nvPr>
            <p:ph type="title"/>
          </p:nvPr>
        </p:nvSpPr>
        <p:spPr/>
        <p:txBody>
          <a:bodyPr>
            <a:normAutofit/>
          </a:bodyPr>
          <a:lstStyle/>
          <a:p>
            <a:pPr algn="ctr"/>
            <a:r>
              <a:rPr lang="en-US" sz="7200" b="1" dirty="0" smtClean="0">
                <a:solidFill>
                  <a:schemeClr val="bg1"/>
                </a:solidFill>
              </a:rPr>
              <a:t>OVERVIEW</a:t>
            </a:r>
            <a:endParaRPr lang="en-US" sz="7200" b="1" dirty="0">
              <a:solidFill>
                <a:schemeClr val="bg1"/>
              </a:solidFill>
            </a:endParaRPr>
          </a:p>
        </p:txBody>
      </p:sp>
      <p:sp>
        <p:nvSpPr>
          <p:cNvPr id="6" name="Rounded Rectangle 5"/>
          <p:cNvSpPr/>
          <p:nvPr/>
        </p:nvSpPr>
        <p:spPr>
          <a:xfrm>
            <a:off x="240146" y="2152072"/>
            <a:ext cx="7758546" cy="4516582"/>
          </a:xfrm>
          <a:prstGeom prst="roundRect">
            <a:avLst/>
          </a:prstGeom>
          <a:gradFill flip="none" rotWithShape="1">
            <a:gsLst>
              <a:gs pos="0">
                <a:srgbClr val="0B3B79">
                  <a:shade val="30000"/>
                  <a:satMod val="115000"/>
                </a:srgbClr>
              </a:gs>
              <a:gs pos="50000">
                <a:srgbClr val="0B3B79">
                  <a:shade val="67500"/>
                  <a:satMod val="115000"/>
                </a:srgbClr>
              </a:gs>
              <a:gs pos="100000">
                <a:srgbClr val="0B3B79">
                  <a:shade val="100000"/>
                  <a:satMod val="115000"/>
                </a:srgb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p:cNvSpPr txBox="1"/>
          <p:nvPr/>
        </p:nvSpPr>
        <p:spPr>
          <a:xfrm>
            <a:off x="1062182" y="2826327"/>
            <a:ext cx="6326909" cy="3477875"/>
          </a:xfrm>
          <a:prstGeom prst="rect">
            <a:avLst/>
          </a:prstGeom>
          <a:noFill/>
        </p:spPr>
        <p:txBody>
          <a:bodyPr wrap="square" rtlCol="0">
            <a:spAutoFit/>
          </a:bodyPr>
          <a:lstStyle/>
          <a:p>
            <a:r>
              <a:rPr lang="en-US" sz="2000" dirty="0">
                <a:solidFill>
                  <a:schemeClr val="bg1"/>
                </a:solidFill>
              </a:rPr>
              <a:t>TB is caused by </a:t>
            </a:r>
            <a:r>
              <a:rPr lang="en-US" sz="2000" i="1" dirty="0">
                <a:solidFill>
                  <a:schemeClr val="bg1"/>
                </a:solidFill>
              </a:rPr>
              <a:t>M tuberculosis (</a:t>
            </a:r>
            <a:r>
              <a:rPr lang="en-US" sz="2000" i="1" dirty="0" err="1">
                <a:solidFill>
                  <a:schemeClr val="bg1"/>
                </a:solidFill>
              </a:rPr>
              <a:t>Mtb</a:t>
            </a:r>
            <a:r>
              <a:rPr lang="en-US" sz="2000" i="1" dirty="0">
                <a:solidFill>
                  <a:schemeClr val="bg1"/>
                </a:solidFill>
              </a:rPr>
              <a:t>),</a:t>
            </a:r>
            <a:r>
              <a:rPr lang="en-US" sz="2000" dirty="0">
                <a:solidFill>
                  <a:schemeClr val="bg1"/>
                </a:solidFill>
              </a:rPr>
              <a:t> a slow-growing obligate aerobe and a facultative intracellular </a:t>
            </a:r>
            <a:r>
              <a:rPr lang="en-US" sz="2000" dirty="0" smtClean="0">
                <a:solidFill>
                  <a:schemeClr val="bg1"/>
                </a:solidFill>
              </a:rPr>
              <a:t>parasite</a:t>
            </a:r>
          </a:p>
          <a:p>
            <a:endParaRPr lang="en-US" sz="2000" dirty="0">
              <a:solidFill>
                <a:schemeClr val="bg1"/>
              </a:solidFill>
            </a:endParaRPr>
          </a:p>
          <a:p>
            <a:r>
              <a:rPr lang="en-US" sz="2000" i="1" dirty="0" err="1">
                <a:solidFill>
                  <a:schemeClr val="bg1"/>
                </a:solidFill>
              </a:rPr>
              <a:t>Mtb</a:t>
            </a:r>
            <a:r>
              <a:rPr lang="en-US" sz="2000" dirty="0">
                <a:solidFill>
                  <a:schemeClr val="bg1"/>
                </a:solidFill>
              </a:rPr>
              <a:t> are non-spore-forming and </a:t>
            </a:r>
            <a:r>
              <a:rPr lang="en-US" sz="2000" dirty="0" err="1">
                <a:solidFill>
                  <a:schemeClr val="bg1"/>
                </a:solidFill>
              </a:rPr>
              <a:t>nonmotile</a:t>
            </a:r>
            <a:r>
              <a:rPr lang="en-US" sz="2000" dirty="0">
                <a:solidFill>
                  <a:schemeClr val="bg1"/>
                </a:solidFill>
              </a:rPr>
              <a:t> curved intracellular </a:t>
            </a:r>
            <a:r>
              <a:rPr lang="en-US" sz="2000" dirty="0" smtClean="0">
                <a:solidFill>
                  <a:schemeClr val="bg1"/>
                </a:solidFill>
              </a:rPr>
              <a:t>rods,</a:t>
            </a:r>
            <a:r>
              <a:rPr lang="en-US" sz="2000" dirty="0">
                <a:solidFill>
                  <a:schemeClr val="bg1"/>
                </a:solidFill>
              </a:rPr>
              <a:t> Their cell walls contain mycolic acid-rich, long-chain glycolipids and </a:t>
            </a:r>
            <a:r>
              <a:rPr lang="en-US" sz="2000" dirty="0" err="1">
                <a:solidFill>
                  <a:schemeClr val="bg1"/>
                </a:solidFill>
              </a:rPr>
              <a:t>phosphoglycolipids</a:t>
            </a:r>
            <a:r>
              <a:rPr lang="en-US" sz="2000" dirty="0">
                <a:solidFill>
                  <a:schemeClr val="bg1"/>
                </a:solidFill>
              </a:rPr>
              <a:t> (</a:t>
            </a:r>
            <a:r>
              <a:rPr lang="en-US" sz="2000" dirty="0" err="1">
                <a:solidFill>
                  <a:schemeClr val="bg1"/>
                </a:solidFill>
              </a:rPr>
              <a:t>mycocides</a:t>
            </a:r>
            <a:r>
              <a:rPr lang="en-US" sz="2000" dirty="0">
                <a:solidFill>
                  <a:schemeClr val="bg1"/>
                </a:solidFill>
              </a:rPr>
              <a:t>) that protect mycobacteria from cell lysosomal attack</a:t>
            </a:r>
            <a:r>
              <a:rPr lang="en-US" sz="2000" baseline="30000" dirty="0">
                <a:solidFill>
                  <a:schemeClr val="bg1"/>
                </a:solidFill>
              </a:rPr>
              <a:t> [72] </a:t>
            </a:r>
            <a:r>
              <a:rPr lang="en-US" sz="2000" dirty="0">
                <a:solidFill>
                  <a:schemeClr val="bg1"/>
                </a:solidFill>
              </a:rPr>
              <a:t>. The mycolic acid component also helps retain red basic </a:t>
            </a:r>
            <a:r>
              <a:rPr lang="en-US" sz="2000" dirty="0" err="1">
                <a:solidFill>
                  <a:schemeClr val="bg1"/>
                </a:solidFill>
              </a:rPr>
              <a:t>fuchsin</a:t>
            </a:r>
            <a:r>
              <a:rPr lang="en-US" sz="2000" dirty="0">
                <a:solidFill>
                  <a:schemeClr val="bg1"/>
                </a:solidFill>
              </a:rPr>
              <a:t> dye after acid rinsing (acid-fast stain), the basis of the acid-fast stains used for pathologic </a:t>
            </a:r>
            <a:r>
              <a:rPr lang="en-US" sz="2000" dirty="0" smtClean="0">
                <a:solidFill>
                  <a:schemeClr val="bg1"/>
                </a:solidFill>
              </a:rPr>
              <a:t>identification.</a:t>
            </a:r>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74299" y="2617714"/>
            <a:ext cx="3442094" cy="2859450"/>
          </a:xfrm>
          <a:prstGeom prst="rect">
            <a:avLst/>
          </a:prstGeom>
        </p:spPr>
      </p:pic>
    </p:spTree>
    <p:extLst>
      <p:ext uri="{BB962C8B-B14F-4D97-AF65-F5344CB8AC3E}">
        <p14:creationId xmlns:p14="http://schemas.microsoft.com/office/powerpoint/2010/main" val="360810898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0" y="0"/>
            <a:ext cx="12192000" cy="6857999"/>
          </a:xfrm>
        </p:spPr>
      </p:pic>
      <p:sp>
        <p:nvSpPr>
          <p:cNvPr id="2" name="Title 1"/>
          <p:cNvSpPr>
            <a:spLocks noGrp="1"/>
          </p:cNvSpPr>
          <p:nvPr>
            <p:ph type="title"/>
          </p:nvPr>
        </p:nvSpPr>
        <p:spPr/>
        <p:txBody>
          <a:bodyPr/>
          <a:lstStyle/>
          <a:p>
            <a:endParaRPr lang="en-US" dirty="0"/>
          </a:p>
        </p:txBody>
      </p:sp>
      <p:sp>
        <p:nvSpPr>
          <p:cNvPr id="3" name="Rounded Rectangle 2"/>
          <p:cNvSpPr/>
          <p:nvPr/>
        </p:nvSpPr>
        <p:spPr>
          <a:xfrm>
            <a:off x="535709" y="443344"/>
            <a:ext cx="10991273" cy="6280729"/>
          </a:xfrm>
          <a:prstGeom prst="roundRect">
            <a:avLst/>
          </a:prstGeom>
          <a:gradFill flip="none" rotWithShape="1">
            <a:gsLst>
              <a:gs pos="0">
                <a:srgbClr val="0B3B79">
                  <a:shade val="30000"/>
                  <a:satMod val="115000"/>
                </a:srgbClr>
              </a:gs>
              <a:gs pos="50000">
                <a:srgbClr val="0B3B79">
                  <a:shade val="67500"/>
                  <a:satMod val="115000"/>
                </a:srgbClr>
              </a:gs>
              <a:gs pos="100000">
                <a:srgbClr val="0B3B79">
                  <a:shade val="100000"/>
                  <a:satMod val="115000"/>
                </a:srgb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1413164" y="1145309"/>
            <a:ext cx="9319491" cy="5909310"/>
          </a:xfrm>
          <a:prstGeom prst="rect">
            <a:avLst/>
          </a:prstGeom>
          <a:noFill/>
        </p:spPr>
        <p:txBody>
          <a:bodyPr wrap="square" rtlCol="0">
            <a:spAutoFit/>
          </a:bodyPr>
          <a:lstStyle/>
          <a:p>
            <a:r>
              <a:rPr lang="en-US" b="1" dirty="0">
                <a:solidFill>
                  <a:schemeClr val="bg1"/>
                </a:solidFill>
              </a:rPr>
              <a:t>Transmission</a:t>
            </a:r>
          </a:p>
          <a:p>
            <a:r>
              <a:rPr lang="en-US" dirty="0">
                <a:solidFill>
                  <a:schemeClr val="bg1"/>
                </a:solidFill>
              </a:rPr>
              <a:t>Humans are the only known reservoir for </a:t>
            </a:r>
            <a:r>
              <a:rPr lang="en-US" i="1" dirty="0" err="1">
                <a:solidFill>
                  <a:schemeClr val="bg1"/>
                </a:solidFill>
              </a:rPr>
              <a:t>Mtb</a:t>
            </a:r>
            <a:r>
              <a:rPr lang="en-US" dirty="0">
                <a:solidFill>
                  <a:schemeClr val="bg1"/>
                </a:solidFill>
              </a:rPr>
              <a:t>. The organism is spread primarily via airborne aerosol from an individual in the infectious stage of TB (although transdermal and GI transmission have been reported). TB also is reported to be transmitted through organ transplant, and screening protocols are in place with close surveillance of high-risk </a:t>
            </a:r>
            <a:r>
              <a:rPr lang="en-US" dirty="0" smtClean="0">
                <a:solidFill>
                  <a:schemeClr val="bg1"/>
                </a:solidFill>
              </a:rPr>
              <a:t>donors</a:t>
            </a:r>
          </a:p>
          <a:p>
            <a:r>
              <a:rPr lang="en-US" dirty="0">
                <a:solidFill>
                  <a:schemeClr val="bg1"/>
                </a:solidFill>
              </a:rPr>
              <a:t>Infection with </a:t>
            </a:r>
            <a:r>
              <a:rPr lang="en-US" i="1" dirty="0">
                <a:solidFill>
                  <a:schemeClr val="bg1"/>
                </a:solidFill>
              </a:rPr>
              <a:t>M tuberculosis (</a:t>
            </a:r>
            <a:r>
              <a:rPr lang="en-US" i="1" dirty="0" err="1">
                <a:solidFill>
                  <a:schemeClr val="bg1"/>
                </a:solidFill>
              </a:rPr>
              <a:t>Mtb</a:t>
            </a:r>
            <a:r>
              <a:rPr lang="en-US" i="1" dirty="0">
                <a:solidFill>
                  <a:schemeClr val="bg1"/>
                </a:solidFill>
              </a:rPr>
              <a:t>)</a:t>
            </a:r>
            <a:r>
              <a:rPr lang="en-US" dirty="0">
                <a:solidFill>
                  <a:schemeClr val="bg1"/>
                </a:solidFill>
              </a:rPr>
              <a:t> results most commonly through exposure of the lungs or mucous membranes to infected aerosols</a:t>
            </a:r>
            <a:r>
              <a:rPr lang="en-US" dirty="0" smtClean="0">
                <a:solidFill>
                  <a:schemeClr val="bg1"/>
                </a:solidFill>
              </a:rPr>
              <a:t>.</a:t>
            </a:r>
            <a:r>
              <a:rPr lang="en-US" baseline="30000" dirty="0">
                <a:solidFill>
                  <a:schemeClr val="bg1"/>
                </a:solidFill>
              </a:rPr>
              <a:t> </a:t>
            </a:r>
            <a:r>
              <a:rPr lang="en-US" dirty="0">
                <a:solidFill>
                  <a:schemeClr val="bg1"/>
                </a:solidFill>
              </a:rPr>
              <a:t>Droplets in these aerosols are 1-5 </a:t>
            </a:r>
            <a:r>
              <a:rPr lang="en-US" dirty="0" err="1">
                <a:solidFill>
                  <a:schemeClr val="bg1"/>
                </a:solidFill>
              </a:rPr>
              <a:t>μm</a:t>
            </a:r>
            <a:r>
              <a:rPr lang="en-US" dirty="0">
                <a:solidFill>
                  <a:schemeClr val="bg1"/>
                </a:solidFill>
              </a:rPr>
              <a:t> in diameter; in a person with active pulmonary TB, a single cough can generate 3000 infective droplets, with as few as 10 bacilli needed to initiate infection</a:t>
            </a:r>
            <a:r>
              <a:rPr lang="en-US" dirty="0" smtClean="0">
                <a:solidFill>
                  <a:schemeClr val="bg1"/>
                </a:solidFill>
              </a:rPr>
              <a:t>.</a:t>
            </a:r>
            <a:r>
              <a:rPr lang="en-US" dirty="0">
                <a:solidFill>
                  <a:schemeClr val="bg1"/>
                </a:solidFill>
              </a:rPr>
              <a:t> Exposure to a similar infectious dose can occur within 5 minutes of a conversation with an infected individual. The highest number of bacilli per mL are reported of sputum with laryngeal tuberculosis, making it a highly contagious variant.</a:t>
            </a:r>
          </a:p>
          <a:p>
            <a:endParaRPr lang="en-US" dirty="0" smtClean="0">
              <a:solidFill>
                <a:schemeClr val="bg1"/>
              </a:solidFill>
            </a:endParaRPr>
          </a:p>
          <a:p>
            <a:r>
              <a:rPr lang="en-US" dirty="0">
                <a:solidFill>
                  <a:schemeClr val="bg1"/>
                </a:solidFill>
              </a:rPr>
              <a:t> </a:t>
            </a:r>
            <a:r>
              <a:rPr lang="en-US" b="1" dirty="0">
                <a:solidFill>
                  <a:schemeClr val="bg1"/>
                </a:solidFill>
              </a:rPr>
              <a:t>Risk </a:t>
            </a:r>
            <a:r>
              <a:rPr lang="en-US" b="1" dirty="0" smtClean="0">
                <a:solidFill>
                  <a:schemeClr val="bg1"/>
                </a:solidFill>
              </a:rPr>
              <a:t>factors</a:t>
            </a:r>
          </a:p>
          <a:p>
            <a:r>
              <a:rPr lang="en-US" dirty="0" smtClean="0">
                <a:solidFill>
                  <a:schemeClr val="bg1"/>
                </a:solidFill>
              </a:rPr>
              <a:t>for </a:t>
            </a:r>
            <a:r>
              <a:rPr lang="en-US" dirty="0">
                <a:solidFill>
                  <a:schemeClr val="bg1"/>
                </a:solidFill>
              </a:rPr>
              <a:t>developing active disease after</a:t>
            </a:r>
            <a:r>
              <a:rPr lang="en-US" i="1" dirty="0">
                <a:solidFill>
                  <a:schemeClr val="bg1"/>
                </a:solidFill>
              </a:rPr>
              <a:t> </a:t>
            </a:r>
            <a:r>
              <a:rPr lang="en-US" i="1" dirty="0" err="1">
                <a:solidFill>
                  <a:schemeClr val="bg1"/>
                </a:solidFill>
              </a:rPr>
              <a:t>Mtb</a:t>
            </a:r>
            <a:r>
              <a:rPr lang="en-US" i="1" dirty="0">
                <a:solidFill>
                  <a:schemeClr val="bg1"/>
                </a:solidFill>
              </a:rPr>
              <a:t> </a:t>
            </a:r>
            <a:r>
              <a:rPr lang="en-US" dirty="0">
                <a:solidFill>
                  <a:schemeClr val="bg1"/>
                </a:solidFill>
              </a:rPr>
              <a:t>infection include recent acquisition (within 18 months), exposure to higher infectious inoculum, malnutrition, tobacco smoking, pulmonary fibrotic lesions, alcoholism, intravenous drug use, and </a:t>
            </a:r>
            <a:r>
              <a:rPr lang="en-US" dirty="0" smtClean="0">
                <a:solidFill>
                  <a:schemeClr val="bg1"/>
                </a:solidFill>
              </a:rPr>
              <a:t>comorbidities, including HIV, diabetes, silicosis, immunosuppression (particularly TNF-alpha inhibitors), cancer of head and neck, hematological malignancies, end-stage renal disease, chronic malabsorption, and gastrectomy</a:t>
            </a:r>
          </a:p>
          <a:p>
            <a:endParaRPr lang="en-US" dirty="0">
              <a:solidFill>
                <a:schemeClr val="bg1"/>
              </a:solidFill>
            </a:endParaRPr>
          </a:p>
        </p:txBody>
      </p:sp>
    </p:spTree>
    <p:extLst>
      <p:ext uri="{BB962C8B-B14F-4D97-AF65-F5344CB8AC3E}">
        <p14:creationId xmlns:p14="http://schemas.microsoft.com/office/powerpoint/2010/main" val="280206871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0" y="0"/>
            <a:ext cx="12192000" cy="6857999"/>
          </a:xfrm>
        </p:spPr>
      </p:pic>
      <p:sp>
        <p:nvSpPr>
          <p:cNvPr id="2" name="Title 1"/>
          <p:cNvSpPr>
            <a:spLocks noGrp="1"/>
          </p:cNvSpPr>
          <p:nvPr>
            <p:ph type="title"/>
          </p:nvPr>
        </p:nvSpPr>
        <p:spPr/>
        <p:txBody>
          <a:bodyPr/>
          <a:lstStyle/>
          <a:p>
            <a:endParaRPr lang="en-US" dirty="0"/>
          </a:p>
        </p:txBody>
      </p:sp>
      <p:sp>
        <p:nvSpPr>
          <p:cNvPr id="3" name="Rounded Rectangle 2"/>
          <p:cNvSpPr/>
          <p:nvPr/>
        </p:nvSpPr>
        <p:spPr>
          <a:xfrm>
            <a:off x="535709" y="443344"/>
            <a:ext cx="11037455" cy="6365054"/>
          </a:xfrm>
          <a:prstGeom prst="roundRect">
            <a:avLst/>
          </a:prstGeom>
          <a:gradFill flip="none" rotWithShape="1">
            <a:gsLst>
              <a:gs pos="0">
                <a:srgbClr val="0B3B79">
                  <a:shade val="30000"/>
                  <a:satMod val="115000"/>
                </a:srgbClr>
              </a:gs>
              <a:gs pos="50000">
                <a:srgbClr val="0B3B79">
                  <a:shade val="67500"/>
                  <a:satMod val="115000"/>
                </a:srgbClr>
              </a:gs>
              <a:gs pos="100000">
                <a:srgbClr val="0B3B79">
                  <a:shade val="100000"/>
                  <a:satMod val="115000"/>
                </a:srgb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p:cNvSpPr txBox="1"/>
          <p:nvPr/>
        </p:nvSpPr>
        <p:spPr>
          <a:xfrm>
            <a:off x="1413164" y="1145309"/>
            <a:ext cx="9319491" cy="5663089"/>
          </a:xfrm>
          <a:prstGeom prst="rect">
            <a:avLst/>
          </a:prstGeom>
          <a:noFill/>
        </p:spPr>
        <p:txBody>
          <a:bodyPr wrap="square" rtlCol="0">
            <a:spAutoFit/>
          </a:bodyPr>
          <a:lstStyle/>
          <a:p>
            <a:endParaRPr lang="en-US" b="1" dirty="0">
              <a:solidFill>
                <a:schemeClr val="bg1"/>
              </a:solidFill>
            </a:endParaRPr>
          </a:p>
          <a:p>
            <a:r>
              <a:rPr lang="en-US" sz="2000" b="1" dirty="0" smtClean="0">
                <a:solidFill>
                  <a:schemeClr val="bg1"/>
                </a:solidFill>
              </a:rPr>
              <a:t>Pathophysiology</a:t>
            </a:r>
          </a:p>
          <a:p>
            <a:pPr marL="342900" indent="-342900">
              <a:buAutoNum type="alphaUcPeriod"/>
            </a:pPr>
            <a:r>
              <a:rPr lang="en-US" dirty="0" smtClean="0">
                <a:solidFill>
                  <a:schemeClr val="bg1"/>
                </a:solidFill>
              </a:rPr>
              <a:t>Due </a:t>
            </a:r>
            <a:r>
              <a:rPr lang="en-US" dirty="0">
                <a:solidFill>
                  <a:schemeClr val="bg1"/>
                </a:solidFill>
              </a:rPr>
              <a:t>to inhalation of aerosolized Mycobacterium tuberculosis </a:t>
            </a:r>
            <a:endParaRPr lang="en-US" dirty="0" smtClean="0">
              <a:solidFill>
                <a:schemeClr val="bg1"/>
              </a:solidFill>
            </a:endParaRPr>
          </a:p>
          <a:p>
            <a:pPr marL="342900" indent="-342900">
              <a:buAutoNum type="alphaUcPeriod"/>
            </a:pPr>
            <a:endParaRPr lang="en-US" dirty="0" smtClean="0">
              <a:solidFill>
                <a:schemeClr val="bg1"/>
              </a:solidFill>
            </a:endParaRPr>
          </a:p>
          <a:p>
            <a:r>
              <a:rPr lang="en-US" dirty="0" smtClean="0">
                <a:solidFill>
                  <a:schemeClr val="bg1"/>
                </a:solidFill>
              </a:rPr>
              <a:t>B</a:t>
            </a:r>
            <a:r>
              <a:rPr lang="en-US" dirty="0">
                <a:solidFill>
                  <a:schemeClr val="bg1"/>
                </a:solidFill>
              </a:rPr>
              <a:t>. Primary TB arises with initial exposure</a:t>
            </a:r>
            <a:r>
              <a:rPr lang="en-US" dirty="0" smtClean="0">
                <a:solidFill>
                  <a:schemeClr val="bg1"/>
                </a:solidFill>
              </a:rPr>
              <a:t>.</a:t>
            </a:r>
          </a:p>
          <a:p>
            <a:r>
              <a:rPr lang="en-US" dirty="0">
                <a:solidFill>
                  <a:schemeClr val="bg1"/>
                </a:solidFill>
              </a:rPr>
              <a:t> </a:t>
            </a:r>
            <a:r>
              <a:rPr lang="en-US" dirty="0" smtClean="0">
                <a:solidFill>
                  <a:schemeClr val="bg1"/>
                </a:solidFill>
              </a:rPr>
              <a:t> 1</a:t>
            </a:r>
            <a:r>
              <a:rPr lang="en-US" dirty="0">
                <a:solidFill>
                  <a:schemeClr val="bg1"/>
                </a:solidFill>
              </a:rPr>
              <a:t>. Results in focal, </a:t>
            </a:r>
            <a:r>
              <a:rPr lang="en-US" dirty="0" err="1">
                <a:solidFill>
                  <a:schemeClr val="bg1"/>
                </a:solidFill>
              </a:rPr>
              <a:t>caseating</a:t>
            </a:r>
            <a:r>
              <a:rPr lang="en-US" dirty="0">
                <a:solidFill>
                  <a:schemeClr val="bg1"/>
                </a:solidFill>
              </a:rPr>
              <a:t> necrosis in the lower lobe of the lung and hilar lymph nodes </a:t>
            </a:r>
            <a:r>
              <a:rPr lang="en-US" dirty="0" smtClean="0">
                <a:solidFill>
                  <a:schemeClr val="bg1"/>
                </a:solidFill>
              </a:rPr>
              <a:t>       </a:t>
            </a:r>
          </a:p>
          <a:p>
            <a:r>
              <a:rPr lang="en-US" dirty="0">
                <a:solidFill>
                  <a:schemeClr val="bg1"/>
                </a:solidFill>
              </a:rPr>
              <a:t> </a:t>
            </a:r>
            <a:r>
              <a:rPr lang="en-US" dirty="0" smtClean="0">
                <a:solidFill>
                  <a:schemeClr val="bg1"/>
                </a:solidFill>
              </a:rPr>
              <a:t>     that </a:t>
            </a:r>
            <a:r>
              <a:rPr lang="en-US" dirty="0">
                <a:solidFill>
                  <a:schemeClr val="bg1"/>
                </a:solidFill>
              </a:rPr>
              <a:t>undergoes fibrosis and calcification, forming a </a:t>
            </a:r>
            <a:r>
              <a:rPr lang="en-US" dirty="0" err="1">
                <a:solidFill>
                  <a:schemeClr val="bg1"/>
                </a:solidFill>
              </a:rPr>
              <a:t>Ghon</a:t>
            </a:r>
            <a:r>
              <a:rPr lang="en-US" dirty="0">
                <a:solidFill>
                  <a:schemeClr val="bg1"/>
                </a:solidFill>
              </a:rPr>
              <a:t> complex </a:t>
            </a:r>
          </a:p>
          <a:p>
            <a:r>
              <a:rPr lang="en-US" dirty="0" smtClean="0">
                <a:solidFill>
                  <a:schemeClr val="bg1"/>
                </a:solidFill>
              </a:rPr>
              <a:t>  2</a:t>
            </a:r>
            <a:r>
              <a:rPr lang="en-US" dirty="0">
                <a:solidFill>
                  <a:schemeClr val="bg1"/>
                </a:solidFill>
              </a:rPr>
              <a:t>. Primary TB is generally asymptomatic, but leads to a positive PPD</a:t>
            </a:r>
            <a:r>
              <a:rPr lang="en-US" dirty="0" smtClean="0">
                <a:solidFill>
                  <a:schemeClr val="bg1"/>
                </a:solidFill>
              </a:rPr>
              <a:t>.</a:t>
            </a:r>
          </a:p>
          <a:p>
            <a:r>
              <a:rPr lang="en-US" dirty="0" smtClean="0">
                <a:solidFill>
                  <a:schemeClr val="bg1"/>
                </a:solidFill>
              </a:rPr>
              <a:t> </a:t>
            </a:r>
          </a:p>
          <a:p>
            <a:r>
              <a:rPr lang="en-US" dirty="0" smtClean="0">
                <a:solidFill>
                  <a:schemeClr val="bg1"/>
                </a:solidFill>
              </a:rPr>
              <a:t>C</a:t>
            </a:r>
            <a:r>
              <a:rPr lang="en-US" dirty="0">
                <a:solidFill>
                  <a:schemeClr val="bg1"/>
                </a:solidFill>
              </a:rPr>
              <a:t>. Secondary TB arises with reactivation of Mycobacterium tuberculosis</a:t>
            </a:r>
            <a:r>
              <a:rPr lang="en-US" dirty="0" smtClean="0">
                <a:solidFill>
                  <a:schemeClr val="bg1"/>
                </a:solidFill>
              </a:rPr>
              <a:t>.</a:t>
            </a:r>
          </a:p>
          <a:p>
            <a:r>
              <a:rPr lang="en-US" dirty="0">
                <a:solidFill>
                  <a:schemeClr val="bg1"/>
                </a:solidFill>
              </a:rPr>
              <a:t> </a:t>
            </a:r>
            <a:r>
              <a:rPr lang="en-US" dirty="0" smtClean="0">
                <a:solidFill>
                  <a:schemeClr val="bg1"/>
                </a:solidFill>
              </a:rPr>
              <a:t>   1</a:t>
            </a:r>
            <a:r>
              <a:rPr lang="en-US" dirty="0">
                <a:solidFill>
                  <a:schemeClr val="bg1"/>
                </a:solidFill>
              </a:rPr>
              <a:t>. Reactivation is commonly due to AIDS; may also be seen with </a:t>
            </a:r>
            <a:r>
              <a:rPr lang="en-US" dirty="0" smtClean="0">
                <a:solidFill>
                  <a:schemeClr val="bg1"/>
                </a:solidFill>
              </a:rPr>
              <a:t>aging</a:t>
            </a:r>
          </a:p>
          <a:p>
            <a:r>
              <a:rPr lang="en-US" dirty="0">
                <a:solidFill>
                  <a:schemeClr val="bg1"/>
                </a:solidFill>
              </a:rPr>
              <a:t> </a:t>
            </a:r>
            <a:r>
              <a:rPr lang="en-US" dirty="0" smtClean="0">
                <a:solidFill>
                  <a:schemeClr val="bg1"/>
                </a:solidFill>
              </a:rPr>
              <a:t>   2</a:t>
            </a:r>
            <a:r>
              <a:rPr lang="en-US" dirty="0">
                <a:solidFill>
                  <a:schemeClr val="bg1"/>
                </a:solidFill>
              </a:rPr>
              <a:t>. Occurs at apex of lung (relatively poor lymphatic drainage and high oxygen tension</a:t>
            </a:r>
            <a:r>
              <a:rPr lang="en-US" dirty="0" smtClean="0">
                <a:solidFill>
                  <a:schemeClr val="bg1"/>
                </a:solidFill>
              </a:rPr>
              <a:t>)</a:t>
            </a:r>
          </a:p>
          <a:p>
            <a:r>
              <a:rPr lang="en-US" dirty="0">
                <a:solidFill>
                  <a:schemeClr val="bg1"/>
                </a:solidFill>
              </a:rPr>
              <a:t> </a:t>
            </a:r>
            <a:r>
              <a:rPr lang="en-US" dirty="0" smtClean="0">
                <a:solidFill>
                  <a:schemeClr val="bg1"/>
                </a:solidFill>
              </a:rPr>
              <a:t>   3</a:t>
            </a:r>
            <a:r>
              <a:rPr lang="en-US" dirty="0">
                <a:solidFill>
                  <a:schemeClr val="bg1"/>
                </a:solidFill>
              </a:rPr>
              <a:t>. Forms </a:t>
            </a:r>
            <a:r>
              <a:rPr lang="en-US" dirty="0" err="1">
                <a:solidFill>
                  <a:schemeClr val="bg1"/>
                </a:solidFill>
              </a:rPr>
              <a:t>cavitary</a:t>
            </a:r>
            <a:r>
              <a:rPr lang="en-US" dirty="0">
                <a:solidFill>
                  <a:schemeClr val="bg1"/>
                </a:solidFill>
              </a:rPr>
              <a:t> foci of </a:t>
            </a:r>
            <a:r>
              <a:rPr lang="en-US" dirty="0" err="1">
                <a:solidFill>
                  <a:schemeClr val="bg1"/>
                </a:solidFill>
              </a:rPr>
              <a:t>caseous</a:t>
            </a:r>
            <a:r>
              <a:rPr lang="en-US" dirty="0">
                <a:solidFill>
                  <a:schemeClr val="bg1"/>
                </a:solidFill>
              </a:rPr>
              <a:t> necrosis; may also lead to </a:t>
            </a:r>
            <a:r>
              <a:rPr lang="en-US" dirty="0" err="1">
                <a:solidFill>
                  <a:schemeClr val="bg1"/>
                </a:solidFill>
              </a:rPr>
              <a:t>miliary</a:t>
            </a:r>
            <a:r>
              <a:rPr lang="en-US" dirty="0">
                <a:solidFill>
                  <a:schemeClr val="bg1"/>
                </a:solidFill>
              </a:rPr>
              <a:t> pulmonary TB or </a:t>
            </a:r>
            <a:r>
              <a:rPr lang="en-US" dirty="0" smtClean="0">
                <a:solidFill>
                  <a:schemeClr val="bg1"/>
                </a:solidFill>
              </a:rPr>
              <a:t>  </a:t>
            </a:r>
          </a:p>
          <a:p>
            <a:r>
              <a:rPr lang="en-US" dirty="0">
                <a:solidFill>
                  <a:schemeClr val="bg1"/>
                </a:solidFill>
              </a:rPr>
              <a:t> </a:t>
            </a:r>
            <a:r>
              <a:rPr lang="en-US" dirty="0" smtClean="0">
                <a:solidFill>
                  <a:schemeClr val="bg1"/>
                </a:solidFill>
              </a:rPr>
              <a:t>       tuberculous </a:t>
            </a:r>
            <a:r>
              <a:rPr lang="en-US" dirty="0">
                <a:solidFill>
                  <a:schemeClr val="bg1"/>
                </a:solidFill>
              </a:rPr>
              <a:t>bronchopneumonia </a:t>
            </a:r>
            <a:endParaRPr lang="en-US" dirty="0" smtClean="0">
              <a:solidFill>
                <a:schemeClr val="bg1"/>
              </a:solidFill>
            </a:endParaRPr>
          </a:p>
          <a:p>
            <a:r>
              <a:rPr lang="en-US" dirty="0">
                <a:solidFill>
                  <a:schemeClr val="bg1"/>
                </a:solidFill>
              </a:rPr>
              <a:t> </a:t>
            </a:r>
            <a:r>
              <a:rPr lang="en-US" dirty="0" smtClean="0">
                <a:solidFill>
                  <a:schemeClr val="bg1"/>
                </a:solidFill>
              </a:rPr>
              <a:t>   4</a:t>
            </a:r>
            <a:r>
              <a:rPr lang="en-US" dirty="0">
                <a:solidFill>
                  <a:schemeClr val="bg1"/>
                </a:solidFill>
              </a:rPr>
              <a:t>. Clinical features include fevers and night sweats, cough with hemoptysis, and weight </a:t>
            </a:r>
            <a:r>
              <a:rPr lang="en-US" dirty="0" smtClean="0">
                <a:solidFill>
                  <a:schemeClr val="bg1"/>
                </a:solidFill>
              </a:rPr>
              <a:t>      </a:t>
            </a:r>
          </a:p>
          <a:p>
            <a:r>
              <a:rPr lang="en-US" dirty="0">
                <a:solidFill>
                  <a:schemeClr val="bg1"/>
                </a:solidFill>
              </a:rPr>
              <a:t> </a:t>
            </a:r>
            <a:r>
              <a:rPr lang="en-US" dirty="0" smtClean="0">
                <a:solidFill>
                  <a:schemeClr val="bg1"/>
                </a:solidFill>
              </a:rPr>
              <a:t>        loss</a:t>
            </a:r>
            <a:r>
              <a:rPr lang="en-US" dirty="0">
                <a:solidFill>
                  <a:schemeClr val="bg1"/>
                </a:solidFill>
              </a:rPr>
              <a:t>. </a:t>
            </a:r>
            <a:endParaRPr lang="en-US" dirty="0" smtClean="0">
              <a:solidFill>
                <a:schemeClr val="bg1"/>
              </a:solidFill>
            </a:endParaRPr>
          </a:p>
          <a:p>
            <a:r>
              <a:rPr lang="en-US" dirty="0">
                <a:solidFill>
                  <a:schemeClr val="bg1"/>
                </a:solidFill>
              </a:rPr>
              <a:t> </a:t>
            </a:r>
            <a:r>
              <a:rPr lang="en-US" dirty="0" smtClean="0">
                <a:solidFill>
                  <a:schemeClr val="bg1"/>
                </a:solidFill>
              </a:rPr>
              <a:t>   5</a:t>
            </a:r>
            <a:r>
              <a:rPr lang="en-US" dirty="0">
                <a:solidFill>
                  <a:schemeClr val="bg1"/>
                </a:solidFill>
              </a:rPr>
              <a:t>. Biopsy reveals </a:t>
            </a:r>
            <a:r>
              <a:rPr lang="en-US" dirty="0" err="1">
                <a:solidFill>
                  <a:schemeClr val="bg1"/>
                </a:solidFill>
              </a:rPr>
              <a:t>caseating</a:t>
            </a:r>
            <a:r>
              <a:rPr lang="en-US" dirty="0">
                <a:solidFill>
                  <a:schemeClr val="bg1"/>
                </a:solidFill>
              </a:rPr>
              <a:t> granulomas; AFB stain reveals acid-fast </a:t>
            </a:r>
            <a:r>
              <a:rPr lang="en-US" dirty="0" smtClean="0">
                <a:solidFill>
                  <a:schemeClr val="bg1"/>
                </a:solidFill>
              </a:rPr>
              <a:t>bacilli </a:t>
            </a:r>
          </a:p>
          <a:p>
            <a:r>
              <a:rPr lang="en-US" dirty="0" smtClean="0">
                <a:solidFill>
                  <a:schemeClr val="bg1"/>
                </a:solidFill>
              </a:rPr>
              <a:t>    6</a:t>
            </a:r>
            <a:r>
              <a:rPr lang="en-US" dirty="0">
                <a:solidFill>
                  <a:schemeClr val="bg1"/>
                </a:solidFill>
              </a:rPr>
              <a:t>. Systemic spread often occurs and can involve any tissue; common sites include </a:t>
            </a:r>
            <a:endParaRPr lang="en-US" dirty="0" smtClean="0">
              <a:solidFill>
                <a:schemeClr val="bg1"/>
              </a:solidFill>
            </a:endParaRPr>
          </a:p>
          <a:p>
            <a:r>
              <a:rPr lang="en-US" dirty="0">
                <a:solidFill>
                  <a:schemeClr val="bg1"/>
                </a:solidFill>
              </a:rPr>
              <a:t> </a:t>
            </a:r>
            <a:r>
              <a:rPr lang="en-US" dirty="0" smtClean="0">
                <a:solidFill>
                  <a:schemeClr val="bg1"/>
                </a:solidFill>
              </a:rPr>
              <a:t>       meninges </a:t>
            </a:r>
            <a:r>
              <a:rPr lang="en-US" dirty="0">
                <a:solidFill>
                  <a:schemeClr val="bg1"/>
                </a:solidFill>
              </a:rPr>
              <a:t>(meningitis), cervical lymph nodes, kidneys (sterile pyuria), and lumbar </a:t>
            </a:r>
            <a:r>
              <a:rPr lang="en-US" dirty="0" smtClean="0">
                <a:solidFill>
                  <a:schemeClr val="bg1"/>
                </a:solidFill>
              </a:rPr>
              <a:t>   </a:t>
            </a:r>
          </a:p>
          <a:p>
            <a:r>
              <a:rPr lang="en-US" dirty="0">
                <a:solidFill>
                  <a:schemeClr val="bg1"/>
                </a:solidFill>
              </a:rPr>
              <a:t> </a:t>
            </a:r>
            <a:r>
              <a:rPr lang="en-US" dirty="0" smtClean="0">
                <a:solidFill>
                  <a:schemeClr val="bg1"/>
                </a:solidFill>
              </a:rPr>
              <a:t>        vertebrae </a:t>
            </a:r>
            <a:r>
              <a:rPr lang="en-US" dirty="0">
                <a:solidFill>
                  <a:schemeClr val="bg1"/>
                </a:solidFill>
              </a:rPr>
              <a:t>(Pott disease)</a:t>
            </a:r>
            <a:endParaRPr lang="en-US" dirty="0" smtClean="0">
              <a:solidFill>
                <a:schemeClr val="bg1"/>
              </a:solidFill>
            </a:endParaRPr>
          </a:p>
        </p:txBody>
      </p:sp>
    </p:spTree>
    <p:extLst>
      <p:ext uri="{BB962C8B-B14F-4D97-AF65-F5344CB8AC3E}">
        <p14:creationId xmlns:p14="http://schemas.microsoft.com/office/powerpoint/2010/main" val="398588917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0" y="0"/>
            <a:ext cx="12192000" cy="6858000"/>
          </a:xfrm>
        </p:spPr>
      </p:pic>
      <p:sp>
        <p:nvSpPr>
          <p:cNvPr id="2" name="Title 1"/>
          <p:cNvSpPr>
            <a:spLocks noGrp="1"/>
          </p:cNvSpPr>
          <p:nvPr>
            <p:ph type="title"/>
          </p:nvPr>
        </p:nvSpPr>
        <p:spPr/>
        <p:txBody>
          <a:bodyPr>
            <a:normAutofit/>
          </a:bodyPr>
          <a:lstStyle/>
          <a:p>
            <a:pPr algn="ctr"/>
            <a:r>
              <a:rPr lang="en-US" sz="5400" b="1" dirty="0" smtClean="0">
                <a:solidFill>
                  <a:schemeClr val="bg1"/>
                </a:solidFill>
              </a:rPr>
              <a:t>Clinical presentation</a:t>
            </a:r>
            <a:endParaRPr lang="en-US" sz="5400" b="1" dirty="0">
              <a:solidFill>
                <a:schemeClr val="bg1"/>
              </a:solidFill>
            </a:endParaRPr>
          </a:p>
        </p:txBody>
      </p:sp>
      <p:sp>
        <p:nvSpPr>
          <p:cNvPr id="5" name="Rounded Rectangle 4"/>
          <p:cNvSpPr/>
          <p:nvPr/>
        </p:nvSpPr>
        <p:spPr>
          <a:xfrm>
            <a:off x="258618" y="1847272"/>
            <a:ext cx="7592291" cy="4904509"/>
          </a:xfrm>
          <a:prstGeom prst="roundRect">
            <a:avLst/>
          </a:prstGeom>
          <a:solidFill>
            <a:srgbClr val="0B3B7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1080655" y="2401454"/>
            <a:ext cx="5911272" cy="3970318"/>
          </a:xfrm>
          <a:prstGeom prst="rect">
            <a:avLst/>
          </a:prstGeom>
          <a:noFill/>
        </p:spPr>
        <p:txBody>
          <a:bodyPr wrap="square" rtlCol="0">
            <a:spAutoFit/>
          </a:bodyPr>
          <a:lstStyle/>
          <a:p>
            <a:r>
              <a:rPr lang="en-US" dirty="0" smtClean="0">
                <a:solidFill>
                  <a:schemeClr val="bg1"/>
                </a:solidFill>
              </a:rPr>
              <a:t>Pt. will present with:</a:t>
            </a:r>
          </a:p>
          <a:p>
            <a:endParaRPr lang="en-US" dirty="0">
              <a:solidFill>
                <a:schemeClr val="bg1"/>
              </a:solidFill>
            </a:endParaRPr>
          </a:p>
          <a:p>
            <a:r>
              <a:rPr lang="en-US" dirty="0">
                <a:solidFill>
                  <a:schemeClr val="bg1"/>
                </a:solidFill>
              </a:rPr>
              <a:t>Cough </a:t>
            </a:r>
          </a:p>
          <a:p>
            <a:r>
              <a:rPr lang="en-US" dirty="0">
                <a:solidFill>
                  <a:schemeClr val="bg1"/>
                </a:solidFill>
              </a:rPr>
              <a:t>Weight loss/anorexia</a:t>
            </a:r>
          </a:p>
          <a:p>
            <a:r>
              <a:rPr lang="en-US" dirty="0">
                <a:solidFill>
                  <a:schemeClr val="bg1"/>
                </a:solidFill>
              </a:rPr>
              <a:t>Fever</a:t>
            </a:r>
          </a:p>
          <a:p>
            <a:r>
              <a:rPr lang="en-US" dirty="0">
                <a:solidFill>
                  <a:schemeClr val="bg1"/>
                </a:solidFill>
              </a:rPr>
              <a:t>Night sweats</a:t>
            </a:r>
          </a:p>
          <a:p>
            <a:r>
              <a:rPr lang="en-US" dirty="0">
                <a:solidFill>
                  <a:schemeClr val="bg1"/>
                </a:solidFill>
              </a:rPr>
              <a:t>Hemoptysis </a:t>
            </a:r>
          </a:p>
          <a:p>
            <a:r>
              <a:rPr lang="en-US" dirty="0">
                <a:solidFill>
                  <a:schemeClr val="bg1"/>
                </a:solidFill>
              </a:rPr>
              <a:t>Chest pain due to pleural involvement</a:t>
            </a:r>
          </a:p>
          <a:p>
            <a:r>
              <a:rPr lang="en-US" dirty="0">
                <a:solidFill>
                  <a:schemeClr val="bg1"/>
                </a:solidFill>
              </a:rPr>
              <a:t>Fatigue</a:t>
            </a:r>
          </a:p>
          <a:p>
            <a:r>
              <a:rPr lang="en-US" dirty="0" smtClean="0">
                <a:solidFill>
                  <a:schemeClr val="bg1"/>
                </a:solidFill>
              </a:rPr>
              <a:t>Chills</a:t>
            </a:r>
          </a:p>
          <a:p>
            <a:endParaRPr lang="en-US" dirty="0">
              <a:solidFill>
                <a:schemeClr val="bg1"/>
              </a:solidFill>
            </a:endParaRPr>
          </a:p>
          <a:p>
            <a:r>
              <a:rPr lang="en-US" dirty="0">
                <a:solidFill>
                  <a:schemeClr val="bg1"/>
                </a:solidFill>
              </a:rPr>
              <a:t>Elderly individuals with TB may not display typical signs and symptoms of TB infection because they may not have a good immune response. </a:t>
            </a:r>
            <a:endParaRPr lang="en-US" dirty="0">
              <a:solidFill>
                <a:schemeClr val="bg1"/>
              </a:solidFill>
            </a:endParaRPr>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23754" y="1690688"/>
            <a:ext cx="4969164" cy="2795155"/>
          </a:xfrm>
          <a:prstGeom prst="rect">
            <a:avLst/>
          </a:prstGeom>
        </p:spPr>
      </p:pic>
    </p:spTree>
    <p:extLst>
      <p:ext uri="{BB962C8B-B14F-4D97-AF65-F5344CB8AC3E}">
        <p14:creationId xmlns:p14="http://schemas.microsoft.com/office/powerpoint/2010/main" val="171673059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
        <p:nvSpPr>
          <p:cNvPr id="2" name="Title 1"/>
          <p:cNvSpPr>
            <a:spLocks noGrp="1"/>
          </p:cNvSpPr>
          <p:nvPr>
            <p:ph type="title"/>
          </p:nvPr>
        </p:nvSpPr>
        <p:spPr/>
        <p:txBody>
          <a:bodyPr>
            <a:normAutofit/>
          </a:bodyPr>
          <a:lstStyle/>
          <a:p>
            <a:pPr algn="ctr"/>
            <a:r>
              <a:rPr lang="en-US" sz="6000" b="1" dirty="0" smtClean="0">
                <a:solidFill>
                  <a:schemeClr val="bg1"/>
                </a:solidFill>
              </a:rPr>
              <a:t>Investigation</a:t>
            </a:r>
            <a:endParaRPr lang="en-US" sz="6000" b="1" dirty="0">
              <a:solidFill>
                <a:schemeClr val="bg1"/>
              </a:solidFill>
            </a:endParaRPr>
          </a:p>
        </p:txBody>
      </p:sp>
      <p:sp>
        <p:nvSpPr>
          <p:cNvPr id="5" name="Rounded Rectangle 4"/>
          <p:cNvSpPr/>
          <p:nvPr/>
        </p:nvSpPr>
        <p:spPr>
          <a:xfrm>
            <a:off x="263237" y="1893455"/>
            <a:ext cx="11485418" cy="4645890"/>
          </a:xfrm>
          <a:prstGeom prst="roundRect">
            <a:avLst/>
          </a:prstGeom>
          <a:gradFill flip="none" rotWithShape="1">
            <a:gsLst>
              <a:gs pos="0">
                <a:srgbClr val="0B3B79">
                  <a:shade val="30000"/>
                  <a:satMod val="115000"/>
                </a:srgbClr>
              </a:gs>
              <a:gs pos="50000">
                <a:srgbClr val="0B3B79">
                  <a:shade val="67500"/>
                  <a:satMod val="115000"/>
                </a:srgbClr>
              </a:gs>
              <a:gs pos="100000">
                <a:srgbClr val="0B3B79">
                  <a:shade val="100000"/>
                  <a:satMod val="115000"/>
                </a:srgb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1062181" y="2419927"/>
            <a:ext cx="10141527" cy="4616648"/>
          </a:xfrm>
          <a:prstGeom prst="rect">
            <a:avLst/>
          </a:prstGeom>
          <a:noFill/>
        </p:spPr>
        <p:txBody>
          <a:bodyPr wrap="square" rtlCol="0">
            <a:spAutoFit/>
          </a:bodyPr>
          <a:lstStyle/>
          <a:p>
            <a:r>
              <a:rPr lang="en-US" sz="4000" b="1" dirty="0" err="1" smtClean="0">
                <a:solidFill>
                  <a:schemeClr val="bg1"/>
                </a:solidFill>
              </a:rPr>
              <a:t>Cxr</a:t>
            </a:r>
            <a:endParaRPr lang="en-US" sz="4000" b="1" dirty="0" smtClean="0">
              <a:solidFill>
                <a:schemeClr val="bg1"/>
              </a:solidFill>
            </a:endParaRPr>
          </a:p>
          <a:p>
            <a:r>
              <a:rPr lang="en-US" dirty="0">
                <a:solidFill>
                  <a:schemeClr val="bg1"/>
                </a:solidFill>
              </a:rPr>
              <a:t>A patchy or nodular infiltrate frequently is seen in apical or subapical posterior areas of the upper lobe or superior segments of the lower lobe. </a:t>
            </a:r>
            <a:endParaRPr lang="en-US" dirty="0" smtClean="0">
              <a:solidFill>
                <a:schemeClr val="bg1"/>
              </a:solidFill>
            </a:endParaRPr>
          </a:p>
          <a:p>
            <a:r>
              <a:rPr lang="en-US" dirty="0">
                <a:solidFill>
                  <a:schemeClr val="bg1"/>
                </a:solidFill>
              </a:rPr>
              <a:t>Cavity </a:t>
            </a:r>
            <a:r>
              <a:rPr lang="en-US" dirty="0" smtClean="0">
                <a:solidFill>
                  <a:schemeClr val="bg1"/>
                </a:solidFill>
              </a:rPr>
              <a:t>formation</a:t>
            </a:r>
          </a:p>
          <a:p>
            <a:r>
              <a:rPr lang="en-US" dirty="0">
                <a:solidFill>
                  <a:schemeClr val="bg1"/>
                </a:solidFill>
              </a:rPr>
              <a:t>Fibrotic </a:t>
            </a:r>
            <a:r>
              <a:rPr lang="en-US" dirty="0" smtClean="0">
                <a:solidFill>
                  <a:schemeClr val="bg1"/>
                </a:solidFill>
              </a:rPr>
              <a:t>scars</a:t>
            </a:r>
          </a:p>
          <a:p>
            <a:endParaRPr lang="en-US" dirty="0">
              <a:solidFill>
                <a:schemeClr val="bg1"/>
              </a:solidFill>
            </a:endParaRPr>
          </a:p>
          <a:p>
            <a:r>
              <a:rPr lang="en-US" sz="3200" dirty="0" err="1" smtClean="0">
                <a:solidFill>
                  <a:schemeClr val="bg1"/>
                </a:solidFill>
              </a:rPr>
              <a:t>Mantoux</a:t>
            </a:r>
            <a:r>
              <a:rPr lang="en-US" sz="3200" dirty="0" smtClean="0">
                <a:solidFill>
                  <a:schemeClr val="bg1"/>
                </a:solidFill>
              </a:rPr>
              <a:t> test</a:t>
            </a:r>
          </a:p>
          <a:p>
            <a:endParaRPr lang="en-US" sz="3200" dirty="0">
              <a:solidFill>
                <a:schemeClr val="bg1"/>
              </a:solidFill>
            </a:endParaRPr>
          </a:p>
          <a:p>
            <a:r>
              <a:rPr lang="en-US" sz="3200" dirty="0" smtClean="0">
                <a:solidFill>
                  <a:schemeClr val="bg1"/>
                </a:solidFill>
              </a:rPr>
              <a:t>Sputum culture</a:t>
            </a:r>
          </a:p>
          <a:p>
            <a:r>
              <a:rPr lang="en-US" dirty="0" err="1" smtClean="0">
                <a:solidFill>
                  <a:schemeClr val="bg1"/>
                </a:solidFill>
              </a:rPr>
              <a:t>Ziehl-Neelsen</a:t>
            </a:r>
            <a:r>
              <a:rPr lang="en-US" dirty="0" smtClean="0">
                <a:solidFill>
                  <a:schemeClr val="bg1"/>
                </a:solidFill>
              </a:rPr>
              <a:t> </a:t>
            </a:r>
            <a:r>
              <a:rPr lang="en-US" dirty="0">
                <a:solidFill>
                  <a:schemeClr val="bg1"/>
                </a:solidFill>
              </a:rPr>
              <a:t>staining of sputum</a:t>
            </a:r>
            <a:endParaRPr lang="en-US" dirty="0" smtClean="0">
              <a:solidFill>
                <a:schemeClr val="bg1"/>
              </a:solidFill>
            </a:endParaRPr>
          </a:p>
          <a:p>
            <a:endParaRPr lang="en-US" sz="3200" dirty="0" smtClean="0">
              <a:solidFill>
                <a:schemeClr val="bg1"/>
              </a:solidFill>
            </a:endParaRPr>
          </a:p>
          <a:p>
            <a:endParaRPr lang="en-US" b="1" dirty="0">
              <a:solidFill>
                <a:schemeClr val="bg1"/>
              </a:solidFill>
            </a:endParaRPr>
          </a:p>
        </p:txBody>
      </p: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29236" y="3448259"/>
            <a:ext cx="3334328" cy="2958004"/>
          </a:xfrm>
          <a:prstGeom prst="rect">
            <a:avLst/>
          </a:prstGeom>
        </p:spPr>
      </p:pic>
    </p:spTree>
    <p:extLst>
      <p:ext uri="{BB962C8B-B14F-4D97-AF65-F5344CB8AC3E}">
        <p14:creationId xmlns:p14="http://schemas.microsoft.com/office/powerpoint/2010/main" val="33502622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New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Arial"/>
        <a:ea typeface="Arial"/>
        <a:cs typeface="Arial"/>
      </a:majorFont>
      <a:minorFont>
        <a:latin typeface="Arial"/>
        <a:ea typeface="Arial"/>
        <a:cs typeface="Arial"/>
      </a:minorFont>
    </a:fontScheme>
    <a:fmtScheme name="Office Theme">
      <a:fillStyleLst>
        <a:solidFill>
          <a:schemeClr val="phClr"/>
        </a:solidFill>
        <a:gradFill>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solidFill>
          <a:schemeClr val="phClr">
            <a:tint val="95000"/>
            <a:satMod val="170000"/>
          </a:schemeClr>
        </a:solidFill>
        <a:gradFill>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a:ea typeface="Arial"/>
        <a:cs typeface="Arial"/>
      </a:majorFont>
      <a:minorFont>
        <a:latin typeface="Arial"/>
        <a:ea typeface="Arial"/>
        <a:cs typeface="Arial"/>
      </a:minorFont>
    </a:fontScheme>
    <a:fmtScheme name="Office">
      <a:fillStyleLst>
        <a:solidFill>
          <a:schemeClr val="phClr"/>
        </a:solidFill>
        <a:gradFill>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solidFill>
          <a:schemeClr val="phClr">
            <a:tint val="95000"/>
            <a:satMod val="170000"/>
          </a:schemeClr>
        </a:solidFill>
        <a:gradFill>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635</TotalTime>
  <Words>300</Words>
  <Application>Microsoft Office PowerPoint</Application>
  <PresentationFormat>Widescreen</PresentationFormat>
  <Paragraphs>58</Paragraphs>
  <Slides>6</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Times New Roman</vt:lpstr>
      <vt:lpstr>Office Theme</vt:lpstr>
      <vt:lpstr>Tuberculosis (TB)</vt:lpstr>
      <vt:lpstr>OVERVIEW</vt:lpstr>
      <vt:lpstr>PowerPoint Presentation</vt:lpstr>
      <vt:lpstr>PowerPoint Presentation</vt:lpstr>
      <vt:lpstr>Clinical presentation</vt:lpstr>
      <vt:lpstr>Investigation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Tuberculosis (TB)</dc:title>
  <dc:creator>Faris</dc:creator>
  <cp:lastModifiedBy>NTC</cp:lastModifiedBy>
  <cp:revision>21</cp:revision>
  <dcterms:modified xsi:type="dcterms:W3CDTF">2024-12-02T00:11:17Z</dcterms:modified>
</cp:coreProperties>
</file>