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3"/>
  </p:notesMasterIdLst>
  <p:sldIdLst>
    <p:sldId id="256" r:id="rId3"/>
    <p:sldId id="257" r:id="rId4"/>
    <p:sldId id="269" r:id="rId5"/>
    <p:sldId id="258" r:id="rId6"/>
    <p:sldId id="270" r:id="rId7"/>
    <p:sldId id="259" r:id="rId8"/>
    <p:sldId id="262" r:id="rId9"/>
    <p:sldId id="265" r:id="rId10"/>
    <p:sldId id="275" r:id="rId11"/>
    <p:sldId id="263" r:id="rId12"/>
    <p:sldId id="271" r:id="rId13"/>
    <p:sldId id="260" r:id="rId14"/>
    <p:sldId id="261" r:id="rId15"/>
    <p:sldId id="268" r:id="rId16"/>
    <p:sldId id="266" r:id="rId17"/>
    <p:sldId id="272" r:id="rId18"/>
    <p:sldId id="273" r:id="rId19"/>
    <p:sldId id="264" r:id="rId20"/>
    <p:sldId id="267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9AD"/>
    <a:srgbClr val="5DD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94674"/>
  </p:normalViewPr>
  <p:slideViewPr>
    <p:cSldViewPr snapToGrid="0">
      <p:cViewPr varScale="1">
        <p:scale>
          <a:sx n="77" d="100"/>
          <a:sy n="77" d="100"/>
        </p:scale>
        <p:origin x="10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3C042-B116-4AF0-8EB0-10C51ACFEAF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2CC24-F36D-4C42-AA1E-B9B53AF36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5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8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Android versions prior to Android 8.0, the number of local references is capped at a version-specific limit. Beginning in Android 8.0, Android supports unlimited local references</a:t>
            </a:r>
          </a:p>
          <a:p>
            <a:r>
              <a:rPr lang="en-US" dirty="0" err="1" smtClean="0"/>
              <a:t>Також</a:t>
            </a:r>
            <a:r>
              <a:rPr lang="en-US" dirty="0" smtClean="0"/>
              <a:t> </a:t>
            </a:r>
            <a:r>
              <a:rPr lang="en-US" dirty="0" err="1" smtClean="0"/>
              <a:t>собі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5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Можливі проблеми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лінковки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– JNI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завантаження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бібліотек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 C,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сігнатура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рефакторінг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Обфускація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proguard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5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8A8755-D758-4E0E-A7B6-8C6D23EC77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0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8A8755-D758-4E0E-A7B6-8C6D23EC77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53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97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NDK: </a:t>
            </a:r>
            <a:r>
              <a:rPr lang="en-US" dirty="0" smtClean="0"/>
              <a:t>JNI crashes</a:t>
            </a:r>
            <a:r>
              <a:rPr lang="en-US" dirty="0"/>
              <a:t>, errors and common mistakes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exception support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843" y="2005486"/>
            <a:ext cx="5946272" cy="2754404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6704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JNI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99" y="1825625"/>
            <a:ext cx="11065701" cy="4351338"/>
          </a:xfrm>
        </p:spPr>
        <p:txBody>
          <a:bodyPr/>
          <a:lstStyle/>
          <a:p>
            <a:r>
              <a:rPr lang="en-US" b="1" dirty="0" smtClean="0"/>
              <a:t>Pending exception: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Trow</a:t>
            </a:r>
            <a:r>
              <a:rPr lang="en-US" b="1" dirty="0" smtClean="0"/>
              <a:t> exception to Java via: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001294"/>
            <a:ext cx="715754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clazz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message);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-&gt;Throw(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jthrowable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439762"/>
            <a:ext cx="392494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ExceptionCheck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ExceptionClear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5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Reduce APK size by reducing C/C++ artefacts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Supported </a:t>
            </a:r>
            <a:r>
              <a:rPr lang="en-US" dirty="0" smtClean="0"/>
              <a:t>ABIs</a:t>
            </a:r>
          </a:p>
          <a:p>
            <a:r>
              <a:rPr lang="en-US" dirty="0" smtClean="0"/>
              <a:t>Disable C++ exception support 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endParaRPr lang="en-US" dirty="0" smtClean="0"/>
          </a:p>
          <a:p>
            <a:r>
              <a:rPr lang="en-US" dirty="0" smtClean="0"/>
              <a:t>Disable RTTI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frtti</a:t>
            </a:r>
            <a:endParaRPr lang="en-US" dirty="0" smtClean="0"/>
          </a:p>
          <a:p>
            <a:r>
              <a:rPr lang="en-US" dirty="0" smtClean="0"/>
              <a:t>Strip debug symbols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ffunction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-sections 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fdata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-sections 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0" y="1825625"/>
            <a:ext cx="4278052" cy="383459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63" y="2269082"/>
            <a:ext cx="4276789" cy="3526076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29194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24546"/>
            <a:ext cx="12191999" cy="1325563"/>
          </a:xfrm>
        </p:spPr>
        <p:txBody>
          <a:bodyPr/>
          <a:lstStyle/>
          <a:p>
            <a:pPr algn="ctr"/>
            <a:r>
              <a:rPr lang="en-US" dirty="0" smtClean="0"/>
              <a:t>Crash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76"/>
            <a:ext cx="12192000" cy="5835371"/>
          </a:xfrm>
        </p:spPr>
      </p:pic>
    </p:spTree>
    <p:extLst>
      <p:ext uri="{BB962C8B-B14F-4D97-AF65-F5344CB8AC3E}">
        <p14:creationId xmlns:p14="http://schemas.microsoft.com/office/powerpoint/2010/main" val="22878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Crash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45238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1886" y="3883231"/>
            <a:ext cx="1401288" cy="24662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76301" y="3883230"/>
            <a:ext cx="10200904" cy="24662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1886" y="2945081"/>
            <a:ext cx="5723906" cy="765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825625"/>
            <a:ext cx="7742712" cy="111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388" y="1513013"/>
            <a:ext cx="4267200" cy="41402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901" y="1027906"/>
            <a:ext cx="10515600" cy="4351338"/>
          </a:xfrm>
        </p:spPr>
        <p:txBody>
          <a:bodyPr/>
          <a:lstStyle/>
          <a:p>
            <a:r>
              <a:rPr lang="en-US" dirty="0" err="1" smtClean="0"/>
              <a:t>ndk</a:t>
            </a:r>
            <a:r>
              <a:rPr lang="en-US" dirty="0" smtClean="0"/>
              <a:t>-stack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NDK tools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120246" y="1690687"/>
            <a:ext cx="2265945" cy="87714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 symbolic </a:t>
            </a:r>
            <a:r>
              <a:rPr lang="en-US" dirty="0" smtClean="0"/>
              <a:t>version shared </a:t>
            </a:r>
            <a:r>
              <a:rPr lang="en-US" dirty="0"/>
              <a:t>libraries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31977" y="3401120"/>
            <a:ext cx="1936658" cy="63699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</a:t>
            </a:r>
            <a:r>
              <a:rPr lang="en-US" dirty="0" err="1" smtClean="0"/>
              <a:t>dk</a:t>
            </a:r>
            <a:r>
              <a:rPr lang="en-US" dirty="0" smtClean="0"/>
              <a:t>-stack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31977" y="4569451"/>
            <a:ext cx="1936658" cy="636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stack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39367" y="1690687"/>
            <a:ext cx="2265945" cy="8771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 stack</a:t>
            </a:r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 rot="5400000">
            <a:off x="2628131" y="1527447"/>
            <a:ext cx="544351" cy="28559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us 3"/>
          <p:cNvSpPr/>
          <p:nvPr/>
        </p:nvSpPr>
        <p:spPr>
          <a:xfrm>
            <a:off x="2660257" y="1953257"/>
            <a:ext cx="424619" cy="438575"/>
          </a:xfrm>
          <a:prstGeom prst="mathPlus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>
            <a:off x="2900306" y="4038118"/>
            <a:ext cx="0" cy="53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0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NDK tools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460"/>
            <a:ext cx="12199920" cy="18525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5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096" y="26699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096" y="26699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1668708"/>
            <a:ext cx="7189519" cy="450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JNI table reference counting</a:t>
            </a:r>
          </a:p>
          <a:p>
            <a:r>
              <a:rPr lang="en-US" dirty="0" smtClean="0"/>
              <a:t>Working with NDK native threads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Different linking issues</a:t>
            </a:r>
          </a:p>
          <a:p>
            <a:r>
              <a:rPr lang="en-US" dirty="0" smtClean="0"/>
              <a:t>Reduce the size of native libs</a:t>
            </a:r>
          </a:p>
          <a:p>
            <a:r>
              <a:rPr lang="en-US" dirty="0" smtClean="0"/>
              <a:t>NDK crash handling and NDK tools</a:t>
            </a:r>
          </a:p>
        </p:txBody>
      </p:sp>
    </p:spTree>
    <p:extLst>
      <p:ext uri="{BB962C8B-B14F-4D97-AF65-F5344CB8AC3E}">
        <p14:creationId xmlns:p14="http://schemas.microsoft.com/office/powerpoint/2010/main" val="36069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085138"/>
              </p:ext>
            </p:extLst>
          </p:nvPr>
        </p:nvGraphicFramePr>
        <p:xfrm>
          <a:off x="4353168" y="2167414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422694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6167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18462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32338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Welcome to Native world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Introduction</a:t>
                      </a:r>
                    </a:p>
                    <a:p>
                      <a:r>
                        <a:rPr lang="en-US" sz="800" dirty="0" smtClean="0"/>
                        <a:t>-- Project specific:  Android, Java, C++. Why we need NDK?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Common JNI/NDK problems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JNIEnv</a:t>
                      </a:r>
                      <a:r>
                        <a:rPr lang="en-US" sz="800" dirty="0" smtClean="0"/>
                        <a:t>, </a:t>
                      </a:r>
                      <a:r>
                        <a:rPr lang="en-US" sz="800" dirty="0" err="1" smtClean="0"/>
                        <a:t>JavaVM</a:t>
                      </a:r>
                      <a:r>
                        <a:rPr lang="en-US" sz="800" dirty="0" smtClean="0"/>
                        <a:t> variable issues</a:t>
                      </a:r>
                    </a:p>
                    <a:p>
                      <a:r>
                        <a:rPr lang="en-US" sz="800" dirty="0" smtClean="0"/>
                        <a:t>-- Local table reference overflow</a:t>
                      </a:r>
                    </a:p>
                    <a:p>
                      <a:r>
                        <a:rPr lang="en-US" sz="800" dirty="0" smtClean="0"/>
                        <a:t>-- Global table reference overflow</a:t>
                      </a:r>
                    </a:p>
                    <a:p>
                      <a:r>
                        <a:rPr lang="en-US" sz="800" dirty="0" smtClean="0"/>
                        <a:t>-- JNI Thread issues. Attaching/Detaching </a:t>
                      </a:r>
                      <a:r>
                        <a:rPr lang="en-US" sz="800" dirty="0" err="1" smtClean="0"/>
                        <a:t>ndk</a:t>
                      </a:r>
                      <a:r>
                        <a:rPr lang="en-US" sz="800" dirty="0" smtClean="0"/>
                        <a:t> threads.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r>
                        <a:rPr lang="en-US" sz="800" b="1" dirty="0" smtClean="0"/>
                        <a:t> </a:t>
                      </a:r>
                      <a:endParaRPr lang="en-US" sz="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Exception Handling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Handle exception from Java side</a:t>
                      </a:r>
                    </a:p>
                    <a:p>
                      <a:r>
                        <a:rPr lang="en-US" sz="800" dirty="0" smtClean="0"/>
                        <a:t>-- Handle exception from JNI</a:t>
                      </a:r>
                    </a:p>
                    <a:p>
                      <a:r>
                        <a:rPr lang="en-US" sz="800" dirty="0" smtClean="0"/>
                        <a:t>-- Handle C++ exception. How to enable it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NDK crash handling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cmake</a:t>
                      </a:r>
                      <a:r>
                        <a:rPr lang="en-US" sz="800" dirty="0" smtClean="0"/>
                        <a:t>/</a:t>
                      </a:r>
                      <a:r>
                        <a:rPr lang="en-US" sz="800" dirty="0" err="1" smtClean="0"/>
                        <a:t>mk</a:t>
                      </a:r>
                      <a:r>
                        <a:rPr lang="en-US" sz="800" dirty="0" smtClean="0"/>
                        <a:t> file configuration</a:t>
                      </a:r>
                    </a:p>
                    <a:p>
                      <a:r>
                        <a:rPr lang="en-US" sz="800" dirty="0" smtClean="0"/>
                        <a:t>-- strip debug symbols</a:t>
                      </a:r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ndk</a:t>
                      </a:r>
                      <a:r>
                        <a:rPr lang="en-US" sz="800" dirty="0" smtClean="0"/>
                        <a:t> tools</a:t>
                      </a:r>
                    </a:p>
                    <a:p>
                      <a:r>
                        <a:rPr lang="en-US" sz="800" dirty="0" smtClean="0"/>
                        <a:t>-- how </a:t>
                      </a:r>
                      <a:r>
                        <a:rPr lang="en-US" sz="800" dirty="0" err="1" smtClean="0"/>
                        <a:t>desymbolicate</a:t>
                      </a:r>
                      <a:r>
                        <a:rPr lang="en-US" sz="800" dirty="0" smtClean="0"/>
                        <a:t> crash log</a:t>
                      </a:r>
                    </a:p>
                    <a:p>
                      <a:r>
                        <a:rPr lang="en-US" sz="800" dirty="0" smtClean="0"/>
                        <a:t>-- C++/NDK crash handling</a:t>
                      </a:r>
                    </a:p>
                    <a:p>
                      <a:r>
                        <a:rPr lang="en-US" sz="800" dirty="0" smtClean="0"/>
                        <a:t>-- restrictions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r>
                        <a:rPr lang="en-US" sz="800" dirty="0" smtClean="0"/>
                        <a:t> 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4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41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6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NDK?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825625"/>
            <a:ext cx="7110249" cy="4039147"/>
          </a:xfrm>
        </p:spPr>
        <p:txBody>
          <a:bodyPr/>
          <a:lstStyle/>
          <a:p>
            <a:r>
              <a:rPr lang="en-US" dirty="0"/>
              <a:t>The Android NDK is a toolset that lets you implement parts of your app in native code, using languages such as C and C++. For certain types of apps, this can help you reuse code libraries written in those languages.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575676"/>
            <a:ext cx="3655848" cy="3655848"/>
          </a:xfrm>
          <a:prstGeom prst="rect">
            <a:avLst/>
          </a:prstGeom>
          <a:effectLst>
            <a:outerShdw blurRad="317500" dir="8100000" sx="107000" sy="107000" algn="tr" rotWithShape="0">
              <a:schemeClr val="tx1">
                <a:alpha val="9000"/>
              </a:schemeClr>
            </a:outerShdw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780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we use NDK/JNI?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668708"/>
            <a:ext cx="5770684" cy="4508255"/>
          </a:xfrm>
        </p:spPr>
        <p:txBody>
          <a:bodyPr/>
          <a:lstStyle/>
          <a:p>
            <a:r>
              <a:rPr lang="en-US" dirty="0" smtClean="0"/>
              <a:t>Legacy support</a:t>
            </a:r>
          </a:p>
          <a:p>
            <a:r>
              <a:rPr lang="en-US" dirty="0" smtClean="0"/>
              <a:t>Security, performance solutions</a:t>
            </a:r>
          </a:p>
          <a:p>
            <a:r>
              <a:rPr lang="en-US" dirty="0" smtClean="0"/>
              <a:t>Low-level platform specific API</a:t>
            </a:r>
          </a:p>
          <a:p>
            <a:r>
              <a:rPr lang="en-US" dirty="0"/>
              <a:t>C++ cross-platform solutions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165732" y="3215785"/>
            <a:ext cx="1995853" cy="56710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 Core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165730" y="2497015"/>
            <a:ext cx="1995855" cy="430823"/>
          </a:xfrm>
          <a:prstGeom prst="roundRect">
            <a:avLst/>
          </a:prstGeom>
          <a:solidFill>
            <a:srgbClr val="57B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JNI Layer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165731" y="1668708"/>
            <a:ext cx="1995854" cy="5671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Java Layer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128067" y="4206386"/>
            <a:ext cx="1995854" cy="56710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iOS Objective-C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284973" y="4743092"/>
            <a:ext cx="2317958" cy="56710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MacOS</a:t>
            </a:r>
            <a:r>
              <a:rPr lang="en-US" dirty="0" smtClean="0"/>
              <a:t> Objective-C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718431" y="2905490"/>
            <a:ext cx="1995854" cy="5671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</a:t>
            </a:r>
            <a:r>
              <a:rPr lang="en-US" dirty="0"/>
              <a:t>desktop </a:t>
            </a:r>
            <a:r>
              <a:rPr lang="en-US" dirty="0" smtClean="0"/>
              <a:t>C++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6" idx="3"/>
            <a:endCxn id="29" idx="1"/>
          </p:cNvCxnSpPr>
          <p:nvPr/>
        </p:nvCxnSpPr>
        <p:spPr>
          <a:xfrm flipV="1">
            <a:off x="9161585" y="3189042"/>
            <a:ext cx="556846" cy="3102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2"/>
            <a:endCxn id="28" idx="0"/>
          </p:cNvCxnSpPr>
          <p:nvPr/>
        </p:nvCxnSpPr>
        <p:spPr>
          <a:xfrm>
            <a:off x="8163659" y="3782889"/>
            <a:ext cx="280293" cy="960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2"/>
            <a:endCxn id="27" idx="0"/>
          </p:cNvCxnSpPr>
          <p:nvPr/>
        </p:nvCxnSpPr>
        <p:spPr>
          <a:xfrm flipH="1">
            <a:off x="6125994" y="3782889"/>
            <a:ext cx="2037665" cy="423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2"/>
            <a:endCxn id="22" idx="0"/>
          </p:cNvCxnSpPr>
          <p:nvPr/>
        </p:nvCxnSpPr>
        <p:spPr>
          <a:xfrm>
            <a:off x="8163658" y="2235811"/>
            <a:ext cx="0" cy="261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52462" y="2927838"/>
            <a:ext cx="0" cy="261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9357946" y="3922835"/>
            <a:ext cx="1995854" cy="5671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</a:t>
            </a:r>
            <a:r>
              <a:rPr lang="en-US" dirty="0" smtClean="0"/>
              <a:t>mobile </a:t>
            </a:r>
            <a:r>
              <a:rPr lang="en-US" dirty="0" smtClean="0"/>
              <a:t>C++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6" idx="2"/>
            <a:endCxn id="18" idx="1"/>
          </p:cNvCxnSpPr>
          <p:nvPr/>
        </p:nvCxnSpPr>
        <p:spPr>
          <a:xfrm>
            <a:off x="8163659" y="3782889"/>
            <a:ext cx="1194287" cy="4234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5" grpId="0" animBg="1"/>
      <p:bldP spid="27" grpId="0" animBg="1"/>
      <p:bldP spid="28" grpId="0" animBg="1"/>
      <p:bldP spid="29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669" y="258806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Common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Local and Global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383"/>
            <a:ext cx="10515600" cy="4351338"/>
          </a:xfrm>
        </p:spPr>
        <p:txBody>
          <a:bodyPr/>
          <a:lstStyle/>
          <a:p>
            <a:r>
              <a:rPr lang="en-US" dirty="0" smtClean="0"/>
              <a:t>JNI reference types: </a:t>
            </a:r>
            <a:r>
              <a:rPr lang="en-US" dirty="0" err="1" smtClean="0"/>
              <a:t>LocalRef</a:t>
            </a:r>
            <a:r>
              <a:rPr lang="en-US" dirty="0" smtClean="0"/>
              <a:t>, </a:t>
            </a:r>
            <a:r>
              <a:rPr lang="en-US" dirty="0" err="1" smtClean="0"/>
              <a:t>GlobalRef</a:t>
            </a:r>
            <a:endParaRPr lang="en-US" dirty="0" smtClean="0"/>
          </a:p>
          <a:p>
            <a:r>
              <a:rPr lang="en-US" dirty="0" smtClean="0"/>
              <a:t>JNI local </a:t>
            </a:r>
            <a:r>
              <a:rPr lang="en-US" dirty="0"/>
              <a:t>t</a:t>
            </a:r>
            <a:r>
              <a:rPr lang="en-US" dirty="0" smtClean="0"/>
              <a:t>able reference overflow</a:t>
            </a:r>
          </a:p>
          <a:p>
            <a:r>
              <a:rPr lang="en-US" dirty="0" smtClean="0"/>
              <a:t>JNI global table reference overflow</a:t>
            </a:r>
          </a:p>
          <a:p>
            <a:r>
              <a:rPr lang="en-US" dirty="0" smtClean="0"/>
              <a:t>Android </a:t>
            </a:r>
            <a:r>
              <a:rPr lang="en-US" dirty="0" smtClean="0"/>
              <a:t>8.0 improvements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357" y="1982850"/>
            <a:ext cx="4267796" cy="2791215"/>
          </a:xfrm>
          <a:prstGeom prst="rect">
            <a:avLst/>
          </a:prstGeom>
          <a:ln w="19050">
            <a:noFill/>
          </a:ln>
          <a:effectLst>
            <a:softEdge rad="508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72" y="3902406"/>
            <a:ext cx="4324954" cy="174331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1679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Native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Invocation API?</a:t>
            </a:r>
          </a:p>
          <a:p>
            <a:r>
              <a:rPr lang="en-US" dirty="0" smtClean="0"/>
              <a:t>Thread local references.</a:t>
            </a:r>
          </a:p>
          <a:p>
            <a:endParaRPr lang="en-US" dirty="0" smtClean="0"/>
          </a:p>
          <a:p>
            <a:r>
              <a:rPr lang="en-US" dirty="0" smtClean="0"/>
              <a:t>Do not forget to attach native thread to the JVM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812" y="1211850"/>
            <a:ext cx="2572109" cy="1981477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7371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Linker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54" y="1506879"/>
            <a:ext cx="10515600" cy="4351338"/>
          </a:xfrm>
        </p:spPr>
        <p:txBody>
          <a:bodyPr/>
          <a:lstStyle/>
          <a:p>
            <a:r>
              <a:rPr lang="en-US" dirty="0" smtClean="0"/>
              <a:t>C linkage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Java obfuscation: </a:t>
            </a:r>
            <a:r>
              <a:rPr lang="en-US" dirty="0" err="1" smtClean="0"/>
              <a:t>ProGuard</a:t>
            </a:r>
            <a:r>
              <a:rPr lang="en-US" dirty="0" smtClean="0"/>
              <a:t>, </a:t>
            </a:r>
            <a:r>
              <a:rPr lang="en-US" dirty="0" err="1" smtClean="0"/>
              <a:t>DexGuard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17" y="3971038"/>
            <a:ext cx="1575578" cy="15755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7" y="3971038"/>
            <a:ext cx="1650379" cy="1633875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16880" y="2146133"/>
            <a:ext cx="4903074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JNI Functions</a:t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70" y="4995710"/>
            <a:ext cx="15455036" cy="9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4" y="3072053"/>
            <a:ext cx="15736566" cy="1251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19" y="2418959"/>
            <a:ext cx="11426191" cy="25271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2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typical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UTF-8 and UTF-16 strings</a:t>
            </a:r>
          </a:p>
          <a:p>
            <a:r>
              <a:rPr lang="en-US" dirty="0"/>
              <a:t>C</a:t>
            </a:r>
            <a:r>
              <a:rPr lang="en-US" dirty="0" smtClean="0"/>
              <a:t>aching </a:t>
            </a:r>
            <a:r>
              <a:rPr lang="en-US" dirty="0"/>
              <a:t>method IDs, field IDs, and </a:t>
            </a:r>
            <a:r>
              <a:rPr lang="en-US" dirty="0" smtClean="0"/>
              <a:t>classes</a:t>
            </a:r>
          </a:p>
          <a:p>
            <a:r>
              <a:rPr lang="en-US" dirty="0"/>
              <a:t>Not checking for exceptions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SOFTSERVE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-Template" id="{4566493B-E0D1-4B6D-BB2B-D667728FAECA}" vid="{F81C9E1D-7833-467B-A721-F1A02C4664AB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-Template" id="{4566493B-E0D1-4B6D-BB2B-D667728FAECA}" vid="{25F14842-CDC1-4C49-AF1B-A06CF522D3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Template-MM-02-JAN-2018</Template>
  <TotalTime>719</TotalTime>
  <Words>416</Words>
  <Application>Microsoft Office PowerPoint</Application>
  <PresentationFormat>Widescreen</PresentationFormat>
  <Paragraphs>113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Open Sans</vt:lpstr>
      <vt:lpstr>Proxima Nova Black</vt:lpstr>
      <vt:lpstr>DARK THEME</vt:lpstr>
      <vt:lpstr>LIGHT-THEME</vt:lpstr>
      <vt:lpstr>NDK: JNI crashes, errors and common mistakes</vt:lpstr>
      <vt:lpstr>Plan</vt:lpstr>
      <vt:lpstr>What is NDK?</vt:lpstr>
      <vt:lpstr>Why we use NDK/JNI?</vt:lpstr>
      <vt:lpstr>Common mistakes</vt:lpstr>
      <vt:lpstr>Local and Global References</vt:lpstr>
      <vt:lpstr>Native threads</vt:lpstr>
      <vt:lpstr>Linker problems</vt:lpstr>
      <vt:lpstr>Other typical mistakes</vt:lpstr>
      <vt:lpstr>Exception handling</vt:lpstr>
      <vt:lpstr>JNI exception handling</vt:lpstr>
      <vt:lpstr>Reduce APK size by reducing C/C++ artefacts</vt:lpstr>
      <vt:lpstr>Crash handling</vt:lpstr>
      <vt:lpstr>PowerPoint Presentation</vt:lpstr>
      <vt:lpstr>Crash handling</vt:lpstr>
      <vt:lpstr>PowerPoint Presentation</vt:lpstr>
      <vt:lpstr>NDK tools</vt:lpstr>
      <vt:lpstr>Questions ?</vt:lpstr>
      <vt:lpstr>Thank you</vt:lpstr>
      <vt:lpstr>Temporary.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NDK: Crashes, errors and common mistakes</dc:title>
  <dc:creator>Oleksandr</dc:creator>
  <cp:lastModifiedBy>Oleksandr</cp:lastModifiedBy>
  <cp:revision>52</cp:revision>
  <dcterms:created xsi:type="dcterms:W3CDTF">2018-03-03T09:41:19Z</dcterms:created>
  <dcterms:modified xsi:type="dcterms:W3CDTF">2018-03-06T20:52:46Z</dcterms:modified>
</cp:coreProperties>
</file>