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Crashes,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9392" y="4158761"/>
            <a:ext cx="6544408" cy="2018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28067"/>
              </p:ext>
            </p:extLst>
          </p:nvPr>
        </p:nvGraphicFramePr>
        <p:xfrm>
          <a:off x="625230" y="1414258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NDK: Crashes, errors and common mistakes</vt:lpstr>
      <vt:lpstr>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2</cp:revision>
  <dcterms:created xsi:type="dcterms:W3CDTF">2018-03-03T09:41:19Z</dcterms:created>
  <dcterms:modified xsi:type="dcterms:W3CDTF">2018-03-03T10:10:22Z</dcterms:modified>
</cp:coreProperties>
</file>