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0" r:id="rId9"/>
    <p:sldId id="261" r:id="rId10"/>
    <p:sldId id="268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6">
                <a:alpha val="83000"/>
                <a:lumMod val="62000"/>
                <a:lumOff val="38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NDK tools: </a:t>
            </a:r>
            <a:r>
              <a:rPr lang="en-US" dirty="0" err="1" smtClean="0"/>
              <a:t>ndk-stak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955"/>
            <a:ext cx="12090462" cy="35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89606"/>
              </p:ext>
            </p:extLst>
          </p:nvPr>
        </p:nvGraphicFramePr>
        <p:xfrm>
          <a:off x="1354991" y="5371774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233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187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68708"/>
            <a:ext cx="5770684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65732" y="3215785"/>
            <a:ext cx="1995853" cy="5671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65730" y="2497015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5731" y="1668708"/>
            <a:ext cx="1995854" cy="567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 Layer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946531" y="4249244"/>
            <a:ext cx="1995854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604738" y="4249244"/>
            <a:ext cx="2130669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797562" y="3215785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desktop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0" name="Straight Arrow Connector 39"/>
          <p:cNvCxnSpPr>
            <a:stCxn id="6" idx="3"/>
            <a:endCxn id="29" idx="1"/>
          </p:cNvCxnSpPr>
          <p:nvPr/>
        </p:nvCxnSpPr>
        <p:spPr>
          <a:xfrm>
            <a:off x="9161585" y="3499337"/>
            <a:ext cx="635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28" idx="0"/>
          </p:cNvCxnSpPr>
          <p:nvPr/>
        </p:nvCxnSpPr>
        <p:spPr>
          <a:xfrm>
            <a:off x="8163659" y="3782889"/>
            <a:ext cx="1506414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27" idx="0"/>
          </p:cNvCxnSpPr>
          <p:nvPr/>
        </p:nvCxnSpPr>
        <p:spPr>
          <a:xfrm flipH="1">
            <a:off x="6944458" y="3782889"/>
            <a:ext cx="1219201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163658" y="2235811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52462" y="2927838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 smtClean="0"/>
              <a:t>JNI </a:t>
            </a:r>
            <a:r>
              <a:rPr lang="en-US" dirty="0" smtClean="0"/>
              <a:t>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41" y="1384161"/>
            <a:ext cx="6058746" cy="3191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54" y="2979821"/>
            <a:ext cx="524900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Invocation API?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/>
              <a:t>not forget to attach native thread to the JVM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5" y="1825625"/>
            <a:ext cx="257210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obfuscation</a:t>
            </a:r>
          </a:p>
          <a:p>
            <a:r>
              <a:rPr lang="en-US" dirty="0" smtClean="0"/>
              <a:t>Java </a:t>
            </a:r>
          </a:p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54" y="1916482"/>
            <a:ext cx="1575578" cy="1575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36" y="1277653"/>
            <a:ext cx="1650379" cy="16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++ exception </a:t>
            </a:r>
            <a:r>
              <a:rPr lang="en-US" dirty="0" smtClean="0"/>
              <a:t>support</a:t>
            </a:r>
          </a:p>
          <a:p>
            <a:r>
              <a:rPr lang="en-US" dirty="0"/>
              <a:t>P</a:t>
            </a:r>
            <a:r>
              <a:rPr lang="en-US" dirty="0" smtClean="0"/>
              <a:t>ending exception from Java side</a:t>
            </a:r>
          </a:p>
          <a:p>
            <a:r>
              <a:rPr lang="en-US" dirty="0" smtClean="0"/>
              <a:t>Throw exception from C++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3547442"/>
            <a:ext cx="820217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Disable C++ exception support </a:t>
            </a:r>
          </a:p>
          <a:p>
            <a:r>
              <a:rPr lang="en-US" dirty="0" smtClean="0"/>
              <a:t>Disable RTTI</a:t>
            </a:r>
          </a:p>
          <a:p>
            <a:r>
              <a:rPr lang="en-US" dirty="0" smtClean="0"/>
              <a:t>Strip debug symbols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Developer Console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265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NDK: JNI crashes, errors and common mistakes</vt:lpstr>
      <vt:lpstr>Plan</vt:lpstr>
      <vt:lpstr>Why we use NDK/JNI?</vt:lpstr>
      <vt:lpstr>Local and Global References</vt:lpstr>
      <vt:lpstr>Native threads</vt:lpstr>
      <vt:lpstr>Linker problems</vt:lpstr>
      <vt:lpstr>Exception handling</vt:lpstr>
      <vt:lpstr>Reduce APK size by reducing C/C++ artefacts</vt:lpstr>
      <vt:lpstr>Crash handling</vt:lpstr>
      <vt:lpstr>PowerPoint Presentation</vt:lpstr>
      <vt:lpstr>Crash handling</vt:lpstr>
      <vt:lpstr>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28</cp:revision>
  <dcterms:created xsi:type="dcterms:W3CDTF">2018-03-03T09:41:19Z</dcterms:created>
  <dcterms:modified xsi:type="dcterms:W3CDTF">2018-03-04T17:38:09Z</dcterms:modified>
</cp:coreProperties>
</file>