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63" r:id="rId11"/>
    <p:sldId id="271" r:id="rId12"/>
    <p:sldId id="260" r:id="rId13"/>
    <p:sldId id="278" r:id="rId14"/>
    <p:sldId id="261" r:id="rId15"/>
    <p:sldId id="268" r:id="rId16"/>
    <p:sldId id="266" r:id="rId17"/>
    <p:sldId id="272" r:id="rId18"/>
    <p:sldId id="273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714"/>
  </p:normalViewPr>
  <p:slideViewPr>
    <p:cSldViewPr snapToGrid="0">
      <p:cViewPr varScale="1">
        <p:scale>
          <a:sx n="145" d="100"/>
          <a:sy n="14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specs/jni/invocation.html#jni_onload" TargetMode="External"/><Relationship Id="rId4" Type="http://schemas.openxmlformats.org/officeDocument/2006/relationships/hyperlink" Target="https://docs.oracle.com/javase/9/docs/specs/jni/invocation.html#attachcurrentthread" TargetMode="External"/><Relationship Id="rId5" Type="http://schemas.openxmlformats.org/officeDocument/2006/relationships/hyperlink" Target="https://docs.oracle.com/javase/9/docs/specs/jni/invocation.html#detachcurrentthread" TargetMode="External"/><Relationship Id="rId6" Type="http://schemas.openxmlformats.org/officeDocument/2006/relationships/hyperlink" Target="https://docs.oracle.com/javase/9/docs/specs/jni/invocation.html#getenv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  <a:noFill/>
        </p:spPr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/>
              <a:t>p</a:t>
            </a:r>
            <a:r>
              <a:rPr lang="en-US" b="1" dirty="0" smtClean="0"/>
              <a:t>ending exception: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</a:t>
            </a:r>
            <a:r>
              <a:rPr lang="en-US" b="1" dirty="0"/>
              <a:t>h</a:t>
            </a:r>
            <a:r>
              <a:rPr lang="en-US" b="1" dirty="0" smtClean="0"/>
              <a:t>row exception to Java: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098" y="1394841"/>
            <a:ext cx="5243146" cy="2077181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099" y="4030998"/>
            <a:ext cx="10171134" cy="1813084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437" y="3585910"/>
            <a:ext cx="1161580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argument"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Still here …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439" y="1037338"/>
            <a:ext cx="1161580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CallStaticVoidMethod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exception and only then parse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B9BCD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throwable_class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lang="en-US" altLang="en-US" sz="16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exception </a:t>
            </a: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0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/>
              <a:t>Supported </a:t>
            </a:r>
            <a:r>
              <a:rPr lang="en-US" sz="2000" dirty="0" smtClean="0"/>
              <a:t>ABIs</a:t>
            </a:r>
          </a:p>
          <a:p>
            <a:endParaRPr lang="en-US" sz="1000" dirty="0"/>
          </a:p>
          <a:p>
            <a:r>
              <a:rPr lang="en-US" sz="2000" dirty="0" smtClean="0"/>
              <a:t>Disable </a:t>
            </a:r>
            <a:r>
              <a:rPr lang="en-US" sz="2000" dirty="0" smtClean="0"/>
              <a:t>C++ exception support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</a:p>
          <a:p>
            <a:pPr lvl="1"/>
            <a:endParaRPr lang="en-US" sz="1000" dirty="0" smtClean="0"/>
          </a:p>
          <a:p>
            <a:r>
              <a:rPr lang="en-US" sz="2000" dirty="0" smtClean="0"/>
              <a:t>Disable RTTI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fno-rtti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Strip debug symbols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>
              <a:schemeClr val="accent1"/>
            </a:glow>
            <a:softEdge rad="0"/>
          </a:effectLst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build.gradle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CMakeList.txt</a:t>
            </a:r>
          </a:p>
          <a:p>
            <a:endParaRPr lang="en-US" dirty="0" smtClean="0"/>
          </a:p>
          <a:p>
            <a:r>
              <a:rPr lang="en-US" dirty="0" smtClean="0"/>
              <a:t>      Application.mk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1825625"/>
            <a:ext cx="425884" cy="425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2802654"/>
            <a:ext cx="425884" cy="41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00" y="3940534"/>
            <a:ext cx="425884" cy="41613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98717" y="1486144"/>
            <a:ext cx="5423772" cy="3293209"/>
            <a:chOff x="5398717" y="1486144"/>
            <a:chExt cx="5423772" cy="3293209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98717" y="1486144"/>
              <a:ext cx="5423772" cy="3293209"/>
            </a:xfrm>
            <a:prstGeom prst="rect">
              <a:avLst/>
            </a:prstGeom>
            <a:solidFill>
              <a:srgbClr val="2B2B2B">
                <a:alpha val="67000"/>
              </a:srgbClr>
            </a:solidFill>
            <a:ln>
              <a:noFill/>
            </a:ln>
            <a:effectLst>
              <a:reflection stA="0" endPos="65000" dist="50800" dir="5400000" sy="-100000" algn="bl" rotWithShape="0"/>
              <a:softEdge rad="63500"/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defaultConfig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externalNativeBuild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cmake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c++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frtti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fexceptions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ffunction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fdata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fvisibility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=hidden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2598" y="2555310"/>
              <a:ext cx="4516680" cy="169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276595" y="1615712"/>
            <a:ext cx="7816240" cy="3046988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C++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 "${CMAKE_C_FLAGS} -O0 -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Debug/release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SET(CMAKE_CXX_FLAGS_DEBUG "${CMAKE_CXX_FLAGS_DEBUG} .... 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SET(CMAKE_CXX_FLAGS_RELEASE "${CMAKE_CXX_FLAGS_RELEASE} ....")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SET(CMAKE_C_FLAGS_RELEASE "${CMAKE_C_FLAGS_RELEASE} .... ")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290162" y="3664051"/>
            <a:ext cx="7722295" cy="830997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APP_CPPFLAGS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APP_LDFLAGS :=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--strip-debug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1690688"/>
            <a:ext cx="3082448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199" y="2667718"/>
            <a:ext cx="3121073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199" y="3644748"/>
            <a:ext cx="3270337" cy="80199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726"/>
            <a:ext cx="12192000" cy="3755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3792883"/>
            <a:ext cx="1174376" cy="168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2418" y="3771012"/>
            <a:ext cx="10647863" cy="169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7317"/>
            <a:ext cx="4948518" cy="65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36" y="2030505"/>
            <a:ext cx="6075863" cy="90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8" y="1902357"/>
            <a:ext cx="3719145" cy="36084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264975"/>
            <a:ext cx="10515600" cy="4351338"/>
          </a:xfrm>
        </p:spPr>
        <p:txBody>
          <a:bodyPr/>
          <a:lstStyle/>
          <a:p>
            <a:r>
              <a:rPr lang="en-US" sz="3200" dirty="0" err="1" smtClean="0"/>
              <a:t>ndk</a:t>
            </a:r>
            <a:r>
              <a:rPr lang="en-US" sz="3200" dirty="0" smtClean="0"/>
              <a:t>-stack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1767" y="2235201"/>
            <a:ext cx="3987100" cy="2963334"/>
            <a:chOff x="339368" y="1690687"/>
            <a:chExt cx="5046823" cy="3515762"/>
          </a:xfrm>
        </p:grpSpPr>
        <p:sp>
          <p:nvSpPr>
            <p:cNvPr id="7" name="Rounded Rectangle 6"/>
            <p:cNvSpPr/>
            <p:nvPr/>
          </p:nvSpPr>
          <p:spPr>
            <a:xfrm>
              <a:off x="3120246" y="1690687"/>
              <a:ext cx="2265945" cy="87714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  <a:r>
                <a:rPr lang="en-US" dirty="0" smtClean="0"/>
                <a:t>symbolic </a:t>
              </a:r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31977" y="3401120"/>
              <a:ext cx="1936658" cy="63699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</a:t>
              </a:r>
              <a:r>
                <a:rPr lang="en-US" dirty="0" err="1" smtClean="0"/>
                <a:t>dk</a:t>
              </a:r>
              <a:r>
                <a:rPr lang="en-US" dirty="0" smtClean="0"/>
                <a:t>-stack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1977" y="4569451"/>
              <a:ext cx="1936658" cy="63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stack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368" y="1690687"/>
              <a:ext cx="2265945" cy="8771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backtrace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2628131" y="1527447"/>
              <a:ext cx="544351" cy="28559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2660257" y="1953257"/>
              <a:ext cx="424619" cy="438575"/>
            </a:xfrm>
            <a:prstGeom prst="mathPlus">
              <a:avLst/>
            </a:prstGeom>
            <a:solidFill>
              <a:schemeClr val="tx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>
            <a:xfrm>
              <a:off x="2900306" y="4038118"/>
              <a:ext cx="0" cy="531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1171340"/>
            <a:ext cx="11628423" cy="46908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8" y="1168069"/>
            <a:ext cx="11628423" cy="46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" y="1168067"/>
            <a:ext cx="11601258" cy="4684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" y="1168066"/>
            <a:ext cx="11660398" cy="46908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69941" y="3657600"/>
            <a:ext cx="5124261" cy="570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93" y="5075725"/>
            <a:ext cx="4067908" cy="90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78" y="1591408"/>
            <a:ext cx="8554914" cy="17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27047"/>
            <a:ext cx="6573715" cy="43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-safety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ll functions calls must be reentrant</a:t>
            </a:r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smtClean="0"/>
              <a:t>storage duration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can’t pass state into the signal handler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145" y="1506879"/>
            <a:ext cx="6342815" cy="113357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014" y="3029588"/>
            <a:ext cx="7216118" cy="11527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623"/>
            <a:ext cx="12192000" cy="1325563"/>
          </a:xfrm>
        </p:spPr>
        <p:txBody>
          <a:bodyPr/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68399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701152" cy="403914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Android NDK is a toolset that lets you implement parts of your app in native code, using languages such as C and C++. For certain types of apps, this can help you reuse code libraries written in those languages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uk-UA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Native Interface (JNI) is a programming framework that enables Java code running in a Java Virtual Machine (JVM) to call and be called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native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libraries written in other languages such as C, C++ and assembly.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8087347" y="2317417"/>
            <a:ext cx="1915026" cy="425949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JNI 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33019" y="1078930"/>
            <a:ext cx="1635478" cy="8178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40582" y="2990233"/>
            <a:ext cx="1498627" cy="745637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240582" y="4674760"/>
            <a:ext cx="1498627" cy="782771"/>
          </a:xfrm>
          <a:prstGeom prst="roundRect">
            <a:avLst/>
          </a:prstGeom>
          <a:solidFill>
            <a:schemeClr val="tx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278853" y="2990232"/>
            <a:ext cx="1549082" cy="7456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</a:t>
            </a:r>
            <a:r>
              <a:rPr lang="en-US" dirty="0" smtClean="0"/>
              <a:t>esktop 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9755709" y="3682109"/>
            <a:ext cx="537882" cy="232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3"/>
          </p:cNvCxnSpPr>
          <p:nvPr/>
        </p:nvCxnSpPr>
        <p:spPr>
          <a:xfrm flipH="1">
            <a:off x="7802463" y="4397537"/>
            <a:ext cx="758306" cy="342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0" idx="2"/>
          </p:cNvCxnSpPr>
          <p:nvPr/>
        </p:nvCxnSpPr>
        <p:spPr>
          <a:xfrm flipH="1" flipV="1">
            <a:off x="7802462" y="3682111"/>
            <a:ext cx="553288" cy="23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 flipH="1">
            <a:off x="9044860" y="1896795"/>
            <a:ext cx="5898" cy="420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  <a:endCxn id="130" idx="0"/>
          </p:cNvCxnSpPr>
          <p:nvPr/>
        </p:nvCxnSpPr>
        <p:spPr>
          <a:xfrm>
            <a:off x="9044860" y="2743366"/>
            <a:ext cx="10870" cy="489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278852" y="4677312"/>
            <a:ext cx="1549082" cy="7921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mobile C++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11635" y="4431886"/>
            <a:ext cx="676117" cy="299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355750" y="3232655"/>
            <a:ext cx="1399959" cy="136474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/>
              <a:t>Stashing objects without calling </a:t>
            </a:r>
            <a:r>
              <a:rPr lang="en-US" dirty="0" err="1"/>
              <a:t>NewGlobalRef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 improvements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8" y="1646921"/>
            <a:ext cx="11167769" cy="36900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6" y="1695621"/>
            <a:ext cx="4906107" cy="3208682"/>
          </a:xfrm>
          <a:prstGeom prst="rect">
            <a:avLst/>
          </a:prstGeom>
          <a:ln w="19050">
            <a:noFill/>
          </a:ln>
          <a:effectLst>
            <a:softEdge rad="508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81" y="2345867"/>
            <a:ext cx="4620656" cy="186251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9767" y="2413924"/>
            <a:ext cx="6537814" cy="209288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NewGlobalRef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globalArray.push_back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9767" y="2613595"/>
            <a:ext cx="6537814" cy="1600438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0" grpId="1" animBg="1"/>
      <p:bldP spid="10" grpId="2" animBg="1"/>
      <p:bldP spid="10" grpId="3" animBg="1"/>
      <p:bldP spid="8" grpId="0" animBg="1"/>
      <p:bldP spid="8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 and Invocation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433147"/>
            <a:ext cx="10515600" cy="4726232"/>
          </a:xfrm>
        </p:spPr>
        <p:txBody>
          <a:bodyPr/>
          <a:lstStyle/>
          <a:p>
            <a:r>
              <a:rPr lang="en-US" dirty="0" err="1"/>
              <a:t>JavaVM</a:t>
            </a:r>
            <a:r>
              <a:rPr lang="en-US" dirty="0"/>
              <a:t> and </a:t>
            </a:r>
            <a:r>
              <a:rPr lang="en-US" dirty="0" err="1" smtClean="0"/>
              <a:t>JNIEnv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native thread to the </a:t>
            </a:r>
            <a:r>
              <a:rPr lang="en-US" dirty="0" smtClean="0"/>
              <a:t>JVM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/>
              <a:t>Thread local references.</a:t>
            </a:r>
            <a:endParaRPr lang="uk-UA" dirty="0" smtClean="0"/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local references are accessible within one thread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0005" y="1558381"/>
            <a:ext cx="4324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solidFill>
                  <a:srgbClr val="666666"/>
                </a:solidFill>
                <a:latin typeface="DejaVu Sans"/>
                <a:hlinkClick r:id="rId3"/>
              </a:rPr>
              <a:t>JNI_OnLoad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4"/>
              </a:rPr>
              <a:t>AttachCurrentThread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5"/>
              </a:rPr>
              <a:t>DetachCurrentThread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6"/>
              </a:rPr>
              <a:t>GetEnv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 smtClean="0"/>
              <a:t>Runtime errors and exceptions: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JNI DETECTED ERROR IN APPLICATION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java.lang.UnsatisfiedLinkerError</a:t>
            </a:r>
            <a:r>
              <a:rPr lang="en-US" sz="1800" dirty="0" smtClean="0">
                <a:solidFill>
                  <a:srgbClr val="FF0000"/>
                </a:solidFill>
              </a:rPr>
              <a:t>: No implementation found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java.lang.NoSuchMethodError</a:t>
            </a:r>
            <a:r>
              <a:rPr lang="en-US" sz="1800" dirty="0" smtClean="0">
                <a:solidFill>
                  <a:srgbClr val="FF0000"/>
                </a:solidFill>
              </a:rPr>
              <a:t>: no method</a:t>
            </a:r>
          </a:p>
          <a:p>
            <a:r>
              <a:rPr lang="en-US" dirty="0" smtClean="0"/>
              <a:t>C linkage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Release mode and Java obfuscation</a:t>
            </a:r>
          </a:p>
          <a:p>
            <a:pPr lvl="1"/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ProGuard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DexGuard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Library set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armeabi-v7a, arm64-v8a, x86, </a:t>
            </a:r>
            <a:r>
              <a:rPr lang="en-US" sz="2000" dirty="0">
                <a:solidFill>
                  <a:schemeClr val="accent1"/>
                </a:solidFill>
              </a:rPr>
              <a:t>x86_64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6527" y="3358954"/>
            <a:ext cx="490307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145" y="1506879"/>
            <a:ext cx="7327726" cy="149936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154" y="3024613"/>
            <a:ext cx="3972476" cy="87098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856" y="3918136"/>
            <a:ext cx="6743135" cy="92067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154" y="4838807"/>
            <a:ext cx="6552838" cy="10194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432062"/>
            <a:ext cx="6752492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843"/>
            <a:ext cx="9179162" cy="15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1977</TotalTime>
  <Words>493</Words>
  <Application>Microsoft Macintosh PowerPoint</Application>
  <PresentationFormat>Widescreen</PresentationFormat>
  <Paragraphs>137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Courier New</vt:lpstr>
      <vt:lpstr>DejaVu Sans</vt:lpstr>
      <vt:lpstr>Open Sans</vt:lpstr>
      <vt:lpstr>Proxima Nova Black</vt:lpstr>
      <vt:lpstr>Arial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 and Invocation API</vt:lpstr>
      <vt:lpstr>Linking problems</vt:lpstr>
      <vt:lpstr>Exception handling</vt:lpstr>
      <vt:lpstr>JNI exception handling</vt:lpstr>
      <vt:lpstr>Reduce APK size by reducing C/C++ artefacts</vt:lpstr>
      <vt:lpstr>Configure your build</vt:lpstr>
      <vt:lpstr>Crash handling</vt:lpstr>
      <vt:lpstr>PowerPoint Presentation</vt:lpstr>
      <vt:lpstr>Crash handling</vt:lpstr>
      <vt:lpstr>PowerPoint Presentation</vt:lpstr>
      <vt:lpstr>Results</vt:lpstr>
      <vt:lpstr>Own signal handler</vt:lpstr>
      <vt:lpstr>Constrains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Microsoft Office User</cp:lastModifiedBy>
  <cp:revision>120</cp:revision>
  <dcterms:created xsi:type="dcterms:W3CDTF">2018-03-03T09:41:19Z</dcterms:created>
  <dcterms:modified xsi:type="dcterms:W3CDTF">2018-03-12T17:42:14Z</dcterms:modified>
</cp:coreProperties>
</file>