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1"/>
  </p:notesMasterIdLst>
  <p:sldIdLst>
    <p:sldId id="256" r:id="rId3"/>
    <p:sldId id="257" r:id="rId4"/>
    <p:sldId id="269" r:id="rId5"/>
    <p:sldId id="258" r:id="rId6"/>
    <p:sldId id="270" r:id="rId7"/>
    <p:sldId id="259" r:id="rId8"/>
    <p:sldId id="262" r:id="rId9"/>
    <p:sldId id="265" r:id="rId10"/>
    <p:sldId id="263" r:id="rId11"/>
    <p:sldId id="271" r:id="rId12"/>
    <p:sldId id="260" r:id="rId13"/>
    <p:sldId id="261" r:id="rId14"/>
    <p:sldId id="268" r:id="rId15"/>
    <p:sldId id="266" r:id="rId16"/>
    <p:sldId id="272" r:id="rId17"/>
    <p:sldId id="273" r:id="rId18"/>
    <p:sldId id="26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4674"/>
  </p:normalViewPr>
  <p:slideViewPr>
    <p:cSldViewPr snapToGrid="0">
      <p:cViewPr varScale="1">
        <p:scale>
          <a:sx n="107" d="100"/>
          <a:sy n="10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3C042-B116-4AF0-8EB0-10C51ACFEAFC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CC24-F36D-4C42-AA1E-B9B53AF3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versions prior to Android 8.0, the number of local references is capped at a version-specific limit. Beginning in Android 8.0, Android supports unlimited local references</a:t>
            </a:r>
          </a:p>
          <a:p>
            <a:r>
              <a:rPr lang="en-US" dirty="0" err="1" smtClean="0"/>
              <a:t>Також</a:t>
            </a:r>
            <a:r>
              <a:rPr lang="en-US" dirty="0" smtClean="0"/>
              <a:t> </a:t>
            </a:r>
            <a:r>
              <a:rPr lang="en-US" dirty="0" err="1" smtClean="0"/>
              <a:t>собі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Можливі проблеми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лінковки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 JNI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завантаження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бібліотек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C,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сігнатура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рефакторінг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Обфускація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tiff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JNI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1960" y="3284732"/>
            <a:ext cx="7157543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-&gt;Throw(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Supported </a:t>
            </a:r>
            <a:r>
              <a:rPr lang="en-US" dirty="0" smtClean="0"/>
              <a:t>ABIs</a:t>
            </a:r>
          </a:p>
          <a:p>
            <a:r>
              <a:rPr lang="en-US" dirty="0" smtClean="0"/>
              <a:t>Disable C++ exception support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dirty="0" smtClean="0"/>
          </a:p>
          <a:p>
            <a:r>
              <a:rPr lang="en-US" dirty="0" smtClean="0"/>
              <a:t>Disable RTTI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endParaRPr lang="en-US" dirty="0" smtClean="0"/>
          </a:p>
          <a:p>
            <a:r>
              <a:rPr lang="en-US" dirty="0" smtClean="0"/>
              <a:t>Strip debug symbols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2103922"/>
            <a:ext cx="4775200" cy="4280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2921000"/>
            <a:ext cx="4775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4546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5238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886" y="3883231"/>
            <a:ext cx="1401288" cy="2466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6301" y="3883230"/>
            <a:ext cx="10200904" cy="2466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1886" y="2945081"/>
            <a:ext cx="5723906" cy="765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825625"/>
            <a:ext cx="7742712" cy="111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88" y="1513013"/>
            <a:ext cx="4267200" cy="41402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03046"/>
            <a:ext cx="10515600" cy="4351338"/>
          </a:xfrm>
        </p:spPr>
        <p:txBody>
          <a:bodyPr/>
          <a:lstStyle/>
          <a:p>
            <a:r>
              <a:rPr lang="en-US" dirty="0" err="1" smtClean="0"/>
              <a:t>ndk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NDK tools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94570" y="1690688"/>
            <a:ext cx="1765555" cy="584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Symbolicated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3268" y="2697752"/>
            <a:ext cx="1417444" cy="63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72340" y="4030890"/>
            <a:ext cx="1979299" cy="63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5800" y="1690688"/>
            <a:ext cx="1521244" cy="63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NDK tools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60"/>
            <a:ext cx="12199920" cy="1852551"/>
          </a:xfrm>
        </p:spPr>
      </p:pic>
    </p:spTree>
    <p:extLst>
      <p:ext uri="{BB962C8B-B14F-4D97-AF65-F5344CB8AC3E}">
        <p14:creationId xmlns:p14="http://schemas.microsoft.com/office/powerpoint/2010/main" val="4853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89606"/>
              </p:ext>
            </p:extLst>
          </p:nvPr>
        </p:nvGraphicFramePr>
        <p:xfrm>
          <a:off x="1354991" y="5371774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942269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436167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241846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63233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Welcome to Native world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Introduction</a:t>
                      </a:r>
                    </a:p>
                    <a:p>
                      <a:r>
                        <a:rPr lang="en-US" sz="800" dirty="0" smtClean="0"/>
                        <a:t>-- Project specific:  Android, Java, C++. Why we need NDK?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Common JNI/NDK problems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JNIEnv</a:t>
                      </a:r>
                      <a:r>
                        <a:rPr lang="en-US" sz="800" dirty="0" smtClean="0"/>
                        <a:t>, </a:t>
                      </a:r>
                      <a:r>
                        <a:rPr lang="en-US" sz="800" dirty="0" err="1" smtClean="0"/>
                        <a:t>JavaVM</a:t>
                      </a:r>
                      <a:r>
                        <a:rPr lang="en-US" sz="800" dirty="0" smtClean="0"/>
                        <a:t> variable issues</a:t>
                      </a:r>
                    </a:p>
                    <a:p>
                      <a:r>
                        <a:rPr lang="en-US" sz="800" dirty="0" smtClean="0"/>
                        <a:t>-- Local table reference overflow</a:t>
                      </a:r>
                    </a:p>
                    <a:p>
                      <a:r>
                        <a:rPr lang="en-US" sz="800" dirty="0" smtClean="0"/>
                        <a:t>-- Global table reference overflow</a:t>
                      </a:r>
                    </a:p>
                    <a:p>
                      <a:r>
                        <a:rPr lang="en-US" sz="800" dirty="0" smtClean="0"/>
                        <a:t>-- JNI Thread issues. Attaching/Detaching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threads.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b="1" dirty="0" smtClean="0"/>
                        <a:t> </a:t>
                      </a:r>
                      <a:endParaRPr lang="en-US" sz="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Exception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Handle exception from Java side</a:t>
                      </a:r>
                    </a:p>
                    <a:p>
                      <a:r>
                        <a:rPr lang="en-US" sz="800" dirty="0" smtClean="0"/>
                        <a:t>-- Handle exception from JNI</a:t>
                      </a:r>
                    </a:p>
                    <a:p>
                      <a:r>
                        <a:rPr lang="en-US" sz="800" dirty="0" smtClean="0"/>
                        <a:t>-- Handle C++ exception. How to enable it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NDK crash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cmake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mk</a:t>
                      </a:r>
                      <a:r>
                        <a:rPr lang="en-US" sz="800" dirty="0" smtClean="0"/>
                        <a:t> file configuration</a:t>
                      </a:r>
                    </a:p>
                    <a:p>
                      <a:r>
                        <a:rPr lang="en-US" sz="800" dirty="0" smtClean="0"/>
                        <a:t>-- strip debug symbols</a:t>
                      </a:r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tools</a:t>
                      </a:r>
                    </a:p>
                    <a:p>
                      <a:r>
                        <a:rPr lang="en-US" sz="800" dirty="0" smtClean="0"/>
                        <a:t>-- how </a:t>
                      </a:r>
                      <a:r>
                        <a:rPr lang="en-US" sz="800" dirty="0" err="1" smtClean="0"/>
                        <a:t>desymbolicate</a:t>
                      </a:r>
                      <a:r>
                        <a:rPr lang="en-US" sz="800" dirty="0" smtClean="0"/>
                        <a:t> crash log</a:t>
                      </a:r>
                    </a:p>
                    <a:p>
                      <a:r>
                        <a:rPr lang="en-US" sz="800" dirty="0" smtClean="0"/>
                        <a:t>-- C++/NDK crash handling</a:t>
                      </a:r>
                    </a:p>
                    <a:p>
                      <a:r>
                        <a:rPr lang="en-US" sz="800" dirty="0" smtClean="0"/>
                        <a:t>-- restrictions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dirty="0" smtClean="0"/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054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14187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668708"/>
            <a:ext cx="7189519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JNI table reference counting</a:t>
            </a:r>
          </a:p>
          <a:p>
            <a:r>
              <a:rPr lang="en-US" dirty="0" smtClean="0"/>
              <a:t>Working with NDK native threads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Different linking issues</a:t>
            </a:r>
          </a:p>
          <a:p>
            <a:r>
              <a:rPr lang="en-US" dirty="0" smtClean="0"/>
              <a:t>Reduce the size of native libs</a:t>
            </a:r>
          </a:p>
          <a:p>
            <a:r>
              <a:rPr lang="en-US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825625"/>
            <a:ext cx="7110249" cy="4039147"/>
          </a:xfrm>
        </p:spPr>
        <p:txBody>
          <a:bodyPr/>
          <a:lstStyle/>
          <a:p>
            <a:r>
              <a:rPr lang="en-US" dirty="0"/>
              <a:t>The Android NDK is a toolset that lets you implement parts of your app in native code, using languages such as C and C++. For certain types of apps, this can help you reuse code libraries written in those languages.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575676"/>
            <a:ext cx="3655848" cy="36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dirty="0" smtClean="0"/>
              <a:t>Legacy support</a:t>
            </a:r>
          </a:p>
          <a:p>
            <a:r>
              <a:rPr lang="en-US" dirty="0" smtClean="0"/>
              <a:t>Security, performance solutions</a:t>
            </a:r>
          </a:p>
          <a:p>
            <a:r>
              <a:rPr lang="en-US" dirty="0" smtClean="0"/>
              <a:t>Low-level platform specific API</a:t>
            </a:r>
          </a:p>
          <a:p>
            <a:r>
              <a:rPr lang="en-US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65732" y="3215785"/>
            <a:ext cx="1995853" cy="5671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 Core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65730" y="2497015"/>
            <a:ext cx="1995855" cy="430823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JNI Layer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165731" y="1668708"/>
            <a:ext cx="1995854" cy="5671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Java Layer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946531" y="4249244"/>
            <a:ext cx="1995854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Objective-C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604738" y="4249244"/>
            <a:ext cx="2130669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797562" y="3215785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/>
              <a:t>desktop </a:t>
            </a:r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3"/>
            <a:endCxn id="29" idx="1"/>
          </p:cNvCxnSpPr>
          <p:nvPr/>
        </p:nvCxnSpPr>
        <p:spPr>
          <a:xfrm>
            <a:off x="9161585" y="3499337"/>
            <a:ext cx="635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28" idx="0"/>
          </p:cNvCxnSpPr>
          <p:nvPr/>
        </p:nvCxnSpPr>
        <p:spPr>
          <a:xfrm>
            <a:off x="8163659" y="3782889"/>
            <a:ext cx="1506414" cy="46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27" idx="0"/>
          </p:cNvCxnSpPr>
          <p:nvPr/>
        </p:nvCxnSpPr>
        <p:spPr>
          <a:xfrm flipH="1">
            <a:off x="6944458" y="3782889"/>
            <a:ext cx="1219201" cy="46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8163658" y="2235811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52462" y="2927838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258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/>
          <a:lstStyle/>
          <a:p>
            <a:r>
              <a:rPr lang="en-US" dirty="0" smtClean="0"/>
              <a:t>JNI reference types: </a:t>
            </a:r>
            <a:r>
              <a:rPr lang="en-US" dirty="0" err="1" smtClean="0"/>
              <a:t>LocalRef</a:t>
            </a:r>
            <a:r>
              <a:rPr lang="en-US" dirty="0" smtClean="0"/>
              <a:t>, </a:t>
            </a:r>
            <a:r>
              <a:rPr lang="en-US" dirty="0" err="1" smtClean="0"/>
              <a:t>GlobalRef</a:t>
            </a:r>
            <a:endParaRPr lang="en-US" dirty="0" smtClean="0"/>
          </a:p>
          <a:p>
            <a:r>
              <a:rPr lang="en-US" dirty="0" smtClean="0"/>
              <a:t>JNI 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r>
              <a:rPr lang="en-US" dirty="0" smtClean="0"/>
              <a:t>Android 8.0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6" y="2440451"/>
            <a:ext cx="5184140" cy="2730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0" y="4367187"/>
            <a:ext cx="524900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Invocation API?</a:t>
            </a:r>
          </a:p>
          <a:p>
            <a:r>
              <a:rPr lang="en-US" dirty="0" smtClean="0"/>
              <a:t>Thread local references.</a:t>
            </a:r>
          </a:p>
          <a:p>
            <a:endParaRPr lang="en-US" dirty="0" smtClean="0"/>
          </a:p>
          <a:p>
            <a:r>
              <a:rPr lang="en-US" dirty="0" smtClean="0"/>
              <a:t>Do not forget to attach native thread to the JVM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5" y="1825625"/>
            <a:ext cx="257210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4" y="1506879"/>
            <a:ext cx="10515600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obfuscation: </a:t>
            </a:r>
            <a:r>
              <a:rPr lang="en-US" dirty="0" err="1" smtClean="0"/>
              <a:t>ProGuard</a:t>
            </a:r>
            <a:r>
              <a:rPr lang="en-US" dirty="0" smtClean="0"/>
              <a:t>, </a:t>
            </a:r>
            <a:r>
              <a:rPr lang="en-US" dirty="0" err="1" smtClean="0"/>
              <a:t>DexGuard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7" y="3971038"/>
            <a:ext cx="1575578" cy="1575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7" y="3971038"/>
            <a:ext cx="1650379" cy="163387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16880" y="1961468"/>
            <a:ext cx="490307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JNI Functions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5" y="4712270"/>
            <a:ext cx="15455036" cy="9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72414"/>
            <a:ext cx="15736566" cy="1251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05" y="4283027"/>
            <a:ext cx="11426191" cy="2527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exception support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607931"/>
            <a:ext cx="960120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com.softserveinc.ndkexampledemo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externalNativeBuild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cppFlags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-sections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-sections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=hidden"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F81C9E1D-7833-467B-A721-F1A02C4664AB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25F14842-CDC1-4C49-AF1B-A06CF522D3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624</TotalTime>
  <Words>372</Words>
  <Application>Microsoft Macintosh PowerPoint</Application>
  <PresentationFormat>Widescreen</PresentationFormat>
  <Paragraphs>102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Courier New</vt:lpstr>
      <vt:lpstr>Open Sans</vt:lpstr>
      <vt:lpstr>Proxima Nova Black</vt:lpstr>
      <vt:lpstr>Arial</vt:lpstr>
      <vt:lpstr>DARK THEME</vt:lpstr>
      <vt:lpstr>LIGHT-THEME</vt:lpstr>
      <vt:lpstr>NDK: JNI crashes, errors and common mistakes</vt:lpstr>
      <vt:lpstr>Plan</vt:lpstr>
      <vt:lpstr>What is NDK?</vt:lpstr>
      <vt:lpstr>Why we use NDK/JNI?</vt:lpstr>
      <vt:lpstr>Common mistakes</vt:lpstr>
      <vt:lpstr>Local and Global References</vt:lpstr>
      <vt:lpstr>Native threads</vt:lpstr>
      <vt:lpstr>Linker problems</vt:lpstr>
      <vt:lpstr>Exception handling</vt:lpstr>
      <vt:lpstr>JNI exception handling</vt:lpstr>
      <vt:lpstr>Reduce APK size by reducing C/C++ artefacts</vt:lpstr>
      <vt:lpstr>Crash handling</vt:lpstr>
      <vt:lpstr>PowerPoint Presentation</vt:lpstr>
      <vt:lpstr>Crash handling</vt:lpstr>
      <vt:lpstr>PowerPoint Presentation</vt:lpstr>
      <vt:lpstr>NDK tools</vt:lpstr>
      <vt:lpstr>Questions ?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Microsoft Office User</cp:lastModifiedBy>
  <cp:revision>44</cp:revision>
  <dcterms:created xsi:type="dcterms:W3CDTF">2018-03-03T09:41:19Z</dcterms:created>
  <dcterms:modified xsi:type="dcterms:W3CDTF">2018-03-06T10:48:36Z</dcterms:modified>
</cp:coreProperties>
</file>