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5000"/>
                <a:lumOff val="95000"/>
                <a:alpha val="1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8755-D758-4E0E-A7B6-8C6D23EC775F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Crashes,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9392" y="4158761"/>
            <a:ext cx="6544408" cy="20182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28067"/>
              </p:ext>
            </p:extLst>
          </p:nvPr>
        </p:nvGraphicFramePr>
        <p:xfrm>
          <a:off x="625230" y="1414258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2269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6167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846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23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Welcome to Native world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Introduction</a:t>
                      </a:r>
                    </a:p>
                    <a:p>
                      <a:r>
                        <a:rPr lang="en-US" sz="800" dirty="0" smtClean="0"/>
                        <a:t>-- Project specific:  Android, Java, C++. Why we need NDK?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Common JNI/NDK problems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JNIEnv</a:t>
                      </a:r>
                      <a:r>
                        <a:rPr lang="en-US" sz="800" dirty="0" smtClean="0"/>
                        <a:t>, </a:t>
                      </a:r>
                      <a:r>
                        <a:rPr lang="en-US" sz="800" dirty="0" err="1" smtClean="0"/>
                        <a:t>JavaVM</a:t>
                      </a:r>
                      <a:r>
                        <a:rPr lang="en-US" sz="800" dirty="0" smtClean="0"/>
                        <a:t> variable issues</a:t>
                      </a:r>
                    </a:p>
                    <a:p>
                      <a:r>
                        <a:rPr lang="en-US" sz="800" dirty="0" smtClean="0"/>
                        <a:t>-- Local table reference overflow</a:t>
                      </a:r>
                    </a:p>
                    <a:p>
                      <a:r>
                        <a:rPr lang="en-US" sz="800" dirty="0" smtClean="0"/>
                        <a:t>-- Global table reference overflow</a:t>
                      </a:r>
                    </a:p>
                    <a:p>
                      <a:r>
                        <a:rPr lang="en-US" sz="800" dirty="0" smtClean="0"/>
                        <a:t>-- JNI Thread issues. Attaching/Detaching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threads.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b="1" dirty="0" smtClean="0"/>
                        <a:t> </a:t>
                      </a:r>
                      <a:endParaRPr lang="en-US" sz="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Exception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Handle exception from Java side</a:t>
                      </a:r>
                    </a:p>
                    <a:p>
                      <a:r>
                        <a:rPr lang="en-US" sz="800" dirty="0" smtClean="0"/>
                        <a:t>-- Handle exception from JNI</a:t>
                      </a:r>
                    </a:p>
                    <a:p>
                      <a:r>
                        <a:rPr lang="en-US" sz="800" dirty="0" smtClean="0"/>
                        <a:t>-- Handle C++ exception. How to enable it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NDK crash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cmake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mk</a:t>
                      </a:r>
                      <a:r>
                        <a:rPr lang="en-US" sz="800" dirty="0" smtClean="0"/>
                        <a:t> file configuration</a:t>
                      </a:r>
                    </a:p>
                    <a:p>
                      <a:r>
                        <a:rPr lang="en-US" sz="800" dirty="0" smtClean="0"/>
                        <a:t>-- strip debug symbols</a:t>
                      </a:r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tools</a:t>
                      </a:r>
                    </a:p>
                    <a:p>
                      <a:r>
                        <a:rPr lang="en-US" sz="800" dirty="0" smtClean="0"/>
                        <a:t>-- how </a:t>
                      </a:r>
                      <a:r>
                        <a:rPr lang="en-US" sz="800" dirty="0" err="1" smtClean="0"/>
                        <a:t>desymbolicate</a:t>
                      </a:r>
                      <a:r>
                        <a:rPr lang="en-US" sz="800" dirty="0" smtClean="0"/>
                        <a:t> crash log</a:t>
                      </a:r>
                    </a:p>
                    <a:p>
                      <a:r>
                        <a:rPr lang="en-US" sz="800" dirty="0" smtClean="0"/>
                        <a:t>-- C++/NDK crash handling</a:t>
                      </a:r>
                    </a:p>
                    <a:p>
                      <a:r>
                        <a:rPr lang="en-US" sz="800" dirty="0" smtClean="0"/>
                        <a:t>-- restrictions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dirty="0" smtClean="0"/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4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JNI 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5" y="1384161"/>
            <a:ext cx="6058746" cy="3191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54" y="2979821"/>
            <a:ext cx="524900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NDK: Crashes, errors and common mistakes</vt:lpstr>
      <vt:lpstr>Plan</vt:lpstr>
      <vt:lpstr>PowerPoint Presentation</vt:lpstr>
      <vt:lpstr>Local and Global References</vt:lpstr>
      <vt:lpstr>Native threads</vt:lpstr>
      <vt:lpstr>Exception handling</vt:lpstr>
      <vt:lpstr>Reduce APK size by reducing C/C++ artefacts</vt:lpstr>
      <vt:lpstr>Crash handling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10</cp:revision>
  <dcterms:created xsi:type="dcterms:W3CDTF">2018-03-03T09:41:19Z</dcterms:created>
  <dcterms:modified xsi:type="dcterms:W3CDTF">2018-03-03T16:03:46Z</dcterms:modified>
</cp:coreProperties>
</file>