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  <a:alpha val="1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8755-D758-4E0E-A7B6-8C6D23EC775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9392" y="4158761"/>
            <a:ext cx="6544408" cy="20182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92797"/>
              </p:ext>
            </p:extLst>
          </p:nvPr>
        </p:nvGraphicFramePr>
        <p:xfrm>
          <a:off x="625230" y="1414258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946531" y="4249244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04738" y="4249244"/>
            <a:ext cx="2130669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97562" y="321578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  <a:endParaRPr lang="en-US" dirty="0" smtClean="0"/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>
            <a:off x="9161585" y="3499337"/>
            <a:ext cx="635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1506414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27" idx="0"/>
          </p:cNvCxnSpPr>
          <p:nvPr/>
        </p:nvCxnSpPr>
        <p:spPr>
          <a:xfrm flipH="1">
            <a:off x="6944458" y="3782889"/>
            <a:ext cx="1219201" cy="46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5" y="1384161"/>
            <a:ext cx="6058746" cy="3191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54" y="2979821"/>
            <a:ext cx="524900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forget to attach native thread to the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obfuscation</a:t>
            </a:r>
          </a:p>
          <a:p>
            <a:r>
              <a:rPr lang="en-US" dirty="0" smtClean="0"/>
              <a:t>Java </a:t>
            </a:r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enable C++ exception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197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NDK: JNI crashes, errors and common mistakes</vt:lpstr>
      <vt:lpstr>Plan</vt:lpstr>
      <vt:lpstr>Why we use NDK/JNI?</vt:lpstr>
      <vt:lpstr>Local and Global References</vt:lpstr>
      <vt:lpstr>Native threads</vt:lpstr>
      <vt:lpstr>Linker problems</vt:lpstr>
      <vt:lpstr>Exception handling</vt:lpstr>
      <vt:lpstr>Reduce APK size by reducing C/C++ artefacts</vt:lpstr>
      <vt:lpstr>Crash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17</cp:revision>
  <dcterms:created xsi:type="dcterms:W3CDTF">2018-03-03T09:41:19Z</dcterms:created>
  <dcterms:modified xsi:type="dcterms:W3CDTF">2018-03-04T13:12:38Z</dcterms:modified>
</cp:coreProperties>
</file>