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7CD2B-0651-4BD5-83CF-785D6A384535}" v="73" dt="2024-03-02T12:54:5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1114" autoAdjust="0"/>
  </p:normalViewPr>
  <p:slideViewPr>
    <p:cSldViewPr snapToGrid="0">
      <p:cViewPr varScale="1">
        <p:scale>
          <a:sx n="76" d="100"/>
          <a:sy n="76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C507CD2B-0651-4BD5-83CF-785D6A384535}"/>
    <pc:docChg chg="undo redo custSel addSld delSld modSld sldOrd">
      <pc:chgData name="Sarawoot Kongyoung" userId="3c6e786b-6c74-44bb-b33c-0040d5d8c246" providerId="ADAL" clId="{C507CD2B-0651-4BD5-83CF-785D6A384535}" dt="2024-03-02T13:03:55.782" v="1450" actId="20577"/>
      <pc:docMkLst>
        <pc:docMk/>
      </pc:docMkLst>
      <pc:sldChg chg="addSp delSp modSp new mod">
        <pc:chgData name="Sarawoot Kongyoung" userId="3c6e786b-6c74-44bb-b33c-0040d5d8c246" providerId="ADAL" clId="{C507CD2B-0651-4BD5-83CF-785D6A384535}" dt="2024-03-02T08:51:07.125" v="43" actId="1076"/>
        <pc:sldMkLst>
          <pc:docMk/>
          <pc:sldMk cId="445582415" sldId="269"/>
        </pc:sldMkLst>
        <pc:spChg chg="mod">
          <ac:chgData name="Sarawoot Kongyoung" userId="3c6e786b-6c74-44bb-b33c-0040d5d8c246" providerId="ADAL" clId="{C507CD2B-0651-4BD5-83CF-785D6A384535}" dt="2024-03-02T08:43:45.527" v="7" actId="20577"/>
          <ac:spMkLst>
            <pc:docMk/>
            <pc:sldMk cId="445582415" sldId="269"/>
            <ac:spMk id="2" creationId="{F343A6CA-8737-038A-80EC-63E0111340C7}"/>
          </ac:spMkLst>
        </pc:spChg>
        <pc:spChg chg="del">
          <ac:chgData name="Sarawoot Kongyoung" userId="3c6e786b-6c74-44bb-b33c-0040d5d8c246" providerId="ADAL" clId="{C507CD2B-0651-4BD5-83CF-785D6A384535}" dt="2024-03-02T08:44:07.018" v="8" actId="22"/>
          <ac:spMkLst>
            <pc:docMk/>
            <pc:sldMk cId="445582415" sldId="269"/>
            <ac:spMk id="3" creationId="{C18E419C-90CA-3AAD-5178-19E8DECE8143}"/>
          </ac:spMkLst>
        </pc:spChg>
        <pc:spChg chg="add mod">
          <ac:chgData name="Sarawoot Kongyoung" userId="3c6e786b-6c74-44bb-b33c-0040d5d8c246" providerId="ADAL" clId="{C507CD2B-0651-4BD5-83CF-785D6A384535}" dt="2024-03-02T08:51:07.125" v="43" actId="1076"/>
          <ac:spMkLst>
            <pc:docMk/>
            <pc:sldMk cId="445582415" sldId="269"/>
            <ac:spMk id="8" creationId="{E777B1D1-11D5-4216-4D48-9FFB7AF7D930}"/>
          </ac:spMkLst>
        </pc:spChg>
        <pc:picChg chg="add mod ord">
          <ac:chgData name="Sarawoot Kongyoung" userId="3c6e786b-6c74-44bb-b33c-0040d5d8c246" providerId="ADAL" clId="{C507CD2B-0651-4BD5-83CF-785D6A384535}" dt="2024-03-02T08:51:00.499" v="41" actId="1076"/>
          <ac:picMkLst>
            <pc:docMk/>
            <pc:sldMk cId="445582415" sldId="269"/>
            <ac:picMk id="5" creationId="{2B41EF1E-5329-1CD8-EB08-31E723F92740}"/>
          </ac:picMkLst>
        </pc:picChg>
        <pc:picChg chg="add mod">
          <ac:chgData name="Sarawoot Kongyoung" userId="3c6e786b-6c74-44bb-b33c-0040d5d8c246" providerId="ADAL" clId="{C507CD2B-0651-4BD5-83CF-785D6A384535}" dt="2024-03-02T08:51:02.817" v="42" actId="14100"/>
          <ac:picMkLst>
            <pc:docMk/>
            <pc:sldMk cId="445582415" sldId="269"/>
            <ac:picMk id="7" creationId="{19B22A5E-8EF8-464A-134E-D5C163FC9EDF}"/>
          </ac:picMkLst>
        </pc:picChg>
        <pc:picChg chg="add mod">
          <ac:chgData name="Sarawoot Kongyoung" userId="3c6e786b-6c74-44bb-b33c-0040d5d8c246" providerId="ADAL" clId="{C507CD2B-0651-4BD5-83CF-785D6A384535}" dt="2024-03-02T08:46:49.091" v="26"/>
          <ac:picMkLst>
            <pc:docMk/>
            <pc:sldMk cId="445582415" sldId="269"/>
            <ac:picMk id="9" creationId="{0A53B05E-95E9-93E4-48B9-FA4021FEFB42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8:46:52.869" v="27"/>
        <pc:sldMkLst>
          <pc:docMk/>
          <pc:sldMk cId="2631004221" sldId="270"/>
        </pc:sldMkLst>
        <pc:spChg chg="mod">
          <ac:chgData name="Sarawoot Kongyoung" userId="3c6e786b-6c74-44bb-b33c-0040d5d8c246" providerId="ADAL" clId="{C507CD2B-0651-4BD5-83CF-785D6A384535}" dt="2024-03-02T08:46:16.822" v="21" actId="20577"/>
          <ac:spMkLst>
            <pc:docMk/>
            <pc:sldMk cId="2631004221" sldId="270"/>
            <ac:spMk id="2" creationId="{365E23AA-9618-858F-B80C-D71C8174422A}"/>
          </ac:spMkLst>
        </pc:spChg>
        <pc:spChg chg="del">
          <ac:chgData name="Sarawoot Kongyoung" userId="3c6e786b-6c74-44bb-b33c-0040d5d8c246" providerId="ADAL" clId="{C507CD2B-0651-4BD5-83CF-785D6A384535}" dt="2024-03-02T08:46:38.487" v="22" actId="22"/>
          <ac:spMkLst>
            <pc:docMk/>
            <pc:sldMk cId="2631004221" sldId="270"/>
            <ac:spMk id="3" creationId="{93977132-46F1-33DD-0AE2-44357DAAFB32}"/>
          </ac:spMkLst>
        </pc:spChg>
        <pc:picChg chg="add mod ord">
          <ac:chgData name="Sarawoot Kongyoung" userId="3c6e786b-6c74-44bb-b33c-0040d5d8c246" providerId="ADAL" clId="{C507CD2B-0651-4BD5-83CF-785D6A384535}" dt="2024-03-02T08:46:45.061" v="25" actId="1076"/>
          <ac:picMkLst>
            <pc:docMk/>
            <pc:sldMk cId="2631004221" sldId="270"/>
            <ac:picMk id="5" creationId="{431B7B4A-6757-BB37-79B6-3EC858446DCF}"/>
          </ac:picMkLst>
        </pc:picChg>
        <pc:picChg chg="add mod">
          <ac:chgData name="Sarawoot Kongyoung" userId="3c6e786b-6c74-44bb-b33c-0040d5d8c246" providerId="ADAL" clId="{C507CD2B-0651-4BD5-83CF-785D6A384535}" dt="2024-03-02T08:46:52.869" v="27"/>
          <ac:picMkLst>
            <pc:docMk/>
            <pc:sldMk cId="2631004221" sldId="270"/>
            <ac:picMk id="6" creationId="{471D5FA4-9BA8-17A8-1094-F7917A8317AC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04:10.255" v="90"/>
        <pc:sldMkLst>
          <pc:docMk/>
          <pc:sldMk cId="3691195176" sldId="271"/>
        </pc:sldMkLst>
        <pc:spChg chg="add del mod">
          <ac:chgData name="Sarawoot Kongyoung" userId="3c6e786b-6c74-44bb-b33c-0040d5d8c246" providerId="ADAL" clId="{C507CD2B-0651-4BD5-83CF-785D6A384535}" dt="2024-03-02T08:50:21.185" v="33" actId="20577"/>
          <ac:spMkLst>
            <pc:docMk/>
            <pc:sldMk cId="3691195176" sldId="271"/>
            <ac:spMk id="2" creationId="{A69A7D42-8CCE-DFE9-4B2A-EA478137151C}"/>
          </ac:spMkLst>
        </pc:spChg>
        <pc:spChg chg="del mod">
          <ac:chgData name="Sarawoot Kongyoung" userId="3c6e786b-6c74-44bb-b33c-0040d5d8c246" providerId="ADAL" clId="{C507CD2B-0651-4BD5-83CF-785D6A384535}" dt="2024-03-02T08:50:45.579" v="36" actId="22"/>
          <ac:spMkLst>
            <pc:docMk/>
            <pc:sldMk cId="3691195176" sldId="271"/>
            <ac:spMk id="3" creationId="{AB892430-F87B-9DC9-F373-7749450BF2A8}"/>
          </ac:spMkLst>
        </pc:spChg>
        <pc:spChg chg="add mod">
          <ac:chgData name="Sarawoot Kongyoung" userId="3c6e786b-6c74-44bb-b33c-0040d5d8c246" providerId="ADAL" clId="{C507CD2B-0651-4BD5-83CF-785D6A384535}" dt="2024-03-02T08:50:17.773" v="30"/>
          <ac:spMkLst>
            <pc:docMk/>
            <pc:sldMk cId="3691195176" sldId="271"/>
            <ac:spMk id="4" creationId="{64BDC698-0104-E017-1C20-EFD55FF717FB}"/>
          </ac:spMkLst>
        </pc:spChg>
        <pc:spChg chg="add mod">
          <ac:chgData name="Sarawoot Kongyoung" userId="3c6e786b-6c74-44bb-b33c-0040d5d8c246" providerId="ADAL" clId="{C507CD2B-0651-4BD5-83CF-785D6A384535}" dt="2024-03-02T08:51:36.239" v="47"/>
          <ac:spMkLst>
            <pc:docMk/>
            <pc:sldMk cId="3691195176" sldId="271"/>
            <ac:spMk id="9" creationId="{0517D61F-7E58-55FA-765C-4522D6704FE4}"/>
          </ac:spMkLst>
        </pc:spChg>
        <pc:picChg chg="add mod ord">
          <ac:chgData name="Sarawoot Kongyoung" userId="3c6e786b-6c74-44bb-b33c-0040d5d8c246" providerId="ADAL" clId="{C507CD2B-0651-4BD5-83CF-785D6A384535}" dt="2024-03-02T08:50:50.589" v="39" actId="1076"/>
          <ac:picMkLst>
            <pc:docMk/>
            <pc:sldMk cId="3691195176" sldId="271"/>
            <ac:picMk id="6" creationId="{DDE7315F-2330-DA2C-4AE9-52EAEB7D745E}"/>
          </ac:picMkLst>
        </pc:picChg>
        <pc:picChg chg="add mod">
          <ac:chgData name="Sarawoot Kongyoung" userId="3c6e786b-6c74-44bb-b33c-0040d5d8c246" providerId="ADAL" clId="{C507CD2B-0651-4BD5-83CF-785D6A384535}" dt="2024-03-02T08:51:31.051" v="46" actId="1076"/>
          <ac:picMkLst>
            <pc:docMk/>
            <pc:sldMk cId="3691195176" sldId="271"/>
            <ac:picMk id="8" creationId="{A56896A7-F45D-F216-F483-7E558537A4F1}"/>
          </ac:picMkLst>
        </pc:picChg>
        <pc:picChg chg="add mod">
          <ac:chgData name="Sarawoot Kongyoung" userId="3c6e786b-6c74-44bb-b33c-0040d5d8c246" providerId="ADAL" clId="{C507CD2B-0651-4BD5-83CF-785D6A384535}" dt="2024-03-02T09:04:10.255" v="90"/>
          <ac:picMkLst>
            <pc:docMk/>
            <pc:sldMk cId="3691195176" sldId="271"/>
            <ac:picMk id="10" creationId="{C6266910-FE9A-8925-6519-FE3249AA1FD7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04:11.494" v="91"/>
        <pc:sldMkLst>
          <pc:docMk/>
          <pc:sldMk cId="3682217833" sldId="272"/>
        </pc:sldMkLst>
        <pc:spChg chg="mod">
          <ac:chgData name="Sarawoot Kongyoung" userId="3c6e786b-6c74-44bb-b33c-0040d5d8c246" providerId="ADAL" clId="{C507CD2B-0651-4BD5-83CF-785D6A384535}" dt="2024-03-02T08:56:53.708" v="70" actId="113"/>
          <ac:spMkLst>
            <pc:docMk/>
            <pc:sldMk cId="3682217833" sldId="272"/>
            <ac:spMk id="2" creationId="{A5BDB2B3-5247-BB1C-5ABB-A75B5FC6C63D}"/>
          </ac:spMkLst>
        </pc:spChg>
        <pc:spChg chg="del">
          <ac:chgData name="Sarawoot Kongyoung" userId="3c6e786b-6c74-44bb-b33c-0040d5d8c246" providerId="ADAL" clId="{C507CD2B-0651-4BD5-83CF-785D6A384535}" dt="2024-03-02T08:55:46.198" v="54" actId="22"/>
          <ac:spMkLst>
            <pc:docMk/>
            <pc:sldMk cId="3682217833" sldId="272"/>
            <ac:spMk id="3" creationId="{FE5FC20F-D793-7F99-EDB3-BC4199ACFADD}"/>
          </ac:spMkLst>
        </pc:spChg>
        <pc:spChg chg="add mod">
          <ac:chgData name="Sarawoot Kongyoung" userId="3c6e786b-6c74-44bb-b33c-0040d5d8c246" providerId="ADAL" clId="{C507CD2B-0651-4BD5-83CF-785D6A384535}" dt="2024-03-02T08:56:18.687" v="62" actId="1076"/>
          <ac:spMkLst>
            <pc:docMk/>
            <pc:sldMk cId="3682217833" sldId="272"/>
            <ac:spMk id="8" creationId="{01C37CA2-FF23-4029-881B-68088B3C7441}"/>
          </ac:spMkLst>
        </pc:spChg>
        <pc:picChg chg="add mod ord">
          <ac:chgData name="Sarawoot Kongyoung" userId="3c6e786b-6c74-44bb-b33c-0040d5d8c246" providerId="ADAL" clId="{C507CD2B-0651-4BD5-83CF-785D6A384535}" dt="2024-03-02T08:55:53.006" v="57" actId="1076"/>
          <ac:picMkLst>
            <pc:docMk/>
            <pc:sldMk cId="3682217833" sldId="272"/>
            <ac:picMk id="5" creationId="{F98AE5F1-1A3C-189F-0471-25B97325F1E8}"/>
          </ac:picMkLst>
        </pc:picChg>
        <pc:picChg chg="add del mod">
          <ac:chgData name="Sarawoot Kongyoung" userId="3c6e786b-6c74-44bb-b33c-0040d5d8c246" providerId="ADAL" clId="{C507CD2B-0651-4BD5-83CF-785D6A384535}" dt="2024-03-02T09:00:43.676" v="72" actId="478"/>
          <ac:picMkLst>
            <pc:docMk/>
            <pc:sldMk cId="3682217833" sldId="272"/>
            <ac:picMk id="7" creationId="{4C2B8344-9BD2-C20D-0F36-1D2469C966AC}"/>
          </ac:picMkLst>
        </pc:picChg>
        <pc:picChg chg="add mod">
          <ac:chgData name="Sarawoot Kongyoung" userId="3c6e786b-6c74-44bb-b33c-0040d5d8c246" providerId="ADAL" clId="{C507CD2B-0651-4BD5-83CF-785D6A384535}" dt="2024-03-02T09:00:55.488" v="77" actId="1076"/>
          <ac:picMkLst>
            <pc:docMk/>
            <pc:sldMk cId="3682217833" sldId="272"/>
            <ac:picMk id="10" creationId="{4E0CD914-FC66-CE3E-D459-B45231939919}"/>
          </ac:picMkLst>
        </pc:picChg>
        <pc:picChg chg="add mod">
          <ac:chgData name="Sarawoot Kongyoung" userId="3c6e786b-6c74-44bb-b33c-0040d5d8c246" providerId="ADAL" clId="{C507CD2B-0651-4BD5-83CF-785D6A384535}" dt="2024-03-02T09:04:11.494" v="91"/>
          <ac:picMkLst>
            <pc:docMk/>
            <pc:sldMk cId="3682217833" sldId="272"/>
            <ac:picMk id="11" creationId="{3A72256E-93A1-209A-2116-9BF718223C92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04:12.469" v="92"/>
        <pc:sldMkLst>
          <pc:docMk/>
          <pc:sldMk cId="1177425430" sldId="273"/>
        </pc:sldMkLst>
        <pc:spChg chg="mod">
          <ac:chgData name="Sarawoot Kongyoung" userId="3c6e786b-6c74-44bb-b33c-0040d5d8c246" providerId="ADAL" clId="{C507CD2B-0651-4BD5-83CF-785D6A384535}" dt="2024-03-02T09:01:19.389" v="80"/>
          <ac:spMkLst>
            <pc:docMk/>
            <pc:sldMk cId="1177425430" sldId="273"/>
            <ac:spMk id="2" creationId="{C743477E-76E7-F0D8-7B85-B8EC2C820236}"/>
          </ac:spMkLst>
        </pc:spChg>
        <pc:spChg chg="del">
          <ac:chgData name="Sarawoot Kongyoung" userId="3c6e786b-6c74-44bb-b33c-0040d5d8c246" providerId="ADAL" clId="{C507CD2B-0651-4BD5-83CF-785D6A384535}" dt="2024-03-02T09:01:51.879" v="81" actId="22"/>
          <ac:spMkLst>
            <pc:docMk/>
            <pc:sldMk cId="1177425430" sldId="273"/>
            <ac:spMk id="3" creationId="{B7288F64-D883-95BE-F247-C79EBEBAB9F8}"/>
          </ac:spMkLst>
        </pc:spChg>
        <pc:spChg chg="add mod">
          <ac:chgData name="Sarawoot Kongyoung" userId="3c6e786b-6c74-44bb-b33c-0040d5d8c246" providerId="ADAL" clId="{C507CD2B-0651-4BD5-83CF-785D6A384535}" dt="2024-03-02T09:04:06.973" v="89" actId="1076"/>
          <ac:spMkLst>
            <pc:docMk/>
            <pc:sldMk cId="1177425430" sldId="273"/>
            <ac:spMk id="8" creationId="{8D54FE60-AC46-64E4-2386-5E097B0D3CE0}"/>
          </ac:spMkLst>
        </pc:spChg>
        <pc:picChg chg="add mod ord">
          <ac:chgData name="Sarawoot Kongyoung" userId="3c6e786b-6c74-44bb-b33c-0040d5d8c246" providerId="ADAL" clId="{C507CD2B-0651-4BD5-83CF-785D6A384535}" dt="2024-03-02T09:01:59.843" v="84" actId="1076"/>
          <ac:picMkLst>
            <pc:docMk/>
            <pc:sldMk cId="1177425430" sldId="273"/>
            <ac:picMk id="5" creationId="{498DE328-AF44-83FD-26A1-29D8714A7EE0}"/>
          </ac:picMkLst>
        </pc:picChg>
        <pc:picChg chg="add mod">
          <ac:chgData name="Sarawoot Kongyoung" userId="3c6e786b-6c74-44bb-b33c-0040d5d8c246" providerId="ADAL" clId="{C507CD2B-0651-4BD5-83CF-785D6A384535}" dt="2024-03-02T09:04:01.017" v="87" actId="1076"/>
          <ac:picMkLst>
            <pc:docMk/>
            <pc:sldMk cId="1177425430" sldId="273"/>
            <ac:picMk id="7" creationId="{F39782AD-8FE1-9894-1E52-D82265C8EE63}"/>
          </ac:picMkLst>
        </pc:picChg>
        <pc:picChg chg="add mod">
          <ac:chgData name="Sarawoot Kongyoung" userId="3c6e786b-6c74-44bb-b33c-0040d5d8c246" providerId="ADAL" clId="{C507CD2B-0651-4BD5-83CF-785D6A384535}" dt="2024-03-02T09:04:12.469" v="92"/>
          <ac:picMkLst>
            <pc:docMk/>
            <pc:sldMk cId="1177425430" sldId="273"/>
            <ac:picMk id="9" creationId="{3A96633D-15A4-169D-0759-E2A744A956A5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06:26.637" v="107"/>
        <pc:sldMkLst>
          <pc:docMk/>
          <pc:sldMk cId="2288374046" sldId="274"/>
        </pc:sldMkLst>
        <pc:spChg chg="add del mod">
          <ac:chgData name="Sarawoot Kongyoung" userId="3c6e786b-6c74-44bb-b33c-0040d5d8c246" providerId="ADAL" clId="{C507CD2B-0651-4BD5-83CF-785D6A384535}" dt="2024-03-02T09:04:52.234" v="98" actId="20577"/>
          <ac:spMkLst>
            <pc:docMk/>
            <pc:sldMk cId="2288374046" sldId="274"/>
            <ac:spMk id="2" creationId="{E0375669-A711-F12A-C1FF-0C9083EEDA64}"/>
          </ac:spMkLst>
        </pc:spChg>
        <pc:spChg chg="del">
          <ac:chgData name="Sarawoot Kongyoung" userId="3c6e786b-6c74-44bb-b33c-0040d5d8c246" providerId="ADAL" clId="{C507CD2B-0651-4BD5-83CF-785D6A384535}" dt="2024-03-02T09:05:13.499" v="99" actId="22"/>
          <ac:spMkLst>
            <pc:docMk/>
            <pc:sldMk cId="2288374046" sldId="274"/>
            <ac:spMk id="3" creationId="{9512BB6A-525E-AB3C-AD97-2DFE9CE628CF}"/>
          </ac:spMkLst>
        </pc:spChg>
        <pc:spChg chg="add mod">
          <ac:chgData name="Sarawoot Kongyoung" userId="3c6e786b-6c74-44bb-b33c-0040d5d8c246" providerId="ADAL" clId="{C507CD2B-0651-4BD5-83CF-785D6A384535}" dt="2024-03-02T09:04:48.986" v="95"/>
          <ac:spMkLst>
            <pc:docMk/>
            <pc:sldMk cId="2288374046" sldId="274"/>
            <ac:spMk id="4" creationId="{7C471E56-0F97-57D8-DA04-143372A58E25}"/>
          </ac:spMkLst>
        </pc:spChg>
        <pc:spChg chg="add mod">
          <ac:chgData name="Sarawoot Kongyoung" userId="3c6e786b-6c74-44bb-b33c-0040d5d8c246" providerId="ADAL" clId="{C507CD2B-0651-4BD5-83CF-785D6A384535}" dt="2024-03-02T09:06:21.904" v="106" actId="1076"/>
          <ac:spMkLst>
            <pc:docMk/>
            <pc:sldMk cId="2288374046" sldId="274"/>
            <ac:spMk id="9" creationId="{4E6CFE10-F992-99B4-151C-F071BD968DDE}"/>
          </ac:spMkLst>
        </pc:spChg>
        <pc:picChg chg="add mod ord">
          <ac:chgData name="Sarawoot Kongyoung" userId="3c6e786b-6c74-44bb-b33c-0040d5d8c246" providerId="ADAL" clId="{C507CD2B-0651-4BD5-83CF-785D6A384535}" dt="2024-03-02T09:05:17.937" v="101" actId="1076"/>
          <ac:picMkLst>
            <pc:docMk/>
            <pc:sldMk cId="2288374046" sldId="274"/>
            <ac:picMk id="6" creationId="{742ACAEC-F592-4D1B-4BEA-81D25BBAB770}"/>
          </ac:picMkLst>
        </pc:picChg>
        <pc:picChg chg="add mod">
          <ac:chgData name="Sarawoot Kongyoung" userId="3c6e786b-6c74-44bb-b33c-0040d5d8c246" providerId="ADAL" clId="{C507CD2B-0651-4BD5-83CF-785D6A384535}" dt="2024-03-02T09:06:14.397" v="104" actId="1076"/>
          <ac:picMkLst>
            <pc:docMk/>
            <pc:sldMk cId="2288374046" sldId="274"/>
            <ac:picMk id="8" creationId="{EBAD1DDA-6B6C-5989-F2F4-A1A00B4A8A6E}"/>
          </ac:picMkLst>
        </pc:picChg>
        <pc:picChg chg="add mod">
          <ac:chgData name="Sarawoot Kongyoung" userId="3c6e786b-6c74-44bb-b33c-0040d5d8c246" providerId="ADAL" clId="{C507CD2B-0651-4BD5-83CF-785D6A384535}" dt="2024-03-02T09:06:26.637" v="107"/>
          <ac:picMkLst>
            <pc:docMk/>
            <pc:sldMk cId="2288374046" sldId="274"/>
            <ac:picMk id="10" creationId="{A15702DC-3D34-4703-534B-8D5996533F42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08:37.591" v="124"/>
        <pc:sldMkLst>
          <pc:docMk/>
          <pc:sldMk cId="1823716558" sldId="275"/>
        </pc:sldMkLst>
        <pc:spChg chg="mod">
          <ac:chgData name="Sarawoot Kongyoung" userId="3c6e786b-6c74-44bb-b33c-0040d5d8c246" providerId="ADAL" clId="{C507CD2B-0651-4BD5-83CF-785D6A384535}" dt="2024-03-02T09:07:18.426" v="116" actId="404"/>
          <ac:spMkLst>
            <pc:docMk/>
            <pc:sldMk cId="1823716558" sldId="275"/>
            <ac:spMk id="2" creationId="{E45977A4-B39B-D1CF-F327-3F846037F6A7}"/>
          </ac:spMkLst>
        </pc:spChg>
        <pc:spChg chg="del">
          <ac:chgData name="Sarawoot Kongyoung" userId="3c6e786b-6c74-44bb-b33c-0040d5d8c246" providerId="ADAL" clId="{C507CD2B-0651-4BD5-83CF-785D6A384535}" dt="2024-03-02T09:07:31.107" v="117" actId="22"/>
          <ac:spMkLst>
            <pc:docMk/>
            <pc:sldMk cId="1823716558" sldId="275"/>
            <ac:spMk id="3" creationId="{BB60E8F4-FCBF-4400-D51D-1BB889B9B4B0}"/>
          </ac:spMkLst>
        </pc:spChg>
        <pc:spChg chg="add mod">
          <ac:chgData name="Sarawoot Kongyoung" userId="3c6e786b-6c74-44bb-b33c-0040d5d8c246" providerId="ADAL" clId="{C507CD2B-0651-4BD5-83CF-785D6A384535}" dt="2024-03-02T09:08:37.591" v="124"/>
          <ac:spMkLst>
            <pc:docMk/>
            <pc:sldMk cId="1823716558" sldId="275"/>
            <ac:spMk id="8" creationId="{0A3ED339-8A05-26EF-FD14-97E160652C49}"/>
          </ac:spMkLst>
        </pc:spChg>
        <pc:picChg chg="add mod ord">
          <ac:chgData name="Sarawoot Kongyoung" userId="3c6e786b-6c74-44bb-b33c-0040d5d8c246" providerId="ADAL" clId="{C507CD2B-0651-4BD5-83CF-785D6A384535}" dt="2024-03-02T09:07:37.058" v="120" actId="1076"/>
          <ac:picMkLst>
            <pc:docMk/>
            <pc:sldMk cId="1823716558" sldId="275"/>
            <ac:picMk id="5" creationId="{CED839F3-F098-81FE-89BA-49450DE51BD9}"/>
          </ac:picMkLst>
        </pc:picChg>
        <pc:picChg chg="add mod">
          <ac:chgData name="Sarawoot Kongyoung" userId="3c6e786b-6c74-44bb-b33c-0040d5d8c246" providerId="ADAL" clId="{C507CD2B-0651-4BD5-83CF-785D6A384535}" dt="2024-03-02T09:08:31.152" v="123" actId="1076"/>
          <ac:picMkLst>
            <pc:docMk/>
            <pc:sldMk cId="1823716558" sldId="275"/>
            <ac:picMk id="7" creationId="{B2C64274-BDBA-33B8-FB09-02CDA48D73EE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10:21:30.110" v="744" actId="20577"/>
        <pc:sldMkLst>
          <pc:docMk/>
          <pc:sldMk cId="3911621357" sldId="276"/>
        </pc:sldMkLst>
        <pc:spChg chg="mod">
          <ac:chgData name="Sarawoot Kongyoung" userId="3c6e786b-6c74-44bb-b33c-0040d5d8c246" providerId="ADAL" clId="{C507CD2B-0651-4BD5-83CF-785D6A384535}" dt="2024-03-02T10:21:30.110" v="744" actId="20577"/>
          <ac:spMkLst>
            <pc:docMk/>
            <pc:sldMk cId="3911621357" sldId="276"/>
            <ac:spMk id="2" creationId="{BF6A5F9E-25D7-EBF5-210F-A713463A2200}"/>
          </ac:spMkLst>
        </pc:spChg>
        <pc:spChg chg="add del mod">
          <ac:chgData name="Sarawoot Kongyoung" userId="3c6e786b-6c74-44bb-b33c-0040d5d8c246" providerId="ADAL" clId="{C507CD2B-0651-4BD5-83CF-785D6A384535}" dt="2024-03-02T09:12:05.485" v="157"/>
          <ac:spMkLst>
            <pc:docMk/>
            <pc:sldMk cId="3911621357" sldId="276"/>
            <ac:spMk id="3" creationId="{1DCB3E1F-04A9-584A-362C-5B6D73551BEC}"/>
          </ac:spMkLst>
        </pc:spChg>
        <pc:spChg chg="add mod">
          <ac:chgData name="Sarawoot Kongyoung" userId="3c6e786b-6c74-44bb-b33c-0040d5d8c246" providerId="ADAL" clId="{C507CD2B-0651-4BD5-83CF-785D6A384535}" dt="2024-03-02T09:11:08.091" v="138"/>
          <ac:spMkLst>
            <pc:docMk/>
            <pc:sldMk cId="3911621357" sldId="276"/>
            <ac:spMk id="4" creationId="{8F08FEDE-9DE9-3315-D2DC-7E259115C98B}"/>
          </ac:spMkLst>
        </pc:spChg>
        <pc:spChg chg="add">
          <ac:chgData name="Sarawoot Kongyoung" userId="3c6e786b-6c74-44bb-b33c-0040d5d8c246" providerId="ADAL" clId="{C507CD2B-0651-4BD5-83CF-785D6A384535}" dt="2024-03-02T09:11:52.268" v="153"/>
          <ac:spMkLst>
            <pc:docMk/>
            <pc:sldMk cId="3911621357" sldId="276"/>
            <ac:spMk id="5" creationId="{846201A9-0810-D686-2273-D91B04262D64}"/>
          </ac:spMkLst>
        </pc:spChg>
      </pc:sldChg>
      <pc:sldChg chg="addSp delSp modSp new mod">
        <pc:chgData name="Sarawoot Kongyoung" userId="3c6e786b-6c74-44bb-b33c-0040d5d8c246" providerId="ADAL" clId="{C507CD2B-0651-4BD5-83CF-785D6A384535}" dt="2024-03-02T10:21:33.541" v="747" actId="20577"/>
        <pc:sldMkLst>
          <pc:docMk/>
          <pc:sldMk cId="2180475769" sldId="277"/>
        </pc:sldMkLst>
        <pc:spChg chg="mod">
          <ac:chgData name="Sarawoot Kongyoung" userId="3c6e786b-6c74-44bb-b33c-0040d5d8c246" providerId="ADAL" clId="{C507CD2B-0651-4BD5-83CF-785D6A384535}" dt="2024-03-02T10:21:33.541" v="747" actId="20577"/>
          <ac:spMkLst>
            <pc:docMk/>
            <pc:sldMk cId="2180475769" sldId="277"/>
            <ac:spMk id="2" creationId="{5F50A56C-5EEA-C7B1-9AF4-DA2ADE2B8E8B}"/>
          </ac:spMkLst>
        </pc:spChg>
        <pc:spChg chg="del">
          <ac:chgData name="Sarawoot Kongyoung" userId="3c6e786b-6c74-44bb-b33c-0040d5d8c246" providerId="ADAL" clId="{C507CD2B-0651-4BD5-83CF-785D6A384535}" dt="2024-03-02T09:13:15.525" v="159" actId="22"/>
          <ac:spMkLst>
            <pc:docMk/>
            <pc:sldMk cId="2180475769" sldId="277"/>
            <ac:spMk id="3" creationId="{6EB67458-8FCE-9A86-2BD8-54C90F675473}"/>
          </ac:spMkLst>
        </pc:spChg>
        <pc:picChg chg="add mod ord">
          <ac:chgData name="Sarawoot Kongyoung" userId="3c6e786b-6c74-44bb-b33c-0040d5d8c246" providerId="ADAL" clId="{C507CD2B-0651-4BD5-83CF-785D6A384535}" dt="2024-03-02T09:26:04.631" v="187" actId="34135"/>
          <ac:picMkLst>
            <pc:docMk/>
            <pc:sldMk cId="2180475769" sldId="277"/>
            <ac:picMk id="5" creationId="{3995FF2D-B0BB-67F5-D994-F61B5B20142B}"/>
          </ac:picMkLst>
        </pc:picChg>
        <pc:picChg chg="add del mod">
          <ac:chgData name="Sarawoot Kongyoung" userId="3c6e786b-6c74-44bb-b33c-0040d5d8c246" providerId="ADAL" clId="{C507CD2B-0651-4BD5-83CF-785D6A384535}" dt="2024-03-02T09:24:45.090" v="169" actId="478"/>
          <ac:picMkLst>
            <pc:docMk/>
            <pc:sldMk cId="2180475769" sldId="277"/>
            <ac:picMk id="7" creationId="{62E887FC-F098-958C-F3F6-9E05A80A3552}"/>
          </ac:picMkLst>
        </pc:picChg>
        <pc:picChg chg="add mod">
          <ac:chgData name="Sarawoot Kongyoung" userId="3c6e786b-6c74-44bb-b33c-0040d5d8c246" providerId="ADAL" clId="{C507CD2B-0651-4BD5-83CF-785D6A384535}" dt="2024-03-02T09:26:04.631" v="187" actId="34135"/>
          <ac:picMkLst>
            <pc:docMk/>
            <pc:sldMk cId="2180475769" sldId="277"/>
            <ac:picMk id="9" creationId="{CB7149A4-2DD5-4A3C-8F43-6916992AB779}"/>
          </ac:picMkLst>
        </pc:picChg>
        <pc:picChg chg="add mod">
          <ac:chgData name="Sarawoot Kongyoung" userId="3c6e786b-6c74-44bb-b33c-0040d5d8c246" providerId="ADAL" clId="{C507CD2B-0651-4BD5-83CF-785D6A384535}" dt="2024-03-02T09:26:04.631" v="187" actId="34135"/>
          <ac:picMkLst>
            <pc:docMk/>
            <pc:sldMk cId="2180475769" sldId="277"/>
            <ac:picMk id="10" creationId="{58D2002E-EDF0-2B05-E607-459601F626E1}"/>
          </ac:picMkLst>
        </pc:picChg>
        <pc:picChg chg="add mod">
          <ac:chgData name="Sarawoot Kongyoung" userId="3c6e786b-6c74-44bb-b33c-0040d5d8c246" providerId="ADAL" clId="{C507CD2B-0651-4BD5-83CF-785D6A384535}" dt="2024-03-02T09:26:04.631" v="187" actId="34135"/>
          <ac:picMkLst>
            <pc:docMk/>
            <pc:sldMk cId="2180475769" sldId="277"/>
            <ac:picMk id="12" creationId="{DBC44788-C41B-A435-46B8-D3AE0B2A3447}"/>
          </ac:picMkLst>
        </pc:picChg>
      </pc:sldChg>
      <pc:sldChg chg="modSp new mod">
        <pc:chgData name="Sarawoot Kongyoung" userId="3c6e786b-6c74-44bb-b33c-0040d5d8c246" providerId="ADAL" clId="{C507CD2B-0651-4BD5-83CF-785D6A384535}" dt="2024-03-02T10:21:39.032" v="751" actId="20577"/>
        <pc:sldMkLst>
          <pc:docMk/>
          <pc:sldMk cId="3028864517" sldId="278"/>
        </pc:sldMkLst>
        <pc:spChg chg="mod">
          <ac:chgData name="Sarawoot Kongyoung" userId="3c6e786b-6c74-44bb-b33c-0040d5d8c246" providerId="ADAL" clId="{C507CD2B-0651-4BD5-83CF-785D6A384535}" dt="2024-03-02T10:21:39.032" v="751" actId="20577"/>
          <ac:spMkLst>
            <pc:docMk/>
            <pc:sldMk cId="3028864517" sldId="278"/>
            <ac:spMk id="2" creationId="{B6500B87-596A-0B77-7357-E604CD767D6D}"/>
          </ac:spMkLst>
        </pc:spChg>
        <pc:spChg chg="mod">
          <ac:chgData name="Sarawoot Kongyoung" userId="3c6e786b-6c74-44bb-b33c-0040d5d8c246" providerId="ADAL" clId="{C507CD2B-0651-4BD5-83CF-785D6A384535}" dt="2024-03-02T09:27:12.425" v="190" actId="12"/>
          <ac:spMkLst>
            <pc:docMk/>
            <pc:sldMk cId="3028864517" sldId="278"/>
            <ac:spMk id="3" creationId="{D7088F19-7A01-86FE-7E98-7204A691E657}"/>
          </ac:spMkLst>
        </pc:spChg>
      </pc:sldChg>
      <pc:sldChg chg="modSp new mod">
        <pc:chgData name="Sarawoot Kongyoung" userId="3c6e786b-6c74-44bb-b33c-0040d5d8c246" providerId="ADAL" clId="{C507CD2B-0651-4BD5-83CF-785D6A384535}" dt="2024-03-02T10:21:43.435" v="754" actId="20577"/>
        <pc:sldMkLst>
          <pc:docMk/>
          <pc:sldMk cId="1711283809" sldId="279"/>
        </pc:sldMkLst>
        <pc:spChg chg="mod">
          <ac:chgData name="Sarawoot Kongyoung" userId="3c6e786b-6c74-44bb-b33c-0040d5d8c246" providerId="ADAL" clId="{C507CD2B-0651-4BD5-83CF-785D6A384535}" dt="2024-03-02T10:21:43.435" v="754" actId="20577"/>
          <ac:spMkLst>
            <pc:docMk/>
            <pc:sldMk cId="1711283809" sldId="279"/>
            <ac:spMk id="2" creationId="{17702FB6-A6FD-EB35-F8FD-5FDF9BA0BADF}"/>
          </ac:spMkLst>
        </pc:spChg>
        <pc:spChg chg="mod">
          <ac:chgData name="Sarawoot Kongyoung" userId="3c6e786b-6c74-44bb-b33c-0040d5d8c246" providerId="ADAL" clId="{C507CD2B-0651-4BD5-83CF-785D6A384535}" dt="2024-03-02T09:28:39.643" v="229" actId="20577"/>
          <ac:spMkLst>
            <pc:docMk/>
            <pc:sldMk cId="1711283809" sldId="279"/>
            <ac:spMk id="3" creationId="{C40B00FB-F505-0216-6BAB-76E5E28976FA}"/>
          </ac:spMkLst>
        </pc:spChg>
      </pc:sldChg>
      <pc:sldChg chg="addSp delSp modSp new mod modClrScheme chgLayout">
        <pc:chgData name="Sarawoot Kongyoung" userId="3c6e786b-6c74-44bb-b33c-0040d5d8c246" providerId="ADAL" clId="{C507CD2B-0651-4BD5-83CF-785D6A384535}" dt="2024-03-02T09:40:46.548" v="235"/>
        <pc:sldMkLst>
          <pc:docMk/>
          <pc:sldMk cId="3944189519" sldId="280"/>
        </pc:sldMkLst>
        <pc:spChg chg="del mod ord">
          <ac:chgData name="Sarawoot Kongyoung" userId="3c6e786b-6c74-44bb-b33c-0040d5d8c246" providerId="ADAL" clId="{C507CD2B-0651-4BD5-83CF-785D6A384535}" dt="2024-03-02T09:40:12.825" v="231" actId="700"/>
          <ac:spMkLst>
            <pc:docMk/>
            <pc:sldMk cId="3944189519" sldId="280"/>
            <ac:spMk id="2" creationId="{0A8D87C2-F933-A88E-34E2-76DA7534E733}"/>
          </ac:spMkLst>
        </pc:spChg>
        <pc:spChg chg="del mod ord">
          <ac:chgData name="Sarawoot Kongyoung" userId="3c6e786b-6c74-44bb-b33c-0040d5d8c246" providerId="ADAL" clId="{C507CD2B-0651-4BD5-83CF-785D6A384535}" dt="2024-03-02T09:40:12.825" v="231" actId="700"/>
          <ac:spMkLst>
            <pc:docMk/>
            <pc:sldMk cId="3944189519" sldId="280"/>
            <ac:spMk id="3" creationId="{9E347356-AEC1-3009-1155-F52BD819A101}"/>
          </ac:spMkLst>
        </pc:spChg>
        <pc:spChg chg="add mod ord">
          <ac:chgData name="Sarawoot Kongyoung" userId="3c6e786b-6c74-44bb-b33c-0040d5d8c246" providerId="ADAL" clId="{C507CD2B-0651-4BD5-83CF-785D6A384535}" dt="2024-03-02T09:40:14.633" v="233" actId="20577"/>
          <ac:spMkLst>
            <pc:docMk/>
            <pc:sldMk cId="3944189519" sldId="280"/>
            <ac:spMk id="4" creationId="{14A90E85-6FD5-1FB7-956E-4DCD03DED56E}"/>
          </ac:spMkLst>
        </pc:spChg>
        <pc:spChg chg="add mod ord">
          <ac:chgData name="Sarawoot Kongyoung" userId="3c6e786b-6c74-44bb-b33c-0040d5d8c246" providerId="ADAL" clId="{C507CD2B-0651-4BD5-83CF-785D6A384535}" dt="2024-03-02T09:40:46.548" v="235"/>
          <ac:spMkLst>
            <pc:docMk/>
            <pc:sldMk cId="3944189519" sldId="280"/>
            <ac:spMk id="5" creationId="{CE96E530-496E-7455-C992-147909563A9E}"/>
          </ac:spMkLst>
        </pc:spChg>
      </pc:sldChg>
      <pc:sldChg chg="addSp delSp modSp new mod modClrScheme chgLayout">
        <pc:chgData name="Sarawoot Kongyoung" userId="3c6e786b-6c74-44bb-b33c-0040d5d8c246" providerId="ADAL" clId="{C507CD2B-0651-4BD5-83CF-785D6A384535}" dt="2024-03-02T09:41:30.176" v="243" actId="20577"/>
        <pc:sldMkLst>
          <pc:docMk/>
          <pc:sldMk cId="1494318288" sldId="281"/>
        </pc:sldMkLst>
        <pc:spChg chg="del mod ord">
          <ac:chgData name="Sarawoot Kongyoung" userId="3c6e786b-6c74-44bb-b33c-0040d5d8c246" providerId="ADAL" clId="{C507CD2B-0651-4BD5-83CF-785D6A384535}" dt="2024-03-02T09:41:08.922" v="236" actId="700"/>
          <ac:spMkLst>
            <pc:docMk/>
            <pc:sldMk cId="1494318288" sldId="281"/>
            <ac:spMk id="2" creationId="{8F5D12DC-D29E-2C3A-5631-C5448143628D}"/>
          </ac:spMkLst>
        </pc:spChg>
        <pc:spChg chg="del mod ord">
          <ac:chgData name="Sarawoot Kongyoung" userId="3c6e786b-6c74-44bb-b33c-0040d5d8c246" providerId="ADAL" clId="{C507CD2B-0651-4BD5-83CF-785D6A384535}" dt="2024-03-02T09:41:08.922" v="236" actId="700"/>
          <ac:spMkLst>
            <pc:docMk/>
            <pc:sldMk cId="1494318288" sldId="281"/>
            <ac:spMk id="3" creationId="{996587CB-50FC-6700-8841-60FA48B05F80}"/>
          </ac:spMkLst>
        </pc:spChg>
        <pc:spChg chg="add mod ord">
          <ac:chgData name="Sarawoot Kongyoung" userId="3c6e786b-6c74-44bb-b33c-0040d5d8c246" providerId="ADAL" clId="{C507CD2B-0651-4BD5-83CF-785D6A384535}" dt="2024-03-02T09:41:30.176" v="243" actId="20577"/>
          <ac:spMkLst>
            <pc:docMk/>
            <pc:sldMk cId="1494318288" sldId="281"/>
            <ac:spMk id="4" creationId="{9A7C042F-FFC3-C252-E898-A65C0B50E96C}"/>
          </ac:spMkLst>
        </pc:spChg>
        <pc:spChg chg="add mod ord">
          <ac:chgData name="Sarawoot Kongyoung" userId="3c6e786b-6c74-44bb-b33c-0040d5d8c246" providerId="ADAL" clId="{C507CD2B-0651-4BD5-83CF-785D6A384535}" dt="2024-03-02T09:41:10.153" v="238" actId="27636"/>
          <ac:spMkLst>
            <pc:docMk/>
            <pc:sldMk cId="1494318288" sldId="281"/>
            <ac:spMk id="5" creationId="{AE1299A6-A3C5-1BCB-D229-A46D043C4A92}"/>
          </ac:spMkLst>
        </pc:spChg>
      </pc:sldChg>
      <pc:sldChg chg="addSp modSp new mod">
        <pc:chgData name="Sarawoot Kongyoung" userId="3c6e786b-6c74-44bb-b33c-0040d5d8c246" providerId="ADAL" clId="{C507CD2B-0651-4BD5-83CF-785D6A384535}" dt="2024-03-02T09:42:34.365" v="254" actId="14100"/>
        <pc:sldMkLst>
          <pc:docMk/>
          <pc:sldMk cId="2843939469" sldId="282"/>
        </pc:sldMkLst>
        <pc:spChg chg="mod">
          <ac:chgData name="Sarawoot Kongyoung" userId="3c6e786b-6c74-44bb-b33c-0040d5d8c246" providerId="ADAL" clId="{C507CD2B-0651-4BD5-83CF-785D6A384535}" dt="2024-03-02T09:41:56.734" v="249" actId="20577"/>
          <ac:spMkLst>
            <pc:docMk/>
            <pc:sldMk cId="2843939469" sldId="282"/>
            <ac:spMk id="2" creationId="{D2B02D39-A259-E27C-C03F-75320B897098}"/>
          </ac:spMkLst>
        </pc:spChg>
        <pc:spChg chg="mod">
          <ac:chgData name="Sarawoot Kongyoung" userId="3c6e786b-6c74-44bb-b33c-0040d5d8c246" providerId="ADAL" clId="{C507CD2B-0651-4BD5-83CF-785D6A384535}" dt="2024-03-02T09:42:08.555" v="250" actId="20577"/>
          <ac:spMkLst>
            <pc:docMk/>
            <pc:sldMk cId="2843939469" sldId="282"/>
            <ac:spMk id="3" creationId="{D5EE0610-D970-F6A0-004A-96483EB73190}"/>
          </ac:spMkLst>
        </pc:spChg>
        <pc:spChg chg="add mod">
          <ac:chgData name="Sarawoot Kongyoung" userId="3c6e786b-6c74-44bb-b33c-0040d5d8c246" providerId="ADAL" clId="{C507CD2B-0651-4BD5-83CF-785D6A384535}" dt="2024-03-02T09:42:34.365" v="254" actId="14100"/>
          <ac:spMkLst>
            <pc:docMk/>
            <pc:sldMk cId="2843939469" sldId="282"/>
            <ac:spMk id="6" creationId="{10B81B53-3FBA-556C-004A-DB2CA795AE9D}"/>
          </ac:spMkLst>
        </pc:spChg>
        <pc:picChg chg="add mod">
          <ac:chgData name="Sarawoot Kongyoung" userId="3c6e786b-6c74-44bb-b33c-0040d5d8c246" providerId="ADAL" clId="{C507CD2B-0651-4BD5-83CF-785D6A384535}" dt="2024-03-02T09:42:12.149" v="252" actId="1076"/>
          <ac:picMkLst>
            <pc:docMk/>
            <pc:sldMk cId="2843939469" sldId="282"/>
            <ac:picMk id="5" creationId="{27C4F67C-7B3B-52A7-E839-8DCD3FC8F00D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47:47.593" v="316" actId="1076"/>
        <pc:sldMkLst>
          <pc:docMk/>
          <pc:sldMk cId="3282349916" sldId="283"/>
        </pc:sldMkLst>
        <pc:spChg chg="mod">
          <ac:chgData name="Sarawoot Kongyoung" userId="3c6e786b-6c74-44bb-b33c-0040d5d8c246" providerId="ADAL" clId="{C507CD2B-0651-4BD5-83CF-785D6A384535}" dt="2024-03-02T09:45:41.431" v="269" actId="20577"/>
          <ac:spMkLst>
            <pc:docMk/>
            <pc:sldMk cId="3282349916" sldId="283"/>
            <ac:spMk id="2" creationId="{19BE66E4-A8F0-B599-EC59-638358E7B850}"/>
          </ac:spMkLst>
        </pc:spChg>
        <pc:spChg chg="del">
          <ac:chgData name="Sarawoot Kongyoung" userId="3c6e786b-6c74-44bb-b33c-0040d5d8c246" providerId="ADAL" clId="{C507CD2B-0651-4BD5-83CF-785D6A384535}" dt="2024-03-02T09:45:28.618" v="256" actId="22"/>
          <ac:spMkLst>
            <pc:docMk/>
            <pc:sldMk cId="3282349916" sldId="283"/>
            <ac:spMk id="3" creationId="{EBBC5F82-9787-3893-9296-64EE0F20B5C1}"/>
          </ac:spMkLst>
        </pc:spChg>
        <pc:spChg chg="add mod">
          <ac:chgData name="Sarawoot Kongyoung" userId="3c6e786b-6c74-44bb-b33c-0040d5d8c246" providerId="ADAL" clId="{C507CD2B-0651-4BD5-83CF-785D6A384535}" dt="2024-03-02T09:47:06.722" v="306" actId="1076"/>
          <ac:spMkLst>
            <pc:docMk/>
            <pc:sldMk cId="3282349916" sldId="283"/>
            <ac:spMk id="6" creationId="{0583A2DC-9C63-FF03-CC0D-28D718CCD05B}"/>
          </ac:spMkLst>
        </pc:spChg>
        <pc:spChg chg="add mod">
          <ac:chgData name="Sarawoot Kongyoung" userId="3c6e786b-6c74-44bb-b33c-0040d5d8c246" providerId="ADAL" clId="{C507CD2B-0651-4BD5-83CF-785D6A384535}" dt="2024-03-02T09:47:18.040" v="310" actId="1076"/>
          <ac:spMkLst>
            <pc:docMk/>
            <pc:sldMk cId="3282349916" sldId="283"/>
            <ac:spMk id="7" creationId="{3D610B4C-EA9E-A9D8-8A1F-B9D178262F85}"/>
          </ac:spMkLst>
        </pc:spChg>
        <pc:spChg chg="add mod">
          <ac:chgData name="Sarawoot Kongyoung" userId="3c6e786b-6c74-44bb-b33c-0040d5d8c246" providerId="ADAL" clId="{C507CD2B-0651-4BD5-83CF-785D6A384535}" dt="2024-03-02T09:47:25.620" v="312" actId="1076"/>
          <ac:spMkLst>
            <pc:docMk/>
            <pc:sldMk cId="3282349916" sldId="283"/>
            <ac:spMk id="10" creationId="{394DE4D2-9E6E-A68D-C419-3A8528160612}"/>
          </ac:spMkLst>
        </pc:spChg>
        <pc:spChg chg="add mod">
          <ac:chgData name="Sarawoot Kongyoung" userId="3c6e786b-6c74-44bb-b33c-0040d5d8c246" providerId="ADAL" clId="{C507CD2B-0651-4BD5-83CF-785D6A384535}" dt="2024-03-02T09:47:47.593" v="316" actId="1076"/>
          <ac:spMkLst>
            <pc:docMk/>
            <pc:sldMk cId="3282349916" sldId="283"/>
            <ac:spMk id="11" creationId="{8EF715D8-D050-8B09-B8A8-0A0B10A5D277}"/>
          </ac:spMkLst>
        </pc:spChg>
        <pc:picChg chg="add mod ord">
          <ac:chgData name="Sarawoot Kongyoung" userId="3c6e786b-6c74-44bb-b33c-0040d5d8c246" providerId="ADAL" clId="{C507CD2B-0651-4BD5-83CF-785D6A384535}" dt="2024-03-02T09:47:06.722" v="306" actId="1076"/>
          <ac:picMkLst>
            <pc:docMk/>
            <pc:sldMk cId="3282349916" sldId="283"/>
            <ac:picMk id="5" creationId="{C59D09F8-5E1A-E295-59F0-75A694AF7FA6}"/>
          </ac:picMkLst>
        </pc:picChg>
        <pc:picChg chg="add mod">
          <ac:chgData name="Sarawoot Kongyoung" userId="3c6e786b-6c74-44bb-b33c-0040d5d8c246" providerId="ADAL" clId="{C507CD2B-0651-4BD5-83CF-785D6A384535}" dt="2024-03-02T09:47:15.048" v="309" actId="1076"/>
          <ac:picMkLst>
            <pc:docMk/>
            <pc:sldMk cId="3282349916" sldId="283"/>
            <ac:picMk id="9" creationId="{51F43D52-6983-8ACD-5C1F-6F6D20216679}"/>
          </ac:picMkLst>
        </pc:picChg>
      </pc:sldChg>
      <pc:sldChg chg="addSp delSp modSp new mod">
        <pc:chgData name="Sarawoot Kongyoung" userId="3c6e786b-6c74-44bb-b33c-0040d5d8c246" providerId="ADAL" clId="{C507CD2B-0651-4BD5-83CF-785D6A384535}" dt="2024-03-02T09:49:00.745" v="318"/>
        <pc:sldMkLst>
          <pc:docMk/>
          <pc:sldMk cId="3005260980" sldId="284"/>
        </pc:sldMkLst>
        <pc:spChg chg="mod">
          <ac:chgData name="Sarawoot Kongyoung" userId="3c6e786b-6c74-44bb-b33c-0040d5d8c246" providerId="ADAL" clId="{C507CD2B-0651-4BD5-83CF-785D6A384535}" dt="2024-03-02T09:49:00.745" v="318"/>
          <ac:spMkLst>
            <pc:docMk/>
            <pc:sldMk cId="3005260980" sldId="284"/>
            <ac:spMk id="2" creationId="{7D24551A-8F56-3AEE-D901-A2029CB78A50}"/>
          </ac:spMkLst>
        </pc:spChg>
        <pc:spChg chg="del">
          <ac:chgData name="Sarawoot Kongyoung" userId="3c6e786b-6c74-44bb-b33c-0040d5d8c246" providerId="ADAL" clId="{C507CD2B-0651-4BD5-83CF-785D6A384535}" dt="2024-03-02T09:47:59.509" v="317" actId="22"/>
          <ac:spMkLst>
            <pc:docMk/>
            <pc:sldMk cId="3005260980" sldId="284"/>
            <ac:spMk id="3" creationId="{0BDF925A-5EC1-81A7-876F-6E3F2BC38F3B}"/>
          </ac:spMkLst>
        </pc:spChg>
        <pc:picChg chg="add mod ord">
          <ac:chgData name="Sarawoot Kongyoung" userId="3c6e786b-6c74-44bb-b33c-0040d5d8c246" providerId="ADAL" clId="{C507CD2B-0651-4BD5-83CF-785D6A384535}" dt="2024-03-02T09:47:59.509" v="317" actId="22"/>
          <ac:picMkLst>
            <pc:docMk/>
            <pc:sldMk cId="3005260980" sldId="284"/>
            <ac:picMk id="5" creationId="{85FAF1DA-C666-F52D-374F-F16B1AEF1E28}"/>
          </ac:picMkLst>
        </pc:picChg>
      </pc:sldChg>
      <pc:sldChg chg="addSp modSp add mod">
        <pc:chgData name="Sarawoot Kongyoung" userId="3c6e786b-6c74-44bb-b33c-0040d5d8c246" providerId="ADAL" clId="{C507CD2B-0651-4BD5-83CF-785D6A384535}" dt="2024-03-02T09:52:21.831" v="367" actId="14100"/>
        <pc:sldMkLst>
          <pc:docMk/>
          <pc:sldMk cId="2235965320" sldId="285"/>
        </pc:sldMkLst>
        <pc:spChg chg="mod">
          <ac:chgData name="Sarawoot Kongyoung" userId="3c6e786b-6c74-44bb-b33c-0040d5d8c246" providerId="ADAL" clId="{C507CD2B-0651-4BD5-83CF-785D6A384535}" dt="2024-03-02T09:51:42.091" v="348" actId="404"/>
          <ac:spMkLst>
            <pc:docMk/>
            <pc:sldMk cId="2235965320" sldId="285"/>
            <ac:spMk id="2" creationId="{9AEEA309-6628-3378-5B94-C26AF4EFCF30}"/>
          </ac:spMkLst>
        </pc:spChg>
        <pc:spChg chg="add mod">
          <ac:chgData name="Sarawoot Kongyoung" userId="3c6e786b-6c74-44bb-b33c-0040d5d8c246" providerId="ADAL" clId="{C507CD2B-0651-4BD5-83CF-785D6A384535}" dt="2024-03-02T09:52:17.438" v="365" actId="1076"/>
          <ac:spMkLst>
            <pc:docMk/>
            <pc:sldMk cId="2235965320" sldId="285"/>
            <ac:spMk id="3" creationId="{6D4984D5-1243-8700-D46B-70BA2D093A92}"/>
          </ac:spMkLst>
        </pc:spChg>
        <pc:spChg chg="add mod">
          <ac:chgData name="Sarawoot Kongyoung" userId="3c6e786b-6c74-44bb-b33c-0040d5d8c246" providerId="ADAL" clId="{C507CD2B-0651-4BD5-83CF-785D6A384535}" dt="2024-03-02T09:52:17.438" v="365" actId="1076"/>
          <ac:spMkLst>
            <pc:docMk/>
            <pc:sldMk cId="2235965320" sldId="285"/>
            <ac:spMk id="4" creationId="{66B091D6-74FF-83BF-BF37-7D082F04C22E}"/>
          </ac:spMkLst>
        </pc:spChg>
        <pc:cxnChg chg="add mod">
          <ac:chgData name="Sarawoot Kongyoung" userId="3c6e786b-6c74-44bb-b33c-0040d5d8c246" providerId="ADAL" clId="{C507CD2B-0651-4BD5-83CF-785D6A384535}" dt="2024-03-02T09:52:21.831" v="367" actId="14100"/>
          <ac:cxnSpMkLst>
            <pc:docMk/>
            <pc:sldMk cId="2235965320" sldId="285"/>
            <ac:cxnSpMk id="6" creationId="{CA4E4C03-F473-5232-7C32-7F6FE07B4D26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09:53:57.349" v="397" actId="404"/>
        <pc:sldMkLst>
          <pc:docMk/>
          <pc:sldMk cId="918752944" sldId="286"/>
        </pc:sldMkLst>
        <pc:spChg chg="mod">
          <ac:chgData name="Sarawoot Kongyoung" userId="3c6e786b-6c74-44bb-b33c-0040d5d8c246" providerId="ADAL" clId="{C507CD2B-0651-4BD5-83CF-785D6A384535}" dt="2024-03-02T09:53:57.349" v="397" actId="404"/>
          <ac:spMkLst>
            <pc:docMk/>
            <pc:sldMk cId="918752944" sldId="286"/>
            <ac:spMk id="2" creationId="{21EF2964-40BF-34A7-755D-FE6153A02CA1}"/>
          </ac:spMkLst>
        </pc:spChg>
        <pc:spChg chg="del">
          <ac:chgData name="Sarawoot Kongyoung" userId="3c6e786b-6c74-44bb-b33c-0040d5d8c246" providerId="ADAL" clId="{C507CD2B-0651-4BD5-83CF-785D6A384535}" dt="2024-03-02T09:53:07.238" v="369" actId="22"/>
          <ac:spMkLst>
            <pc:docMk/>
            <pc:sldMk cId="918752944" sldId="286"/>
            <ac:spMk id="3" creationId="{CDC788D0-5F31-0BC9-7C5B-7DE20434F210}"/>
          </ac:spMkLst>
        </pc:spChg>
        <pc:spChg chg="add mod">
          <ac:chgData name="Sarawoot Kongyoung" userId="3c6e786b-6c74-44bb-b33c-0040d5d8c246" providerId="ADAL" clId="{C507CD2B-0651-4BD5-83CF-785D6A384535}" dt="2024-03-02T09:53:32.926" v="388" actId="20577"/>
          <ac:spMkLst>
            <pc:docMk/>
            <pc:sldMk cId="918752944" sldId="286"/>
            <ac:spMk id="6" creationId="{A29BA31C-9130-D464-2094-0B033784CE56}"/>
          </ac:spMkLst>
        </pc:spChg>
        <pc:spChg chg="add mod">
          <ac:chgData name="Sarawoot Kongyoung" userId="3c6e786b-6c74-44bb-b33c-0040d5d8c246" providerId="ADAL" clId="{C507CD2B-0651-4BD5-83CF-785D6A384535}" dt="2024-03-02T09:53:30.497" v="387" actId="20577"/>
          <ac:spMkLst>
            <pc:docMk/>
            <pc:sldMk cId="918752944" sldId="286"/>
            <ac:spMk id="7" creationId="{9D3EF4F6-58E0-D7E1-05FA-4AC02A431ECC}"/>
          </ac:spMkLst>
        </pc:spChg>
        <pc:spChg chg="add mod">
          <ac:chgData name="Sarawoot Kongyoung" userId="3c6e786b-6c74-44bb-b33c-0040d5d8c246" providerId="ADAL" clId="{C507CD2B-0651-4BD5-83CF-785D6A384535}" dt="2024-03-02T09:53:43.332" v="391" actId="20577"/>
          <ac:spMkLst>
            <pc:docMk/>
            <pc:sldMk cId="918752944" sldId="286"/>
            <ac:spMk id="9" creationId="{9A0D72A7-CA3C-FBD5-4966-2B28331E2709}"/>
          </ac:spMkLst>
        </pc:spChg>
        <pc:spChg chg="add mod">
          <ac:chgData name="Sarawoot Kongyoung" userId="3c6e786b-6c74-44bb-b33c-0040d5d8c246" providerId="ADAL" clId="{C507CD2B-0651-4BD5-83CF-785D6A384535}" dt="2024-03-02T09:53:45.422" v="395" actId="20577"/>
          <ac:spMkLst>
            <pc:docMk/>
            <pc:sldMk cId="918752944" sldId="286"/>
            <ac:spMk id="10" creationId="{A8EC96C2-11D7-A4B4-51B7-7988D0639C4D}"/>
          </ac:spMkLst>
        </pc:spChg>
        <pc:picChg chg="add mod ord">
          <ac:chgData name="Sarawoot Kongyoung" userId="3c6e786b-6c74-44bb-b33c-0040d5d8c246" providerId="ADAL" clId="{C507CD2B-0651-4BD5-83CF-785D6A384535}" dt="2024-03-02T09:53:07.238" v="369" actId="22"/>
          <ac:picMkLst>
            <pc:docMk/>
            <pc:sldMk cId="918752944" sldId="286"/>
            <ac:picMk id="5" creationId="{C98DA97D-D473-1C7D-9220-55A649443B68}"/>
          </ac:picMkLst>
        </pc:picChg>
        <pc:cxnChg chg="add mod">
          <ac:chgData name="Sarawoot Kongyoung" userId="3c6e786b-6c74-44bb-b33c-0040d5d8c246" providerId="ADAL" clId="{C507CD2B-0651-4BD5-83CF-785D6A384535}" dt="2024-03-02T09:53:25.651" v="372" actId="1076"/>
          <ac:cxnSpMkLst>
            <pc:docMk/>
            <pc:sldMk cId="918752944" sldId="286"/>
            <ac:cxnSpMk id="8" creationId="{CC9E86CC-0D99-FBA4-F505-2A8CBDAA124C}"/>
          </ac:cxnSpMkLst>
        </pc:cxnChg>
        <pc:cxnChg chg="add mod">
          <ac:chgData name="Sarawoot Kongyoung" userId="3c6e786b-6c74-44bb-b33c-0040d5d8c246" providerId="ADAL" clId="{C507CD2B-0651-4BD5-83CF-785D6A384535}" dt="2024-03-02T09:53:41.748" v="390" actId="1076"/>
          <ac:cxnSpMkLst>
            <pc:docMk/>
            <pc:sldMk cId="918752944" sldId="286"/>
            <ac:cxnSpMk id="11" creationId="{591D4F8E-30C6-47E2-D475-3F73F1A4040D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09:56:32.067" v="429" actId="20577"/>
        <pc:sldMkLst>
          <pc:docMk/>
          <pc:sldMk cId="2340119665" sldId="287"/>
        </pc:sldMkLst>
        <pc:spChg chg="mod">
          <ac:chgData name="Sarawoot Kongyoung" userId="3c6e786b-6c74-44bb-b33c-0040d5d8c246" providerId="ADAL" clId="{C507CD2B-0651-4BD5-83CF-785D6A384535}" dt="2024-03-02T09:54:11.221" v="407" actId="20577"/>
          <ac:spMkLst>
            <pc:docMk/>
            <pc:sldMk cId="2340119665" sldId="287"/>
            <ac:spMk id="2" creationId="{C585A5E9-7E96-BA45-4644-11D5719C8EFE}"/>
          </ac:spMkLst>
        </pc:spChg>
        <pc:spChg chg="del">
          <ac:chgData name="Sarawoot Kongyoung" userId="3c6e786b-6c74-44bb-b33c-0040d5d8c246" providerId="ADAL" clId="{C507CD2B-0651-4BD5-83CF-785D6A384535}" dt="2024-03-02T09:55:00.563" v="408" actId="22"/>
          <ac:spMkLst>
            <pc:docMk/>
            <pc:sldMk cId="2340119665" sldId="287"/>
            <ac:spMk id="3" creationId="{3872FC37-4226-3F76-72EB-FBEE0B84F686}"/>
          </ac:spMkLst>
        </pc:spChg>
        <pc:spChg chg="add mod">
          <ac:chgData name="Sarawoot Kongyoung" userId="3c6e786b-6c74-44bb-b33c-0040d5d8c246" providerId="ADAL" clId="{C507CD2B-0651-4BD5-83CF-785D6A384535}" dt="2024-03-02T09:56:32.067" v="429" actId="20577"/>
          <ac:spMkLst>
            <pc:docMk/>
            <pc:sldMk cId="2340119665" sldId="287"/>
            <ac:spMk id="6" creationId="{D8E7CC55-4284-BD5A-AD47-B7C8E9330648}"/>
          </ac:spMkLst>
        </pc:spChg>
        <pc:spChg chg="add mod">
          <ac:chgData name="Sarawoot Kongyoung" userId="3c6e786b-6c74-44bb-b33c-0040d5d8c246" providerId="ADAL" clId="{C507CD2B-0651-4BD5-83CF-785D6A384535}" dt="2024-03-02T09:55:44.483" v="425" actId="20577"/>
          <ac:spMkLst>
            <pc:docMk/>
            <pc:sldMk cId="2340119665" sldId="287"/>
            <ac:spMk id="13" creationId="{36408BA9-4E24-4840-60B4-E8DFED0AB38B}"/>
          </ac:spMkLst>
        </pc:spChg>
        <pc:picChg chg="add mod ord">
          <ac:chgData name="Sarawoot Kongyoung" userId="3c6e786b-6c74-44bb-b33c-0040d5d8c246" providerId="ADAL" clId="{C507CD2B-0651-4BD5-83CF-785D6A384535}" dt="2024-03-02T09:55:04.400" v="410" actId="1076"/>
          <ac:picMkLst>
            <pc:docMk/>
            <pc:sldMk cId="2340119665" sldId="287"/>
            <ac:picMk id="5" creationId="{3BF5CC2B-9E24-18BD-ED6D-2AA0A7455724}"/>
          </ac:picMkLst>
        </pc:picChg>
        <pc:cxnChg chg="add mod">
          <ac:chgData name="Sarawoot Kongyoung" userId="3c6e786b-6c74-44bb-b33c-0040d5d8c246" providerId="ADAL" clId="{C507CD2B-0651-4BD5-83CF-785D6A384535}" dt="2024-03-02T09:55:22.841" v="415" actId="14100"/>
          <ac:cxnSpMkLst>
            <pc:docMk/>
            <pc:sldMk cId="2340119665" sldId="287"/>
            <ac:cxnSpMk id="7" creationId="{362B4C50-4616-6C06-88C1-25A66A1C9784}"/>
          </ac:cxnSpMkLst>
        </pc:cxnChg>
        <pc:cxnChg chg="add mod">
          <ac:chgData name="Sarawoot Kongyoung" userId="3c6e786b-6c74-44bb-b33c-0040d5d8c246" providerId="ADAL" clId="{C507CD2B-0651-4BD5-83CF-785D6A384535}" dt="2024-03-02T09:55:31.481" v="418" actId="14100"/>
          <ac:cxnSpMkLst>
            <pc:docMk/>
            <pc:sldMk cId="2340119665" sldId="287"/>
            <ac:cxnSpMk id="10" creationId="{A9D1A8B9-2B54-06C9-3AC1-9DC24CB418A3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09:57:59.332" v="473" actId="20577"/>
        <pc:sldMkLst>
          <pc:docMk/>
          <pc:sldMk cId="3608253540" sldId="288"/>
        </pc:sldMkLst>
        <pc:spChg chg="mod">
          <ac:chgData name="Sarawoot Kongyoung" userId="3c6e786b-6c74-44bb-b33c-0040d5d8c246" providerId="ADAL" clId="{C507CD2B-0651-4BD5-83CF-785D6A384535}" dt="2024-03-02T09:56:27.636" v="428"/>
          <ac:spMkLst>
            <pc:docMk/>
            <pc:sldMk cId="3608253540" sldId="288"/>
            <ac:spMk id="2" creationId="{6E8A238B-3B64-01E5-C353-C65325714C06}"/>
          </ac:spMkLst>
        </pc:spChg>
        <pc:spChg chg="del">
          <ac:chgData name="Sarawoot Kongyoung" userId="3c6e786b-6c74-44bb-b33c-0040d5d8c246" providerId="ADAL" clId="{C507CD2B-0651-4BD5-83CF-785D6A384535}" dt="2024-03-02T09:56:20.813" v="427" actId="22"/>
          <ac:spMkLst>
            <pc:docMk/>
            <pc:sldMk cId="3608253540" sldId="288"/>
            <ac:spMk id="3" creationId="{075E0B62-CA5C-D182-621E-E2D68DE5B6B9}"/>
          </ac:spMkLst>
        </pc:spChg>
        <pc:spChg chg="add mod">
          <ac:chgData name="Sarawoot Kongyoung" userId="3c6e786b-6c74-44bb-b33c-0040d5d8c246" providerId="ADAL" clId="{C507CD2B-0651-4BD5-83CF-785D6A384535}" dt="2024-03-02T09:57:11.568" v="446" actId="20577"/>
          <ac:spMkLst>
            <pc:docMk/>
            <pc:sldMk cId="3608253540" sldId="288"/>
            <ac:spMk id="6" creationId="{38F73519-6DEF-70EB-4EFF-D88D79425044}"/>
          </ac:spMkLst>
        </pc:spChg>
        <pc:spChg chg="add mod">
          <ac:chgData name="Sarawoot Kongyoung" userId="3c6e786b-6c74-44bb-b33c-0040d5d8c246" providerId="ADAL" clId="{C507CD2B-0651-4BD5-83CF-785D6A384535}" dt="2024-03-02T09:57:36.592" v="455" actId="20577"/>
          <ac:spMkLst>
            <pc:docMk/>
            <pc:sldMk cId="3608253540" sldId="288"/>
            <ac:spMk id="9" creationId="{248770FE-14ED-6DDE-91E5-EB945CB2BD18}"/>
          </ac:spMkLst>
        </pc:spChg>
        <pc:spChg chg="add mod">
          <ac:chgData name="Sarawoot Kongyoung" userId="3c6e786b-6c74-44bb-b33c-0040d5d8c246" providerId="ADAL" clId="{C507CD2B-0651-4BD5-83CF-785D6A384535}" dt="2024-03-02T09:57:24.999" v="449" actId="1076"/>
          <ac:spMkLst>
            <pc:docMk/>
            <pc:sldMk cId="3608253540" sldId="288"/>
            <ac:spMk id="16" creationId="{F9C07B93-93B0-6161-133D-38421F4BF82E}"/>
          </ac:spMkLst>
        </pc:spChg>
        <pc:spChg chg="add mod">
          <ac:chgData name="Sarawoot Kongyoung" userId="3c6e786b-6c74-44bb-b33c-0040d5d8c246" providerId="ADAL" clId="{C507CD2B-0651-4BD5-83CF-785D6A384535}" dt="2024-03-02T09:57:59.332" v="473" actId="20577"/>
          <ac:spMkLst>
            <pc:docMk/>
            <pc:sldMk cId="3608253540" sldId="288"/>
            <ac:spMk id="17" creationId="{3554047D-C67A-4D5D-49BC-7438EE37C76E}"/>
          </ac:spMkLst>
        </pc:spChg>
        <pc:picChg chg="add mod ord">
          <ac:chgData name="Sarawoot Kongyoung" userId="3c6e786b-6c74-44bb-b33c-0040d5d8c246" providerId="ADAL" clId="{C507CD2B-0651-4BD5-83CF-785D6A384535}" dt="2024-03-02T09:56:20.813" v="427" actId="22"/>
          <ac:picMkLst>
            <pc:docMk/>
            <pc:sldMk cId="3608253540" sldId="288"/>
            <ac:picMk id="5" creationId="{A4CA4FA7-11DE-740A-31EE-97D13E5106EB}"/>
          </ac:picMkLst>
        </pc:picChg>
        <pc:cxnChg chg="add mod">
          <ac:chgData name="Sarawoot Kongyoung" userId="3c6e786b-6c74-44bb-b33c-0040d5d8c246" providerId="ADAL" clId="{C507CD2B-0651-4BD5-83CF-785D6A384535}" dt="2024-03-02T09:57:02.397" v="437" actId="14100"/>
          <ac:cxnSpMkLst>
            <pc:docMk/>
            <pc:sldMk cId="3608253540" sldId="288"/>
            <ac:cxnSpMk id="7" creationId="{317F5A68-3B7A-142C-744C-42DEA567B027}"/>
          </ac:cxnSpMkLst>
        </pc:cxnChg>
        <pc:cxnChg chg="add del mod">
          <ac:chgData name="Sarawoot Kongyoung" userId="3c6e786b-6c74-44bb-b33c-0040d5d8c246" providerId="ADAL" clId="{C507CD2B-0651-4BD5-83CF-785D6A384535}" dt="2024-03-02T09:56:46.840" v="431" actId="478"/>
          <ac:cxnSpMkLst>
            <pc:docMk/>
            <pc:sldMk cId="3608253540" sldId="288"/>
            <ac:cxnSpMk id="8" creationId="{C919B582-D6C1-FE4A-4BC9-355F5873A108}"/>
          </ac:cxnSpMkLst>
        </pc:cxnChg>
        <pc:cxnChg chg="add mod">
          <ac:chgData name="Sarawoot Kongyoung" userId="3c6e786b-6c74-44bb-b33c-0040d5d8c246" providerId="ADAL" clId="{C507CD2B-0651-4BD5-83CF-785D6A384535}" dt="2024-03-02T09:57:00.271" v="436" actId="14100"/>
          <ac:cxnSpMkLst>
            <pc:docMk/>
            <pc:sldMk cId="3608253540" sldId="288"/>
            <ac:cxnSpMk id="12" creationId="{581F5BD9-8FCE-BB8C-42E1-DB8BE45494F2}"/>
          </ac:cxnSpMkLst>
        </pc:cxnChg>
      </pc:sldChg>
      <pc:sldChg chg="addSp delSp modSp add mod">
        <pc:chgData name="Sarawoot Kongyoung" userId="3c6e786b-6c74-44bb-b33c-0040d5d8c246" providerId="ADAL" clId="{C507CD2B-0651-4BD5-83CF-785D6A384535}" dt="2024-03-02T10:00:23.180" v="493" actId="20577"/>
        <pc:sldMkLst>
          <pc:docMk/>
          <pc:sldMk cId="1282386219" sldId="289"/>
        </pc:sldMkLst>
        <pc:spChg chg="add del mod">
          <ac:chgData name="Sarawoot Kongyoung" userId="3c6e786b-6c74-44bb-b33c-0040d5d8c246" providerId="ADAL" clId="{C507CD2B-0651-4BD5-83CF-785D6A384535}" dt="2024-03-02T09:59:17.786" v="478" actId="22"/>
          <ac:spMkLst>
            <pc:docMk/>
            <pc:sldMk cId="1282386219" sldId="289"/>
            <ac:spMk id="4" creationId="{232F252E-9425-4320-181E-2E7BFC7C2254}"/>
          </ac:spMkLst>
        </pc:spChg>
        <pc:spChg chg="mod">
          <ac:chgData name="Sarawoot Kongyoung" userId="3c6e786b-6c74-44bb-b33c-0040d5d8c246" providerId="ADAL" clId="{C507CD2B-0651-4BD5-83CF-785D6A384535}" dt="2024-03-02T09:59:28.375" v="481" actId="1076"/>
          <ac:spMkLst>
            <pc:docMk/>
            <pc:sldMk cId="1282386219" sldId="289"/>
            <ac:spMk id="6" creationId="{24CB3778-C2A1-72E5-FADD-468C211EE3D6}"/>
          </ac:spMkLst>
        </pc:spChg>
        <pc:spChg chg="del">
          <ac:chgData name="Sarawoot Kongyoung" userId="3c6e786b-6c74-44bb-b33c-0040d5d8c246" providerId="ADAL" clId="{C507CD2B-0651-4BD5-83CF-785D6A384535}" dt="2024-03-02T09:59:23.428" v="480" actId="478"/>
          <ac:spMkLst>
            <pc:docMk/>
            <pc:sldMk cId="1282386219" sldId="289"/>
            <ac:spMk id="9" creationId="{35BCC415-554A-2D8D-E4FB-47E5DD0A5C68}"/>
          </ac:spMkLst>
        </pc:spChg>
        <pc:spChg chg="del">
          <ac:chgData name="Sarawoot Kongyoung" userId="3c6e786b-6c74-44bb-b33c-0040d5d8c246" providerId="ADAL" clId="{C507CD2B-0651-4BD5-83CF-785D6A384535}" dt="2024-03-02T09:59:23.428" v="480" actId="478"/>
          <ac:spMkLst>
            <pc:docMk/>
            <pc:sldMk cId="1282386219" sldId="289"/>
            <ac:spMk id="16" creationId="{52AAA6AE-2552-6BB9-3CCF-E0DE401B60F8}"/>
          </ac:spMkLst>
        </pc:spChg>
        <pc:spChg chg="del mod">
          <ac:chgData name="Sarawoot Kongyoung" userId="3c6e786b-6c74-44bb-b33c-0040d5d8c246" providerId="ADAL" clId="{C507CD2B-0651-4BD5-83CF-785D6A384535}" dt="2024-03-02T09:59:45.274" v="486" actId="478"/>
          <ac:spMkLst>
            <pc:docMk/>
            <pc:sldMk cId="1282386219" sldId="289"/>
            <ac:spMk id="17" creationId="{E5094043-0FF9-61FC-D061-1C5A1340E8C7}"/>
          </ac:spMkLst>
        </pc:spChg>
        <pc:spChg chg="add mod">
          <ac:chgData name="Sarawoot Kongyoung" userId="3c6e786b-6c74-44bb-b33c-0040d5d8c246" providerId="ADAL" clId="{C507CD2B-0651-4BD5-83CF-785D6A384535}" dt="2024-03-02T10:00:12.057" v="489" actId="20577"/>
          <ac:spMkLst>
            <pc:docMk/>
            <pc:sldMk cId="1282386219" sldId="289"/>
            <ac:spMk id="20" creationId="{3CFA4639-610D-3A6A-C8FD-E0D03BC356CA}"/>
          </ac:spMkLst>
        </pc:spChg>
        <pc:spChg chg="add mod">
          <ac:chgData name="Sarawoot Kongyoung" userId="3c6e786b-6c74-44bb-b33c-0040d5d8c246" providerId="ADAL" clId="{C507CD2B-0651-4BD5-83CF-785D6A384535}" dt="2024-03-02T10:00:23.180" v="493" actId="20577"/>
          <ac:spMkLst>
            <pc:docMk/>
            <pc:sldMk cId="1282386219" sldId="289"/>
            <ac:spMk id="22" creationId="{BD6A2A81-1A06-C0BF-5C20-F4EF7ABCF2B6}"/>
          </ac:spMkLst>
        </pc:spChg>
        <pc:picChg chg="del">
          <ac:chgData name="Sarawoot Kongyoung" userId="3c6e786b-6c74-44bb-b33c-0040d5d8c246" providerId="ADAL" clId="{C507CD2B-0651-4BD5-83CF-785D6A384535}" dt="2024-03-02T09:59:15.217" v="475" actId="478"/>
          <ac:picMkLst>
            <pc:docMk/>
            <pc:sldMk cId="1282386219" sldId="289"/>
            <ac:picMk id="5" creationId="{DA11AF9B-090A-DCDD-3133-117DA03A29FB}"/>
          </ac:picMkLst>
        </pc:picChg>
        <pc:picChg chg="add del">
          <ac:chgData name="Sarawoot Kongyoung" userId="3c6e786b-6c74-44bb-b33c-0040d5d8c246" providerId="ADAL" clId="{C507CD2B-0651-4BD5-83CF-785D6A384535}" dt="2024-03-02T09:59:16.702" v="477" actId="22"/>
          <ac:picMkLst>
            <pc:docMk/>
            <pc:sldMk cId="1282386219" sldId="289"/>
            <ac:picMk id="10" creationId="{A961D00C-4F4A-16B4-064D-1DEE07E6D805}"/>
          </ac:picMkLst>
        </pc:picChg>
        <pc:picChg chg="add mod ord">
          <ac:chgData name="Sarawoot Kongyoung" userId="3c6e786b-6c74-44bb-b33c-0040d5d8c246" providerId="ADAL" clId="{C507CD2B-0651-4BD5-83CF-785D6A384535}" dt="2024-03-02T09:59:20.782" v="479" actId="167"/>
          <ac:picMkLst>
            <pc:docMk/>
            <pc:sldMk cId="1282386219" sldId="289"/>
            <ac:picMk id="13" creationId="{A3C17ACD-8A7B-1FE5-7AA1-1D7B75089C15}"/>
          </ac:picMkLst>
        </pc:picChg>
        <pc:cxnChg chg="mod">
          <ac:chgData name="Sarawoot Kongyoung" userId="3c6e786b-6c74-44bb-b33c-0040d5d8c246" providerId="ADAL" clId="{C507CD2B-0651-4BD5-83CF-785D6A384535}" dt="2024-03-02T09:59:33.807" v="483" actId="14100"/>
          <ac:cxnSpMkLst>
            <pc:docMk/>
            <pc:sldMk cId="1282386219" sldId="289"/>
            <ac:cxnSpMk id="7" creationId="{97C2CAD1-48F7-3BE8-74DF-1FEA6A272488}"/>
          </ac:cxnSpMkLst>
        </pc:cxnChg>
        <pc:cxnChg chg="mod">
          <ac:chgData name="Sarawoot Kongyoung" userId="3c6e786b-6c74-44bb-b33c-0040d5d8c246" providerId="ADAL" clId="{C507CD2B-0651-4BD5-83CF-785D6A384535}" dt="2024-03-02T09:59:39.308" v="485" actId="14100"/>
          <ac:cxnSpMkLst>
            <pc:docMk/>
            <pc:sldMk cId="1282386219" sldId="289"/>
            <ac:cxnSpMk id="12" creationId="{73C649AC-39D8-6EAF-2539-B012627BE7B6}"/>
          </ac:cxnSpMkLst>
        </pc:cxnChg>
        <pc:cxnChg chg="add mod">
          <ac:chgData name="Sarawoot Kongyoung" userId="3c6e786b-6c74-44bb-b33c-0040d5d8c246" providerId="ADAL" clId="{C507CD2B-0651-4BD5-83CF-785D6A384535}" dt="2024-03-02T10:00:09.329" v="488" actId="1076"/>
          <ac:cxnSpMkLst>
            <pc:docMk/>
            <pc:sldMk cId="1282386219" sldId="289"/>
            <ac:cxnSpMk id="21" creationId="{DFD00F38-E341-32EE-F011-8EFBF927B9B7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10:00:57.173" v="496"/>
        <pc:sldMkLst>
          <pc:docMk/>
          <pc:sldMk cId="2436993104" sldId="290"/>
        </pc:sldMkLst>
        <pc:spChg chg="mod">
          <ac:chgData name="Sarawoot Kongyoung" userId="3c6e786b-6c74-44bb-b33c-0040d5d8c246" providerId="ADAL" clId="{C507CD2B-0651-4BD5-83CF-785D6A384535}" dt="2024-03-02T10:00:57.173" v="496"/>
          <ac:spMkLst>
            <pc:docMk/>
            <pc:sldMk cId="2436993104" sldId="290"/>
            <ac:spMk id="2" creationId="{2E9ED78C-0394-D2BB-F623-38D61EA57A49}"/>
          </ac:spMkLst>
        </pc:spChg>
        <pc:spChg chg="del">
          <ac:chgData name="Sarawoot Kongyoung" userId="3c6e786b-6c74-44bb-b33c-0040d5d8c246" providerId="ADAL" clId="{C507CD2B-0651-4BD5-83CF-785D6A384535}" dt="2024-03-02T10:00:50.238" v="495" actId="22"/>
          <ac:spMkLst>
            <pc:docMk/>
            <pc:sldMk cId="2436993104" sldId="290"/>
            <ac:spMk id="3" creationId="{9CF0B37E-F357-3EA0-3C15-3667C5049F65}"/>
          </ac:spMkLst>
        </pc:spChg>
        <pc:picChg chg="add mod ord">
          <ac:chgData name="Sarawoot Kongyoung" userId="3c6e786b-6c74-44bb-b33c-0040d5d8c246" providerId="ADAL" clId="{C507CD2B-0651-4BD5-83CF-785D6A384535}" dt="2024-03-02T10:00:50.238" v="495" actId="22"/>
          <ac:picMkLst>
            <pc:docMk/>
            <pc:sldMk cId="2436993104" sldId="290"/>
            <ac:picMk id="5" creationId="{8330536A-68EE-B6FF-48F4-C3DEBA13F753}"/>
          </ac:picMkLst>
        </pc:picChg>
      </pc:sldChg>
      <pc:sldChg chg="addSp delSp modSp add mod">
        <pc:chgData name="Sarawoot Kongyoung" userId="3c6e786b-6c74-44bb-b33c-0040d5d8c246" providerId="ADAL" clId="{C507CD2B-0651-4BD5-83CF-785D6A384535}" dt="2024-03-02T10:10:58.440" v="601" actId="14100"/>
        <pc:sldMkLst>
          <pc:docMk/>
          <pc:sldMk cId="3293093616" sldId="291"/>
        </pc:sldMkLst>
        <pc:spChg chg="mod">
          <ac:chgData name="Sarawoot Kongyoung" userId="3c6e786b-6c74-44bb-b33c-0040d5d8c246" providerId="ADAL" clId="{C507CD2B-0651-4BD5-83CF-785D6A384535}" dt="2024-03-02T10:01:57.755" v="512" actId="113"/>
          <ac:spMkLst>
            <pc:docMk/>
            <pc:sldMk cId="3293093616" sldId="291"/>
            <ac:spMk id="2" creationId="{C81C61A3-C141-46A1-07C8-681782C18F0C}"/>
          </ac:spMkLst>
        </pc:spChg>
        <pc:spChg chg="add del mod">
          <ac:chgData name="Sarawoot Kongyoung" userId="3c6e786b-6c74-44bb-b33c-0040d5d8c246" providerId="ADAL" clId="{C507CD2B-0651-4BD5-83CF-785D6A384535}" dt="2024-03-02T10:02:08.267" v="514" actId="22"/>
          <ac:spMkLst>
            <pc:docMk/>
            <pc:sldMk cId="3293093616" sldId="291"/>
            <ac:spMk id="4" creationId="{9B19D31B-F394-E7B2-FE8D-2B0E5F921CC1}"/>
          </ac:spMkLst>
        </pc:spChg>
        <pc:spChg chg="add mod">
          <ac:chgData name="Sarawoot Kongyoung" userId="3c6e786b-6c74-44bb-b33c-0040d5d8c246" providerId="ADAL" clId="{C507CD2B-0651-4BD5-83CF-785D6A384535}" dt="2024-03-02T10:02:34.169" v="520" actId="20577"/>
          <ac:spMkLst>
            <pc:docMk/>
            <pc:sldMk cId="3293093616" sldId="291"/>
            <ac:spMk id="8" creationId="{926DD1C0-C0BE-4770-62AF-96546DF241FF}"/>
          </ac:spMkLst>
        </pc:spChg>
        <pc:spChg chg="add mod">
          <ac:chgData name="Sarawoot Kongyoung" userId="3c6e786b-6c74-44bb-b33c-0040d5d8c246" providerId="ADAL" clId="{C507CD2B-0651-4BD5-83CF-785D6A384535}" dt="2024-03-02T10:02:51.811" v="547" actId="14100"/>
          <ac:spMkLst>
            <pc:docMk/>
            <pc:sldMk cId="3293093616" sldId="291"/>
            <ac:spMk id="10" creationId="{287CA979-5754-1CE2-1E44-5B4B29476022}"/>
          </ac:spMkLst>
        </pc:spChg>
        <pc:spChg chg="add mod">
          <ac:chgData name="Sarawoot Kongyoung" userId="3c6e786b-6c74-44bb-b33c-0040d5d8c246" providerId="ADAL" clId="{C507CD2B-0651-4BD5-83CF-785D6A384535}" dt="2024-03-02T10:10:40.851" v="567" actId="14100"/>
          <ac:spMkLst>
            <pc:docMk/>
            <pc:sldMk cId="3293093616" sldId="291"/>
            <ac:spMk id="12" creationId="{27E473DE-4E66-8B4A-964F-E7EC8E245662}"/>
          </ac:spMkLst>
        </pc:spChg>
        <pc:spChg chg="add mod">
          <ac:chgData name="Sarawoot Kongyoung" userId="3c6e786b-6c74-44bb-b33c-0040d5d8c246" providerId="ADAL" clId="{C507CD2B-0651-4BD5-83CF-785D6A384535}" dt="2024-03-02T10:10:58.440" v="601" actId="14100"/>
          <ac:spMkLst>
            <pc:docMk/>
            <pc:sldMk cId="3293093616" sldId="291"/>
            <ac:spMk id="14" creationId="{E8E7BAA7-4228-4A11-37E2-BD69C2AE5CB1}"/>
          </ac:spMkLst>
        </pc:spChg>
        <pc:picChg chg="del">
          <ac:chgData name="Sarawoot Kongyoung" userId="3c6e786b-6c74-44bb-b33c-0040d5d8c246" providerId="ADAL" clId="{C507CD2B-0651-4BD5-83CF-785D6A384535}" dt="2024-03-02T10:01:59.916" v="513" actId="478"/>
          <ac:picMkLst>
            <pc:docMk/>
            <pc:sldMk cId="3293093616" sldId="291"/>
            <ac:picMk id="5" creationId="{15596CA9-8220-754D-CE1B-7E35154BC5F7}"/>
          </ac:picMkLst>
        </pc:picChg>
        <pc:picChg chg="add mod ord">
          <ac:chgData name="Sarawoot Kongyoung" userId="3c6e786b-6c74-44bb-b33c-0040d5d8c246" providerId="ADAL" clId="{C507CD2B-0651-4BD5-83CF-785D6A384535}" dt="2024-03-02T10:02:27.238" v="517" actId="1076"/>
          <ac:picMkLst>
            <pc:docMk/>
            <pc:sldMk cId="3293093616" sldId="291"/>
            <ac:picMk id="7" creationId="{CF6AB517-B7F5-9569-68EC-3DE6256ECC35}"/>
          </ac:picMkLst>
        </pc:picChg>
        <pc:cxnChg chg="add mod">
          <ac:chgData name="Sarawoot Kongyoung" userId="3c6e786b-6c74-44bb-b33c-0040d5d8c246" providerId="ADAL" clId="{C507CD2B-0651-4BD5-83CF-785D6A384535}" dt="2024-03-02T10:02:32.832" v="519" actId="14100"/>
          <ac:cxnSpMkLst>
            <pc:docMk/>
            <pc:sldMk cId="3293093616" sldId="291"/>
            <ac:cxnSpMk id="9" creationId="{9859A1BC-C47D-87D6-852E-22A869DADAE4}"/>
          </ac:cxnSpMkLst>
        </pc:cxnChg>
        <pc:cxnChg chg="add mod">
          <ac:chgData name="Sarawoot Kongyoung" userId="3c6e786b-6c74-44bb-b33c-0040d5d8c246" providerId="ADAL" clId="{C507CD2B-0651-4BD5-83CF-785D6A384535}" dt="2024-03-02T10:10:44.058" v="568" actId="14100"/>
          <ac:cxnSpMkLst>
            <pc:docMk/>
            <pc:sldMk cId="3293093616" sldId="291"/>
            <ac:cxnSpMk id="13" creationId="{571AACEA-83DF-E495-829B-DB171969F0CE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10:17:53.790" v="648"/>
        <pc:sldMkLst>
          <pc:docMk/>
          <pc:sldMk cId="1376113606" sldId="292"/>
        </pc:sldMkLst>
        <pc:spChg chg="mod">
          <ac:chgData name="Sarawoot Kongyoung" userId="3c6e786b-6c74-44bb-b33c-0040d5d8c246" providerId="ADAL" clId="{C507CD2B-0651-4BD5-83CF-785D6A384535}" dt="2024-03-02T10:11:38.521" v="604"/>
          <ac:spMkLst>
            <pc:docMk/>
            <pc:sldMk cId="1376113606" sldId="292"/>
            <ac:spMk id="2" creationId="{BE672F8F-E30A-B520-C2E0-2A21A7583E74}"/>
          </ac:spMkLst>
        </pc:spChg>
        <pc:spChg chg="del">
          <ac:chgData name="Sarawoot Kongyoung" userId="3c6e786b-6c74-44bb-b33c-0040d5d8c246" providerId="ADAL" clId="{C507CD2B-0651-4BD5-83CF-785D6A384535}" dt="2024-03-02T10:11:33.168" v="603" actId="22"/>
          <ac:spMkLst>
            <pc:docMk/>
            <pc:sldMk cId="1376113606" sldId="292"/>
            <ac:spMk id="3" creationId="{C9DD34EF-B7F8-0F6F-D007-46204BD60A36}"/>
          </ac:spMkLst>
        </pc:spChg>
        <pc:spChg chg="add mod">
          <ac:chgData name="Sarawoot Kongyoung" userId="3c6e786b-6c74-44bb-b33c-0040d5d8c246" providerId="ADAL" clId="{C507CD2B-0651-4BD5-83CF-785D6A384535}" dt="2024-03-02T10:11:50.041" v="607" actId="20577"/>
          <ac:spMkLst>
            <pc:docMk/>
            <pc:sldMk cId="1376113606" sldId="292"/>
            <ac:spMk id="6" creationId="{641143B0-EABA-7293-0DD6-F9816C5ED87F}"/>
          </ac:spMkLst>
        </pc:spChg>
        <pc:spChg chg="add del mod">
          <ac:chgData name="Sarawoot Kongyoung" userId="3c6e786b-6c74-44bb-b33c-0040d5d8c246" providerId="ADAL" clId="{C507CD2B-0651-4BD5-83CF-785D6A384535}" dt="2024-03-02T10:11:59.098" v="608" actId="478"/>
          <ac:spMkLst>
            <pc:docMk/>
            <pc:sldMk cId="1376113606" sldId="292"/>
            <ac:spMk id="8" creationId="{DEBEDE7F-D12C-3E8F-DB8F-822920D04608}"/>
          </ac:spMkLst>
        </pc:spChg>
        <pc:spChg chg="add mod">
          <ac:chgData name="Sarawoot Kongyoung" userId="3c6e786b-6c74-44bb-b33c-0040d5d8c246" providerId="ADAL" clId="{C507CD2B-0651-4BD5-83CF-785D6A384535}" dt="2024-03-02T10:17:53.790" v="648"/>
          <ac:spMkLst>
            <pc:docMk/>
            <pc:sldMk cId="1376113606" sldId="292"/>
            <ac:spMk id="10" creationId="{DC7F8B17-3C0E-BB0B-7647-22ED77042D7F}"/>
          </ac:spMkLst>
        </pc:spChg>
        <pc:picChg chg="add mod ord">
          <ac:chgData name="Sarawoot Kongyoung" userId="3c6e786b-6c74-44bb-b33c-0040d5d8c246" providerId="ADAL" clId="{C507CD2B-0651-4BD5-83CF-785D6A384535}" dt="2024-03-02T10:11:33.168" v="603" actId="22"/>
          <ac:picMkLst>
            <pc:docMk/>
            <pc:sldMk cId="1376113606" sldId="292"/>
            <ac:picMk id="5" creationId="{23411DC7-B4B0-7482-992F-814A157EE167}"/>
          </ac:picMkLst>
        </pc:picChg>
        <pc:cxnChg chg="add mod">
          <ac:chgData name="Sarawoot Kongyoung" userId="3c6e786b-6c74-44bb-b33c-0040d5d8c246" providerId="ADAL" clId="{C507CD2B-0651-4BD5-83CF-785D6A384535}" dt="2024-03-02T10:11:48.612" v="606" actId="14100"/>
          <ac:cxnSpMkLst>
            <pc:docMk/>
            <pc:sldMk cId="1376113606" sldId="292"/>
            <ac:cxnSpMk id="7" creationId="{6EBC7D3C-E76E-F112-B528-63AC5BE9E983}"/>
          </ac:cxnSpMkLst>
        </pc:cxnChg>
      </pc:sldChg>
      <pc:sldChg chg="addSp delSp modSp new mod">
        <pc:chgData name="Sarawoot Kongyoung" userId="3c6e786b-6c74-44bb-b33c-0040d5d8c246" providerId="ADAL" clId="{C507CD2B-0651-4BD5-83CF-785D6A384535}" dt="2024-03-02T10:18:09.432" v="652" actId="14100"/>
        <pc:sldMkLst>
          <pc:docMk/>
          <pc:sldMk cId="179188079" sldId="293"/>
        </pc:sldMkLst>
        <pc:spChg chg="mod">
          <ac:chgData name="Sarawoot Kongyoung" userId="3c6e786b-6c74-44bb-b33c-0040d5d8c246" providerId="ADAL" clId="{C507CD2B-0651-4BD5-83CF-785D6A384535}" dt="2024-03-02T10:12:25.227" v="621" actId="20577"/>
          <ac:spMkLst>
            <pc:docMk/>
            <pc:sldMk cId="179188079" sldId="293"/>
            <ac:spMk id="2" creationId="{89410F3E-E77B-22C4-C136-A937D668579B}"/>
          </ac:spMkLst>
        </pc:spChg>
        <pc:spChg chg="del">
          <ac:chgData name="Sarawoot Kongyoung" userId="3c6e786b-6c74-44bb-b33c-0040d5d8c246" providerId="ADAL" clId="{C507CD2B-0651-4BD5-83CF-785D6A384535}" dt="2024-03-02T10:12:52.202" v="622" actId="22"/>
          <ac:spMkLst>
            <pc:docMk/>
            <pc:sldMk cId="179188079" sldId="293"/>
            <ac:spMk id="3" creationId="{5F5994D5-2DFB-2D30-E4B3-8C7E78FF153B}"/>
          </ac:spMkLst>
        </pc:spChg>
        <pc:spChg chg="add del mod">
          <ac:chgData name="Sarawoot Kongyoung" userId="3c6e786b-6c74-44bb-b33c-0040d5d8c246" providerId="ADAL" clId="{C507CD2B-0651-4BD5-83CF-785D6A384535}" dt="2024-03-02T10:17:26.556" v="644" actId="22"/>
          <ac:spMkLst>
            <pc:docMk/>
            <pc:sldMk cId="179188079" sldId="293"/>
            <ac:spMk id="7" creationId="{18DD46FB-0704-11F8-0143-96AE8A3D6258}"/>
          </ac:spMkLst>
        </pc:spChg>
        <pc:spChg chg="add mod">
          <ac:chgData name="Sarawoot Kongyoung" userId="3c6e786b-6c74-44bb-b33c-0040d5d8c246" providerId="ADAL" clId="{C507CD2B-0651-4BD5-83CF-785D6A384535}" dt="2024-03-02T10:17:42.772" v="647" actId="20577"/>
          <ac:spMkLst>
            <pc:docMk/>
            <pc:sldMk cId="179188079" sldId="293"/>
            <ac:spMk id="10" creationId="{F20B4DE1-04B0-A3F1-6226-683A27A56B6F}"/>
          </ac:spMkLst>
        </pc:spChg>
        <pc:spChg chg="add mod">
          <ac:chgData name="Sarawoot Kongyoung" userId="3c6e786b-6c74-44bb-b33c-0040d5d8c246" providerId="ADAL" clId="{C507CD2B-0651-4BD5-83CF-785D6A384535}" dt="2024-03-02T10:18:09.432" v="652" actId="14100"/>
          <ac:spMkLst>
            <pc:docMk/>
            <pc:sldMk cId="179188079" sldId="293"/>
            <ac:spMk id="13" creationId="{A8E34B65-F783-2E3A-72C0-5FFD542C2F9B}"/>
          </ac:spMkLst>
        </pc:spChg>
        <pc:picChg chg="add del mod ord">
          <ac:chgData name="Sarawoot Kongyoung" userId="3c6e786b-6c74-44bb-b33c-0040d5d8c246" providerId="ADAL" clId="{C507CD2B-0651-4BD5-83CF-785D6A384535}" dt="2024-03-02T10:17:25.331" v="643" actId="478"/>
          <ac:picMkLst>
            <pc:docMk/>
            <pc:sldMk cId="179188079" sldId="293"/>
            <ac:picMk id="5" creationId="{8846E2C5-A13D-3356-08CF-9AAFC444DA73}"/>
          </ac:picMkLst>
        </pc:picChg>
        <pc:picChg chg="add mod ord">
          <ac:chgData name="Sarawoot Kongyoung" userId="3c6e786b-6c74-44bb-b33c-0040d5d8c246" providerId="ADAL" clId="{C507CD2B-0651-4BD5-83CF-785D6A384535}" dt="2024-03-02T10:17:26.556" v="644" actId="22"/>
          <ac:picMkLst>
            <pc:docMk/>
            <pc:sldMk cId="179188079" sldId="293"/>
            <ac:picMk id="9" creationId="{1FC18776-011F-CCDE-3427-ED38B17A60CB}"/>
          </ac:picMkLst>
        </pc:picChg>
        <pc:cxnChg chg="add mod">
          <ac:chgData name="Sarawoot Kongyoung" userId="3c6e786b-6c74-44bb-b33c-0040d5d8c246" providerId="ADAL" clId="{C507CD2B-0651-4BD5-83CF-785D6A384535}" dt="2024-03-02T10:17:40.822" v="646" actId="14100"/>
          <ac:cxnSpMkLst>
            <pc:docMk/>
            <pc:sldMk cId="179188079" sldId="293"/>
            <ac:cxnSpMk id="11" creationId="{A833A0F4-1BAD-04E2-3C0F-FCCE3CCF9C78}"/>
          </ac:cxnSpMkLst>
        </pc:cxnChg>
      </pc:sldChg>
      <pc:sldChg chg="addSp delSp modSp new mod ord">
        <pc:chgData name="Sarawoot Kongyoung" userId="3c6e786b-6c74-44bb-b33c-0040d5d8c246" providerId="ADAL" clId="{C507CD2B-0651-4BD5-83CF-785D6A384535}" dt="2024-03-02T10:20:11.078" v="706" actId="1076"/>
        <pc:sldMkLst>
          <pc:docMk/>
          <pc:sldMk cId="2836279066" sldId="294"/>
        </pc:sldMkLst>
        <pc:spChg chg="mod">
          <ac:chgData name="Sarawoot Kongyoung" userId="3c6e786b-6c74-44bb-b33c-0040d5d8c246" providerId="ADAL" clId="{C507CD2B-0651-4BD5-83CF-785D6A384535}" dt="2024-03-02T10:14:44.593" v="639" actId="20577"/>
          <ac:spMkLst>
            <pc:docMk/>
            <pc:sldMk cId="2836279066" sldId="294"/>
            <ac:spMk id="2" creationId="{59BAD2DE-D730-0B36-F84E-606D1DA59ED6}"/>
          </ac:spMkLst>
        </pc:spChg>
        <pc:spChg chg="del">
          <ac:chgData name="Sarawoot Kongyoung" userId="3c6e786b-6c74-44bb-b33c-0040d5d8c246" providerId="ADAL" clId="{C507CD2B-0651-4BD5-83CF-785D6A384535}" dt="2024-03-02T10:14:28.741" v="624" actId="22"/>
          <ac:spMkLst>
            <pc:docMk/>
            <pc:sldMk cId="2836279066" sldId="294"/>
            <ac:spMk id="3" creationId="{2D722620-FB25-B9CE-B7DD-7CBE36E3F851}"/>
          </ac:spMkLst>
        </pc:spChg>
        <pc:spChg chg="add mod">
          <ac:chgData name="Sarawoot Kongyoung" userId="3c6e786b-6c74-44bb-b33c-0040d5d8c246" providerId="ADAL" clId="{C507CD2B-0651-4BD5-83CF-785D6A384535}" dt="2024-03-02T10:19:11.997" v="690" actId="20577"/>
          <ac:spMkLst>
            <pc:docMk/>
            <pc:sldMk cId="2836279066" sldId="294"/>
            <ac:spMk id="6" creationId="{93DEC496-7725-07E4-5D25-88EAA7EAC898}"/>
          </ac:spMkLst>
        </pc:spChg>
        <pc:spChg chg="add mod">
          <ac:chgData name="Sarawoot Kongyoung" userId="3c6e786b-6c74-44bb-b33c-0040d5d8c246" providerId="ADAL" clId="{C507CD2B-0651-4BD5-83CF-785D6A384535}" dt="2024-03-02T10:19:08.735" v="689" actId="1076"/>
          <ac:spMkLst>
            <pc:docMk/>
            <pc:sldMk cId="2836279066" sldId="294"/>
            <ac:spMk id="9" creationId="{C2C26F5F-CC06-1F2E-8D15-1B278643C593}"/>
          </ac:spMkLst>
        </pc:spChg>
        <pc:spChg chg="add mod">
          <ac:chgData name="Sarawoot Kongyoung" userId="3c6e786b-6c74-44bb-b33c-0040d5d8c246" providerId="ADAL" clId="{C507CD2B-0651-4BD5-83CF-785D6A384535}" dt="2024-03-02T10:19:13.828" v="691" actId="20577"/>
          <ac:spMkLst>
            <pc:docMk/>
            <pc:sldMk cId="2836279066" sldId="294"/>
            <ac:spMk id="10" creationId="{DD30B768-EB2E-7A6B-5C18-A5695E9815D5}"/>
          </ac:spMkLst>
        </pc:spChg>
        <pc:spChg chg="add mod">
          <ac:chgData name="Sarawoot Kongyoung" userId="3c6e786b-6c74-44bb-b33c-0040d5d8c246" providerId="ADAL" clId="{C507CD2B-0651-4BD5-83CF-785D6A384535}" dt="2024-03-02T10:19:08.735" v="689" actId="1076"/>
          <ac:spMkLst>
            <pc:docMk/>
            <pc:sldMk cId="2836279066" sldId="294"/>
            <ac:spMk id="12" creationId="{7EA2BE60-D2F9-D062-8F35-F134AF50149B}"/>
          </ac:spMkLst>
        </pc:spChg>
        <pc:spChg chg="add mod">
          <ac:chgData name="Sarawoot Kongyoung" userId="3c6e786b-6c74-44bb-b33c-0040d5d8c246" providerId="ADAL" clId="{C507CD2B-0651-4BD5-83CF-785D6A384535}" dt="2024-03-02T10:19:28.770" v="699" actId="20577"/>
          <ac:spMkLst>
            <pc:docMk/>
            <pc:sldMk cId="2836279066" sldId="294"/>
            <ac:spMk id="14" creationId="{B963128C-B70C-FB97-49EB-2C5150201890}"/>
          </ac:spMkLst>
        </pc:spChg>
        <pc:spChg chg="add mod">
          <ac:chgData name="Sarawoot Kongyoung" userId="3c6e786b-6c74-44bb-b33c-0040d5d8c246" providerId="ADAL" clId="{C507CD2B-0651-4BD5-83CF-785D6A384535}" dt="2024-03-02T10:19:25.736" v="698" actId="20577"/>
          <ac:spMkLst>
            <pc:docMk/>
            <pc:sldMk cId="2836279066" sldId="294"/>
            <ac:spMk id="16" creationId="{E0FDE11A-264A-2AB9-7415-1B2AD2701190}"/>
          </ac:spMkLst>
        </pc:spChg>
        <pc:spChg chg="add mod">
          <ac:chgData name="Sarawoot Kongyoung" userId="3c6e786b-6c74-44bb-b33c-0040d5d8c246" providerId="ADAL" clId="{C507CD2B-0651-4BD5-83CF-785D6A384535}" dt="2024-03-02T10:19:17.690" v="693"/>
          <ac:spMkLst>
            <pc:docMk/>
            <pc:sldMk cId="2836279066" sldId="294"/>
            <ac:spMk id="17" creationId="{BC1C17BF-C460-E2C5-84AC-A0B026F08CA7}"/>
          </ac:spMkLst>
        </pc:spChg>
        <pc:spChg chg="add mod">
          <ac:chgData name="Sarawoot Kongyoung" userId="3c6e786b-6c74-44bb-b33c-0040d5d8c246" providerId="ADAL" clId="{C507CD2B-0651-4BD5-83CF-785D6A384535}" dt="2024-03-02T10:19:17.690" v="693"/>
          <ac:spMkLst>
            <pc:docMk/>
            <pc:sldMk cId="2836279066" sldId="294"/>
            <ac:spMk id="19" creationId="{069D1DED-46E4-2FB9-8DBD-AF9933782051}"/>
          </ac:spMkLst>
        </pc:spChg>
        <pc:spChg chg="add mod">
          <ac:chgData name="Sarawoot Kongyoung" userId="3c6e786b-6c74-44bb-b33c-0040d5d8c246" providerId="ADAL" clId="{C507CD2B-0651-4BD5-83CF-785D6A384535}" dt="2024-03-02T10:20:11.078" v="706" actId="1076"/>
          <ac:spMkLst>
            <pc:docMk/>
            <pc:sldMk cId="2836279066" sldId="294"/>
            <ac:spMk id="23" creationId="{FF9FA364-3F81-94A9-214D-E54D291054E4}"/>
          </ac:spMkLst>
        </pc:spChg>
        <pc:picChg chg="add mod ord">
          <ac:chgData name="Sarawoot Kongyoung" userId="3c6e786b-6c74-44bb-b33c-0040d5d8c246" providerId="ADAL" clId="{C507CD2B-0651-4BD5-83CF-785D6A384535}" dt="2024-03-02T10:19:08.735" v="689" actId="1076"/>
          <ac:picMkLst>
            <pc:docMk/>
            <pc:sldMk cId="2836279066" sldId="294"/>
            <ac:picMk id="5" creationId="{8D1B3EBE-3B96-9EB6-5FFD-F3EC46F6C178}"/>
          </ac:picMkLst>
        </pc:picChg>
        <pc:picChg chg="add mod">
          <ac:chgData name="Sarawoot Kongyoung" userId="3c6e786b-6c74-44bb-b33c-0040d5d8c246" providerId="ADAL" clId="{C507CD2B-0651-4BD5-83CF-785D6A384535}" dt="2024-03-02T10:19:52.932" v="703" actId="1076"/>
          <ac:picMkLst>
            <pc:docMk/>
            <pc:sldMk cId="2836279066" sldId="294"/>
            <ac:picMk id="22" creationId="{9A0F15AC-A767-E90B-7368-98FE2BFC80C5}"/>
          </ac:picMkLst>
        </pc:picChg>
        <pc:cxnChg chg="add mod">
          <ac:chgData name="Sarawoot Kongyoung" userId="3c6e786b-6c74-44bb-b33c-0040d5d8c246" providerId="ADAL" clId="{C507CD2B-0651-4BD5-83CF-785D6A384535}" dt="2024-03-02T10:19:08.735" v="689" actId="1076"/>
          <ac:cxnSpMkLst>
            <pc:docMk/>
            <pc:sldMk cId="2836279066" sldId="294"/>
            <ac:cxnSpMk id="7" creationId="{B9883310-4F3C-719C-EC35-90C2EADB4944}"/>
          </ac:cxnSpMkLst>
        </pc:cxnChg>
        <pc:cxnChg chg="add mod">
          <ac:chgData name="Sarawoot Kongyoung" userId="3c6e786b-6c74-44bb-b33c-0040d5d8c246" providerId="ADAL" clId="{C507CD2B-0651-4BD5-83CF-785D6A384535}" dt="2024-03-02T10:19:08.735" v="689" actId="1076"/>
          <ac:cxnSpMkLst>
            <pc:docMk/>
            <pc:sldMk cId="2836279066" sldId="294"/>
            <ac:cxnSpMk id="11" creationId="{B269FA17-089A-1538-1884-D9381F928369}"/>
          </ac:cxnSpMkLst>
        </pc:cxnChg>
        <pc:cxnChg chg="add mod">
          <ac:chgData name="Sarawoot Kongyoung" userId="3c6e786b-6c74-44bb-b33c-0040d5d8c246" providerId="ADAL" clId="{C507CD2B-0651-4BD5-83CF-785D6A384535}" dt="2024-03-02T10:19:23.518" v="695" actId="14100"/>
          <ac:cxnSpMkLst>
            <pc:docMk/>
            <pc:sldMk cId="2836279066" sldId="294"/>
            <ac:cxnSpMk id="15" creationId="{D6CB637E-3E89-9D6E-7E2C-0D0BCEF1B0A0}"/>
          </ac:cxnSpMkLst>
        </pc:cxnChg>
        <pc:cxnChg chg="add mod">
          <ac:chgData name="Sarawoot Kongyoung" userId="3c6e786b-6c74-44bb-b33c-0040d5d8c246" providerId="ADAL" clId="{C507CD2B-0651-4BD5-83CF-785D6A384535}" dt="2024-03-02T10:19:17.690" v="693"/>
          <ac:cxnSpMkLst>
            <pc:docMk/>
            <pc:sldMk cId="2836279066" sldId="294"/>
            <ac:cxnSpMk id="18" creationId="{8456104A-0C7F-32D5-5936-CD3AC6F68AC2}"/>
          </ac:cxnSpMkLst>
        </pc:cxnChg>
      </pc:sldChg>
      <pc:sldChg chg="modSp add del mod">
        <pc:chgData name="Sarawoot Kongyoung" userId="3c6e786b-6c74-44bb-b33c-0040d5d8c246" providerId="ADAL" clId="{C507CD2B-0651-4BD5-83CF-785D6A384535}" dt="2024-03-02T10:22:54.444" v="855" actId="47"/>
        <pc:sldMkLst>
          <pc:docMk/>
          <pc:sldMk cId="2049807288" sldId="295"/>
        </pc:sldMkLst>
        <pc:spChg chg="mod">
          <ac:chgData name="Sarawoot Kongyoung" userId="3c6e786b-6c74-44bb-b33c-0040d5d8c246" providerId="ADAL" clId="{C507CD2B-0651-4BD5-83CF-785D6A384535}" dt="2024-03-02T10:20:30.194" v="714" actId="20577"/>
          <ac:spMkLst>
            <pc:docMk/>
            <pc:sldMk cId="2049807288" sldId="295"/>
            <ac:spMk id="2" creationId="{366D8659-6BF2-AB83-994F-C81D1FB9441A}"/>
          </ac:spMkLst>
        </pc:spChg>
      </pc:sldChg>
      <pc:sldChg chg="addSp modSp new mod">
        <pc:chgData name="Sarawoot Kongyoung" userId="3c6e786b-6c74-44bb-b33c-0040d5d8c246" providerId="ADAL" clId="{C507CD2B-0651-4BD5-83CF-785D6A384535}" dt="2024-03-02T10:25:09.408" v="857" actId="1076"/>
        <pc:sldMkLst>
          <pc:docMk/>
          <pc:sldMk cId="1509189644" sldId="296"/>
        </pc:sldMkLst>
        <pc:spChg chg="mod">
          <ac:chgData name="Sarawoot Kongyoung" userId="3c6e786b-6c74-44bb-b33c-0040d5d8c246" providerId="ADAL" clId="{C507CD2B-0651-4BD5-83CF-785D6A384535}" dt="2024-03-02T10:21:22.948" v="742" actId="20577"/>
          <ac:spMkLst>
            <pc:docMk/>
            <pc:sldMk cId="1509189644" sldId="296"/>
            <ac:spMk id="2" creationId="{6E8BDED7-2A90-306A-BA4B-D87850FD5073}"/>
          </ac:spMkLst>
        </pc:spChg>
        <pc:spChg chg="mod">
          <ac:chgData name="Sarawoot Kongyoung" userId="3c6e786b-6c74-44bb-b33c-0040d5d8c246" providerId="ADAL" clId="{C507CD2B-0651-4BD5-83CF-785D6A384535}" dt="2024-03-02T10:22:40.915" v="854" actId="20577"/>
          <ac:spMkLst>
            <pc:docMk/>
            <pc:sldMk cId="1509189644" sldId="296"/>
            <ac:spMk id="3" creationId="{C03D5CBB-A116-7966-6132-B242FA2AF70A}"/>
          </ac:spMkLst>
        </pc:spChg>
        <pc:picChg chg="add mod">
          <ac:chgData name="Sarawoot Kongyoung" userId="3c6e786b-6c74-44bb-b33c-0040d5d8c246" providerId="ADAL" clId="{C507CD2B-0651-4BD5-83CF-785D6A384535}" dt="2024-03-02T10:25:09.408" v="857" actId="1076"/>
          <ac:picMkLst>
            <pc:docMk/>
            <pc:sldMk cId="1509189644" sldId="296"/>
            <ac:picMk id="5" creationId="{A0D5438A-F899-9F0F-85E8-6671A2131ED7}"/>
          </ac:picMkLst>
        </pc:picChg>
      </pc:sldChg>
      <pc:sldChg chg="addSp delSp modSp new mod modClrScheme chgLayout">
        <pc:chgData name="Sarawoot Kongyoung" userId="3c6e786b-6c74-44bb-b33c-0040d5d8c246" providerId="ADAL" clId="{C507CD2B-0651-4BD5-83CF-785D6A384535}" dt="2024-03-02T10:26:49.378" v="862" actId="6549"/>
        <pc:sldMkLst>
          <pc:docMk/>
          <pc:sldMk cId="3830112797" sldId="297"/>
        </pc:sldMkLst>
        <pc:spChg chg="del mod ord">
          <ac:chgData name="Sarawoot Kongyoung" userId="3c6e786b-6c74-44bb-b33c-0040d5d8c246" providerId="ADAL" clId="{C507CD2B-0651-4BD5-83CF-785D6A384535}" dt="2024-03-02T10:26:43.880" v="860" actId="700"/>
          <ac:spMkLst>
            <pc:docMk/>
            <pc:sldMk cId="3830112797" sldId="297"/>
            <ac:spMk id="2" creationId="{39F03121-8EBE-9D9D-67EA-04134E70EB29}"/>
          </ac:spMkLst>
        </pc:spChg>
        <pc:spChg chg="mod ord">
          <ac:chgData name="Sarawoot Kongyoung" userId="3c6e786b-6c74-44bb-b33c-0040d5d8c246" providerId="ADAL" clId="{C507CD2B-0651-4BD5-83CF-785D6A384535}" dt="2024-03-02T10:26:49.378" v="862" actId="6549"/>
          <ac:spMkLst>
            <pc:docMk/>
            <pc:sldMk cId="3830112797" sldId="297"/>
            <ac:spMk id="3" creationId="{00A34616-4BB2-CC79-E358-CEDAB7517EE3}"/>
          </ac:spMkLst>
        </pc:spChg>
        <pc:spChg chg="add mod ord">
          <ac:chgData name="Sarawoot Kongyoung" userId="3c6e786b-6c74-44bb-b33c-0040d5d8c246" providerId="ADAL" clId="{C507CD2B-0651-4BD5-83CF-785D6A384535}" dt="2024-03-02T10:26:45.006" v="861"/>
          <ac:spMkLst>
            <pc:docMk/>
            <pc:sldMk cId="3830112797" sldId="297"/>
            <ac:spMk id="4" creationId="{D5E1EBB7-F095-8467-BD28-BFF853A8FAA9}"/>
          </ac:spMkLst>
        </pc:spChg>
      </pc:sldChg>
      <pc:sldChg chg="addSp delSp modSp new mod modClrScheme chgLayout">
        <pc:chgData name="Sarawoot Kongyoung" userId="3c6e786b-6c74-44bb-b33c-0040d5d8c246" providerId="ADAL" clId="{C507CD2B-0651-4BD5-83CF-785D6A384535}" dt="2024-03-02T10:28:18.122" v="892" actId="20577"/>
        <pc:sldMkLst>
          <pc:docMk/>
          <pc:sldMk cId="3031379302" sldId="298"/>
        </pc:sldMkLst>
        <pc:spChg chg="del mod ord">
          <ac:chgData name="Sarawoot Kongyoung" userId="3c6e786b-6c74-44bb-b33c-0040d5d8c246" providerId="ADAL" clId="{C507CD2B-0651-4BD5-83CF-785D6A384535}" dt="2024-03-02T10:27:06.678" v="864" actId="700"/>
          <ac:spMkLst>
            <pc:docMk/>
            <pc:sldMk cId="3031379302" sldId="298"/>
            <ac:spMk id="2" creationId="{185F7989-B458-DAB2-2084-9A053A07EAC1}"/>
          </ac:spMkLst>
        </pc:spChg>
        <pc:spChg chg="del mod ord">
          <ac:chgData name="Sarawoot Kongyoung" userId="3c6e786b-6c74-44bb-b33c-0040d5d8c246" providerId="ADAL" clId="{C507CD2B-0651-4BD5-83CF-785D6A384535}" dt="2024-03-02T10:27:06.678" v="864" actId="700"/>
          <ac:spMkLst>
            <pc:docMk/>
            <pc:sldMk cId="3031379302" sldId="298"/>
            <ac:spMk id="3" creationId="{0001506D-B60A-D7E0-F4C4-5CCF797250CD}"/>
          </ac:spMkLst>
        </pc:spChg>
        <pc:spChg chg="add mod ord">
          <ac:chgData name="Sarawoot Kongyoung" userId="3c6e786b-6c74-44bb-b33c-0040d5d8c246" providerId="ADAL" clId="{C507CD2B-0651-4BD5-83CF-785D6A384535}" dt="2024-03-02T10:28:18.122" v="892" actId="20577"/>
          <ac:spMkLst>
            <pc:docMk/>
            <pc:sldMk cId="3031379302" sldId="298"/>
            <ac:spMk id="4" creationId="{1DC5376E-7577-A234-8B99-B077FF0386E0}"/>
          </ac:spMkLst>
        </pc:spChg>
        <pc:spChg chg="add mod ord">
          <ac:chgData name="Sarawoot Kongyoung" userId="3c6e786b-6c74-44bb-b33c-0040d5d8c246" providerId="ADAL" clId="{C507CD2B-0651-4BD5-83CF-785D6A384535}" dt="2024-03-02T10:27:59.980" v="886"/>
          <ac:spMkLst>
            <pc:docMk/>
            <pc:sldMk cId="3031379302" sldId="298"/>
            <ac:spMk id="5" creationId="{A1D149DF-946D-CAE9-EB92-EE51353266A6}"/>
          </ac:spMkLst>
        </pc:spChg>
      </pc:sldChg>
      <pc:sldChg chg="addSp delSp modSp new mod setBg">
        <pc:chgData name="Sarawoot Kongyoung" userId="3c6e786b-6c74-44bb-b33c-0040d5d8c246" providerId="ADAL" clId="{C507CD2B-0651-4BD5-83CF-785D6A384535}" dt="2024-03-02T10:33:08.456" v="901" actId="1076"/>
        <pc:sldMkLst>
          <pc:docMk/>
          <pc:sldMk cId="1419107731" sldId="299"/>
        </pc:sldMkLst>
        <pc:spChg chg="del">
          <ac:chgData name="Sarawoot Kongyoung" userId="3c6e786b-6c74-44bb-b33c-0040d5d8c246" providerId="ADAL" clId="{C507CD2B-0651-4BD5-83CF-785D6A384535}" dt="2024-03-02T10:32:58.997" v="898" actId="26606"/>
          <ac:spMkLst>
            <pc:docMk/>
            <pc:sldMk cId="1419107731" sldId="299"/>
            <ac:spMk id="2" creationId="{A130B8F1-D1FC-5691-0D93-F9BE4A0DA47A}"/>
          </ac:spMkLst>
        </pc:spChg>
        <pc:spChg chg="del">
          <ac:chgData name="Sarawoot Kongyoung" userId="3c6e786b-6c74-44bb-b33c-0040d5d8c246" providerId="ADAL" clId="{C507CD2B-0651-4BD5-83CF-785D6A384535}" dt="2024-03-02T10:32:35.648" v="894"/>
          <ac:spMkLst>
            <pc:docMk/>
            <pc:sldMk cId="1419107731" sldId="299"/>
            <ac:spMk id="3" creationId="{6BFCFABD-6CA9-B19B-448D-4D960284FA7F}"/>
          </ac:spMkLst>
        </pc:spChg>
        <pc:spChg chg="add del mod">
          <ac:chgData name="Sarawoot Kongyoung" userId="3c6e786b-6c74-44bb-b33c-0040d5d8c246" providerId="ADAL" clId="{C507CD2B-0651-4BD5-83CF-785D6A384535}" dt="2024-03-02T10:32:48.868" v="897"/>
          <ac:spMkLst>
            <pc:docMk/>
            <pc:sldMk cId="1419107731" sldId="299"/>
            <ac:spMk id="4" creationId="{8F1F419C-123C-56A9-4CAA-2CD2A1F70C61}"/>
          </ac:spMkLst>
        </pc:spChg>
        <pc:spChg chg="add mod">
          <ac:chgData name="Sarawoot Kongyoung" userId="3c6e786b-6c74-44bb-b33c-0040d5d8c246" providerId="ADAL" clId="{C507CD2B-0651-4BD5-83CF-785D6A384535}" dt="2024-03-02T10:32:39.048" v="896"/>
          <ac:spMkLst>
            <pc:docMk/>
            <pc:sldMk cId="1419107731" sldId="299"/>
            <ac:spMk id="5" creationId="{A2CD59F0-4EC7-76FE-CDB9-AD5156219751}"/>
          </ac:spMkLst>
        </pc:spChg>
        <pc:picChg chg="add mod">
          <ac:chgData name="Sarawoot Kongyoung" userId="3c6e786b-6c74-44bb-b33c-0040d5d8c246" providerId="ADAL" clId="{C507CD2B-0651-4BD5-83CF-785D6A384535}" dt="2024-03-02T10:33:08.456" v="901" actId="1076"/>
          <ac:picMkLst>
            <pc:docMk/>
            <pc:sldMk cId="1419107731" sldId="299"/>
            <ac:picMk id="10246" creationId="{23BF06DC-72B8-AC21-6986-DA068A89BD70}"/>
          </ac:picMkLst>
        </pc:picChg>
      </pc:sldChg>
      <pc:sldChg chg="addSp delSp modSp new mod setBg">
        <pc:chgData name="Sarawoot Kongyoung" userId="3c6e786b-6c74-44bb-b33c-0040d5d8c246" providerId="ADAL" clId="{C507CD2B-0651-4BD5-83CF-785D6A384535}" dt="2024-03-02T10:33:55.515" v="904" actId="26606"/>
        <pc:sldMkLst>
          <pc:docMk/>
          <pc:sldMk cId="824512853" sldId="300"/>
        </pc:sldMkLst>
        <pc:spChg chg="del">
          <ac:chgData name="Sarawoot Kongyoung" userId="3c6e786b-6c74-44bb-b33c-0040d5d8c246" providerId="ADAL" clId="{C507CD2B-0651-4BD5-83CF-785D6A384535}" dt="2024-03-02T10:33:55.515" v="904" actId="26606"/>
          <ac:spMkLst>
            <pc:docMk/>
            <pc:sldMk cId="824512853" sldId="300"/>
            <ac:spMk id="2" creationId="{D5ADEB35-E1FC-D7DC-AE80-1424A9768280}"/>
          </ac:spMkLst>
        </pc:spChg>
        <pc:spChg chg="del">
          <ac:chgData name="Sarawoot Kongyoung" userId="3c6e786b-6c74-44bb-b33c-0040d5d8c246" providerId="ADAL" clId="{C507CD2B-0651-4BD5-83CF-785D6A384535}" dt="2024-03-02T10:33:41.744" v="903"/>
          <ac:spMkLst>
            <pc:docMk/>
            <pc:sldMk cId="824512853" sldId="300"/>
            <ac:spMk id="3" creationId="{4A98F788-309B-BE99-E2B1-C7310ADEE3F3}"/>
          </ac:spMkLst>
        </pc:spChg>
        <pc:picChg chg="add mod">
          <ac:chgData name="Sarawoot Kongyoung" userId="3c6e786b-6c74-44bb-b33c-0040d5d8c246" providerId="ADAL" clId="{C507CD2B-0651-4BD5-83CF-785D6A384535}" dt="2024-03-02T10:33:55.515" v="904" actId="26606"/>
          <ac:picMkLst>
            <pc:docMk/>
            <pc:sldMk cId="824512853" sldId="300"/>
            <ac:picMk id="13314" creationId="{B4ED6243-47AC-ADDE-7823-B98D57DC09E5}"/>
          </ac:picMkLst>
        </pc:picChg>
      </pc:sldChg>
      <pc:sldChg chg="addSp delSp modSp new mod modClrScheme chgLayout">
        <pc:chgData name="Sarawoot Kongyoung" userId="3c6e786b-6c74-44bb-b33c-0040d5d8c246" providerId="ADAL" clId="{C507CD2B-0651-4BD5-83CF-785D6A384535}" dt="2024-03-02T10:50:53.599" v="909"/>
        <pc:sldMkLst>
          <pc:docMk/>
          <pc:sldMk cId="2489244095" sldId="301"/>
        </pc:sldMkLst>
        <pc:spChg chg="del mod ord">
          <ac:chgData name="Sarawoot Kongyoung" userId="3c6e786b-6c74-44bb-b33c-0040d5d8c246" providerId="ADAL" clId="{C507CD2B-0651-4BD5-83CF-785D6A384535}" dt="2024-03-02T10:50:50.471" v="906" actId="700"/>
          <ac:spMkLst>
            <pc:docMk/>
            <pc:sldMk cId="2489244095" sldId="301"/>
            <ac:spMk id="2" creationId="{92C59A81-6068-439F-C19F-BBBD7BF6AB75}"/>
          </ac:spMkLst>
        </pc:spChg>
        <pc:spChg chg="del mod ord">
          <ac:chgData name="Sarawoot Kongyoung" userId="3c6e786b-6c74-44bb-b33c-0040d5d8c246" providerId="ADAL" clId="{C507CD2B-0651-4BD5-83CF-785D6A384535}" dt="2024-03-02T10:50:50.471" v="906" actId="700"/>
          <ac:spMkLst>
            <pc:docMk/>
            <pc:sldMk cId="2489244095" sldId="301"/>
            <ac:spMk id="3" creationId="{8E4C83B8-8086-0FCA-6A2C-89E58E6BCD68}"/>
          </ac:spMkLst>
        </pc:spChg>
        <pc:spChg chg="add mod ord">
          <ac:chgData name="Sarawoot Kongyoung" userId="3c6e786b-6c74-44bb-b33c-0040d5d8c246" providerId="ADAL" clId="{C507CD2B-0651-4BD5-83CF-785D6A384535}" dt="2024-03-02T10:50:53.599" v="909"/>
          <ac:spMkLst>
            <pc:docMk/>
            <pc:sldMk cId="2489244095" sldId="301"/>
            <ac:spMk id="4" creationId="{81740AEC-8AF4-C885-17B8-939614643C43}"/>
          </ac:spMkLst>
        </pc:spChg>
        <pc:spChg chg="add mod ord">
          <ac:chgData name="Sarawoot Kongyoung" userId="3c6e786b-6c74-44bb-b33c-0040d5d8c246" providerId="ADAL" clId="{C507CD2B-0651-4BD5-83CF-785D6A384535}" dt="2024-03-02T10:50:50.471" v="906" actId="700"/>
          <ac:spMkLst>
            <pc:docMk/>
            <pc:sldMk cId="2489244095" sldId="301"/>
            <ac:spMk id="5" creationId="{6C7891E8-2B39-0D8C-46E4-CD4ACE0323D1}"/>
          </ac:spMkLst>
        </pc:spChg>
      </pc:sldChg>
      <pc:sldChg chg="addSp delSp modSp new mod modClrScheme chgLayout">
        <pc:chgData name="Sarawoot Kongyoung" userId="3c6e786b-6c74-44bb-b33c-0040d5d8c246" providerId="ADAL" clId="{C507CD2B-0651-4BD5-83CF-785D6A384535}" dt="2024-03-02T12:08:58.630" v="1099" actId="20577"/>
        <pc:sldMkLst>
          <pc:docMk/>
          <pc:sldMk cId="4240909118" sldId="302"/>
        </pc:sldMkLst>
        <pc:spChg chg="del mod ord">
          <ac:chgData name="Sarawoot Kongyoung" userId="3c6e786b-6c74-44bb-b33c-0040d5d8c246" providerId="ADAL" clId="{C507CD2B-0651-4BD5-83CF-785D6A384535}" dt="2024-03-02T10:51:59.634" v="911" actId="700"/>
          <ac:spMkLst>
            <pc:docMk/>
            <pc:sldMk cId="4240909118" sldId="302"/>
            <ac:spMk id="2" creationId="{84A7C314-BDCD-2702-E956-6C06B48D3273}"/>
          </ac:spMkLst>
        </pc:spChg>
        <pc:spChg chg="del mod ord">
          <ac:chgData name="Sarawoot Kongyoung" userId="3c6e786b-6c74-44bb-b33c-0040d5d8c246" providerId="ADAL" clId="{C507CD2B-0651-4BD5-83CF-785D6A384535}" dt="2024-03-02T10:51:59.634" v="911" actId="700"/>
          <ac:spMkLst>
            <pc:docMk/>
            <pc:sldMk cId="4240909118" sldId="302"/>
            <ac:spMk id="3" creationId="{2B6DB520-2E36-0785-CAAE-097976D25B8D}"/>
          </ac:spMkLst>
        </pc:spChg>
        <pc:spChg chg="add mod ord">
          <ac:chgData name="Sarawoot Kongyoung" userId="3c6e786b-6c74-44bb-b33c-0040d5d8c246" providerId="ADAL" clId="{C507CD2B-0651-4BD5-83CF-785D6A384535}" dt="2024-03-02T11:33:45.132" v="944" actId="20577"/>
          <ac:spMkLst>
            <pc:docMk/>
            <pc:sldMk cId="4240909118" sldId="302"/>
            <ac:spMk id="4" creationId="{F4F0DC86-8E62-3387-BFA4-00C4DEA37F15}"/>
          </ac:spMkLst>
        </pc:spChg>
        <pc:spChg chg="add del mod ord">
          <ac:chgData name="Sarawoot Kongyoung" userId="3c6e786b-6c74-44bb-b33c-0040d5d8c246" providerId="ADAL" clId="{C507CD2B-0651-4BD5-83CF-785D6A384535}" dt="2024-03-02T11:32:55.133" v="915" actId="22"/>
          <ac:spMkLst>
            <pc:docMk/>
            <pc:sldMk cId="4240909118" sldId="302"/>
            <ac:spMk id="5" creationId="{82C01105-24F3-662C-8BAF-9D04E6DE916B}"/>
          </ac:spMkLst>
        </pc:spChg>
        <pc:spChg chg="add mod">
          <ac:chgData name="Sarawoot Kongyoung" userId="3c6e786b-6c74-44bb-b33c-0040d5d8c246" providerId="ADAL" clId="{C507CD2B-0651-4BD5-83CF-785D6A384535}" dt="2024-03-02T11:36:31.101" v="956" actId="1076"/>
          <ac:spMkLst>
            <pc:docMk/>
            <pc:sldMk cId="4240909118" sldId="302"/>
            <ac:spMk id="9" creationId="{5657485B-3BA7-3EAD-5E6E-F7F740195BF0}"/>
          </ac:spMkLst>
        </pc:spChg>
        <pc:spChg chg="add mod">
          <ac:chgData name="Sarawoot Kongyoung" userId="3c6e786b-6c74-44bb-b33c-0040d5d8c246" providerId="ADAL" clId="{C507CD2B-0651-4BD5-83CF-785D6A384535}" dt="2024-03-02T12:08:58.630" v="1099" actId="20577"/>
          <ac:spMkLst>
            <pc:docMk/>
            <pc:sldMk cId="4240909118" sldId="302"/>
            <ac:spMk id="11" creationId="{F65FA6B9-1DB1-0684-3323-C1C61A82BBDA}"/>
          </ac:spMkLst>
        </pc:spChg>
        <pc:spChg chg="add del mod">
          <ac:chgData name="Sarawoot Kongyoung" userId="3c6e786b-6c74-44bb-b33c-0040d5d8c246" providerId="ADAL" clId="{C507CD2B-0651-4BD5-83CF-785D6A384535}" dt="2024-03-02T12:06:52.102" v="1017" actId="22"/>
          <ac:spMkLst>
            <pc:docMk/>
            <pc:sldMk cId="4240909118" sldId="302"/>
            <ac:spMk id="13" creationId="{C453A6AA-970D-103D-E9D6-4FA78C55CB3B}"/>
          </ac:spMkLst>
        </pc:spChg>
        <pc:picChg chg="add del mod ord">
          <ac:chgData name="Sarawoot Kongyoung" userId="3c6e786b-6c74-44bb-b33c-0040d5d8c246" providerId="ADAL" clId="{C507CD2B-0651-4BD5-83CF-785D6A384535}" dt="2024-03-02T12:06:49.278" v="1016" actId="478"/>
          <ac:picMkLst>
            <pc:docMk/>
            <pc:sldMk cId="4240909118" sldId="302"/>
            <ac:picMk id="7" creationId="{0970C3E4-357F-236E-7417-C4F0CE995874}"/>
          </ac:picMkLst>
        </pc:picChg>
        <pc:picChg chg="add mod ord">
          <ac:chgData name="Sarawoot Kongyoung" userId="3c6e786b-6c74-44bb-b33c-0040d5d8c246" providerId="ADAL" clId="{C507CD2B-0651-4BD5-83CF-785D6A384535}" dt="2024-03-02T12:06:53.712" v="1018" actId="1076"/>
          <ac:picMkLst>
            <pc:docMk/>
            <pc:sldMk cId="4240909118" sldId="302"/>
            <ac:picMk id="15" creationId="{7DD14D43-D6E1-6B93-A655-FE9C7CF6934D}"/>
          </ac:picMkLst>
        </pc:picChg>
      </pc:sldChg>
      <pc:sldChg chg="addSp delSp modSp add mod">
        <pc:chgData name="Sarawoot Kongyoung" userId="3c6e786b-6c74-44bb-b33c-0040d5d8c246" providerId="ADAL" clId="{C507CD2B-0651-4BD5-83CF-785D6A384535}" dt="2024-03-02T12:59:01.664" v="1427" actId="20577"/>
        <pc:sldMkLst>
          <pc:docMk/>
          <pc:sldMk cId="1693831012" sldId="303"/>
        </pc:sldMkLst>
        <pc:spChg chg="add del mod">
          <ac:chgData name="Sarawoot Kongyoung" userId="3c6e786b-6c74-44bb-b33c-0040d5d8c246" providerId="ADAL" clId="{C507CD2B-0651-4BD5-83CF-785D6A384535}" dt="2024-03-02T11:38:04.451" v="1007" actId="478"/>
          <ac:spMkLst>
            <pc:docMk/>
            <pc:sldMk cId="1693831012" sldId="303"/>
            <ac:spMk id="3" creationId="{D049DDEF-3DDC-272E-006B-64D943CACD2A}"/>
          </ac:spMkLst>
        </pc:spChg>
        <pc:spChg chg="mod">
          <ac:chgData name="Sarawoot Kongyoung" userId="3c6e786b-6c74-44bb-b33c-0040d5d8c246" providerId="ADAL" clId="{C507CD2B-0651-4BD5-83CF-785D6A384535}" dt="2024-03-02T12:59:01.664" v="1427" actId="20577"/>
          <ac:spMkLst>
            <pc:docMk/>
            <pc:sldMk cId="1693831012" sldId="303"/>
            <ac:spMk id="4" creationId="{3C6FDF21-8275-00E4-5399-DA18D9BB3A9D}"/>
          </ac:spMkLst>
        </pc:spChg>
        <pc:spChg chg="add mod">
          <ac:chgData name="Sarawoot Kongyoung" userId="3c6e786b-6c74-44bb-b33c-0040d5d8c246" providerId="ADAL" clId="{C507CD2B-0651-4BD5-83CF-785D6A384535}" dt="2024-03-02T12:08:40.638" v="1080" actId="20577"/>
          <ac:spMkLst>
            <pc:docMk/>
            <pc:sldMk cId="1693831012" sldId="303"/>
            <ac:spMk id="8" creationId="{D559ADBD-394B-E4AF-45D7-80E6F3F48783}"/>
          </ac:spMkLst>
        </pc:spChg>
        <pc:spChg chg="mod">
          <ac:chgData name="Sarawoot Kongyoung" userId="3c6e786b-6c74-44bb-b33c-0040d5d8c246" providerId="ADAL" clId="{C507CD2B-0651-4BD5-83CF-785D6A384535}" dt="2024-03-02T12:08:50.498" v="1089"/>
          <ac:spMkLst>
            <pc:docMk/>
            <pc:sldMk cId="1693831012" sldId="303"/>
            <ac:spMk id="9" creationId="{5A6166D5-69CF-FF02-F9E4-BA0E0EABB8B0}"/>
          </ac:spMkLst>
        </pc:spChg>
        <pc:spChg chg="mod">
          <ac:chgData name="Sarawoot Kongyoung" userId="3c6e786b-6c74-44bb-b33c-0040d5d8c246" providerId="ADAL" clId="{C507CD2B-0651-4BD5-83CF-785D6A384535}" dt="2024-03-02T12:38:27.706" v="1246" actId="20577"/>
          <ac:spMkLst>
            <pc:docMk/>
            <pc:sldMk cId="1693831012" sldId="303"/>
            <ac:spMk id="11" creationId="{0D460699-533C-E0FA-C02A-226D5A76D128}"/>
          </ac:spMkLst>
        </pc:spChg>
        <pc:picChg chg="add del mod">
          <ac:chgData name="Sarawoot Kongyoung" userId="3c6e786b-6c74-44bb-b33c-0040d5d8c246" providerId="ADAL" clId="{C507CD2B-0651-4BD5-83CF-785D6A384535}" dt="2024-03-02T12:07:54.050" v="1034" actId="478"/>
          <ac:picMkLst>
            <pc:docMk/>
            <pc:sldMk cId="1693831012" sldId="303"/>
            <ac:picMk id="6" creationId="{E2395AC3-FFFF-F18F-9517-97DFD1977BA2}"/>
          </ac:picMkLst>
        </pc:picChg>
        <pc:picChg chg="del">
          <ac:chgData name="Sarawoot Kongyoung" userId="3c6e786b-6c74-44bb-b33c-0040d5d8c246" providerId="ADAL" clId="{C507CD2B-0651-4BD5-83CF-785D6A384535}" dt="2024-03-02T11:37:59.501" v="1006" actId="478"/>
          <ac:picMkLst>
            <pc:docMk/>
            <pc:sldMk cId="1693831012" sldId="303"/>
            <ac:picMk id="7" creationId="{55E54922-AA7F-F8B3-4B4C-498C5A71BF89}"/>
          </ac:picMkLst>
        </pc:picChg>
      </pc:sldChg>
      <pc:sldChg chg="modSp add mod">
        <pc:chgData name="Sarawoot Kongyoung" userId="3c6e786b-6c74-44bb-b33c-0040d5d8c246" providerId="ADAL" clId="{C507CD2B-0651-4BD5-83CF-785D6A384535}" dt="2024-03-02T12:59:04.483" v="1429" actId="20577"/>
        <pc:sldMkLst>
          <pc:docMk/>
          <pc:sldMk cId="2450147849" sldId="304"/>
        </pc:sldMkLst>
        <pc:spChg chg="mod">
          <ac:chgData name="Sarawoot Kongyoung" userId="3c6e786b-6c74-44bb-b33c-0040d5d8c246" providerId="ADAL" clId="{C507CD2B-0651-4BD5-83CF-785D6A384535}" dt="2024-03-02T12:59:04.483" v="1429" actId="20577"/>
          <ac:spMkLst>
            <pc:docMk/>
            <pc:sldMk cId="2450147849" sldId="304"/>
            <ac:spMk id="4" creationId="{73B24D96-7C4D-8AD1-7E61-7DAF0B56B588}"/>
          </ac:spMkLst>
        </pc:spChg>
        <pc:spChg chg="mod">
          <ac:chgData name="Sarawoot Kongyoung" userId="3c6e786b-6c74-44bb-b33c-0040d5d8c246" providerId="ADAL" clId="{C507CD2B-0651-4BD5-83CF-785D6A384535}" dt="2024-03-02T12:11:15.026" v="1134"/>
          <ac:spMkLst>
            <pc:docMk/>
            <pc:sldMk cId="2450147849" sldId="304"/>
            <ac:spMk id="8" creationId="{F54DBBE4-1867-5BC7-0C54-7C11E9598244}"/>
          </ac:spMkLst>
        </pc:spChg>
        <pc:spChg chg="mod">
          <ac:chgData name="Sarawoot Kongyoung" userId="3c6e786b-6c74-44bb-b33c-0040d5d8c246" providerId="ADAL" clId="{C507CD2B-0651-4BD5-83CF-785D6A384535}" dt="2024-03-02T12:11:09.969" v="1131"/>
          <ac:spMkLst>
            <pc:docMk/>
            <pc:sldMk cId="2450147849" sldId="304"/>
            <ac:spMk id="9" creationId="{CBB5912E-BA6A-D1D7-D8C1-817D3C5894A2}"/>
          </ac:spMkLst>
        </pc:spChg>
        <pc:spChg chg="mod">
          <ac:chgData name="Sarawoot Kongyoung" userId="3c6e786b-6c74-44bb-b33c-0040d5d8c246" providerId="ADAL" clId="{C507CD2B-0651-4BD5-83CF-785D6A384535}" dt="2024-03-02T12:52:07.386" v="1347"/>
          <ac:spMkLst>
            <pc:docMk/>
            <pc:sldMk cId="2450147849" sldId="304"/>
            <ac:spMk id="11" creationId="{9F4686AF-A131-9595-3771-D9E142842CBE}"/>
          </ac:spMkLst>
        </pc:spChg>
      </pc:sldChg>
      <pc:sldChg chg="addSp delSp modSp new mod">
        <pc:chgData name="Sarawoot Kongyoung" userId="3c6e786b-6c74-44bb-b33c-0040d5d8c246" providerId="ADAL" clId="{C507CD2B-0651-4BD5-83CF-785D6A384535}" dt="2024-03-02T12:59:06.733" v="1431" actId="20577"/>
        <pc:sldMkLst>
          <pc:docMk/>
          <pc:sldMk cId="2985612231" sldId="305"/>
        </pc:sldMkLst>
        <pc:spChg chg="mod">
          <ac:chgData name="Sarawoot Kongyoung" userId="3c6e786b-6c74-44bb-b33c-0040d5d8c246" providerId="ADAL" clId="{C507CD2B-0651-4BD5-83CF-785D6A384535}" dt="2024-03-02T12:59:06.733" v="1431" actId="20577"/>
          <ac:spMkLst>
            <pc:docMk/>
            <pc:sldMk cId="2985612231" sldId="305"/>
            <ac:spMk id="2" creationId="{0973E9FF-62A1-D639-2AB4-FE2FA363E58F}"/>
          </ac:spMkLst>
        </pc:spChg>
        <pc:spChg chg="mod">
          <ac:chgData name="Sarawoot Kongyoung" userId="3c6e786b-6c74-44bb-b33c-0040d5d8c246" providerId="ADAL" clId="{C507CD2B-0651-4BD5-83CF-785D6A384535}" dt="2024-03-02T12:18:42.090" v="1225" actId="6549"/>
          <ac:spMkLst>
            <pc:docMk/>
            <pc:sldMk cId="2985612231" sldId="305"/>
            <ac:spMk id="3" creationId="{993190BD-36C5-7211-59B2-1C42AA8499E4}"/>
          </ac:spMkLst>
        </pc:spChg>
        <pc:spChg chg="add mod">
          <ac:chgData name="Sarawoot Kongyoung" userId="3c6e786b-6c74-44bb-b33c-0040d5d8c246" providerId="ADAL" clId="{C507CD2B-0651-4BD5-83CF-785D6A384535}" dt="2024-03-02T12:17:01.499" v="1211" actId="20577"/>
          <ac:spMkLst>
            <pc:docMk/>
            <pc:sldMk cId="2985612231" sldId="305"/>
            <ac:spMk id="8" creationId="{70EBA613-5F1B-C75A-B857-25288CDB597A}"/>
          </ac:spMkLst>
        </pc:spChg>
        <pc:picChg chg="add del">
          <ac:chgData name="Sarawoot Kongyoung" userId="3c6e786b-6c74-44bb-b33c-0040d5d8c246" providerId="ADAL" clId="{C507CD2B-0651-4BD5-83CF-785D6A384535}" dt="2024-03-02T12:14:25.364" v="1163" actId="478"/>
          <ac:picMkLst>
            <pc:docMk/>
            <pc:sldMk cId="2985612231" sldId="305"/>
            <ac:picMk id="5" creationId="{9BDF3457-2F97-41B7-0432-EA8A7E1CE2F1}"/>
          </ac:picMkLst>
        </pc:picChg>
        <pc:picChg chg="add mod">
          <ac:chgData name="Sarawoot Kongyoung" userId="3c6e786b-6c74-44bb-b33c-0040d5d8c246" providerId="ADAL" clId="{C507CD2B-0651-4BD5-83CF-785D6A384535}" dt="2024-03-02T12:16:36.303" v="1180" actId="1076"/>
          <ac:picMkLst>
            <pc:docMk/>
            <pc:sldMk cId="2985612231" sldId="305"/>
            <ac:picMk id="7" creationId="{69442511-F8D6-B927-1C07-D0814D6DBB9B}"/>
          </ac:picMkLst>
        </pc:picChg>
        <pc:picChg chg="add mod">
          <ac:chgData name="Sarawoot Kongyoung" userId="3c6e786b-6c74-44bb-b33c-0040d5d8c246" providerId="ADAL" clId="{C507CD2B-0651-4BD5-83CF-785D6A384535}" dt="2024-03-02T12:45:26.123" v="1275" actId="14100"/>
          <ac:picMkLst>
            <pc:docMk/>
            <pc:sldMk cId="2985612231" sldId="305"/>
            <ac:picMk id="10" creationId="{CEFE21C5-677E-284D-165B-53ECFA7DC684}"/>
          </ac:picMkLst>
        </pc:picChg>
      </pc:sldChg>
      <pc:sldChg chg="addSp modSp new mod">
        <pc:chgData name="Sarawoot Kongyoung" userId="3c6e786b-6c74-44bb-b33c-0040d5d8c246" providerId="ADAL" clId="{C507CD2B-0651-4BD5-83CF-785D6A384535}" dt="2024-03-02T12:59:09.763" v="1435" actId="20577"/>
        <pc:sldMkLst>
          <pc:docMk/>
          <pc:sldMk cId="3467869883" sldId="306"/>
        </pc:sldMkLst>
        <pc:spChg chg="mod">
          <ac:chgData name="Sarawoot Kongyoung" userId="3c6e786b-6c74-44bb-b33c-0040d5d8c246" providerId="ADAL" clId="{C507CD2B-0651-4BD5-83CF-785D6A384535}" dt="2024-03-02T12:59:09.763" v="1435" actId="20577"/>
          <ac:spMkLst>
            <pc:docMk/>
            <pc:sldMk cId="3467869883" sldId="306"/>
            <ac:spMk id="2" creationId="{3ED45777-7F3D-46DE-4FD3-1069F68ECB82}"/>
          </ac:spMkLst>
        </pc:spChg>
        <pc:spChg chg="mod">
          <ac:chgData name="Sarawoot Kongyoung" userId="3c6e786b-6c74-44bb-b33c-0040d5d8c246" providerId="ADAL" clId="{C507CD2B-0651-4BD5-83CF-785D6A384535}" dt="2024-03-02T12:48:53.919" v="1291" actId="20577"/>
          <ac:spMkLst>
            <pc:docMk/>
            <pc:sldMk cId="3467869883" sldId="306"/>
            <ac:spMk id="3" creationId="{EE7C3C6A-9861-50F6-984A-027352B34A95}"/>
          </ac:spMkLst>
        </pc:spChg>
        <pc:spChg chg="add mod">
          <ac:chgData name="Sarawoot Kongyoung" userId="3c6e786b-6c74-44bb-b33c-0040d5d8c246" providerId="ADAL" clId="{C507CD2B-0651-4BD5-83CF-785D6A384535}" dt="2024-03-02T12:49:18.713" v="1306" actId="20577"/>
          <ac:spMkLst>
            <pc:docMk/>
            <pc:sldMk cId="3467869883" sldId="306"/>
            <ac:spMk id="4" creationId="{816CBDE4-3813-8F03-CDB5-1F54829989C3}"/>
          </ac:spMkLst>
        </pc:spChg>
      </pc:sldChg>
      <pc:sldChg chg="addSp modSp new mod">
        <pc:chgData name="Sarawoot Kongyoung" userId="3c6e786b-6c74-44bb-b33c-0040d5d8c246" providerId="ADAL" clId="{C507CD2B-0651-4BD5-83CF-785D6A384535}" dt="2024-03-02T13:03:55.782" v="1450" actId="20577"/>
        <pc:sldMkLst>
          <pc:docMk/>
          <pc:sldMk cId="2395820515" sldId="307"/>
        </pc:sldMkLst>
        <pc:spChg chg="mod">
          <ac:chgData name="Sarawoot Kongyoung" userId="3c6e786b-6c74-44bb-b33c-0040d5d8c246" providerId="ADAL" clId="{C507CD2B-0651-4BD5-83CF-785D6A384535}" dt="2024-03-02T12:59:14.601" v="1439" actId="20577"/>
          <ac:spMkLst>
            <pc:docMk/>
            <pc:sldMk cId="2395820515" sldId="307"/>
            <ac:spMk id="2" creationId="{A44DA93D-2864-9B68-D197-BEFFFA176CEE}"/>
          </ac:spMkLst>
        </pc:spChg>
        <pc:spChg chg="mod">
          <ac:chgData name="Sarawoot Kongyoung" userId="3c6e786b-6c74-44bb-b33c-0040d5d8c246" providerId="ADAL" clId="{C507CD2B-0651-4BD5-83CF-785D6A384535}" dt="2024-03-02T13:03:55.782" v="1450" actId="20577"/>
          <ac:spMkLst>
            <pc:docMk/>
            <pc:sldMk cId="2395820515" sldId="307"/>
            <ac:spMk id="3" creationId="{A15B7F0D-184D-C6AB-AB3F-CA50464C1F10}"/>
          </ac:spMkLst>
        </pc:spChg>
        <pc:spChg chg="add mod">
          <ac:chgData name="Sarawoot Kongyoung" userId="3c6e786b-6c74-44bb-b33c-0040d5d8c246" providerId="ADAL" clId="{C507CD2B-0651-4BD5-83CF-785D6A384535}" dt="2024-03-02T12:52:44.276" v="1349" actId="1076"/>
          <ac:spMkLst>
            <pc:docMk/>
            <pc:sldMk cId="2395820515" sldId="307"/>
            <ac:spMk id="4" creationId="{16BA00A5-8546-D980-A933-4A0BEAD4BAE8}"/>
          </ac:spMkLst>
        </pc:spChg>
      </pc:sldChg>
      <pc:sldChg chg="addSp modSp new mod">
        <pc:chgData name="Sarawoot Kongyoung" userId="3c6e786b-6c74-44bb-b33c-0040d5d8c246" providerId="ADAL" clId="{C507CD2B-0651-4BD5-83CF-785D6A384535}" dt="2024-03-02T12:59:18.035" v="1442" actId="20577"/>
        <pc:sldMkLst>
          <pc:docMk/>
          <pc:sldMk cId="469050565" sldId="308"/>
        </pc:sldMkLst>
        <pc:spChg chg="mod">
          <ac:chgData name="Sarawoot Kongyoung" userId="3c6e786b-6c74-44bb-b33c-0040d5d8c246" providerId="ADAL" clId="{C507CD2B-0651-4BD5-83CF-785D6A384535}" dt="2024-03-02T12:59:18.035" v="1442" actId="20577"/>
          <ac:spMkLst>
            <pc:docMk/>
            <pc:sldMk cId="469050565" sldId="308"/>
            <ac:spMk id="2" creationId="{EDD97272-30F4-F499-99FE-D1575339BC7A}"/>
          </ac:spMkLst>
        </pc:spChg>
        <pc:spChg chg="mod">
          <ac:chgData name="Sarawoot Kongyoung" userId="3c6e786b-6c74-44bb-b33c-0040d5d8c246" providerId="ADAL" clId="{C507CD2B-0651-4BD5-83CF-785D6A384535}" dt="2024-03-02T12:56:04.137" v="1423"/>
          <ac:spMkLst>
            <pc:docMk/>
            <pc:sldMk cId="469050565" sldId="308"/>
            <ac:spMk id="3" creationId="{59E0205F-508C-9BED-1F38-24D0B4BF20D8}"/>
          </ac:spMkLst>
        </pc:spChg>
        <pc:spChg chg="add mod">
          <ac:chgData name="Sarawoot Kongyoung" userId="3c6e786b-6c74-44bb-b33c-0040d5d8c246" providerId="ADAL" clId="{C507CD2B-0651-4BD5-83CF-785D6A384535}" dt="2024-03-02T12:56:00.013" v="1422" actId="1076"/>
          <ac:spMkLst>
            <pc:docMk/>
            <pc:sldMk cId="469050565" sldId="308"/>
            <ac:spMk id="4" creationId="{18722390-B249-B0C0-39CB-0DBD6E58F8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694F-5CA9-457B-9381-A38152FB62E1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A859-2116-4A91-96D3-BAFBA63ED3D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165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Atomicity, Consistency, Isolation, and Durability.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ACID compliance ensures that database transactions are reliable, consistent, and durable,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even in the face of errors, system failures, or concurrent access by multiple users.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is a fundamental concept in database systems design and is essential for maintaining data integrity and reliability.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88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22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271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437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28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3EC6B-DEA1-57E2-8CD9-E1C9ABED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41F18-1CB2-176D-666E-8A78E6D66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63BD8-3390-343A-EC1D-E503039B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E790-2581-6FFE-593D-26EA7898F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528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644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2003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652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179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353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2380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4618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5054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920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619C-F930-A08E-1E18-955EB091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4E1317-8302-D954-ECC1-235D166D3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E6734-0502-CDB0-0B4A-DD3CCFED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BD4C-DB9E-6AB5-05EC-F3D266ABC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377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53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923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791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417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38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5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729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87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4A859-2116-4A91-96D3-BAFBA63ED3D2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4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4771-5369-AAE9-C3A8-53A01539D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F1420-57B6-A607-A8B2-FEA34F82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8898-CAB9-AEDA-12B9-4FE180B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10C0-5A7F-9AAF-D2DC-FFDEAE2B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64F0-A2B6-7D02-1A15-EBC5693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9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4772-0E9B-0E7F-971B-E1ED411C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E0C49-5532-DE5D-4BC4-81CAB1C1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6917-522B-BDA7-737E-6036096E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383D-3C9E-E123-D163-26DC91D8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BB99-87A9-CF67-8024-22C8495A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6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A4584-7780-C9C9-D4D9-7C25B27CD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DA66-7EEE-57B5-86B2-F581A863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454-A094-26C6-F909-4E0D17F0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2FEB-17CD-F9B6-FA14-7FFB14A0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598D-8889-7CFF-AA24-D7C1EF5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53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2E4-A27E-22FB-B66F-02AC572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9FA3-C748-2234-AEE1-E8025CB5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DF7F-AE41-B355-DECD-39ABD9FC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5B18-F882-29BD-5434-6073B4B8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D0F9-52FB-83CF-3D97-55435EE6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20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71B9-91FA-96F0-7F25-DC282EDC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5105-3323-E3F5-7E04-97A56D71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5BA8-A0D1-2477-DE5E-AF3D33CF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3BA1-22B2-D63A-3177-923F8FD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69B8-0C44-C20D-5818-69F8E41B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2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98D3-A49B-3817-F862-3ACAB776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6F5F-72BB-047F-40FE-6C1186EF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09AB3-823E-DC17-4FAD-52CE7D0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F8FF-C942-EE33-BFAA-EBD525F8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F012-5642-333F-3F29-8A028780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C591-7E47-8164-85E4-E91B5F6A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17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C47-4F4A-3E82-DFD3-1AC698C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71FC-58D5-EAB0-5D4F-E09886A0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059D9-B7A8-700E-CFDE-BCCE81AE0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04D69-BAC1-063E-030B-E2100FEA7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AA428-7821-B2E3-0B7C-7E5B20C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FC21F-2DE4-483F-7E71-48E6B740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66133-523D-BE81-7434-C377459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F5E87-A6F0-E661-48D4-1AB4180C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493C-1493-0357-A4F0-44F9E1E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0718-F855-8895-0D68-704F078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17339-7AB5-B909-6C4E-379FC79F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C5943-9B35-6021-1AC7-011F5A4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ACB17-ECA8-A3AF-BECA-541F056A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D5FAF-3492-8F66-073D-3E3DCD4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B8EB7-8767-119C-C16B-43BB858D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784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D16-E59E-B327-37E0-7E063757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295F-61EE-8201-B07E-37BEFFDC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4FE6-B6D3-6C59-DD9F-5AC775118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EA7F-8791-05A4-5D67-88CE9964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25A3-622E-0691-D4B1-82E4850C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9BC4-4294-0E6B-5679-DB2D306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80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7A0-0691-4A20-94BB-EA51D02D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BD112-0005-9F95-D26B-20D36E8D6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8660F-4255-6430-19D9-809A1232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1E06-4A3B-72FA-F033-DF5D39EE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4B1D-C9A5-6032-D10A-C92EA676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93DFB-A3DE-A169-6C73-D70BFF14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9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9B6FC-1B22-F443-2B0F-9DD5662A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5985-3DA2-58E6-69E1-3E528A0D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F10B-B3B3-A573-5D6F-F091AA8DB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92BC3-BE28-46D6-AAF6-9C9F8EA0EBDF}" type="datetimeFigureOut">
              <a:rPr lang="th-TH" smtClean="0"/>
              <a:t>02/03/67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9F80-7A38-BC1C-8E68-C072F776F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C194-83AF-11B0-EAD0-8F268B1F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E2B7A-49B6-461F-AD3A-4C5EA7E39E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4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rindhorn International Institute of Technology (SIIT) | Facebook">
            <a:extLst>
              <a:ext uri="{FF2B5EF4-FFF2-40B4-BE49-F238E27FC236}">
                <a16:creationId xmlns:a16="http://schemas.microsoft.com/office/drawing/2014/main" id="{1B3DAE50-681F-7E55-DDA9-186C4EC5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5E963-DB98-2A48-1C64-58ECE91E4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MTS382 Database Systems and Applications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682FA-CA43-E0E3-BAC7-BD2036044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19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EC9-1D86-1578-5070-DAB67C8F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SQLite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7D7979-610D-2A29-A481-B77C13935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35" y="1787525"/>
            <a:ext cx="2270529" cy="435133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6ADC955-4D6C-E102-ED59-CD3D41288109}"/>
              </a:ext>
            </a:extLst>
          </p:cNvPr>
          <p:cNvSpPr/>
          <p:nvPr/>
        </p:nvSpPr>
        <p:spPr>
          <a:xfrm>
            <a:off x="903781" y="6330318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B598-5091-2FE2-33A7-7BD880153CCE}"/>
              </a:ext>
            </a:extLst>
          </p:cNvPr>
          <p:cNvSpPr txBox="1"/>
          <p:nvPr/>
        </p:nvSpPr>
        <p:spPr>
          <a:xfrm>
            <a:off x="1282801" y="6330318"/>
            <a:ext cx="17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Search  </a:t>
            </a:r>
            <a:r>
              <a:rPr lang="en-GB" sz="1800" dirty="0"/>
              <a:t>“</a:t>
            </a:r>
            <a:r>
              <a:rPr lang="en-GB" sz="1800" dirty="0" err="1"/>
              <a:t>cmd</a:t>
            </a:r>
            <a:r>
              <a:rPr lang="en-GB" sz="1800" dirty="0"/>
              <a:t>”</a:t>
            </a:r>
            <a:endParaRPr lang="th-TH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DA4B5D-8311-E747-8FBE-7214BD0A3A65}"/>
              </a:ext>
            </a:extLst>
          </p:cNvPr>
          <p:cNvCxnSpPr>
            <a:cxnSpLocks/>
          </p:cNvCxnSpPr>
          <p:nvPr/>
        </p:nvCxnSpPr>
        <p:spPr>
          <a:xfrm flipH="1" flipV="1">
            <a:off x="1003300" y="6138863"/>
            <a:ext cx="88900" cy="198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5DA9021-A121-30AD-F12B-0632F2CAF74B}"/>
              </a:ext>
            </a:extLst>
          </p:cNvPr>
          <p:cNvSpPr/>
          <p:nvPr/>
        </p:nvSpPr>
        <p:spPr>
          <a:xfrm>
            <a:off x="1907081" y="155703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61BC2-B99E-3D6A-7669-50B53DE59FB7}"/>
              </a:ext>
            </a:extLst>
          </p:cNvPr>
          <p:cNvCxnSpPr>
            <a:cxnSpLocks/>
          </p:cNvCxnSpPr>
          <p:nvPr/>
        </p:nvCxnSpPr>
        <p:spPr>
          <a:xfrm flipH="1">
            <a:off x="1282801" y="1882143"/>
            <a:ext cx="685699" cy="18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CBA13A-2CE3-EA46-FF3F-41CAC9BCCF3C}"/>
              </a:ext>
            </a:extLst>
          </p:cNvPr>
          <p:cNvSpPr txBox="1"/>
          <p:nvPr/>
        </p:nvSpPr>
        <p:spPr>
          <a:xfrm>
            <a:off x="2342000" y="1506022"/>
            <a:ext cx="29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select  </a:t>
            </a:r>
            <a:r>
              <a:rPr lang="en-GB" sz="1800" dirty="0"/>
              <a:t>“command  prompt”</a:t>
            </a:r>
            <a:endParaRPr lang="th-TH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B85B14-8817-5777-6714-9470C789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83" y="1985962"/>
            <a:ext cx="6079860" cy="435133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1E58583-C620-684B-35C3-16C876D1FC24}"/>
              </a:ext>
            </a:extLst>
          </p:cNvPr>
          <p:cNvSpPr/>
          <p:nvPr/>
        </p:nvSpPr>
        <p:spPr>
          <a:xfrm>
            <a:off x="3815125" y="3313733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EE57D7-2E66-944D-5140-B8B475D088B6}"/>
              </a:ext>
            </a:extLst>
          </p:cNvPr>
          <p:cNvSpPr/>
          <p:nvPr/>
        </p:nvSpPr>
        <p:spPr>
          <a:xfrm>
            <a:off x="7351949" y="1372364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7377E-9E1E-604B-79EB-136A40B730BE}"/>
              </a:ext>
            </a:extLst>
          </p:cNvPr>
          <p:cNvCxnSpPr>
            <a:cxnSpLocks/>
          </p:cNvCxnSpPr>
          <p:nvPr/>
        </p:nvCxnSpPr>
        <p:spPr>
          <a:xfrm flipH="1">
            <a:off x="7010400" y="1697477"/>
            <a:ext cx="402968" cy="652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AD0A10-F3D9-F887-F318-839DD9A9913A}"/>
              </a:ext>
            </a:extLst>
          </p:cNvPr>
          <p:cNvSpPr txBox="1"/>
          <p:nvPr/>
        </p:nvSpPr>
        <p:spPr>
          <a:xfrm>
            <a:off x="7786868" y="1321356"/>
            <a:ext cx="293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en-GB" sz="1800" dirty="0"/>
              <a:t>“sqlite3”</a:t>
            </a:r>
            <a:endParaRPr lang="th-TH" sz="1800" dirty="0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0DC89440-7528-1540-881E-5823759C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0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165B-E6B4-A3DF-9610-65905A27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A5EA-A796-D873-7F6B-30C01197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.help			Show help text for PATTERN</a:t>
            </a:r>
          </a:p>
          <a:p>
            <a:pPr marL="0" indent="0">
              <a:buNone/>
            </a:pPr>
            <a:r>
              <a:rPr lang="en-US" dirty="0"/>
              <a:t>.quit			Stop interpreting input stream, exit if primary</a:t>
            </a:r>
          </a:p>
          <a:p>
            <a:pPr marL="0" indent="0">
              <a:buNone/>
            </a:pPr>
            <a:r>
              <a:rPr lang="en-US" dirty="0"/>
              <a:t>.open	  ?FILE?	Close existing database and reopen FILE</a:t>
            </a:r>
          </a:p>
          <a:p>
            <a:pPr marL="0" indent="0">
              <a:buNone/>
            </a:pPr>
            <a:r>
              <a:rPr lang="en-US" dirty="0"/>
              <a:t>.databases		List names and files of attached databases</a:t>
            </a:r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3F57156A-9466-ADBC-F8D2-AD4AAF23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6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CD26-19A9-9472-B5A2-917291DE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 Database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607D4-E56A-0DD1-6880-8634E0E28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558" y="1690688"/>
            <a:ext cx="8536074" cy="1198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89417-23C5-39F8-2DDA-F290C6ED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45" y="1690687"/>
            <a:ext cx="419158" cy="354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4B8D8-35D8-FD69-41E3-BD529817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558" y="3909761"/>
            <a:ext cx="8536074" cy="15041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E18C63-C880-1DE4-292E-C72D1E9B9D98}"/>
              </a:ext>
            </a:extLst>
          </p:cNvPr>
          <p:cNvSpPr/>
          <p:nvPr/>
        </p:nvSpPr>
        <p:spPr>
          <a:xfrm rot="5400000">
            <a:off x="5964046" y="3005051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5DE0AC8B-3029-F4C1-1A8F-E877DEEA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6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1600-9D10-3571-AB91-76CC9716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.databases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A0BC08-083E-FB02-92AC-16FFEC3E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61" y="1879995"/>
            <a:ext cx="10029877" cy="2059114"/>
          </a:xfr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23F0A49F-428E-F0DD-9602-6BA45B22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E18B9-1F90-791F-077F-8D442F3B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87" y="5051639"/>
            <a:ext cx="8728641" cy="180636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9C1701-1616-769C-42A8-D0668531921C}"/>
              </a:ext>
            </a:extLst>
          </p:cNvPr>
          <p:cNvSpPr/>
          <p:nvPr/>
        </p:nvSpPr>
        <p:spPr>
          <a:xfrm rot="5400000">
            <a:off x="5908209" y="3976016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1B5A1-03AF-389A-E9E5-18EB396C5534}"/>
              </a:ext>
            </a:extLst>
          </p:cNvPr>
          <p:cNvSpPr/>
          <p:nvPr/>
        </p:nvSpPr>
        <p:spPr>
          <a:xfrm>
            <a:off x="1956401" y="6300489"/>
            <a:ext cx="8235003" cy="316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7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A6CA-8737-038A-80EC-63E01113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 Tables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1EF1E-5329-1CD8-EB08-31E723F9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688" y="1271530"/>
            <a:ext cx="6952769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22A5E-8EF8-464A-134E-D5C163FC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96" y="4135380"/>
            <a:ext cx="6059179" cy="23574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777B1D1-11D5-4216-4D48-9FFB7AF7D930}"/>
              </a:ext>
            </a:extLst>
          </p:cNvPr>
          <p:cNvSpPr/>
          <p:nvPr/>
        </p:nvSpPr>
        <p:spPr>
          <a:xfrm rot="5400000">
            <a:off x="5870736" y="3365507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id="{0A53B05E-95E9-93E4-48B9-FA4021FE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23AA-9618-858F-B80C-D71C8174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.tables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B7B4A-6757-BB37-79B6-3EC858446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076" y="1863685"/>
            <a:ext cx="8631848" cy="3969835"/>
          </a:xfr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471D5FA4-9BA8-17A8-1094-F7917A8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0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7D42-8CCE-DFE9-4B2A-EA47813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Statement: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E7315F-2330-DA2C-4AE9-52EAEB7D7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84" y="1690688"/>
            <a:ext cx="8576428" cy="16253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896A7-F45D-F216-F483-7E558537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88" y="4446455"/>
            <a:ext cx="9271115" cy="174127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517D61F-7E58-55FA-765C-4522D6704FE4}"/>
              </a:ext>
            </a:extLst>
          </p:cNvPr>
          <p:cNvSpPr/>
          <p:nvPr/>
        </p:nvSpPr>
        <p:spPr>
          <a:xfrm rot="5400000">
            <a:off x="5870736" y="3365507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C6266910-FE9A-8925-6519-FE3249AA1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9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2B3-5247-BB1C-5ABB-A75B5FC6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Basic SQL Queries: 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(SELECT Statement)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AE5F1-1A3C-189F-0471-25B97325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0468" y="1637939"/>
            <a:ext cx="7985983" cy="1175602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1C37CA2-FF23-4029-881B-68088B3C7441}"/>
              </a:ext>
            </a:extLst>
          </p:cNvPr>
          <p:cNvSpPr/>
          <p:nvPr/>
        </p:nvSpPr>
        <p:spPr>
          <a:xfrm rot="5400000">
            <a:off x="5839766" y="3005051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CD914-FC66-CE3E-D459-B4523193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34" y="4207466"/>
            <a:ext cx="7210250" cy="1325562"/>
          </a:xfrm>
          <a:prstGeom prst="rect">
            <a:avLst/>
          </a:prstGeom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3A72256E-93A1-209A-2116-9BF71822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1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7E-76E7-F0D8-7B85-B8EC2C82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Statement: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DE328-AF44-83FD-26A1-29D8714A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08" y="1553277"/>
            <a:ext cx="8046583" cy="1875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782AD-8FE1-9894-1E52-D82265C8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95" y="4026295"/>
            <a:ext cx="7366607" cy="255685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D54FE60-AC46-64E4-2386-5E097B0D3CE0}"/>
              </a:ext>
            </a:extLst>
          </p:cNvPr>
          <p:cNvSpPr/>
          <p:nvPr/>
        </p:nvSpPr>
        <p:spPr>
          <a:xfrm rot="5400000">
            <a:off x="5824449" y="3276600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20">
            <a:extLst>
              <a:ext uri="{FF2B5EF4-FFF2-40B4-BE49-F238E27FC236}">
                <a16:creationId xmlns:a16="http://schemas.microsoft.com/office/drawing/2014/main" id="{3A96633D-15A4-169D-0759-E2A744A9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2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5669-A711-F12A-C1FF-0C9083EE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Statement: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2ACAEC-F592-4D1B-4BEA-81D25BBAB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0335" y="1690688"/>
            <a:ext cx="8872227" cy="13255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D1DDA-6B6C-5989-F2F4-A1A00B4A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14" y="4341813"/>
            <a:ext cx="9659686" cy="15524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E6CFE10-F992-99B4-151C-F071BD968DDE}"/>
              </a:ext>
            </a:extLst>
          </p:cNvPr>
          <p:cNvSpPr/>
          <p:nvPr/>
        </p:nvSpPr>
        <p:spPr>
          <a:xfrm rot="5400000">
            <a:off x="6023954" y="3146253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A15702DC-3D34-4703-534B-8D599653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33251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5FA37-7B90-3009-2F3C-E609105D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3108BF-E0FB-BB04-6335-8AE7B5F4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DBMS (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ase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anagement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ystem)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494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77A4-B39B-D1CF-F327-3F846037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D0D0D"/>
                </a:solidFill>
                <a:effectLst/>
                <a:latin typeface="Söhne"/>
              </a:rPr>
              <a:t>DROP TABLE: </a:t>
            </a:r>
            <a:r>
              <a:rPr lang="en-US" sz="4000" i="0" dirty="0">
                <a:solidFill>
                  <a:srgbClr val="0D0D0D"/>
                </a:solidFill>
                <a:effectLst/>
                <a:latin typeface="Söhne"/>
              </a:rPr>
              <a:t>Remove a table from the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839F3-F098-81FE-89BA-49450DE51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6518" y="1690688"/>
            <a:ext cx="7829838" cy="1185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64274-BDBA-33B8-FB09-02CDA48D7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82" y="4201379"/>
            <a:ext cx="4941075" cy="118512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3ED339-8A05-26EF-FD14-97E160652C49}"/>
              </a:ext>
            </a:extLst>
          </p:cNvPr>
          <p:cNvSpPr/>
          <p:nvPr/>
        </p:nvSpPr>
        <p:spPr>
          <a:xfrm rot="5400000">
            <a:off x="5839766" y="3005051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71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F9E-25D7-EBF5-210F-A713463A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3E1F-04A9-584A-362C-5B6D7355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named </a:t>
            </a:r>
            <a:r>
              <a:rPr lang="en-US" b="1" dirty="0"/>
              <a:t>Employees</a:t>
            </a:r>
            <a:r>
              <a:rPr lang="en-US" dirty="0"/>
              <a:t> with columns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and department.</a:t>
            </a:r>
          </a:p>
          <a:p>
            <a:r>
              <a:rPr lang="en-US" dirty="0"/>
              <a:t>Insert data for a few employees into the Employees table.</a:t>
            </a:r>
          </a:p>
          <a:p>
            <a:r>
              <a:rPr lang="en-US" dirty="0"/>
              <a:t>Select all data from the Employees table.</a:t>
            </a:r>
          </a:p>
          <a:p>
            <a:r>
              <a:rPr lang="en-US" dirty="0"/>
              <a:t>Select specific columns for employees from the Employees table.</a:t>
            </a:r>
          </a:p>
          <a:p>
            <a:r>
              <a:rPr lang="en-US" dirty="0"/>
              <a:t>Update the department for a specific employee in the Employees table.</a:t>
            </a:r>
          </a:p>
          <a:p>
            <a:r>
              <a:rPr lang="en-US" dirty="0"/>
              <a:t>Delete a specific employee from the Employees table.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162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A56C-5EEA-C7B1-9AF4-DA2ADE2B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5FF2D-B0BB-67F5-D994-F61B5B2014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125" y="1822089"/>
            <a:ext cx="11248371" cy="32138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149A4-2DD5-4A3C-8F43-6916992AB7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0" y="3783828"/>
            <a:ext cx="541713" cy="507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D2002E-EDF0-2B05-E607-459601F626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09869"/>
            <a:ext cx="541713" cy="507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C44788-C41B-A435-46B8-D3AE0B2A34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49" y="3173756"/>
            <a:ext cx="460259" cy="4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7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0B87-596A-0B77-7357-E604CD7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8F19-7A01-86FE-7E98-7204A691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 Create Employees table</a:t>
            </a:r>
          </a:p>
          <a:p>
            <a:pPr marL="0" indent="0">
              <a:buNone/>
            </a:pPr>
            <a:r>
              <a:rPr lang="en-US" dirty="0"/>
              <a:t>CREATE TABLE Employees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 INTEGER,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department VARCHAR(50)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Insert data into Employees table</a:t>
            </a:r>
          </a:p>
          <a:p>
            <a:pPr marL="0" indent="0">
              <a:buNone/>
            </a:pPr>
            <a:r>
              <a:rPr lang="en-US" dirty="0"/>
              <a:t>INSERT INTO Employees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department) VALUES (1, 'John', 'Doe', 'Sales');</a:t>
            </a:r>
          </a:p>
          <a:p>
            <a:pPr marL="0" indent="0">
              <a:buNone/>
            </a:pPr>
            <a:r>
              <a:rPr lang="en-US" dirty="0"/>
              <a:t>INSERT INTO Employees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department) VALUES (1,'Jane', 'Smith', 'Marketing');</a:t>
            </a:r>
          </a:p>
          <a:p>
            <a:pPr marL="0" indent="0">
              <a:buNone/>
            </a:pPr>
            <a:r>
              <a:rPr lang="en-US" dirty="0"/>
              <a:t>INSERT INTO Employees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department) VALUES (2,'Alice', 'Johnson', 'IT');</a:t>
            </a:r>
          </a:p>
          <a:p>
            <a:pPr marL="0" indent="0">
              <a:buNone/>
            </a:pPr>
            <a:r>
              <a:rPr lang="en-US" dirty="0"/>
              <a:t>INSERT INTO Employees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department) VALUES (2,  'Michael', 'Brown', 'HR');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2FB6-A6FD-EB35-F8FD-5FDF9BA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00FB-F505-0216-6BAB-76E5E289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 if?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 Create Employees table</a:t>
            </a:r>
          </a:p>
          <a:p>
            <a:pPr marL="0" indent="0">
              <a:buNone/>
            </a:pPr>
            <a:r>
              <a:rPr lang="en-US" dirty="0"/>
              <a:t>CREATE TABLE Employees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 INTEGER  </a:t>
            </a:r>
            <a:r>
              <a:rPr lang="en-US" b="1" dirty="0">
                <a:solidFill>
                  <a:srgbClr val="FF0000"/>
                </a:solidFill>
              </a:rPr>
              <a:t>PRIMARY KEY,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VARCHAR(50),</a:t>
            </a:r>
          </a:p>
          <a:p>
            <a:pPr marL="0" indent="0">
              <a:buNone/>
            </a:pPr>
            <a:r>
              <a:rPr lang="en-US" dirty="0"/>
              <a:t>    department VARCHAR(50)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1283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90E85-6FD5-1FB7-956E-4DCD03DE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DB Browser for SQLite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6E530-496E-7455-C992-147909563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Merriweather" panose="020F0502020204030204" pitchFamily="2" charset="0"/>
              </a:rPr>
              <a:t>the DB Browser for SQLite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4418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7C042F-FFC3-C252-E898-A65C0B5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299A6-A3C5-1BCB-D229-A46D043C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Create and compact database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Create, define, modify and delete tables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Create, define, and delete indexes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Browse, edit, add, and delete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Search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Import and export records as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Import and export tables from/to CSV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Import and export databases from/to SQL dump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Issue SQL queries and inspect the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Examine a log of all SQL commands issued by the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Plot simple graphs based on table or query data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431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2D39-A259-E27C-C03F-75320B89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Downloads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0610-D970-F6A0-004A-96483EB7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https://sqlitebrowser.org/</a:t>
            </a:r>
            <a:endParaRPr lang="en-US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F67C-7B3B-52A7-E839-8DCD3F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74" y="2280585"/>
            <a:ext cx="7554379" cy="4391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B81B53-3FBA-556C-004A-DB2CA795AE9D}"/>
              </a:ext>
            </a:extLst>
          </p:cNvPr>
          <p:cNvSpPr/>
          <p:nvPr/>
        </p:nvSpPr>
        <p:spPr>
          <a:xfrm>
            <a:off x="1956401" y="6176963"/>
            <a:ext cx="8235003" cy="43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3939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66E4-A8F0-B599-EC59-638358E7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Installation: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D09F8-5E1A-E295-59F0-75A694AF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178" y="1461177"/>
            <a:ext cx="10691622" cy="191901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83A2DC-9C63-FF03-CC0D-28D718CCD05B}"/>
              </a:ext>
            </a:extLst>
          </p:cNvPr>
          <p:cNvSpPr/>
          <p:nvPr/>
        </p:nvSpPr>
        <p:spPr>
          <a:xfrm>
            <a:off x="838200" y="2528740"/>
            <a:ext cx="10515600" cy="43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610B4C-EA9E-A9D8-8A1F-B9D178262F85}"/>
              </a:ext>
            </a:extLst>
          </p:cNvPr>
          <p:cNvSpPr txBox="1">
            <a:spLocks/>
          </p:cNvSpPr>
          <p:nvPr/>
        </p:nvSpPr>
        <p:spPr>
          <a:xfrm>
            <a:off x="3060700" y="28150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click  &amp; install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43D52-6983-8ACD-5C1F-6F6D2021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890" y="4737325"/>
            <a:ext cx="6954220" cy="17242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DE4D2-9E6E-A68D-C419-3A8528160612}"/>
              </a:ext>
            </a:extLst>
          </p:cNvPr>
          <p:cNvSpPr/>
          <p:nvPr/>
        </p:nvSpPr>
        <p:spPr>
          <a:xfrm rot="5400000">
            <a:off x="5824451" y="3847931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715D8-D050-8B09-B8A8-0A0B10A5D277}"/>
              </a:ext>
            </a:extLst>
          </p:cNvPr>
          <p:cNvSpPr/>
          <p:nvPr/>
        </p:nvSpPr>
        <p:spPr>
          <a:xfrm>
            <a:off x="1920546" y="6021623"/>
            <a:ext cx="7503010" cy="43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34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551A-8F56-3AEE-D901-A2029CB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AF1DA-C666-F52D-374F-F16B1AEF1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686" y="1825625"/>
            <a:ext cx="6342628" cy="4351338"/>
          </a:xfrm>
        </p:spPr>
      </p:pic>
    </p:spTree>
    <p:extLst>
      <p:ext uri="{BB962C8B-B14F-4D97-AF65-F5344CB8AC3E}">
        <p14:creationId xmlns:p14="http://schemas.microsoft.com/office/powerpoint/2010/main" val="30052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E04B8-C2DE-8D98-872F-97B7F79C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0881FF29-1F74-8D0D-DC9E-B98ECDBE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207F0F-7B78-5759-E8CB-A1F992E2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76300"/>
            <a:ext cx="4238625" cy="2154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wnload Microsoft SQL server Logo PNG and Vector (PDF, SVG, Ai, EPS) Free">
            <a:extLst>
              <a:ext uri="{FF2B5EF4-FFF2-40B4-BE49-F238E27FC236}">
                <a16:creationId xmlns:a16="http://schemas.microsoft.com/office/drawing/2014/main" id="{8A9F1FCA-0B58-23BC-A63C-756027C1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105150"/>
            <a:ext cx="2381250" cy="176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BM DB2 | Integrations | OneTrust">
            <a:extLst>
              <a:ext uri="{FF2B5EF4-FFF2-40B4-BE49-F238E27FC236}">
                <a16:creationId xmlns:a16="http://schemas.microsoft.com/office/drawing/2014/main" id="{51046EE4-21CF-1141-383E-E744E4B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105150"/>
            <a:ext cx="1782763" cy="176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icial MariaDB Logos | MariaDB">
            <a:extLst>
              <a:ext uri="{FF2B5EF4-FFF2-40B4-BE49-F238E27FC236}">
                <a16:creationId xmlns:a16="http://schemas.microsoft.com/office/drawing/2014/main" id="{4A8C479A-976A-6A1F-7C9E-FBB2931F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876300"/>
            <a:ext cx="3722688" cy="302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678326C-CA13-600B-475C-0CC94299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971925"/>
            <a:ext cx="3722688" cy="892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acle Database Logo Download - AI - All Vector Logo">
            <a:extLst>
              <a:ext uri="{FF2B5EF4-FFF2-40B4-BE49-F238E27FC236}">
                <a16:creationId xmlns:a16="http://schemas.microsoft.com/office/drawing/2014/main" id="{DBA20799-E7F9-75D1-1D96-5103E0C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876300"/>
            <a:ext cx="2794000" cy="1477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stgresql ทางแนวตั้ง โลโก้ - สื่อสังคมและโลโก้ ไอคอน">
            <a:extLst>
              <a:ext uri="{FF2B5EF4-FFF2-40B4-BE49-F238E27FC236}">
                <a16:creationId xmlns:a16="http://schemas.microsoft.com/office/drawing/2014/main" id="{58ADF5B9-8E56-A4AE-32F3-6AE2AC20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2428875"/>
            <a:ext cx="27940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6DEB3F4-790E-E2BD-5E4A-DD6F7937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DBMS (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ase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anagement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ystem)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72297DBC-A413-5F5D-5071-E2E63F6A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74" y="68263"/>
            <a:ext cx="2832057" cy="13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6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E4E2B-6AAC-38CA-CB02-5637C138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309-6628-3378-5B94-C26AF4EF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0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(Create  Database)</a:t>
            </a:r>
            <a:endParaRPr lang="th-TH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A34B6-072C-CD63-7786-717D5767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686" y="1825625"/>
            <a:ext cx="6342628" cy="435133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4984D5-1243-8700-D46B-70BA2D093A92}"/>
              </a:ext>
            </a:extLst>
          </p:cNvPr>
          <p:cNvSpPr/>
          <p:nvPr/>
        </p:nvSpPr>
        <p:spPr>
          <a:xfrm>
            <a:off x="3283840" y="1365575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091D6-74FF-83BF-BF37-7D082F04C22E}"/>
              </a:ext>
            </a:extLst>
          </p:cNvPr>
          <p:cNvSpPr txBox="1"/>
          <p:nvPr/>
        </p:nvSpPr>
        <p:spPr>
          <a:xfrm>
            <a:off x="3662860" y="136557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New database</a:t>
            </a:r>
            <a:endParaRPr lang="th-TH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4E4C03-F473-5232-7C32-7F6FE07B4D26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3283840" y="1690688"/>
            <a:ext cx="189510" cy="55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6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964-40BF-34A7-755D-FE6153A0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0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(Create  Database)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DA97D-D473-1C7D-9220-55A649443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2382" y="1825625"/>
            <a:ext cx="7547235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9BA31C-9130-D464-2094-0B033784CE56}"/>
              </a:ext>
            </a:extLst>
          </p:cNvPr>
          <p:cNvSpPr/>
          <p:nvPr/>
        </p:nvSpPr>
        <p:spPr>
          <a:xfrm>
            <a:off x="3652140" y="4451675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EF4F6-58E0-D7E1-05FA-4AC02A431ECC}"/>
              </a:ext>
            </a:extLst>
          </p:cNvPr>
          <p:cNvSpPr txBox="1"/>
          <p:nvPr/>
        </p:nvSpPr>
        <p:spPr>
          <a:xfrm>
            <a:off x="4031160" y="445167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Database  name</a:t>
            </a:r>
            <a:endParaRPr lang="th-TH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E86CC-0D99-FBA4-F505-2A8CBDAA124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652140" y="4776788"/>
            <a:ext cx="189510" cy="55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0D72A7-CA3C-FBD5-4966-2B28331E2709}"/>
              </a:ext>
            </a:extLst>
          </p:cNvPr>
          <p:cNvSpPr/>
          <p:nvPr/>
        </p:nvSpPr>
        <p:spPr>
          <a:xfrm>
            <a:off x="8478140" y="4964668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C96C2-11D7-A4B4-51B7-7988D0639C4D}"/>
              </a:ext>
            </a:extLst>
          </p:cNvPr>
          <p:cNvSpPr txBox="1"/>
          <p:nvPr/>
        </p:nvSpPr>
        <p:spPr>
          <a:xfrm>
            <a:off x="8857160" y="4964668"/>
            <a:ext cx="6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save</a:t>
            </a:r>
            <a:endParaRPr lang="th-TH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D4F8E-30C6-47E2-D475-3F73F1A4040D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8478140" y="5289781"/>
            <a:ext cx="189510" cy="55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52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5E9-7E96-BA45-4644-11D5719C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0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(Create  Table)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5CC2B-9E24-18BD-ED6D-2AA0A745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6300" y="1557337"/>
            <a:ext cx="5147004" cy="497386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E7CC55-4284-BD5A-AD47-B7C8E9330648}"/>
              </a:ext>
            </a:extLst>
          </p:cNvPr>
          <p:cNvSpPr/>
          <p:nvPr/>
        </p:nvSpPr>
        <p:spPr>
          <a:xfrm>
            <a:off x="4870416" y="356940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2B4C50-4616-6C06-88C1-25A66A1C978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754880" y="3894513"/>
            <a:ext cx="305046" cy="827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D1A8B9-2B54-06C9-3AC1-9DC24CB418A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933067" y="2216486"/>
            <a:ext cx="1126859" cy="135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408BA9-4E24-4840-60B4-E8DFED0AB38B}"/>
              </a:ext>
            </a:extLst>
          </p:cNvPr>
          <p:cNvSpPr txBox="1"/>
          <p:nvPr/>
        </p:nvSpPr>
        <p:spPr>
          <a:xfrm>
            <a:off x="5364972" y="3569400"/>
            <a:ext cx="137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Table  name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34011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238B-3B64-01E5-C353-C6532571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0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(Create  Table)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A4FA7-11DE-740A-31EE-97D13E51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20" y="1825625"/>
            <a:ext cx="4482360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F73519-6DEF-70EB-4EFF-D88D79425044}"/>
              </a:ext>
            </a:extLst>
          </p:cNvPr>
          <p:cNvSpPr/>
          <p:nvPr/>
        </p:nvSpPr>
        <p:spPr>
          <a:xfrm>
            <a:off x="4870416" y="356940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7F5A68-3B7A-142C-744C-42DEA567B02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330700" y="3429000"/>
            <a:ext cx="595222" cy="18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770FE-14ED-6DDE-91E5-EB945CB2BD18}"/>
              </a:ext>
            </a:extLst>
          </p:cNvPr>
          <p:cNvSpPr txBox="1"/>
          <p:nvPr/>
        </p:nvSpPr>
        <p:spPr>
          <a:xfrm>
            <a:off x="2694890" y="28709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Add</a:t>
            </a:r>
            <a:endParaRPr lang="th-TH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1F5BD9-8FCE-BB8C-42E1-DB8BE45494F2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193930" y="3429000"/>
            <a:ext cx="279770" cy="18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9C07B93-93B0-6161-133D-38421F4BF82E}"/>
              </a:ext>
            </a:extLst>
          </p:cNvPr>
          <p:cNvSpPr/>
          <p:nvPr/>
        </p:nvSpPr>
        <p:spPr>
          <a:xfrm>
            <a:off x="3333716" y="287090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4047D-C67A-4D5D-49BC-7438EE37C76E}"/>
              </a:ext>
            </a:extLst>
          </p:cNvPr>
          <p:cNvSpPr txBox="1"/>
          <p:nvPr/>
        </p:nvSpPr>
        <p:spPr>
          <a:xfrm>
            <a:off x="5299647" y="3569400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Attribute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608253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728A-4B17-9A2A-01A2-54E005D7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C17ACD-8A7B-1FE5-7AA1-1D7B75089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245" y="1825625"/>
            <a:ext cx="456751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9FAA0-F886-5FEC-B639-616B340B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0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(Create  Table)</a:t>
            </a:r>
            <a:endParaRPr lang="th-T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B3778-C2A1-72E5-FADD-468C211EE3D6}"/>
              </a:ext>
            </a:extLst>
          </p:cNvPr>
          <p:cNvSpPr/>
          <p:nvPr/>
        </p:nvSpPr>
        <p:spPr>
          <a:xfrm>
            <a:off x="6508716" y="475050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2CAD1-48F7-3BE8-74DF-1FEA6A27248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83285" y="4913057"/>
            <a:ext cx="825431" cy="297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649AC-39D8-6EAF-2539-B012627BE7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778500" y="4013200"/>
            <a:ext cx="919726" cy="73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CFA4639-610D-3A6A-C8FD-E0D03BC356CA}"/>
              </a:ext>
            </a:extLst>
          </p:cNvPr>
          <p:cNvSpPr/>
          <p:nvPr/>
        </p:nvSpPr>
        <p:spPr>
          <a:xfrm>
            <a:off x="8379755" y="547440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D00F38-E341-32EE-F011-8EFBF927B9B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554324" y="5636957"/>
            <a:ext cx="825431" cy="297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6A2A81-1A06-C0BF-5C20-F4EF7ABCF2B6}"/>
              </a:ext>
            </a:extLst>
          </p:cNvPr>
          <p:cNvSpPr txBox="1"/>
          <p:nvPr/>
        </p:nvSpPr>
        <p:spPr>
          <a:xfrm>
            <a:off x="8758775" y="54744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OK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28238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D78C-0394-D2BB-F623-38D61EA5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0536A-68EE-B6FF-48F4-C3DEBA13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294" y="1825625"/>
            <a:ext cx="6391412" cy="4351338"/>
          </a:xfrm>
        </p:spPr>
      </p:pic>
    </p:spTree>
    <p:extLst>
      <p:ext uri="{BB962C8B-B14F-4D97-AF65-F5344CB8AC3E}">
        <p14:creationId xmlns:p14="http://schemas.microsoft.com/office/powerpoint/2010/main" val="2436993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36B64-515E-1063-968B-AF53EBC8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61A3-C141-46A1-07C8-681782C1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4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(Browse Data)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6AB517-B7F5-9569-68EC-3DE6256EC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8959" y="2359025"/>
            <a:ext cx="6394681" cy="435133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26DD1C0-C0BE-4770-62AF-96546DF241FF}"/>
              </a:ext>
            </a:extLst>
          </p:cNvPr>
          <p:cNvSpPr/>
          <p:nvPr/>
        </p:nvSpPr>
        <p:spPr>
          <a:xfrm>
            <a:off x="4658655" y="1794831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59A1BC-C47D-87D6-852E-22A869DADAE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84600" y="1957388"/>
            <a:ext cx="874055" cy="963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7CA979-5754-1CE2-1E44-5B4B29476022}"/>
              </a:ext>
            </a:extLst>
          </p:cNvPr>
          <p:cNvSpPr txBox="1"/>
          <p:nvPr/>
        </p:nvSpPr>
        <p:spPr>
          <a:xfrm>
            <a:off x="5037674" y="1794831"/>
            <a:ext cx="26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Click at  Browse Data</a:t>
            </a:r>
            <a:endParaRPr lang="th-TH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E473DE-4E66-8B4A-964F-E7EC8E245662}"/>
              </a:ext>
            </a:extLst>
          </p:cNvPr>
          <p:cNvSpPr/>
          <p:nvPr/>
        </p:nvSpPr>
        <p:spPr>
          <a:xfrm>
            <a:off x="4368536" y="429681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1AACEA-83DF-E495-829B-DB171969F0C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558046" y="3231919"/>
            <a:ext cx="568528" cy="1064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E7BAA7-4228-4A11-37E2-BD69C2AE5CB1}"/>
              </a:ext>
            </a:extLst>
          </p:cNvPr>
          <p:cNvSpPr txBox="1"/>
          <p:nvPr/>
        </p:nvSpPr>
        <p:spPr>
          <a:xfrm>
            <a:off x="4842311" y="4333013"/>
            <a:ext cx="176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Click to add new record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293093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2F8F-E30A-B520-C2E0-2A21A758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4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(Browse Data)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11DC7-B4B0-7482-992F-814A157E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248" y="1825625"/>
            <a:ext cx="637950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1143B0-EABA-7293-0DD6-F9816C5ED87F}"/>
              </a:ext>
            </a:extLst>
          </p:cNvPr>
          <p:cNvSpPr/>
          <p:nvPr/>
        </p:nvSpPr>
        <p:spPr>
          <a:xfrm>
            <a:off x="4368536" y="429681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C7D3C-E76E-F112-B528-63AC5BE9E98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292600" y="3822700"/>
            <a:ext cx="265446" cy="47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1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F3E-E77B-22C4-C136-A937D66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4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(Execute SQL)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C18776-011F-CCDE-3427-ED38B17A6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3887" y="1825625"/>
            <a:ext cx="6484226" cy="4351338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20B4DE1-04B0-A3F1-6226-683A27A56B6F}"/>
              </a:ext>
            </a:extLst>
          </p:cNvPr>
          <p:cNvSpPr/>
          <p:nvPr/>
        </p:nvSpPr>
        <p:spPr>
          <a:xfrm>
            <a:off x="4368536" y="429681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33A0F4-1BAD-04E2-3C0F-FCCE3CCF9C7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558046" y="2560320"/>
            <a:ext cx="329838" cy="1736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E34B65-F783-2E3A-72C0-5FFD542C2F9B}"/>
              </a:ext>
            </a:extLst>
          </p:cNvPr>
          <p:cNvSpPr txBox="1"/>
          <p:nvPr/>
        </p:nvSpPr>
        <p:spPr>
          <a:xfrm>
            <a:off x="4722965" y="4296816"/>
            <a:ext cx="171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Execute SQL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79188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D2DE-D730-0B36-F84E-606D1DA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DB Browser for SQLite </a:t>
            </a:r>
            <a:r>
              <a:rPr lang="en-US" sz="44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(Drop Table)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B3EBE-3B96-9EB6-5FFD-F3EC46F6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121" y="1869559"/>
            <a:ext cx="3762158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3DEC496-7725-07E4-5D25-88EAA7EAC898}"/>
              </a:ext>
            </a:extLst>
          </p:cNvPr>
          <p:cNvSpPr/>
          <p:nvPr/>
        </p:nvSpPr>
        <p:spPr>
          <a:xfrm>
            <a:off x="2666736" y="4340750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883310-4F3C-719C-EC35-90C2EADB494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6246" y="3193534"/>
            <a:ext cx="306054" cy="114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C26F5F-CC06-1F2E-8D15-1B278643C593}"/>
              </a:ext>
            </a:extLst>
          </p:cNvPr>
          <p:cNvSpPr txBox="1"/>
          <p:nvPr/>
        </p:nvSpPr>
        <p:spPr>
          <a:xfrm>
            <a:off x="3021165" y="4340750"/>
            <a:ext cx="171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Drop Table</a:t>
            </a:r>
            <a:endParaRPr lang="th-TH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0B768-EB2E-7A6B-5C18-A5695E9815D5}"/>
              </a:ext>
            </a:extLst>
          </p:cNvPr>
          <p:cNvSpPr/>
          <p:nvPr/>
        </p:nvSpPr>
        <p:spPr>
          <a:xfrm>
            <a:off x="180741" y="6036231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9FA17-089A-1538-1884-D9381F92836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0251" y="5517634"/>
            <a:ext cx="2142870" cy="518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A2BE60-D2F9-D062-8F35-F134AF50149B}"/>
              </a:ext>
            </a:extLst>
          </p:cNvPr>
          <p:cNvSpPr txBox="1"/>
          <p:nvPr/>
        </p:nvSpPr>
        <p:spPr>
          <a:xfrm>
            <a:off x="535170" y="6036231"/>
            <a:ext cx="171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Results</a:t>
            </a:r>
            <a:endParaRPr lang="th-TH" sz="1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63128C-B70C-FB97-49EB-2C5150201890}"/>
              </a:ext>
            </a:extLst>
          </p:cNvPr>
          <p:cNvSpPr/>
          <p:nvPr/>
        </p:nvSpPr>
        <p:spPr>
          <a:xfrm>
            <a:off x="452301" y="316019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B637E-3E89-9D6E-7E2C-0D0BCEF1B0A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1811" y="2661190"/>
            <a:ext cx="2709999" cy="499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DE11A-264A-2AB9-7415-1B2AD2701190}"/>
              </a:ext>
            </a:extLst>
          </p:cNvPr>
          <p:cNvSpPr txBox="1"/>
          <p:nvPr/>
        </p:nvSpPr>
        <p:spPr>
          <a:xfrm>
            <a:off x="806730" y="3160196"/>
            <a:ext cx="171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Run</a:t>
            </a:r>
            <a:endParaRPr lang="th-TH" sz="1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0F15AC-A767-E90B-7368-98FE2BFC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89" y="2596618"/>
            <a:ext cx="4406683" cy="21012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9FA364-3F81-94A9-214D-E54D291054E4}"/>
              </a:ext>
            </a:extLst>
          </p:cNvPr>
          <p:cNvSpPr/>
          <p:nvPr/>
        </p:nvSpPr>
        <p:spPr>
          <a:xfrm>
            <a:off x="6708085" y="3621279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627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446AAC-30E6-79FA-B25C-91AD8972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DBMS (</a:t>
            </a:r>
            <a:r>
              <a:rPr lang="en-US" sz="4000" b="1">
                <a:solidFill>
                  <a:srgbClr val="FFFFFF"/>
                </a:solidFill>
              </a:rPr>
              <a:t>D</a:t>
            </a:r>
            <a:r>
              <a:rPr lang="en-US" sz="4000">
                <a:solidFill>
                  <a:srgbClr val="FFFFFF"/>
                </a:solidFill>
              </a:rPr>
              <a:t>ata</a:t>
            </a:r>
            <a:r>
              <a:rPr lang="en-US" sz="4000" b="1">
                <a:solidFill>
                  <a:srgbClr val="FFFFFF"/>
                </a:solidFill>
              </a:rPr>
              <a:t>B</a:t>
            </a:r>
            <a:r>
              <a:rPr lang="en-US" sz="4000">
                <a:solidFill>
                  <a:srgbClr val="FFFFFF"/>
                </a:solidFill>
              </a:rPr>
              <a:t>ase </a:t>
            </a:r>
            <a:r>
              <a:rPr lang="en-US" sz="4000" b="1">
                <a:solidFill>
                  <a:srgbClr val="FFFFFF"/>
                </a:solidFill>
              </a:rPr>
              <a:t>M</a:t>
            </a:r>
            <a:r>
              <a:rPr lang="en-US" sz="4000">
                <a:solidFill>
                  <a:srgbClr val="FFFFFF"/>
                </a:solidFill>
              </a:rPr>
              <a:t>anagement </a:t>
            </a:r>
            <a:r>
              <a:rPr lang="en-US" sz="4000" b="1">
                <a:solidFill>
                  <a:srgbClr val="FFFFFF"/>
                </a:solidFill>
              </a:rPr>
              <a:t>S</a:t>
            </a:r>
            <a:r>
              <a:rPr lang="en-US" sz="4000">
                <a:solidFill>
                  <a:srgbClr val="FFFFFF"/>
                </a:solidFill>
              </a:rPr>
              <a:t>ystem)</a:t>
            </a:r>
            <a:endParaRPr lang="th-TH" sz="4000" b="1">
              <a:solidFill>
                <a:srgbClr val="FFFF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0002BE-B49D-8C9B-6F13-AB555BE1D63D}"/>
              </a:ext>
            </a:extLst>
          </p:cNvPr>
          <p:cNvGrpSpPr/>
          <p:nvPr/>
        </p:nvGrpSpPr>
        <p:grpSpPr>
          <a:xfrm>
            <a:off x="4541465" y="2112579"/>
            <a:ext cx="3133008" cy="4192805"/>
            <a:chOff x="3328570" y="1813134"/>
            <a:chExt cx="3677450" cy="49214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A6D58-D9D2-94CF-74F8-55394B15528A}"/>
                </a:ext>
              </a:extLst>
            </p:cNvPr>
            <p:cNvGrpSpPr/>
            <p:nvPr/>
          </p:nvGrpSpPr>
          <p:grpSpPr>
            <a:xfrm>
              <a:off x="3743864" y="3810194"/>
              <a:ext cx="2924355" cy="2924355"/>
              <a:chOff x="3079630" y="3003504"/>
              <a:chExt cx="3748297" cy="3748297"/>
            </a:xfrm>
          </p:grpSpPr>
          <p:pic>
            <p:nvPicPr>
              <p:cNvPr id="14" name="Picture 13" descr="A diagram of a server&#10;&#10;Description automatically generated with medium confidence">
                <a:extLst>
                  <a:ext uri="{FF2B5EF4-FFF2-40B4-BE49-F238E27FC236}">
                    <a16:creationId xmlns:a16="http://schemas.microsoft.com/office/drawing/2014/main" id="{D1E09671-7C07-3D5C-85C4-E9BF728AB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9630" y="3003504"/>
                <a:ext cx="3748297" cy="3748297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3EAB47-7387-3D86-A186-FB0F9F4AD3ED}"/>
                  </a:ext>
                </a:extLst>
              </p:cNvPr>
              <p:cNvSpPr/>
              <p:nvPr/>
            </p:nvSpPr>
            <p:spPr>
              <a:xfrm>
                <a:off x="4311409" y="3217652"/>
                <a:ext cx="1284738" cy="11473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77240">
                  <a:spcAft>
                    <a:spcPts val="600"/>
                  </a:spcAft>
                </a:pPr>
                <a:r>
                  <a:rPr lang="en-US" sz="1190" b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DBMS</a:t>
                </a:r>
                <a:endParaRPr lang="th-TH" sz="1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EDAA539A-241A-2722-1785-C50719633A27}"/>
                </a:ext>
              </a:extLst>
            </p:cNvPr>
            <p:cNvSpPr/>
            <p:nvPr/>
          </p:nvSpPr>
          <p:spPr>
            <a:xfrm>
              <a:off x="4743694" y="3047806"/>
              <a:ext cx="923027" cy="388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77240">
                <a:spcAft>
                  <a:spcPts val="600"/>
                </a:spcAft>
              </a:pPr>
              <a:r>
                <a:rPr lang="en-US" sz="1700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SQL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574816-A756-463E-C057-207EEE44D66A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>
              <a:off x="5205208" y="3435994"/>
              <a:ext cx="833" cy="5412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27A929-1A50-B11C-F55E-3C5B7D044859}"/>
                </a:ext>
              </a:extLst>
            </p:cNvPr>
            <p:cNvSpPr/>
            <p:nvPr/>
          </p:nvSpPr>
          <p:spPr>
            <a:xfrm>
              <a:off x="3328570" y="1813134"/>
              <a:ext cx="734500" cy="503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77240">
                <a:spcAft>
                  <a:spcPts val="600"/>
                </a:spcAft>
              </a:pPr>
              <a:r>
                <a:rPr lang="en-US" sz="1020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APP</a:t>
              </a:r>
              <a:endParaRPr lang="th-T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9D1F46-EDAA-1202-24E3-E3D05CE6B36C}"/>
                </a:ext>
              </a:extLst>
            </p:cNvPr>
            <p:cNvSpPr/>
            <p:nvPr/>
          </p:nvSpPr>
          <p:spPr>
            <a:xfrm>
              <a:off x="4784179" y="1813134"/>
              <a:ext cx="923027" cy="5397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77240">
                <a:spcAft>
                  <a:spcPts val="600"/>
                </a:spcAft>
              </a:pPr>
              <a:r>
                <a:rPr lang="en-US" sz="102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User</a:t>
              </a:r>
              <a:endParaRPr lang="th-TH" sz="1200" b="1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1EA9A4-A058-4B47-9F43-63AD272D1045}"/>
                </a:ext>
              </a:extLst>
            </p:cNvPr>
            <p:cNvSpPr/>
            <p:nvPr/>
          </p:nvSpPr>
          <p:spPr>
            <a:xfrm>
              <a:off x="6293567" y="1865739"/>
              <a:ext cx="712453" cy="503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77240">
                <a:spcAft>
                  <a:spcPts val="600"/>
                </a:spcAft>
              </a:pPr>
              <a:r>
                <a:rPr lang="en-US" sz="102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APP</a:t>
              </a:r>
              <a:endParaRPr lang="th-TH" sz="1200" b="1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480EB1-EE52-3A50-DCED-D3B4510B6497}"/>
                </a:ext>
              </a:extLst>
            </p:cNvPr>
            <p:cNvCxnSpPr>
              <a:cxnSpLocks/>
              <a:stCxn id="22" idx="4"/>
              <a:endCxn id="17" idx="0"/>
            </p:cNvCxnSpPr>
            <p:nvPr/>
          </p:nvCxnSpPr>
          <p:spPr>
            <a:xfrm>
              <a:off x="3695820" y="2316641"/>
              <a:ext cx="1509388" cy="7311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54E05-5388-B2E2-BBB5-1B62552C6AA7}"/>
                </a:ext>
              </a:extLst>
            </p:cNvPr>
            <p:cNvCxnSpPr>
              <a:cxnSpLocks/>
              <a:stCxn id="23" idx="4"/>
              <a:endCxn id="17" idx="0"/>
            </p:cNvCxnSpPr>
            <p:nvPr/>
          </p:nvCxnSpPr>
          <p:spPr>
            <a:xfrm flipH="1">
              <a:off x="5205208" y="2352866"/>
              <a:ext cx="40485" cy="6949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CDF640-92B5-7AE9-5BF5-BC2712B93416}"/>
                </a:ext>
              </a:extLst>
            </p:cNvPr>
            <p:cNvCxnSpPr>
              <a:cxnSpLocks/>
              <a:stCxn id="24" idx="4"/>
              <a:endCxn id="17" idx="0"/>
            </p:cNvCxnSpPr>
            <p:nvPr/>
          </p:nvCxnSpPr>
          <p:spPr>
            <a:xfrm flipH="1">
              <a:off x="5205208" y="2369246"/>
              <a:ext cx="1444586" cy="6785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871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DED7-2A90-306A-BA4B-D87850FD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Exercise  2: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5CBB-A116-7966-6132-B242FA2A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Browser for SQLite:</a:t>
            </a:r>
          </a:p>
          <a:p>
            <a:pPr lvl="1"/>
            <a:r>
              <a:rPr lang="en-US" dirty="0"/>
              <a:t>Create Table</a:t>
            </a:r>
          </a:p>
          <a:p>
            <a:pPr lvl="1"/>
            <a:r>
              <a:rPr lang="en-US" dirty="0"/>
              <a:t>Insert  Data</a:t>
            </a:r>
          </a:p>
          <a:p>
            <a:pPr lvl="1"/>
            <a:r>
              <a:rPr lang="en-US" dirty="0"/>
              <a:t>Update/Delete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5438A-F899-9F0F-85E8-6671A213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6"/>
            <a:ext cx="583011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9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1EBB7-F095-8467-BD28-BFF853A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still need to learn SQL instead of using GUI tools?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4616-4BB2-CC79-E358-CEDAB7517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30112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C5376E-7577-A234-8B99-B077FF03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SQL: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149DF-946D-CAE9-EB92-EE51353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Understanding Database Concepts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Portability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Fine-tuning Queries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Complex Operations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Scripting and Automation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Troubleshooting and Debugging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Flexibility and Control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Career Opportunities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1379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23BF06DC-72B8-AC21-6986-DA068A89BD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782" y="193755"/>
            <a:ext cx="8314436" cy="77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07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ML5 - Web SQL - YouTube">
            <a:extLst>
              <a:ext uri="{FF2B5EF4-FFF2-40B4-BE49-F238E27FC236}">
                <a16:creationId xmlns:a16="http://schemas.microsoft.com/office/drawing/2014/main" id="{B4ED6243-47AC-ADDE-7823-B98D57DC0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12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40AEC-8AF4-C885-17B8-9396146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91E8-2B39-0D8C-46E4-CD4ACE03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924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0DC86-8E62-3387-BFA4-00C4DEA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Create Relation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7485B-3BA7-3EAD-5E6E-F7F740195BF0}"/>
              </a:ext>
            </a:extLst>
          </p:cNvPr>
          <p:cNvSpPr txBox="1"/>
          <p:nvPr/>
        </p:nvSpPr>
        <p:spPr>
          <a:xfrm>
            <a:off x="1040014" y="1595442"/>
            <a:ext cx="7557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Calibri" panose="020F0502020204030204" pitchFamily="34" charset="0"/>
              </a:rPr>
              <a:t>1. create a database named “</a:t>
            </a:r>
            <a:r>
              <a:rPr lang="en-US" sz="2800" b="0" i="0" u="none" strike="noStrike" baseline="0" dirty="0" err="1">
                <a:latin typeface="Calibri" panose="020F0502020204030204" pitchFamily="34" charset="0"/>
              </a:rPr>
              <a:t>CreateRelation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”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FA6B9-1DB1-0684-3323-C1C61A82BBDA}"/>
              </a:ext>
            </a:extLst>
          </p:cNvPr>
          <p:cNvSpPr txBox="1"/>
          <p:nvPr/>
        </p:nvSpPr>
        <p:spPr>
          <a:xfrm>
            <a:off x="1040014" y="4614143"/>
            <a:ext cx="108077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Calibri" panose="020F0502020204030204" pitchFamily="34" charset="0"/>
              </a:rPr>
              <a:t>2. From the given logical design of the relational database, type the SQL command to create </a:t>
            </a:r>
            <a:r>
              <a:rPr lang="en-US" b="1" dirty="0">
                <a:solidFill>
                  <a:srgbClr val="3A414A"/>
                </a:solidFill>
                <a:effectLst/>
              </a:rPr>
              <a:t>REVIEWS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3A414A"/>
                </a:solidFill>
                <a:effectLst/>
              </a:rPr>
              <a:t>PRODUCTS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. Save the CREATE TABLE command in a notepad to reuse the code.</a:t>
            </a:r>
            <a:endParaRPr lang="th-TH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DD14D43-D6E1-6B93-A655-FE9C7CF6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590" y="2309335"/>
            <a:ext cx="6049219" cy="1686160"/>
          </a:xfrm>
        </p:spPr>
      </p:pic>
    </p:spTree>
    <p:extLst>
      <p:ext uri="{BB962C8B-B14F-4D97-AF65-F5344CB8AC3E}">
        <p14:creationId xmlns:p14="http://schemas.microsoft.com/office/powerpoint/2010/main" val="4240909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5738-0608-AC5A-A6A1-AD1FFA50A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6FDF21-8275-00E4-5399-DA18D9BB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Create Relation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166D5-69CF-FF02-F9E4-BA0E0EABB8B0}"/>
              </a:ext>
            </a:extLst>
          </p:cNvPr>
          <p:cNvSpPr txBox="1"/>
          <p:nvPr/>
        </p:nvSpPr>
        <p:spPr>
          <a:xfrm>
            <a:off x="1040014" y="1595442"/>
            <a:ext cx="1080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Calibri" panose="020F0502020204030204" pitchFamily="34" charset="0"/>
              </a:rPr>
              <a:t>3. After successfully create </a:t>
            </a:r>
            <a:r>
              <a:rPr lang="en-US" b="1" dirty="0">
                <a:solidFill>
                  <a:srgbClr val="3A414A"/>
                </a:solidFill>
                <a:effectLst/>
              </a:rPr>
              <a:t>PRODUCTS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 relation, type the following command to insert sample data into </a:t>
            </a:r>
            <a:r>
              <a:rPr lang="en-US" b="1" dirty="0">
                <a:solidFill>
                  <a:srgbClr val="3A414A"/>
                </a:solidFill>
                <a:effectLst/>
              </a:rPr>
              <a:t>PRODUCTS</a:t>
            </a:r>
            <a:r>
              <a:rPr lang="en-US" sz="2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relation.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60699-533C-E0FA-C02A-226D5A76D128}"/>
              </a:ext>
            </a:extLst>
          </p:cNvPr>
          <p:cNvSpPr txBox="1"/>
          <p:nvPr/>
        </p:nvSpPr>
        <p:spPr>
          <a:xfrm>
            <a:off x="1040014" y="4893543"/>
            <a:ext cx="10807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INSERT INTO </a:t>
            </a:r>
            <a:r>
              <a:rPr lang="en-US" sz="2400" dirty="0"/>
              <a:t>PRODUCTS</a:t>
            </a:r>
            <a:r>
              <a:rPr lang="en-US" sz="2400" dirty="0">
                <a:latin typeface="Calibri" panose="020F0502020204030204" pitchFamily="34" charset="0"/>
              </a:rPr>
              <a:t> VALUES(1,'Laptop', 'Electronics', 1200);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INSERT INTO </a:t>
            </a:r>
            <a:r>
              <a:rPr lang="en-US" sz="2400" dirty="0"/>
              <a:t>PRODUCTS</a:t>
            </a:r>
            <a:r>
              <a:rPr lang="en-US" sz="2400" dirty="0">
                <a:latin typeface="Calibri" panose="020F0502020204030204" pitchFamily="34" charset="0"/>
              </a:rPr>
              <a:t> VALUES(2,'Running Shoes', 'Sports', 80);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INSERT INTO </a:t>
            </a:r>
            <a:r>
              <a:rPr lang="en-US" sz="2400" dirty="0"/>
              <a:t>PRODUCTS</a:t>
            </a:r>
            <a:r>
              <a:rPr lang="en-US" sz="2400" dirty="0">
                <a:latin typeface="Calibri" panose="020F0502020204030204" pitchFamily="34" charset="0"/>
              </a:rPr>
              <a:t> VALUES(3,'Coffee Maker', 'Kitchen Appliances', 50);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559ADBD-394B-E4AF-45D7-80E6F3F48783}"/>
              </a:ext>
            </a:extLst>
          </p:cNvPr>
          <p:cNvSpPr/>
          <p:nvPr/>
        </p:nvSpPr>
        <p:spPr>
          <a:xfrm>
            <a:off x="1333500" y="2794000"/>
            <a:ext cx="9042400" cy="17145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TABLE PRODUCTS(</a:t>
            </a:r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93831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0A72-8A3F-37FF-5316-6D0FF823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24D96-7C4D-8AD1-7E61-7DAF0B56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Create Relation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5912E-BA6A-D1D7-D8C1-817D3C5894A2}"/>
              </a:ext>
            </a:extLst>
          </p:cNvPr>
          <p:cNvSpPr txBox="1"/>
          <p:nvPr/>
        </p:nvSpPr>
        <p:spPr>
          <a:xfrm>
            <a:off x="1040014" y="1595442"/>
            <a:ext cx="10807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Calibri" panose="020F0502020204030204" pitchFamily="34" charset="0"/>
              </a:rPr>
              <a:t>3. After successfully create </a:t>
            </a:r>
            <a:r>
              <a:rPr lang="en-US" b="1" dirty="0">
                <a:solidFill>
                  <a:srgbClr val="3A414A"/>
                </a:solidFill>
                <a:effectLst/>
              </a:rPr>
              <a:t>REVIEWS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 relation, type the following command to insert sample data into </a:t>
            </a:r>
            <a:r>
              <a:rPr lang="en-US" b="1" dirty="0">
                <a:solidFill>
                  <a:srgbClr val="3A414A"/>
                </a:solidFill>
                <a:effectLst/>
              </a:rPr>
              <a:t>REVIEWS</a:t>
            </a:r>
            <a:r>
              <a:rPr lang="en-US" sz="28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relation.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686AF-A131-9595-3771-D9E142842CBE}"/>
              </a:ext>
            </a:extLst>
          </p:cNvPr>
          <p:cNvSpPr txBox="1"/>
          <p:nvPr/>
        </p:nvSpPr>
        <p:spPr>
          <a:xfrm>
            <a:off x="393700" y="4806902"/>
            <a:ext cx="114540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</a:rPr>
              <a:t>INSERT INTO </a:t>
            </a:r>
            <a:r>
              <a:rPr lang="en-US" sz="2000" dirty="0"/>
              <a:t>REVIEWS</a:t>
            </a:r>
            <a:r>
              <a:rPr lang="en-US" sz="2000" dirty="0">
                <a:latin typeface="Calibri" panose="020F0502020204030204" pitchFamily="34" charset="0"/>
              </a:rPr>
              <a:t> VALUES(1, 1, 'Great product, very satisfied with the quality.', 5, 'John Doe');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INSERT INTO </a:t>
            </a:r>
            <a:r>
              <a:rPr lang="en-US" sz="2000" dirty="0"/>
              <a:t>REVIEWS</a:t>
            </a:r>
            <a:r>
              <a:rPr lang="en-US" sz="2000" dirty="0">
                <a:latin typeface="Calibri" panose="020F0502020204030204" pitchFamily="34" charset="0"/>
              </a:rPr>
              <a:t> VALUES(2, 1, 'Could be better, but still a decent product.', 3, 'Jane Smith');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INSERT INTO </a:t>
            </a:r>
            <a:r>
              <a:rPr lang="en-US" sz="2000" dirty="0"/>
              <a:t>REVIEWS</a:t>
            </a:r>
            <a:r>
              <a:rPr lang="en-US" sz="2000" dirty="0">
                <a:latin typeface="Calibri" panose="020F0502020204030204" pitchFamily="34" charset="0"/>
              </a:rPr>
              <a:t> VALUES(3,  2, 'Excellent service and fast delivery.', 5, 'Alice Johnson');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INSERT INTO </a:t>
            </a:r>
            <a:r>
              <a:rPr lang="en-US" sz="2000" dirty="0"/>
              <a:t>REVIEWS</a:t>
            </a:r>
            <a:r>
              <a:rPr lang="en-US" sz="2000" dirty="0">
                <a:latin typeface="Calibri" panose="020F0502020204030204" pitchFamily="34" charset="0"/>
              </a:rPr>
              <a:t> VALUES(4, 3, 'Works as expected, good value for the price.', 4, 'Michael Brown');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54DBBE4-1867-5BC7-0C54-7C11E9598244}"/>
              </a:ext>
            </a:extLst>
          </p:cNvPr>
          <p:cNvSpPr/>
          <p:nvPr/>
        </p:nvSpPr>
        <p:spPr>
          <a:xfrm>
            <a:off x="1333500" y="2794000"/>
            <a:ext cx="9042400" cy="17145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TABLE REVIEWS (</a:t>
            </a:r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0147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E9FF-62A1-D639-2AB4-FE2FA363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Create Relation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90BD-36C5-7211-59B2-1C42AA84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A6300F"/>
                </a:solidFill>
                <a:latin typeface="Calibri-Bold"/>
              </a:rPr>
              <a:t>Delete </a:t>
            </a:r>
            <a:r>
              <a:rPr lang="en-US" sz="2400" b="1" dirty="0"/>
              <a:t>REVIEWS</a:t>
            </a:r>
            <a:r>
              <a:rPr lang="en-US" sz="2400" b="1" i="0" u="none" strike="noStrike" baseline="0" dirty="0">
                <a:solidFill>
                  <a:srgbClr val="A6300F"/>
                </a:solidFill>
                <a:latin typeface="Calibri-Bold"/>
              </a:rPr>
              <a:t> relation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Type SQL command to drop REVIEW relation and press     button on the tool bar.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After executing the DROP TABLE command for the aircraft, the DBMS show a success execution of the statement  in the Status window. The example is shown below:</a:t>
            </a:r>
            <a:endParaRPr lang="th-TH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42511-F8D6-B927-1C07-D0814D6D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36" y="2267708"/>
            <a:ext cx="190527" cy="257211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EBA613-5F1B-C75A-B857-25288CDB597A}"/>
              </a:ext>
            </a:extLst>
          </p:cNvPr>
          <p:cNvSpPr/>
          <p:nvPr/>
        </p:nvSpPr>
        <p:spPr>
          <a:xfrm>
            <a:off x="1333500" y="2794000"/>
            <a:ext cx="9042400" cy="17145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DROP TABLE              ;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E21C5-677E-284D-165B-53ECFA7D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9" y="5691120"/>
            <a:ext cx="5240059" cy="7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E20CB5D2-09AF-E7EF-7141-C5E9755C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27" y="471609"/>
            <a:ext cx="4238752" cy="20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03364-9265-67AC-2158-61E129DAC0D3}"/>
              </a:ext>
            </a:extLst>
          </p:cNvPr>
          <p:cNvSpPr txBox="1"/>
          <p:nvPr/>
        </p:nvSpPr>
        <p:spPr>
          <a:xfrm>
            <a:off x="1685436" y="3226525"/>
            <a:ext cx="3194740" cy="270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2156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Features:</a:t>
            </a:r>
          </a:p>
          <a:p>
            <a:pPr marL="352044" lvl="1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Lightweight.</a:t>
            </a:r>
          </a:p>
          <a:p>
            <a:pPr marL="352044" lvl="1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Transactional.</a:t>
            </a:r>
          </a:p>
          <a:p>
            <a:pPr marL="352044" lvl="1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Cross-platform.</a:t>
            </a:r>
          </a:p>
          <a:p>
            <a:pPr marL="352044" lvl="1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Public domain license.</a:t>
            </a:r>
          </a:p>
          <a:p>
            <a:pPr defTabSz="704088">
              <a:spcAft>
                <a:spcPts val="600"/>
              </a:spcAft>
            </a:pPr>
            <a:b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7F2DC-64AB-AE9D-438F-1440193E7894}"/>
              </a:ext>
            </a:extLst>
          </p:cNvPr>
          <p:cNvSpPr txBox="1"/>
          <p:nvPr/>
        </p:nvSpPr>
        <p:spPr>
          <a:xfrm>
            <a:off x="4880176" y="2971231"/>
            <a:ext cx="3785585" cy="3022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2156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Advantages:</a:t>
            </a:r>
            <a:endParaRPr lang="en-US" sz="2156" kern="1200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Easy to set up and use.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No installation required.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Suitable for small to medium-sized databases.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High performance.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ACID-compliant.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C0506-3234-022D-8CA8-EC4B72B86E6F}"/>
              </a:ext>
            </a:extLst>
          </p:cNvPr>
          <p:cNvSpPr txBox="1"/>
          <p:nvPr/>
        </p:nvSpPr>
        <p:spPr>
          <a:xfrm>
            <a:off x="8353793" y="2971231"/>
            <a:ext cx="3194740" cy="1508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2156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Use Cases:</a:t>
            </a:r>
            <a:endParaRPr lang="en-US" sz="2156" kern="1200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Mobile applications.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Embedded systems.</a:t>
            </a:r>
          </a:p>
          <a:p>
            <a:pPr marL="572072" lvl="1" indent="-220028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4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Prototyping and testing.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23321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777-7F3D-46DE-4FD3-1069F68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Create Relation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3C6A-9861-50F6-984A-027352B3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A6300F"/>
                </a:solidFill>
                <a:latin typeface="Calibri-Bold"/>
              </a:rPr>
              <a:t>Assignment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After executing DROP TABLE command for REVIEWS relation, can the relation be successfully deleted? If not, specify the error shown in the Status window.</a:t>
            </a:r>
            <a:endParaRPr lang="th-TH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16CBDE4-3813-8F03-CDB5-1F54829989C3}"/>
              </a:ext>
            </a:extLst>
          </p:cNvPr>
          <p:cNvSpPr/>
          <p:nvPr/>
        </p:nvSpPr>
        <p:spPr>
          <a:xfrm>
            <a:off x="1739900" y="3429000"/>
            <a:ext cx="9042400" cy="17145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Answer: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7869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A93D-2864-9B68-D197-BEFFFA17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Create Relation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7F0D-184D-C6AB-AB3F-CA50464C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A6300F"/>
                </a:solidFill>
                <a:latin typeface="Calibri-Bold"/>
              </a:rPr>
              <a:t>Assignment 2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A6300F"/>
                </a:solidFill>
                <a:latin typeface="Calibri-Bold"/>
              </a:rPr>
              <a:t>DELETE PRODUCTS relation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Before deleting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relation, type CREATE TABLE command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 and insert records into the relation again.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Type the command DROP TABLE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; and execute the command.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A6300F"/>
                </a:solidFill>
                <a:latin typeface="Calibri-Bold"/>
              </a:rPr>
              <a:t>Assignment 2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After executing DROP TABLE command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relation, there is an error shown in the Status window.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Describe the reason of the error when deleting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relation.</a:t>
            </a:r>
            <a:endParaRPr lang="th-TH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6BA00A5-8546-D980-A933-4A0BEAD4BAE8}"/>
              </a:ext>
            </a:extLst>
          </p:cNvPr>
          <p:cNvSpPr/>
          <p:nvPr/>
        </p:nvSpPr>
        <p:spPr>
          <a:xfrm>
            <a:off x="1790700" y="4978400"/>
            <a:ext cx="9042400" cy="17145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Answer: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5820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7272-30F4-F499-99FE-D1575339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 2: Create Relation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205F-508C-9BED-1F38-24D0B4BF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A6300F"/>
                </a:solidFill>
                <a:latin typeface="Calibri-Bold"/>
              </a:rPr>
              <a:t>Deleting relation with dependency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MODEL relation has a dependency to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 through the foreign key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product_id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the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relation. If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deleted, the foreign key (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product_id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has no record to reference to.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Before deleting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relation, the foreign key must be disabled and the foreign key (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product_id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must be properly refer to the valid record or value.</a:t>
            </a:r>
            <a:endParaRPr lang="th-TH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722390-B249-B0C0-39CB-0DBD6E58F830}"/>
              </a:ext>
            </a:extLst>
          </p:cNvPr>
          <p:cNvSpPr/>
          <p:nvPr/>
        </p:nvSpPr>
        <p:spPr>
          <a:xfrm>
            <a:off x="1574800" y="4318000"/>
            <a:ext cx="9042400" cy="1244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PRAGMA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foreign_keys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= OFF;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DROP TABLE PRODUCTS;</a:t>
            </a:r>
          </a:p>
          <a:p>
            <a:pPr algn="l"/>
            <a:r>
              <a:rPr lang="da-DK" sz="1800" b="0" i="0" u="none" strike="noStrike" baseline="0" dirty="0">
                <a:latin typeface="Consolas" panose="020B0609020204030204" pitchFamily="49" charset="0"/>
              </a:rPr>
              <a:t>UPDATE REVIEWS SET product_id  = NULL;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PRAGMA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foreign_keys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= ON;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5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FC8A9-C13F-A311-AE67-8DDBA188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D9BF-2F0D-93B5-9855-4AA85B59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https://www.sqlite.org/download.html</a:t>
            </a:r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FFDD2821-D960-E28F-623F-5856C529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5841" y="3340439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25E8F-09A3-07B8-3620-7AF0FD2BD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2"/>
          <a:stretch/>
        </p:blipFill>
        <p:spPr>
          <a:xfrm>
            <a:off x="7787362" y="2100763"/>
            <a:ext cx="3628283" cy="3919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0A5B87-40AD-E819-F766-90AADE78D5E0}"/>
              </a:ext>
            </a:extLst>
          </p:cNvPr>
          <p:cNvSpPr/>
          <p:nvPr/>
        </p:nvSpPr>
        <p:spPr>
          <a:xfrm>
            <a:off x="7538197" y="5077879"/>
            <a:ext cx="4303422" cy="467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F891B-DABD-4C64-2547-97352F8389C0}"/>
              </a:ext>
            </a:extLst>
          </p:cNvPr>
          <p:cNvSpPr txBox="1"/>
          <p:nvPr/>
        </p:nvSpPr>
        <p:spPr>
          <a:xfrm>
            <a:off x="122811" y="5765668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Click to download: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sqlite-tools-win32-x86-3450100.zip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33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2B2-71AE-C4FA-C960-1E6316E5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D950CA-8821-0A59-EDAF-55ADE98D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63" y="2091964"/>
            <a:ext cx="6539324" cy="2674072"/>
          </a:xfr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7EE2A7CE-CC96-5881-BB48-E4CDA02A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4090" y="268574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7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7530-112C-5FD3-2591-4A497A28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010F-2E74-6F67-30AD-90A7D2C3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14" y="4208042"/>
            <a:ext cx="4199871" cy="973900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PATH environment</a:t>
            </a:r>
            <a:endParaRPr lang="th-TH" sz="3200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8908EA30-1C8C-B56A-221C-686FDDFC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8081" y="0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E1E0C9-0280-E5A1-E3D4-393052819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306" y="1791395"/>
            <a:ext cx="1939971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B477A-57ED-976C-E012-DBAD1C3618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58"/>
          <a:stretch/>
        </p:blipFill>
        <p:spPr>
          <a:xfrm>
            <a:off x="2334965" y="1712786"/>
            <a:ext cx="7563906" cy="1716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E48A7-C07F-6144-C6FE-75DB1EE7B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36" y="2428257"/>
            <a:ext cx="3905795" cy="442974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23B544A-16BA-94C3-6E08-B625AF47FC57}"/>
              </a:ext>
            </a:extLst>
          </p:cNvPr>
          <p:cNvSpPr/>
          <p:nvPr/>
        </p:nvSpPr>
        <p:spPr>
          <a:xfrm>
            <a:off x="903781" y="6330318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1068A-463D-4496-57BE-96625696522C}"/>
              </a:ext>
            </a:extLst>
          </p:cNvPr>
          <p:cNvSpPr txBox="1"/>
          <p:nvPr/>
        </p:nvSpPr>
        <p:spPr>
          <a:xfrm>
            <a:off x="1282801" y="6330318"/>
            <a:ext cx="252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Search  </a:t>
            </a:r>
            <a:r>
              <a:rPr lang="en-GB" sz="1800" dirty="0"/>
              <a:t>“control  Panel”</a:t>
            </a:r>
            <a:endParaRPr lang="th-TH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5EBF54-AA9F-ED7A-85C7-B395DCCD10BE}"/>
              </a:ext>
            </a:extLst>
          </p:cNvPr>
          <p:cNvSpPr/>
          <p:nvPr/>
        </p:nvSpPr>
        <p:spPr>
          <a:xfrm>
            <a:off x="211257" y="133986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D75F6-2F4A-55B5-5A42-8863449D867F}"/>
              </a:ext>
            </a:extLst>
          </p:cNvPr>
          <p:cNvSpPr txBox="1"/>
          <p:nvPr/>
        </p:nvSpPr>
        <p:spPr>
          <a:xfrm>
            <a:off x="590277" y="1339866"/>
            <a:ext cx="24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select  </a:t>
            </a:r>
            <a:r>
              <a:rPr lang="en-GB" sz="1800" dirty="0"/>
              <a:t>“control  Panel”</a:t>
            </a:r>
            <a:endParaRPr lang="th-TH" sz="1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F7CBCE-8B80-2BDF-FF39-9AA771530965}"/>
              </a:ext>
            </a:extLst>
          </p:cNvPr>
          <p:cNvSpPr/>
          <p:nvPr/>
        </p:nvSpPr>
        <p:spPr>
          <a:xfrm>
            <a:off x="7392732" y="1393833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37267-2E11-4306-60EA-DF342F984231}"/>
              </a:ext>
            </a:extLst>
          </p:cNvPr>
          <p:cNvSpPr txBox="1"/>
          <p:nvPr/>
        </p:nvSpPr>
        <p:spPr>
          <a:xfrm>
            <a:off x="7771752" y="1393833"/>
            <a:ext cx="188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Search  </a:t>
            </a:r>
            <a:r>
              <a:rPr lang="en-GB" sz="1800" dirty="0"/>
              <a:t>“system”</a:t>
            </a:r>
            <a:endParaRPr lang="th-TH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1140C5-149F-D201-00A7-A3F4991337B5}"/>
              </a:ext>
            </a:extLst>
          </p:cNvPr>
          <p:cNvSpPr/>
          <p:nvPr/>
        </p:nvSpPr>
        <p:spPr>
          <a:xfrm>
            <a:off x="3558081" y="2587349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16850-364F-5E25-7D5F-6C11140B3910}"/>
              </a:ext>
            </a:extLst>
          </p:cNvPr>
          <p:cNvSpPr txBox="1"/>
          <p:nvPr/>
        </p:nvSpPr>
        <p:spPr>
          <a:xfrm>
            <a:off x="3937101" y="25873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select</a:t>
            </a:r>
            <a:endParaRPr lang="th-TH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3DF6DC-A62F-B279-8F67-FBAB9034CD48}"/>
              </a:ext>
            </a:extLst>
          </p:cNvPr>
          <p:cNvSpPr/>
          <p:nvPr/>
        </p:nvSpPr>
        <p:spPr>
          <a:xfrm>
            <a:off x="2642142" y="2909701"/>
            <a:ext cx="4183943" cy="325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8A0B44-23FD-DF24-F0EB-4E0BC935C372}"/>
              </a:ext>
            </a:extLst>
          </p:cNvPr>
          <p:cNvSpPr/>
          <p:nvPr/>
        </p:nvSpPr>
        <p:spPr>
          <a:xfrm>
            <a:off x="8332765" y="5960986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75DE7-533B-47BA-4F28-3EFE7785154B}"/>
              </a:ext>
            </a:extLst>
          </p:cNvPr>
          <p:cNvSpPr txBox="1"/>
          <p:nvPr/>
        </p:nvSpPr>
        <p:spPr>
          <a:xfrm>
            <a:off x="8711785" y="59609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Click</a:t>
            </a:r>
            <a:endParaRPr lang="th-TH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B5FF30-CB38-EF42-7AD9-3927D3801D9E}"/>
              </a:ext>
            </a:extLst>
          </p:cNvPr>
          <p:cNvSpPr/>
          <p:nvPr/>
        </p:nvSpPr>
        <p:spPr>
          <a:xfrm>
            <a:off x="9553126" y="5960985"/>
            <a:ext cx="1468071" cy="325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4F1884-F772-5A03-3E59-27C855E41BC8}"/>
              </a:ext>
            </a:extLst>
          </p:cNvPr>
          <p:cNvCxnSpPr>
            <a:stCxn id="20" idx="2"/>
          </p:cNvCxnSpPr>
          <p:nvPr/>
        </p:nvCxnSpPr>
        <p:spPr>
          <a:xfrm flipH="1">
            <a:off x="8332765" y="1763165"/>
            <a:ext cx="379020" cy="478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855696-747F-0C3B-8073-00A2770542CB}"/>
              </a:ext>
            </a:extLst>
          </p:cNvPr>
          <p:cNvCxnSpPr/>
          <p:nvPr/>
        </p:nvCxnSpPr>
        <p:spPr>
          <a:xfrm flipH="1">
            <a:off x="1083601" y="1596298"/>
            <a:ext cx="379020" cy="478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57D98F-41FE-EA8A-3204-F0F0D533EB74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544627" y="6091002"/>
            <a:ext cx="359154" cy="4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1B87C4C-8BB1-7C82-7AB6-A7CA153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67" y="1444212"/>
            <a:ext cx="4991797" cy="4782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EDFA-7F7E-ED93-6AC4-E6241B1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PATH environment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CE93D-F532-6A71-76CE-76637C88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927225"/>
            <a:ext cx="4576019" cy="4351338"/>
          </a:xfr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CF515F55-685D-3952-33E0-CB0E2A69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4772" y="0"/>
            <a:ext cx="3057228" cy="14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536853E-BFDD-3F6B-0D86-36BEDCF8C609}"/>
              </a:ext>
            </a:extLst>
          </p:cNvPr>
          <p:cNvSpPr/>
          <p:nvPr/>
        </p:nvSpPr>
        <p:spPr>
          <a:xfrm>
            <a:off x="903781" y="6330318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36A30-7C3F-99B5-872C-7A84D44E66B6}"/>
              </a:ext>
            </a:extLst>
          </p:cNvPr>
          <p:cNvSpPr txBox="1"/>
          <p:nvPr/>
        </p:nvSpPr>
        <p:spPr>
          <a:xfrm>
            <a:off x="1282801" y="6330318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Click</a:t>
            </a:r>
            <a:endParaRPr lang="th-TH" sz="1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84CDB0-7683-8A85-2B6C-C2D5E90AF891}"/>
              </a:ext>
            </a:extLst>
          </p:cNvPr>
          <p:cNvCxnSpPr>
            <a:cxnSpLocks/>
          </p:cNvCxnSpPr>
          <p:nvPr/>
        </p:nvCxnSpPr>
        <p:spPr>
          <a:xfrm flipV="1">
            <a:off x="1030778" y="5286895"/>
            <a:ext cx="116378" cy="991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BEA5A5B-CF27-9342-8D95-25026DE12A22}"/>
              </a:ext>
            </a:extLst>
          </p:cNvPr>
          <p:cNvSpPr/>
          <p:nvPr/>
        </p:nvSpPr>
        <p:spPr>
          <a:xfrm>
            <a:off x="5824451" y="3254996"/>
            <a:ext cx="543098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7C9D8-B357-8CA5-D837-6C2D50E95D0A}"/>
              </a:ext>
            </a:extLst>
          </p:cNvPr>
          <p:cNvSpPr/>
          <p:nvPr/>
        </p:nvSpPr>
        <p:spPr>
          <a:xfrm>
            <a:off x="7225398" y="4526397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BEE57-73C3-03BF-A26C-ED69C8AC29B1}"/>
              </a:ext>
            </a:extLst>
          </p:cNvPr>
          <p:cNvSpPr txBox="1"/>
          <p:nvPr/>
        </p:nvSpPr>
        <p:spPr>
          <a:xfrm>
            <a:off x="7604418" y="4526397"/>
            <a:ext cx="252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Double  Click to  add SQLite  path</a:t>
            </a:r>
            <a:endParaRPr lang="th-TH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66644-6DD3-1D8B-AB98-92E753309880}"/>
              </a:ext>
            </a:extLst>
          </p:cNvPr>
          <p:cNvCxnSpPr>
            <a:cxnSpLocks/>
          </p:cNvCxnSpPr>
          <p:nvPr/>
        </p:nvCxnSpPr>
        <p:spPr>
          <a:xfrm flipV="1">
            <a:off x="7352395" y="3482974"/>
            <a:ext cx="116378" cy="991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DE3A0AA-2E6B-C1C0-2737-E4CC8E29C992}"/>
              </a:ext>
            </a:extLst>
          </p:cNvPr>
          <p:cNvSpPr/>
          <p:nvPr/>
        </p:nvSpPr>
        <p:spPr>
          <a:xfrm>
            <a:off x="9424473" y="6223862"/>
            <a:ext cx="379020" cy="325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th-T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7728E-2910-BFE3-B8D2-29E42F4C36A4}"/>
              </a:ext>
            </a:extLst>
          </p:cNvPr>
          <p:cNvCxnSpPr>
            <a:cxnSpLocks/>
          </p:cNvCxnSpPr>
          <p:nvPr/>
        </p:nvCxnSpPr>
        <p:spPr>
          <a:xfrm flipV="1">
            <a:off x="9613983" y="5981700"/>
            <a:ext cx="282871" cy="24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7D1498-E197-4A6C-5D38-5F2E3629E3AF}"/>
              </a:ext>
            </a:extLst>
          </p:cNvPr>
          <p:cNvSpPr txBox="1"/>
          <p:nvPr/>
        </p:nvSpPr>
        <p:spPr>
          <a:xfrm>
            <a:off x="8765942" y="6223862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Click</a:t>
            </a:r>
            <a:endParaRPr lang="th-TH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C8871C-3A7C-6638-E7DE-56062AF547DE}"/>
              </a:ext>
            </a:extLst>
          </p:cNvPr>
          <p:cNvSpPr/>
          <p:nvPr/>
        </p:nvSpPr>
        <p:spPr>
          <a:xfrm>
            <a:off x="6777783" y="3215832"/>
            <a:ext cx="3922887" cy="213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53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1411</Words>
  <Application>Microsoft Office PowerPoint</Application>
  <PresentationFormat>Widescreen</PresentationFormat>
  <Paragraphs>259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Aptos</vt:lpstr>
      <vt:lpstr>Aptos Display</vt:lpstr>
      <vt:lpstr>Arial</vt:lpstr>
      <vt:lpstr>Calibri</vt:lpstr>
      <vt:lpstr>Calibri-Bold</vt:lpstr>
      <vt:lpstr>Consolas</vt:lpstr>
      <vt:lpstr>Lato</vt:lpstr>
      <vt:lpstr>Merriweather</vt:lpstr>
      <vt:lpstr>sohne</vt:lpstr>
      <vt:lpstr>Söhne</vt:lpstr>
      <vt:lpstr>Verdana</vt:lpstr>
      <vt:lpstr>Office Theme</vt:lpstr>
      <vt:lpstr>MTS382 Database Systems and Applications</vt:lpstr>
      <vt:lpstr>DBMS (DataBase Management System)</vt:lpstr>
      <vt:lpstr>DBMS (DataBase Management System)</vt:lpstr>
      <vt:lpstr>DBMS (DataBase Management System)</vt:lpstr>
      <vt:lpstr>PowerPoint Presentation</vt:lpstr>
      <vt:lpstr>Download</vt:lpstr>
      <vt:lpstr>Extract</vt:lpstr>
      <vt:lpstr>PATH environment</vt:lpstr>
      <vt:lpstr>PATH environment</vt:lpstr>
      <vt:lpstr>Hello SQLite</vt:lpstr>
      <vt:lpstr>Commands</vt:lpstr>
      <vt:lpstr>Create  Database</vt:lpstr>
      <vt:lpstr>.databases</vt:lpstr>
      <vt:lpstr>Create  Tables</vt:lpstr>
      <vt:lpstr>.tables</vt:lpstr>
      <vt:lpstr>INSERT INTO Statement:</vt:lpstr>
      <vt:lpstr>Basic SQL Queries: (SELECT Statement)</vt:lpstr>
      <vt:lpstr>UPDATE Statement:</vt:lpstr>
      <vt:lpstr>DELETE FROM Statement:</vt:lpstr>
      <vt:lpstr>DROP TABLE: Remove a table from the database.</vt:lpstr>
      <vt:lpstr>Exercise 1:</vt:lpstr>
      <vt:lpstr>Exercise 1:</vt:lpstr>
      <vt:lpstr>Exercise 1:</vt:lpstr>
      <vt:lpstr>Exercise 1:</vt:lpstr>
      <vt:lpstr>DB Browser for SQLite</vt:lpstr>
      <vt:lpstr>DB Browser for SQLite</vt:lpstr>
      <vt:lpstr>Downloads</vt:lpstr>
      <vt:lpstr>Installation:</vt:lpstr>
      <vt:lpstr>DB Browser for SQLite</vt:lpstr>
      <vt:lpstr>DB Browser for SQLite (Create  Database)</vt:lpstr>
      <vt:lpstr>DB Browser for SQLite (Create  Database)</vt:lpstr>
      <vt:lpstr>DB Browser for SQLite (Create  Table)</vt:lpstr>
      <vt:lpstr>DB Browser for SQLite (Create  Table)</vt:lpstr>
      <vt:lpstr>DB Browser for SQLite (Create  Table)</vt:lpstr>
      <vt:lpstr>DB Browser for SQLite</vt:lpstr>
      <vt:lpstr>DB Browser for SQLite (Browse Data)</vt:lpstr>
      <vt:lpstr>DB Browser for SQLite (Browse Data)</vt:lpstr>
      <vt:lpstr>DB Browser for SQLite (Execute SQL)</vt:lpstr>
      <vt:lpstr>DB Browser for SQLite (Drop Table)</vt:lpstr>
      <vt:lpstr>Exercise  2:</vt:lpstr>
      <vt:lpstr>Why do we still need to learn SQL instead of using GUI tools?</vt:lpstr>
      <vt:lpstr>Learning SQL:</vt:lpstr>
      <vt:lpstr>PowerPoint Presentation</vt:lpstr>
      <vt:lpstr>PowerPoint Presentation</vt:lpstr>
      <vt:lpstr>Create Relation</vt:lpstr>
      <vt:lpstr>LAB: Create Relation</vt:lpstr>
      <vt:lpstr>LAB 2: Create Relation</vt:lpstr>
      <vt:lpstr>LAB 2: Create Relation</vt:lpstr>
      <vt:lpstr>LAB 2: Create Relation</vt:lpstr>
      <vt:lpstr>LAB 2: Create Relation</vt:lpstr>
      <vt:lpstr>LAB 2: Create Relation</vt:lpstr>
      <vt:lpstr>LAB  2: Create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MTS382 Database Systems and Applications</dc:title>
  <dc:creator>Sarawoot Kongyoung</dc:creator>
  <cp:lastModifiedBy>Sarawoot Kongyoung</cp:lastModifiedBy>
  <cp:revision>1</cp:revision>
  <dcterms:created xsi:type="dcterms:W3CDTF">2024-03-02T03:29:14Z</dcterms:created>
  <dcterms:modified xsi:type="dcterms:W3CDTF">2024-03-02T13:04:02Z</dcterms:modified>
</cp:coreProperties>
</file>