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3" r:id="rId4"/>
    <p:sldId id="274" r:id="rId5"/>
    <p:sldId id="258" r:id="rId6"/>
    <p:sldId id="259" r:id="rId7"/>
    <p:sldId id="260" r:id="rId8"/>
    <p:sldId id="261" r:id="rId9"/>
    <p:sldId id="262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2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ADADF-24AE-485A-8BF0-819F0EE7E236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5AC76-4B89-4E01-9820-B7193DE8031B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9582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7E36-8EB6-7A18-4944-CF77CDF00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E933E-71ED-0BEB-237C-5A66532B0F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BA04-65AF-FA56-FD5A-472A2A0C2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6F13A-4400-7E15-5C71-5AA83CF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A112C-691F-C36A-25C7-85388857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6084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6766-D54B-40BE-3B3C-904F6D96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3B16E0-A705-F442-5AD4-828A2FB0B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3D00-FE6B-E7CD-A19A-1AFE66ED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F18DC-D561-C17E-92DA-9CD6163A8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E59FF-C39A-3CD2-B5CF-3D4487DD5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402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E0C987-9BAC-BEBF-ED6C-79143CF58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B1197E-A7D6-1A18-243E-930FC79F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AF493-97F3-35CD-B9C4-E7303065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45C7-EFCF-D0FC-10CB-5793F4975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643A-1420-343A-C9E0-DB078B6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507867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3919565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</p:spTree>
    <p:extLst>
      <p:ext uri="{BB962C8B-B14F-4D97-AF65-F5344CB8AC3E}">
        <p14:creationId xmlns:p14="http://schemas.microsoft.com/office/powerpoint/2010/main" val="237243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DB1F9-59C5-038C-7CA2-0E9C7215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212F-7C4C-27F7-E616-A7D1BD3A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2F72-B787-97FF-0F58-BABDA518A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B0A08-82BA-3182-2FDA-BA37554D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FAF90-09A0-EF81-502B-03B35E95C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4252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40A87-2E3D-0D91-4ACA-93F5FFBF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7FEFF-BE62-ECA0-47E7-AAA2B0CE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0CCB-791D-515A-E482-FBFCD15D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16544-98DF-0F9A-C09F-7637A7065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16EAE-A84B-27C9-B112-CEE87BAE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421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2089-80D9-BD1B-72DB-EE460174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0B3C-3A12-8810-92F1-660CE8F09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761BB-9819-8F30-44B3-0FC395905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7190-B1AC-1950-693B-1DACBC5ED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0FBB-5F43-D646-D9CD-E7324FD77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A55FB-5975-C1CF-903E-FA61E986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7192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C4DD-FE4C-4461-BCB9-9DB2144F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C66E2-B565-5E4D-7B1A-1B9FAD5F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20F30-5BEA-F92D-F294-5C79F336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487D1-11A0-CDF6-D0C8-16D12A973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7FA90-19A7-163F-7E05-E192F6C47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FD3DCA-1E52-6427-AB7D-D2B4E8930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3BBD3-580B-2E92-740C-6861D42F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4A6465-D2CD-012E-AEE5-116E5912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357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8977-17E5-41A5-4A8A-D29A9E45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ABCC3-D480-2B51-A6D6-EA08C3C9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F257C-83CA-065D-F383-09570B0F8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733BA-EE76-A470-745A-E3D3F08F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06765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4FE00-3CC4-ADAF-2247-F290CFCF0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3C80B-8713-0052-3131-21369043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39A5D-685D-6E9E-E3CD-52DED0AA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5016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B1C5-0D32-61E1-98C8-E227FAF1F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B3041-EA41-B1F5-3313-E4BD98E7B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1D1E1-40CF-CE8F-475E-F08FDF71B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7EDBB-D3BE-363C-DDDF-36CA3C08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C2EE4-FD68-B944-FD07-100C7993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3C2B9-8977-A343-B300-C4714AEA6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0443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D869-8BC3-D999-1B28-7758AC6D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69F10D-0650-CEB5-39DF-A5AC7280D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9A853-4F59-6309-D1E0-015CAB725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DD0F5-3EEB-14B7-8930-E17B11118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FAF96-61CF-7440-9E52-53B85D3F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E6D56-C5FF-5DAC-36B1-79923DA2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3080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20038-5E80-6D8C-B8C0-68D60F047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8F08D-FA91-615F-82F4-86D465247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3017D-5B1B-4671-797F-2184AB29F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FC76F-3E92-4EE1-B2CE-6EB8BCBF6FD8}" type="datetimeFigureOut">
              <a:rPr lang="th-TH" smtClean="0"/>
              <a:t>05/05/68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8D71-FCD0-50B8-914D-CE0A3C6F2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AE508-B9DC-ED09-F420-5FE1DFD2C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64E247-6CEF-450E-951A-24C025A1268E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5957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986D-FB8E-CBEA-CA09-F5F74675A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79675"/>
          </a:xfrm>
        </p:spPr>
        <p:txBody>
          <a:bodyPr>
            <a:normAutofit/>
          </a:bodyPr>
          <a:lstStyle/>
          <a:p>
            <a:pPr>
              <a:lnSpc>
                <a:spcPts val="5550"/>
              </a:lnSpc>
            </a:pPr>
            <a:r>
              <a:rPr lang="en-US" sz="6000" b="1" dirty="0">
                <a:solidFill>
                  <a:srgbClr val="403C4E"/>
                </a:solidFill>
                <a:latin typeface="Prompt" panose="00000500000000000000" pitchFamily="2" charset="-34"/>
                <a:ea typeface="Merriweather Bold" pitchFamily="34" charset="-122"/>
                <a:cs typeface="Prompt" panose="00000500000000000000" pitchFamily="2" charset="-34"/>
              </a:rPr>
              <a:t>Java + Hibernate </a:t>
            </a:r>
            <a:br>
              <a:rPr lang="en-US" sz="6000" b="1" dirty="0">
                <a:solidFill>
                  <a:srgbClr val="403C4E"/>
                </a:solidFill>
                <a:latin typeface="Prompt" panose="00000500000000000000" pitchFamily="2" charset="-34"/>
                <a:ea typeface="Merriweather Bold" pitchFamily="34" charset="-122"/>
                <a:cs typeface="Prompt" panose="00000500000000000000" pitchFamily="2" charset="-34"/>
              </a:rPr>
            </a:br>
            <a:r>
              <a:rPr lang="en-US" sz="6000" b="1" dirty="0">
                <a:solidFill>
                  <a:srgbClr val="403C4E"/>
                </a:solidFill>
                <a:latin typeface="Prompt" panose="00000500000000000000" pitchFamily="2" charset="-34"/>
                <a:ea typeface="Merriweather Bold" pitchFamily="34" charset="-122"/>
                <a:cs typeface="Prompt" panose="00000500000000000000" pitchFamily="2" charset="-34"/>
              </a:rPr>
              <a:t>ORM (</a:t>
            </a:r>
            <a:r>
              <a:rPr lang="en-US" sz="4400" b="1" i="0" dirty="0">
                <a:solidFill>
                  <a:srgbClr val="273239"/>
                </a:solidFill>
                <a:effectLst/>
                <a:latin typeface="Prompt" panose="00000500000000000000" pitchFamily="2" charset="-34"/>
                <a:cs typeface="Prompt" panose="00000500000000000000" pitchFamily="2" charset="-34"/>
              </a:rPr>
              <a:t>Object Relational Mapping</a:t>
            </a:r>
            <a:r>
              <a:rPr lang="en-US" sz="6000" b="1" dirty="0">
                <a:solidFill>
                  <a:srgbClr val="403C4E"/>
                </a:solidFill>
                <a:latin typeface="Prompt" panose="00000500000000000000" pitchFamily="2" charset="-34"/>
                <a:ea typeface="Merriweather Bold" pitchFamily="34" charset="-122"/>
                <a:cs typeface="Prompt" panose="00000500000000000000" pitchFamily="2" charset="-34"/>
              </a:rPr>
              <a:t>): Database Lab</a:t>
            </a:r>
            <a:endParaRPr lang="th-TH" dirty="0"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F558AF-EE8F-25E7-8B4E-0B0CED357B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5122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46D80-AAD2-4331-DEEF-FC2EED00CB6B}"/>
              </a:ext>
            </a:extLst>
          </p:cNvPr>
          <p:cNvSpPr txBox="1"/>
          <p:nvPr/>
        </p:nvSpPr>
        <p:spPr>
          <a:xfrm>
            <a:off x="822542" y="898389"/>
            <a:ext cx="105469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credits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_____________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mappedBy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"course"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86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A3C112-6A26-FF3E-B95E-54A194861615}"/>
              </a:ext>
            </a:extLst>
          </p:cNvPr>
          <p:cNvSpPr txBox="1"/>
          <p:nvPr/>
        </p:nvSpPr>
        <p:spPr>
          <a:xfrm>
            <a:off x="851770" y="860811"/>
            <a:ext cx="1084753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_____________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mappedBy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"student"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new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56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47D5EE-FDEC-6C59-908E-B3E287046AC0}"/>
              </a:ext>
            </a:extLst>
          </p:cNvPr>
          <p:cNvSpPr txBox="1"/>
          <p:nvPr/>
        </p:nvSpPr>
        <p:spPr>
          <a:xfrm>
            <a:off x="1553228" y="675423"/>
            <a:ext cx="8827717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Enrollment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enrollmentId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__________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student_id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__________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course_id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course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03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D12A49-B923-359E-AFBD-6D2530D8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53" y="1478072"/>
            <a:ext cx="10190093" cy="355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9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52D519-9B0C-C029-FC49-34907A33F1D9}"/>
              </a:ext>
            </a:extLst>
          </p:cNvPr>
          <p:cNvSpPr txBox="1"/>
          <p:nvPr/>
        </p:nvSpPr>
        <p:spPr>
          <a:xfrm>
            <a:off x="1377863" y="868315"/>
            <a:ext cx="9140868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username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___________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mappedBy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58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B873FD-A516-1AA7-BED0-0864D213E8E3}"/>
              </a:ext>
            </a:extLst>
          </p:cNvPr>
          <p:cNvSpPr txBox="1"/>
          <p:nvPr/>
        </p:nvSpPr>
        <p:spPr>
          <a:xfrm>
            <a:off x="1589500" y="755581"/>
            <a:ext cx="901299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Profile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profileId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gender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___________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user_id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54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00785E-0354-D3C0-35DB-7DC2FF566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600" y="575864"/>
            <a:ext cx="7344800" cy="57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79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3626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3560168"/>
            <a:ext cx="5967214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Use of Getters and Setters</a:t>
            </a:r>
            <a:endParaRPr lang="en-US" sz="3708" dirty="0"/>
          </a:p>
        </p:txBody>
      </p:sp>
      <p:sp>
        <p:nvSpPr>
          <p:cNvPr id="4" name="Shape 1"/>
          <p:cNvSpPr/>
          <p:nvPr/>
        </p:nvSpPr>
        <p:spPr>
          <a:xfrm>
            <a:off x="661492" y="4646910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sp>
        <p:nvSpPr>
          <p:cNvPr id="5" name="Text 2"/>
          <p:cNvSpPr/>
          <p:nvPr/>
        </p:nvSpPr>
        <p:spPr>
          <a:xfrm>
            <a:off x="1275755" y="46469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JavaBean Standard</a:t>
            </a:r>
            <a:endParaRPr lang="en-US" sz="1833" dirty="0"/>
          </a:p>
        </p:txBody>
      </p:sp>
      <p:sp>
        <p:nvSpPr>
          <p:cNvPr id="6" name="Text 3"/>
          <p:cNvSpPr/>
          <p:nvPr/>
        </p:nvSpPr>
        <p:spPr>
          <a:xfrm>
            <a:off x="1275755" y="5055593"/>
            <a:ext cx="2882702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Follow established pattern for properties</a:t>
            </a:r>
            <a:endParaRPr lang="en-US" sz="1458" dirty="0"/>
          </a:p>
        </p:txBody>
      </p:sp>
      <p:sp>
        <p:nvSpPr>
          <p:cNvPr id="7" name="Shape 4"/>
          <p:cNvSpPr/>
          <p:nvPr/>
        </p:nvSpPr>
        <p:spPr>
          <a:xfrm>
            <a:off x="4347468" y="4646910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8360" y="4682332"/>
            <a:ext cx="283468" cy="35440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61732" y="46469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Getter Methods</a:t>
            </a:r>
            <a:endParaRPr lang="en-US" sz="1833" dirty="0"/>
          </a:p>
        </p:txBody>
      </p:sp>
      <p:sp>
        <p:nvSpPr>
          <p:cNvPr id="10" name="Text 6"/>
          <p:cNvSpPr/>
          <p:nvPr/>
        </p:nvSpPr>
        <p:spPr>
          <a:xfrm>
            <a:off x="4961732" y="5055593"/>
            <a:ext cx="288270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getX() returns field value</a:t>
            </a:r>
            <a:endParaRPr lang="en-US" sz="1458" dirty="0"/>
          </a:p>
        </p:txBody>
      </p:sp>
      <p:sp>
        <p:nvSpPr>
          <p:cNvPr id="11" name="Shape 7"/>
          <p:cNvSpPr/>
          <p:nvPr/>
        </p:nvSpPr>
        <p:spPr>
          <a:xfrm>
            <a:off x="8033444" y="4646910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337" y="4682332"/>
            <a:ext cx="283468" cy="35440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647708" y="46469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Setter Methods</a:t>
            </a:r>
            <a:endParaRPr lang="en-US" sz="1833" dirty="0"/>
          </a:p>
        </p:txBody>
      </p:sp>
      <p:sp>
        <p:nvSpPr>
          <p:cNvPr id="14" name="Text 9"/>
          <p:cNvSpPr/>
          <p:nvPr/>
        </p:nvSpPr>
        <p:spPr>
          <a:xfrm>
            <a:off x="8647707" y="5055593"/>
            <a:ext cx="288270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setX() updates field value</a:t>
            </a:r>
            <a:endParaRPr lang="en-US" sz="145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1492" y="721420"/>
            <a:ext cx="4764088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Entity Relationships</a:t>
            </a:r>
            <a:endParaRPr lang="en-US" sz="3708" dirty="0"/>
          </a:p>
        </p:txBody>
      </p:sp>
      <p:sp>
        <p:nvSpPr>
          <p:cNvPr id="3" name="Shape 1"/>
          <p:cNvSpPr/>
          <p:nvPr/>
        </p:nvSpPr>
        <p:spPr>
          <a:xfrm>
            <a:off x="661492" y="1690093"/>
            <a:ext cx="10869018" cy="1190625"/>
          </a:xfrm>
          <a:prstGeom prst="roundRect">
            <a:avLst>
              <a:gd name="adj" fmla="val 6668"/>
            </a:avLst>
          </a:prstGeom>
          <a:solidFill>
            <a:srgbClr val="FFD8CC"/>
          </a:solidFill>
          <a:ln/>
        </p:spPr>
        <p:txBody>
          <a:bodyPr/>
          <a:lstStyle/>
          <a:p>
            <a:endParaRPr lang="th-TH" sz="2333"/>
          </a:p>
        </p:txBody>
      </p:sp>
      <p:sp>
        <p:nvSpPr>
          <p:cNvPr id="4" name="Shape 2"/>
          <p:cNvSpPr/>
          <p:nvPr/>
        </p:nvSpPr>
        <p:spPr>
          <a:xfrm>
            <a:off x="652066" y="1690093"/>
            <a:ext cx="10887869" cy="1190625"/>
          </a:xfrm>
          <a:prstGeom prst="roundRect">
            <a:avLst>
              <a:gd name="adj" fmla="val 2381"/>
            </a:avLst>
          </a:prstGeom>
          <a:solidFill>
            <a:srgbClr val="FFD8CC"/>
          </a:solidFill>
          <a:ln/>
        </p:spPr>
        <p:txBody>
          <a:bodyPr/>
          <a:lstStyle/>
          <a:p>
            <a:endParaRPr lang="th-TH" sz="2333"/>
          </a:p>
        </p:txBody>
      </p:sp>
      <p:sp>
        <p:nvSpPr>
          <p:cNvPr id="5" name="Text 3"/>
          <p:cNvSpPr/>
          <p:nvPr/>
        </p:nvSpPr>
        <p:spPr>
          <a:xfrm>
            <a:off x="841078" y="1831777"/>
            <a:ext cx="10509845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highlight>
                  <a:srgbClr val="FFD8CC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@ManyToOne
private Employee employee;
</a:t>
            </a:r>
            <a:endParaRPr lang="en-US" sz="1458" dirty="0"/>
          </a:p>
        </p:txBody>
      </p:sp>
      <p:sp>
        <p:nvSpPr>
          <p:cNvPr id="6" name="Text 4"/>
          <p:cNvSpPr/>
          <p:nvPr/>
        </p:nvSpPr>
        <p:spPr>
          <a:xfrm>
            <a:off x="1928218" y="34277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@OneToOne</a:t>
            </a:r>
            <a:endParaRPr lang="en-US" sz="1833" dirty="0"/>
          </a:p>
        </p:txBody>
      </p:sp>
      <p:sp>
        <p:nvSpPr>
          <p:cNvPr id="7" name="Text 5"/>
          <p:cNvSpPr/>
          <p:nvPr/>
        </p:nvSpPr>
        <p:spPr>
          <a:xfrm>
            <a:off x="661492" y="3836393"/>
            <a:ext cx="362942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One-to-one relationship</a:t>
            </a:r>
            <a:endParaRPr lang="en-US" sz="1458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382" y="3093344"/>
            <a:ext cx="3043238" cy="3043238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824115" y="3343077"/>
            <a:ext cx="472480" cy="472480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993" y="3446363"/>
            <a:ext cx="212626" cy="26580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901087" y="3427710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@OneToMany</a:t>
            </a:r>
            <a:endParaRPr lang="en-US" sz="1833" dirty="0"/>
          </a:p>
        </p:txBody>
      </p:sp>
      <p:sp>
        <p:nvSpPr>
          <p:cNvPr id="12" name="Text 8"/>
          <p:cNvSpPr/>
          <p:nvPr/>
        </p:nvSpPr>
        <p:spPr>
          <a:xfrm>
            <a:off x="7901087" y="3836393"/>
            <a:ext cx="362942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One-to-many relationship</a:t>
            </a:r>
            <a:endParaRPr lang="en-US" sz="1458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4382" y="3093344"/>
            <a:ext cx="3043238" cy="3043238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6895307" y="3343077"/>
            <a:ext cx="472480" cy="472480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184" y="3446363"/>
            <a:ext cx="212626" cy="265807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7901087" y="509101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@ManyToOne</a:t>
            </a:r>
            <a:endParaRPr lang="en-US" sz="1833" dirty="0"/>
          </a:p>
        </p:txBody>
      </p:sp>
      <p:sp>
        <p:nvSpPr>
          <p:cNvPr id="17" name="Text 11"/>
          <p:cNvSpPr/>
          <p:nvPr/>
        </p:nvSpPr>
        <p:spPr>
          <a:xfrm>
            <a:off x="7901087" y="5499696"/>
            <a:ext cx="362942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Many-to-one relationship</a:t>
            </a:r>
            <a:endParaRPr lang="en-US" sz="1458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4382" y="3093344"/>
            <a:ext cx="3043238" cy="3043238"/>
          </a:xfrm>
          <a:prstGeom prst="rect">
            <a:avLst/>
          </a:prstGeom>
        </p:spPr>
      </p:pic>
      <p:sp>
        <p:nvSpPr>
          <p:cNvPr id="19" name="Shape 12"/>
          <p:cNvSpPr/>
          <p:nvPr/>
        </p:nvSpPr>
        <p:spPr>
          <a:xfrm>
            <a:off x="6895307" y="5414268"/>
            <a:ext cx="472480" cy="472480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sp>
        <p:nvSpPr>
          <p:cNvPr id="20" name="Text 13"/>
          <p:cNvSpPr/>
          <p:nvPr/>
        </p:nvSpPr>
        <p:spPr>
          <a:xfrm>
            <a:off x="7025184" y="5517555"/>
            <a:ext cx="212626" cy="2658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667"/>
              </a:lnSpc>
            </a:pPr>
            <a:r>
              <a:rPr lang="en-US" sz="1667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1667" dirty="0"/>
          </a:p>
        </p:txBody>
      </p:sp>
      <p:sp>
        <p:nvSpPr>
          <p:cNvPr id="21" name="Text 14"/>
          <p:cNvSpPr/>
          <p:nvPr/>
        </p:nvSpPr>
        <p:spPr>
          <a:xfrm>
            <a:off x="1928218" y="509101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292"/>
              </a:lnSpc>
            </a:pPr>
            <a:r>
              <a:rPr lang="en-US" sz="1833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@ManyToMany</a:t>
            </a:r>
            <a:endParaRPr lang="en-US" sz="1833" dirty="0"/>
          </a:p>
        </p:txBody>
      </p:sp>
      <p:sp>
        <p:nvSpPr>
          <p:cNvPr id="22" name="Text 15"/>
          <p:cNvSpPr/>
          <p:nvPr/>
        </p:nvSpPr>
        <p:spPr>
          <a:xfrm>
            <a:off x="661492" y="5499696"/>
            <a:ext cx="3629422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375"/>
              </a:lnSpc>
            </a:pPr>
            <a:r>
              <a:rPr lang="en-US" sz="1458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Many-to-many relationship</a:t>
            </a:r>
            <a:endParaRPr lang="en-US" sz="1458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4382" y="3093344"/>
            <a:ext cx="3043238" cy="3043238"/>
          </a:xfrm>
          <a:prstGeom prst="rect">
            <a:avLst/>
          </a:prstGeom>
        </p:spPr>
      </p:pic>
      <p:sp>
        <p:nvSpPr>
          <p:cNvPr id="24" name="Shape 16"/>
          <p:cNvSpPr/>
          <p:nvPr/>
        </p:nvSpPr>
        <p:spPr>
          <a:xfrm>
            <a:off x="4824115" y="5414268"/>
            <a:ext cx="472480" cy="472480"/>
          </a:xfrm>
          <a:prstGeom prst="roundRect">
            <a:avLst>
              <a:gd name="adj" fmla="val 1611154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  <p:txBody>
          <a:bodyPr/>
          <a:lstStyle/>
          <a:p>
            <a:endParaRPr lang="th-TH" sz="2333"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53993" y="5517555"/>
            <a:ext cx="212626" cy="26580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F2F877-F31A-B52C-97F9-77F2F85605FC}"/>
              </a:ext>
            </a:extLst>
          </p:cNvPr>
          <p:cNvSpPr txBox="1"/>
          <p:nvPr/>
        </p:nvSpPr>
        <p:spPr>
          <a:xfrm>
            <a:off x="212942" y="246955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 + Hibernate Assignment: </a:t>
            </a:r>
            <a:r>
              <a:rPr lang="en-US" b="1" dirty="0"/>
              <a:t>Mastering Getter/Setter and Relationships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2FE07D-021E-5899-6AC1-3F790784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405" y="770175"/>
            <a:ext cx="7260219" cy="343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7D72D7-F3B9-93F6-98D2-F4DAF6E25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405" y="4480414"/>
            <a:ext cx="5639587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4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5A495A-BD59-6578-E19F-7F3C3F4C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93" y="979716"/>
            <a:ext cx="7982917" cy="39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9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303468-571E-F68A-5217-5C597A92DFDA}"/>
              </a:ext>
            </a:extLst>
          </p:cNvPr>
          <p:cNvSpPr txBox="1"/>
          <p:nvPr/>
        </p:nvSpPr>
        <p:spPr>
          <a:xfrm>
            <a:off x="601250" y="428178"/>
            <a:ext cx="1126089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authorId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bio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________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(mappedBy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cascade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CascadeType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1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3D5F5-5437-720D-6A88-2579518E382B}"/>
              </a:ext>
            </a:extLst>
          </p:cNvPr>
          <p:cNvSpPr txBox="1"/>
          <p:nvPr/>
        </p:nvSpPr>
        <p:spPr>
          <a:xfrm>
            <a:off x="288100" y="325677"/>
            <a:ext cx="1205003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jakarta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persistence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Entity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bookId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publishYear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____________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JoinColumn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(name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author_id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author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TODO: Complete all Getter and Setter methods here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899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B079C6-2DFA-B074-E4CF-F7532D57F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36" y="926926"/>
            <a:ext cx="10532492" cy="425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566</Words>
  <Application>Microsoft Office PowerPoint</Application>
  <PresentationFormat>Widescreen</PresentationFormat>
  <Paragraphs>112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Merriweather Bold</vt:lpstr>
      <vt:lpstr>Open Sans</vt:lpstr>
      <vt:lpstr>Prompt</vt:lpstr>
      <vt:lpstr>Office Theme</vt:lpstr>
      <vt:lpstr>Java + Hibernate  ORM (Object Relational Mapping): Database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+ Hibernate  ORM (Object Relational Mapping): Database Lab</dc:title>
  <dc:creator>Sarawoot Kongyoung</dc:creator>
  <cp:lastModifiedBy>Sarawoot Kongyoung</cp:lastModifiedBy>
  <cp:revision>1</cp:revision>
  <dcterms:created xsi:type="dcterms:W3CDTF">2025-05-05T12:48:30Z</dcterms:created>
  <dcterms:modified xsi:type="dcterms:W3CDTF">2025-05-05T13:06:57Z</dcterms:modified>
</cp:coreProperties>
</file>