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0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3DC5E-4969-4AEA-9BEB-5F9E9036A689}" v="2" dt="2024-11-10T13:55:1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/>
    <p:restoredTop sz="93261" autoAdjust="0"/>
  </p:normalViewPr>
  <p:slideViewPr>
    <p:cSldViewPr snapToGrid="0">
      <p:cViewPr varScale="1">
        <p:scale>
          <a:sx n="70" d="100"/>
          <a:sy n="70" d="100"/>
        </p:scale>
        <p:origin x="4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F0A6C12E-70F4-499C-980B-CCB6978DBDB0}"/>
    <pc:docChg chg="undo redo custSel addSld delSld modSld sldOrd">
      <pc:chgData name="Sarawoot Kongyoung" userId="3c6e786b-6c74-44bb-b33c-0040d5d8c246" providerId="ADAL" clId="{F0A6C12E-70F4-499C-980B-CCB6978DBDB0}" dt="2024-10-06T07:30:56.696" v="446" actId="1076"/>
      <pc:docMkLst>
        <pc:docMk/>
      </pc:docMkLst>
      <pc:sldChg chg="modSp mod">
        <pc:chgData name="Sarawoot Kongyoung" userId="3c6e786b-6c74-44bb-b33c-0040d5d8c246" providerId="ADAL" clId="{F0A6C12E-70F4-499C-980B-CCB6978DBDB0}" dt="2024-10-06T02:46:51.165" v="12"/>
        <pc:sldMkLst>
          <pc:docMk/>
          <pc:sldMk cId="2154946052" sldId="256"/>
        </pc:sldMkLst>
        <pc:spChg chg="mod">
          <ac:chgData name="Sarawoot Kongyoung" userId="3c6e786b-6c74-44bb-b33c-0040d5d8c246" providerId="ADAL" clId="{F0A6C12E-70F4-499C-980B-CCB6978DBDB0}" dt="2024-10-06T02:46:51.165" v="12"/>
          <ac:spMkLst>
            <pc:docMk/>
            <pc:sldMk cId="2154946052" sldId="256"/>
            <ac:spMk id="3" creationId="{6DBC4C1B-F8AB-B4B2-A13E-5D7D95248B02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17975274" sldId="313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4:26:43.029" v="171" actId="403"/>
        <pc:sldMkLst>
          <pc:docMk/>
          <pc:sldMk cId="1624751349" sldId="313"/>
        </pc:sldMkLst>
        <pc:spChg chg="add mod">
          <ac:chgData name="Sarawoot Kongyoung" userId="3c6e786b-6c74-44bb-b33c-0040d5d8c246" providerId="ADAL" clId="{F0A6C12E-70F4-499C-980B-CCB6978DBDB0}" dt="2024-10-06T02:47:30.239" v="17"/>
          <ac:spMkLst>
            <pc:docMk/>
            <pc:sldMk cId="1624751349" sldId="313"/>
            <ac:spMk id="2" creationId="{775D87F1-82A8-F3A8-3969-854984FFED45}"/>
          </ac:spMkLst>
        </pc:spChg>
        <pc:spChg chg="add mod">
          <ac:chgData name="Sarawoot Kongyoung" userId="3c6e786b-6c74-44bb-b33c-0040d5d8c246" providerId="ADAL" clId="{F0A6C12E-70F4-499C-980B-CCB6978DBDB0}" dt="2024-10-06T04:26:43.029" v="171" actId="403"/>
          <ac:spMkLst>
            <pc:docMk/>
            <pc:sldMk cId="1624751349" sldId="313"/>
            <ac:spMk id="3" creationId="{66CF5292-F16C-4435-F068-F6C1338D90DB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431595220" sldId="31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2:48:00.760" v="23" actId="22"/>
        <pc:sldMkLst>
          <pc:docMk/>
          <pc:sldMk cId="2378900870" sldId="314"/>
        </pc:sldMkLst>
        <pc:spChg chg="del mod ord">
          <ac:chgData name="Sarawoot Kongyoung" userId="3c6e786b-6c74-44bb-b33c-0040d5d8c246" providerId="ADAL" clId="{F0A6C12E-70F4-499C-980B-CCB6978DBDB0}" dt="2024-10-06T02:47:39" v="19" actId="700"/>
          <ac:spMkLst>
            <pc:docMk/>
            <pc:sldMk cId="2378900870" sldId="314"/>
            <ac:spMk id="2" creationId="{08830D72-48D3-17A2-B799-7FC1001A3C60}"/>
          </ac:spMkLst>
        </pc:spChg>
        <pc:spChg chg="del mod ord">
          <ac:chgData name="Sarawoot Kongyoung" userId="3c6e786b-6c74-44bb-b33c-0040d5d8c246" providerId="ADAL" clId="{F0A6C12E-70F4-499C-980B-CCB6978DBDB0}" dt="2024-10-06T02:47:39" v="19" actId="700"/>
          <ac:spMkLst>
            <pc:docMk/>
            <pc:sldMk cId="2378900870" sldId="314"/>
            <ac:spMk id="3" creationId="{6D3C586F-4B4A-594C-0FEA-2092E1E28CFE}"/>
          </ac:spMkLst>
        </pc:spChg>
        <pc:spChg chg="add mod ord">
          <ac:chgData name="Sarawoot Kongyoung" userId="3c6e786b-6c74-44bb-b33c-0040d5d8c246" providerId="ADAL" clId="{F0A6C12E-70F4-499C-980B-CCB6978DBDB0}" dt="2024-10-06T02:47:45.589" v="22"/>
          <ac:spMkLst>
            <pc:docMk/>
            <pc:sldMk cId="2378900870" sldId="314"/>
            <ac:spMk id="4" creationId="{B4F6E9F0-4B1F-C500-BA6E-6CAF6A6FD2A2}"/>
          </ac:spMkLst>
        </pc:spChg>
        <pc:spChg chg="add del mod ord">
          <ac:chgData name="Sarawoot Kongyoung" userId="3c6e786b-6c74-44bb-b33c-0040d5d8c246" providerId="ADAL" clId="{F0A6C12E-70F4-499C-980B-CCB6978DBDB0}" dt="2024-10-06T02:48:00.760" v="23" actId="22"/>
          <ac:spMkLst>
            <pc:docMk/>
            <pc:sldMk cId="2378900870" sldId="314"/>
            <ac:spMk id="5" creationId="{BFDB859B-D59D-2C4C-513D-A8AB9FAD371B}"/>
          </ac:spMkLst>
        </pc:spChg>
        <pc:picChg chg="add mod ord">
          <ac:chgData name="Sarawoot Kongyoung" userId="3c6e786b-6c74-44bb-b33c-0040d5d8c246" providerId="ADAL" clId="{F0A6C12E-70F4-499C-980B-CCB6978DBDB0}" dt="2024-10-06T02:48:00.760" v="23" actId="22"/>
          <ac:picMkLst>
            <pc:docMk/>
            <pc:sldMk cId="2378900870" sldId="314"/>
            <ac:picMk id="7" creationId="{DC73BDB6-AF84-065D-2125-D48AF34B746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33578700" sldId="315"/>
        </pc:sldMkLst>
      </pc:sldChg>
      <pc:sldChg chg="addSp delSp modSp new mod ord">
        <pc:chgData name="Sarawoot Kongyoung" userId="3c6e786b-6c74-44bb-b33c-0040d5d8c246" providerId="ADAL" clId="{F0A6C12E-70F4-499C-980B-CCB6978DBDB0}" dt="2024-10-06T04:27:00.500" v="177"/>
        <pc:sldMkLst>
          <pc:docMk/>
          <pc:sldMk cId="2140165857" sldId="315"/>
        </pc:sldMkLst>
        <pc:spChg chg="mod">
          <ac:chgData name="Sarawoot Kongyoung" userId="3c6e786b-6c74-44bb-b33c-0040d5d8c246" providerId="ADAL" clId="{F0A6C12E-70F4-499C-980B-CCB6978DBDB0}" dt="2024-10-06T03:33:11.318" v="29"/>
          <ac:spMkLst>
            <pc:docMk/>
            <pc:sldMk cId="2140165857" sldId="315"/>
            <ac:spMk id="2" creationId="{471722C9-C468-C145-8006-EEA62C421221}"/>
          </ac:spMkLst>
        </pc:spChg>
        <pc:spChg chg="del mod">
          <ac:chgData name="Sarawoot Kongyoung" userId="3c6e786b-6c74-44bb-b33c-0040d5d8c246" providerId="ADAL" clId="{F0A6C12E-70F4-499C-980B-CCB6978DBDB0}" dt="2024-10-06T03:33:04.812" v="28"/>
          <ac:spMkLst>
            <pc:docMk/>
            <pc:sldMk cId="2140165857" sldId="315"/>
            <ac:spMk id="3" creationId="{2E280236-F09D-4FB9-B6E5-391FEED1E573}"/>
          </ac:spMkLst>
        </pc:spChg>
        <pc:picChg chg="add">
          <ac:chgData name="Sarawoot Kongyoung" userId="3c6e786b-6c74-44bb-b33c-0040d5d8c246" providerId="ADAL" clId="{F0A6C12E-70F4-499C-980B-CCB6978DBDB0}" dt="2024-10-06T03:32:58.733" v="26"/>
          <ac:picMkLst>
            <pc:docMk/>
            <pc:sldMk cId="2140165857" sldId="315"/>
            <ac:picMk id="1026" creationId="{AFF0BCD9-6F46-6435-3D69-071F35C4CB23}"/>
          </ac:picMkLst>
        </pc:picChg>
        <pc:picChg chg="add mod">
          <ac:chgData name="Sarawoot Kongyoung" userId="3c6e786b-6c74-44bb-b33c-0040d5d8c246" providerId="ADAL" clId="{F0A6C12E-70F4-499C-980B-CCB6978DBDB0}" dt="2024-10-06T03:33:04.812" v="28"/>
          <ac:picMkLst>
            <pc:docMk/>
            <pc:sldMk cId="2140165857" sldId="315"/>
            <ac:picMk id="1028" creationId="{18E50A25-74D4-16AC-2ED5-F430BF09BFAB}"/>
          </ac:picMkLst>
        </pc:picChg>
      </pc:sldChg>
      <pc:sldChg chg="addSp delSp modSp new mod ord">
        <pc:chgData name="Sarawoot Kongyoung" userId="3c6e786b-6c74-44bb-b33c-0040d5d8c246" providerId="ADAL" clId="{F0A6C12E-70F4-499C-980B-CCB6978DBDB0}" dt="2024-10-06T04:27:30.897" v="183" actId="108"/>
        <pc:sldMkLst>
          <pc:docMk/>
          <pc:sldMk cId="1867865129" sldId="316"/>
        </pc:sldMkLst>
        <pc:spChg chg="mod">
          <ac:chgData name="Sarawoot Kongyoung" userId="3c6e786b-6c74-44bb-b33c-0040d5d8c246" providerId="ADAL" clId="{F0A6C12E-70F4-499C-980B-CCB6978DBDB0}" dt="2024-10-06T04:27:30.897" v="183" actId="108"/>
          <ac:spMkLst>
            <pc:docMk/>
            <pc:sldMk cId="1867865129" sldId="316"/>
            <ac:spMk id="2" creationId="{D0BFF82E-D37C-8BC5-6859-76F5A0E408A5}"/>
          </ac:spMkLst>
        </pc:spChg>
        <pc:spChg chg="del">
          <ac:chgData name="Sarawoot Kongyoung" userId="3c6e786b-6c74-44bb-b33c-0040d5d8c246" providerId="ADAL" clId="{F0A6C12E-70F4-499C-980B-CCB6978DBDB0}" dt="2024-10-06T03:37:44.484" v="36" actId="22"/>
          <ac:spMkLst>
            <pc:docMk/>
            <pc:sldMk cId="1867865129" sldId="316"/>
            <ac:spMk id="3" creationId="{BDA9B6A4-6F8E-22EE-8AB1-63F482723D2D}"/>
          </ac:spMkLst>
        </pc:spChg>
        <pc:picChg chg="add mod ord">
          <ac:chgData name="Sarawoot Kongyoung" userId="3c6e786b-6c74-44bb-b33c-0040d5d8c246" providerId="ADAL" clId="{F0A6C12E-70F4-499C-980B-CCB6978DBDB0}" dt="2024-10-06T03:37:44.484" v="36" actId="22"/>
          <ac:picMkLst>
            <pc:docMk/>
            <pc:sldMk cId="1867865129" sldId="316"/>
            <ac:picMk id="5" creationId="{745B790B-DCB7-BAF8-CEC8-2EECEFABC87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271776376" sldId="316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446995800" sldId="317"/>
        </pc:sldMkLst>
      </pc:sldChg>
      <pc:sldChg chg="addSp delSp modSp new mod">
        <pc:chgData name="Sarawoot Kongyoung" userId="3c6e786b-6c74-44bb-b33c-0040d5d8c246" providerId="ADAL" clId="{F0A6C12E-70F4-499C-980B-CCB6978DBDB0}" dt="2024-10-06T04:06:20.409" v="75" actId="1076"/>
        <pc:sldMkLst>
          <pc:docMk/>
          <pc:sldMk cId="2401169986" sldId="317"/>
        </pc:sldMkLst>
        <pc:spChg chg="mod">
          <ac:chgData name="Sarawoot Kongyoung" userId="3c6e786b-6c74-44bb-b33c-0040d5d8c246" providerId="ADAL" clId="{F0A6C12E-70F4-499C-980B-CCB6978DBDB0}" dt="2024-10-06T04:04:50.711" v="51" actId="27636"/>
          <ac:spMkLst>
            <pc:docMk/>
            <pc:sldMk cId="2401169986" sldId="317"/>
            <ac:spMk id="2" creationId="{0FADEE48-631F-3C8F-1CB8-734AC267D2B1}"/>
          </ac:spMkLst>
        </pc:spChg>
        <pc:spChg chg="del mod">
          <ac:chgData name="Sarawoot Kongyoung" userId="3c6e786b-6c74-44bb-b33c-0040d5d8c246" providerId="ADAL" clId="{F0A6C12E-70F4-499C-980B-CCB6978DBDB0}" dt="2024-10-06T04:04:43.537" v="46" actId="22"/>
          <ac:spMkLst>
            <pc:docMk/>
            <pc:sldMk cId="2401169986" sldId="317"/>
            <ac:spMk id="3" creationId="{F7FB4F90-502A-2B7F-9C5C-D9B4193FDCD0}"/>
          </ac:spMkLst>
        </pc:spChg>
        <pc:spChg chg="add mod">
          <ac:chgData name="Sarawoot Kongyoung" userId="3c6e786b-6c74-44bb-b33c-0040d5d8c246" providerId="ADAL" clId="{F0A6C12E-70F4-499C-980B-CCB6978DBDB0}" dt="2024-10-06T04:06:07.810" v="71" actId="1582"/>
          <ac:spMkLst>
            <pc:docMk/>
            <pc:sldMk cId="2401169986" sldId="317"/>
            <ac:spMk id="10" creationId="{C58BB5C7-1B6E-97BC-D694-2AE4A9B16D4E}"/>
          </ac:spMkLst>
        </pc:spChg>
        <pc:spChg chg="add mod">
          <ac:chgData name="Sarawoot Kongyoung" userId="3c6e786b-6c74-44bb-b33c-0040d5d8c246" providerId="ADAL" clId="{F0A6C12E-70F4-499C-980B-CCB6978DBDB0}" dt="2024-10-06T04:06:15.349" v="73" actId="1076"/>
          <ac:spMkLst>
            <pc:docMk/>
            <pc:sldMk cId="2401169986" sldId="317"/>
            <ac:spMk id="11" creationId="{C1A73289-6A79-745C-D65D-BC11DD1F67C9}"/>
          </ac:spMkLst>
        </pc:spChg>
        <pc:spChg chg="add mod">
          <ac:chgData name="Sarawoot Kongyoung" userId="3c6e786b-6c74-44bb-b33c-0040d5d8c246" providerId="ADAL" clId="{F0A6C12E-70F4-499C-980B-CCB6978DBDB0}" dt="2024-10-06T04:06:20.409" v="75" actId="1076"/>
          <ac:spMkLst>
            <pc:docMk/>
            <pc:sldMk cId="2401169986" sldId="317"/>
            <ac:spMk id="12" creationId="{D89ABAE4-EF13-2D61-01DD-0676A019EE79}"/>
          </ac:spMkLst>
        </pc:spChg>
        <pc:picChg chg="add mod ord">
          <ac:chgData name="Sarawoot Kongyoung" userId="3c6e786b-6c74-44bb-b33c-0040d5d8c246" providerId="ADAL" clId="{F0A6C12E-70F4-499C-980B-CCB6978DBDB0}" dt="2024-10-06T04:05:16.375" v="59" actId="1076"/>
          <ac:picMkLst>
            <pc:docMk/>
            <pc:sldMk cId="2401169986" sldId="317"/>
            <ac:picMk id="5" creationId="{227FF37A-327F-4CAC-B025-936204EF7445}"/>
          </ac:picMkLst>
        </pc:picChg>
        <pc:picChg chg="add mod">
          <ac:chgData name="Sarawoot Kongyoung" userId="3c6e786b-6c74-44bb-b33c-0040d5d8c246" providerId="ADAL" clId="{F0A6C12E-70F4-499C-980B-CCB6978DBDB0}" dt="2024-10-06T04:05:19.743" v="61" actId="1076"/>
          <ac:picMkLst>
            <pc:docMk/>
            <pc:sldMk cId="2401169986" sldId="317"/>
            <ac:picMk id="7" creationId="{CAA420B1-6828-366A-2A52-E50D65D4CD1A}"/>
          </ac:picMkLst>
        </pc:picChg>
        <pc:picChg chg="add mod">
          <ac:chgData name="Sarawoot Kongyoung" userId="3c6e786b-6c74-44bb-b33c-0040d5d8c246" providerId="ADAL" clId="{F0A6C12E-70F4-499C-980B-CCB6978DBDB0}" dt="2024-10-06T04:05:13.755" v="57" actId="1076"/>
          <ac:picMkLst>
            <pc:docMk/>
            <pc:sldMk cId="2401169986" sldId="317"/>
            <ac:picMk id="9" creationId="{73BCEF11-8588-044B-27E2-92269B7F331B}"/>
          </ac:picMkLst>
        </pc:picChg>
      </pc:sldChg>
      <pc:sldChg chg="addSp delSp modSp new del mod modClrScheme chgLayout">
        <pc:chgData name="Sarawoot Kongyoung" userId="3c6e786b-6c74-44bb-b33c-0040d5d8c246" providerId="ADAL" clId="{F0A6C12E-70F4-499C-980B-CCB6978DBDB0}" dt="2024-10-06T03:39:29.818" v="43" actId="47"/>
        <pc:sldMkLst>
          <pc:docMk/>
          <pc:sldMk cId="3881158061" sldId="317"/>
        </pc:sldMkLst>
        <pc:spChg chg="del">
          <ac:chgData name="Sarawoot Kongyoung" userId="3c6e786b-6c74-44bb-b33c-0040d5d8c246" providerId="ADAL" clId="{F0A6C12E-70F4-499C-980B-CCB6978DBDB0}" dt="2024-10-06T03:38:40.360" v="39" actId="700"/>
          <ac:spMkLst>
            <pc:docMk/>
            <pc:sldMk cId="3881158061" sldId="317"/>
            <ac:spMk id="2" creationId="{DBC52624-0F35-7E7D-B081-6459E3EDD693}"/>
          </ac:spMkLst>
        </pc:spChg>
        <pc:spChg chg="del">
          <ac:chgData name="Sarawoot Kongyoung" userId="3c6e786b-6c74-44bb-b33c-0040d5d8c246" providerId="ADAL" clId="{F0A6C12E-70F4-499C-980B-CCB6978DBDB0}" dt="2024-10-06T03:38:33.803" v="38" actId="22"/>
          <ac:spMkLst>
            <pc:docMk/>
            <pc:sldMk cId="3881158061" sldId="317"/>
            <ac:spMk id="3" creationId="{25DBB733-0A70-9834-2D99-89F90628618C}"/>
          </ac:spMkLst>
        </pc:spChg>
        <pc:picChg chg="add mod ord">
          <ac:chgData name="Sarawoot Kongyoung" userId="3c6e786b-6c74-44bb-b33c-0040d5d8c246" providerId="ADAL" clId="{F0A6C12E-70F4-499C-980B-CCB6978DBDB0}" dt="2024-10-06T03:38:47.018" v="42" actId="14100"/>
          <ac:picMkLst>
            <pc:docMk/>
            <pc:sldMk cId="3881158061" sldId="317"/>
            <ac:picMk id="5" creationId="{F08E6649-3485-1C2E-0133-605DBFF3CB6A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4:06:59.093" v="84" actId="14100"/>
        <pc:sldMkLst>
          <pc:docMk/>
          <pc:sldMk cId="1704699103" sldId="318"/>
        </pc:sldMkLst>
        <pc:spChg chg="mod">
          <ac:chgData name="Sarawoot Kongyoung" userId="3c6e786b-6c74-44bb-b33c-0040d5d8c246" providerId="ADAL" clId="{F0A6C12E-70F4-499C-980B-CCB6978DBDB0}" dt="2024-10-06T04:05:34.474" v="64" actId="20577"/>
          <ac:spMkLst>
            <pc:docMk/>
            <pc:sldMk cId="1704699103" sldId="318"/>
            <ac:spMk id="2" creationId="{54B02D29-612D-B2EE-77FA-46E1B03C500A}"/>
          </ac:spMkLst>
        </pc:spChg>
        <pc:spChg chg="del">
          <ac:chgData name="Sarawoot Kongyoung" userId="3c6e786b-6c74-44bb-b33c-0040d5d8c246" providerId="ADAL" clId="{F0A6C12E-70F4-499C-980B-CCB6978DBDB0}" dt="2024-10-06T04:05:41.658" v="65" actId="22"/>
          <ac:spMkLst>
            <pc:docMk/>
            <pc:sldMk cId="1704699103" sldId="318"/>
            <ac:spMk id="3" creationId="{F96E42A6-DCB1-4BDE-C27D-38DDEBF94D13}"/>
          </ac:spMkLst>
        </pc:spChg>
        <pc:spChg chg="add mod">
          <ac:chgData name="Sarawoot Kongyoung" userId="3c6e786b-6c74-44bb-b33c-0040d5d8c246" providerId="ADAL" clId="{F0A6C12E-70F4-499C-980B-CCB6978DBDB0}" dt="2024-10-06T04:06:59.093" v="84" actId="14100"/>
          <ac:spMkLst>
            <pc:docMk/>
            <pc:sldMk cId="1704699103" sldId="318"/>
            <ac:spMk id="7" creationId="{CAFE918A-FE38-37DC-8753-AD24EE4D6F45}"/>
          </ac:spMkLst>
        </pc:spChg>
        <pc:picChg chg="add mod ord">
          <ac:chgData name="Sarawoot Kongyoung" userId="3c6e786b-6c74-44bb-b33c-0040d5d8c246" providerId="ADAL" clId="{F0A6C12E-70F4-499C-980B-CCB6978DBDB0}" dt="2024-10-06T04:05:45.362" v="67" actId="1076"/>
          <ac:picMkLst>
            <pc:docMk/>
            <pc:sldMk cId="1704699103" sldId="318"/>
            <ac:picMk id="5" creationId="{FC565F5B-F95F-DB3E-9190-24D67591E25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907323522" sldId="31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687406393" sldId="319"/>
        </pc:sldMkLst>
      </pc:sldChg>
      <pc:sldChg chg="addSp delSp modSp new mod">
        <pc:chgData name="Sarawoot Kongyoung" userId="3c6e786b-6c74-44bb-b33c-0040d5d8c246" providerId="ADAL" clId="{F0A6C12E-70F4-499C-980B-CCB6978DBDB0}" dt="2024-10-06T04:07:42.469" v="95" actId="1076"/>
        <pc:sldMkLst>
          <pc:docMk/>
          <pc:sldMk cId="1000368166" sldId="319"/>
        </pc:sldMkLst>
        <pc:spChg chg="mod">
          <ac:chgData name="Sarawoot Kongyoung" userId="3c6e786b-6c74-44bb-b33c-0040d5d8c246" providerId="ADAL" clId="{F0A6C12E-70F4-499C-980B-CCB6978DBDB0}" dt="2024-10-06T04:06:37.992" v="78" actId="20577"/>
          <ac:spMkLst>
            <pc:docMk/>
            <pc:sldMk cId="1000368166" sldId="319"/>
            <ac:spMk id="2" creationId="{9AC3FC13-5D26-6C69-2E97-B060A90FC018}"/>
          </ac:spMkLst>
        </pc:spChg>
        <pc:spChg chg="del">
          <ac:chgData name="Sarawoot Kongyoung" userId="3c6e786b-6c74-44bb-b33c-0040d5d8c246" providerId="ADAL" clId="{F0A6C12E-70F4-499C-980B-CCB6978DBDB0}" dt="2024-10-06T04:07:17.753" v="85" actId="22"/>
          <ac:spMkLst>
            <pc:docMk/>
            <pc:sldMk cId="1000368166" sldId="319"/>
            <ac:spMk id="3" creationId="{55DF6B1D-B5BD-39DC-151E-BA8AE529DA8E}"/>
          </ac:spMkLst>
        </pc:spChg>
        <pc:spChg chg="add mod">
          <ac:chgData name="Sarawoot Kongyoung" userId="3c6e786b-6c74-44bb-b33c-0040d5d8c246" providerId="ADAL" clId="{F0A6C12E-70F4-499C-980B-CCB6978DBDB0}" dt="2024-10-06T04:07:42.469" v="95" actId="1076"/>
          <ac:spMkLst>
            <pc:docMk/>
            <pc:sldMk cId="1000368166" sldId="319"/>
            <ac:spMk id="7" creationId="{70EB262F-D38F-E38E-8B8C-20A0CAB33514}"/>
          </ac:spMkLst>
        </pc:spChg>
        <pc:picChg chg="add mod ord">
          <ac:chgData name="Sarawoot Kongyoung" userId="3c6e786b-6c74-44bb-b33c-0040d5d8c246" providerId="ADAL" clId="{F0A6C12E-70F4-499C-980B-CCB6978DBDB0}" dt="2024-10-06T04:07:22.512" v="88" actId="1076"/>
          <ac:picMkLst>
            <pc:docMk/>
            <pc:sldMk cId="1000368166" sldId="319"/>
            <ac:picMk id="5" creationId="{4C01BCA2-D033-BAD4-E9AF-5B3604D9CFBE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623699169" sldId="320"/>
        </pc:sldMkLst>
      </pc:sldChg>
      <pc:sldChg chg="addSp delSp modSp new mod">
        <pc:chgData name="Sarawoot Kongyoung" userId="3c6e786b-6c74-44bb-b33c-0040d5d8c246" providerId="ADAL" clId="{F0A6C12E-70F4-499C-980B-CCB6978DBDB0}" dt="2024-10-06T04:09:18.867" v="107" actId="404"/>
        <pc:sldMkLst>
          <pc:docMk/>
          <pc:sldMk cId="2877647226" sldId="320"/>
        </pc:sldMkLst>
        <pc:spChg chg="mod">
          <ac:chgData name="Sarawoot Kongyoung" userId="3c6e786b-6c74-44bb-b33c-0040d5d8c246" providerId="ADAL" clId="{F0A6C12E-70F4-499C-980B-CCB6978DBDB0}" dt="2024-10-06T04:08:48.074" v="98" actId="20577"/>
          <ac:spMkLst>
            <pc:docMk/>
            <pc:sldMk cId="2877647226" sldId="320"/>
            <ac:spMk id="2" creationId="{3F9100EA-F776-3AC2-64BF-CA5221387FFB}"/>
          </ac:spMkLst>
        </pc:spChg>
        <pc:spChg chg="del">
          <ac:chgData name="Sarawoot Kongyoung" userId="3c6e786b-6c74-44bb-b33c-0040d5d8c246" providerId="ADAL" clId="{F0A6C12E-70F4-499C-980B-CCB6978DBDB0}" dt="2024-10-06T04:08:56.311" v="99" actId="22"/>
          <ac:spMkLst>
            <pc:docMk/>
            <pc:sldMk cId="2877647226" sldId="320"/>
            <ac:spMk id="3" creationId="{77394CAD-858F-30C3-08C7-22B77D62883F}"/>
          </ac:spMkLst>
        </pc:spChg>
        <pc:spChg chg="add mod">
          <ac:chgData name="Sarawoot Kongyoung" userId="3c6e786b-6c74-44bb-b33c-0040d5d8c246" providerId="ADAL" clId="{F0A6C12E-70F4-499C-980B-CCB6978DBDB0}" dt="2024-10-06T04:09:18.867" v="107" actId="404"/>
          <ac:spMkLst>
            <pc:docMk/>
            <pc:sldMk cId="2877647226" sldId="320"/>
            <ac:spMk id="7" creationId="{7E27597D-AF61-2AE9-3427-931526C8C5AE}"/>
          </ac:spMkLst>
        </pc:spChg>
        <pc:picChg chg="add mod ord">
          <ac:chgData name="Sarawoot Kongyoung" userId="3c6e786b-6c74-44bb-b33c-0040d5d8c246" providerId="ADAL" clId="{F0A6C12E-70F4-499C-980B-CCB6978DBDB0}" dt="2024-10-06T04:09:00.441" v="101" actId="1076"/>
          <ac:picMkLst>
            <pc:docMk/>
            <pc:sldMk cId="2877647226" sldId="320"/>
            <ac:picMk id="5" creationId="{18D47FD9-FA46-F9F8-02BA-F2952DAFFD8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191334783" sldId="321"/>
        </pc:sldMkLst>
      </pc:sldChg>
      <pc:sldChg chg="addSp delSp modSp new mod ord">
        <pc:chgData name="Sarawoot Kongyoung" userId="3c6e786b-6c74-44bb-b33c-0040d5d8c246" providerId="ADAL" clId="{F0A6C12E-70F4-499C-980B-CCB6978DBDB0}" dt="2024-10-06T04:16:16.031" v="137" actId="1076"/>
        <pc:sldMkLst>
          <pc:docMk/>
          <pc:sldMk cId="3816630710" sldId="321"/>
        </pc:sldMkLst>
        <pc:spChg chg="mod">
          <ac:chgData name="Sarawoot Kongyoung" userId="3c6e786b-6c74-44bb-b33c-0040d5d8c246" providerId="ADAL" clId="{F0A6C12E-70F4-499C-980B-CCB6978DBDB0}" dt="2024-10-06T04:15:29.483" v="118" actId="20577"/>
          <ac:spMkLst>
            <pc:docMk/>
            <pc:sldMk cId="3816630710" sldId="321"/>
            <ac:spMk id="2" creationId="{60DA1CB7-855C-F3D3-84E8-EEE4A257CEB5}"/>
          </ac:spMkLst>
        </pc:spChg>
        <pc:spChg chg="del">
          <ac:chgData name="Sarawoot Kongyoung" userId="3c6e786b-6c74-44bb-b33c-0040d5d8c246" providerId="ADAL" clId="{F0A6C12E-70F4-499C-980B-CCB6978DBDB0}" dt="2024-10-06T04:15:26.636" v="111" actId="22"/>
          <ac:spMkLst>
            <pc:docMk/>
            <pc:sldMk cId="3816630710" sldId="321"/>
            <ac:spMk id="3" creationId="{4BFEB308-405B-0F39-2DC0-77677E3699BA}"/>
          </ac:spMkLst>
        </pc:spChg>
        <pc:spChg chg="add">
          <ac:chgData name="Sarawoot Kongyoung" userId="3c6e786b-6c74-44bb-b33c-0040d5d8c246" providerId="ADAL" clId="{F0A6C12E-70F4-499C-980B-CCB6978DBDB0}" dt="2024-10-06T04:16:05.818" v="130" actId="11529"/>
          <ac:spMkLst>
            <pc:docMk/>
            <pc:sldMk cId="3816630710" sldId="321"/>
            <ac:spMk id="12" creationId="{CA482119-BAFB-30CD-9C2F-56D8D8D841A1}"/>
          </ac:spMkLst>
        </pc:spChg>
        <pc:spChg chg="add mod">
          <ac:chgData name="Sarawoot Kongyoung" userId="3c6e786b-6c74-44bb-b33c-0040d5d8c246" providerId="ADAL" clId="{F0A6C12E-70F4-499C-980B-CCB6978DBDB0}" dt="2024-10-06T04:16:16.031" v="137" actId="1076"/>
          <ac:spMkLst>
            <pc:docMk/>
            <pc:sldMk cId="3816630710" sldId="321"/>
            <ac:spMk id="13" creationId="{8683F4F3-E30C-B521-C0F0-6D30DF693337}"/>
          </ac:spMkLst>
        </pc:spChg>
        <pc:picChg chg="add mod ord">
          <ac:chgData name="Sarawoot Kongyoung" userId="3c6e786b-6c74-44bb-b33c-0040d5d8c246" providerId="ADAL" clId="{F0A6C12E-70F4-499C-980B-CCB6978DBDB0}" dt="2024-10-06T04:15:48.859" v="125" actId="1076"/>
          <ac:picMkLst>
            <pc:docMk/>
            <pc:sldMk cId="3816630710" sldId="321"/>
            <ac:picMk id="5" creationId="{DD3A8FAD-8C30-04F5-81EF-2BA7FB313DCD}"/>
          </ac:picMkLst>
        </pc:picChg>
        <pc:picChg chg="add mod">
          <ac:chgData name="Sarawoot Kongyoung" userId="3c6e786b-6c74-44bb-b33c-0040d5d8c246" providerId="ADAL" clId="{F0A6C12E-70F4-499C-980B-CCB6978DBDB0}" dt="2024-10-06T04:15:50.086" v="126" actId="1076"/>
          <ac:picMkLst>
            <pc:docMk/>
            <pc:sldMk cId="3816630710" sldId="321"/>
            <ac:picMk id="7" creationId="{894A0BD2-2D74-50CF-56F2-8B12AE808E51}"/>
          </ac:picMkLst>
        </pc:picChg>
        <pc:picChg chg="add mod">
          <ac:chgData name="Sarawoot Kongyoung" userId="3c6e786b-6c74-44bb-b33c-0040d5d8c246" providerId="ADAL" clId="{F0A6C12E-70F4-499C-980B-CCB6978DBDB0}" dt="2024-10-06T04:15:51.587" v="127" actId="1076"/>
          <ac:picMkLst>
            <pc:docMk/>
            <pc:sldMk cId="3816630710" sldId="321"/>
            <ac:picMk id="9" creationId="{E5ED1280-2644-1DCE-1018-D9B07BA8C9D0}"/>
          </ac:picMkLst>
        </pc:picChg>
        <pc:picChg chg="add mod">
          <ac:chgData name="Sarawoot Kongyoung" userId="3c6e786b-6c74-44bb-b33c-0040d5d8c246" providerId="ADAL" clId="{F0A6C12E-70F4-499C-980B-CCB6978DBDB0}" dt="2024-10-06T04:15:59.452" v="129" actId="1076"/>
          <ac:picMkLst>
            <pc:docMk/>
            <pc:sldMk cId="3816630710" sldId="321"/>
            <ac:picMk id="11" creationId="{96C8394C-8348-C8B5-A8FE-C8324A9136BD}"/>
          </ac:picMkLst>
        </pc:picChg>
      </pc:sldChg>
      <pc:sldChg chg="addSp delSp modSp new mod modClrScheme chgLayout">
        <pc:chgData name="Sarawoot Kongyoung" userId="3c6e786b-6c74-44bb-b33c-0040d5d8c246" providerId="ADAL" clId="{F0A6C12E-70F4-499C-980B-CCB6978DBDB0}" dt="2024-10-06T04:16:37.483" v="143" actId="1076"/>
        <pc:sldMkLst>
          <pc:docMk/>
          <pc:sldMk cId="1824847738" sldId="322"/>
        </pc:sldMkLst>
        <pc:spChg chg="del">
          <ac:chgData name="Sarawoot Kongyoung" userId="3c6e786b-6c74-44bb-b33c-0040d5d8c246" providerId="ADAL" clId="{F0A6C12E-70F4-499C-980B-CCB6978DBDB0}" dt="2024-10-06T04:16:33.193" v="140" actId="700"/>
          <ac:spMkLst>
            <pc:docMk/>
            <pc:sldMk cId="1824847738" sldId="322"/>
            <ac:spMk id="2" creationId="{03EE2D4F-CB12-107C-0387-12C8110A0839}"/>
          </ac:spMkLst>
        </pc:spChg>
        <pc:spChg chg="del">
          <ac:chgData name="Sarawoot Kongyoung" userId="3c6e786b-6c74-44bb-b33c-0040d5d8c246" providerId="ADAL" clId="{F0A6C12E-70F4-499C-980B-CCB6978DBDB0}" dt="2024-10-06T04:16:28.610" v="139" actId="22"/>
          <ac:spMkLst>
            <pc:docMk/>
            <pc:sldMk cId="1824847738" sldId="322"/>
            <ac:spMk id="3" creationId="{02A996A3-4206-ED64-AF94-CA752FBBBF4B}"/>
          </ac:spMkLst>
        </pc:spChg>
        <pc:picChg chg="add mod ord">
          <ac:chgData name="Sarawoot Kongyoung" userId="3c6e786b-6c74-44bb-b33c-0040d5d8c246" providerId="ADAL" clId="{F0A6C12E-70F4-499C-980B-CCB6978DBDB0}" dt="2024-10-06T04:16:37.483" v="143" actId="1076"/>
          <ac:picMkLst>
            <pc:docMk/>
            <pc:sldMk cId="1824847738" sldId="322"/>
            <ac:picMk id="5" creationId="{3E4D08F4-00FD-1DB4-84F8-EE0E2F09A6D0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050601665" sldId="322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4:23:46.789" v="161" actId="1076"/>
        <pc:sldMkLst>
          <pc:docMk/>
          <pc:sldMk cId="837460546" sldId="323"/>
        </pc:sldMkLst>
        <pc:spChg chg="add mod">
          <ac:chgData name="Sarawoot Kongyoung" userId="3c6e786b-6c74-44bb-b33c-0040d5d8c246" providerId="ADAL" clId="{F0A6C12E-70F4-499C-980B-CCB6978DBDB0}" dt="2024-10-06T04:21:28.544" v="152" actId="20577"/>
          <ac:spMkLst>
            <pc:docMk/>
            <pc:sldMk cId="837460546" sldId="323"/>
            <ac:spMk id="2" creationId="{89DE4591-E9FA-212C-93AA-766B324140A6}"/>
          </ac:spMkLst>
        </pc:spChg>
        <pc:spChg chg="add del mod">
          <ac:chgData name="Sarawoot Kongyoung" userId="3c6e786b-6c74-44bb-b33c-0040d5d8c246" providerId="ADAL" clId="{F0A6C12E-70F4-499C-980B-CCB6978DBDB0}" dt="2024-10-06T04:21:39.549" v="153" actId="22"/>
          <ac:spMkLst>
            <pc:docMk/>
            <pc:sldMk cId="837460546" sldId="323"/>
            <ac:spMk id="3" creationId="{AE40D943-0320-4960-CB43-07DD0F05E111}"/>
          </ac:spMkLst>
        </pc:spChg>
        <pc:spChg chg="add">
          <ac:chgData name="Sarawoot Kongyoung" userId="3c6e786b-6c74-44bb-b33c-0040d5d8c246" providerId="ADAL" clId="{F0A6C12E-70F4-499C-980B-CCB6978DBDB0}" dt="2024-10-06T04:23:39.118" v="159" actId="11529"/>
          <ac:spMkLst>
            <pc:docMk/>
            <pc:sldMk cId="837460546" sldId="323"/>
            <ac:spMk id="10" creationId="{1FA344C7-CB01-09EB-9974-59D578B00204}"/>
          </ac:spMkLst>
        </pc:spChg>
        <pc:spChg chg="add mod">
          <ac:chgData name="Sarawoot Kongyoung" userId="3c6e786b-6c74-44bb-b33c-0040d5d8c246" providerId="ADAL" clId="{F0A6C12E-70F4-499C-980B-CCB6978DBDB0}" dt="2024-10-06T04:23:46.789" v="161" actId="1076"/>
          <ac:spMkLst>
            <pc:docMk/>
            <pc:sldMk cId="837460546" sldId="323"/>
            <ac:spMk id="11" creationId="{6F4BB117-9185-0053-8BA8-794D2FA2A18E}"/>
          </ac:spMkLst>
        </pc:spChg>
        <pc:picChg chg="add mod ord">
          <ac:chgData name="Sarawoot Kongyoung" userId="3c6e786b-6c74-44bb-b33c-0040d5d8c246" providerId="ADAL" clId="{F0A6C12E-70F4-499C-980B-CCB6978DBDB0}" dt="2024-10-06T04:21:41.141" v="154" actId="1076"/>
          <ac:picMkLst>
            <pc:docMk/>
            <pc:sldMk cId="837460546" sldId="323"/>
            <ac:picMk id="5" creationId="{FA312839-8A35-E82F-5D21-0DFB7756CEE4}"/>
          </ac:picMkLst>
        </pc:picChg>
        <pc:picChg chg="add mod">
          <ac:chgData name="Sarawoot Kongyoung" userId="3c6e786b-6c74-44bb-b33c-0040d5d8c246" providerId="ADAL" clId="{F0A6C12E-70F4-499C-980B-CCB6978DBDB0}" dt="2024-10-06T04:23:23.705" v="156" actId="1076"/>
          <ac:picMkLst>
            <pc:docMk/>
            <pc:sldMk cId="837460546" sldId="323"/>
            <ac:picMk id="7" creationId="{B43D1D38-28BB-A7B2-E1AB-3D80C1B1E563}"/>
          </ac:picMkLst>
        </pc:picChg>
        <pc:picChg chg="add mod">
          <ac:chgData name="Sarawoot Kongyoung" userId="3c6e786b-6c74-44bb-b33c-0040d5d8c246" providerId="ADAL" clId="{F0A6C12E-70F4-499C-980B-CCB6978DBDB0}" dt="2024-10-06T04:23:31.880" v="158" actId="1076"/>
          <ac:picMkLst>
            <pc:docMk/>
            <pc:sldMk cId="837460546" sldId="323"/>
            <ac:picMk id="9" creationId="{BFA6B7E3-6A5A-9F5B-FB3B-D3B03079271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13541686" sldId="323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661831908" sldId="32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4:24:08.985" v="166" actId="1076"/>
        <pc:sldMkLst>
          <pc:docMk/>
          <pc:sldMk cId="4027960032" sldId="324"/>
        </pc:sldMkLst>
        <pc:spChg chg="del">
          <ac:chgData name="Sarawoot Kongyoung" userId="3c6e786b-6c74-44bb-b33c-0040d5d8c246" providerId="ADAL" clId="{F0A6C12E-70F4-499C-980B-CCB6978DBDB0}" dt="2024-10-06T04:24:04.070" v="164" actId="700"/>
          <ac:spMkLst>
            <pc:docMk/>
            <pc:sldMk cId="4027960032" sldId="324"/>
            <ac:spMk id="2" creationId="{B3B0A016-63E2-11C1-B8E0-F1CD8C3C5F85}"/>
          </ac:spMkLst>
        </pc:spChg>
        <pc:spChg chg="del">
          <ac:chgData name="Sarawoot Kongyoung" userId="3c6e786b-6c74-44bb-b33c-0040d5d8c246" providerId="ADAL" clId="{F0A6C12E-70F4-499C-980B-CCB6978DBDB0}" dt="2024-10-06T04:23:57.646" v="163" actId="22"/>
          <ac:spMkLst>
            <pc:docMk/>
            <pc:sldMk cId="4027960032" sldId="324"/>
            <ac:spMk id="3" creationId="{C6AD3ED5-5E7D-CE55-CF74-DDFB2C877D83}"/>
          </ac:spMkLst>
        </pc:spChg>
        <pc:picChg chg="add mod ord">
          <ac:chgData name="Sarawoot Kongyoung" userId="3c6e786b-6c74-44bb-b33c-0040d5d8c246" providerId="ADAL" clId="{F0A6C12E-70F4-499C-980B-CCB6978DBDB0}" dt="2024-10-06T04:24:08.985" v="166" actId="1076"/>
          <ac:picMkLst>
            <pc:docMk/>
            <pc:sldMk cId="4027960032" sldId="324"/>
            <ac:picMk id="5" creationId="{3E7307F1-AEDD-D927-9486-F3E01666F185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358961326" sldId="325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4:29:32.183" v="194" actId="403"/>
        <pc:sldMkLst>
          <pc:docMk/>
          <pc:sldMk cId="3240031359" sldId="325"/>
        </pc:sldMkLst>
        <pc:spChg chg="add mod">
          <ac:chgData name="Sarawoot Kongyoung" userId="3c6e786b-6c74-44bb-b33c-0040d5d8c246" providerId="ADAL" clId="{F0A6C12E-70F4-499C-980B-CCB6978DBDB0}" dt="2024-10-06T04:29:18.167" v="188"/>
          <ac:spMkLst>
            <pc:docMk/>
            <pc:sldMk cId="3240031359" sldId="325"/>
            <ac:spMk id="2" creationId="{498D34F1-AD85-DE5E-7CFA-3D4B8DEEEF54}"/>
          </ac:spMkLst>
        </pc:spChg>
        <pc:spChg chg="add mod">
          <ac:chgData name="Sarawoot Kongyoung" userId="3c6e786b-6c74-44bb-b33c-0040d5d8c246" providerId="ADAL" clId="{F0A6C12E-70F4-499C-980B-CCB6978DBDB0}" dt="2024-10-06T04:29:32.183" v="194" actId="403"/>
          <ac:spMkLst>
            <pc:docMk/>
            <pc:sldMk cId="3240031359" sldId="325"/>
            <ac:spMk id="3" creationId="{327FFCC5-404F-DC42-4268-76B112A6AEA8}"/>
          </ac:spMkLst>
        </pc:spChg>
      </pc:sldChg>
      <pc:sldChg chg="addSp delSp modSp new mod modClrScheme chgLayout">
        <pc:chgData name="Sarawoot Kongyoung" userId="3c6e786b-6c74-44bb-b33c-0040d5d8c246" providerId="ADAL" clId="{F0A6C12E-70F4-499C-980B-CCB6978DBDB0}" dt="2024-10-06T04:29:59.379" v="202" actId="22"/>
        <pc:sldMkLst>
          <pc:docMk/>
          <pc:sldMk cId="3128640652" sldId="326"/>
        </pc:sldMkLst>
        <pc:spChg chg="del mod ord">
          <ac:chgData name="Sarawoot Kongyoung" userId="3c6e786b-6c74-44bb-b33c-0040d5d8c246" providerId="ADAL" clId="{F0A6C12E-70F4-499C-980B-CCB6978DBDB0}" dt="2024-10-06T04:29:45.619" v="196" actId="700"/>
          <ac:spMkLst>
            <pc:docMk/>
            <pc:sldMk cId="3128640652" sldId="326"/>
            <ac:spMk id="2" creationId="{E9B95B46-9921-E66E-95E1-AA83ADCEB80B}"/>
          </ac:spMkLst>
        </pc:spChg>
        <pc:spChg chg="del mod ord">
          <ac:chgData name="Sarawoot Kongyoung" userId="3c6e786b-6c74-44bb-b33c-0040d5d8c246" providerId="ADAL" clId="{F0A6C12E-70F4-499C-980B-CCB6978DBDB0}" dt="2024-10-06T04:29:45.619" v="196" actId="700"/>
          <ac:spMkLst>
            <pc:docMk/>
            <pc:sldMk cId="3128640652" sldId="326"/>
            <ac:spMk id="3" creationId="{9CF9F7E6-8905-4290-637A-11F70FC2BBB4}"/>
          </ac:spMkLst>
        </pc:spChg>
        <pc:spChg chg="add mod ord">
          <ac:chgData name="Sarawoot Kongyoung" userId="3c6e786b-6c74-44bb-b33c-0040d5d8c246" providerId="ADAL" clId="{F0A6C12E-70F4-499C-980B-CCB6978DBDB0}" dt="2024-10-06T04:29:48.716" v="201"/>
          <ac:spMkLst>
            <pc:docMk/>
            <pc:sldMk cId="3128640652" sldId="326"/>
            <ac:spMk id="4" creationId="{0A6CBE63-954E-221C-E7DE-5A6632A6AFD1}"/>
          </ac:spMkLst>
        </pc:spChg>
        <pc:spChg chg="add del mod ord">
          <ac:chgData name="Sarawoot Kongyoung" userId="3c6e786b-6c74-44bb-b33c-0040d5d8c246" providerId="ADAL" clId="{F0A6C12E-70F4-499C-980B-CCB6978DBDB0}" dt="2024-10-06T04:29:59.379" v="202" actId="22"/>
          <ac:spMkLst>
            <pc:docMk/>
            <pc:sldMk cId="3128640652" sldId="326"/>
            <ac:spMk id="5" creationId="{B8463213-C10A-5C3E-82AF-EE5175FE5391}"/>
          </ac:spMkLst>
        </pc:spChg>
        <pc:picChg chg="add mod ord">
          <ac:chgData name="Sarawoot Kongyoung" userId="3c6e786b-6c74-44bb-b33c-0040d5d8c246" providerId="ADAL" clId="{F0A6C12E-70F4-499C-980B-CCB6978DBDB0}" dt="2024-10-06T04:29:59.379" v="202" actId="22"/>
          <ac:picMkLst>
            <pc:docMk/>
            <pc:sldMk cId="3128640652" sldId="326"/>
            <ac:picMk id="7" creationId="{66986865-6FA1-1C4C-5E37-C44F6DF69CBB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5:28:57.352" v="213" actId="1076"/>
        <pc:sldMkLst>
          <pc:docMk/>
          <pc:sldMk cId="1810244839" sldId="327"/>
        </pc:sldMkLst>
        <pc:spChg chg="mod">
          <ac:chgData name="Sarawoot Kongyoung" userId="3c6e786b-6c74-44bb-b33c-0040d5d8c246" providerId="ADAL" clId="{F0A6C12E-70F4-499C-980B-CCB6978DBDB0}" dt="2024-10-06T05:28:27.763" v="206"/>
          <ac:spMkLst>
            <pc:docMk/>
            <pc:sldMk cId="1810244839" sldId="327"/>
            <ac:spMk id="2" creationId="{E9E550D3-3A44-D4FF-9D1B-C6F47096E578}"/>
          </ac:spMkLst>
        </pc:spChg>
        <pc:spChg chg="del">
          <ac:chgData name="Sarawoot Kongyoung" userId="3c6e786b-6c74-44bb-b33c-0040d5d8c246" providerId="ADAL" clId="{F0A6C12E-70F4-499C-980B-CCB6978DBDB0}" dt="2024-10-06T05:28:41.153" v="207" actId="22"/>
          <ac:spMkLst>
            <pc:docMk/>
            <pc:sldMk cId="1810244839" sldId="327"/>
            <ac:spMk id="3" creationId="{D1B9D362-36F9-EA70-AC29-8A9BD094FAF2}"/>
          </ac:spMkLst>
        </pc:spChg>
        <pc:picChg chg="add mod ord">
          <ac:chgData name="Sarawoot Kongyoung" userId="3c6e786b-6c74-44bb-b33c-0040d5d8c246" providerId="ADAL" clId="{F0A6C12E-70F4-499C-980B-CCB6978DBDB0}" dt="2024-10-06T05:28:57.352" v="213" actId="1076"/>
          <ac:picMkLst>
            <pc:docMk/>
            <pc:sldMk cId="1810244839" sldId="327"/>
            <ac:picMk id="5" creationId="{2F8C1B83-615D-CFCF-9F70-A61CA2A54A9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401312494" sldId="327"/>
        </pc:sldMkLst>
      </pc:sldChg>
      <pc:sldChg chg="addSp delSp modSp new mod modAnim">
        <pc:chgData name="Sarawoot Kongyoung" userId="3c6e786b-6c74-44bb-b33c-0040d5d8c246" providerId="ADAL" clId="{F0A6C12E-70F4-499C-980B-CCB6978DBDB0}" dt="2024-10-06T05:32:18.886" v="231" actId="1076"/>
        <pc:sldMkLst>
          <pc:docMk/>
          <pc:sldMk cId="2818776972" sldId="328"/>
        </pc:sldMkLst>
        <pc:spChg chg="mod">
          <ac:chgData name="Sarawoot Kongyoung" userId="3c6e786b-6c74-44bb-b33c-0040d5d8c246" providerId="ADAL" clId="{F0A6C12E-70F4-499C-980B-CCB6978DBDB0}" dt="2024-10-06T05:30:03.461" v="215"/>
          <ac:spMkLst>
            <pc:docMk/>
            <pc:sldMk cId="2818776972" sldId="328"/>
            <ac:spMk id="2" creationId="{D7FAAA36-7776-2D60-B2B7-A4F76A8FFA31}"/>
          </ac:spMkLst>
        </pc:spChg>
        <pc:spChg chg="del">
          <ac:chgData name="Sarawoot Kongyoung" userId="3c6e786b-6c74-44bb-b33c-0040d5d8c246" providerId="ADAL" clId="{F0A6C12E-70F4-499C-980B-CCB6978DBDB0}" dt="2024-10-06T05:30:09.743" v="216" actId="22"/>
          <ac:spMkLst>
            <pc:docMk/>
            <pc:sldMk cId="2818776972" sldId="328"/>
            <ac:spMk id="3" creationId="{3A6A7493-7008-1F44-9BBA-36E8CE621540}"/>
          </ac:spMkLst>
        </pc:spChg>
        <pc:picChg chg="add mod ord">
          <ac:chgData name="Sarawoot Kongyoung" userId="3c6e786b-6c74-44bb-b33c-0040d5d8c246" providerId="ADAL" clId="{F0A6C12E-70F4-499C-980B-CCB6978DBDB0}" dt="2024-10-06T05:31:50.206" v="223" actId="1076"/>
          <ac:picMkLst>
            <pc:docMk/>
            <pc:sldMk cId="2818776972" sldId="328"/>
            <ac:picMk id="5" creationId="{6268BFEA-5C82-6DA6-8730-A72F2802ECF5}"/>
          </ac:picMkLst>
        </pc:picChg>
        <pc:picChg chg="add mod">
          <ac:chgData name="Sarawoot Kongyoung" userId="3c6e786b-6c74-44bb-b33c-0040d5d8c246" providerId="ADAL" clId="{F0A6C12E-70F4-499C-980B-CCB6978DBDB0}" dt="2024-10-06T05:32:18.886" v="231" actId="1076"/>
          <ac:picMkLst>
            <pc:docMk/>
            <pc:sldMk cId="2818776972" sldId="328"/>
            <ac:picMk id="7" creationId="{A2FCE0A3-7051-A87E-060F-E319781CD760}"/>
          </ac:picMkLst>
        </pc:picChg>
        <pc:picChg chg="add mod">
          <ac:chgData name="Sarawoot Kongyoung" userId="3c6e786b-6c74-44bb-b33c-0040d5d8c246" providerId="ADAL" clId="{F0A6C12E-70F4-499C-980B-CCB6978DBDB0}" dt="2024-10-06T05:32:01.226" v="227" actId="14100"/>
          <ac:picMkLst>
            <pc:docMk/>
            <pc:sldMk cId="2818776972" sldId="328"/>
            <ac:picMk id="9" creationId="{9706DD0E-7CE2-5EA6-5199-FE9D93DEE17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136310234" sldId="32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180275615" sldId="329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5:34:12.324" v="241" actId="14100"/>
        <pc:sldMkLst>
          <pc:docMk/>
          <pc:sldMk cId="1557708219" sldId="329"/>
        </pc:sldMkLst>
        <pc:spChg chg="del">
          <ac:chgData name="Sarawoot Kongyoung" userId="3c6e786b-6c74-44bb-b33c-0040d5d8c246" providerId="ADAL" clId="{F0A6C12E-70F4-499C-980B-CCB6978DBDB0}" dt="2024-10-06T05:34:06.835" v="238" actId="700"/>
          <ac:spMkLst>
            <pc:docMk/>
            <pc:sldMk cId="1557708219" sldId="329"/>
            <ac:spMk id="2" creationId="{06052E39-9C29-0E22-FA98-2DA4BB4867F7}"/>
          </ac:spMkLst>
        </pc:spChg>
        <pc:spChg chg="del">
          <ac:chgData name="Sarawoot Kongyoung" userId="3c6e786b-6c74-44bb-b33c-0040d5d8c246" providerId="ADAL" clId="{F0A6C12E-70F4-499C-980B-CCB6978DBDB0}" dt="2024-10-06T05:33:55.099" v="233" actId="22"/>
          <ac:spMkLst>
            <pc:docMk/>
            <pc:sldMk cId="1557708219" sldId="329"/>
            <ac:spMk id="3" creationId="{16777ED2-67BD-088B-BCC8-E10DE7589F75}"/>
          </ac:spMkLst>
        </pc:spChg>
        <pc:picChg chg="add mod ord">
          <ac:chgData name="Sarawoot Kongyoung" userId="3c6e786b-6c74-44bb-b33c-0040d5d8c246" providerId="ADAL" clId="{F0A6C12E-70F4-499C-980B-CCB6978DBDB0}" dt="2024-10-06T05:34:12.324" v="241" actId="14100"/>
          <ac:picMkLst>
            <pc:docMk/>
            <pc:sldMk cId="1557708219" sldId="329"/>
            <ac:picMk id="5" creationId="{9AEB5D0A-3F1F-DD88-DE39-B5266A34BD1D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454915298" sldId="330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5:35:28.205" v="253" actId="1076"/>
        <pc:sldMkLst>
          <pc:docMk/>
          <pc:sldMk cId="3430387282" sldId="330"/>
        </pc:sldMkLst>
        <pc:spChg chg="add mod">
          <ac:chgData name="Sarawoot Kongyoung" userId="3c6e786b-6c74-44bb-b33c-0040d5d8c246" providerId="ADAL" clId="{F0A6C12E-70F4-499C-980B-CCB6978DBDB0}" dt="2024-10-06T05:35:05.408" v="245" actId="20577"/>
          <ac:spMkLst>
            <pc:docMk/>
            <pc:sldMk cId="3430387282" sldId="330"/>
            <ac:spMk id="2" creationId="{A8970D4B-2B65-39C5-C08F-737CA251BCDF}"/>
          </ac:spMkLst>
        </pc:spChg>
        <pc:spChg chg="add del mod">
          <ac:chgData name="Sarawoot Kongyoung" userId="3c6e786b-6c74-44bb-b33c-0040d5d8c246" providerId="ADAL" clId="{F0A6C12E-70F4-499C-980B-CCB6978DBDB0}" dt="2024-10-06T05:35:15.550" v="246" actId="22"/>
          <ac:spMkLst>
            <pc:docMk/>
            <pc:sldMk cId="3430387282" sldId="330"/>
            <ac:spMk id="3" creationId="{F8758EBF-2D81-7ADE-BA0C-587C3495B540}"/>
          </ac:spMkLst>
        </pc:spChg>
        <pc:picChg chg="add mod ord">
          <ac:chgData name="Sarawoot Kongyoung" userId="3c6e786b-6c74-44bb-b33c-0040d5d8c246" providerId="ADAL" clId="{F0A6C12E-70F4-499C-980B-CCB6978DBDB0}" dt="2024-10-06T05:35:17.731" v="247" actId="1076"/>
          <ac:picMkLst>
            <pc:docMk/>
            <pc:sldMk cId="3430387282" sldId="330"/>
            <ac:picMk id="5" creationId="{A9584057-6093-041E-0F8E-28CDC5F80811}"/>
          </ac:picMkLst>
        </pc:picChg>
        <pc:picChg chg="add mod">
          <ac:chgData name="Sarawoot Kongyoung" userId="3c6e786b-6c74-44bb-b33c-0040d5d8c246" providerId="ADAL" clId="{F0A6C12E-70F4-499C-980B-CCB6978DBDB0}" dt="2024-10-06T05:35:28.205" v="253" actId="1076"/>
          <ac:picMkLst>
            <pc:docMk/>
            <pc:sldMk cId="3430387282" sldId="330"/>
            <ac:picMk id="7" creationId="{B7AEADB3-6885-3F9B-68E7-8E33BBA55FA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8988297" sldId="331"/>
        </pc:sldMkLst>
      </pc:sldChg>
      <pc:sldChg chg="addSp delSp modSp new mod">
        <pc:chgData name="Sarawoot Kongyoung" userId="3c6e786b-6c74-44bb-b33c-0040d5d8c246" providerId="ADAL" clId="{F0A6C12E-70F4-499C-980B-CCB6978DBDB0}" dt="2024-10-06T05:37:30.941" v="258" actId="22"/>
        <pc:sldMkLst>
          <pc:docMk/>
          <pc:sldMk cId="1401818135" sldId="331"/>
        </pc:sldMkLst>
        <pc:spChg chg="mod">
          <ac:chgData name="Sarawoot Kongyoung" userId="3c6e786b-6c74-44bb-b33c-0040d5d8c246" providerId="ADAL" clId="{F0A6C12E-70F4-499C-980B-CCB6978DBDB0}" dt="2024-10-06T05:37:18.418" v="257"/>
          <ac:spMkLst>
            <pc:docMk/>
            <pc:sldMk cId="1401818135" sldId="331"/>
            <ac:spMk id="2" creationId="{497C5043-A815-C5A9-2AC3-C9C9BF539895}"/>
          </ac:spMkLst>
        </pc:spChg>
        <pc:spChg chg="del">
          <ac:chgData name="Sarawoot Kongyoung" userId="3c6e786b-6c74-44bb-b33c-0040d5d8c246" providerId="ADAL" clId="{F0A6C12E-70F4-499C-980B-CCB6978DBDB0}" dt="2024-10-06T05:37:30.941" v="258" actId="22"/>
          <ac:spMkLst>
            <pc:docMk/>
            <pc:sldMk cId="1401818135" sldId="331"/>
            <ac:spMk id="3" creationId="{0D0D62CE-704E-9EA4-26C8-CA4ED4752C1E}"/>
          </ac:spMkLst>
        </pc:spChg>
        <pc:picChg chg="add mod ord">
          <ac:chgData name="Sarawoot Kongyoung" userId="3c6e786b-6c74-44bb-b33c-0040d5d8c246" providerId="ADAL" clId="{F0A6C12E-70F4-499C-980B-CCB6978DBDB0}" dt="2024-10-06T05:37:30.941" v="258" actId="22"/>
          <ac:picMkLst>
            <pc:docMk/>
            <pc:sldMk cId="1401818135" sldId="331"/>
            <ac:picMk id="5" creationId="{335AF526-E305-B999-DFC4-AEFFE8B85E9B}"/>
          </ac:picMkLst>
        </pc:picChg>
      </pc:sldChg>
      <pc:sldChg chg="addSp delSp modSp new mod modClrScheme chgLayout">
        <pc:chgData name="Sarawoot Kongyoung" userId="3c6e786b-6c74-44bb-b33c-0040d5d8c246" providerId="ADAL" clId="{F0A6C12E-70F4-499C-980B-CCB6978DBDB0}" dt="2024-10-06T05:59:12.688" v="270" actId="1076"/>
        <pc:sldMkLst>
          <pc:docMk/>
          <pc:sldMk cId="548124779" sldId="332"/>
        </pc:sldMkLst>
        <pc:spChg chg="del">
          <ac:chgData name="Sarawoot Kongyoung" userId="3c6e786b-6c74-44bb-b33c-0040d5d8c246" providerId="ADAL" clId="{F0A6C12E-70F4-499C-980B-CCB6978DBDB0}" dt="2024-10-06T05:58:58.070" v="264" actId="700"/>
          <ac:spMkLst>
            <pc:docMk/>
            <pc:sldMk cId="548124779" sldId="332"/>
            <ac:spMk id="2" creationId="{B3AFF464-E040-F557-D0B5-B909E7D60ABC}"/>
          </ac:spMkLst>
        </pc:spChg>
        <pc:spChg chg="del">
          <ac:chgData name="Sarawoot Kongyoung" userId="3c6e786b-6c74-44bb-b33c-0040d5d8c246" providerId="ADAL" clId="{F0A6C12E-70F4-499C-980B-CCB6978DBDB0}" dt="2024-10-06T05:58:43.308" v="260" actId="22"/>
          <ac:spMkLst>
            <pc:docMk/>
            <pc:sldMk cId="548124779" sldId="332"/>
            <ac:spMk id="3" creationId="{EDC880EC-61EE-9DFE-3C47-EF39D4C93DF9}"/>
          </ac:spMkLst>
        </pc:spChg>
        <pc:picChg chg="add mod ord">
          <ac:chgData name="Sarawoot Kongyoung" userId="3c6e786b-6c74-44bb-b33c-0040d5d8c246" providerId="ADAL" clId="{F0A6C12E-70F4-499C-980B-CCB6978DBDB0}" dt="2024-10-06T05:58:59.097" v="265" actId="1076"/>
          <ac:picMkLst>
            <pc:docMk/>
            <pc:sldMk cId="548124779" sldId="332"/>
            <ac:picMk id="5" creationId="{3425539C-19EA-C187-5E46-F9951FC8DB97}"/>
          </ac:picMkLst>
        </pc:picChg>
        <pc:picChg chg="add mod">
          <ac:chgData name="Sarawoot Kongyoung" userId="3c6e786b-6c74-44bb-b33c-0040d5d8c246" providerId="ADAL" clId="{F0A6C12E-70F4-499C-980B-CCB6978DBDB0}" dt="2024-10-06T05:59:12.688" v="270" actId="1076"/>
          <ac:picMkLst>
            <pc:docMk/>
            <pc:sldMk cId="548124779" sldId="332"/>
            <ac:picMk id="7" creationId="{DAD3B7F4-502F-5041-B1C2-CBF2379EDF5D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30531763" sldId="333"/>
        </pc:sldMkLst>
      </pc:sldChg>
      <pc:sldChg chg="addSp modSp new mod">
        <pc:chgData name="Sarawoot Kongyoung" userId="3c6e786b-6c74-44bb-b33c-0040d5d8c246" providerId="ADAL" clId="{F0A6C12E-70F4-499C-980B-CCB6978DBDB0}" dt="2024-10-06T05:59:31.905" v="274" actId="1076"/>
        <pc:sldMkLst>
          <pc:docMk/>
          <pc:sldMk cId="3598729746" sldId="333"/>
        </pc:sldMkLst>
        <pc:picChg chg="add mod">
          <ac:chgData name="Sarawoot Kongyoung" userId="3c6e786b-6c74-44bb-b33c-0040d5d8c246" providerId="ADAL" clId="{F0A6C12E-70F4-499C-980B-CCB6978DBDB0}" dt="2024-10-06T05:59:31.905" v="274" actId="1076"/>
          <ac:picMkLst>
            <pc:docMk/>
            <pc:sldMk cId="3598729746" sldId="333"/>
            <ac:picMk id="3" creationId="{7B1C4FD4-515E-6352-D1E5-8D257818C6D1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11:01.618" v="276" actId="22"/>
        <pc:sldMkLst>
          <pc:docMk/>
          <pc:sldMk cId="664018414" sldId="334"/>
        </pc:sldMkLst>
        <pc:picChg chg="add">
          <ac:chgData name="Sarawoot Kongyoung" userId="3c6e786b-6c74-44bb-b33c-0040d5d8c246" providerId="ADAL" clId="{F0A6C12E-70F4-499C-980B-CCB6978DBDB0}" dt="2024-10-06T06:11:01.618" v="276" actId="22"/>
          <ac:picMkLst>
            <pc:docMk/>
            <pc:sldMk cId="664018414" sldId="334"/>
            <ac:picMk id="3" creationId="{13BC1014-35ED-6BA9-311C-4D6A15202A4E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382215258" sldId="334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099429124" sldId="335"/>
        </pc:sldMkLst>
      </pc:sldChg>
      <pc:sldChg chg="addSp modSp new mod">
        <pc:chgData name="Sarawoot Kongyoung" userId="3c6e786b-6c74-44bb-b33c-0040d5d8c246" providerId="ADAL" clId="{F0A6C12E-70F4-499C-980B-CCB6978DBDB0}" dt="2024-10-06T06:27:28.751" v="288" actId="1076"/>
        <pc:sldMkLst>
          <pc:docMk/>
          <pc:sldMk cId="1437689087" sldId="335"/>
        </pc:sldMkLst>
        <pc:picChg chg="add mod">
          <ac:chgData name="Sarawoot Kongyoung" userId="3c6e786b-6c74-44bb-b33c-0040d5d8c246" providerId="ADAL" clId="{F0A6C12E-70F4-499C-980B-CCB6978DBDB0}" dt="2024-10-06T06:27:27.502" v="287" actId="1076"/>
          <ac:picMkLst>
            <pc:docMk/>
            <pc:sldMk cId="1437689087" sldId="335"/>
            <ac:picMk id="3" creationId="{137E9693-4514-ED07-96C7-D38955946452}"/>
          </ac:picMkLst>
        </pc:picChg>
        <pc:picChg chg="add mod">
          <ac:chgData name="Sarawoot Kongyoung" userId="3c6e786b-6c74-44bb-b33c-0040d5d8c246" providerId="ADAL" clId="{F0A6C12E-70F4-499C-980B-CCB6978DBDB0}" dt="2024-10-06T06:27:24.689" v="286" actId="1076"/>
          <ac:picMkLst>
            <pc:docMk/>
            <pc:sldMk cId="1437689087" sldId="335"/>
            <ac:picMk id="5" creationId="{7D4778B0-B800-A89C-1644-38249A42C2C7}"/>
          </ac:picMkLst>
        </pc:picChg>
        <pc:picChg chg="add mod">
          <ac:chgData name="Sarawoot Kongyoung" userId="3c6e786b-6c74-44bb-b33c-0040d5d8c246" providerId="ADAL" clId="{F0A6C12E-70F4-499C-980B-CCB6978DBDB0}" dt="2024-10-06T06:27:28.751" v="288" actId="1076"/>
          <ac:picMkLst>
            <pc:docMk/>
            <pc:sldMk cId="1437689087" sldId="335"/>
            <ac:picMk id="7" creationId="{4303C9CD-3B00-5B43-FA55-D0CBD03AE7C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281241456" sldId="336"/>
        </pc:sldMkLst>
      </pc:sldChg>
      <pc:sldChg chg="addSp modSp new mod">
        <pc:chgData name="Sarawoot Kongyoung" userId="3c6e786b-6c74-44bb-b33c-0040d5d8c246" providerId="ADAL" clId="{F0A6C12E-70F4-499C-980B-CCB6978DBDB0}" dt="2024-10-06T06:27:50.720" v="292" actId="1076"/>
        <pc:sldMkLst>
          <pc:docMk/>
          <pc:sldMk cId="3626000475" sldId="336"/>
        </pc:sldMkLst>
        <pc:picChg chg="add mod">
          <ac:chgData name="Sarawoot Kongyoung" userId="3c6e786b-6c74-44bb-b33c-0040d5d8c246" providerId="ADAL" clId="{F0A6C12E-70F4-499C-980B-CCB6978DBDB0}" dt="2024-10-06T06:27:50.720" v="292" actId="1076"/>
          <ac:picMkLst>
            <pc:docMk/>
            <pc:sldMk cId="3626000475" sldId="336"/>
            <ac:picMk id="3" creationId="{375BB552-AC9D-6A58-282B-24FF30EA6545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28:03.335" v="294" actId="22"/>
        <pc:sldMkLst>
          <pc:docMk/>
          <pc:sldMk cId="2848283145" sldId="337"/>
        </pc:sldMkLst>
        <pc:picChg chg="add">
          <ac:chgData name="Sarawoot Kongyoung" userId="3c6e786b-6c74-44bb-b33c-0040d5d8c246" providerId="ADAL" clId="{F0A6C12E-70F4-499C-980B-CCB6978DBDB0}" dt="2024-10-06T06:28:03.335" v="294" actId="22"/>
          <ac:picMkLst>
            <pc:docMk/>
            <pc:sldMk cId="2848283145" sldId="337"/>
            <ac:picMk id="3" creationId="{263671B4-4E86-A392-7D62-0C7A31A9209F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00896409" sldId="337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862322416" sldId="338"/>
        </pc:sldMkLst>
      </pc:sldChg>
      <pc:sldChg chg="addSp new mod">
        <pc:chgData name="Sarawoot Kongyoung" userId="3c6e786b-6c74-44bb-b33c-0040d5d8c246" providerId="ADAL" clId="{F0A6C12E-70F4-499C-980B-CCB6978DBDB0}" dt="2024-10-06T06:32:02.397" v="296" actId="22"/>
        <pc:sldMkLst>
          <pc:docMk/>
          <pc:sldMk cId="2488249057" sldId="338"/>
        </pc:sldMkLst>
        <pc:picChg chg="add">
          <ac:chgData name="Sarawoot Kongyoung" userId="3c6e786b-6c74-44bb-b33c-0040d5d8c246" providerId="ADAL" clId="{F0A6C12E-70F4-499C-980B-CCB6978DBDB0}" dt="2024-10-06T06:32:02.397" v="296" actId="22"/>
          <ac:picMkLst>
            <pc:docMk/>
            <pc:sldMk cId="2488249057" sldId="338"/>
            <ac:picMk id="3" creationId="{0382C570-E503-899F-A244-250FAB145D11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32:21.429" v="298" actId="22"/>
        <pc:sldMkLst>
          <pc:docMk/>
          <pc:sldMk cId="1569921980" sldId="339"/>
        </pc:sldMkLst>
        <pc:picChg chg="add">
          <ac:chgData name="Sarawoot Kongyoung" userId="3c6e786b-6c74-44bb-b33c-0040d5d8c246" providerId="ADAL" clId="{F0A6C12E-70F4-499C-980B-CCB6978DBDB0}" dt="2024-10-06T06:32:21.429" v="298" actId="22"/>
          <ac:picMkLst>
            <pc:docMk/>
            <pc:sldMk cId="1569921980" sldId="339"/>
            <ac:picMk id="3" creationId="{ECEEF93F-8F3E-B5CC-7657-E8B34B700CF2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724141224" sldId="339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932505763" sldId="340"/>
        </pc:sldMkLst>
      </pc:sldChg>
      <pc:sldChg chg="addSp modSp new mod">
        <pc:chgData name="Sarawoot Kongyoung" userId="3c6e786b-6c74-44bb-b33c-0040d5d8c246" providerId="ADAL" clId="{F0A6C12E-70F4-499C-980B-CCB6978DBDB0}" dt="2024-10-06T06:50:05.658" v="304" actId="1076"/>
        <pc:sldMkLst>
          <pc:docMk/>
          <pc:sldMk cId="4214353623" sldId="340"/>
        </pc:sldMkLst>
        <pc:picChg chg="add mod">
          <ac:chgData name="Sarawoot Kongyoung" userId="3c6e786b-6c74-44bb-b33c-0040d5d8c246" providerId="ADAL" clId="{F0A6C12E-70F4-499C-980B-CCB6978DBDB0}" dt="2024-10-06T06:50:05.658" v="304" actId="1076"/>
          <ac:picMkLst>
            <pc:docMk/>
            <pc:sldMk cId="4214353623" sldId="340"/>
            <ac:picMk id="3" creationId="{7E8D37F1-9B1E-6F9F-8E13-77AC19A872F2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033922230" sldId="341"/>
        </pc:sldMkLst>
      </pc:sldChg>
      <pc:sldChg chg="addSp modSp new mod">
        <pc:chgData name="Sarawoot Kongyoung" userId="3c6e786b-6c74-44bb-b33c-0040d5d8c246" providerId="ADAL" clId="{F0A6C12E-70F4-499C-980B-CCB6978DBDB0}" dt="2024-10-06T06:50:20.818" v="309" actId="1076"/>
        <pc:sldMkLst>
          <pc:docMk/>
          <pc:sldMk cId="4287450149" sldId="341"/>
        </pc:sldMkLst>
        <pc:picChg chg="add mod">
          <ac:chgData name="Sarawoot Kongyoung" userId="3c6e786b-6c74-44bb-b33c-0040d5d8c246" providerId="ADAL" clId="{F0A6C12E-70F4-499C-980B-CCB6978DBDB0}" dt="2024-10-06T06:50:20.818" v="309" actId="1076"/>
          <ac:picMkLst>
            <pc:docMk/>
            <pc:sldMk cId="4287450149" sldId="341"/>
            <ac:picMk id="3" creationId="{213BBD82-EED3-788D-8B9B-60E9381E4D18}"/>
          </ac:picMkLst>
        </pc:picChg>
      </pc:sldChg>
      <pc:sldChg chg="addSp modSp new mod">
        <pc:chgData name="Sarawoot Kongyoung" userId="3c6e786b-6c74-44bb-b33c-0040d5d8c246" providerId="ADAL" clId="{F0A6C12E-70F4-499C-980B-CCB6978DBDB0}" dt="2024-10-06T06:52:50.999" v="314" actId="1076"/>
        <pc:sldMkLst>
          <pc:docMk/>
          <pc:sldMk cId="1983489320" sldId="342"/>
        </pc:sldMkLst>
        <pc:picChg chg="add mod">
          <ac:chgData name="Sarawoot Kongyoung" userId="3c6e786b-6c74-44bb-b33c-0040d5d8c246" providerId="ADAL" clId="{F0A6C12E-70F4-499C-980B-CCB6978DBDB0}" dt="2024-10-06T06:52:50.999" v="314" actId="1076"/>
          <ac:picMkLst>
            <pc:docMk/>
            <pc:sldMk cId="1983489320" sldId="342"/>
            <ac:picMk id="3" creationId="{8F71639B-3486-6D7C-971B-5934054602DF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305239315" sldId="342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643746927" sldId="343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7:04:00.486" v="341" actId="20577"/>
        <pc:sldMkLst>
          <pc:docMk/>
          <pc:sldMk cId="4061333262" sldId="343"/>
        </pc:sldMkLst>
        <pc:spChg chg="add mod">
          <ac:chgData name="Sarawoot Kongyoung" userId="3c6e786b-6c74-44bb-b33c-0040d5d8c246" providerId="ADAL" clId="{F0A6C12E-70F4-499C-980B-CCB6978DBDB0}" dt="2024-10-06T07:03:50.156" v="335" actId="20577"/>
          <ac:spMkLst>
            <pc:docMk/>
            <pc:sldMk cId="4061333262" sldId="343"/>
            <ac:spMk id="2" creationId="{92E84350-0868-CB43-49E2-CD7772F6C227}"/>
          </ac:spMkLst>
        </pc:spChg>
        <pc:spChg chg="add mod">
          <ac:chgData name="Sarawoot Kongyoung" userId="3c6e786b-6c74-44bb-b33c-0040d5d8c246" providerId="ADAL" clId="{F0A6C12E-70F4-499C-980B-CCB6978DBDB0}" dt="2024-10-06T07:04:00.486" v="341" actId="20577"/>
          <ac:spMkLst>
            <pc:docMk/>
            <pc:sldMk cId="4061333262" sldId="343"/>
            <ac:spMk id="3" creationId="{B79D49A9-1F82-1FBD-4CAA-E99D475B1CE0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994450135" sldId="34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7:21:27.901" v="380" actId="20577"/>
        <pc:sldMkLst>
          <pc:docMk/>
          <pc:sldMk cId="4186017802" sldId="344"/>
        </pc:sldMkLst>
        <pc:spChg chg="del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2" creationId="{B613D59B-0641-7459-1786-D1A3688599D9}"/>
          </ac:spMkLst>
        </pc:spChg>
        <pc:spChg chg="del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3" creationId="{82B8D342-E442-16A4-287C-FC2D2D981C5D}"/>
          </ac:spMkLst>
        </pc:spChg>
        <pc:spChg chg="add mod ord">
          <ac:chgData name="Sarawoot Kongyoung" userId="3c6e786b-6c74-44bb-b33c-0040d5d8c246" providerId="ADAL" clId="{F0A6C12E-70F4-499C-980B-CCB6978DBDB0}" dt="2024-10-06T07:21:27.901" v="380" actId="20577"/>
          <ac:spMkLst>
            <pc:docMk/>
            <pc:sldMk cId="4186017802" sldId="344"/>
            <ac:spMk id="4" creationId="{3D524803-07A2-B07D-E05E-5856A7F840E8}"/>
          </ac:spMkLst>
        </pc:spChg>
        <pc:spChg chg="add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5" creationId="{1FEDC318-834C-C234-202C-2A4C60CB30B2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77754349" sldId="345"/>
        </pc:sldMkLst>
      </pc:sldChg>
      <pc:sldChg chg="addSp new mod">
        <pc:chgData name="Sarawoot Kongyoung" userId="3c6e786b-6c74-44bb-b33c-0040d5d8c246" providerId="ADAL" clId="{F0A6C12E-70F4-499C-980B-CCB6978DBDB0}" dt="2024-10-06T07:21:39.909" v="382" actId="22"/>
        <pc:sldMkLst>
          <pc:docMk/>
          <pc:sldMk cId="1013831259" sldId="345"/>
        </pc:sldMkLst>
        <pc:picChg chg="add">
          <ac:chgData name="Sarawoot Kongyoung" userId="3c6e786b-6c74-44bb-b33c-0040d5d8c246" providerId="ADAL" clId="{F0A6C12E-70F4-499C-980B-CCB6978DBDB0}" dt="2024-10-06T07:21:39.909" v="382" actId="22"/>
          <ac:picMkLst>
            <pc:docMk/>
            <pc:sldMk cId="1013831259" sldId="345"/>
            <ac:picMk id="3" creationId="{25C0C6DA-9BDF-CE68-6E6A-A87017566CC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76286660" sldId="346"/>
        </pc:sldMkLst>
      </pc:sldChg>
      <pc:sldChg chg="addSp modSp new mod">
        <pc:chgData name="Sarawoot Kongyoung" userId="3c6e786b-6c74-44bb-b33c-0040d5d8c246" providerId="ADAL" clId="{F0A6C12E-70F4-499C-980B-CCB6978DBDB0}" dt="2024-10-06T07:22:02.375" v="386" actId="1076"/>
        <pc:sldMkLst>
          <pc:docMk/>
          <pc:sldMk cId="2976923288" sldId="346"/>
        </pc:sldMkLst>
        <pc:spChg chg="mod">
          <ac:chgData name="Sarawoot Kongyoung" userId="3c6e786b-6c74-44bb-b33c-0040d5d8c246" providerId="ADAL" clId="{F0A6C12E-70F4-499C-980B-CCB6978DBDB0}" dt="2024-10-06T07:21:52.699" v="384"/>
          <ac:spMkLst>
            <pc:docMk/>
            <pc:sldMk cId="2976923288" sldId="346"/>
            <ac:spMk id="2" creationId="{82CD3E6A-7808-4C5A-8F7B-EC2C4BAC846A}"/>
          </ac:spMkLst>
        </pc:spChg>
        <pc:picChg chg="add mod">
          <ac:chgData name="Sarawoot Kongyoung" userId="3c6e786b-6c74-44bb-b33c-0040d5d8c246" providerId="ADAL" clId="{F0A6C12E-70F4-499C-980B-CCB6978DBDB0}" dt="2024-10-06T07:22:02.375" v="386" actId="1076"/>
          <ac:picMkLst>
            <pc:docMk/>
            <pc:sldMk cId="2976923288" sldId="346"/>
            <ac:picMk id="5" creationId="{D8E87EC8-5E58-140D-4730-58FF3C89D11C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81263297" sldId="347"/>
        </pc:sldMkLst>
      </pc:sldChg>
      <pc:sldChg chg="addSp modSp new mod">
        <pc:chgData name="Sarawoot Kongyoung" userId="3c6e786b-6c74-44bb-b33c-0040d5d8c246" providerId="ADAL" clId="{F0A6C12E-70F4-499C-980B-CCB6978DBDB0}" dt="2024-10-06T07:25:00.285" v="392" actId="1076"/>
        <pc:sldMkLst>
          <pc:docMk/>
          <pc:sldMk cId="3537585570" sldId="347"/>
        </pc:sldMkLst>
        <pc:picChg chg="add mod">
          <ac:chgData name="Sarawoot Kongyoung" userId="3c6e786b-6c74-44bb-b33c-0040d5d8c246" providerId="ADAL" clId="{F0A6C12E-70F4-499C-980B-CCB6978DBDB0}" dt="2024-10-06T07:24:37.660" v="390" actId="1076"/>
          <ac:picMkLst>
            <pc:docMk/>
            <pc:sldMk cId="3537585570" sldId="347"/>
            <ac:picMk id="3" creationId="{71A5B274-14A6-45EE-DC3C-4380544BCA82}"/>
          </ac:picMkLst>
        </pc:picChg>
        <pc:picChg chg="add mod">
          <ac:chgData name="Sarawoot Kongyoung" userId="3c6e786b-6c74-44bb-b33c-0040d5d8c246" providerId="ADAL" clId="{F0A6C12E-70F4-499C-980B-CCB6978DBDB0}" dt="2024-10-06T07:25:00.285" v="392" actId="1076"/>
          <ac:picMkLst>
            <pc:docMk/>
            <pc:sldMk cId="3537585570" sldId="347"/>
            <ac:picMk id="5" creationId="{CC16F348-BC6E-F0C5-CCF9-A492A29CF93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059313898" sldId="348"/>
        </pc:sldMkLst>
      </pc:sldChg>
      <pc:sldChg chg="addSp modSp new mod">
        <pc:chgData name="Sarawoot Kongyoung" userId="3c6e786b-6c74-44bb-b33c-0040d5d8c246" providerId="ADAL" clId="{F0A6C12E-70F4-499C-980B-CCB6978DBDB0}" dt="2024-10-06T07:27:40.966" v="401" actId="1076"/>
        <pc:sldMkLst>
          <pc:docMk/>
          <pc:sldMk cId="2310802818" sldId="348"/>
        </pc:sldMkLst>
        <pc:picChg chg="add mod">
          <ac:chgData name="Sarawoot Kongyoung" userId="3c6e786b-6c74-44bb-b33c-0040d5d8c246" providerId="ADAL" clId="{F0A6C12E-70F4-499C-980B-CCB6978DBDB0}" dt="2024-10-06T07:27:40.966" v="401" actId="1076"/>
          <ac:picMkLst>
            <pc:docMk/>
            <pc:sldMk cId="2310802818" sldId="348"/>
            <ac:picMk id="3" creationId="{F80DB513-FAAD-497C-7A4F-0528CC577568}"/>
          </ac:picMkLst>
        </pc:picChg>
        <pc:picChg chg="add mod">
          <ac:chgData name="Sarawoot Kongyoung" userId="3c6e786b-6c74-44bb-b33c-0040d5d8c246" providerId="ADAL" clId="{F0A6C12E-70F4-499C-980B-CCB6978DBDB0}" dt="2024-10-06T07:27:38.959" v="400" actId="1076"/>
          <ac:picMkLst>
            <pc:docMk/>
            <pc:sldMk cId="2310802818" sldId="348"/>
            <ac:picMk id="5" creationId="{DE0AD17D-75FA-D332-0CA3-43898916CC1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2792982" sldId="349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7:30:18.623" v="440" actId="20577"/>
        <pc:sldMkLst>
          <pc:docMk/>
          <pc:sldMk cId="584426000" sldId="349"/>
        </pc:sldMkLst>
        <pc:spChg chg="add mod">
          <ac:chgData name="Sarawoot Kongyoung" userId="3c6e786b-6c74-44bb-b33c-0040d5d8c246" providerId="ADAL" clId="{F0A6C12E-70F4-499C-980B-CCB6978DBDB0}" dt="2024-10-06T07:29:49.561" v="436" actId="20577"/>
          <ac:spMkLst>
            <pc:docMk/>
            <pc:sldMk cId="584426000" sldId="349"/>
            <ac:spMk id="2" creationId="{16D4409D-4D02-0973-6287-01DF1AE8D7FF}"/>
          </ac:spMkLst>
        </pc:spChg>
        <pc:spChg chg="add mod">
          <ac:chgData name="Sarawoot Kongyoung" userId="3c6e786b-6c74-44bb-b33c-0040d5d8c246" providerId="ADAL" clId="{F0A6C12E-70F4-499C-980B-CCB6978DBDB0}" dt="2024-10-06T07:30:18.623" v="440" actId="20577"/>
          <ac:spMkLst>
            <pc:docMk/>
            <pc:sldMk cId="584426000" sldId="349"/>
            <ac:spMk id="3" creationId="{FCBE666E-4390-165A-A62D-7972C4530436}"/>
          </ac:spMkLst>
        </pc:spChg>
        <pc:picChg chg="add mod">
          <ac:chgData name="Sarawoot Kongyoung" userId="3c6e786b-6c74-44bb-b33c-0040d5d8c246" providerId="ADAL" clId="{F0A6C12E-70F4-499C-980B-CCB6978DBDB0}" dt="2024-10-06T07:30:00.974" v="439" actId="1076"/>
          <ac:picMkLst>
            <pc:docMk/>
            <pc:sldMk cId="584426000" sldId="349"/>
            <ac:picMk id="5" creationId="{FB5AAC47-1131-E99D-1025-FDF15585B2CC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7:30:56.696" v="446" actId="1076"/>
        <pc:sldMkLst>
          <pc:docMk/>
          <pc:sldMk cId="1813658126" sldId="350"/>
        </pc:sldMkLst>
        <pc:spChg chg="del">
          <ac:chgData name="Sarawoot Kongyoung" userId="3c6e786b-6c74-44bb-b33c-0040d5d8c246" providerId="ADAL" clId="{F0A6C12E-70F4-499C-980B-CCB6978DBDB0}" dt="2024-10-06T07:30:54.425" v="445" actId="478"/>
          <ac:spMkLst>
            <pc:docMk/>
            <pc:sldMk cId="1813658126" sldId="350"/>
            <ac:spMk id="2" creationId="{4AF23F51-C935-6C8E-5553-4FF0C7FC9BCA}"/>
          </ac:spMkLst>
        </pc:spChg>
        <pc:spChg chg="del">
          <ac:chgData name="Sarawoot Kongyoung" userId="3c6e786b-6c74-44bb-b33c-0040d5d8c246" providerId="ADAL" clId="{F0A6C12E-70F4-499C-980B-CCB6978DBDB0}" dt="2024-10-06T07:30:48.937" v="442" actId="22"/>
          <ac:spMkLst>
            <pc:docMk/>
            <pc:sldMk cId="1813658126" sldId="350"/>
            <ac:spMk id="3" creationId="{53FEF6BB-0665-B65C-BB4C-74DF60A1DB05}"/>
          </ac:spMkLst>
        </pc:spChg>
        <pc:picChg chg="add mod ord">
          <ac:chgData name="Sarawoot Kongyoung" userId="3c6e786b-6c74-44bb-b33c-0040d5d8c246" providerId="ADAL" clId="{F0A6C12E-70F4-499C-980B-CCB6978DBDB0}" dt="2024-10-06T07:30:56.696" v="446" actId="1076"/>
          <ac:picMkLst>
            <pc:docMk/>
            <pc:sldMk cId="1813658126" sldId="350"/>
            <ac:picMk id="5" creationId="{82099E4B-8A9C-0904-317E-1AAA42ABF625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110219009" sldId="350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625681149" sldId="351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548479788" sldId="352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510704834" sldId="353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413649988" sldId="354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2950320" sldId="355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535604385" sldId="356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87859346" sldId="357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25173908" sldId="35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122426782" sldId="359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271887910" sldId="360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875709738" sldId="361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B905AD6A-4EA2-4808-9E88-CC1123EBD256}"/>
    <pc:docChg chg="undo redo custSel addSld delSld modSld sldOrd">
      <pc:chgData name="Sarawoot Kongyoung" userId="3c6e786b-6c74-44bb-b33c-0040d5d8c246" providerId="ADAL" clId="{B905AD6A-4EA2-4808-9E88-CC1123EBD256}" dt="2024-10-13T15:54:21.275" v="954" actId="2696"/>
      <pc:docMkLst>
        <pc:docMk/>
      </pc:docMkLst>
      <pc:sldChg chg="modSp mod">
        <pc:chgData name="Sarawoot Kongyoung" userId="3c6e786b-6c74-44bb-b33c-0040d5d8c246" providerId="ADAL" clId="{B905AD6A-4EA2-4808-9E88-CC1123EBD256}" dt="2024-10-13T13:51:32.357" v="580" actId="20577"/>
        <pc:sldMkLst>
          <pc:docMk/>
          <pc:sldMk cId="2154946052" sldId="256"/>
        </pc:sldMkLst>
        <pc:spChg chg="mod">
          <ac:chgData name="Sarawoot Kongyoung" userId="3c6e786b-6c74-44bb-b33c-0040d5d8c246" providerId="ADAL" clId="{B905AD6A-4EA2-4808-9E88-CC1123EBD256}" dt="2024-10-13T13:51:32.357" v="580" actId="20577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B905AD6A-4EA2-4808-9E88-CC1123EBD256}" dt="2024-10-13T10:33:39.418" v="110" actId="207"/>
        <pc:sldMkLst>
          <pc:docMk/>
          <pc:sldMk cId="1544155463" sldId="313"/>
        </pc:sldMkLst>
        <pc:spChg chg="add mod">
          <ac:chgData name="Sarawoot Kongyoung" userId="3c6e786b-6c74-44bb-b33c-0040d5d8c246" providerId="ADAL" clId="{B905AD6A-4EA2-4808-9E88-CC1123EBD256}" dt="2024-10-13T10:33:39.418" v="110" actId="207"/>
          <ac:spMkLst>
            <pc:docMk/>
            <pc:sldMk cId="1544155463" sldId="313"/>
            <ac:spMk id="2" creationId="{D5585FDA-E488-C577-5EC7-332494130EED}"/>
          </ac:spMkLst>
        </pc:spChg>
        <pc:spChg chg="add mod">
          <ac:chgData name="Sarawoot Kongyoung" userId="3c6e786b-6c74-44bb-b33c-0040d5d8c246" providerId="ADAL" clId="{B905AD6A-4EA2-4808-9E88-CC1123EBD256}" dt="2024-10-13T10:33:12.773" v="67" actId="700"/>
          <ac:spMkLst>
            <pc:docMk/>
            <pc:sldMk cId="1544155463" sldId="313"/>
            <ac:spMk id="3" creationId="{38959190-2345-0482-26DF-A0B355BFC4EF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624751349" sldId="313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378900870" sldId="314"/>
        </pc:sldMkLst>
      </pc:sldChg>
      <pc:sldChg chg="addSp delSp modSp new mod setBg modClrScheme chgLayout">
        <pc:chgData name="Sarawoot Kongyoung" userId="3c6e786b-6c74-44bb-b33c-0040d5d8c246" providerId="ADAL" clId="{B905AD6A-4EA2-4808-9E88-CC1123EBD256}" dt="2024-10-13T10:53:38.470" v="130" actId="26606"/>
        <pc:sldMkLst>
          <pc:docMk/>
          <pc:sldMk cId="3094606069" sldId="314"/>
        </pc:sldMkLst>
        <pc:spChg chg="del mod ord">
          <ac:chgData name="Sarawoot Kongyoung" userId="3c6e786b-6c74-44bb-b33c-0040d5d8c246" providerId="ADAL" clId="{B905AD6A-4EA2-4808-9E88-CC1123EBD256}" dt="2024-10-13T10:33:48.938" v="112" actId="700"/>
          <ac:spMkLst>
            <pc:docMk/>
            <pc:sldMk cId="3094606069" sldId="314"/>
            <ac:spMk id="2" creationId="{4B974B1A-BFA9-2D50-F494-ED6604366DFB}"/>
          </ac:spMkLst>
        </pc:spChg>
        <pc:spChg chg="del mod ord">
          <ac:chgData name="Sarawoot Kongyoung" userId="3c6e786b-6c74-44bb-b33c-0040d5d8c246" providerId="ADAL" clId="{B905AD6A-4EA2-4808-9E88-CC1123EBD256}" dt="2024-10-13T10:33:48.938" v="112" actId="700"/>
          <ac:spMkLst>
            <pc:docMk/>
            <pc:sldMk cId="3094606069" sldId="314"/>
            <ac:spMk id="3" creationId="{E9C07D94-073C-947A-A6DD-599FD73A43FC}"/>
          </ac:spMkLst>
        </pc:spChg>
        <pc:spChg chg="add mod ord">
          <ac:chgData name="Sarawoot Kongyoung" userId="3c6e786b-6c74-44bb-b33c-0040d5d8c246" providerId="ADAL" clId="{B905AD6A-4EA2-4808-9E88-CC1123EBD256}" dt="2024-10-13T10:53:38.470" v="130" actId="26606"/>
          <ac:spMkLst>
            <pc:docMk/>
            <pc:sldMk cId="3094606069" sldId="314"/>
            <ac:spMk id="4" creationId="{10F798B2-9EC9-347C-F18C-DABAE2BD1AB1}"/>
          </ac:spMkLst>
        </pc:spChg>
        <pc:spChg chg="add del mod ord">
          <ac:chgData name="Sarawoot Kongyoung" userId="3c6e786b-6c74-44bb-b33c-0040d5d8c246" providerId="ADAL" clId="{B905AD6A-4EA2-4808-9E88-CC1123EBD256}" dt="2024-10-13T10:53:27.036" v="129"/>
          <ac:spMkLst>
            <pc:docMk/>
            <pc:sldMk cId="3094606069" sldId="314"/>
            <ac:spMk id="5" creationId="{70BC482F-76E7-3C25-4145-9B51544E1D1A}"/>
          </ac:spMkLst>
        </pc:spChg>
        <pc:spChg chg="add">
          <ac:chgData name="Sarawoot Kongyoung" userId="3c6e786b-6c74-44bb-b33c-0040d5d8c246" providerId="ADAL" clId="{B905AD6A-4EA2-4808-9E88-CC1123EBD256}" dt="2024-10-13T10:53:38.470" v="130" actId="26606"/>
          <ac:spMkLst>
            <pc:docMk/>
            <pc:sldMk cId="3094606069" sldId="314"/>
            <ac:spMk id="1031" creationId="{37C89E4B-3C9F-44B9-8B86-D9E3D112D8EC}"/>
          </ac:spMkLst>
        </pc:spChg>
        <pc:picChg chg="add mod">
          <ac:chgData name="Sarawoot Kongyoung" userId="3c6e786b-6c74-44bb-b33c-0040d5d8c246" providerId="ADAL" clId="{B905AD6A-4EA2-4808-9E88-CC1123EBD256}" dt="2024-10-13T10:53:38.470" v="130" actId="26606"/>
          <ac:picMkLst>
            <pc:docMk/>
            <pc:sldMk cId="3094606069" sldId="314"/>
            <ac:picMk id="1026" creationId="{EFF7DDD6-E352-C934-62A4-7E8E959FC7F8}"/>
          </ac:picMkLst>
        </pc:picChg>
        <pc:cxnChg chg="add">
          <ac:chgData name="Sarawoot Kongyoung" userId="3c6e786b-6c74-44bb-b33c-0040d5d8c246" providerId="ADAL" clId="{B905AD6A-4EA2-4808-9E88-CC1123EBD256}" dt="2024-10-13T10:53:38.470" v="130" actId="26606"/>
          <ac:cxnSpMkLst>
            <pc:docMk/>
            <pc:sldMk cId="3094606069" sldId="314"/>
            <ac:cxnSpMk id="1033" creationId="{AA2EAA10-076F-46BD-8F0F-B9A2FB77A85C}"/>
          </ac:cxnSpMkLst>
        </pc:cxnChg>
        <pc:cxnChg chg="add">
          <ac:chgData name="Sarawoot Kongyoung" userId="3c6e786b-6c74-44bb-b33c-0040d5d8c246" providerId="ADAL" clId="{B905AD6A-4EA2-4808-9E88-CC1123EBD256}" dt="2024-10-13T10:53:38.470" v="130" actId="26606"/>
          <ac:cxnSpMkLst>
            <pc:docMk/>
            <pc:sldMk cId="3094606069" sldId="314"/>
            <ac:cxnSpMk id="1035" creationId="{D891E407-403B-4764-86C9-33A56D3BCAA3}"/>
          </ac:cxnSpMkLst>
        </pc:cxnChg>
      </pc:sldChg>
      <pc:sldChg chg="addSp modSp new mod modAnim">
        <pc:chgData name="Sarawoot Kongyoung" userId="3c6e786b-6c74-44bb-b33c-0040d5d8c246" providerId="ADAL" clId="{B905AD6A-4EA2-4808-9E88-CC1123EBD256}" dt="2024-10-13T11:10:18.844" v="154" actId="208"/>
        <pc:sldMkLst>
          <pc:docMk/>
          <pc:sldMk cId="984681896" sldId="315"/>
        </pc:sldMkLst>
        <pc:spChg chg="mod">
          <ac:chgData name="Sarawoot Kongyoung" userId="3c6e786b-6c74-44bb-b33c-0040d5d8c246" providerId="ADAL" clId="{B905AD6A-4EA2-4808-9E88-CC1123EBD256}" dt="2024-10-13T11:08:07.532" v="134"/>
          <ac:spMkLst>
            <pc:docMk/>
            <pc:sldMk cId="984681896" sldId="315"/>
            <ac:spMk id="2" creationId="{D3EC6403-CEB0-9EAC-C8CD-E204BADDEA00}"/>
          </ac:spMkLst>
        </pc:spChg>
        <pc:spChg chg="mod">
          <ac:chgData name="Sarawoot Kongyoung" userId="3c6e786b-6c74-44bb-b33c-0040d5d8c246" providerId="ADAL" clId="{B905AD6A-4EA2-4808-9E88-CC1123EBD256}" dt="2024-10-13T11:09:01.884" v="144" actId="207"/>
          <ac:spMkLst>
            <pc:docMk/>
            <pc:sldMk cId="984681896" sldId="315"/>
            <ac:spMk id="3" creationId="{0E3A5D7E-7FB8-EFFF-0DF5-EC889D24692A}"/>
          </ac:spMkLst>
        </pc:spChg>
        <pc:picChg chg="add mod">
          <ac:chgData name="Sarawoot Kongyoung" userId="3c6e786b-6c74-44bb-b33c-0040d5d8c246" providerId="ADAL" clId="{B905AD6A-4EA2-4808-9E88-CC1123EBD256}" dt="2024-10-13T11:09:36.312" v="148" actId="1076"/>
          <ac:picMkLst>
            <pc:docMk/>
            <pc:sldMk cId="984681896" sldId="315"/>
            <ac:picMk id="5" creationId="{7FC1BBB0-7FA4-0248-1C2E-F53A0AF31D67}"/>
          </ac:picMkLst>
        </pc:picChg>
        <pc:picChg chg="add mod">
          <ac:chgData name="Sarawoot Kongyoung" userId="3c6e786b-6c74-44bb-b33c-0040d5d8c246" providerId="ADAL" clId="{B905AD6A-4EA2-4808-9E88-CC1123EBD256}" dt="2024-10-13T11:10:18.844" v="154" actId="208"/>
          <ac:picMkLst>
            <pc:docMk/>
            <pc:sldMk cId="984681896" sldId="315"/>
            <ac:picMk id="7" creationId="{F72C55BA-3FD6-BE50-DF76-18AF01B78E13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140165857" sldId="315"/>
        </pc:sldMkLst>
      </pc:sldChg>
      <pc:sldChg chg="modSp new mod">
        <pc:chgData name="Sarawoot Kongyoung" userId="3c6e786b-6c74-44bb-b33c-0040d5d8c246" providerId="ADAL" clId="{B905AD6A-4EA2-4808-9E88-CC1123EBD256}" dt="2024-10-13T11:13:23.472" v="171" actId="207"/>
        <pc:sldMkLst>
          <pc:docMk/>
          <pc:sldMk cId="44939342" sldId="316"/>
        </pc:sldMkLst>
        <pc:spChg chg="mod">
          <ac:chgData name="Sarawoot Kongyoung" userId="3c6e786b-6c74-44bb-b33c-0040d5d8c246" providerId="ADAL" clId="{B905AD6A-4EA2-4808-9E88-CC1123EBD256}" dt="2024-10-13T11:11:46.796" v="158"/>
          <ac:spMkLst>
            <pc:docMk/>
            <pc:sldMk cId="44939342" sldId="316"/>
            <ac:spMk id="2" creationId="{13826E55-1213-D188-A3A3-F3E885FDDCFA}"/>
          </ac:spMkLst>
        </pc:spChg>
        <pc:spChg chg="mod">
          <ac:chgData name="Sarawoot Kongyoung" userId="3c6e786b-6c74-44bb-b33c-0040d5d8c246" providerId="ADAL" clId="{B905AD6A-4EA2-4808-9E88-CC1123EBD256}" dt="2024-10-13T11:13:23.472" v="171" actId="207"/>
          <ac:spMkLst>
            <pc:docMk/>
            <pc:sldMk cId="44939342" sldId="316"/>
            <ac:spMk id="3" creationId="{E3A26EE6-547A-FFD8-6EFD-FA3299F9206B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867865129" sldId="316"/>
        </pc:sldMkLst>
      </pc:sldChg>
      <pc:sldChg chg="addSp delSp modSp new mod modAnim">
        <pc:chgData name="Sarawoot Kongyoung" userId="3c6e786b-6c74-44bb-b33c-0040d5d8c246" providerId="ADAL" clId="{B905AD6A-4EA2-4808-9E88-CC1123EBD256}" dt="2024-10-13T11:19:09.610" v="196"/>
        <pc:sldMkLst>
          <pc:docMk/>
          <pc:sldMk cId="2971216" sldId="317"/>
        </pc:sldMkLst>
        <pc:spChg chg="mod">
          <ac:chgData name="Sarawoot Kongyoung" userId="3c6e786b-6c74-44bb-b33c-0040d5d8c246" providerId="ADAL" clId="{B905AD6A-4EA2-4808-9E88-CC1123EBD256}" dt="2024-10-13T11:14:00.120" v="177" actId="113"/>
          <ac:spMkLst>
            <pc:docMk/>
            <pc:sldMk cId="2971216" sldId="317"/>
            <ac:spMk id="2" creationId="{309D2CDE-516A-9500-06BB-4B88E2CEBC3B}"/>
          </ac:spMkLst>
        </pc:spChg>
        <pc:spChg chg="del">
          <ac:chgData name="Sarawoot Kongyoung" userId="3c6e786b-6c74-44bb-b33c-0040d5d8c246" providerId="ADAL" clId="{B905AD6A-4EA2-4808-9E88-CC1123EBD256}" dt="2024-10-13T11:16:14.960" v="178" actId="22"/>
          <ac:spMkLst>
            <pc:docMk/>
            <pc:sldMk cId="2971216" sldId="317"/>
            <ac:spMk id="3" creationId="{6E15DE2B-87B5-CECD-2270-2B1E90E5E203}"/>
          </ac:spMkLst>
        </pc:spChg>
        <pc:spChg chg="add del mod">
          <ac:chgData name="Sarawoot Kongyoung" userId="3c6e786b-6c74-44bb-b33c-0040d5d8c246" providerId="ADAL" clId="{B905AD6A-4EA2-4808-9E88-CC1123EBD256}" dt="2024-10-13T11:17:51.541" v="184" actId="22"/>
          <ac:spMkLst>
            <pc:docMk/>
            <pc:sldMk cId="2971216" sldId="317"/>
            <ac:spMk id="7" creationId="{33B80561-A43F-AC7D-3445-0478F5B678D2}"/>
          </ac:spMkLst>
        </pc:spChg>
        <pc:spChg chg="add mod">
          <ac:chgData name="Sarawoot Kongyoung" userId="3c6e786b-6c74-44bb-b33c-0040d5d8c246" providerId="ADAL" clId="{B905AD6A-4EA2-4808-9E88-CC1123EBD256}" dt="2024-10-13T11:19:02.270" v="195" actId="208"/>
          <ac:spMkLst>
            <pc:docMk/>
            <pc:sldMk cId="2971216" sldId="317"/>
            <ac:spMk id="10" creationId="{85A52360-3109-BCCE-F79A-2D5045B1CB6C}"/>
          </ac:spMkLst>
        </pc:spChg>
        <pc:picChg chg="add del mod ord">
          <ac:chgData name="Sarawoot Kongyoung" userId="3c6e786b-6c74-44bb-b33c-0040d5d8c246" providerId="ADAL" clId="{B905AD6A-4EA2-4808-9E88-CC1123EBD256}" dt="2024-10-13T11:17:49.887" v="183" actId="478"/>
          <ac:picMkLst>
            <pc:docMk/>
            <pc:sldMk cId="2971216" sldId="317"/>
            <ac:picMk id="5" creationId="{E2F76790-016B-5350-2AB0-EB9FA3D7D2E4}"/>
          </ac:picMkLst>
        </pc:picChg>
        <pc:picChg chg="add mod ord">
          <ac:chgData name="Sarawoot Kongyoung" userId="3c6e786b-6c74-44bb-b33c-0040d5d8c246" providerId="ADAL" clId="{B905AD6A-4EA2-4808-9E88-CC1123EBD256}" dt="2024-10-13T11:17:56.657" v="186" actId="14100"/>
          <ac:picMkLst>
            <pc:docMk/>
            <pc:sldMk cId="2971216" sldId="317"/>
            <ac:picMk id="9" creationId="{6C68A239-AE15-3609-6702-1AD7B9E59A18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401169986" sldId="317"/>
        </pc:sldMkLst>
      </pc:sldChg>
      <pc:sldChg chg="add ord">
        <pc:chgData name="Sarawoot Kongyoung" userId="3c6e786b-6c74-44bb-b33c-0040d5d8c246" providerId="ADAL" clId="{B905AD6A-4EA2-4808-9E88-CC1123EBD256}" dt="2024-10-13T11:19:42.165" v="198"/>
        <pc:sldMkLst>
          <pc:docMk/>
          <pc:sldMk cId="51668117" sldId="318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704699103" sldId="318"/>
        </pc:sldMkLst>
      </pc:sldChg>
      <pc:sldChg chg="addSp delSp modSp new mod">
        <pc:chgData name="Sarawoot Kongyoung" userId="3c6e786b-6c74-44bb-b33c-0040d5d8c246" providerId="ADAL" clId="{B905AD6A-4EA2-4808-9E88-CC1123EBD256}" dt="2024-10-13T11:23:24.429" v="204" actId="1076"/>
        <pc:sldMkLst>
          <pc:docMk/>
          <pc:sldMk cId="975924834" sldId="319"/>
        </pc:sldMkLst>
        <pc:spChg chg="mod">
          <ac:chgData name="Sarawoot Kongyoung" userId="3c6e786b-6c74-44bb-b33c-0040d5d8c246" providerId="ADAL" clId="{B905AD6A-4EA2-4808-9E88-CC1123EBD256}" dt="2024-10-13T11:23:17.941" v="201"/>
          <ac:spMkLst>
            <pc:docMk/>
            <pc:sldMk cId="975924834" sldId="319"/>
            <ac:spMk id="2" creationId="{F1D80315-AF58-41F1-AA3E-EB812952F38C}"/>
          </ac:spMkLst>
        </pc:spChg>
        <pc:spChg chg="del">
          <ac:chgData name="Sarawoot Kongyoung" userId="3c6e786b-6c74-44bb-b33c-0040d5d8c246" providerId="ADAL" clId="{B905AD6A-4EA2-4808-9E88-CC1123EBD256}" dt="2024-10-13T11:23:13.118" v="200" actId="22"/>
          <ac:spMkLst>
            <pc:docMk/>
            <pc:sldMk cId="975924834" sldId="319"/>
            <ac:spMk id="3" creationId="{E7D494C3-DB2E-9E7E-3A7B-8A155B62FDCC}"/>
          </ac:spMkLst>
        </pc:spChg>
        <pc:picChg chg="add mod ord">
          <ac:chgData name="Sarawoot Kongyoung" userId="3c6e786b-6c74-44bb-b33c-0040d5d8c246" providerId="ADAL" clId="{B905AD6A-4EA2-4808-9E88-CC1123EBD256}" dt="2024-10-13T11:23:24.429" v="204" actId="1076"/>
          <ac:picMkLst>
            <pc:docMk/>
            <pc:sldMk cId="975924834" sldId="319"/>
            <ac:picMk id="5" creationId="{F42E19DB-36FB-82E9-822A-99F7CF752BC1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000368166" sldId="319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1:24:11.868" v="210" actId="1076"/>
        <pc:sldMkLst>
          <pc:docMk/>
          <pc:sldMk cId="2131061784" sldId="320"/>
        </pc:sldMkLst>
        <pc:spChg chg="del">
          <ac:chgData name="Sarawoot Kongyoung" userId="3c6e786b-6c74-44bb-b33c-0040d5d8c246" providerId="ADAL" clId="{B905AD6A-4EA2-4808-9E88-CC1123EBD256}" dt="2024-10-13T11:24:10.631" v="209" actId="700"/>
          <ac:spMkLst>
            <pc:docMk/>
            <pc:sldMk cId="2131061784" sldId="320"/>
            <ac:spMk id="2" creationId="{970B973A-35EF-B983-CDA0-4524FB5F147C}"/>
          </ac:spMkLst>
        </pc:spChg>
        <pc:spChg chg="del">
          <ac:chgData name="Sarawoot Kongyoung" userId="3c6e786b-6c74-44bb-b33c-0040d5d8c246" providerId="ADAL" clId="{B905AD6A-4EA2-4808-9E88-CC1123EBD256}" dt="2024-10-13T11:23:58.917" v="206" actId="22"/>
          <ac:spMkLst>
            <pc:docMk/>
            <pc:sldMk cId="2131061784" sldId="320"/>
            <ac:spMk id="3" creationId="{C3756039-3FEC-0314-0FDB-ADAF5EF12DD0}"/>
          </ac:spMkLst>
        </pc:spChg>
        <pc:picChg chg="add mod ord">
          <ac:chgData name="Sarawoot Kongyoung" userId="3c6e786b-6c74-44bb-b33c-0040d5d8c246" providerId="ADAL" clId="{B905AD6A-4EA2-4808-9E88-CC1123EBD256}" dt="2024-10-13T11:24:11.868" v="210" actId="1076"/>
          <ac:picMkLst>
            <pc:docMk/>
            <pc:sldMk cId="2131061784" sldId="320"/>
            <ac:picMk id="5" creationId="{9E652EB7-3DBB-1E0A-8934-3075462BA0D0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877647226" sldId="320"/>
        </pc:sldMkLst>
      </pc:sldChg>
      <pc:sldChg chg="addSp delSp modSp new mod">
        <pc:chgData name="Sarawoot Kongyoung" userId="3c6e786b-6c74-44bb-b33c-0040d5d8c246" providerId="ADAL" clId="{B905AD6A-4EA2-4808-9E88-CC1123EBD256}" dt="2024-10-13T11:49:13.686" v="383" actId="403"/>
        <pc:sldMkLst>
          <pc:docMk/>
          <pc:sldMk cId="2316594711" sldId="321"/>
        </pc:sldMkLst>
        <pc:spChg chg="mod">
          <ac:chgData name="Sarawoot Kongyoung" userId="3c6e786b-6c74-44bb-b33c-0040d5d8c246" providerId="ADAL" clId="{B905AD6A-4EA2-4808-9E88-CC1123EBD256}" dt="2024-10-13T11:27:45.222" v="218" actId="20577"/>
          <ac:spMkLst>
            <pc:docMk/>
            <pc:sldMk cId="2316594711" sldId="321"/>
            <ac:spMk id="2" creationId="{BF538740-3BFD-B2C9-699F-05459D4CA03D}"/>
          </ac:spMkLst>
        </pc:spChg>
        <pc:spChg chg="del">
          <ac:chgData name="Sarawoot Kongyoung" userId="3c6e786b-6c74-44bb-b33c-0040d5d8c246" providerId="ADAL" clId="{B905AD6A-4EA2-4808-9E88-CC1123EBD256}" dt="2024-10-13T11:35:00.226" v="236"/>
          <ac:spMkLst>
            <pc:docMk/>
            <pc:sldMk cId="2316594711" sldId="321"/>
            <ac:spMk id="3" creationId="{A9B78303-A275-DE0D-D0E9-1288D0EAFCAC}"/>
          </ac:spMkLst>
        </pc:spChg>
        <pc:spChg chg="add mod">
          <ac:chgData name="Sarawoot Kongyoung" userId="3c6e786b-6c74-44bb-b33c-0040d5d8c246" providerId="ADAL" clId="{B905AD6A-4EA2-4808-9E88-CC1123EBD256}" dt="2024-10-13T11:49:13.686" v="383" actId="403"/>
          <ac:spMkLst>
            <pc:docMk/>
            <pc:sldMk cId="2316594711" sldId="321"/>
            <ac:spMk id="4" creationId="{2E85ABBF-9CA7-1419-6DFC-D0BABEF4E519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816630710" sldId="321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824847738" sldId="322"/>
        </pc:sldMkLst>
      </pc:sldChg>
      <pc:sldChg chg="addSp delSp modSp new mod ord setBg">
        <pc:chgData name="Sarawoot Kongyoung" userId="3c6e786b-6c74-44bb-b33c-0040d5d8c246" providerId="ADAL" clId="{B905AD6A-4EA2-4808-9E88-CC1123EBD256}" dt="2024-10-13T11:32:25.462" v="235"/>
        <pc:sldMkLst>
          <pc:docMk/>
          <pc:sldMk cId="2860988718" sldId="322"/>
        </pc:sldMkLst>
        <pc:spChg chg="del">
          <ac:chgData name="Sarawoot Kongyoung" userId="3c6e786b-6c74-44bb-b33c-0040d5d8c246" providerId="ADAL" clId="{B905AD6A-4EA2-4808-9E88-CC1123EBD256}" dt="2024-10-13T11:31:57.060" v="223" actId="26606"/>
          <ac:spMkLst>
            <pc:docMk/>
            <pc:sldMk cId="2860988718" sldId="322"/>
            <ac:spMk id="2" creationId="{5E4CED47-BB6B-2049-4EE6-AF47848D47E4}"/>
          </ac:spMkLst>
        </pc:spChg>
        <pc:spChg chg="del">
          <ac:chgData name="Sarawoot Kongyoung" userId="3c6e786b-6c74-44bb-b33c-0040d5d8c246" providerId="ADAL" clId="{B905AD6A-4EA2-4808-9E88-CC1123EBD256}" dt="2024-10-13T11:31:49.805" v="220"/>
          <ac:spMkLst>
            <pc:docMk/>
            <pc:sldMk cId="2860988718" sldId="322"/>
            <ac:spMk id="3" creationId="{7C5B278D-BF9B-E349-8AF4-35E1E846399D}"/>
          </ac:spMkLst>
        </pc:spChg>
        <pc:spChg chg="add mod">
          <ac:chgData name="Sarawoot Kongyoung" userId="3c6e786b-6c74-44bb-b33c-0040d5d8c246" providerId="ADAL" clId="{B905AD6A-4EA2-4808-9E88-CC1123EBD256}" dt="2024-10-13T11:32:13.230" v="233" actId="1076"/>
          <ac:spMkLst>
            <pc:docMk/>
            <pc:sldMk cId="2860988718" sldId="322"/>
            <ac:spMk id="5" creationId="{73E2D995-6545-04A6-E410-0F4FCA3C7BBE}"/>
          </ac:spMkLst>
        </pc:spChg>
        <pc:spChg chg="add">
          <ac:chgData name="Sarawoot Kongyoung" userId="3c6e786b-6c74-44bb-b33c-0040d5d8c246" providerId="ADAL" clId="{B905AD6A-4EA2-4808-9E88-CC1123EBD256}" dt="2024-10-13T11:31:57.060" v="223" actId="26606"/>
          <ac:spMkLst>
            <pc:docMk/>
            <pc:sldMk cId="2860988718" sldId="322"/>
            <ac:spMk id="2055" creationId="{42A4FC2C-047E-45A5-965D-8E1E3BF09BC6}"/>
          </ac:spMkLst>
        </pc:spChg>
        <pc:picChg chg="add mod">
          <ac:chgData name="Sarawoot Kongyoung" userId="3c6e786b-6c74-44bb-b33c-0040d5d8c246" providerId="ADAL" clId="{B905AD6A-4EA2-4808-9E88-CC1123EBD256}" dt="2024-10-13T11:32:05.157" v="225" actId="27614"/>
          <ac:picMkLst>
            <pc:docMk/>
            <pc:sldMk cId="2860988718" sldId="322"/>
            <ac:picMk id="2050" creationId="{A94B5E5C-8892-E6FB-8020-F0483DA8E002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837460546" sldId="323"/>
        </pc:sldMkLst>
      </pc:sldChg>
      <pc:sldChg chg="addSp delSp modSp new mod ord">
        <pc:chgData name="Sarawoot Kongyoung" userId="3c6e786b-6c74-44bb-b33c-0040d5d8c246" providerId="ADAL" clId="{B905AD6A-4EA2-4808-9E88-CC1123EBD256}" dt="2024-10-13T11:49:47.855" v="390"/>
        <pc:sldMkLst>
          <pc:docMk/>
          <pc:sldMk cId="3243817550" sldId="323"/>
        </pc:sldMkLst>
        <pc:spChg chg="mod">
          <ac:chgData name="Sarawoot Kongyoung" userId="3c6e786b-6c74-44bb-b33c-0040d5d8c246" providerId="ADAL" clId="{B905AD6A-4EA2-4808-9E88-CC1123EBD256}" dt="2024-10-13T11:48:59.960" v="381" actId="20577"/>
          <ac:spMkLst>
            <pc:docMk/>
            <pc:sldMk cId="3243817550" sldId="323"/>
            <ac:spMk id="2" creationId="{8F31C721-445F-049E-6355-C448AB0CDF25}"/>
          </ac:spMkLst>
        </pc:spChg>
        <pc:spChg chg="del">
          <ac:chgData name="Sarawoot Kongyoung" userId="3c6e786b-6c74-44bb-b33c-0040d5d8c246" providerId="ADAL" clId="{B905AD6A-4EA2-4808-9E88-CC1123EBD256}" dt="2024-10-13T11:48:25.296" v="376" actId="22"/>
          <ac:spMkLst>
            <pc:docMk/>
            <pc:sldMk cId="3243817550" sldId="323"/>
            <ac:spMk id="3" creationId="{757084D5-37BE-EE64-A6DC-0168A52B7EAF}"/>
          </ac:spMkLst>
        </pc:spChg>
        <pc:picChg chg="add mod ord">
          <ac:chgData name="Sarawoot Kongyoung" userId="3c6e786b-6c74-44bb-b33c-0040d5d8c246" providerId="ADAL" clId="{B905AD6A-4EA2-4808-9E88-CC1123EBD256}" dt="2024-10-13T11:48:25.296" v="376" actId="22"/>
          <ac:picMkLst>
            <pc:docMk/>
            <pc:sldMk cId="3243817550" sldId="323"/>
            <ac:picMk id="5" creationId="{EDBAA530-453F-A682-95D0-76DD0F7F942C}"/>
          </ac:picMkLst>
        </pc:picChg>
      </pc:sldChg>
      <pc:sldChg chg="modSp new mod">
        <pc:chgData name="Sarawoot Kongyoung" userId="3c6e786b-6c74-44bb-b33c-0040d5d8c246" providerId="ADAL" clId="{B905AD6A-4EA2-4808-9E88-CC1123EBD256}" dt="2024-10-13T11:50:30.671" v="401" actId="20577"/>
        <pc:sldMkLst>
          <pc:docMk/>
          <pc:sldMk cId="2440936225" sldId="324"/>
        </pc:sldMkLst>
        <pc:spChg chg="mod">
          <ac:chgData name="Sarawoot Kongyoung" userId="3c6e786b-6c74-44bb-b33c-0040d5d8c246" providerId="ADAL" clId="{B905AD6A-4EA2-4808-9E88-CC1123EBD256}" dt="2024-10-13T11:50:02.178" v="391"/>
          <ac:spMkLst>
            <pc:docMk/>
            <pc:sldMk cId="2440936225" sldId="324"/>
            <ac:spMk id="2" creationId="{4DFBDDEB-2400-4360-CD1B-42387FDCE035}"/>
          </ac:spMkLst>
        </pc:spChg>
        <pc:spChg chg="mod">
          <ac:chgData name="Sarawoot Kongyoung" userId="3c6e786b-6c74-44bb-b33c-0040d5d8c246" providerId="ADAL" clId="{B905AD6A-4EA2-4808-9E88-CC1123EBD256}" dt="2024-10-13T11:50:30.671" v="401" actId="20577"/>
          <ac:spMkLst>
            <pc:docMk/>
            <pc:sldMk cId="2440936225" sldId="324"/>
            <ac:spMk id="3" creationId="{3E1C4806-9CD1-95BC-3EAA-B4EE2C3929D6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4027960032" sldId="324"/>
        </pc:sldMkLst>
      </pc:sldChg>
      <pc:sldChg chg="addSp modSp new mod">
        <pc:chgData name="Sarawoot Kongyoung" userId="3c6e786b-6c74-44bb-b33c-0040d5d8c246" providerId="ADAL" clId="{B905AD6A-4EA2-4808-9E88-CC1123EBD256}" dt="2024-10-13T11:53:44.945" v="420" actId="13822"/>
        <pc:sldMkLst>
          <pc:docMk/>
          <pc:sldMk cId="2004315576" sldId="325"/>
        </pc:sldMkLst>
        <pc:spChg chg="mod">
          <ac:chgData name="Sarawoot Kongyoung" userId="3c6e786b-6c74-44bb-b33c-0040d5d8c246" providerId="ADAL" clId="{B905AD6A-4EA2-4808-9E88-CC1123EBD256}" dt="2024-10-13T11:52:20.915" v="403"/>
          <ac:spMkLst>
            <pc:docMk/>
            <pc:sldMk cId="2004315576" sldId="325"/>
            <ac:spMk id="2" creationId="{658A7B55-C806-8C4C-3457-EF9E5D7FB16D}"/>
          </ac:spMkLst>
        </pc:spChg>
        <pc:spChg chg="mod">
          <ac:chgData name="Sarawoot Kongyoung" userId="3c6e786b-6c74-44bb-b33c-0040d5d8c246" providerId="ADAL" clId="{B905AD6A-4EA2-4808-9E88-CC1123EBD256}" dt="2024-10-13T11:53:44.945" v="420" actId="13822"/>
          <ac:spMkLst>
            <pc:docMk/>
            <pc:sldMk cId="2004315576" sldId="325"/>
            <ac:spMk id="3" creationId="{CBB17629-74F1-9EBA-7B8E-0555158C4210}"/>
          </ac:spMkLst>
        </pc:spChg>
        <pc:picChg chg="add mod">
          <ac:chgData name="Sarawoot Kongyoung" userId="3c6e786b-6c74-44bb-b33c-0040d5d8c246" providerId="ADAL" clId="{B905AD6A-4EA2-4808-9E88-CC1123EBD256}" dt="2024-10-13T11:53:19.301" v="409" actId="1076"/>
          <ac:picMkLst>
            <pc:docMk/>
            <pc:sldMk cId="2004315576" sldId="325"/>
            <ac:picMk id="5" creationId="{5619B990-E632-5EDE-B191-8D88EDC5A161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240031359" sldId="325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1:58:42.228" v="427" actId="1076"/>
        <pc:sldMkLst>
          <pc:docMk/>
          <pc:sldMk cId="1239914279" sldId="326"/>
        </pc:sldMkLst>
        <pc:spChg chg="del">
          <ac:chgData name="Sarawoot Kongyoung" userId="3c6e786b-6c74-44bb-b33c-0040d5d8c246" providerId="ADAL" clId="{B905AD6A-4EA2-4808-9E88-CC1123EBD256}" dt="2024-10-13T11:58:40.417" v="426" actId="700"/>
          <ac:spMkLst>
            <pc:docMk/>
            <pc:sldMk cId="1239914279" sldId="326"/>
            <ac:spMk id="2" creationId="{F2672B3E-9A56-30D2-550F-69E5F6522C3D}"/>
          </ac:spMkLst>
        </pc:spChg>
        <pc:spChg chg="del">
          <ac:chgData name="Sarawoot Kongyoung" userId="3c6e786b-6c74-44bb-b33c-0040d5d8c246" providerId="ADAL" clId="{B905AD6A-4EA2-4808-9E88-CC1123EBD256}" dt="2024-10-13T11:58:27.135" v="422" actId="22"/>
          <ac:spMkLst>
            <pc:docMk/>
            <pc:sldMk cId="1239914279" sldId="326"/>
            <ac:spMk id="3" creationId="{086D1A08-44E3-5F50-9ED2-21BFB4BFAA42}"/>
          </ac:spMkLst>
        </pc:spChg>
        <pc:picChg chg="add mod ord">
          <ac:chgData name="Sarawoot Kongyoung" userId="3c6e786b-6c74-44bb-b33c-0040d5d8c246" providerId="ADAL" clId="{B905AD6A-4EA2-4808-9E88-CC1123EBD256}" dt="2024-10-13T11:58:42.228" v="427" actId="1076"/>
          <ac:picMkLst>
            <pc:docMk/>
            <pc:sldMk cId="1239914279" sldId="326"/>
            <ac:picMk id="5" creationId="{64C131AE-286E-8000-68B3-596659D1598B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128640652" sldId="326"/>
        </pc:sldMkLst>
      </pc:sldChg>
      <pc:sldChg chg="addSp modSp new mod ord modClrScheme chgLayout">
        <pc:chgData name="Sarawoot Kongyoung" userId="3c6e786b-6c74-44bb-b33c-0040d5d8c246" providerId="ADAL" clId="{B905AD6A-4EA2-4808-9E88-CC1123EBD256}" dt="2024-10-13T11:58:56.486" v="440" actId="20577"/>
        <pc:sldMkLst>
          <pc:docMk/>
          <pc:sldMk cId="1176785258" sldId="327"/>
        </pc:sldMkLst>
        <pc:spChg chg="add mod">
          <ac:chgData name="Sarawoot Kongyoung" userId="3c6e786b-6c74-44bb-b33c-0040d5d8c246" providerId="ADAL" clId="{B905AD6A-4EA2-4808-9E88-CC1123EBD256}" dt="2024-10-13T11:58:56.486" v="440" actId="20577"/>
          <ac:spMkLst>
            <pc:docMk/>
            <pc:sldMk cId="1176785258" sldId="327"/>
            <ac:spMk id="2" creationId="{A2DF9ECB-418F-C76E-BDB3-4028E4D960FE}"/>
          </ac:spMkLst>
        </pc:spChg>
        <pc:spChg chg="add mod">
          <ac:chgData name="Sarawoot Kongyoung" userId="3c6e786b-6c74-44bb-b33c-0040d5d8c246" providerId="ADAL" clId="{B905AD6A-4EA2-4808-9E88-CC1123EBD256}" dt="2024-10-13T11:58:52.519" v="430" actId="700"/>
          <ac:spMkLst>
            <pc:docMk/>
            <pc:sldMk cId="1176785258" sldId="327"/>
            <ac:spMk id="3" creationId="{E88EBCE7-E4BB-3969-9698-3BAC3B5EF348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810244839" sldId="327"/>
        </pc:sldMkLst>
      </pc:sldChg>
      <pc:sldChg chg="addSp delSp new mod modClrScheme chgLayout">
        <pc:chgData name="Sarawoot Kongyoung" userId="3c6e786b-6c74-44bb-b33c-0040d5d8c246" providerId="ADAL" clId="{B905AD6A-4EA2-4808-9E88-CC1123EBD256}" dt="2024-10-13T11:59:57.329" v="443" actId="22"/>
        <pc:sldMkLst>
          <pc:docMk/>
          <pc:sldMk cId="2263825667" sldId="328"/>
        </pc:sldMkLst>
        <pc:spChg chg="del">
          <ac:chgData name="Sarawoot Kongyoung" userId="3c6e786b-6c74-44bb-b33c-0040d5d8c246" providerId="ADAL" clId="{B905AD6A-4EA2-4808-9E88-CC1123EBD256}" dt="2024-10-13T11:59:56.724" v="442" actId="700"/>
          <ac:spMkLst>
            <pc:docMk/>
            <pc:sldMk cId="2263825667" sldId="328"/>
            <ac:spMk id="2" creationId="{3B359825-E50B-875B-9153-1D4B1D5CE34D}"/>
          </ac:spMkLst>
        </pc:spChg>
        <pc:spChg chg="del">
          <ac:chgData name="Sarawoot Kongyoung" userId="3c6e786b-6c74-44bb-b33c-0040d5d8c246" providerId="ADAL" clId="{B905AD6A-4EA2-4808-9E88-CC1123EBD256}" dt="2024-10-13T11:59:56.724" v="442" actId="700"/>
          <ac:spMkLst>
            <pc:docMk/>
            <pc:sldMk cId="2263825667" sldId="328"/>
            <ac:spMk id="3" creationId="{79675FC2-FBB7-6FBA-69BE-7CA16066866C}"/>
          </ac:spMkLst>
        </pc:spChg>
        <pc:picChg chg="add">
          <ac:chgData name="Sarawoot Kongyoung" userId="3c6e786b-6c74-44bb-b33c-0040d5d8c246" providerId="ADAL" clId="{B905AD6A-4EA2-4808-9E88-CC1123EBD256}" dt="2024-10-13T11:59:57.329" v="443" actId="22"/>
          <ac:picMkLst>
            <pc:docMk/>
            <pc:sldMk cId="2263825667" sldId="328"/>
            <ac:picMk id="5" creationId="{3A5503BD-CC97-1399-D014-9A68293AE82E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818776972" sldId="328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557708219" sldId="329"/>
        </pc:sldMkLst>
      </pc:sldChg>
      <pc:sldChg chg="addSp delSp modSp new mod modClrScheme modAnim chgLayout">
        <pc:chgData name="Sarawoot Kongyoung" userId="3c6e786b-6c74-44bb-b33c-0040d5d8c246" providerId="ADAL" clId="{B905AD6A-4EA2-4808-9E88-CC1123EBD256}" dt="2024-10-13T12:35:04.078" v="465"/>
        <pc:sldMkLst>
          <pc:docMk/>
          <pc:sldMk cId="1809934407" sldId="329"/>
        </pc:sldMkLst>
        <pc:spChg chg="add mod">
          <ac:chgData name="Sarawoot Kongyoung" userId="3c6e786b-6c74-44bb-b33c-0040d5d8c246" providerId="ADAL" clId="{B905AD6A-4EA2-4808-9E88-CC1123EBD256}" dt="2024-10-13T12:30:13.112" v="447" actId="20577"/>
          <ac:spMkLst>
            <pc:docMk/>
            <pc:sldMk cId="1809934407" sldId="329"/>
            <ac:spMk id="2" creationId="{8C42FC25-F0BA-7A81-1435-112A36FFF2CA}"/>
          </ac:spMkLst>
        </pc:spChg>
        <pc:spChg chg="add del mod">
          <ac:chgData name="Sarawoot Kongyoung" userId="3c6e786b-6c74-44bb-b33c-0040d5d8c246" providerId="ADAL" clId="{B905AD6A-4EA2-4808-9E88-CC1123EBD256}" dt="2024-10-13T12:31:44.120" v="448" actId="22"/>
          <ac:spMkLst>
            <pc:docMk/>
            <pc:sldMk cId="1809934407" sldId="329"/>
            <ac:spMk id="3" creationId="{22A83BA1-B579-2111-BD1C-A8553CF0BDA6}"/>
          </ac:spMkLst>
        </pc:spChg>
        <pc:picChg chg="add mod ord">
          <ac:chgData name="Sarawoot Kongyoung" userId="3c6e786b-6c74-44bb-b33c-0040d5d8c246" providerId="ADAL" clId="{B905AD6A-4EA2-4808-9E88-CC1123EBD256}" dt="2024-10-13T12:33:45.184" v="459" actId="1076"/>
          <ac:picMkLst>
            <pc:docMk/>
            <pc:sldMk cId="1809934407" sldId="329"/>
            <ac:picMk id="5" creationId="{AF4AFB83-23A4-08BE-2C10-95A8647B8CB0}"/>
          </ac:picMkLst>
        </pc:picChg>
        <pc:picChg chg="add del mod">
          <ac:chgData name="Sarawoot Kongyoung" userId="3c6e786b-6c74-44bb-b33c-0040d5d8c246" providerId="ADAL" clId="{B905AD6A-4EA2-4808-9E88-CC1123EBD256}" dt="2024-10-13T12:34:45.198" v="462" actId="478"/>
          <ac:picMkLst>
            <pc:docMk/>
            <pc:sldMk cId="1809934407" sldId="329"/>
            <ac:picMk id="7" creationId="{45EFB3F5-5B98-891A-7321-4BE30E96D593}"/>
          </ac:picMkLst>
        </pc:picChg>
        <pc:picChg chg="add mod">
          <ac:chgData name="Sarawoot Kongyoung" userId="3c6e786b-6c74-44bb-b33c-0040d5d8c246" providerId="ADAL" clId="{B905AD6A-4EA2-4808-9E88-CC1123EBD256}" dt="2024-10-13T12:34:49.296" v="464" actId="1076"/>
          <ac:picMkLst>
            <pc:docMk/>
            <pc:sldMk cId="1809934407" sldId="329"/>
            <ac:picMk id="9" creationId="{5AA04924-534B-6B37-EF4A-9F9208076317}"/>
          </ac:picMkLst>
        </pc:picChg>
      </pc:sldChg>
      <pc:sldChg chg="addSp delSp modSp new mod modAnim">
        <pc:chgData name="Sarawoot Kongyoung" userId="3c6e786b-6c74-44bb-b33c-0040d5d8c246" providerId="ADAL" clId="{B905AD6A-4EA2-4808-9E88-CC1123EBD256}" dt="2024-10-13T12:41:35.139" v="477"/>
        <pc:sldMkLst>
          <pc:docMk/>
          <pc:sldMk cId="1178055705" sldId="330"/>
        </pc:sldMkLst>
        <pc:spChg chg="mod">
          <ac:chgData name="Sarawoot Kongyoung" userId="3c6e786b-6c74-44bb-b33c-0040d5d8c246" providerId="ADAL" clId="{B905AD6A-4EA2-4808-9E88-CC1123EBD256}" dt="2024-10-13T12:35:58.826" v="469"/>
          <ac:spMkLst>
            <pc:docMk/>
            <pc:sldMk cId="1178055705" sldId="330"/>
            <ac:spMk id="2" creationId="{11133F56-7C0A-5BD8-DC17-7301EFA04935}"/>
          </ac:spMkLst>
        </pc:spChg>
        <pc:spChg chg="del">
          <ac:chgData name="Sarawoot Kongyoung" userId="3c6e786b-6c74-44bb-b33c-0040d5d8c246" providerId="ADAL" clId="{B905AD6A-4EA2-4808-9E88-CC1123EBD256}" dt="2024-10-13T12:40:18.906" v="470" actId="22"/>
          <ac:spMkLst>
            <pc:docMk/>
            <pc:sldMk cId="1178055705" sldId="330"/>
            <ac:spMk id="3" creationId="{341E1D40-753D-255E-E05D-38087915C9E8}"/>
          </ac:spMkLst>
        </pc:spChg>
        <pc:picChg chg="add mod ord">
          <ac:chgData name="Sarawoot Kongyoung" userId="3c6e786b-6c74-44bb-b33c-0040d5d8c246" providerId="ADAL" clId="{B905AD6A-4EA2-4808-9E88-CC1123EBD256}" dt="2024-10-13T12:40:20.629" v="471" actId="1076"/>
          <ac:picMkLst>
            <pc:docMk/>
            <pc:sldMk cId="1178055705" sldId="330"/>
            <ac:picMk id="5" creationId="{3A0B0C9B-168F-7F58-656C-D464B4C2A9C0}"/>
          </ac:picMkLst>
        </pc:picChg>
        <pc:picChg chg="add mod">
          <ac:chgData name="Sarawoot Kongyoung" userId="3c6e786b-6c74-44bb-b33c-0040d5d8c246" providerId="ADAL" clId="{B905AD6A-4EA2-4808-9E88-CC1123EBD256}" dt="2024-10-13T12:41:31.626" v="476" actId="1076"/>
          <ac:picMkLst>
            <pc:docMk/>
            <pc:sldMk cId="1178055705" sldId="330"/>
            <ac:picMk id="7" creationId="{493C1810-96AE-0F2F-8E35-953A1373B1F0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430387282" sldId="330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401818135" sldId="331"/>
        </pc:sldMkLst>
      </pc:sldChg>
      <pc:sldChg chg="addSp delSp modSp new mod">
        <pc:chgData name="Sarawoot Kongyoung" userId="3c6e786b-6c74-44bb-b33c-0040d5d8c246" providerId="ADAL" clId="{B905AD6A-4EA2-4808-9E88-CC1123EBD256}" dt="2024-10-13T12:43:51.099" v="494" actId="1076"/>
        <pc:sldMkLst>
          <pc:docMk/>
          <pc:sldMk cId="2082595869" sldId="331"/>
        </pc:sldMkLst>
        <pc:spChg chg="mod">
          <ac:chgData name="Sarawoot Kongyoung" userId="3c6e786b-6c74-44bb-b33c-0040d5d8c246" providerId="ADAL" clId="{B905AD6A-4EA2-4808-9E88-CC1123EBD256}" dt="2024-10-13T12:43:33.971" v="485"/>
          <ac:spMkLst>
            <pc:docMk/>
            <pc:sldMk cId="2082595869" sldId="331"/>
            <ac:spMk id="2" creationId="{B18717D5-FFC8-0279-BA75-3DE8D8CEEF12}"/>
          </ac:spMkLst>
        </pc:spChg>
        <pc:spChg chg="del">
          <ac:chgData name="Sarawoot Kongyoung" userId="3c6e786b-6c74-44bb-b33c-0040d5d8c246" providerId="ADAL" clId="{B905AD6A-4EA2-4808-9E88-CC1123EBD256}" dt="2024-10-13T12:43:19.686" v="484" actId="22"/>
          <ac:spMkLst>
            <pc:docMk/>
            <pc:sldMk cId="2082595869" sldId="331"/>
            <ac:spMk id="3" creationId="{907DCC4B-A553-5BB1-B3C7-FFF907FA130C}"/>
          </ac:spMkLst>
        </pc:spChg>
        <pc:spChg chg="add mod">
          <ac:chgData name="Sarawoot Kongyoung" userId="3c6e786b-6c74-44bb-b33c-0040d5d8c246" providerId="ADAL" clId="{B905AD6A-4EA2-4808-9E88-CC1123EBD256}" dt="2024-10-13T12:43:51.099" v="494" actId="1076"/>
          <ac:spMkLst>
            <pc:docMk/>
            <pc:sldMk cId="2082595869" sldId="331"/>
            <ac:spMk id="7" creationId="{36A9B77C-A89A-71D9-2E64-9F64FA0CB700}"/>
          </ac:spMkLst>
        </pc:spChg>
        <pc:picChg chg="add mod ord">
          <ac:chgData name="Sarawoot Kongyoung" userId="3c6e786b-6c74-44bb-b33c-0040d5d8c246" providerId="ADAL" clId="{B905AD6A-4EA2-4808-9E88-CC1123EBD256}" dt="2024-10-13T12:43:19.686" v="484" actId="22"/>
          <ac:picMkLst>
            <pc:docMk/>
            <pc:sldMk cId="2082595869" sldId="331"/>
            <ac:picMk id="5" creationId="{E0974D15-F4B9-03DA-86C8-D2CF8B73E211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548124779" sldId="332"/>
        </pc:sldMkLst>
      </pc:sldChg>
      <pc:sldChg chg="modSp new mod ord">
        <pc:chgData name="Sarawoot Kongyoung" userId="3c6e786b-6c74-44bb-b33c-0040d5d8c246" providerId="ADAL" clId="{B905AD6A-4EA2-4808-9E88-CC1123EBD256}" dt="2024-10-13T12:49:50.328" v="501"/>
        <pc:sldMkLst>
          <pc:docMk/>
          <pc:sldMk cId="1181434091" sldId="332"/>
        </pc:sldMkLst>
        <pc:spChg chg="mod">
          <ac:chgData name="Sarawoot Kongyoung" userId="3c6e786b-6c74-44bb-b33c-0040d5d8c246" providerId="ADAL" clId="{B905AD6A-4EA2-4808-9E88-CC1123EBD256}" dt="2024-10-13T12:44:44.121" v="497"/>
          <ac:spMkLst>
            <pc:docMk/>
            <pc:sldMk cId="1181434091" sldId="332"/>
            <ac:spMk id="2" creationId="{7F5EB488-C93F-C30B-835E-4C49CF93EC7F}"/>
          </ac:spMkLst>
        </pc:spChg>
        <pc:spChg chg="mod">
          <ac:chgData name="Sarawoot Kongyoung" userId="3c6e786b-6c74-44bb-b33c-0040d5d8c246" providerId="ADAL" clId="{B905AD6A-4EA2-4808-9E88-CC1123EBD256}" dt="2024-10-13T12:45:03.763" v="499" actId="113"/>
          <ac:spMkLst>
            <pc:docMk/>
            <pc:sldMk cId="1181434091" sldId="332"/>
            <ac:spMk id="3" creationId="{37D70B5D-CC77-E143-1349-DABEF7635354}"/>
          </ac:spMkLst>
        </pc:spChg>
      </pc:sldChg>
      <pc:sldChg chg="addSp delSp modSp new mod">
        <pc:chgData name="Sarawoot Kongyoung" userId="3c6e786b-6c74-44bb-b33c-0040d5d8c246" providerId="ADAL" clId="{B905AD6A-4EA2-4808-9E88-CC1123EBD256}" dt="2024-10-13T13:58:31.734" v="608" actId="1076"/>
        <pc:sldMkLst>
          <pc:docMk/>
          <pc:sldMk cId="2565976576" sldId="333"/>
        </pc:sldMkLst>
        <pc:spChg chg="mod">
          <ac:chgData name="Sarawoot Kongyoung" userId="3c6e786b-6c74-44bb-b33c-0040d5d8c246" providerId="ADAL" clId="{B905AD6A-4EA2-4808-9E88-CC1123EBD256}" dt="2024-10-13T13:09:20.763" v="507"/>
          <ac:spMkLst>
            <pc:docMk/>
            <pc:sldMk cId="2565976576" sldId="333"/>
            <ac:spMk id="2" creationId="{25558134-668D-34BF-16CB-3FB439505F95}"/>
          </ac:spMkLst>
        </pc:spChg>
        <pc:spChg chg="del">
          <ac:chgData name="Sarawoot Kongyoung" userId="3c6e786b-6c74-44bb-b33c-0040d5d8c246" providerId="ADAL" clId="{B905AD6A-4EA2-4808-9E88-CC1123EBD256}" dt="2024-10-13T13:09:11.098" v="503" actId="22"/>
          <ac:spMkLst>
            <pc:docMk/>
            <pc:sldMk cId="2565976576" sldId="333"/>
            <ac:spMk id="3" creationId="{B1A07890-C994-E71D-BF57-EA0DA7B1BE4D}"/>
          </ac:spMkLst>
        </pc:spChg>
        <pc:picChg chg="add mod ord">
          <ac:chgData name="Sarawoot Kongyoung" userId="3c6e786b-6c74-44bb-b33c-0040d5d8c246" providerId="ADAL" clId="{B905AD6A-4EA2-4808-9E88-CC1123EBD256}" dt="2024-10-13T13:58:14.864" v="603" actId="1076"/>
          <ac:picMkLst>
            <pc:docMk/>
            <pc:sldMk cId="2565976576" sldId="333"/>
            <ac:picMk id="5" creationId="{67DC6B20-FDC0-00DC-43C8-3369DED36734}"/>
          </ac:picMkLst>
        </pc:picChg>
        <pc:picChg chg="add mod">
          <ac:chgData name="Sarawoot Kongyoung" userId="3c6e786b-6c74-44bb-b33c-0040d5d8c246" providerId="ADAL" clId="{B905AD6A-4EA2-4808-9E88-CC1123EBD256}" dt="2024-10-13T13:58:13.570" v="602" actId="1076"/>
          <ac:picMkLst>
            <pc:docMk/>
            <pc:sldMk cId="2565976576" sldId="333"/>
            <ac:picMk id="7" creationId="{FF6975E8-411F-B7F4-A796-3A669E6AECB2}"/>
          </ac:picMkLst>
        </pc:picChg>
        <pc:picChg chg="add mod">
          <ac:chgData name="Sarawoot Kongyoung" userId="3c6e786b-6c74-44bb-b33c-0040d5d8c246" providerId="ADAL" clId="{B905AD6A-4EA2-4808-9E88-CC1123EBD256}" dt="2024-10-13T13:58:31.734" v="608" actId="1076"/>
          <ac:picMkLst>
            <pc:docMk/>
            <pc:sldMk cId="2565976576" sldId="333"/>
            <ac:picMk id="9" creationId="{27910779-1C96-91C6-E5CC-4D8434DB2ADD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598729746" sldId="333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664018414" sldId="334"/>
        </pc:sldMkLst>
      </pc:sldChg>
      <pc:sldChg chg="addSp delSp modSp new mod">
        <pc:chgData name="Sarawoot Kongyoung" userId="3c6e786b-6c74-44bb-b33c-0040d5d8c246" providerId="ADAL" clId="{B905AD6A-4EA2-4808-9E88-CC1123EBD256}" dt="2024-10-13T13:23:10.457" v="555" actId="1076"/>
        <pc:sldMkLst>
          <pc:docMk/>
          <pc:sldMk cId="4088804891" sldId="334"/>
        </pc:sldMkLst>
        <pc:spChg chg="mod">
          <ac:chgData name="Sarawoot Kongyoung" userId="3c6e786b-6c74-44bb-b33c-0040d5d8c246" providerId="ADAL" clId="{B905AD6A-4EA2-4808-9E88-CC1123EBD256}" dt="2024-10-13T13:09:59.338" v="536" actId="20577"/>
          <ac:spMkLst>
            <pc:docMk/>
            <pc:sldMk cId="4088804891" sldId="334"/>
            <ac:spMk id="2" creationId="{147584F4-E1AC-63F2-A4EF-14BB32ACDF11}"/>
          </ac:spMkLst>
        </pc:spChg>
        <pc:spChg chg="del">
          <ac:chgData name="Sarawoot Kongyoung" userId="3c6e786b-6c74-44bb-b33c-0040d5d8c246" providerId="ADAL" clId="{B905AD6A-4EA2-4808-9E88-CC1123EBD256}" dt="2024-10-13T13:10:57.606" v="541" actId="22"/>
          <ac:spMkLst>
            <pc:docMk/>
            <pc:sldMk cId="4088804891" sldId="334"/>
            <ac:spMk id="3" creationId="{6B43F42E-44D0-DEE4-1507-8E80D56D0DF0}"/>
          </ac:spMkLst>
        </pc:spChg>
        <pc:spChg chg="add del mod">
          <ac:chgData name="Sarawoot Kongyoung" userId="3c6e786b-6c74-44bb-b33c-0040d5d8c246" providerId="ADAL" clId="{B905AD6A-4EA2-4808-9E88-CC1123EBD256}" dt="2024-10-13T13:23:06.676" v="553" actId="22"/>
          <ac:spMkLst>
            <pc:docMk/>
            <pc:sldMk cId="4088804891" sldId="334"/>
            <ac:spMk id="9" creationId="{01B9EBBA-9A61-7A1E-8351-83D1CCFCA3D2}"/>
          </ac:spMkLst>
        </pc:spChg>
        <pc:picChg chg="add del mod ord">
          <ac:chgData name="Sarawoot Kongyoung" userId="3c6e786b-6c74-44bb-b33c-0040d5d8c246" providerId="ADAL" clId="{B905AD6A-4EA2-4808-9E88-CC1123EBD256}" dt="2024-10-13T13:21:21.943" v="551" actId="478"/>
          <ac:picMkLst>
            <pc:docMk/>
            <pc:sldMk cId="4088804891" sldId="334"/>
            <ac:picMk id="5" creationId="{5382492B-1379-866C-3D18-BC04CAEC1FAF}"/>
          </ac:picMkLst>
        </pc:picChg>
        <pc:picChg chg="add del mod">
          <ac:chgData name="Sarawoot Kongyoung" userId="3c6e786b-6c74-44bb-b33c-0040d5d8c246" providerId="ADAL" clId="{B905AD6A-4EA2-4808-9E88-CC1123EBD256}" dt="2024-10-13T13:21:25.030" v="552" actId="478"/>
          <ac:picMkLst>
            <pc:docMk/>
            <pc:sldMk cId="4088804891" sldId="334"/>
            <ac:picMk id="7" creationId="{DD7C14CA-8819-375D-4DB8-19D26F315302}"/>
          </ac:picMkLst>
        </pc:picChg>
        <pc:picChg chg="add mod ord">
          <ac:chgData name="Sarawoot Kongyoung" userId="3c6e786b-6c74-44bb-b33c-0040d5d8c246" providerId="ADAL" clId="{B905AD6A-4EA2-4808-9E88-CC1123EBD256}" dt="2024-10-13T13:23:10.457" v="555" actId="1076"/>
          <ac:picMkLst>
            <pc:docMk/>
            <pc:sldMk cId="4088804891" sldId="334"/>
            <ac:picMk id="11" creationId="{A78CFCEB-6A91-862C-8E99-9523448282B2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437689087" sldId="335"/>
        </pc:sldMkLst>
      </pc:sldChg>
      <pc:sldChg chg="addSp delSp modSp new mod ord">
        <pc:chgData name="Sarawoot Kongyoung" userId="3c6e786b-6c74-44bb-b33c-0040d5d8c246" providerId="ADAL" clId="{B905AD6A-4EA2-4808-9E88-CC1123EBD256}" dt="2024-10-13T13:24:18.033" v="562"/>
        <pc:sldMkLst>
          <pc:docMk/>
          <pc:sldMk cId="2657718364" sldId="335"/>
        </pc:sldMkLst>
        <pc:spChg chg="mod">
          <ac:chgData name="Sarawoot Kongyoung" userId="3c6e786b-6c74-44bb-b33c-0040d5d8c246" providerId="ADAL" clId="{B905AD6A-4EA2-4808-9E88-CC1123EBD256}" dt="2024-10-13T13:23:21.287" v="559"/>
          <ac:spMkLst>
            <pc:docMk/>
            <pc:sldMk cId="2657718364" sldId="335"/>
            <ac:spMk id="2" creationId="{C26C89FC-8DFB-1A9B-64AE-93DA6B9AA806}"/>
          </ac:spMkLst>
        </pc:spChg>
        <pc:spChg chg="del">
          <ac:chgData name="Sarawoot Kongyoung" userId="3c6e786b-6c74-44bb-b33c-0040d5d8c246" providerId="ADAL" clId="{B905AD6A-4EA2-4808-9E88-CC1123EBD256}" dt="2024-10-13T13:24:15.163" v="560" actId="22"/>
          <ac:spMkLst>
            <pc:docMk/>
            <pc:sldMk cId="2657718364" sldId="335"/>
            <ac:spMk id="3" creationId="{908AF82E-18D3-1462-A4E9-CCF98669DB52}"/>
          </ac:spMkLst>
        </pc:spChg>
        <pc:picChg chg="add mod ord">
          <ac:chgData name="Sarawoot Kongyoung" userId="3c6e786b-6c74-44bb-b33c-0040d5d8c246" providerId="ADAL" clId="{B905AD6A-4EA2-4808-9E88-CC1123EBD256}" dt="2024-10-13T13:24:15.163" v="560" actId="22"/>
          <ac:picMkLst>
            <pc:docMk/>
            <pc:sldMk cId="2657718364" sldId="335"/>
            <ac:picMk id="5" creationId="{499642B5-7B60-8A48-A68B-31AB4821D793}"/>
          </ac:picMkLst>
        </pc:picChg>
      </pc:sldChg>
      <pc:sldChg chg="addSp delSp modSp new mod modClrScheme chgLayout">
        <pc:chgData name="Sarawoot Kongyoung" userId="3c6e786b-6c74-44bb-b33c-0040d5d8c246" providerId="ADAL" clId="{B905AD6A-4EA2-4808-9E88-CC1123EBD256}" dt="2024-10-13T13:24:39.048" v="565"/>
        <pc:sldMkLst>
          <pc:docMk/>
          <pc:sldMk cId="927680871" sldId="336"/>
        </pc:sldMkLst>
        <pc:spChg chg="del mod ord">
          <ac:chgData name="Sarawoot Kongyoung" userId="3c6e786b-6c74-44bb-b33c-0040d5d8c246" providerId="ADAL" clId="{B905AD6A-4EA2-4808-9E88-CC1123EBD256}" dt="2024-10-13T13:24:38.239" v="564" actId="700"/>
          <ac:spMkLst>
            <pc:docMk/>
            <pc:sldMk cId="927680871" sldId="336"/>
            <ac:spMk id="2" creationId="{3AD0420B-7ED5-0AE7-6499-0DBF0A6ED29F}"/>
          </ac:spMkLst>
        </pc:spChg>
        <pc:spChg chg="del mod ord">
          <ac:chgData name="Sarawoot Kongyoung" userId="3c6e786b-6c74-44bb-b33c-0040d5d8c246" providerId="ADAL" clId="{B905AD6A-4EA2-4808-9E88-CC1123EBD256}" dt="2024-10-13T13:24:38.239" v="564" actId="700"/>
          <ac:spMkLst>
            <pc:docMk/>
            <pc:sldMk cId="927680871" sldId="336"/>
            <ac:spMk id="3" creationId="{44319FD2-059E-85F5-CD40-5C5B0300EC92}"/>
          </ac:spMkLst>
        </pc:spChg>
        <pc:spChg chg="add mod ord">
          <ac:chgData name="Sarawoot Kongyoung" userId="3c6e786b-6c74-44bb-b33c-0040d5d8c246" providerId="ADAL" clId="{B905AD6A-4EA2-4808-9E88-CC1123EBD256}" dt="2024-10-13T13:24:39.048" v="565"/>
          <ac:spMkLst>
            <pc:docMk/>
            <pc:sldMk cId="927680871" sldId="336"/>
            <ac:spMk id="4" creationId="{DA6A125C-30DE-DA65-2C29-8B9B985DE702}"/>
          </ac:spMkLst>
        </pc:spChg>
        <pc:spChg chg="add mod ord">
          <ac:chgData name="Sarawoot Kongyoung" userId="3c6e786b-6c74-44bb-b33c-0040d5d8c246" providerId="ADAL" clId="{B905AD6A-4EA2-4808-9E88-CC1123EBD256}" dt="2024-10-13T13:24:38.239" v="564" actId="700"/>
          <ac:spMkLst>
            <pc:docMk/>
            <pc:sldMk cId="927680871" sldId="336"/>
            <ac:spMk id="5" creationId="{B0FA9DB8-E525-0FB6-8618-7A7887CDA8F5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626000475" sldId="336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848283145" sldId="337"/>
        </pc:sldMkLst>
      </pc:sldChg>
      <pc:sldChg chg="addSp delSp modSp new mod ord modClrScheme chgLayout">
        <pc:chgData name="Sarawoot Kongyoung" userId="3c6e786b-6c74-44bb-b33c-0040d5d8c246" providerId="ADAL" clId="{B905AD6A-4EA2-4808-9E88-CC1123EBD256}" dt="2024-10-13T13:56:52.036" v="601" actId="20577"/>
        <pc:sldMkLst>
          <pc:docMk/>
          <pc:sldMk cId="3732437545" sldId="337"/>
        </pc:sldMkLst>
        <pc:spChg chg="del mod ord">
          <ac:chgData name="Sarawoot Kongyoung" userId="3c6e786b-6c74-44bb-b33c-0040d5d8c246" providerId="ADAL" clId="{B905AD6A-4EA2-4808-9E88-CC1123EBD256}" dt="2024-10-13T13:56:42.757" v="581" actId="700"/>
          <ac:spMkLst>
            <pc:docMk/>
            <pc:sldMk cId="3732437545" sldId="337"/>
            <ac:spMk id="2" creationId="{CD1F0E6A-3151-574A-C867-657B0C8DBBAC}"/>
          </ac:spMkLst>
        </pc:spChg>
        <pc:spChg chg="del mod ord">
          <ac:chgData name="Sarawoot Kongyoung" userId="3c6e786b-6c74-44bb-b33c-0040d5d8c246" providerId="ADAL" clId="{B905AD6A-4EA2-4808-9E88-CC1123EBD256}" dt="2024-10-13T13:56:42.757" v="581" actId="700"/>
          <ac:spMkLst>
            <pc:docMk/>
            <pc:sldMk cId="3732437545" sldId="337"/>
            <ac:spMk id="3" creationId="{957B298B-10E7-7450-B06C-5B824BB9EF35}"/>
          </ac:spMkLst>
        </pc:spChg>
        <pc:spChg chg="add mod ord">
          <ac:chgData name="Sarawoot Kongyoung" userId="3c6e786b-6c74-44bb-b33c-0040d5d8c246" providerId="ADAL" clId="{B905AD6A-4EA2-4808-9E88-CC1123EBD256}" dt="2024-10-13T13:56:52.036" v="601" actId="20577"/>
          <ac:spMkLst>
            <pc:docMk/>
            <pc:sldMk cId="3732437545" sldId="337"/>
            <ac:spMk id="4" creationId="{B7377BFB-4F06-2C77-D1B6-A21F8711DF08}"/>
          </ac:spMkLst>
        </pc:spChg>
        <pc:spChg chg="add mod ord">
          <ac:chgData name="Sarawoot Kongyoung" userId="3c6e786b-6c74-44bb-b33c-0040d5d8c246" providerId="ADAL" clId="{B905AD6A-4EA2-4808-9E88-CC1123EBD256}" dt="2024-10-13T13:56:42.757" v="581" actId="700"/>
          <ac:spMkLst>
            <pc:docMk/>
            <pc:sldMk cId="3732437545" sldId="337"/>
            <ac:spMk id="5" creationId="{B1E67785-D9F7-CBE9-AB4E-BE8933E89067}"/>
          </ac:spMkLst>
        </pc:spChg>
      </pc:sldChg>
      <pc:sldChg chg="addSp delSp modSp new mod modClrScheme chgLayout">
        <pc:chgData name="Sarawoot Kongyoung" userId="3c6e786b-6c74-44bb-b33c-0040d5d8c246" providerId="ADAL" clId="{B905AD6A-4EA2-4808-9E88-CC1123EBD256}" dt="2024-10-13T15:06:55.997" v="793" actId="20577"/>
        <pc:sldMkLst>
          <pc:docMk/>
          <pc:sldMk cId="497571707" sldId="338"/>
        </pc:sldMkLst>
        <pc:spChg chg="del mod ord">
          <ac:chgData name="Sarawoot Kongyoung" userId="3c6e786b-6c74-44bb-b33c-0040d5d8c246" providerId="ADAL" clId="{B905AD6A-4EA2-4808-9E88-CC1123EBD256}" dt="2024-10-13T14:03:46.283" v="610" actId="700"/>
          <ac:spMkLst>
            <pc:docMk/>
            <pc:sldMk cId="497571707" sldId="338"/>
            <ac:spMk id="2" creationId="{DEA901BA-9597-A268-E629-7AA5002DDE3A}"/>
          </ac:spMkLst>
        </pc:spChg>
        <pc:spChg chg="del mod ord">
          <ac:chgData name="Sarawoot Kongyoung" userId="3c6e786b-6c74-44bb-b33c-0040d5d8c246" providerId="ADAL" clId="{B905AD6A-4EA2-4808-9E88-CC1123EBD256}" dt="2024-10-13T14:03:46.283" v="610" actId="700"/>
          <ac:spMkLst>
            <pc:docMk/>
            <pc:sldMk cId="497571707" sldId="338"/>
            <ac:spMk id="3" creationId="{CFA8390D-47AD-BC7A-5259-15FAEE19EB3D}"/>
          </ac:spMkLst>
        </pc:spChg>
        <pc:spChg chg="add mod ord">
          <ac:chgData name="Sarawoot Kongyoung" userId="3c6e786b-6c74-44bb-b33c-0040d5d8c246" providerId="ADAL" clId="{B905AD6A-4EA2-4808-9E88-CC1123EBD256}" dt="2024-10-13T14:10:35.321" v="633"/>
          <ac:spMkLst>
            <pc:docMk/>
            <pc:sldMk cId="497571707" sldId="338"/>
            <ac:spMk id="4" creationId="{636C9124-C864-7657-6F0D-6C5C26FBBD5E}"/>
          </ac:spMkLst>
        </pc:spChg>
        <pc:spChg chg="add mod ord">
          <ac:chgData name="Sarawoot Kongyoung" userId="3c6e786b-6c74-44bb-b33c-0040d5d8c246" providerId="ADAL" clId="{B905AD6A-4EA2-4808-9E88-CC1123EBD256}" dt="2024-10-13T15:06:55.997" v="793" actId="20577"/>
          <ac:spMkLst>
            <pc:docMk/>
            <pc:sldMk cId="497571707" sldId="338"/>
            <ac:spMk id="5" creationId="{FB1FAA7B-D7CA-CD04-E50B-F0C961C18A15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488249057" sldId="338"/>
        </pc:sldMkLst>
      </pc:sldChg>
      <pc:sldChg chg="addSp modSp new mod ord">
        <pc:chgData name="Sarawoot Kongyoung" userId="3c6e786b-6c74-44bb-b33c-0040d5d8c246" providerId="ADAL" clId="{B905AD6A-4EA2-4808-9E88-CC1123EBD256}" dt="2024-10-13T14:16:22.942" v="647"/>
        <pc:sldMkLst>
          <pc:docMk/>
          <pc:sldMk cId="804228493" sldId="339"/>
        </pc:sldMkLst>
        <pc:spChg chg="mod">
          <ac:chgData name="Sarawoot Kongyoung" userId="3c6e786b-6c74-44bb-b33c-0040d5d8c246" providerId="ADAL" clId="{B905AD6A-4EA2-4808-9E88-CC1123EBD256}" dt="2024-10-13T14:12:17.762" v="636" actId="20577"/>
          <ac:spMkLst>
            <pc:docMk/>
            <pc:sldMk cId="804228493" sldId="339"/>
            <ac:spMk id="2" creationId="{F4E618E0-28B9-7C42-0D20-A390AB6DFAFD}"/>
          </ac:spMkLst>
        </pc:spChg>
        <pc:spChg chg="mod">
          <ac:chgData name="Sarawoot Kongyoung" userId="3c6e786b-6c74-44bb-b33c-0040d5d8c246" providerId="ADAL" clId="{B905AD6A-4EA2-4808-9E88-CC1123EBD256}" dt="2024-10-13T14:13:06.322" v="642" actId="20577"/>
          <ac:spMkLst>
            <pc:docMk/>
            <pc:sldMk cId="804228493" sldId="339"/>
            <ac:spMk id="3" creationId="{A78AA356-41DE-BAFC-B471-AC2A584FFEB8}"/>
          </ac:spMkLst>
        </pc:spChg>
        <pc:picChg chg="add mod">
          <ac:chgData name="Sarawoot Kongyoung" userId="3c6e786b-6c74-44bb-b33c-0040d5d8c246" providerId="ADAL" clId="{B905AD6A-4EA2-4808-9E88-CC1123EBD256}" dt="2024-10-13T14:13:09.430" v="644" actId="1076"/>
          <ac:picMkLst>
            <pc:docMk/>
            <pc:sldMk cId="804228493" sldId="339"/>
            <ac:picMk id="5" creationId="{829222BF-159A-8E0F-B32B-BE1A568BD08E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569921980" sldId="339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23:52.307" v="688" actId="208"/>
        <pc:sldMkLst>
          <pc:docMk/>
          <pc:sldMk cId="3095430736" sldId="340"/>
        </pc:sldMkLst>
        <pc:spChg chg="del mod">
          <ac:chgData name="Sarawoot Kongyoung" userId="3c6e786b-6c74-44bb-b33c-0040d5d8c246" providerId="ADAL" clId="{B905AD6A-4EA2-4808-9E88-CC1123EBD256}" dt="2024-10-13T14:20:04.720" v="672" actId="478"/>
          <ac:spMkLst>
            <pc:docMk/>
            <pc:sldMk cId="3095430736" sldId="340"/>
            <ac:spMk id="2" creationId="{D4DAAC75-7B5C-214D-3503-D9A21B2D03A5}"/>
          </ac:spMkLst>
        </pc:spChg>
        <pc:spChg chg="del mod">
          <ac:chgData name="Sarawoot Kongyoung" userId="3c6e786b-6c74-44bb-b33c-0040d5d8c246" providerId="ADAL" clId="{B905AD6A-4EA2-4808-9E88-CC1123EBD256}" dt="2024-10-13T14:17:35.582" v="650" actId="478"/>
          <ac:spMkLst>
            <pc:docMk/>
            <pc:sldMk cId="3095430736" sldId="340"/>
            <ac:spMk id="3" creationId="{C9C2994A-4E6A-A514-D9E7-860FCD6E6141}"/>
          </ac:spMkLst>
        </pc:spChg>
        <pc:spChg chg="add del mod">
          <ac:chgData name="Sarawoot Kongyoung" userId="3c6e786b-6c74-44bb-b33c-0040d5d8c246" providerId="ADAL" clId="{B905AD6A-4EA2-4808-9E88-CC1123EBD256}" dt="2024-10-13T14:17:37.159" v="651" actId="22"/>
          <ac:spMkLst>
            <pc:docMk/>
            <pc:sldMk cId="3095430736" sldId="340"/>
            <ac:spMk id="5" creationId="{D38901DD-9CD9-F706-D358-17C2E6256D91}"/>
          </ac:spMkLst>
        </pc:spChg>
        <pc:spChg chg="add mod">
          <ac:chgData name="Sarawoot Kongyoung" userId="3c6e786b-6c74-44bb-b33c-0040d5d8c246" providerId="ADAL" clId="{B905AD6A-4EA2-4808-9E88-CC1123EBD256}" dt="2024-10-13T14:23:52.307" v="688" actId="208"/>
          <ac:spMkLst>
            <pc:docMk/>
            <pc:sldMk cId="3095430736" sldId="340"/>
            <ac:spMk id="11" creationId="{2333E5EE-94BF-64E1-2E15-876201B19BDB}"/>
          </ac:spMkLst>
        </pc:spChg>
        <pc:spChg chg="add del mod">
          <ac:chgData name="Sarawoot Kongyoung" userId="3c6e786b-6c74-44bb-b33c-0040d5d8c246" providerId="ADAL" clId="{B905AD6A-4EA2-4808-9E88-CC1123EBD256}" dt="2024-10-13T14:20:07.596" v="673" actId="700"/>
          <ac:spMkLst>
            <pc:docMk/>
            <pc:sldMk cId="3095430736" sldId="340"/>
            <ac:spMk id="13" creationId="{7635CF86-BC87-A564-C486-BC7557FB3E39}"/>
          </ac:spMkLst>
        </pc:spChg>
        <pc:picChg chg="add mod ord">
          <ac:chgData name="Sarawoot Kongyoung" userId="3c6e786b-6c74-44bb-b33c-0040d5d8c246" providerId="ADAL" clId="{B905AD6A-4EA2-4808-9E88-CC1123EBD256}" dt="2024-10-13T14:20:12.021" v="675" actId="1076"/>
          <ac:picMkLst>
            <pc:docMk/>
            <pc:sldMk cId="3095430736" sldId="340"/>
            <ac:picMk id="7" creationId="{CE5B63E7-E984-4DC7-8C3D-D4AF4628FE1B}"/>
          </ac:picMkLst>
        </pc:picChg>
        <pc:picChg chg="add mod">
          <ac:chgData name="Sarawoot Kongyoung" userId="3c6e786b-6c74-44bb-b33c-0040d5d8c246" providerId="ADAL" clId="{B905AD6A-4EA2-4808-9E88-CC1123EBD256}" dt="2024-10-13T14:20:13.596" v="676" actId="1076"/>
          <ac:picMkLst>
            <pc:docMk/>
            <pc:sldMk cId="3095430736" sldId="340"/>
            <ac:picMk id="9" creationId="{114CEDF3-F472-EC57-D4E2-F67EF6B8AA7E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4214353623" sldId="340"/>
        </pc:sldMkLst>
      </pc:sldChg>
      <pc:sldChg chg="addSp modSp new mod">
        <pc:chgData name="Sarawoot Kongyoung" userId="3c6e786b-6c74-44bb-b33c-0040d5d8c246" providerId="ADAL" clId="{B905AD6A-4EA2-4808-9E88-CC1123EBD256}" dt="2024-10-13T14:23:41.246" v="687" actId="13822"/>
        <pc:sldMkLst>
          <pc:docMk/>
          <pc:sldMk cId="3580184024" sldId="341"/>
        </pc:sldMkLst>
        <pc:spChg chg="add mod">
          <ac:chgData name="Sarawoot Kongyoung" userId="3c6e786b-6c74-44bb-b33c-0040d5d8c246" providerId="ADAL" clId="{B905AD6A-4EA2-4808-9E88-CC1123EBD256}" dt="2024-10-13T14:23:41.246" v="687" actId="13822"/>
          <ac:spMkLst>
            <pc:docMk/>
            <pc:sldMk cId="3580184024" sldId="341"/>
            <ac:spMk id="3" creationId="{C869D22B-941B-1CD4-D232-23F6BB5052DF}"/>
          </ac:spMkLst>
        </pc:spChg>
        <pc:picChg chg="add mod">
          <ac:chgData name="Sarawoot Kongyoung" userId="3c6e786b-6c74-44bb-b33c-0040d5d8c246" providerId="ADAL" clId="{B905AD6A-4EA2-4808-9E88-CC1123EBD256}" dt="2024-10-13T14:22:36.460" v="685" actId="1076"/>
          <ac:picMkLst>
            <pc:docMk/>
            <pc:sldMk cId="3580184024" sldId="341"/>
            <ac:picMk id="5" creationId="{9B83653A-085A-CC58-BA08-31985355361C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4287450149" sldId="341"/>
        </pc:sldMkLst>
      </pc:sldChg>
      <pc:sldChg chg="addSp modSp new mod">
        <pc:chgData name="Sarawoot Kongyoung" userId="3c6e786b-6c74-44bb-b33c-0040d5d8c246" providerId="ADAL" clId="{B905AD6A-4EA2-4808-9E88-CC1123EBD256}" dt="2024-10-13T14:40:36.622" v="697" actId="1076"/>
        <pc:sldMkLst>
          <pc:docMk/>
          <pc:sldMk cId="535504497" sldId="342"/>
        </pc:sldMkLst>
        <pc:spChg chg="add mod">
          <ac:chgData name="Sarawoot Kongyoung" userId="3c6e786b-6c74-44bb-b33c-0040d5d8c246" providerId="ADAL" clId="{B905AD6A-4EA2-4808-9E88-CC1123EBD256}" dt="2024-10-13T14:39:48.100" v="693" actId="1076"/>
          <ac:spMkLst>
            <pc:docMk/>
            <pc:sldMk cId="535504497" sldId="342"/>
            <ac:spMk id="3" creationId="{D580C9CE-EA94-127F-E83E-7A2A36110FD4}"/>
          </ac:spMkLst>
        </pc:spChg>
        <pc:picChg chg="add mod">
          <ac:chgData name="Sarawoot Kongyoung" userId="3c6e786b-6c74-44bb-b33c-0040d5d8c246" providerId="ADAL" clId="{B905AD6A-4EA2-4808-9E88-CC1123EBD256}" dt="2024-10-13T14:40:36.622" v="697" actId="1076"/>
          <ac:picMkLst>
            <pc:docMk/>
            <pc:sldMk cId="535504497" sldId="342"/>
            <ac:picMk id="5" creationId="{1A4125A3-3F08-63BD-4E16-C26973E033DB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983489320" sldId="342"/>
        </pc:sldMkLst>
      </pc:sldChg>
      <pc:sldChg chg="addSp modSp new mod modClrScheme chgLayout">
        <pc:chgData name="Sarawoot Kongyoung" userId="3c6e786b-6c74-44bb-b33c-0040d5d8c246" providerId="ADAL" clId="{B905AD6A-4EA2-4808-9E88-CC1123EBD256}" dt="2024-10-13T14:41:59.797" v="701" actId="20577"/>
        <pc:sldMkLst>
          <pc:docMk/>
          <pc:sldMk cId="1883476856" sldId="343"/>
        </pc:sldMkLst>
        <pc:spChg chg="add mod">
          <ac:chgData name="Sarawoot Kongyoung" userId="3c6e786b-6c74-44bb-b33c-0040d5d8c246" providerId="ADAL" clId="{B905AD6A-4EA2-4808-9E88-CC1123EBD256}" dt="2024-10-13T14:41:59.797" v="701" actId="20577"/>
          <ac:spMkLst>
            <pc:docMk/>
            <pc:sldMk cId="1883476856" sldId="343"/>
            <ac:spMk id="2" creationId="{5CF4300C-C4B1-1880-6EFB-8BC3F4C3BF01}"/>
          </ac:spMkLst>
        </pc:spChg>
        <pc:spChg chg="add mod">
          <ac:chgData name="Sarawoot Kongyoung" userId="3c6e786b-6c74-44bb-b33c-0040d5d8c246" providerId="ADAL" clId="{B905AD6A-4EA2-4808-9E88-CC1123EBD256}" dt="2024-10-13T14:41:57.624" v="699" actId="700"/>
          <ac:spMkLst>
            <pc:docMk/>
            <pc:sldMk cId="1883476856" sldId="343"/>
            <ac:spMk id="3" creationId="{EB299FD2-0590-1554-E691-043A12DF6648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4061333262" sldId="343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4186017802" sldId="344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43:22.050" v="712" actId="14100"/>
        <pc:sldMkLst>
          <pc:docMk/>
          <pc:sldMk cId="4190953620" sldId="344"/>
        </pc:sldMkLst>
        <pc:spChg chg="del">
          <ac:chgData name="Sarawoot Kongyoung" userId="3c6e786b-6c74-44bb-b33c-0040d5d8c246" providerId="ADAL" clId="{B905AD6A-4EA2-4808-9E88-CC1123EBD256}" dt="2024-10-13T14:42:06.237" v="703" actId="700"/>
          <ac:spMkLst>
            <pc:docMk/>
            <pc:sldMk cId="4190953620" sldId="344"/>
            <ac:spMk id="2" creationId="{45DC3276-68BD-E15B-87EB-80A42B586A71}"/>
          </ac:spMkLst>
        </pc:spChg>
        <pc:spChg chg="del">
          <ac:chgData name="Sarawoot Kongyoung" userId="3c6e786b-6c74-44bb-b33c-0040d5d8c246" providerId="ADAL" clId="{B905AD6A-4EA2-4808-9E88-CC1123EBD256}" dt="2024-10-13T14:42:06.237" v="703" actId="700"/>
          <ac:spMkLst>
            <pc:docMk/>
            <pc:sldMk cId="4190953620" sldId="344"/>
            <ac:spMk id="3" creationId="{6E1A2075-C055-7CE8-4243-DE8BDFB2C15A}"/>
          </ac:spMkLst>
        </pc:spChg>
        <pc:spChg chg="add mod">
          <ac:chgData name="Sarawoot Kongyoung" userId="3c6e786b-6c74-44bb-b33c-0040d5d8c246" providerId="ADAL" clId="{B905AD6A-4EA2-4808-9E88-CC1123EBD256}" dt="2024-10-13T14:42:18.824" v="706" actId="20577"/>
          <ac:spMkLst>
            <pc:docMk/>
            <pc:sldMk cId="4190953620" sldId="344"/>
            <ac:spMk id="4" creationId="{91060F20-F17C-F306-7C5D-1B72150159B0}"/>
          </ac:spMkLst>
        </pc:spChg>
        <pc:spChg chg="add del mod">
          <ac:chgData name="Sarawoot Kongyoung" userId="3c6e786b-6c74-44bb-b33c-0040d5d8c246" providerId="ADAL" clId="{B905AD6A-4EA2-4808-9E88-CC1123EBD256}" dt="2024-10-13T14:42:26.802" v="707"/>
          <ac:spMkLst>
            <pc:docMk/>
            <pc:sldMk cId="4190953620" sldId="344"/>
            <ac:spMk id="5" creationId="{FA905707-2CD9-E9E2-FB29-E9DECD685DD7}"/>
          </ac:spMkLst>
        </pc:spChg>
        <pc:picChg chg="add mod">
          <ac:chgData name="Sarawoot Kongyoung" userId="3c6e786b-6c74-44bb-b33c-0040d5d8c246" providerId="ADAL" clId="{B905AD6A-4EA2-4808-9E88-CC1123EBD256}" dt="2024-10-13T14:43:22.050" v="712" actId="14100"/>
          <ac:picMkLst>
            <pc:docMk/>
            <pc:sldMk cId="4190953620" sldId="344"/>
            <ac:picMk id="6" creationId="{B490AFE1-F576-8E44-C278-86214D9EB5CE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013831259" sldId="345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44:46.266" v="722" actId="14100"/>
        <pc:sldMkLst>
          <pc:docMk/>
          <pc:sldMk cId="2682841153" sldId="345"/>
        </pc:sldMkLst>
        <pc:spChg chg="del">
          <ac:chgData name="Sarawoot Kongyoung" userId="3c6e786b-6c74-44bb-b33c-0040d5d8c246" providerId="ADAL" clId="{B905AD6A-4EA2-4808-9E88-CC1123EBD256}" dt="2024-10-13T14:44:13.443" v="714" actId="700"/>
          <ac:spMkLst>
            <pc:docMk/>
            <pc:sldMk cId="2682841153" sldId="345"/>
            <ac:spMk id="2" creationId="{D5736F97-D492-F48F-C04C-67562CB5C8A7}"/>
          </ac:spMkLst>
        </pc:spChg>
        <pc:spChg chg="del">
          <ac:chgData name="Sarawoot Kongyoung" userId="3c6e786b-6c74-44bb-b33c-0040d5d8c246" providerId="ADAL" clId="{B905AD6A-4EA2-4808-9E88-CC1123EBD256}" dt="2024-10-13T14:44:13.443" v="714" actId="700"/>
          <ac:spMkLst>
            <pc:docMk/>
            <pc:sldMk cId="2682841153" sldId="345"/>
            <ac:spMk id="3" creationId="{738E1143-AAE8-F348-0142-8515B7C54F90}"/>
          </ac:spMkLst>
        </pc:spChg>
        <pc:spChg chg="add mod">
          <ac:chgData name="Sarawoot Kongyoung" userId="3c6e786b-6c74-44bb-b33c-0040d5d8c246" providerId="ADAL" clId="{B905AD6A-4EA2-4808-9E88-CC1123EBD256}" dt="2024-10-13T14:44:46.266" v="722" actId="14100"/>
          <ac:spMkLst>
            <pc:docMk/>
            <pc:sldMk cId="2682841153" sldId="345"/>
            <ac:spMk id="5" creationId="{CEE327BE-1C28-D440-5D6E-992736DB3DBA}"/>
          </ac:spMkLst>
        </pc:spChg>
        <pc:spChg chg="add mod">
          <ac:chgData name="Sarawoot Kongyoung" userId="3c6e786b-6c74-44bb-b33c-0040d5d8c246" providerId="ADAL" clId="{B905AD6A-4EA2-4808-9E88-CC1123EBD256}" dt="2024-10-13T14:44:42.044" v="721" actId="1076"/>
          <ac:spMkLst>
            <pc:docMk/>
            <pc:sldMk cId="2682841153" sldId="345"/>
            <ac:spMk id="7" creationId="{7EE0F268-788F-556D-0B02-9B338F68991A}"/>
          </ac:spMkLst>
        </pc:spChg>
      </pc:sldChg>
      <pc:sldChg chg="addSp modSp new mod">
        <pc:chgData name="Sarawoot Kongyoung" userId="3c6e786b-6c74-44bb-b33c-0040d5d8c246" providerId="ADAL" clId="{B905AD6A-4EA2-4808-9E88-CC1123EBD256}" dt="2024-10-13T14:47:00.470" v="734" actId="1076"/>
        <pc:sldMkLst>
          <pc:docMk/>
          <pc:sldMk cId="1142902175" sldId="346"/>
        </pc:sldMkLst>
        <pc:spChg chg="add mod">
          <ac:chgData name="Sarawoot Kongyoung" userId="3c6e786b-6c74-44bb-b33c-0040d5d8c246" providerId="ADAL" clId="{B905AD6A-4EA2-4808-9E88-CC1123EBD256}" dt="2024-10-13T14:47:00.470" v="734" actId="1076"/>
          <ac:spMkLst>
            <pc:docMk/>
            <pc:sldMk cId="1142902175" sldId="346"/>
            <ac:spMk id="3" creationId="{BDD7C58D-E42C-F8BD-26D9-F535AD56B60A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976923288" sldId="346"/>
        </pc:sldMkLst>
      </pc:sldChg>
      <pc:sldChg chg="addSp delSp modSp new mod">
        <pc:chgData name="Sarawoot Kongyoung" userId="3c6e786b-6c74-44bb-b33c-0040d5d8c246" providerId="ADAL" clId="{B905AD6A-4EA2-4808-9E88-CC1123EBD256}" dt="2024-10-13T14:51:50.435" v="741"/>
        <pc:sldMkLst>
          <pc:docMk/>
          <pc:sldMk cId="670215949" sldId="347"/>
        </pc:sldMkLst>
        <pc:spChg chg="del">
          <ac:chgData name="Sarawoot Kongyoung" userId="3c6e786b-6c74-44bb-b33c-0040d5d8c246" providerId="ADAL" clId="{B905AD6A-4EA2-4808-9E88-CC1123EBD256}" dt="2024-10-13T14:51:37.176" v="736"/>
          <ac:spMkLst>
            <pc:docMk/>
            <pc:sldMk cId="670215949" sldId="347"/>
            <ac:spMk id="3" creationId="{185C10A9-49A7-091A-DAFA-61AB15031AC8}"/>
          </ac:spMkLst>
        </pc:spChg>
        <pc:picChg chg="add mod">
          <ac:chgData name="Sarawoot Kongyoung" userId="3c6e786b-6c74-44bb-b33c-0040d5d8c246" providerId="ADAL" clId="{B905AD6A-4EA2-4808-9E88-CC1123EBD256}" dt="2024-10-13T14:51:46.852" v="740" actId="1076"/>
          <ac:picMkLst>
            <pc:docMk/>
            <pc:sldMk cId="670215949" sldId="347"/>
            <ac:picMk id="4" creationId="{D73A619E-0E0A-A5D8-2025-93DC15F97FE9}"/>
          </ac:picMkLst>
        </pc:picChg>
        <pc:picChg chg="add mod">
          <ac:chgData name="Sarawoot Kongyoung" userId="3c6e786b-6c74-44bb-b33c-0040d5d8c246" providerId="ADAL" clId="{B905AD6A-4EA2-4808-9E88-CC1123EBD256}" dt="2024-10-13T14:51:45.835" v="739" actId="1076"/>
          <ac:picMkLst>
            <pc:docMk/>
            <pc:sldMk cId="670215949" sldId="347"/>
            <ac:picMk id="5" creationId="{1D8CF7B2-D513-5B57-0178-12C6C89DFB56}"/>
          </ac:picMkLst>
        </pc:picChg>
        <pc:cxnChg chg="add mod">
          <ac:chgData name="Sarawoot Kongyoung" userId="3c6e786b-6c74-44bb-b33c-0040d5d8c246" providerId="ADAL" clId="{B905AD6A-4EA2-4808-9E88-CC1123EBD256}" dt="2024-10-13T14:51:50.435" v="741"/>
          <ac:cxnSpMkLst>
            <pc:docMk/>
            <pc:sldMk cId="670215949" sldId="347"/>
            <ac:cxnSpMk id="6" creationId="{BF1F71CD-90C1-4D6C-60DB-09B9D49C244D}"/>
          </ac:cxnSpMkLst>
        </pc:cxn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3537585570" sldId="347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54:23.347" v="745" actId="20577"/>
        <pc:sldMkLst>
          <pc:docMk/>
          <pc:sldMk cId="1136608558" sldId="348"/>
        </pc:sldMkLst>
        <pc:spChg chg="del mod ord">
          <ac:chgData name="Sarawoot Kongyoung" userId="3c6e786b-6c74-44bb-b33c-0040d5d8c246" providerId="ADAL" clId="{B905AD6A-4EA2-4808-9E88-CC1123EBD256}" dt="2024-10-13T14:54:21.060" v="743" actId="700"/>
          <ac:spMkLst>
            <pc:docMk/>
            <pc:sldMk cId="1136608558" sldId="348"/>
            <ac:spMk id="2" creationId="{E7BD8CA8-197A-7D19-3EFC-006D57560EFB}"/>
          </ac:spMkLst>
        </pc:spChg>
        <pc:spChg chg="del mod ord">
          <ac:chgData name="Sarawoot Kongyoung" userId="3c6e786b-6c74-44bb-b33c-0040d5d8c246" providerId="ADAL" clId="{B905AD6A-4EA2-4808-9E88-CC1123EBD256}" dt="2024-10-13T14:54:21.060" v="743" actId="700"/>
          <ac:spMkLst>
            <pc:docMk/>
            <pc:sldMk cId="1136608558" sldId="348"/>
            <ac:spMk id="3" creationId="{5B3195D8-F612-C88A-CEBD-D34DAE11A1AB}"/>
          </ac:spMkLst>
        </pc:spChg>
        <pc:spChg chg="add mod ord">
          <ac:chgData name="Sarawoot Kongyoung" userId="3c6e786b-6c74-44bb-b33c-0040d5d8c246" providerId="ADAL" clId="{B905AD6A-4EA2-4808-9E88-CC1123EBD256}" dt="2024-10-13T14:54:23.347" v="745" actId="20577"/>
          <ac:spMkLst>
            <pc:docMk/>
            <pc:sldMk cId="1136608558" sldId="348"/>
            <ac:spMk id="4" creationId="{D365A304-B75E-8736-5F82-80AC01756C9B}"/>
          </ac:spMkLst>
        </pc:spChg>
        <pc:spChg chg="add mod ord">
          <ac:chgData name="Sarawoot Kongyoung" userId="3c6e786b-6c74-44bb-b33c-0040d5d8c246" providerId="ADAL" clId="{B905AD6A-4EA2-4808-9E88-CC1123EBD256}" dt="2024-10-13T14:54:21.060" v="743" actId="700"/>
          <ac:spMkLst>
            <pc:docMk/>
            <pc:sldMk cId="1136608558" sldId="348"/>
            <ac:spMk id="5" creationId="{B4598714-8F3F-6BD3-9FA9-83063B073F13}"/>
          </ac:spMkLst>
        </pc:sp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2310802818" sldId="348"/>
        </pc:sldMkLst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584426000" sldId="349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55:48.968" v="754" actId="14100"/>
        <pc:sldMkLst>
          <pc:docMk/>
          <pc:sldMk cId="1615244945" sldId="349"/>
        </pc:sldMkLst>
        <pc:spChg chg="del">
          <ac:chgData name="Sarawoot Kongyoung" userId="3c6e786b-6c74-44bb-b33c-0040d5d8c246" providerId="ADAL" clId="{B905AD6A-4EA2-4808-9E88-CC1123EBD256}" dt="2024-10-13T14:55:23.224" v="747" actId="700"/>
          <ac:spMkLst>
            <pc:docMk/>
            <pc:sldMk cId="1615244945" sldId="349"/>
            <ac:spMk id="2" creationId="{E6799DCB-55D3-9B2D-32B3-15EFA7EC50B4}"/>
          </ac:spMkLst>
        </pc:spChg>
        <pc:spChg chg="del">
          <ac:chgData name="Sarawoot Kongyoung" userId="3c6e786b-6c74-44bb-b33c-0040d5d8c246" providerId="ADAL" clId="{B905AD6A-4EA2-4808-9E88-CC1123EBD256}" dt="2024-10-13T14:55:23.224" v="747" actId="700"/>
          <ac:spMkLst>
            <pc:docMk/>
            <pc:sldMk cId="1615244945" sldId="349"/>
            <ac:spMk id="3" creationId="{0568679C-2A60-19EF-F6CD-9BD3CE29B739}"/>
          </ac:spMkLst>
        </pc:spChg>
        <pc:spChg chg="add mod">
          <ac:chgData name="Sarawoot Kongyoung" userId="3c6e786b-6c74-44bb-b33c-0040d5d8c246" providerId="ADAL" clId="{B905AD6A-4EA2-4808-9E88-CC1123EBD256}" dt="2024-10-13T14:55:48.968" v="754" actId="14100"/>
          <ac:spMkLst>
            <pc:docMk/>
            <pc:sldMk cId="1615244945" sldId="349"/>
            <ac:spMk id="5" creationId="{77A745C9-9B3A-B472-87A3-14D787968A85}"/>
          </ac:spMkLst>
        </pc:spChg>
        <pc:picChg chg="add mod modCrop">
          <ac:chgData name="Sarawoot Kongyoung" userId="3c6e786b-6c74-44bb-b33c-0040d5d8c246" providerId="ADAL" clId="{B905AD6A-4EA2-4808-9E88-CC1123EBD256}" dt="2024-10-13T14:55:44.176" v="752" actId="1076"/>
          <ac:picMkLst>
            <pc:docMk/>
            <pc:sldMk cId="1615244945" sldId="349"/>
            <ac:picMk id="4" creationId="{3980C2F9-224D-0F71-F5AA-0B27BC70420C}"/>
          </ac:picMkLst>
        </pc:picChg>
      </pc:sldChg>
      <pc:sldChg chg="del">
        <pc:chgData name="Sarawoot Kongyoung" userId="3c6e786b-6c74-44bb-b33c-0040d5d8c246" providerId="ADAL" clId="{B905AD6A-4EA2-4808-9E88-CC1123EBD256}" dt="2024-10-13T10:27:14.797" v="1" actId="47"/>
        <pc:sldMkLst>
          <pc:docMk/>
          <pc:sldMk cId="1813658126" sldId="350"/>
        </pc:sldMkLst>
      </pc:sldChg>
      <pc:sldChg chg="addSp delSp modSp new mod modClrScheme chgLayout">
        <pc:chgData name="Sarawoot Kongyoung" userId="3c6e786b-6c74-44bb-b33c-0040d5d8c246" providerId="ADAL" clId="{B905AD6A-4EA2-4808-9E88-CC1123EBD256}" dt="2024-10-13T14:58:09.064" v="771" actId="1076"/>
        <pc:sldMkLst>
          <pc:docMk/>
          <pc:sldMk cId="4282143542" sldId="350"/>
        </pc:sldMkLst>
        <pc:spChg chg="del">
          <ac:chgData name="Sarawoot Kongyoung" userId="3c6e786b-6c74-44bb-b33c-0040d5d8c246" providerId="ADAL" clId="{B905AD6A-4EA2-4808-9E88-CC1123EBD256}" dt="2024-10-13T14:57:06.164" v="756" actId="700"/>
          <ac:spMkLst>
            <pc:docMk/>
            <pc:sldMk cId="4282143542" sldId="350"/>
            <ac:spMk id="2" creationId="{91D0C703-F3F5-1318-5D4A-DFEC82DED5C8}"/>
          </ac:spMkLst>
        </pc:spChg>
        <pc:spChg chg="del">
          <ac:chgData name="Sarawoot Kongyoung" userId="3c6e786b-6c74-44bb-b33c-0040d5d8c246" providerId="ADAL" clId="{B905AD6A-4EA2-4808-9E88-CC1123EBD256}" dt="2024-10-13T14:57:06.164" v="756" actId="700"/>
          <ac:spMkLst>
            <pc:docMk/>
            <pc:sldMk cId="4282143542" sldId="350"/>
            <ac:spMk id="3" creationId="{2B084F15-2145-A5F3-5295-4FE783085D7D}"/>
          </ac:spMkLst>
        </pc:spChg>
        <pc:spChg chg="add mod">
          <ac:chgData name="Sarawoot Kongyoung" userId="3c6e786b-6c74-44bb-b33c-0040d5d8c246" providerId="ADAL" clId="{B905AD6A-4EA2-4808-9E88-CC1123EBD256}" dt="2024-10-13T14:58:09.064" v="771" actId="1076"/>
          <ac:spMkLst>
            <pc:docMk/>
            <pc:sldMk cId="4282143542" sldId="350"/>
            <ac:spMk id="5" creationId="{7399DD7D-A5F1-CCF3-C551-02F82E6FBD66}"/>
          </ac:spMkLst>
        </pc:spChg>
        <pc:spChg chg="add del mod">
          <ac:chgData name="Sarawoot Kongyoung" userId="3c6e786b-6c74-44bb-b33c-0040d5d8c246" providerId="ADAL" clId="{B905AD6A-4EA2-4808-9E88-CC1123EBD256}" dt="2024-10-13T14:58:04.787" v="769" actId="21"/>
          <ac:spMkLst>
            <pc:docMk/>
            <pc:sldMk cId="4282143542" sldId="350"/>
            <ac:spMk id="7" creationId="{9EBEE713-6073-898E-D64A-3A6A05B791BE}"/>
          </ac:spMkLst>
        </pc:spChg>
      </pc:sldChg>
      <pc:sldChg chg="addSp modSp new mod">
        <pc:chgData name="Sarawoot Kongyoung" userId="3c6e786b-6c74-44bb-b33c-0040d5d8c246" providerId="ADAL" clId="{B905AD6A-4EA2-4808-9E88-CC1123EBD256}" dt="2024-10-13T14:58:29.282" v="776" actId="207"/>
        <pc:sldMkLst>
          <pc:docMk/>
          <pc:sldMk cId="2781961599" sldId="351"/>
        </pc:sldMkLst>
        <pc:spChg chg="add mod">
          <ac:chgData name="Sarawoot Kongyoung" userId="3c6e786b-6c74-44bb-b33c-0040d5d8c246" providerId="ADAL" clId="{B905AD6A-4EA2-4808-9E88-CC1123EBD256}" dt="2024-10-13T14:58:29.282" v="776" actId="207"/>
          <ac:spMkLst>
            <pc:docMk/>
            <pc:sldMk cId="2781961599" sldId="351"/>
            <ac:spMk id="7" creationId="{9EBEE713-6073-898E-D64A-3A6A05B791BE}"/>
          </ac:spMkLst>
        </pc:spChg>
      </pc:sldChg>
      <pc:sldChg chg="addSp modSp new mod">
        <pc:chgData name="Sarawoot Kongyoung" userId="3c6e786b-6c74-44bb-b33c-0040d5d8c246" providerId="ADAL" clId="{B905AD6A-4EA2-4808-9E88-CC1123EBD256}" dt="2024-10-13T15:00:19.319" v="785" actId="20577"/>
        <pc:sldMkLst>
          <pc:docMk/>
          <pc:sldMk cId="1062712883" sldId="352"/>
        </pc:sldMkLst>
        <pc:spChg chg="add mod">
          <ac:chgData name="Sarawoot Kongyoung" userId="3c6e786b-6c74-44bb-b33c-0040d5d8c246" providerId="ADAL" clId="{B905AD6A-4EA2-4808-9E88-CC1123EBD256}" dt="2024-10-13T15:00:19.319" v="785" actId="20577"/>
          <ac:spMkLst>
            <pc:docMk/>
            <pc:sldMk cId="1062712883" sldId="352"/>
            <ac:spMk id="3" creationId="{92C6A599-56C8-0DF4-4A16-3316144BD516}"/>
          </ac:spMkLst>
        </pc:spChg>
      </pc:sldChg>
      <pc:sldChg chg="addSp modSp new mod">
        <pc:chgData name="Sarawoot Kongyoung" userId="3c6e786b-6c74-44bb-b33c-0040d5d8c246" providerId="ADAL" clId="{B905AD6A-4EA2-4808-9E88-CC1123EBD256}" dt="2024-10-13T15:01:16.901" v="791" actId="1076"/>
        <pc:sldMkLst>
          <pc:docMk/>
          <pc:sldMk cId="2900084729" sldId="353"/>
        </pc:sldMkLst>
        <pc:spChg chg="add mod">
          <ac:chgData name="Sarawoot Kongyoung" userId="3c6e786b-6c74-44bb-b33c-0040d5d8c246" providerId="ADAL" clId="{B905AD6A-4EA2-4808-9E88-CC1123EBD256}" dt="2024-10-13T15:01:16.901" v="791" actId="1076"/>
          <ac:spMkLst>
            <pc:docMk/>
            <pc:sldMk cId="2900084729" sldId="353"/>
            <ac:spMk id="3" creationId="{F7BB11DC-346D-BCBA-E859-0D1913C45AB2}"/>
          </ac:spMkLst>
        </pc:spChg>
      </pc:sldChg>
      <pc:sldChg chg="addSp modSp new mod">
        <pc:chgData name="Sarawoot Kongyoung" userId="3c6e786b-6c74-44bb-b33c-0040d5d8c246" providerId="ADAL" clId="{B905AD6A-4EA2-4808-9E88-CC1123EBD256}" dt="2024-10-13T15:22:44.303" v="797" actId="1076"/>
        <pc:sldMkLst>
          <pc:docMk/>
          <pc:sldMk cId="346582642" sldId="354"/>
        </pc:sldMkLst>
        <pc:picChg chg="add mod">
          <ac:chgData name="Sarawoot Kongyoung" userId="3c6e786b-6c74-44bb-b33c-0040d5d8c246" providerId="ADAL" clId="{B905AD6A-4EA2-4808-9E88-CC1123EBD256}" dt="2024-10-13T15:22:44.303" v="797" actId="1076"/>
          <ac:picMkLst>
            <pc:docMk/>
            <pc:sldMk cId="346582642" sldId="354"/>
            <ac:picMk id="3" creationId="{FE7639A4-2371-7EE9-8E9E-03BE880E7B39}"/>
          </ac:picMkLst>
        </pc:picChg>
      </pc:sldChg>
      <pc:sldChg chg="addSp delSp modSp new mod modClrScheme chgLayout">
        <pc:chgData name="Sarawoot Kongyoung" userId="3c6e786b-6c74-44bb-b33c-0040d5d8c246" providerId="ADAL" clId="{B905AD6A-4EA2-4808-9E88-CC1123EBD256}" dt="2024-10-13T15:39:50.926" v="938" actId="1076"/>
        <pc:sldMkLst>
          <pc:docMk/>
          <pc:sldMk cId="2596577326" sldId="355"/>
        </pc:sldMkLst>
        <pc:spChg chg="add mod ord">
          <ac:chgData name="Sarawoot Kongyoung" userId="3c6e786b-6c74-44bb-b33c-0040d5d8c246" providerId="ADAL" clId="{B905AD6A-4EA2-4808-9E88-CC1123EBD256}" dt="2024-10-13T15:39:30.605" v="934" actId="20577"/>
          <ac:spMkLst>
            <pc:docMk/>
            <pc:sldMk cId="2596577326" sldId="355"/>
            <ac:spMk id="4" creationId="{AE11B0F3-C7AA-BA14-76A0-F3B539ED6BF7}"/>
          </ac:spMkLst>
        </pc:spChg>
        <pc:spChg chg="add del mod ord">
          <ac:chgData name="Sarawoot Kongyoung" userId="3c6e786b-6c74-44bb-b33c-0040d5d8c246" providerId="ADAL" clId="{B905AD6A-4EA2-4808-9E88-CC1123EBD256}" dt="2024-10-13T15:36:31.676" v="802" actId="22"/>
          <ac:spMkLst>
            <pc:docMk/>
            <pc:sldMk cId="2596577326" sldId="355"/>
            <ac:spMk id="5" creationId="{8A4089C0-061D-4F71-74EB-25D185C1A4EA}"/>
          </ac:spMkLst>
        </pc:spChg>
        <pc:spChg chg="add del mod">
          <ac:chgData name="Sarawoot Kongyoung" userId="3c6e786b-6c74-44bb-b33c-0040d5d8c246" providerId="ADAL" clId="{B905AD6A-4EA2-4808-9E88-CC1123EBD256}" dt="2024-10-13T15:37:52.114" v="923" actId="22"/>
          <ac:spMkLst>
            <pc:docMk/>
            <pc:sldMk cId="2596577326" sldId="355"/>
            <ac:spMk id="9" creationId="{48E189AA-F200-E3AA-201C-0962EB0E2BE4}"/>
          </ac:spMkLst>
        </pc:spChg>
        <pc:spChg chg="add mod">
          <ac:chgData name="Sarawoot Kongyoung" userId="3c6e786b-6c74-44bb-b33c-0040d5d8c246" providerId="ADAL" clId="{B905AD6A-4EA2-4808-9E88-CC1123EBD256}" dt="2024-10-13T15:39:07.573" v="933" actId="1076"/>
          <ac:spMkLst>
            <pc:docMk/>
            <pc:sldMk cId="2596577326" sldId="355"/>
            <ac:spMk id="13" creationId="{ED61B785-4EA0-B131-7D69-1FAE2B2AA52A}"/>
          </ac:spMkLst>
        </pc:spChg>
        <pc:picChg chg="add del mod">
          <ac:chgData name="Sarawoot Kongyoung" userId="3c6e786b-6c74-44bb-b33c-0040d5d8c246" providerId="ADAL" clId="{B905AD6A-4EA2-4808-9E88-CC1123EBD256}" dt="2024-10-13T15:36:33.552" v="804" actId="478"/>
          <ac:picMkLst>
            <pc:docMk/>
            <pc:sldMk cId="2596577326" sldId="355"/>
            <ac:picMk id="3" creationId="{4DF35D90-B4B6-8230-7BC8-C85B003FA5AE}"/>
          </ac:picMkLst>
        </pc:picChg>
        <pc:picChg chg="add del mod ord">
          <ac:chgData name="Sarawoot Kongyoung" userId="3c6e786b-6c74-44bb-b33c-0040d5d8c246" providerId="ADAL" clId="{B905AD6A-4EA2-4808-9E88-CC1123EBD256}" dt="2024-10-13T15:37:49.102" v="922" actId="478"/>
          <ac:picMkLst>
            <pc:docMk/>
            <pc:sldMk cId="2596577326" sldId="355"/>
            <ac:picMk id="7" creationId="{AEBE2E13-3895-76B1-FF53-C794B8309F42}"/>
          </ac:picMkLst>
        </pc:picChg>
        <pc:picChg chg="add mod ord modCrop">
          <ac:chgData name="Sarawoot Kongyoung" userId="3c6e786b-6c74-44bb-b33c-0040d5d8c246" providerId="ADAL" clId="{B905AD6A-4EA2-4808-9E88-CC1123EBD256}" dt="2024-10-13T15:39:50.926" v="938" actId="1076"/>
          <ac:picMkLst>
            <pc:docMk/>
            <pc:sldMk cId="2596577326" sldId="355"/>
            <ac:picMk id="11" creationId="{EF971251-7992-B180-3896-F157EB9F3570}"/>
          </ac:picMkLst>
        </pc:picChg>
      </pc:sldChg>
      <pc:sldChg chg="modSp new mod">
        <pc:chgData name="Sarawoot Kongyoung" userId="3c6e786b-6c74-44bb-b33c-0040d5d8c246" providerId="ADAL" clId="{B905AD6A-4EA2-4808-9E88-CC1123EBD256}" dt="2024-10-13T15:49:26.101" v="952"/>
        <pc:sldMkLst>
          <pc:docMk/>
          <pc:sldMk cId="2090088100" sldId="356"/>
        </pc:sldMkLst>
        <pc:spChg chg="mod">
          <ac:chgData name="Sarawoot Kongyoung" userId="3c6e786b-6c74-44bb-b33c-0040d5d8c246" providerId="ADAL" clId="{B905AD6A-4EA2-4808-9E88-CC1123EBD256}" dt="2024-10-13T15:48:29.864" v="949" actId="20577"/>
          <ac:spMkLst>
            <pc:docMk/>
            <pc:sldMk cId="2090088100" sldId="356"/>
            <ac:spMk id="2" creationId="{002B4107-0E35-5871-8244-72A3174B3DA5}"/>
          </ac:spMkLst>
        </pc:spChg>
        <pc:spChg chg="mod">
          <ac:chgData name="Sarawoot Kongyoung" userId="3c6e786b-6c74-44bb-b33c-0040d5d8c246" providerId="ADAL" clId="{B905AD6A-4EA2-4808-9E88-CC1123EBD256}" dt="2024-10-13T15:49:26.101" v="952"/>
          <ac:spMkLst>
            <pc:docMk/>
            <pc:sldMk cId="2090088100" sldId="356"/>
            <ac:spMk id="3" creationId="{8921B640-425A-BDD0-2EA5-EE6266E221E5}"/>
          </ac:spMkLst>
        </pc:spChg>
      </pc:sldChg>
      <pc:sldChg chg="new del">
        <pc:chgData name="Sarawoot Kongyoung" userId="3c6e786b-6c74-44bb-b33c-0040d5d8c246" providerId="ADAL" clId="{B905AD6A-4EA2-4808-9E88-CC1123EBD256}" dt="2024-10-13T15:54:21.275" v="954" actId="2696"/>
        <pc:sldMkLst>
          <pc:docMk/>
          <pc:sldMk cId="2422860956" sldId="357"/>
        </pc:sldMkLst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F0358B33-7A09-2D45-83B1-15326F37181F}"/>
    <pc:docChg chg="modSld">
      <pc:chgData name="Sarawoot Kongyoung" userId="3c6e786b-6c74-44bb-b33c-0040d5d8c246" providerId="ADAL" clId="{F0358B33-7A09-2D45-83B1-15326F37181F}" dt="2024-10-15T04:46:28.627" v="5" actId="1076"/>
      <pc:docMkLst>
        <pc:docMk/>
      </pc:docMkLst>
      <pc:sldChg chg="modSp mod">
        <pc:chgData name="Sarawoot Kongyoung" userId="3c6e786b-6c74-44bb-b33c-0040d5d8c246" providerId="ADAL" clId="{F0358B33-7A09-2D45-83B1-15326F37181F}" dt="2024-10-15T04:46:28.627" v="5" actId="1076"/>
        <pc:sldMkLst>
          <pc:docMk/>
          <pc:sldMk cId="632012132" sldId="312"/>
        </pc:sldMkLst>
        <pc:spChg chg="mod">
          <ac:chgData name="Sarawoot Kongyoung" userId="3c6e786b-6c74-44bb-b33c-0040d5d8c246" providerId="ADAL" clId="{F0358B33-7A09-2D45-83B1-15326F37181F}" dt="2024-10-15T04:46:28.627" v="5" actId="1076"/>
          <ac:spMkLst>
            <pc:docMk/>
            <pc:sldMk cId="632012132" sldId="312"/>
            <ac:spMk id="3" creationId="{F5917CFC-F16A-A859-8B98-4AB05EEB1BF4}"/>
          </ac:spMkLst>
        </pc:spChg>
      </pc:sldChg>
    </pc:docChg>
  </pc:docChgLst>
  <pc:docChgLst>
    <pc:chgData name="Sarawoot Kongyoung" userId="3c6e786b-6c74-44bb-b33c-0040d5d8c246" providerId="ADAL" clId="{0DBADFB0-5429-48A0-937B-EBD6AFAF1196}"/>
    <pc:docChg chg="undo redo custSel addSld delSld modSld">
      <pc:chgData name="Sarawoot Kongyoung" userId="3c6e786b-6c74-44bb-b33c-0040d5d8c246" providerId="ADAL" clId="{0DBADFB0-5429-48A0-937B-EBD6AFAF1196}" dt="2024-10-19T15:19:12.954" v="271" actId="22"/>
      <pc:docMkLst>
        <pc:docMk/>
      </pc:docMkLst>
      <pc:sldChg chg="modSp mod">
        <pc:chgData name="Sarawoot Kongyoung" userId="3c6e786b-6c74-44bb-b33c-0040d5d8c246" providerId="ADAL" clId="{0DBADFB0-5429-48A0-937B-EBD6AFAF1196}" dt="2024-10-19T11:39:01.233" v="12" actId="20577"/>
        <pc:sldMkLst>
          <pc:docMk/>
          <pc:sldMk cId="2154946052" sldId="256"/>
        </pc:sldMkLst>
        <pc:spChg chg="mod">
          <ac:chgData name="Sarawoot Kongyoung" userId="3c6e786b-6c74-44bb-b33c-0040d5d8c246" providerId="ADAL" clId="{0DBADFB0-5429-48A0-937B-EBD6AFAF1196}" dt="2024-10-19T11:39:01.233" v="12" actId="20577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0DBADFB0-5429-48A0-937B-EBD6AFAF1196}" dt="2024-10-19T11:45:35.936" v="32" actId="20577"/>
        <pc:sldMkLst>
          <pc:docMk/>
          <pc:sldMk cId="1220072971" sldId="313"/>
        </pc:sldMkLst>
        <pc:spChg chg="add mod">
          <ac:chgData name="Sarawoot Kongyoung" userId="3c6e786b-6c74-44bb-b33c-0040d5d8c246" providerId="ADAL" clId="{0DBADFB0-5429-48A0-937B-EBD6AFAF1196}" dt="2024-10-19T11:45:35.936" v="32" actId="20577"/>
          <ac:spMkLst>
            <pc:docMk/>
            <pc:sldMk cId="1220072971" sldId="313"/>
            <ac:spMk id="2" creationId="{7336F828-F764-94A8-C569-7983A15BFF5C}"/>
          </ac:spMkLst>
        </pc:spChg>
        <pc:spChg chg="add mod">
          <ac:chgData name="Sarawoot Kongyoung" userId="3c6e786b-6c74-44bb-b33c-0040d5d8c246" providerId="ADAL" clId="{0DBADFB0-5429-48A0-937B-EBD6AFAF1196}" dt="2024-10-19T11:45:31.791" v="31" actId="20577"/>
          <ac:spMkLst>
            <pc:docMk/>
            <pc:sldMk cId="1220072971" sldId="313"/>
            <ac:spMk id="3" creationId="{8A349989-2472-DDE9-6A6C-3306AA16F254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544155463" sldId="313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094606069" sldId="314"/>
        </pc:sldMkLst>
      </pc:sldChg>
      <pc:sldChg chg="addSp delSp modSp new mod setBg">
        <pc:chgData name="Sarawoot Kongyoung" userId="3c6e786b-6c74-44bb-b33c-0040d5d8c246" providerId="ADAL" clId="{0DBADFB0-5429-48A0-937B-EBD6AFAF1196}" dt="2024-10-19T11:51:22.132" v="39" actId="27614"/>
        <pc:sldMkLst>
          <pc:docMk/>
          <pc:sldMk cId="3799269722" sldId="314"/>
        </pc:sldMkLst>
        <pc:spChg chg="del">
          <ac:chgData name="Sarawoot Kongyoung" userId="3c6e786b-6c74-44bb-b33c-0040d5d8c246" providerId="ADAL" clId="{0DBADFB0-5429-48A0-937B-EBD6AFAF1196}" dt="2024-10-19T11:51:20.551" v="38" actId="26606"/>
          <ac:spMkLst>
            <pc:docMk/>
            <pc:sldMk cId="3799269722" sldId="314"/>
            <ac:spMk id="2" creationId="{05D0B498-C388-E960-4BC9-9D350C800CB7}"/>
          </ac:spMkLst>
        </pc:spChg>
        <pc:spChg chg="del">
          <ac:chgData name="Sarawoot Kongyoung" userId="3c6e786b-6c74-44bb-b33c-0040d5d8c246" providerId="ADAL" clId="{0DBADFB0-5429-48A0-937B-EBD6AFAF1196}" dt="2024-10-19T11:50:45.952" v="34"/>
          <ac:spMkLst>
            <pc:docMk/>
            <pc:sldMk cId="3799269722" sldId="314"/>
            <ac:spMk id="3" creationId="{C9B5DEF9-8DF5-6B1F-8F4D-1205481ECA3C}"/>
          </ac:spMkLst>
        </pc:spChg>
        <pc:spChg chg="add del mod">
          <ac:chgData name="Sarawoot Kongyoung" userId="3c6e786b-6c74-44bb-b33c-0040d5d8c246" providerId="ADAL" clId="{0DBADFB0-5429-48A0-937B-EBD6AFAF1196}" dt="2024-10-19T11:50:48.879" v="35"/>
          <ac:spMkLst>
            <pc:docMk/>
            <pc:sldMk cId="3799269722" sldId="314"/>
            <ac:spMk id="4" creationId="{0FB92240-7E0E-974E-7753-6943817F2D31}"/>
          </ac:spMkLst>
        </pc:spChg>
        <pc:spChg chg="add del mod">
          <ac:chgData name="Sarawoot Kongyoung" userId="3c6e786b-6c74-44bb-b33c-0040d5d8c246" providerId="ADAL" clId="{0DBADFB0-5429-48A0-937B-EBD6AFAF1196}" dt="2024-10-19T11:50:54.385" v="36"/>
          <ac:spMkLst>
            <pc:docMk/>
            <pc:sldMk cId="3799269722" sldId="314"/>
            <ac:spMk id="5" creationId="{5381C60B-FA69-A7FD-88B0-349177329B5E}"/>
          </ac:spMkLst>
        </pc:spChg>
        <pc:spChg chg="add del mod">
          <ac:chgData name="Sarawoot Kongyoung" userId="3c6e786b-6c74-44bb-b33c-0040d5d8c246" providerId="ADAL" clId="{0DBADFB0-5429-48A0-937B-EBD6AFAF1196}" dt="2024-10-19T11:51:14.429" v="37"/>
          <ac:spMkLst>
            <pc:docMk/>
            <pc:sldMk cId="3799269722" sldId="314"/>
            <ac:spMk id="6" creationId="{7B7B86B1-B17A-D4E8-2A6B-0183382CBEC4}"/>
          </ac:spMkLst>
        </pc:spChg>
        <pc:spChg chg="add">
          <ac:chgData name="Sarawoot Kongyoung" userId="3c6e786b-6c74-44bb-b33c-0040d5d8c246" providerId="ADAL" clId="{0DBADFB0-5429-48A0-937B-EBD6AFAF1196}" dt="2024-10-19T11:51:20.551" v="38" actId="26606"/>
          <ac:spMkLst>
            <pc:docMk/>
            <pc:sldMk cId="3799269722" sldId="314"/>
            <ac:spMk id="13" creationId="{11B2B030-4738-4359-9E46-144B7C8BFF8B}"/>
          </ac:spMkLst>
        </pc:spChg>
        <pc:spChg chg="add">
          <ac:chgData name="Sarawoot Kongyoung" userId="3c6e786b-6c74-44bb-b33c-0040d5d8c246" providerId="ADAL" clId="{0DBADFB0-5429-48A0-937B-EBD6AFAF1196}" dt="2024-10-19T11:51:20.551" v="38" actId="26606"/>
          <ac:spMkLst>
            <pc:docMk/>
            <pc:sldMk cId="3799269722" sldId="314"/>
            <ac:spMk id="15" creationId="{E722B2DD-E14D-4972-9D98-5D6E61B1B2D2}"/>
          </ac:spMkLst>
        </pc:spChg>
        <pc:picChg chg="add mod">
          <ac:chgData name="Sarawoot Kongyoung" userId="3c6e786b-6c74-44bb-b33c-0040d5d8c246" providerId="ADAL" clId="{0DBADFB0-5429-48A0-937B-EBD6AFAF1196}" dt="2024-10-19T11:51:22.132" v="39" actId="27614"/>
          <ac:picMkLst>
            <pc:docMk/>
            <pc:sldMk cId="3799269722" sldId="314"/>
            <ac:picMk id="8" creationId="{541E2702-7866-C4B2-3D2F-B049FF518190}"/>
          </ac:picMkLst>
        </pc:picChg>
      </pc:sldChg>
      <pc:sldChg chg="addSp delSp modSp new mod">
        <pc:chgData name="Sarawoot Kongyoung" userId="3c6e786b-6c74-44bb-b33c-0040d5d8c246" providerId="ADAL" clId="{0DBADFB0-5429-48A0-937B-EBD6AFAF1196}" dt="2024-10-19T11:57:02.456" v="63" actId="1076"/>
        <pc:sldMkLst>
          <pc:docMk/>
          <pc:sldMk cId="848621304" sldId="315"/>
        </pc:sldMkLst>
        <pc:spChg chg="mod">
          <ac:chgData name="Sarawoot Kongyoung" userId="3c6e786b-6c74-44bb-b33c-0040d5d8c246" providerId="ADAL" clId="{0DBADFB0-5429-48A0-937B-EBD6AFAF1196}" dt="2024-10-19T11:51:58.143" v="45" actId="20577"/>
          <ac:spMkLst>
            <pc:docMk/>
            <pc:sldMk cId="848621304" sldId="315"/>
            <ac:spMk id="2" creationId="{9A9FB429-6B95-146F-346B-3965E7E5DD09}"/>
          </ac:spMkLst>
        </pc:spChg>
        <pc:spChg chg="mod">
          <ac:chgData name="Sarawoot Kongyoung" userId="3c6e786b-6c74-44bb-b33c-0040d5d8c246" providerId="ADAL" clId="{0DBADFB0-5429-48A0-937B-EBD6AFAF1196}" dt="2024-10-19T11:57:02.456" v="63" actId="1076"/>
          <ac:spMkLst>
            <pc:docMk/>
            <pc:sldMk cId="848621304" sldId="315"/>
            <ac:spMk id="3" creationId="{CF3A54FD-BA3E-E9AA-38F7-F2C02E737E17}"/>
          </ac:spMkLst>
        </pc:spChg>
        <pc:spChg chg="add del">
          <ac:chgData name="Sarawoot Kongyoung" userId="3c6e786b-6c74-44bb-b33c-0040d5d8c246" providerId="ADAL" clId="{0DBADFB0-5429-48A0-937B-EBD6AFAF1196}" dt="2024-10-19T11:52:46.096" v="51" actId="478"/>
          <ac:spMkLst>
            <pc:docMk/>
            <pc:sldMk cId="848621304" sldId="315"/>
            <ac:spMk id="7" creationId="{71C4ADE1-9D21-EA57-62F7-457AC08EB790}"/>
          </ac:spMkLst>
        </pc:spChg>
        <pc:spChg chg="add mod">
          <ac:chgData name="Sarawoot Kongyoung" userId="3c6e786b-6c74-44bb-b33c-0040d5d8c246" providerId="ADAL" clId="{0DBADFB0-5429-48A0-937B-EBD6AFAF1196}" dt="2024-10-19T11:53:32.216" v="61" actId="404"/>
          <ac:spMkLst>
            <pc:docMk/>
            <pc:sldMk cId="848621304" sldId="315"/>
            <ac:spMk id="9" creationId="{9E47DEB6-B788-2177-DC95-F7508ABF64AC}"/>
          </ac:spMkLst>
        </pc:spChg>
        <pc:picChg chg="add mod">
          <ac:chgData name="Sarawoot Kongyoung" userId="3c6e786b-6c74-44bb-b33c-0040d5d8c246" providerId="ADAL" clId="{0DBADFB0-5429-48A0-937B-EBD6AFAF1196}" dt="2024-10-19T11:52:33.533" v="49" actId="1076"/>
          <ac:picMkLst>
            <pc:docMk/>
            <pc:sldMk cId="848621304" sldId="315"/>
            <ac:picMk id="5" creationId="{FDB1EA6D-89FA-147B-C252-E31E878E5ECF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984681896" sldId="315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44939342" sldId="316"/>
        </pc:sldMkLst>
      </pc:sldChg>
      <pc:sldChg chg="addSp delSp modSp new mod">
        <pc:chgData name="Sarawoot Kongyoung" userId="3c6e786b-6c74-44bb-b33c-0040d5d8c246" providerId="ADAL" clId="{0DBADFB0-5429-48A0-937B-EBD6AFAF1196}" dt="2024-10-19T12:01:53.845" v="85" actId="113"/>
        <pc:sldMkLst>
          <pc:docMk/>
          <pc:sldMk cId="2552333535" sldId="316"/>
        </pc:sldMkLst>
        <pc:spChg chg="mod">
          <ac:chgData name="Sarawoot Kongyoung" userId="3c6e786b-6c74-44bb-b33c-0040d5d8c246" providerId="ADAL" clId="{0DBADFB0-5429-48A0-937B-EBD6AFAF1196}" dt="2024-10-19T12:01:44.170" v="81"/>
          <ac:spMkLst>
            <pc:docMk/>
            <pc:sldMk cId="2552333535" sldId="316"/>
            <ac:spMk id="2" creationId="{9526D2EE-973F-5546-D1A7-3B8C47C44699}"/>
          </ac:spMkLst>
        </pc:spChg>
        <pc:spChg chg="add del mod">
          <ac:chgData name="Sarawoot Kongyoung" userId="3c6e786b-6c74-44bb-b33c-0040d5d8c246" providerId="ADAL" clId="{0DBADFB0-5429-48A0-937B-EBD6AFAF1196}" dt="2024-10-19T12:01:53.845" v="85" actId="113"/>
          <ac:spMkLst>
            <pc:docMk/>
            <pc:sldMk cId="2552333535" sldId="316"/>
            <ac:spMk id="3" creationId="{BCB2D627-7361-B2E4-2E25-109164DA225A}"/>
          </ac:spMkLst>
        </pc:spChg>
        <pc:spChg chg="add mod">
          <ac:chgData name="Sarawoot Kongyoung" userId="3c6e786b-6c74-44bb-b33c-0040d5d8c246" providerId="ADAL" clId="{0DBADFB0-5429-48A0-937B-EBD6AFAF1196}" dt="2024-10-19T12:01:23.755" v="75"/>
          <ac:spMkLst>
            <pc:docMk/>
            <pc:sldMk cId="2552333535" sldId="316"/>
            <ac:spMk id="4" creationId="{63A298F4-39AF-684F-C390-2BF2B98D1837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971216" sldId="317"/>
        </pc:sldMkLst>
      </pc:sldChg>
      <pc:sldChg chg="addSp delSp modSp new mod setBg">
        <pc:chgData name="Sarawoot Kongyoung" userId="3c6e786b-6c74-44bb-b33c-0040d5d8c246" providerId="ADAL" clId="{0DBADFB0-5429-48A0-937B-EBD6AFAF1196}" dt="2024-10-19T12:03:34.161" v="99" actId="404"/>
        <pc:sldMkLst>
          <pc:docMk/>
          <pc:sldMk cId="2082304349" sldId="317"/>
        </pc:sldMkLst>
        <pc:spChg chg="add del">
          <ac:chgData name="Sarawoot Kongyoung" userId="3c6e786b-6c74-44bb-b33c-0040d5d8c246" providerId="ADAL" clId="{0DBADFB0-5429-48A0-937B-EBD6AFAF1196}" dt="2024-10-19T12:02:31.398" v="90" actId="26606"/>
          <ac:spMkLst>
            <pc:docMk/>
            <pc:sldMk cId="2082304349" sldId="317"/>
            <ac:spMk id="2" creationId="{5C51EF44-8149-ECBC-B540-1292F705058A}"/>
          </ac:spMkLst>
        </pc:spChg>
        <pc:spChg chg="del">
          <ac:chgData name="Sarawoot Kongyoung" userId="3c6e786b-6c74-44bb-b33c-0040d5d8c246" providerId="ADAL" clId="{0DBADFB0-5429-48A0-937B-EBD6AFAF1196}" dt="2024-10-19T12:02:18.003" v="87"/>
          <ac:spMkLst>
            <pc:docMk/>
            <pc:sldMk cId="2082304349" sldId="317"/>
            <ac:spMk id="3" creationId="{E497CCB4-47D1-2B07-0C98-C8C7DEFC27AE}"/>
          </ac:spMkLst>
        </pc:spChg>
        <pc:spChg chg="add del">
          <ac:chgData name="Sarawoot Kongyoung" userId="3c6e786b-6c74-44bb-b33c-0040d5d8c246" providerId="ADAL" clId="{0DBADFB0-5429-48A0-937B-EBD6AFAF1196}" dt="2024-10-19T12:02:48.291" v="92" actId="22"/>
          <ac:spMkLst>
            <pc:docMk/>
            <pc:sldMk cId="2082304349" sldId="317"/>
            <ac:spMk id="5" creationId="{734C08CD-F61C-5CDD-9C38-F65DBA5D786B}"/>
          </ac:spMkLst>
        </pc:spChg>
        <pc:spChg chg="add mod">
          <ac:chgData name="Sarawoot Kongyoung" userId="3c6e786b-6c74-44bb-b33c-0040d5d8c246" providerId="ADAL" clId="{0DBADFB0-5429-48A0-937B-EBD6AFAF1196}" dt="2024-10-19T12:03:34.161" v="99" actId="404"/>
          <ac:spMkLst>
            <pc:docMk/>
            <pc:sldMk cId="2082304349" sldId="317"/>
            <ac:spMk id="7" creationId="{442B9C81-7AF6-7A8E-D33B-A186D34FAE61}"/>
          </ac:spMkLst>
        </pc:spChg>
        <pc:spChg chg="add del">
          <ac:chgData name="Sarawoot Kongyoung" userId="3c6e786b-6c74-44bb-b33c-0040d5d8c246" providerId="ADAL" clId="{0DBADFB0-5429-48A0-937B-EBD6AFAF1196}" dt="2024-10-19T12:02:31.396" v="89" actId="26606"/>
          <ac:spMkLst>
            <pc:docMk/>
            <pc:sldMk cId="2082304349" sldId="317"/>
            <ac:spMk id="3079" creationId="{E722B2DD-E14D-4972-9D98-5D6E61B1B2D2}"/>
          </ac:spMkLst>
        </pc:spChg>
        <pc:spChg chg="add del">
          <ac:chgData name="Sarawoot Kongyoung" userId="3c6e786b-6c74-44bb-b33c-0040d5d8c246" providerId="ADAL" clId="{0DBADFB0-5429-48A0-937B-EBD6AFAF1196}" dt="2024-10-19T12:02:31.396" v="89" actId="26606"/>
          <ac:spMkLst>
            <pc:docMk/>
            <pc:sldMk cId="2082304349" sldId="317"/>
            <ac:spMk id="3081" creationId="{CEFDB412-E777-0078-F60F-DCE1A485551B}"/>
          </ac:spMkLst>
        </pc:spChg>
        <pc:spChg chg="add">
          <ac:chgData name="Sarawoot Kongyoung" userId="3c6e786b-6c74-44bb-b33c-0040d5d8c246" providerId="ADAL" clId="{0DBADFB0-5429-48A0-937B-EBD6AFAF1196}" dt="2024-10-19T12:02:31.398" v="90" actId="26606"/>
          <ac:spMkLst>
            <pc:docMk/>
            <pc:sldMk cId="2082304349" sldId="317"/>
            <ac:spMk id="3083" creationId="{42A4FC2C-047E-45A5-965D-8E1E3BF09BC6}"/>
          </ac:spMkLst>
        </pc:spChg>
        <pc:picChg chg="add mod">
          <ac:chgData name="Sarawoot Kongyoung" userId="3c6e786b-6c74-44bb-b33c-0040d5d8c246" providerId="ADAL" clId="{0DBADFB0-5429-48A0-937B-EBD6AFAF1196}" dt="2024-10-19T12:02:31.398" v="90" actId="26606"/>
          <ac:picMkLst>
            <pc:docMk/>
            <pc:sldMk cId="2082304349" sldId="317"/>
            <ac:picMk id="3074" creationId="{9B637894-A44F-9B4B-F679-CB1A66173B7A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51668117" sldId="318"/>
        </pc:sldMkLst>
      </pc:sldChg>
      <pc:sldChg chg="addSp delSp modSp new mod setBg modClrScheme chgLayout">
        <pc:chgData name="Sarawoot Kongyoung" userId="3c6e786b-6c74-44bb-b33c-0040d5d8c246" providerId="ADAL" clId="{0DBADFB0-5429-48A0-937B-EBD6AFAF1196}" dt="2024-10-19T12:09:31.374" v="113" actId="1076"/>
        <pc:sldMkLst>
          <pc:docMk/>
          <pc:sldMk cId="3048968633" sldId="318"/>
        </pc:sldMkLst>
        <pc:spChg chg="add del">
          <ac:chgData name="Sarawoot Kongyoung" userId="3c6e786b-6c74-44bb-b33c-0040d5d8c246" providerId="ADAL" clId="{0DBADFB0-5429-48A0-937B-EBD6AFAF1196}" dt="2024-10-19T12:09:12.342" v="108" actId="700"/>
          <ac:spMkLst>
            <pc:docMk/>
            <pc:sldMk cId="3048968633" sldId="318"/>
            <ac:spMk id="2" creationId="{58024C67-C68B-826D-C874-E18483CDA725}"/>
          </ac:spMkLst>
        </pc:spChg>
        <pc:spChg chg="add del">
          <ac:chgData name="Sarawoot Kongyoung" userId="3c6e786b-6c74-44bb-b33c-0040d5d8c246" providerId="ADAL" clId="{0DBADFB0-5429-48A0-937B-EBD6AFAF1196}" dt="2024-10-19T12:09:12.342" v="108" actId="700"/>
          <ac:spMkLst>
            <pc:docMk/>
            <pc:sldMk cId="3048968633" sldId="318"/>
            <ac:spMk id="3" creationId="{E2A8EE47-BFAB-6DA0-FF82-FE727484AE65}"/>
          </ac:spMkLst>
        </pc:spChg>
        <pc:spChg chg="add del">
          <ac:chgData name="Sarawoot Kongyoung" userId="3c6e786b-6c74-44bb-b33c-0040d5d8c246" providerId="ADAL" clId="{0DBADFB0-5429-48A0-937B-EBD6AFAF1196}" dt="2024-10-19T12:08:55.932" v="103" actId="26606"/>
          <ac:spMkLst>
            <pc:docMk/>
            <pc:sldMk cId="3048968633" sldId="318"/>
            <ac:spMk id="10" creationId="{42A4FC2C-047E-45A5-965D-8E1E3BF09BC6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16" creationId="{55D4142C-5077-457F-A6AD-3FECFDB39685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17" creationId="{6B5E2835-4E47-45B3-9CFE-732FF7B05472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18" creationId="{7A5F0580-5EE9-419F-96EE-B6529EF6E7D0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19" creationId="{5B45AD5D-AA52-4F7B-9362-576A39AD9E09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20" creationId="{AEDD7960-4866-4399-BEF6-DD1431AB4E34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21" creationId="{58024C67-C68B-826D-C874-E18483CDA725}"/>
          </ac:spMkLst>
        </pc:spChg>
        <pc:spChg chg="add del">
          <ac:chgData name="Sarawoot Kongyoung" userId="3c6e786b-6c74-44bb-b33c-0040d5d8c246" providerId="ADAL" clId="{0DBADFB0-5429-48A0-937B-EBD6AFAF1196}" dt="2024-10-19T12:09:05.818" v="107" actId="26606"/>
          <ac:spMkLst>
            <pc:docMk/>
            <pc:sldMk cId="3048968633" sldId="318"/>
            <ac:spMk id="22" creationId="{E2A8EE47-BFAB-6DA0-FF82-FE727484AE65}"/>
          </ac:spMkLst>
        </pc:spChg>
        <pc:grpChg chg="add del">
          <ac:chgData name="Sarawoot Kongyoung" userId="3c6e786b-6c74-44bb-b33c-0040d5d8c246" providerId="ADAL" clId="{0DBADFB0-5429-48A0-937B-EBD6AFAF1196}" dt="2024-10-19T12:08:57.567" v="105" actId="26606"/>
          <ac:grpSpMkLst>
            <pc:docMk/>
            <pc:sldMk cId="3048968633" sldId="318"/>
            <ac:grpSpMk id="15" creationId="{723C66ED-DBBF-12CA-7F5E-813E0E7D036A}"/>
          </ac:grpSpMkLst>
        </pc:grpChg>
        <pc:picChg chg="add mod">
          <ac:chgData name="Sarawoot Kongyoung" userId="3c6e786b-6c74-44bb-b33c-0040d5d8c246" providerId="ADAL" clId="{0DBADFB0-5429-48A0-937B-EBD6AFAF1196}" dt="2024-10-19T12:09:31.374" v="113" actId="1076"/>
          <ac:picMkLst>
            <pc:docMk/>
            <pc:sldMk cId="3048968633" sldId="318"/>
            <ac:picMk id="5" creationId="{9349C573-8834-F26F-E027-005249BB0C86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975924834" sldId="319"/>
        </pc:sldMkLst>
      </pc:sldChg>
      <pc:sldChg chg="addSp delSp modSp new mod">
        <pc:chgData name="Sarawoot Kongyoung" userId="3c6e786b-6c74-44bb-b33c-0040d5d8c246" providerId="ADAL" clId="{0DBADFB0-5429-48A0-937B-EBD6AFAF1196}" dt="2024-10-19T12:23:24.834" v="145" actId="1076"/>
        <pc:sldMkLst>
          <pc:docMk/>
          <pc:sldMk cId="1999765750" sldId="319"/>
        </pc:sldMkLst>
        <pc:spChg chg="add del">
          <ac:chgData name="Sarawoot Kongyoung" userId="3c6e786b-6c74-44bb-b33c-0040d5d8c246" providerId="ADAL" clId="{0DBADFB0-5429-48A0-937B-EBD6AFAF1196}" dt="2024-10-19T12:18:49.063" v="130" actId="22"/>
          <ac:spMkLst>
            <pc:docMk/>
            <pc:sldMk cId="1999765750" sldId="319"/>
            <ac:spMk id="3" creationId="{018787DC-6DF3-353F-FD82-AC3DDCB25500}"/>
          </ac:spMkLst>
        </pc:spChg>
        <pc:picChg chg="add del mod">
          <ac:chgData name="Sarawoot Kongyoung" userId="3c6e786b-6c74-44bb-b33c-0040d5d8c246" providerId="ADAL" clId="{0DBADFB0-5429-48A0-937B-EBD6AFAF1196}" dt="2024-10-19T12:20:43.185" v="135" actId="478"/>
          <ac:picMkLst>
            <pc:docMk/>
            <pc:sldMk cId="1999765750" sldId="319"/>
            <ac:picMk id="5" creationId="{5E74A849-DC36-45EF-DE66-83F27B710738}"/>
          </ac:picMkLst>
        </pc:picChg>
        <pc:picChg chg="add del mod">
          <ac:chgData name="Sarawoot Kongyoung" userId="3c6e786b-6c74-44bb-b33c-0040d5d8c246" providerId="ADAL" clId="{0DBADFB0-5429-48A0-937B-EBD6AFAF1196}" dt="2024-10-19T12:23:17.379" v="141" actId="478"/>
          <ac:picMkLst>
            <pc:docMk/>
            <pc:sldMk cId="1999765750" sldId="319"/>
            <ac:picMk id="7" creationId="{FA95848A-1E5E-DCCF-948D-9D53D9205F40}"/>
          </ac:picMkLst>
        </pc:picChg>
        <pc:picChg chg="add mod">
          <ac:chgData name="Sarawoot Kongyoung" userId="3c6e786b-6c74-44bb-b33c-0040d5d8c246" providerId="ADAL" clId="{0DBADFB0-5429-48A0-937B-EBD6AFAF1196}" dt="2024-10-19T12:23:24.834" v="145" actId="1076"/>
          <ac:picMkLst>
            <pc:docMk/>
            <pc:sldMk cId="1999765750" sldId="319"/>
            <ac:picMk id="9" creationId="{B3D05B31-C48E-54F6-7F66-94165F48E818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131061784" sldId="320"/>
        </pc:sldMkLst>
      </pc:sldChg>
      <pc:sldChg chg="addSp modSp add mod">
        <pc:chgData name="Sarawoot Kongyoung" userId="3c6e786b-6c74-44bb-b33c-0040d5d8c246" providerId="ADAL" clId="{0DBADFB0-5429-48A0-937B-EBD6AFAF1196}" dt="2024-10-19T12:16:00.186" v="122" actId="2085"/>
        <pc:sldMkLst>
          <pc:docMk/>
          <pc:sldMk cId="2258753587" sldId="320"/>
        </pc:sldMkLst>
        <pc:spChg chg="add mod">
          <ac:chgData name="Sarawoot Kongyoung" userId="3c6e786b-6c74-44bb-b33c-0040d5d8c246" providerId="ADAL" clId="{0DBADFB0-5429-48A0-937B-EBD6AFAF1196}" dt="2024-10-19T12:16:00.186" v="122" actId="2085"/>
          <ac:spMkLst>
            <pc:docMk/>
            <pc:sldMk cId="2258753587" sldId="320"/>
            <ac:spMk id="2" creationId="{F88A8CB5-7226-8CC3-D8BA-053114299847}"/>
          </ac:spMkLst>
        </pc:spChg>
      </pc:sldChg>
      <pc:sldChg chg="modSp add mod">
        <pc:chgData name="Sarawoot Kongyoung" userId="3c6e786b-6c74-44bb-b33c-0040d5d8c246" providerId="ADAL" clId="{0DBADFB0-5429-48A0-937B-EBD6AFAF1196}" dt="2024-10-19T12:15:45.588" v="120" actId="2085"/>
        <pc:sldMkLst>
          <pc:docMk/>
          <pc:sldMk cId="918131352" sldId="321"/>
        </pc:sldMkLst>
        <pc:spChg chg="mod">
          <ac:chgData name="Sarawoot Kongyoung" userId="3c6e786b-6c74-44bb-b33c-0040d5d8c246" providerId="ADAL" clId="{0DBADFB0-5429-48A0-937B-EBD6AFAF1196}" dt="2024-10-19T12:15:45.588" v="120" actId="2085"/>
          <ac:spMkLst>
            <pc:docMk/>
            <pc:sldMk cId="918131352" sldId="321"/>
            <ac:spMk id="2" creationId="{4C635514-070F-684B-656A-B3A54A5E5017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316594711" sldId="321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860988718" sldId="322"/>
        </pc:sldMkLst>
      </pc:sldChg>
      <pc:sldChg chg="addSp modSp add mod">
        <pc:chgData name="Sarawoot Kongyoung" userId="3c6e786b-6c74-44bb-b33c-0040d5d8c246" providerId="ADAL" clId="{0DBADFB0-5429-48A0-937B-EBD6AFAF1196}" dt="2024-10-19T12:16:25.146" v="125" actId="207"/>
        <pc:sldMkLst>
          <pc:docMk/>
          <pc:sldMk cId="3415139411" sldId="322"/>
        </pc:sldMkLst>
        <pc:spChg chg="add mod">
          <ac:chgData name="Sarawoot Kongyoung" userId="3c6e786b-6c74-44bb-b33c-0040d5d8c246" providerId="ADAL" clId="{0DBADFB0-5429-48A0-937B-EBD6AFAF1196}" dt="2024-10-19T12:16:25.146" v="125" actId="207"/>
          <ac:spMkLst>
            <pc:docMk/>
            <pc:sldMk cId="3415139411" sldId="322"/>
            <ac:spMk id="3" creationId="{ACEC2E00-0AFD-DA54-C29E-06F33F343899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243817550" sldId="323"/>
        </pc:sldMkLst>
      </pc:sldChg>
      <pc:sldChg chg="modSp add mod">
        <pc:chgData name="Sarawoot Kongyoung" userId="3c6e786b-6c74-44bb-b33c-0040d5d8c246" providerId="ADAL" clId="{0DBADFB0-5429-48A0-937B-EBD6AFAF1196}" dt="2024-10-19T12:16:52.236" v="128" actId="207"/>
        <pc:sldMkLst>
          <pc:docMk/>
          <pc:sldMk cId="3894467695" sldId="323"/>
        </pc:sldMkLst>
        <pc:spChg chg="mod">
          <ac:chgData name="Sarawoot Kongyoung" userId="3c6e786b-6c74-44bb-b33c-0040d5d8c246" providerId="ADAL" clId="{0DBADFB0-5429-48A0-937B-EBD6AFAF1196}" dt="2024-10-19T12:16:52.236" v="128" actId="207"/>
          <ac:spMkLst>
            <pc:docMk/>
            <pc:sldMk cId="3894467695" sldId="323"/>
            <ac:spMk id="3" creationId="{AD877166-72EB-EFAA-F9A2-B2F53B0231A1}"/>
          </ac:spMkLst>
        </pc:spChg>
      </pc:sldChg>
      <pc:sldChg chg="addSp new mod">
        <pc:chgData name="Sarawoot Kongyoung" userId="3c6e786b-6c74-44bb-b33c-0040d5d8c246" providerId="ADAL" clId="{0DBADFB0-5429-48A0-937B-EBD6AFAF1196}" dt="2024-10-19T12:32:35.628" v="147" actId="22"/>
        <pc:sldMkLst>
          <pc:docMk/>
          <pc:sldMk cId="1909326932" sldId="324"/>
        </pc:sldMkLst>
        <pc:picChg chg="add">
          <ac:chgData name="Sarawoot Kongyoung" userId="3c6e786b-6c74-44bb-b33c-0040d5d8c246" providerId="ADAL" clId="{0DBADFB0-5429-48A0-937B-EBD6AFAF1196}" dt="2024-10-19T12:32:35.628" v="147" actId="22"/>
          <ac:picMkLst>
            <pc:docMk/>
            <pc:sldMk cId="1909326932" sldId="324"/>
            <ac:picMk id="3" creationId="{4B00F60C-9B9C-BF65-350D-72BADFE50E15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440936225" sldId="324"/>
        </pc:sldMkLst>
      </pc:sldChg>
      <pc:sldChg chg="addSp delSp modSp new mod modClrScheme chgLayout">
        <pc:chgData name="Sarawoot Kongyoung" userId="3c6e786b-6c74-44bb-b33c-0040d5d8c246" providerId="ADAL" clId="{0DBADFB0-5429-48A0-937B-EBD6AFAF1196}" dt="2024-10-19T12:42:01.373" v="160" actId="14100"/>
        <pc:sldMkLst>
          <pc:docMk/>
          <pc:sldMk cId="1305494406" sldId="325"/>
        </pc:sldMkLst>
        <pc:spChg chg="add mod">
          <ac:chgData name="Sarawoot Kongyoung" userId="3c6e786b-6c74-44bb-b33c-0040d5d8c246" providerId="ADAL" clId="{0DBADFB0-5429-48A0-937B-EBD6AFAF1196}" dt="2024-10-19T12:33:04.774" v="154"/>
          <ac:spMkLst>
            <pc:docMk/>
            <pc:sldMk cId="1305494406" sldId="325"/>
            <ac:spMk id="2" creationId="{D038E15D-2A0E-D659-EC86-E638F7132265}"/>
          </ac:spMkLst>
        </pc:spChg>
        <pc:spChg chg="add del mod">
          <ac:chgData name="Sarawoot Kongyoung" userId="3c6e786b-6c74-44bb-b33c-0040d5d8c246" providerId="ADAL" clId="{0DBADFB0-5429-48A0-937B-EBD6AFAF1196}" dt="2024-10-19T12:41:52.983" v="157" actId="478"/>
          <ac:spMkLst>
            <pc:docMk/>
            <pc:sldMk cId="1305494406" sldId="325"/>
            <ac:spMk id="3" creationId="{1013A82E-8DD6-8C64-FD8A-15F4D5983BAA}"/>
          </ac:spMkLst>
        </pc:spChg>
        <pc:spChg chg="add del mod">
          <ac:chgData name="Sarawoot Kongyoung" userId="3c6e786b-6c74-44bb-b33c-0040d5d8c246" providerId="ADAL" clId="{0DBADFB0-5429-48A0-937B-EBD6AFAF1196}" dt="2024-10-19T12:41:56.100" v="158" actId="22"/>
          <ac:spMkLst>
            <pc:docMk/>
            <pc:sldMk cId="1305494406" sldId="325"/>
            <ac:spMk id="7" creationId="{AFF7DCFF-7A45-5464-C9FF-3059ADBDC34B}"/>
          </ac:spMkLst>
        </pc:spChg>
        <pc:picChg chg="add del">
          <ac:chgData name="Sarawoot Kongyoung" userId="3c6e786b-6c74-44bb-b33c-0040d5d8c246" providerId="ADAL" clId="{0DBADFB0-5429-48A0-937B-EBD6AFAF1196}" dt="2024-10-19T12:41:58.113" v="159" actId="478"/>
          <ac:picMkLst>
            <pc:docMk/>
            <pc:sldMk cId="1305494406" sldId="325"/>
            <ac:picMk id="5" creationId="{DCA9F30A-1E12-DEE1-A108-BD69CE566C67}"/>
          </ac:picMkLst>
        </pc:picChg>
        <pc:picChg chg="add mod ord">
          <ac:chgData name="Sarawoot Kongyoung" userId="3c6e786b-6c74-44bb-b33c-0040d5d8c246" providerId="ADAL" clId="{0DBADFB0-5429-48A0-937B-EBD6AFAF1196}" dt="2024-10-19T12:42:01.373" v="160" actId="14100"/>
          <ac:picMkLst>
            <pc:docMk/>
            <pc:sldMk cId="1305494406" sldId="325"/>
            <ac:picMk id="9" creationId="{34264305-8426-D8AC-C4E5-CECA00A905D8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004315576" sldId="325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239914279" sldId="326"/>
        </pc:sldMkLst>
      </pc:sldChg>
      <pc:sldChg chg="addSp modSp new mod modClrScheme chgLayout">
        <pc:chgData name="Sarawoot Kongyoung" userId="3c6e786b-6c74-44bb-b33c-0040d5d8c246" providerId="ADAL" clId="{0DBADFB0-5429-48A0-937B-EBD6AFAF1196}" dt="2024-10-19T12:42:57.016" v="170" actId="12"/>
        <pc:sldMkLst>
          <pc:docMk/>
          <pc:sldMk cId="3180215689" sldId="326"/>
        </pc:sldMkLst>
        <pc:spChg chg="add mod">
          <ac:chgData name="Sarawoot Kongyoung" userId="3c6e786b-6c74-44bb-b33c-0040d5d8c246" providerId="ADAL" clId="{0DBADFB0-5429-48A0-937B-EBD6AFAF1196}" dt="2024-10-19T12:42:15.229" v="163"/>
          <ac:spMkLst>
            <pc:docMk/>
            <pc:sldMk cId="3180215689" sldId="326"/>
            <ac:spMk id="2" creationId="{8BB45597-EE78-502A-3E46-2FE468C2780B}"/>
          </ac:spMkLst>
        </pc:spChg>
        <pc:spChg chg="add mod">
          <ac:chgData name="Sarawoot Kongyoung" userId="3c6e786b-6c74-44bb-b33c-0040d5d8c246" providerId="ADAL" clId="{0DBADFB0-5429-48A0-937B-EBD6AFAF1196}" dt="2024-10-19T12:42:57.016" v="170" actId="12"/>
          <ac:spMkLst>
            <pc:docMk/>
            <pc:sldMk cId="3180215689" sldId="326"/>
            <ac:spMk id="3" creationId="{899A7E99-6B40-2AFE-E5FE-270A618DD424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176785258" sldId="327"/>
        </pc:sldMkLst>
      </pc:sldChg>
      <pc:sldChg chg="addSp delSp modSp new mod">
        <pc:chgData name="Sarawoot Kongyoung" userId="3c6e786b-6c74-44bb-b33c-0040d5d8c246" providerId="ADAL" clId="{0DBADFB0-5429-48A0-937B-EBD6AFAF1196}" dt="2024-10-19T13:00:53.686" v="175"/>
        <pc:sldMkLst>
          <pc:docMk/>
          <pc:sldMk cId="2036651765" sldId="327"/>
        </pc:sldMkLst>
        <pc:spChg chg="mod">
          <ac:chgData name="Sarawoot Kongyoung" userId="3c6e786b-6c74-44bb-b33c-0040d5d8c246" providerId="ADAL" clId="{0DBADFB0-5429-48A0-937B-EBD6AFAF1196}" dt="2024-10-19T13:00:53.686" v="175"/>
          <ac:spMkLst>
            <pc:docMk/>
            <pc:sldMk cId="2036651765" sldId="327"/>
            <ac:spMk id="2" creationId="{F6931A78-9444-DA97-3581-2D8643600085}"/>
          </ac:spMkLst>
        </pc:spChg>
        <pc:spChg chg="del">
          <ac:chgData name="Sarawoot Kongyoung" userId="3c6e786b-6c74-44bb-b33c-0040d5d8c246" providerId="ADAL" clId="{0DBADFB0-5429-48A0-937B-EBD6AFAF1196}" dt="2024-10-19T13:00:39.634" v="172" actId="22"/>
          <ac:spMkLst>
            <pc:docMk/>
            <pc:sldMk cId="2036651765" sldId="327"/>
            <ac:spMk id="3" creationId="{1806102F-2378-4721-1D4D-3C8E9037A376}"/>
          </ac:spMkLst>
        </pc:spChg>
        <pc:picChg chg="add mod ord">
          <ac:chgData name="Sarawoot Kongyoung" userId="3c6e786b-6c74-44bb-b33c-0040d5d8c246" providerId="ADAL" clId="{0DBADFB0-5429-48A0-937B-EBD6AFAF1196}" dt="2024-10-19T13:00:39.634" v="172" actId="22"/>
          <ac:picMkLst>
            <pc:docMk/>
            <pc:sldMk cId="2036651765" sldId="327"/>
            <ac:picMk id="5" creationId="{E719C286-6A8E-C73E-C8C9-472BD085AD3F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263825667" sldId="328"/>
        </pc:sldMkLst>
      </pc:sldChg>
      <pc:sldChg chg="addSp modSp new del mod">
        <pc:chgData name="Sarawoot Kongyoung" userId="3c6e786b-6c74-44bb-b33c-0040d5d8c246" providerId="ADAL" clId="{0DBADFB0-5429-48A0-937B-EBD6AFAF1196}" dt="2024-10-19T13:04:15.206" v="197" actId="47"/>
        <pc:sldMkLst>
          <pc:docMk/>
          <pc:sldMk cId="2814450133" sldId="328"/>
        </pc:sldMkLst>
        <pc:spChg chg="mod">
          <ac:chgData name="Sarawoot Kongyoung" userId="3c6e786b-6c74-44bb-b33c-0040d5d8c246" providerId="ADAL" clId="{0DBADFB0-5429-48A0-937B-EBD6AFAF1196}" dt="2024-10-19T13:01:04.464" v="177"/>
          <ac:spMkLst>
            <pc:docMk/>
            <pc:sldMk cId="2814450133" sldId="328"/>
            <ac:spMk id="2" creationId="{6DAB669C-8931-6749-6F32-975EF0792CCF}"/>
          </ac:spMkLst>
        </pc:spChg>
        <pc:spChg chg="mod">
          <ac:chgData name="Sarawoot Kongyoung" userId="3c6e786b-6c74-44bb-b33c-0040d5d8c246" providerId="ADAL" clId="{0DBADFB0-5429-48A0-937B-EBD6AFAF1196}" dt="2024-10-19T13:03:52.015" v="196" actId="20577"/>
          <ac:spMkLst>
            <pc:docMk/>
            <pc:sldMk cId="2814450133" sldId="328"/>
            <ac:spMk id="3" creationId="{D68A4EE8-6A30-7CE1-A6E8-475747E95657}"/>
          </ac:spMkLst>
        </pc:spChg>
        <pc:spChg chg="add">
          <ac:chgData name="Sarawoot Kongyoung" userId="3c6e786b-6c74-44bb-b33c-0040d5d8c246" providerId="ADAL" clId="{0DBADFB0-5429-48A0-937B-EBD6AFAF1196}" dt="2024-10-19T13:03:40.181" v="191"/>
          <ac:spMkLst>
            <pc:docMk/>
            <pc:sldMk cId="2814450133" sldId="328"/>
            <ac:spMk id="4" creationId="{00F0818A-1292-483D-6F7C-6C9A903598EB}"/>
          </ac:spMkLst>
        </pc:spChg>
      </pc:sldChg>
      <pc:sldChg chg="addSp delSp modSp new mod">
        <pc:chgData name="Sarawoot Kongyoung" userId="3c6e786b-6c74-44bb-b33c-0040d5d8c246" providerId="ADAL" clId="{0DBADFB0-5429-48A0-937B-EBD6AFAF1196}" dt="2024-10-19T13:24:32.985" v="204" actId="1076"/>
        <pc:sldMkLst>
          <pc:docMk/>
          <pc:sldMk cId="2880826507" sldId="328"/>
        </pc:sldMkLst>
        <pc:spChg chg="mod">
          <ac:chgData name="Sarawoot Kongyoung" userId="3c6e786b-6c74-44bb-b33c-0040d5d8c246" providerId="ADAL" clId="{0DBADFB0-5429-48A0-937B-EBD6AFAF1196}" dt="2024-10-19T13:06:08.570" v="201"/>
          <ac:spMkLst>
            <pc:docMk/>
            <pc:sldMk cId="2880826507" sldId="328"/>
            <ac:spMk id="2" creationId="{8308D2F5-2BF3-A91D-F1BB-15C3B3BE65AE}"/>
          </ac:spMkLst>
        </pc:spChg>
        <pc:spChg chg="del">
          <ac:chgData name="Sarawoot Kongyoung" userId="3c6e786b-6c74-44bb-b33c-0040d5d8c246" providerId="ADAL" clId="{0DBADFB0-5429-48A0-937B-EBD6AFAF1196}" dt="2024-10-19T13:24:29.617" v="202" actId="22"/>
          <ac:spMkLst>
            <pc:docMk/>
            <pc:sldMk cId="2880826507" sldId="328"/>
            <ac:spMk id="3" creationId="{CCBD52A6-1EB8-5918-6F55-4D3904762824}"/>
          </ac:spMkLst>
        </pc:spChg>
        <pc:picChg chg="add mod ord">
          <ac:chgData name="Sarawoot Kongyoung" userId="3c6e786b-6c74-44bb-b33c-0040d5d8c246" providerId="ADAL" clId="{0DBADFB0-5429-48A0-937B-EBD6AFAF1196}" dt="2024-10-19T13:24:32.985" v="204" actId="1076"/>
          <ac:picMkLst>
            <pc:docMk/>
            <pc:sldMk cId="2880826507" sldId="328"/>
            <ac:picMk id="5" creationId="{6AC50929-2393-1745-F088-117A0B97BE50}"/>
          </ac:picMkLst>
        </pc:picChg>
      </pc:sldChg>
      <pc:sldChg chg="addSp delSp modSp new mod modClrScheme chgLayout">
        <pc:chgData name="Sarawoot Kongyoung" userId="3c6e786b-6c74-44bb-b33c-0040d5d8c246" providerId="ADAL" clId="{0DBADFB0-5429-48A0-937B-EBD6AFAF1196}" dt="2024-10-19T13:40:34.880" v="208" actId="1076"/>
        <pc:sldMkLst>
          <pc:docMk/>
          <pc:sldMk cId="1459534421" sldId="329"/>
        </pc:sldMkLst>
        <pc:spChg chg="del">
          <ac:chgData name="Sarawoot Kongyoung" userId="3c6e786b-6c74-44bb-b33c-0040d5d8c246" providerId="ADAL" clId="{0DBADFB0-5429-48A0-937B-EBD6AFAF1196}" dt="2024-10-19T13:40:31.292" v="206" actId="700"/>
          <ac:spMkLst>
            <pc:docMk/>
            <pc:sldMk cId="1459534421" sldId="329"/>
            <ac:spMk id="2" creationId="{E3B37C1A-488E-6CEA-3598-3D593975CA2C}"/>
          </ac:spMkLst>
        </pc:spChg>
        <pc:spChg chg="del">
          <ac:chgData name="Sarawoot Kongyoung" userId="3c6e786b-6c74-44bb-b33c-0040d5d8c246" providerId="ADAL" clId="{0DBADFB0-5429-48A0-937B-EBD6AFAF1196}" dt="2024-10-19T13:40:31.292" v="206" actId="700"/>
          <ac:spMkLst>
            <pc:docMk/>
            <pc:sldMk cId="1459534421" sldId="329"/>
            <ac:spMk id="3" creationId="{C04F0D6A-FB81-8C95-680B-CA9D687E6C79}"/>
          </ac:spMkLst>
        </pc:spChg>
        <pc:picChg chg="add mod">
          <ac:chgData name="Sarawoot Kongyoung" userId="3c6e786b-6c74-44bb-b33c-0040d5d8c246" providerId="ADAL" clId="{0DBADFB0-5429-48A0-937B-EBD6AFAF1196}" dt="2024-10-19T13:40:34.880" v="208" actId="1076"/>
          <ac:picMkLst>
            <pc:docMk/>
            <pc:sldMk cId="1459534421" sldId="329"/>
            <ac:picMk id="5" creationId="{8C79E263-5CA7-8490-A3F7-F7337204C349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809934407" sldId="329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178055705" sldId="330"/>
        </pc:sldMkLst>
      </pc:sldChg>
      <pc:sldChg chg="addSp new mod">
        <pc:chgData name="Sarawoot Kongyoung" userId="3c6e786b-6c74-44bb-b33c-0040d5d8c246" providerId="ADAL" clId="{0DBADFB0-5429-48A0-937B-EBD6AFAF1196}" dt="2024-10-19T13:40:44.497" v="210" actId="22"/>
        <pc:sldMkLst>
          <pc:docMk/>
          <pc:sldMk cId="2369087453" sldId="330"/>
        </pc:sldMkLst>
        <pc:picChg chg="add">
          <ac:chgData name="Sarawoot Kongyoung" userId="3c6e786b-6c74-44bb-b33c-0040d5d8c246" providerId="ADAL" clId="{0DBADFB0-5429-48A0-937B-EBD6AFAF1196}" dt="2024-10-19T13:40:44.497" v="210" actId="22"/>
          <ac:picMkLst>
            <pc:docMk/>
            <pc:sldMk cId="2369087453" sldId="330"/>
            <ac:picMk id="3" creationId="{73895680-DFDF-6852-4EFA-7275DAFC186A}"/>
          </ac:picMkLst>
        </pc:picChg>
      </pc:sldChg>
      <pc:sldChg chg="addSp modSp new mod modClrScheme chgLayout">
        <pc:chgData name="Sarawoot Kongyoung" userId="3c6e786b-6c74-44bb-b33c-0040d5d8c246" providerId="ADAL" clId="{0DBADFB0-5429-48A0-937B-EBD6AFAF1196}" dt="2024-10-19T13:52:35.140" v="215"/>
        <pc:sldMkLst>
          <pc:docMk/>
          <pc:sldMk cId="1729627384" sldId="331"/>
        </pc:sldMkLst>
        <pc:spChg chg="add mod">
          <ac:chgData name="Sarawoot Kongyoung" userId="3c6e786b-6c74-44bb-b33c-0040d5d8c246" providerId="ADAL" clId="{0DBADFB0-5429-48A0-937B-EBD6AFAF1196}" dt="2024-10-19T13:52:35.140" v="215"/>
          <ac:spMkLst>
            <pc:docMk/>
            <pc:sldMk cId="1729627384" sldId="331"/>
            <ac:spMk id="2" creationId="{D10EFCB9-0173-273A-5944-CCC700DBDD05}"/>
          </ac:spMkLst>
        </pc:spChg>
        <pc:spChg chg="add mod">
          <ac:chgData name="Sarawoot Kongyoung" userId="3c6e786b-6c74-44bb-b33c-0040d5d8c246" providerId="ADAL" clId="{0DBADFB0-5429-48A0-937B-EBD6AFAF1196}" dt="2024-10-19T13:52:32.370" v="212" actId="700"/>
          <ac:spMkLst>
            <pc:docMk/>
            <pc:sldMk cId="1729627384" sldId="331"/>
            <ac:spMk id="3" creationId="{3F272D3F-5379-0DD5-D649-91D6F80BFBA4}"/>
          </ac:spMkLst>
        </pc:sp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082595869" sldId="331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181434091" sldId="332"/>
        </pc:sldMkLst>
      </pc:sldChg>
      <pc:sldChg chg="addSp delSp modSp new mod setBg modClrScheme chgLayout">
        <pc:chgData name="Sarawoot Kongyoung" userId="3c6e786b-6c74-44bb-b33c-0040d5d8c246" providerId="ADAL" clId="{0DBADFB0-5429-48A0-937B-EBD6AFAF1196}" dt="2024-10-19T14:25:25.999" v="220" actId="27614"/>
        <pc:sldMkLst>
          <pc:docMk/>
          <pc:sldMk cId="1592520829" sldId="332"/>
        </pc:sldMkLst>
        <pc:spChg chg="del">
          <ac:chgData name="Sarawoot Kongyoung" userId="3c6e786b-6c74-44bb-b33c-0040d5d8c246" providerId="ADAL" clId="{0DBADFB0-5429-48A0-937B-EBD6AFAF1196}" dt="2024-10-19T14:12:31.330" v="217" actId="700"/>
          <ac:spMkLst>
            <pc:docMk/>
            <pc:sldMk cId="1592520829" sldId="332"/>
            <ac:spMk id="2" creationId="{71A8D5F1-7B52-8DA8-7B3F-53092310F52C}"/>
          </ac:spMkLst>
        </pc:spChg>
        <pc:spChg chg="del">
          <ac:chgData name="Sarawoot Kongyoung" userId="3c6e786b-6c74-44bb-b33c-0040d5d8c246" providerId="ADAL" clId="{0DBADFB0-5429-48A0-937B-EBD6AFAF1196}" dt="2024-10-19T14:12:31.330" v="217" actId="700"/>
          <ac:spMkLst>
            <pc:docMk/>
            <pc:sldMk cId="1592520829" sldId="332"/>
            <ac:spMk id="3" creationId="{82EB8F6C-BB18-F7EA-A94D-FF2335412F96}"/>
          </ac:spMkLst>
        </pc:spChg>
        <pc:spChg chg="add">
          <ac:chgData name="Sarawoot Kongyoung" userId="3c6e786b-6c74-44bb-b33c-0040d5d8c246" providerId="ADAL" clId="{0DBADFB0-5429-48A0-937B-EBD6AFAF1196}" dt="2024-10-19T14:12:39.444" v="219" actId="26606"/>
          <ac:spMkLst>
            <pc:docMk/>
            <pc:sldMk cId="1592520829" sldId="332"/>
            <ac:spMk id="5127" creationId="{42A4FC2C-047E-45A5-965D-8E1E3BF09BC6}"/>
          </ac:spMkLst>
        </pc:spChg>
        <pc:picChg chg="add mod">
          <ac:chgData name="Sarawoot Kongyoung" userId="3c6e786b-6c74-44bb-b33c-0040d5d8c246" providerId="ADAL" clId="{0DBADFB0-5429-48A0-937B-EBD6AFAF1196}" dt="2024-10-19T14:25:25.999" v="220" actId="27614"/>
          <ac:picMkLst>
            <pc:docMk/>
            <pc:sldMk cId="1592520829" sldId="332"/>
            <ac:picMk id="5122" creationId="{38790104-EB9E-8061-FE90-CF87FDF2B134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565976576" sldId="333"/>
        </pc:sldMkLst>
      </pc:sldChg>
      <pc:sldChg chg="addSp modSp new">
        <pc:chgData name="Sarawoot Kongyoung" userId="3c6e786b-6c74-44bb-b33c-0040d5d8c246" providerId="ADAL" clId="{0DBADFB0-5429-48A0-937B-EBD6AFAF1196}" dt="2024-10-19T14:26:14.079" v="223" actId="1076"/>
        <pc:sldMkLst>
          <pc:docMk/>
          <pc:sldMk cId="2699080461" sldId="333"/>
        </pc:sldMkLst>
        <pc:picChg chg="add mod">
          <ac:chgData name="Sarawoot Kongyoung" userId="3c6e786b-6c74-44bb-b33c-0040d5d8c246" providerId="ADAL" clId="{0DBADFB0-5429-48A0-937B-EBD6AFAF1196}" dt="2024-10-19T14:26:14.079" v="223" actId="1076"/>
          <ac:picMkLst>
            <pc:docMk/>
            <pc:sldMk cId="2699080461" sldId="333"/>
            <ac:picMk id="6146" creationId="{239AA080-015E-0D9F-AD36-6387374A6779}"/>
          </ac:picMkLst>
        </pc:picChg>
      </pc:sldChg>
      <pc:sldChg chg="addSp modSp new mod">
        <pc:chgData name="Sarawoot Kongyoung" userId="3c6e786b-6c74-44bb-b33c-0040d5d8c246" providerId="ADAL" clId="{0DBADFB0-5429-48A0-937B-EBD6AFAF1196}" dt="2024-10-19T14:31:17.936" v="228" actId="27614"/>
        <pc:sldMkLst>
          <pc:docMk/>
          <pc:sldMk cId="3829183389" sldId="334"/>
        </pc:sldMkLst>
        <pc:spChg chg="add">
          <ac:chgData name="Sarawoot Kongyoung" userId="3c6e786b-6c74-44bb-b33c-0040d5d8c246" providerId="ADAL" clId="{0DBADFB0-5429-48A0-937B-EBD6AFAF1196}" dt="2024-10-19T14:30:58.681" v="225"/>
          <ac:spMkLst>
            <pc:docMk/>
            <pc:sldMk cId="3829183389" sldId="334"/>
            <ac:spMk id="2" creationId="{68F712FC-AFF1-669A-587E-D5202DCD5543}"/>
          </ac:spMkLst>
        </pc:spChg>
        <pc:picChg chg="add mod">
          <ac:chgData name="Sarawoot Kongyoung" userId="3c6e786b-6c74-44bb-b33c-0040d5d8c246" providerId="ADAL" clId="{0DBADFB0-5429-48A0-937B-EBD6AFAF1196}" dt="2024-10-19T14:31:09.822" v="226"/>
          <ac:picMkLst>
            <pc:docMk/>
            <pc:sldMk cId="3829183389" sldId="334"/>
            <ac:picMk id="4" creationId="{D011DA16-C178-E57F-AA86-B8DD5EAF55EA}"/>
          </ac:picMkLst>
        </pc:picChg>
        <pc:picChg chg="add mod">
          <ac:chgData name="Sarawoot Kongyoung" userId="3c6e786b-6c74-44bb-b33c-0040d5d8c246" providerId="ADAL" clId="{0DBADFB0-5429-48A0-937B-EBD6AFAF1196}" dt="2024-10-19T14:31:17.936" v="228" actId="27614"/>
          <ac:picMkLst>
            <pc:docMk/>
            <pc:sldMk cId="3829183389" sldId="334"/>
            <ac:picMk id="6" creationId="{277ED16A-BFD8-783D-D482-D1690E50885D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4088804891" sldId="334"/>
        </pc:sldMkLst>
      </pc:sldChg>
      <pc:sldChg chg="addSp new mod">
        <pc:chgData name="Sarawoot Kongyoung" userId="3c6e786b-6c74-44bb-b33c-0040d5d8c246" providerId="ADAL" clId="{0DBADFB0-5429-48A0-937B-EBD6AFAF1196}" dt="2024-10-19T14:43:01.326" v="230" actId="22"/>
        <pc:sldMkLst>
          <pc:docMk/>
          <pc:sldMk cId="1580768057" sldId="335"/>
        </pc:sldMkLst>
        <pc:picChg chg="add">
          <ac:chgData name="Sarawoot Kongyoung" userId="3c6e786b-6c74-44bb-b33c-0040d5d8c246" providerId="ADAL" clId="{0DBADFB0-5429-48A0-937B-EBD6AFAF1196}" dt="2024-10-19T14:43:01.326" v="230" actId="22"/>
          <ac:picMkLst>
            <pc:docMk/>
            <pc:sldMk cId="1580768057" sldId="335"/>
            <ac:picMk id="3" creationId="{A1C408A7-81D0-FF5C-9452-7E84DB59A149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657718364" sldId="335"/>
        </pc:sldMkLst>
      </pc:sldChg>
      <pc:sldChg chg="addSp modSp new mod">
        <pc:chgData name="Sarawoot Kongyoung" userId="3c6e786b-6c74-44bb-b33c-0040d5d8c246" providerId="ADAL" clId="{0DBADFB0-5429-48A0-937B-EBD6AFAF1196}" dt="2024-10-19T14:58:23.019" v="244" actId="1076"/>
        <pc:sldMkLst>
          <pc:docMk/>
          <pc:sldMk cId="106202041" sldId="336"/>
        </pc:sldMkLst>
        <pc:spChg chg="add">
          <ac:chgData name="Sarawoot Kongyoung" userId="3c6e786b-6c74-44bb-b33c-0040d5d8c246" providerId="ADAL" clId="{0DBADFB0-5429-48A0-937B-EBD6AFAF1196}" dt="2024-10-19T14:58:21.573" v="243" actId="11529"/>
          <ac:spMkLst>
            <pc:docMk/>
            <pc:sldMk cId="106202041" sldId="336"/>
            <ac:spMk id="8" creationId="{8BD16C98-0AD1-0D51-E8D9-699B654CC636}"/>
          </ac:spMkLst>
        </pc:spChg>
        <pc:picChg chg="add mod">
          <ac:chgData name="Sarawoot Kongyoung" userId="3c6e786b-6c74-44bb-b33c-0040d5d8c246" providerId="ADAL" clId="{0DBADFB0-5429-48A0-937B-EBD6AFAF1196}" dt="2024-10-19T14:58:14.981" v="242" actId="1076"/>
          <ac:picMkLst>
            <pc:docMk/>
            <pc:sldMk cId="106202041" sldId="336"/>
            <ac:picMk id="3" creationId="{014CE266-C12C-7951-754A-082084C98E2F}"/>
          </ac:picMkLst>
        </pc:picChg>
        <pc:picChg chg="add mod">
          <ac:chgData name="Sarawoot Kongyoung" userId="3c6e786b-6c74-44bb-b33c-0040d5d8c246" providerId="ADAL" clId="{0DBADFB0-5429-48A0-937B-EBD6AFAF1196}" dt="2024-10-19T14:58:23.019" v="244" actId="1076"/>
          <ac:picMkLst>
            <pc:docMk/>
            <pc:sldMk cId="106202041" sldId="336"/>
            <ac:picMk id="5" creationId="{C44B0AF1-AFAA-4A1E-5711-B31D93ED6E6B}"/>
          </ac:picMkLst>
        </pc:picChg>
        <pc:picChg chg="add mod">
          <ac:chgData name="Sarawoot Kongyoung" userId="3c6e786b-6c74-44bb-b33c-0040d5d8c246" providerId="ADAL" clId="{0DBADFB0-5429-48A0-937B-EBD6AFAF1196}" dt="2024-10-19T14:58:12.485" v="240" actId="1076"/>
          <ac:picMkLst>
            <pc:docMk/>
            <pc:sldMk cId="106202041" sldId="336"/>
            <ac:picMk id="7" creationId="{6523D0FE-6ACD-2807-1EF6-DE82C4B86B95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927680871" sldId="336"/>
        </pc:sldMkLst>
      </pc:sldChg>
      <pc:sldChg chg="addSp delSp modSp new mod">
        <pc:chgData name="Sarawoot Kongyoung" userId="3c6e786b-6c74-44bb-b33c-0040d5d8c246" providerId="ADAL" clId="{0DBADFB0-5429-48A0-937B-EBD6AFAF1196}" dt="2024-10-19T15:02:37.083" v="261" actId="21"/>
        <pc:sldMkLst>
          <pc:docMk/>
          <pc:sldMk cId="3459930406" sldId="337"/>
        </pc:sldMkLst>
        <pc:picChg chg="add mod">
          <ac:chgData name="Sarawoot Kongyoung" userId="3c6e786b-6c74-44bb-b33c-0040d5d8c246" providerId="ADAL" clId="{0DBADFB0-5429-48A0-937B-EBD6AFAF1196}" dt="2024-10-19T14:59:40.987" v="251" actId="1076"/>
          <ac:picMkLst>
            <pc:docMk/>
            <pc:sldMk cId="3459930406" sldId="337"/>
            <ac:picMk id="3" creationId="{E622552F-AAB2-BE0E-947C-9AC9095BBD95}"/>
          </ac:picMkLst>
        </pc:picChg>
        <pc:picChg chg="add mod">
          <ac:chgData name="Sarawoot Kongyoung" userId="3c6e786b-6c74-44bb-b33c-0040d5d8c246" providerId="ADAL" clId="{0DBADFB0-5429-48A0-937B-EBD6AFAF1196}" dt="2024-10-19T14:59:42.479" v="252" actId="1076"/>
          <ac:picMkLst>
            <pc:docMk/>
            <pc:sldMk cId="3459930406" sldId="337"/>
            <ac:picMk id="4" creationId="{C301E2AF-8FEA-5686-8E5A-5D1828C2B25D}"/>
          </ac:picMkLst>
        </pc:picChg>
        <pc:picChg chg="add mod">
          <ac:chgData name="Sarawoot Kongyoung" userId="3c6e786b-6c74-44bb-b33c-0040d5d8c246" providerId="ADAL" clId="{0DBADFB0-5429-48A0-937B-EBD6AFAF1196}" dt="2024-10-19T14:59:57.703" v="254" actId="1076"/>
          <ac:picMkLst>
            <pc:docMk/>
            <pc:sldMk cId="3459930406" sldId="337"/>
            <ac:picMk id="5" creationId="{586B7929-82FF-FB0D-133C-AF84FB9ED947}"/>
          </ac:picMkLst>
        </pc:picChg>
        <pc:picChg chg="add del mod">
          <ac:chgData name="Sarawoot Kongyoung" userId="3c6e786b-6c74-44bb-b33c-0040d5d8c246" providerId="ADAL" clId="{0DBADFB0-5429-48A0-937B-EBD6AFAF1196}" dt="2024-10-19T15:00:33.928" v="257" actId="478"/>
          <ac:picMkLst>
            <pc:docMk/>
            <pc:sldMk cId="3459930406" sldId="337"/>
            <ac:picMk id="7" creationId="{BBA9BB29-9792-E7E2-E652-72DA9977692B}"/>
          </ac:picMkLst>
        </pc:picChg>
        <pc:picChg chg="add mod">
          <ac:chgData name="Sarawoot Kongyoung" userId="3c6e786b-6c74-44bb-b33c-0040d5d8c246" providerId="ADAL" clId="{0DBADFB0-5429-48A0-937B-EBD6AFAF1196}" dt="2024-10-19T15:00:37.358" v="259" actId="1076"/>
          <ac:picMkLst>
            <pc:docMk/>
            <pc:sldMk cId="3459930406" sldId="337"/>
            <ac:picMk id="9" creationId="{6EE3D9B9-4D36-1CF9-340C-09A7953E4924}"/>
          </ac:picMkLst>
        </pc:picChg>
        <pc:picChg chg="add del">
          <ac:chgData name="Sarawoot Kongyoung" userId="3c6e786b-6c74-44bb-b33c-0040d5d8c246" providerId="ADAL" clId="{0DBADFB0-5429-48A0-937B-EBD6AFAF1196}" dt="2024-10-19T15:02:37.083" v="261" actId="21"/>
          <ac:picMkLst>
            <pc:docMk/>
            <pc:sldMk cId="3459930406" sldId="337"/>
            <ac:picMk id="11" creationId="{8CF275C4-0730-7603-D3D9-FAD0F8FF7281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732437545" sldId="337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497571707" sldId="338"/>
        </pc:sldMkLst>
      </pc:sldChg>
      <pc:sldChg chg="addSp modSp new mod">
        <pc:chgData name="Sarawoot Kongyoung" userId="3c6e786b-6c74-44bb-b33c-0040d5d8c246" providerId="ADAL" clId="{0DBADFB0-5429-48A0-937B-EBD6AFAF1196}" dt="2024-10-19T15:03:11.455" v="269" actId="1076"/>
        <pc:sldMkLst>
          <pc:docMk/>
          <pc:sldMk cId="1862860206" sldId="338"/>
        </pc:sldMkLst>
        <pc:picChg chg="add mod">
          <ac:chgData name="Sarawoot Kongyoung" userId="3c6e786b-6c74-44bb-b33c-0040d5d8c246" providerId="ADAL" clId="{0DBADFB0-5429-48A0-937B-EBD6AFAF1196}" dt="2024-10-19T15:03:09.717" v="268" actId="1076"/>
          <ac:picMkLst>
            <pc:docMk/>
            <pc:sldMk cId="1862860206" sldId="338"/>
            <ac:picMk id="3" creationId="{D0FD7EDD-C863-7483-69CA-A361B687865C}"/>
          </ac:picMkLst>
        </pc:picChg>
        <pc:picChg chg="add mod">
          <ac:chgData name="Sarawoot Kongyoung" userId="3c6e786b-6c74-44bb-b33c-0040d5d8c246" providerId="ADAL" clId="{0DBADFB0-5429-48A0-937B-EBD6AFAF1196}" dt="2024-10-19T15:03:11.455" v="269" actId="1076"/>
          <ac:picMkLst>
            <pc:docMk/>
            <pc:sldMk cId="1862860206" sldId="338"/>
            <ac:picMk id="11" creationId="{8CF275C4-0730-7603-D3D9-FAD0F8FF7281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804228493" sldId="339"/>
        </pc:sldMkLst>
      </pc:sldChg>
      <pc:sldChg chg="addSp new mod">
        <pc:chgData name="Sarawoot Kongyoung" userId="3c6e786b-6c74-44bb-b33c-0040d5d8c246" providerId="ADAL" clId="{0DBADFB0-5429-48A0-937B-EBD6AFAF1196}" dt="2024-10-19T15:19:12.954" v="271" actId="22"/>
        <pc:sldMkLst>
          <pc:docMk/>
          <pc:sldMk cId="1307845276" sldId="339"/>
        </pc:sldMkLst>
        <pc:picChg chg="add">
          <ac:chgData name="Sarawoot Kongyoung" userId="3c6e786b-6c74-44bb-b33c-0040d5d8c246" providerId="ADAL" clId="{0DBADFB0-5429-48A0-937B-EBD6AFAF1196}" dt="2024-10-19T15:19:12.954" v="271" actId="22"/>
          <ac:picMkLst>
            <pc:docMk/>
            <pc:sldMk cId="1307845276" sldId="339"/>
            <ac:picMk id="3" creationId="{138196DE-34AB-F898-C8D6-0E9F219B1590}"/>
          </ac:picMkLst>
        </pc:picChg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095430736" sldId="340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580184024" sldId="341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535504497" sldId="342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883476856" sldId="343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4190953620" sldId="344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682841153" sldId="345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142902175" sldId="346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670215949" sldId="347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136608558" sldId="348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615244945" sldId="349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4282143542" sldId="350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781961599" sldId="351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1062712883" sldId="352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900084729" sldId="353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346582642" sldId="354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596577326" sldId="355"/>
        </pc:sldMkLst>
      </pc:sldChg>
      <pc:sldChg chg="del">
        <pc:chgData name="Sarawoot Kongyoung" userId="3c6e786b-6c74-44bb-b33c-0040d5d8c246" providerId="ADAL" clId="{0DBADFB0-5429-48A0-937B-EBD6AFAF1196}" dt="2024-10-19T11:37:54.002" v="1" actId="47"/>
        <pc:sldMkLst>
          <pc:docMk/>
          <pc:sldMk cId="2090088100" sldId="356"/>
        </pc:sldMkLst>
      </pc:sldChg>
    </pc:docChg>
  </pc:docChgLst>
  <pc:docChgLst>
    <pc:chgData name="Sarawoot Kongyoung" userId="3c6e786b-6c74-44bb-b33c-0040d5d8c246" providerId="ADAL" clId="{1318DA2B-0F79-2449-B58E-92397092D7DC}"/>
    <pc:docChg chg="modSld">
      <pc:chgData name="Sarawoot Kongyoung" userId="3c6e786b-6c74-44bb-b33c-0040d5d8c246" providerId="ADAL" clId="{1318DA2B-0F79-2449-B58E-92397092D7DC}" dt="2024-10-08T05:54:24.131" v="1" actId="20577"/>
      <pc:docMkLst>
        <pc:docMk/>
      </pc:docMkLst>
      <pc:sldChg chg="modSp mod">
        <pc:chgData name="Sarawoot Kongyoung" userId="3c6e786b-6c74-44bb-b33c-0040d5d8c246" providerId="ADAL" clId="{1318DA2B-0F79-2449-B58E-92397092D7DC}" dt="2024-10-08T05:54:24.131" v="1" actId="20577"/>
        <pc:sldMkLst>
          <pc:docMk/>
          <pc:sldMk cId="2154946052" sldId="256"/>
        </pc:sldMkLst>
        <pc:spChg chg="mod">
          <ac:chgData name="Sarawoot Kongyoung" userId="3c6e786b-6c74-44bb-b33c-0040d5d8c246" providerId="ADAL" clId="{1318DA2B-0F79-2449-B58E-92397092D7DC}" dt="2024-10-08T05:54:24.131" v="1" actId="20577"/>
          <ac:spMkLst>
            <pc:docMk/>
            <pc:sldMk cId="2154946052" sldId="256"/>
            <ac:spMk id="3" creationId="{6DBC4C1B-F8AB-B4B2-A13E-5D7D95248B02}"/>
          </ac:spMkLst>
        </pc:spChg>
      </pc:sldChg>
    </pc:docChg>
  </pc:docChgLst>
  <pc:docChgLst>
    <pc:chgData name="Sarawoot Kongyoung" userId="3c6e786b-6c74-44bb-b33c-0040d5d8c246" providerId="ADAL" clId="{B733DC5E-4969-4AEA-9BEB-5F9E9036A689}"/>
    <pc:docChg chg="undo redo custSel addSld delSld modSld sldOrd">
      <pc:chgData name="Sarawoot Kongyoung" userId="3c6e786b-6c74-44bb-b33c-0040d5d8c246" providerId="ADAL" clId="{B733DC5E-4969-4AEA-9BEB-5F9E9036A689}" dt="2024-11-10T14:15:45.603" v="146" actId="22"/>
      <pc:docMkLst>
        <pc:docMk/>
      </pc:docMkLst>
      <pc:sldChg chg="modSp mod">
        <pc:chgData name="Sarawoot Kongyoung" userId="3c6e786b-6c74-44bb-b33c-0040d5d8c246" providerId="ADAL" clId="{B733DC5E-4969-4AEA-9BEB-5F9E9036A689}" dt="2024-11-10T13:22:38.121" v="8" actId="20577"/>
        <pc:sldMkLst>
          <pc:docMk/>
          <pc:sldMk cId="2154946052" sldId="256"/>
        </pc:sldMkLst>
        <pc:spChg chg="mod">
          <ac:chgData name="Sarawoot Kongyoung" userId="3c6e786b-6c74-44bb-b33c-0040d5d8c246" providerId="ADAL" clId="{B733DC5E-4969-4AEA-9BEB-5F9E9036A689}" dt="2024-11-10T13:22:38.121" v="8" actId="20577"/>
          <ac:spMkLst>
            <pc:docMk/>
            <pc:sldMk cId="2154946052" sldId="256"/>
            <ac:spMk id="3" creationId="{6DBC4C1B-F8AB-B4B2-A13E-5D7D95248B02}"/>
          </ac:spMkLst>
        </pc:sp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220072971" sldId="313"/>
        </pc:sldMkLst>
      </pc:sldChg>
      <pc:sldChg chg="addSp delSp modSp new mod setBg">
        <pc:chgData name="Sarawoot Kongyoung" userId="3c6e786b-6c74-44bb-b33c-0040d5d8c246" providerId="ADAL" clId="{B733DC5E-4969-4AEA-9BEB-5F9E9036A689}" dt="2024-11-10T13:27:04.102" v="18" actId="1076"/>
        <pc:sldMkLst>
          <pc:docMk/>
          <pc:sldMk cId="3989915287" sldId="313"/>
        </pc:sldMkLst>
        <pc:spChg chg="add del">
          <ac:chgData name="Sarawoot Kongyoung" userId="3c6e786b-6c74-44bb-b33c-0040d5d8c246" providerId="ADAL" clId="{B733DC5E-4969-4AEA-9BEB-5F9E9036A689}" dt="2024-11-10T13:26:57.251" v="15" actId="26606"/>
          <ac:spMkLst>
            <pc:docMk/>
            <pc:sldMk cId="3989915287" sldId="313"/>
            <ac:spMk id="8" creationId="{42A4FC2C-047E-45A5-965D-8E1E3BF09BC6}"/>
          </ac:spMkLst>
        </pc:spChg>
        <pc:picChg chg="add mod">
          <ac:chgData name="Sarawoot Kongyoung" userId="3c6e786b-6c74-44bb-b33c-0040d5d8c246" providerId="ADAL" clId="{B733DC5E-4969-4AEA-9BEB-5F9E9036A689}" dt="2024-11-10T13:27:04.102" v="18" actId="1076"/>
          <ac:picMkLst>
            <pc:docMk/>
            <pc:sldMk cId="3989915287" sldId="313"/>
            <ac:picMk id="3" creationId="{D0FDBC32-DAF4-C476-3945-2AC92763CA43}"/>
          </ac:picMkLst>
        </pc:picChg>
      </pc:sldChg>
      <pc:sldChg chg="addSp modSp new mod">
        <pc:chgData name="Sarawoot Kongyoung" userId="3c6e786b-6c74-44bb-b33c-0040d5d8c246" providerId="ADAL" clId="{B733DC5E-4969-4AEA-9BEB-5F9E9036A689}" dt="2024-11-10T13:28:12.129" v="22" actId="1076"/>
        <pc:sldMkLst>
          <pc:docMk/>
          <pc:sldMk cId="1553952323" sldId="314"/>
        </pc:sldMkLst>
        <pc:picChg chg="add mod">
          <ac:chgData name="Sarawoot Kongyoung" userId="3c6e786b-6c74-44bb-b33c-0040d5d8c246" providerId="ADAL" clId="{B733DC5E-4969-4AEA-9BEB-5F9E9036A689}" dt="2024-11-10T13:28:12.129" v="22" actId="1076"/>
          <ac:picMkLst>
            <pc:docMk/>
            <pc:sldMk cId="1553952323" sldId="314"/>
            <ac:picMk id="3" creationId="{04407F7C-1645-41D4-508B-17E1807A3EC8}"/>
          </ac:picMkLst>
        </pc:picChg>
      </pc:sldChg>
      <pc:sldChg chg="new del">
        <pc:chgData name="Sarawoot Kongyoung" userId="3c6e786b-6c74-44bb-b33c-0040d5d8c246" providerId="ADAL" clId="{B733DC5E-4969-4AEA-9BEB-5F9E9036A689}" dt="2024-11-10T13:26:56.614" v="14" actId="680"/>
        <pc:sldMkLst>
          <pc:docMk/>
          <pc:sldMk cId="3019899356" sldId="314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799269722" sldId="314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848621304" sldId="315"/>
        </pc:sldMkLst>
      </pc:sldChg>
      <pc:sldChg chg="addSp modSp new mod">
        <pc:chgData name="Sarawoot Kongyoung" userId="3c6e786b-6c74-44bb-b33c-0040d5d8c246" providerId="ADAL" clId="{B733DC5E-4969-4AEA-9BEB-5F9E9036A689}" dt="2024-11-10T13:45:26.137" v="32" actId="14100"/>
        <pc:sldMkLst>
          <pc:docMk/>
          <pc:sldMk cId="3613054798" sldId="315"/>
        </pc:sldMkLst>
        <pc:picChg chg="add mod">
          <ac:chgData name="Sarawoot Kongyoung" userId="3c6e786b-6c74-44bb-b33c-0040d5d8c246" providerId="ADAL" clId="{B733DC5E-4969-4AEA-9BEB-5F9E9036A689}" dt="2024-11-10T13:45:02.960" v="28" actId="1076"/>
          <ac:picMkLst>
            <pc:docMk/>
            <pc:sldMk cId="3613054798" sldId="315"/>
            <ac:picMk id="3" creationId="{DCB10489-982A-6798-2543-FBFABC11B5D5}"/>
          </ac:picMkLst>
        </pc:picChg>
        <pc:picChg chg="add mod">
          <ac:chgData name="Sarawoot Kongyoung" userId="3c6e786b-6c74-44bb-b33c-0040d5d8c246" providerId="ADAL" clId="{B733DC5E-4969-4AEA-9BEB-5F9E9036A689}" dt="2024-11-10T13:45:01.002" v="27" actId="1076"/>
          <ac:picMkLst>
            <pc:docMk/>
            <pc:sldMk cId="3613054798" sldId="315"/>
            <ac:picMk id="5" creationId="{BA77B7BA-AF3F-8042-79D8-3ED433F256E4}"/>
          </ac:picMkLst>
        </pc:picChg>
        <pc:picChg chg="add mod">
          <ac:chgData name="Sarawoot Kongyoung" userId="3c6e786b-6c74-44bb-b33c-0040d5d8c246" providerId="ADAL" clId="{B733DC5E-4969-4AEA-9BEB-5F9E9036A689}" dt="2024-11-10T13:45:26.137" v="32" actId="14100"/>
          <ac:picMkLst>
            <pc:docMk/>
            <pc:sldMk cId="3613054798" sldId="315"/>
            <ac:picMk id="7" creationId="{F3757031-8988-3EB0-A9B6-C26533145D76}"/>
          </ac:picMkLst>
        </pc:picChg>
      </pc:sldChg>
      <pc:sldChg chg="addSp modSp new mod">
        <pc:chgData name="Sarawoot Kongyoung" userId="3c6e786b-6c74-44bb-b33c-0040d5d8c246" providerId="ADAL" clId="{B733DC5E-4969-4AEA-9BEB-5F9E9036A689}" dt="2024-11-10T13:45:51.269" v="36" actId="1076"/>
        <pc:sldMkLst>
          <pc:docMk/>
          <pc:sldMk cId="1756424302" sldId="316"/>
        </pc:sldMkLst>
        <pc:picChg chg="add mod">
          <ac:chgData name="Sarawoot Kongyoung" userId="3c6e786b-6c74-44bb-b33c-0040d5d8c246" providerId="ADAL" clId="{B733DC5E-4969-4AEA-9BEB-5F9E9036A689}" dt="2024-11-10T13:45:51.269" v="36" actId="1076"/>
          <ac:picMkLst>
            <pc:docMk/>
            <pc:sldMk cId="1756424302" sldId="316"/>
            <ac:picMk id="3" creationId="{290CF447-2312-DEC3-D352-3CB55153C4CB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552333535" sldId="316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082304349" sldId="317"/>
        </pc:sldMkLst>
      </pc:sldChg>
      <pc:sldChg chg="addSp modSp new mod modAnim">
        <pc:chgData name="Sarawoot Kongyoung" userId="3c6e786b-6c74-44bb-b33c-0040d5d8c246" providerId="ADAL" clId="{B733DC5E-4969-4AEA-9BEB-5F9E9036A689}" dt="2024-11-10T13:47:57.098" v="55" actId="1076"/>
        <pc:sldMkLst>
          <pc:docMk/>
          <pc:sldMk cId="4093213856" sldId="317"/>
        </pc:sldMkLst>
        <pc:picChg chg="add mod">
          <ac:chgData name="Sarawoot Kongyoung" userId="3c6e786b-6c74-44bb-b33c-0040d5d8c246" providerId="ADAL" clId="{B733DC5E-4969-4AEA-9BEB-5F9E9036A689}" dt="2024-11-10T13:46:07.995" v="39" actId="1076"/>
          <ac:picMkLst>
            <pc:docMk/>
            <pc:sldMk cId="4093213856" sldId="317"/>
            <ac:picMk id="3" creationId="{15B2EC18-559D-BA23-C9C8-C0ABB77B910A}"/>
          </ac:picMkLst>
        </pc:picChg>
        <pc:picChg chg="add mod">
          <ac:chgData name="Sarawoot Kongyoung" userId="3c6e786b-6c74-44bb-b33c-0040d5d8c246" providerId="ADAL" clId="{B733DC5E-4969-4AEA-9BEB-5F9E9036A689}" dt="2024-11-10T13:46:24.707" v="41" actId="1076"/>
          <ac:picMkLst>
            <pc:docMk/>
            <pc:sldMk cId="4093213856" sldId="317"/>
            <ac:picMk id="5" creationId="{ED3EC75E-203E-9314-D83D-AAE65E2D4514}"/>
          </ac:picMkLst>
        </pc:picChg>
        <pc:picChg chg="add mod">
          <ac:chgData name="Sarawoot Kongyoung" userId="3c6e786b-6c74-44bb-b33c-0040d5d8c246" providerId="ADAL" clId="{B733DC5E-4969-4AEA-9BEB-5F9E9036A689}" dt="2024-11-10T13:47:57.098" v="55" actId="1076"/>
          <ac:picMkLst>
            <pc:docMk/>
            <pc:sldMk cId="4093213856" sldId="317"/>
            <ac:picMk id="7" creationId="{1BA30A43-0EB4-0E42-319A-3EFAF0AEDE05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048968633" sldId="318"/>
        </pc:sldMkLst>
      </pc:sldChg>
      <pc:sldChg chg="addSp new mod">
        <pc:chgData name="Sarawoot Kongyoung" userId="3c6e786b-6c74-44bb-b33c-0040d5d8c246" providerId="ADAL" clId="{B733DC5E-4969-4AEA-9BEB-5F9E9036A689}" dt="2024-11-10T13:46:43.713" v="44" actId="22"/>
        <pc:sldMkLst>
          <pc:docMk/>
          <pc:sldMk cId="3237477860" sldId="318"/>
        </pc:sldMkLst>
        <pc:picChg chg="add">
          <ac:chgData name="Sarawoot Kongyoung" userId="3c6e786b-6c74-44bb-b33c-0040d5d8c246" providerId="ADAL" clId="{B733DC5E-4969-4AEA-9BEB-5F9E9036A689}" dt="2024-11-10T13:46:43.713" v="44" actId="22"/>
          <ac:picMkLst>
            <pc:docMk/>
            <pc:sldMk cId="3237477860" sldId="318"/>
            <ac:picMk id="3" creationId="{4D13CA80-BE4B-CB15-A93E-1C47AFF4AC33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999765750" sldId="319"/>
        </pc:sldMkLst>
      </pc:sldChg>
      <pc:sldChg chg="addSp modSp new mod">
        <pc:chgData name="Sarawoot Kongyoung" userId="3c6e786b-6c74-44bb-b33c-0040d5d8c246" providerId="ADAL" clId="{B733DC5E-4969-4AEA-9BEB-5F9E9036A689}" dt="2024-11-10T13:47:08.814" v="48" actId="1076"/>
        <pc:sldMkLst>
          <pc:docMk/>
          <pc:sldMk cId="3273967941" sldId="319"/>
        </pc:sldMkLst>
        <pc:picChg chg="add mod">
          <ac:chgData name="Sarawoot Kongyoung" userId="3c6e786b-6c74-44bb-b33c-0040d5d8c246" providerId="ADAL" clId="{B733DC5E-4969-4AEA-9BEB-5F9E9036A689}" dt="2024-11-10T13:47:08.814" v="48" actId="1076"/>
          <ac:picMkLst>
            <pc:docMk/>
            <pc:sldMk cId="3273967941" sldId="319"/>
            <ac:picMk id="3" creationId="{83A65021-B749-E2FB-7663-27D7D5FC9A84}"/>
          </ac:picMkLst>
        </pc:picChg>
      </pc:sldChg>
      <pc:sldChg chg="addSp delSp modSp new mod">
        <pc:chgData name="Sarawoot Kongyoung" userId="3c6e786b-6c74-44bb-b33c-0040d5d8c246" providerId="ADAL" clId="{B733DC5E-4969-4AEA-9BEB-5F9E9036A689}" dt="2024-11-10T13:50:40.595" v="72" actId="478"/>
        <pc:sldMkLst>
          <pc:docMk/>
          <pc:sldMk cId="602528999" sldId="320"/>
        </pc:sldMkLst>
        <pc:picChg chg="add del mod">
          <ac:chgData name="Sarawoot Kongyoung" userId="3c6e786b-6c74-44bb-b33c-0040d5d8c246" providerId="ADAL" clId="{B733DC5E-4969-4AEA-9BEB-5F9E9036A689}" dt="2024-11-10T13:50:40.595" v="72" actId="478"/>
          <ac:picMkLst>
            <pc:docMk/>
            <pc:sldMk cId="602528999" sldId="320"/>
            <ac:picMk id="3" creationId="{EA7FC21E-6EF6-35E5-ED1C-B2B0D9DDEEB9}"/>
          </ac:picMkLst>
        </pc:picChg>
        <pc:picChg chg="add mod">
          <ac:chgData name="Sarawoot Kongyoung" userId="3c6e786b-6c74-44bb-b33c-0040d5d8c246" providerId="ADAL" clId="{B733DC5E-4969-4AEA-9BEB-5F9E9036A689}" dt="2024-11-10T13:48:58.786" v="62" actId="1076"/>
          <ac:picMkLst>
            <pc:docMk/>
            <pc:sldMk cId="602528999" sldId="320"/>
            <ac:picMk id="5" creationId="{F84C5CC2-B1AE-74BF-9723-4D1251C4CEE0}"/>
          </ac:picMkLst>
        </pc:picChg>
        <pc:picChg chg="add mod">
          <ac:chgData name="Sarawoot Kongyoung" userId="3c6e786b-6c74-44bb-b33c-0040d5d8c246" providerId="ADAL" clId="{B733DC5E-4969-4AEA-9BEB-5F9E9036A689}" dt="2024-11-10T13:49:04.270" v="64" actId="1076"/>
          <ac:picMkLst>
            <pc:docMk/>
            <pc:sldMk cId="602528999" sldId="320"/>
            <ac:picMk id="7" creationId="{91009DFA-2B5B-7598-7F0E-C9304015B52D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258753587" sldId="320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918131352" sldId="321"/>
        </pc:sldMkLst>
      </pc:sldChg>
      <pc:sldChg chg="addSp delSp modSp new mod ord">
        <pc:chgData name="Sarawoot Kongyoung" userId="3c6e786b-6c74-44bb-b33c-0040d5d8c246" providerId="ADAL" clId="{B733DC5E-4969-4AEA-9BEB-5F9E9036A689}" dt="2024-11-10T13:51:14.358" v="75" actId="22"/>
        <pc:sldMkLst>
          <pc:docMk/>
          <pc:sldMk cId="3598815835" sldId="321"/>
        </pc:sldMkLst>
        <pc:picChg chg="add mod">
          <ac:chgData name="Sarawoot Kongyoung" userId="3c6e786b-6c74-44bb-b33c-0040d5d8c246" providerId="ADAL" clId="{B733DC5E-4969-4AEA-9BEB-5F9E9036A689}" dt="2024-11-10T13:50:07.229" v="69" actId="1076"/>
          <ac:picMkLst>
            <pc:docMk/>
            <pc:sldMk cId="3598815835" sldId="321"/>
            <ac:picMk id="3" creationId="{3A314882-3C08-D12C-2E54-C1BB9AC7E8C7}"/>
          </ac:picMkLst>
        </pc:picChg>
        <pc:picChg chg="add mod">
          <ac:chgData name="Sarawoot Kongyoung" userId="3c6e786b-6c74-44bb-b33c-0040d5d8c246" providerId="ADAL" clId="{B733DC5E-4969-4AEA-9BEB-5F9E9036A689}" dt="2024-11-10T13:50:19.475" v="71" actId="1076"/>
          <ac:picMkLst>
            <pc:docMk/>
            <pc:sldMk cId="3598815835" sldId="321"/>
            <ac:picMk id="5" creationId="{8739F161-E3BE-3367-8941-CD6DC941E954}"/>
          </ac:picMkLst>
        </pc:picChg>
        <pc:picChg chg="add del">
          <ac:chgData name="Sarawoot Kongyoung" userId="3c6e786b-6c74-44bb-b33c-0040d5d8c246" providerId="ADAL" clId="{B733DC5E-4969-4AEA-9BEB-5F9E9036A689}" dt="2024-11-10T13:51:14.358" v="75" actId="22"/>
          <ac:picMkLst>
            <pc:docMk/>
            <pc:sldMk cId="3598815835" sldId="321"/>
            <ac:picMk id="7" creationId="{420CEDE3-9490-686D-770E-31CD704948F6}"/>
          </ac:picMkLst>
        </pc:picChg>
      </pc:sldChg>
      <pc:sldChg chg="addSp modSp new mod">
        <pc:chgData name="Sarawoot Kongyoung" userId="3c6e786b-6c74-44bb-b33c-0040d5d8c246" providerId="ADAL" clId="{B733DC5E-4969-4AEA-9BEB-5F9E9036A689}" dt="2024-11-10T13:51:20.844" v="78" actId="1076"/>
        <pc:sldMkLst>
          <pc:docMk/>
          <pc:sldMk cId="597453987" sldId="322"/>
        </pc:sldMkLst>
        <pc:picChg chg="add mod">
          <ac:chgData name="Sarawoot Kongyoung" userId="3c6e786b-6c74-44bb-b33c-0040d5d8c246" providerId="ADAL" clId="{B733DC5E-4969-4AEA-9BEB-5F9E9036A689}" dt="2024-11-10T13:51:20.844" v="78" actId="1076"/>
          <ac:picMkLst>
            <pc:docMk/>
            <pc:sldMk cId="597453987" sldId="322"/>
            <ac:picMk id="3" creationId="{082B836B-4A84-D56A-CAA9-3959D2F376F5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415139411" sldId="322"/>
        </pc:sldMkLst>
      </pc:sldChg>
      <pc:sldChg chg="addSp modSp new mod modAnim">
        <pc:chgData name="Sarawoot Kongyoung" userId="3c6e786b-6c74-44bb-b33c-0040d5d8c246" providerId="ADAL" clId="{B733DC5E-4969-4AEA-9BEB-5F9E9036A689}" dt="2024-11-10T13:55:10.761" v="86"/>
        <pc:sldMkLst>
          <pc:docMk/>
          <pc:sldMk cId="345130779" sldId="323"/>
        </pc:sldMkLst>
        <pc:picChg chg="add mod">
          <ac:chgData name="Sarawoot Kongyoung" userId="3c6e786b-6c74-44bb-b33c-0040d5d8c246" providerId="ADAL" clId="{B733DC5E-4969-4AEA-9BEB-5F9E9036A689}" dt="2024-11-10T13:54:47.929" v="82" actId="1076"/>
          <ac:picMkLst>
            <pc:docMk/>
            <pc:sldMk cId="345130779" sldId="323"/>
            <ac:picMk id="3" creationId="{8F83951D-538E-C96D-D6DD-93705F6482FB}"/>
          </ac:picMkLst>
        </pc:picChg>
        <pc:picChg chg="add mod ord">
          <ac:chgData name="Sarawoot Kongyoung" userId="3c6e786b-6c74-44bb-b33c-0040d5d8c246" providerId="ADAL" clId="{B733DC5E-4969-4AEA-9BEB-5F9E9036A689}" dt="2024-11-10T13:55:03.548" v="85" actId="167"/>
          <ac:picMkLst>
            <pc:docMk/>
            <pc:sldMk cId="345130779" sldId="323"/>
            <ac:picMk id="5" creationId="{D663D9AE-38CD-2EC5-09F0-FB6E1FBDE3C7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894467695" sldId="323"/>
        </pc:sldMkLst>
      </pc:sldChg>
      <pc:sldChg chg="addSp modSp new mod">
        <pc:chgData name="Sarawoot Kongyoung" userId="3c6e786b-6c74-44bb-b33c-0040d5d8c246" providerId="ADAL" clId="{B733DC5E-4969-4AEA-9BEB-5F9E9036A689}" dt="2024-11-10T13:56:09.098" v="90" actId="1076"/>
        <pc:sldMkLst>
          <pc:docMk/>
          <pc:sldMk cId="1298484046" sldId="324"/>
        </pc:sldMkLst>
        <pc:picChg chg="add mod">
          <ac:chgData name="Sarawoot Kongyoung" userId="3c6e786b-6c74-44bb-b33c-0040d5d8c246" providerId="ADAL" clId="{B733DC5E-4969-4AEA-9BEB-5F9E9036A689}" dt="2024-11-10T13:56:09.098" v="90" actId="1076"/>
          <ac:picMkLst>
            <pc:docMk/>
            <pc:sldMk cId="1298484046" sldId="324"/>
            <ac:picMk id="3" creationId="{5E075F6D-9701-2E3A-7128-BC67B85C4672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909326932" sldId="324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305494406" sldId="325"/>
        </pc:sldMkLst>
      </pc:sldChg>
      <pc:sldChg chg="addSp new mod">
        <pc:chgData name="Sarawoot Kongyoung" userId="3c6e786b-6c74-44bb-b33c-0040d5d8c246" providerId="ADAL" clId="{B733DC5E-4969-4AEA-9BEB-5F9E9036A689}" dt="2024-11-10T13:56:33.967" v="92" actId="22"/>
        <pc:sldMkLst>
          <pc:docMk/>
          <pc:sldMk cId="4164166459" sldId="325"/>
        </pc:sldMkLst>
        <pc:picChg chg="add">
          <ac:chgData name="Sarawoot Kongyoung" userId="3c6e786b-6c74-44bb-b33c-0040d5d8c246" providerId="ADAL" clId="{B733DC5E-4969-4AEA-9BEB-5F9E9036A689}" dt="2024-11-10T13:56:33.967" v="92" actId="22"/>
          <ac:picMkLst>
            <pc:docMk/>
            <pc:sldMk cId="4164166459" sldId="325"/>
            <ac:picMk id="3" creationId="{AA21CCB2-FECC-EBF2-0944-D4BE49325F52}"/>
          </ac:picMkLst>
        </pc:picChg>
      </pc:sldChg>
      <pc:sldChg chg="addSp modSp new mod">
        <pc:chgData name="Sarawoot Kongyoung" userId="3c6e786b-6c74-44bb-b33c-0040d5d8c246" providerId="ADAL" clId="{B733DC5E-4969-4AEA-9BEB-5F9E9036A689}" dt="2024-11-10T13:56:49.272" v="96" actId="1076"/>
        <pc:sldMkLst>
          <pc:docMk/>
          <pc:sldMk cId="2609596972" sldId="326"/>
        </pc:sldMkLst>
        <pc:picChg chg="add mod">
          <ac:chgData name="Sarawoot Kongyoung" userId="3c6e786b-6c74-44bb-b33c-0040d5d8c246" providerId="ADAL" clId="{B733DC5E-4969-4AEA-9BEB-5F9E9036A689}" dt="2024-11-10T13:56:49.272" v="96" actId="1076"/>
          <ac:picMkLst>
            <pc:docMk/>
            <pc:sldMk cId="2609596972" sldId="326"/>
            <ac:picMk id="3" creationId="{6F0822BE-2794-DC51-9F5B-4238863EFDF7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180215689" sldId="326"/>
        </pc:sldMkLst>
      </pc:sldChg>
      <pc:sldChg chg="addSp new mod">
        <pc:chgData name="Sarawoot Kongyoung" userId="3c6e786b-6c74-44bb-b33c-0040d5d8c246" providerId="ADAL" clId="{B733DC5E-4969-4AEA-9BEB-5F9E9036A689}" dt="2024-11-10T13:57:02.926" v="98" actId="22"/>
        <pc:sldMkLst>
          <pc:docMk/>
          <pc:sldMk cId="1920503464" sldId="327"/>
        </pc:sldMkLst>
        <pc:picChg chg="add">
          <ac:chgData name="Sarawoot Kongyoung" userId="3c6e786b-6c74-44bb-b33c-0040d5d8c246" providerId="ADAL" clId="{B733DC5E-4969-4AEA-9BEB-5F9E9036A689}" dt="2024-11-10T13:57:02.926" v="98" actId="22"/>
          <ac:picMkLst>
            <pc:docMk/>
            <pc:sldMk cId="1920503464" sldId="327"/>
            <ac:picMk id="3" creationId="{B23F0950-2372-36AB-57B5-C9AC37766453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036651765" sldId="327"/>
        </pc:sldMkLst>
      </pc:sldChg>
      <pc:sldChg chg="addSp new mod">
        <pc:chgData name="Sarawoot Kongyoung" userId="3c6e786b-6c74-44bb-b33c-0040d5d8c246" providerId="ADAL" clId="{B733DC5E-4969-4AEA-9BEB-5F9E9036A689}" dt="2024-11-10T13:57:15.128" v="100" actId="22"/>
        <pc:sldMkLst>
          <pc:docMk/>
          <pc:sldMk cId="2617501032" sldId="328"/>
        </pc:sldMkLst>
        <pc:picChg chg="add">
          <ac:chgData name="Sarawoot Kongyoung" userId="3c6e786b-6c74-44bb-b33c-0040d5d8c246" providerId="ADAL" clId="{B733DC5E-4969-4AEA-9BEB-5F9E9036A689}" dt="2024-11-10T13:57:15.128" v="100" actId="22"/>
          <ac:picMkLst>
            <pc:docMk/>
            <pc:sldMk cId="2617501032" sldId="328"/>
            <ac:picMk id="3" creationId="{A86CF9B2-9A4D-776F-17E7-046A7CFB7FA6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880826507" sldId="328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459534421" sldId="329"/>
        </pc:sldMkLst>
      </pc:sldChg>
      <pc:sldChg chg="addSp modSp new mod">
        <pc:chgData name="Sarawoot Kongyoung" userId="3c6e786b-6c74-44bb-b33c-0040d5d8c246" providerId="ADAL" clId="{B733DC5E-4969-4AEA-9BEB-5F9E9036A689}" dt="2024-11-10T14:05:04.702" v="108" actId="1076"/>
        <pc:sldMkLst>
          <pc:docMk/>
          <pc:sldMk cId="2996496100" sldId="329"/>
        </pc:sldMkLst>
        <pc:picChg chg="add mod">
          <ac:chgData name="Sarawoot Kongyoung" userId="3c6e786b-6c74-44bb-b33c-0040d5d8c246" providerId="ADAL" clId="{B733DC5E-4969-4AEA-9BEB-5F9E9036A689}" dt="2024-11-10T14:04:55.826" v="106" actId="1076"/>
          <ac:picMkLst>
            <pc:docMk/>
            <pc:sldMk cId="2996496100" sldId="329"/>
            <ac:picMk id="3" creationId="{DF03893E-EC65-8542-70D1-41112BE40F50}"/>
          </ac:picMkLst>
        </pc:picChg>
        <pc:picChg chg="add mod">
          <ac:chgData name="Sarawoot Kongyoung" userId="3c6e786b-6c74-44bb-b33c-0040d5d8c246" providerId="ADAL" clId="{B733DC5E-4969-4AEA-9BEB-5F9E9036A689}" dt="2024-11-10T14:05:04.702" v="108" actId="1076"/>
          <ac:picMkLst>
            <pc:docMk/>
            <pc:sldMk cId="2996496100" sldId="329"/>
            <ac:picMk id="5" creationId="{E2DA3786-C0BB-1078-F9C7-BAFCD303EE0F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1:12.066" v="110" actId="22"/>
        <pc:sldMkLst>
          <pc:docMk/>
          <pc:sldMk cId="1928788344" sldId="330"/>
        </pc:sldMkLst>
        <pc:picChg chg="add">
          <ac:chgData name="Sarawoot Kongyoung" userId="3c6e786b-6c74-44bb-b33c-0040d5d8c246" providerId="ADAL" clId="{B733DC5E-4969-4AEA-9BEB-5F9E9036A689}" dt="2024-11-10T14:11:12.066" v="110" actId="22"/>
          <ac:picMkLst>
            <pc:docMk/>
            <pc:sldMk cId="1928788344" sldId="330"/>
            <ac:picMk id="3" creationId="{B3E79D13-2A0C-6ABD-6591-C3F7B0EAC4E5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369087453" sldId="330"/>
        </pc:sldMkLst>
      </pc:sldChg>
      <pc:sldChg chg="addSp new mod">
        <pc:chgData name="Sarawoot Kongyoung" userId="3c6e786b-6c74-44bb-b33c-0040d5d8c246" providerId="ADAL" clId="{B733DC5E-4969-4AEA-9BEB-5F9E9036A689}" dt="2024-11-10T14:11:23.350" v="112" actId="22"/>
        <pc:sldMkLst>
          <pc:docMk/>
          <pc:sldMk cId="676106178" sldId="331"/>
        </pc:sldMkLst>
        <pc:picChg chg="add">
          <ac:chgData name="Sarawoot Kongyoung" userId="3c6e786b-6c74-44bb-b33c-0040d5d8c246" providerId="ADAL" clId="{B733DC5E-4969-4AEA-9BEB-5F9E9036A689}" dt="2024-11-10T14:11:23.350" v="112" actId="22"/>
          <ac:picMkLst>
            <pc:docMk/>
            <pc:sldMk cId="676106178" sldId="331"/>
            <ac:picMk id="3" creationId="{0112EBD8-27B7-9565-B2A0-3428480DA412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729627384" sldId="331"/>
        </pc:sldMkLst>
      </pc:sldChg>
      <pc:sldChg chg="addSp modSp new mod">
        <pc:chgData name="Sarawoot Kongyoung" userId="3c6e786b-6c74-44bb-b33c-0040d5d8c246" providerId="ADAL" clId="{B733DC5E-4969-4AEA-9BEB-5F9E9036A689}" dt="2024-11-10T14:11:40.883" v="115" actId="14100"/>
        <pc:sldMkLst>
          <pc:docMk/>
          <pc:sldMk cId="698909204" sldId="332"/>
        </pc:sldMkLst>
        <pc:picChg chg="add mod">
          <ac:chgData name="Sarawoot Kongyoung" userId="3c6e786b-6c74-44bb-b33c-0040d5d8c246" providerId="ADAL" clId="{B733DC5E-4969-4AEA-9BEB-5F9E9036A689}" dt="2024-11-10T14:11:40.883" v="115" actId="14100"/>
          <ac:picMkLst>
            <pc:docMk/>
            <pc:sldMk cId="698909204" sldId="332"/>
            <ac:picMk id="3" creationId="{F10CED60-119E-5C27-C357-4EA903C77D08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592520829" sldId="332"/>
        </pc:sldMkLst>
      </pc:sldChg>
      <pc:sldChg chg="addSp new mod">
        <pc:chgData name="Sarawoot Kongyoung" userId="3c6e786b-6c74-44bb-b33c-0040d5d8c246" providerId="ADAL" clId="{B733DC5E-4969-4AEA-9BEB-5F9E9036A689}" dt="2024-11-10T14:11:52.310" v="117" actId="22"/>
        <pc:sldMkLst>
          <pc:docMk/>
          <pc:sldMk cId="1315150081" sldId="333"/>
        </pc:sldMkLst>
        <pc:picChg chg="add">
          <ac:chgData name="Sarawoot Kongyoung" userId="3c6e786b-6c74-44bb-b33c-0040d5d8c246" providerId="ADAL" clId="{B733DC5E-4969-4AEA-9BEB-5F9E9036A689}" dt="2024-11-10T14:11:52.310" v="117" actId="22"/>
          <ac:picMkLst>
            <pc:docMk/>
            <pc:sldMk cId="1315150081" sldId="333"/>
            <ac:picMk id="3" creationId="{F33F7449-74C3-11B8-3B7C-C96853E5331C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2699080461" sldId="333"/>
        </pc:sldMkLst>
      </pc:sldChg>
      <pc:sldChg chg="addSp modSp new mod">
        <pc:chgData name="Sarawoot Kongyoung" userId="3c6e786b-6c74-44bb-b33c-0040d5d8c246" providerId="ADAL" clId="{B733DC5E-4969-4AEA-9BEB-5F9E9036A689}" dt="2024-11-10T14:12:26.273" v="122" actId="1076"/>
        <pc:sldMkLst>
          <pc:docMk/>
          <pc:sldMk cId="2439921913" sldId="334"/>
        </pc:sldMkLst>
        <pc:picChg chg="add mod">
          <ac:chgData name="Sarawoot Kongyoung" userId="3c6e786b-6c74-44bb-b33c-0040d5d8c246" providerId="ADAL" clId="{B733DC5E-4969-4AEA-9BEB-5F9E9036A689}" dt="2024-11-10T14:12:17.223" v="120" actId="1076"/>
          <ac:picMkLst>
            <pc:docMk/>
            <pc:sldMk cId="2439921913" sldId="334"/>
            <ac:picMk id="3" creationId="{C1DE3DC9-2201-435B-27A2-DAE5386511D7}"/>
          </ac:picMkLst>
        </pc:picChg>
        <pc:picChg chg="add mod">
          <ac:chgData name="Sarawoot Kongyoung" userId="3c6e786b-6c74-44bb-b33c-0040d5d8c246" providerId="ADAL" clId="{B733DC5E-4969-4AEA-9BEB-5F9E9036A689}" dt="2024-11-10T14:12:26.273" v="122" actId="1076"/>
          <ac:picMkLst>
            <pc:docMk/>
            <pc:sldMk cId="2439921913" sldId="334"/>
            <ac:picMk id="5" creationId="{B340266A-16ED-1FFB-A6B4-1D9BB0F7C6A5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829183389" sldId="334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580768057" sldId="335"/>
        </pc:sldMkLst>
      </pc:sldChg>
      <pc:sldChg chg="addSp new mod">
        <pc:chgData name="Sarawoot Kongyoung" userId="3c6e786b-6c74-44bb-b33c-0040d5d8c246" providerId="ADAL" clId="{B733DC5E-4969-4AEA-9BEB-5F9E9036A689}" dt="2024-11-10T14:12:45.504" v="124" actId="22"/>
        <pc:sldMkLst>
          <pc:docMk/>
          <pc:sldMk cId="2272245140" sldId="335"/>
        </pc:sldMkLst>
        <pc:picChg chg="add">
          <ac:chgData name="Sarawoot Kongyoung" userId="3c6e786b-6c74-44bb-b33c-0040d5d8c246" providerId="ADAL" clId="{B733DC5E-4969-4AEA-9BEB-5F9E9036A689}" dt="2024-11-10T14:12:45.504" v="124" actId="22"/>
          <ac:picMkLst>
            <pc:docMk/>
            <pc:sldMk cId="2272245140" sldId="335"/>
            <ac:picMk id="3" creationId="{76C6E6D3-FC7A-9529-EDA8-19CE146364C5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06202041" sldId="336"/>
        </pc:sldMkLst>
      </pc:sldChg>
      <pc:sldChg chg="addSp new mod">
        <pc:chgData name="Sarawoot Kongyoung" userId="3c6e786b-6c74-44bb-b33c-0040d5d8c246" providerId="ADAL" clId="{B733DC5E-4969-4AEA-9BEB-5F9E9036A689}" dt="2024-11-10T14:12:58.048" v="126" actId="22"/>
        <pc:sldMkLst>
          <pc:docMk/>
          <pc:sldMk cId="2427611963" sldId="336"/>
        </pc:sldMkLst>
        <pc:picChg chg="add">
          <ac:chgData name="Sarawoot Kongyoung" userId="3c6e786b-6c74-44bb-b33c-0040d5d8c246" providerId="ADAL" clId="{B733DC5E-4969-4AEA-9BEB-5F9E9036A689}" dt="2024-11-10T14:12:58.048" v="126" actId="22"/>
          <ac:picMkLst>
            <pc:docMk/>
            <pc:sldMk cId="2427611963" sldId="336"/>
            <ac:picMk id="3" creationId="{D5F98835-6392-7F99-8238-81624A1863F8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3:14.384" v="128" actId="22"/>
        <pc:sldMkLst>
          <pc:docMk/>
          <pc:sldMk cId="1846472448" sldId="337"/>
        </pc:sldMkLst>
        <pc:picChg chg="add">
          <ac:chgData name="Sarawoot Kongyoung" userId="3c6e786b-6c74-44bb-b33c-0040d5d8c246" providerId="ADAL" clId="{B733DC5E-4969-4AEA-9BEB-5F9E9036A689}" dt="2024-11-10T14:13:14.384" v="128" actId="22"/>
          <ac:picMkLst>
            <pc:docMk/>
            <pc:sldMk cId="1846472448" sldId="337"/>
            <ac:picMk id="3" creationId="{787EE24F-AC5E-3AEF-1C34-FCA449FE9C7F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3459930406" sldId="337"/>
        </pc:sldMkLst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862860206" sldId="338"/>
        </pc:sldMkLst>
      </pc:sldChg>
      <pc:sldChg chg="addSp new mod">
        <pc:chgData name="Sarawoot Kongyoung" userId="3c6e786b-6c74-44bb-b33c-0040d5d8c246" providerId="ADAL" clId="{B733DC5E-4969-4AEA-9BEB-5F9E9036A689}" dt="2024-11-10T14:13:26.123" v="130" actId="22"/>
        <pc:sldMkLst>
          <pc:docMk/>
          <pc:sldMk cId="4184384915" sldId="338"/>
        </pc:sldMkLst>
        <pc:picChg chg="add">
          <ac:chgData name="Sarawoot Kongyoung" userId="3c6e786b-6c74-44bb-b33c-0040d5d8c246" providerId="ADAL" clId="{B733DC5E-4969-4AEA-9BEB-5F9E9036A689}" dt="2024-11-10T14:13:26.123" v="130" actId="22"/>
          <ac:picMkLst>
            <pc:docMk/>
            <pc:sldMk cId="4184384915" sldId="338"/>
            <ac:picMk id="3" creationId="{1F07067B-C9DD-7EBB-D9DB-84A8BB3ACF40}"/>
          </ac:picMkLst>
        </pc:picChg>
      </pc:sldChg>
      <pc:sldChg chg="del">
        <pc:chgData name="Sarawoot Kongyoung" userId="3c6e786b-6c74-44bb-b33c-0040d5d8c246" providerId="ADAL" clId="{B733DC5E-4969-4AEA-9BEB-5F9E9036A689}" dt="2024-11-10T13:22:07.703" v="0" actId="47"/>
        <pc:sldMkLst>
          <pc:docMk/>
          <pc:sldMk cId="1307845276" sldId="339"/>
        </pc:sldMkLst>
      </pc:sldChg>
      <pc:sldChg chg="addSp new mod">
        <pc:chgData name="Sarawoot Kongyoung" userId="3c6e786b-6c74-44bb-b33c-0040d5d8c246" providerId="ADAL" clId="{B733DC5E-4969-4AEA-9BEB-5F9E9036A689}" dt="2024-11-10T14:13:40.578" v="132" actId="22"/>
        <pc:sldMkLst>
          <pc:docMk/>
          <pc:sldMk cId="1954992258" sldId="339"/>
        </pc:sldMkLst>
        <pc:picChg chg="add">
          <ac:chgData name="Sarawoot Kongyoung" userId="3c6e786b-6c74-44bb-b33c-0040d5d8c246" providerId="ADAL" clId="{B733DC5E-4969-4AEA-9BEB-5F9E9036A689}" dt="2024-11-10T14:13:40.578" v="132" actId="22"/>
          <ac:picMkLst>
            <pc:docMk/>
            <pc:sldMk cId="1954992258" sldId="339"/>
            <ac:picMk id="3" creationId="{C738883B-77C1-2DA4-00CB-F370061AAA0F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4:16.069" v="134" actId="22"/>
        <pc:sldMkLst>
          <pc:docMk/>
          <pc:sldMk cId="3566216123" sldId="340"/>
        </pc:sldMkLst>
        <pc:picChg chg="add">
          <ac:chgData name="Sarawoot Kongyoung" userId="3c6e786b-6c74-44bb-b33c-0040d5d8c246" providerId="ADAL" clId="{B733DC5E-4969-4AEA-9BEB-5F9E9036A689}" dt="2024-11-10T14:14:16.069" v="134" actId="22"/>
          <ac:picMkLst>
            <pc:docMk/>
            <pc:sldMk cId="3566216123" sldId="340"/>
            <ac:picMk id="3" creationId="{C5D31769-E6C5-E246-1D76-E02BC02678CB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4:28.544" v="136" actId="22"/>
        <pc:sldMkLst>
          <pc:docMk/>
          <pc:sldMk cId="3101976572" sldId="341"/>
        </pc:sldMkLst>
        <pc:picChg chg="add">
          <ac:chgData name="Sarawoot Kongyoung" userId="3c6e786b-6c74-44bb-b33c-0040d5d8c246" providerId="ADAL" clId="{B733DC5E-4969-4AEA-9BEB-5F9E9036A689}" dt="2024-11-10T14:14:28.544" v="136" actId="22"/>
          <ac:picMkLst>
            <pc:docMk/>
            <pc:sldMk cId="3101976572" sldId="341"/>
            <ac:picMk id="3" creationId="{6A88A7A8-6BB4-51A2-6127-6C6EC5FCAE4F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4:39.831" v="138" actId="22"/>
        <pc:sldMkLst>
          <pc:docMk/>
          <pc:sldMk cId="44618140" sldId="342"/>
        </pc:sldMkLst>
        <pc:picChg chg="add">
          <ac:chgData name="Sarawoot Kongyoung" userId="3c6e786b-6c74-44bb-b33c-0040d5d8c246" providerId="ADAL" clId="{B733DC5E-4969-4AEA-9BEB-5F9E9036A689}" dt="2024-11-10T14:14:39.831" v="138" actId="22"/>
          <ac:picMkLst>
            <pc:docMk/>
            <pc:sldMk cId="44618140" sldId="342"/>
            <ac:picMk id="3" creationId="{DDB460BE-45C9-F482-11C1-A1D398631FE6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4:51.411" v="140" actId="22"/>
        <pc:sldMkLst>
          <pc:docMk/>
          <pc:sldMk cId="524005463" sldId="343"/>
        </pc:sldMkLst>
        <pc:picChg chg="add">
          <ac:chgData name="Sarawoot Kongyoung" userId="3c6e786b-6c74-44bb-b33c-0040d5d8c246" providerId="ADAL" clId="{B733DC5E-4969-4AEA-9BEB-5F9E9036A689}" dt="2024-11-10T14:14:51.411" v="140" actId="22"/>
          <ac:picMkLst>
            <pc:docMk/>
            <pc:sldMk cId="524005463" sldId="343"/>
            <ac:picMk id="3" creationId="{CC6E5914-09CD-4F7C-441C-BB7D0CADCCE6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5:22.350" v="142" actId="22"/>
        <pc:sldMkLst>
          <pc:docMk/>
          <pc:sldMk cId="2751560098" sldId="344"/>
        </pc:sldMkLst>
        <pc:picChg chg="add">
          <ac:chgData name="Sarawoot Kongyoung" userId="3c6e786b-6c74-44bb-b33c-0040d5d8c246" providerId="ADAL" clId="{B733DC5E-4969-4AEA-9BEB-5F9E9036A689}" dt="2024-11-10T14:15:22.350" v="142" actId="22"/>
          <ac:picMkLst>
            <pc:docMk/>
            <pc:sldMk cId="2751560098" sldId="344"/>
            <ac:picMk id="3" creationId="{7175ACFA-CED6-C2AC-8337-F68FDF80D809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5:32.472" v="144" actId="22"/>
        <pc:sldMkLst>
          <pc:docMk/>
          <pc:sldMk cId="722329321" sldId="345"/>
        </pc:sldMkLst>
        <pc:picChg chg="add">
          <ac:chgData name="Sarawoot Kongyoung" userId="3c6e786b-6c74-44bb-b33c-0040d5d8c246" providerId="ADAL" clId="{B733DC5E-4969-4AEA-9BEB-5F9E9036A689}" dt="2024-11-10T14:15:32.472" v="144" actId="22"/>
          <ac:picMkLst>
            <pc:docMk/>
            <pc:sldMk cId="722329321" sldId="345"/>
            <ac:picMk id="3" creationId="{E671A97E-63FF-3FEE-3444-69430691B6DB}"/>
          </ac:picMkLst>
        </pc:picChg>
      </pc:sldChg>
      <pc:sldChg chg="addSp new mod">
        <pc:chgData name="Sarawoot Kongyoung" userId="3c6e786b-6c74-44bb-b33c-0040d5d8c246" providerId="ADAL" clId="{B733DC5E-4969-4AEA-9BEB-5F9E9036A689}" dt="2024-11-10T14:15:45.603" v="146" actId="22"/>
        <pc:sldMkLst>
          <pc:docMk/>
          <pc:sldMk cId="219975498" sldId="346"/>
        </pc:sldMkLst>
        <pc:picChg chg="add">
          <ac:chgData name="Sarawoot Kongyoung" userId="3c6e786b-6c74-44bb-b33c-0040d5d8c246" providerId="ADAL" clId="{B733DC5E-4969-4AEA-9BEB-5F9E9036A689}" dt="2024-11-10T14:15:45.603" v="146" actId="22"/>
          <ac:picMkLst>
            <pc:docMk/>
            <pc:sldMk cId="219975498" sldId="346"/>
            <ac:picMk id="3" creationId="{22DD70D2-6C7C-0868-B2C9-9941A1450C88}"/>
          </ac:picMkLst>
        </pc:picChg>
      </pc:sldChg>
    </pc:docChg>
  </pc:docChgLst>
  <pc:docChgLst>
    <pc:chgData name="Sarawoot Kongyoung" userId="3c6e786b-6c74-44bb-b33c-0040d5d8c246" providerId="ADAL" clId="{50FB7520-5363-4A5D-AF9D-2643E667EF75}"/>
    <pc:docChg chg="undo custSel addSld delSld modSld sldOrd">
      <pc:chgData name="Sarawoot Kongyoung" userId="3c6e786b-6c74-44bb-b33c-0040d5d8c246" providerId="ADAL" clId="{50FB7520-5363-4A5D-AF9D-2643E667EF75}" dt="2024-09-09T14:50:57.040" v="309" actId="27636"/>
      <pc:docMkLst>
        <pc:docMk/>
      </pc:docMkLst>
      <pc:sldChg chg="modSp mod">
        <pc:chgData name="Sarawoot Kongyoung" userId="3c6e786b-6c74-44bb-b33c-0040d5d8c246" providerId="ADAL" clId="{50FB7520-5363-4A5D-AF9D-2643E667EF75}" dt="2024-09-09T14:50:57.040" v="309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50FB7520-5363-4A5D-AF9D-2643E667EF75}" dt="2024-09-09T14:50:57.040" v="309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50FB7520-5363-4A5D-AF9D-2643E667EF75}" dt="2024-09-09T12:27:07.983" v="29"/>
        <pc:sldMkLst>
          <pc:docMk/>
          <pc:sldMk cId="417975274" sldId="313"/>
        </pc:sldMkLst>
        <pc:spChg chg="add mod">
          <ac:chgData name="Sarawoot Kongyoung" userId="3c6e786b-6c74-44bb-b33c-0040d5d8c246" providerId="ADAL" clId="{50FB7520-5363-4A5D-AF9D-2643E667EF75}" dt="2024-09-09T12:27:07.983" v="29"/>
          <ac:spMkLst>
            <pc:docMk/>
            <pc:sldMk cId="417975274" sldId="313"/>
            <ac:spMk id="2" creationId="{782D2BEF-F1D2-984B-2446-E753361668E4}"/>
          </ac:spMkLst>
        </pc:spChg>
        <pc:spChg chg="add mod">
          <ac:chgData name="Sarawoot Kongyoung" userId="3c6e786b-6c74-44bb-b33c-0040d5d8c246" providerId="ADAL" clId="{50FB7520-5363-4A5D-AF9D-2643E667EF75}" dt="2024-09-09T12:26:47.907" v="25" actId="20577"/>
          <ac:spMkLst>
            <pc:docMk/>
            <pc:sldMk cId="417975274" sldId="313"/>
            <ac:spMk id="3" creationId="{2F5CB080-5A06-D3F2-A0E7-38EB641A7E06}"/>
          </ac:spMkLst>
        </pc:sp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980102770" sldId="31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9725332" sldId="314"/>
        </pc:sldMkLst>
      </pc:sldChg>
      <pc:sldChg chg="addSp delSp modSp new mod">
        <pc:chgData name="Sarawoot Kongyoung" userId="3c6e786b-6c74-44bb-b33c-0040d5d8c246" providerId="ADAL" clId="{50FB7520-5363-4A5D-AF9D-2643E667EF75}" dt="2024-09-09T12:41:30.247" v="31" actId="1076"/>
        <pc:sldMkLst>
          <pc:docMk/>
          <pc:sldMk cId="1431595220" sldId="314"/>
        </pc:sldMkLst>
        <pc:spChg chg="mod">
          <ac:chgData name="Sarawoot Kongyoung" userId="3c6e786b-6c74-44bb-b33c-0040d5d8c246" providerId="ADAL" clId="{50FB7520-5363-4A5D-AF9D-2643E667EF75}" dt="2024-09-09T12:27:03.965" v="28" actId="20577"/>
          <ac:spMkLst>
            <pc:docMk/>
            <pc:sldMk cId="1431595220" sldId="314"/>
            <ac:spMk id="2" creationId="{6B081BA4-B404-1DE1-1763-D64870F3CBC6}"/>
          </ac:spMkLst>
        </pc:spChg>
        <pc:spChg chg="del">
          <ac:chgData name="Sarawoot Kongyoung" userId="3c6e786b-6c74-44bb-b33c-0040d5d8c246" providerId="ADAL" clId="{50FB7520-5363-4A5D-AF9D-2643E667EF75}" dt="2024-09-09T12:41:28.095" v="30" actId="22"/>
          <ac:spMkLst>
            <pc:docMk/>
            <pc:sldMk cId="1431595220" sldId="314"/>
            <ac:spMk id="3" creationId="{20A96325-EE21-7814-AE21-7B7E0B20EC30}"/>
          </ac:spMkLst>
        </pc:spChg>
        <pc:picChg chg="add mod ord">
          <ac:chgData name="Sarawoot Kongyoung" userId="3c6e786b-6c74-44bb-b33c-0040d5d8c246" providerId="ADAL" clId="{50FB7520-5363-4A5D-AF9D-2643E667EF75}" dt="2024-09-09T12:41:30.247" v="31" actId="1076"/>
          <ac:picMkLst>
            <pc:docMk/>
            <pc:sldMk cId="1431595220" sldId="314"/>
            <ac:picMk id="5" creationId="{C128B428-9ABA-908F-4C8B-6CCC64F9E9C4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2:42:17.855" v="40" actId="1076"/>
        <pc:sldMkLst>
          <pc:docMk/>
          <pc:sldMk cId="1733578700" sldId="315"/>
        </pc:sldMkLst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2" creationId="{578FEE55-6B7F-7FEA-20C7-03A1E7F8A59D}"/>
          </ac:spMkLst>
        </pc:spChg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3" creationId="{A4E5ED2C-A7EC-0ED6-7E3D-AD2CC276A220}"/>
          </ac:spMkLst>
        </pc:spChg>
        <pc:picChg chg="add mod">
          <ac:chgData name="Sarawoot Kongyoung" userId="3c6e786b-6c74-44bb-b33c-0040d5d8c246" providerId="ADAL" clId="{50FB7520-5363-4A5D-AF9D-2643E667EF75}" dt="2024-09-09T12:42:17.855" v="40" actId="1076"/>
          <ac:picMkLst>
            <pc:docMk/>
            <pc:sldMk cId="1733578700" sldId="315"/>
            <ac:picMk id="5" creationId="{E80A5AA8-B969-B598-C5F3-7704D689A67B}"/>
          </ac:picMkLst>
        </pc:picChg>
        <pc:picChg chg="add mod">
          <ac:chgData name="Sarawoot Kongyoung" userId="3c6e786b-6c74-44bb-b33c-0040d5d8c246" providerId="ADAL" clId="{50FB7520-5363-4A5D-AF9D-2643E667EF75}" dt="2024-09-09T12:42:14.708" v="39" actId="14100"/>
          <ac:picMkLst>
            <pc:docMk/>
            <pc:sldMk cId="1733578700" sldId="315"/>
            <ac:picMk id="7" creationId="{5E7F8029-186A-80B0-E030-8620EBEBF76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728768645" sldId="31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63323563" sldId="316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2:52:52.783" v="48" actId="113"/>
        <pc:sldMkLst>
          <pc:docMk/>
          <pc:sldMk cId="3271776376" sldId="316"/>
        </pc:sldMkLst>
        <pc:spChg chg="add mod">
          <ac:chgData name="Sarawoot Kongyoung" userId="3c6e786b-6c74-44bb-b33c-0040d5d8c246" providerId="ADAL" clId="{50FB7520-5363-4A5D-AF9D-2643E667EF75}" dt="2024-09-09T12:52:13.184" v="43"/>
          <ac:spMkLst>
            <pc:docMk/>
            <pc:sldMk cId="3271776376" sldId="316"/>
            <ac:spMk id="2" creationId="{E4508EA5-037A-539E-72E0-540B7C74CADB}"/>
          </ac:spMkLst>
        </pc:spChg>
        <pc:spChg chg="add mod">
          <ac:chgData name="Sarawoot Kongyoung" userId="3c6e786b-6c74-44bb-b33c-0040d5d8c246" providerId="ADAL" clId="{50FB7520-5363-4A5D-AF9D-2643E667EF75}" dt="2024-09-09T12:52:52.783" v="48" actId="113"/>
          <ac:spMkLst>
            <pc:docMk/>
            <pc:sldMk cId="3271776376" sldId="316"/>
            <ac:spMk id="3" creationId="{FF7266D4-0FCA-E0C4-0486-63D34F39A2BD}"/>
          </ac:spMkLst>
        </pc:spChg>
      </pc:sldChg>
      <pc:sldChg chg="addSp delSp modSp new mod modClrScheme chgLayout">
        <pc:chgData name="Sarawoot Kongyoung" userId="3c6e786b-6c74-44bb-b33c-0040d5d8c246" providerId="ADAL" clId="{50FB7520-5363-4A5D-AF9D-2643E667EF75}" dt="2024-09-09T12:53:39.434" v="57" actId="14100"/>
        <pc:sldMkLst>
          <pc:docMk/>
          <pc:sldMk cId="1446995800" sldId="317"/>
        </pc:sldMkLst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2" creationId="{45C0AA40-A8BD-8C23-E5C5-BAD13D4528DE}"/>
          </ac:spMkLst>
        </pc:spChg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3" creationId="{F183FD9C-0948-C55A-17E5-3E0765616B0C}"/>
          </ac:spMkLst>
        </pc:spChg>
        <pc:picChg chg="add mod">
          <ac:chgData name="Sarawoot Kongyoung" userId="3c6e786b-6c74-44bb-b33c-0040d5d8c246" providerId="ADAL" clId="{50FB7520-5363-4A5D-AF9D-2643E667EF75}" dt="2024-09-09T12:53:39.434" v="57" actId="14100"/>
          <ac:picMkLst>
            <pc:docMk/>
            <pc:sldMk cId="1446995800" sldId="317"/>
            <ac:picMk id="5" creationId="{0899A3EA-8621-F060-CBE9-F6411F5BA377}"/>
          </ac:picMkLst>
        </pc:picChg>
        <pc:picChg chg="add mod">
          <ac:chgData name="Sarawoot Kongyoung" userId="3c6e786b-6c74-44bb-b33c-0040d5d8c246" providerId="ADAL" clId="{50FB7520-5363-4A5D-AF9D-2643E667EF75}" dt="2024-09-09T12:53:31.582" v="55" actId="1076"/>
          <ac:picMkLst>
            <pc:docMk/>
            <pc:sldMk cId="1446995800" sldId="317"/>
            <ac:picMk id="7" creationId="{C1EB766C-69D1-0FED-0426-B66F572F8359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85490520" sldId="31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25001599" sldId="318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00:44.229" v="63"/>
        <pc:sldMkLst>
          <pc:docMk/>
          <pc:sldMk cId="1907323522" sldId="318"/>
        </pc:sldMkLst>
        <pc:spChg chg="add mod ord">
          <ac:chgData name="Sarawoot Kongyoung" userId="3c6e786b-6c74-44bb-b33c-0040d5d8c246" providerId="ADAL" clId="{50FB7520-5363-4A5D-AF9D-2643E667EF75}" dt="2024-09-09T13:00:37.883" v="61"/>
          <ac:spMkLst>
            <pc:docMk/>
            <pc:sldMk cId="1907323522" sldId="318"/>
            <ac:spMk id="4" creationId="{B48B7949-1E9A-2419-F8AD-9A8771D12D89}"/>
          </ac:spMkLst>
        </pc:spChg>
        <pc:spChg chg="add del mod ord">
          <ac:chgData name="Sarawoot Kongyoung" userId="3c6e786b-6c74-44bb-b33c-0040d5d8c246" providerId="ADAL" clId="{50FB7520-5363-4A5D-AF9D-2643E667EF75}" dt="2024-09-09T13:00:44.229" v="63"/>
          <ac:spMkLst>
            <pc:docMk/>
            <pc:sldMk cId="1907323522" sldId="318"/>
            <ac:spMk id="5" creationId="{14A6A0FA-9E4D-5235-E9E5-3E61A7B7802B}"/>
          </ac:spMkLst>
        </pc:spChg>
        <pc:picChg chg="add del">
          <ac:chgData name="Sarawoot Kongyoung" userId="3c6e786b-6c74-44bb-b33c-0040d5d8c246" providerId="ADAL" clId="{50FB7520-5363-4A5D-AF9D-2643E667EF75}" dt="2024-09-09T13:00:43.436" v="62" actId="21"/>
          <ac:picMkLst>
            <pc:docMk/>
            <pc:sldMk cId="1907323522" sldId="318"/>
            <ac:picMk id="3" creationId="{0A089D5F-8E1E-4C80-044F-966828CFDEC6}"/>
          </ac:picMkLst>
        </pc:picChg>
        <pc:picChg chg="add mod">
          <ac:chgData name="Sarawoot Kongyoung" userId="3c6e786b-6c74-44bb-b33c-0040d5d8c246" providerId="ADAL" clId="{50FB7520-5363-4A5D-AF9D-2643E667EF75}" dt="2024-09-09T13:00:44.229" v="63"/>
          <ac:picMkLst>
            <pc:docMk/>
            <pc:sldMk cId="1907323522" sldId="318"/>
            <ac:picMk id="6" creationId="{0A089D5F-8E1E-4C80-044F-966828CFDEC6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02:28.015" v="74" actId="11529"/>
        <pc:sldMkLst>
          <pc:docMk/>
          <pc:sldMk cId="687406393" sldId="319"/>
        </pc:sldMkLst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2" creationId="{CCE13EF8-5890-B3A0-5E2F-B6B0420A3B8F}"/>
          </ac:spMkLst>
        </pc:spChg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3" creationId="{595DD97A-7295-F8F9-DB2D-BF9BC9DBB7F0}"/>
          </ac:spMkLst>
        </pc:spChg>
        <pc:spChg chg="add">
          <ac:chgData name="Sarawoot Kongyoung" userId="3c6e786b-6c74-44bb-b33c-0040d5d8c246" providerId="ADAL" clId="{50FB7520-5363-4A5D-AF9D-2643E667EF75}" dt="2024-09-09T13:02:28.015" v="74" actId="11529"/>
          <ac:spMkLst>
            <pc:docMk/>
            <pc:sldMk cId="687406393" sldId="319"/>
            <ac:spMk id="8" creationId="{B4623B0D-512D-90FD-55C6-2CCD45AAAD45}"/>
          </ac:spMkLst>
        </pc:spChg>
        <pc:picChg chg="add mod">
          <ac:chgData name="Sarawoot Kongyoung" userId="3c6e786b-6c74-44bb-b33c-0040d5d8c246" providerId="ADAL" clId="{50FB7520-5363-4A5D-AF9D-2643E667EF75}" dt="2024-09-09T13:02:16.561" v="70" actId="1076"/>
          <ac:picMkLst>
            <pc:docMk/>
            <pc:sldMk cId="687406393" sldId="319"/>
            <ac:picMk id="5" creationId="{56DE6707-287A-7DB9-A8E6-BB5A39AF1F62}"/>
          </ac:picMkLst>
        </pc:picChg>
        <pc:picChg chg="add mod">
          <ac:chgData name="Sarawoot Kongyoung" userId="3c6e786b-6c74-44bb-b33c-0040d5d8c246" providerId="ADAL" clId="{50FB7520-5363-4A5D-AF9D-2643E667EF75}" dt="2024-09-09T13:02:20.683" v="73" actId="1076"/>
          <ac:picMkLst>
            <pc:docMk/>
            <pc:sldMk cId="687406393" sldId="319"/>
            <ac:picMk id="7" creationId="{00D8CAF0-06BB-1921-5684-2DD825D9C5C0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27209561" sldId="31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200985514" sldId="320"/>
        </pc:sldMkLst>
      </pc:sldChg>
      <pc:sldChg chg="addSp modSp new mod">
        <pc:chgData name="Sarawoot Kongyoung" userId="3c6e786b-6c74-44bb-b33c-0040d5d8c246" providerId="ADAL" clId="{50FB7520-5363-4A5D-AF9D-2643E667EF75}" dt="2024-09-09T13:06:57.383" v="78" actId="1076"/>
        <pc:sldMkLst>
          <pc:docMk/>
          <pc:sldMk cId="2623699169" sldId="320"/>
        </pc:sldMkLst>
        <pc:picChg chg="add mod">
          <ac:chgData name="Sarawoot Kongyoung" userId="3c6e786b-6c74-44bb-b33c-0040d5d8c246" providerId="ADAL" clId="{50FB7520-5363-4A5D-AF9D-2643E667EF75}" dt="2024-09-09T13:06:57.383" v="78" actId="1076"/>
          <ac:picMkLst>
            <pc:docMk/>
            <pc:sldMk cId="2623699169" sldId="320"/>
            <ac:picMk id="3" creationId="{7D628B71-E303-9069-E55F-BC6C4DCED3E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03081279" sldId="321"/>
        </pc:sldMkLst>
      </pc:sldChg>
      <pc:sldChg chg="addSp modSp new mod ord">
        <pc:chgData name="Sarawoot Kongyoung" userId="3c6e786b-6c74-44bb-b33c-0040d5d8c246" providerId="ADAL" clId="{50FB7520-5363-4A5D-AF9D-2643E667EF75}" dt="2024-09-09T13:10:27.672" v="99" actId="1076"/>
        <pc:sldMkLst>
          <pc:docMk/>
          <pc:sldMk cId="2191334783" sldId="321"/>
        </pc:sldMkLst>
        <pc:spChg chg="add mod">
          <ac:chgData name="Sarawoot Kongyoung" userId="3c6e786b-6c74-44bb-b33c-0040d5d8c246" providerId="ADAL" clId="{50FB7520-5363-4A5D-AF9D-2643E667EF75}" dt="2024-09-09T13:10:25.096" v="97" actId="1076"/>
          <ac:spMkLst>
            <pc:docMk/>
            <pc:sldMk cId="2191334783" sldId="321"/>
            <ac:spMk id="5" creationId="{F7938EE2-17C3-68FC-DAF7-4F82417C917B}"/>
          </ac:spMkLst>
        </pc:spChg>
        <pc:picChg chg="add mod">
          <ac:chgData name="Sarawoot Kongyoung" userId="3c6e786b-6c74-44bb-b33c-0040d5d8c246" providerId="ADAL" clId="{50FB7520-5363-4A5D-AF9D-2643E667EF75}" dt="2024-09-09T13:10:27.672" v="99" actId="1076"/>
          <ac:picMkLst>
            <pc:docMk/>
            <pc:sldMk cId="2191334783" sldId="321"/>
            <ac:picMk id="3" creationId="{AD952A68-46CF-9C8E-7B5B-FA39337B5A02}"/>
          </ac:picMkLst>
        </pc:picChg>
        <pc:picChg chg="add mod">
          <ac:chgData name="Sarawoot Kongyoung" userId="3c6e786b-6c74-44bb-b33c-0040d5d8c246" providerId="ADAL" clId="{50FB7520-5363-4A5D-AF9D-2643E667EF75}" dt="2024-09-09T13:10:25.096" v="97" actId="1076"/>
          <ac:picMkLst>
            <pc:docMk/>
            <pc:sldMk cId="2191334783" sldId="321"/>
            <ac:picMk id="4" creationId="{44D53678-AFE5-A137-3BFC-F916D5B2799D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341483075" sldId="322"/>
        </pc:sldMkLst>
      </pc:sldChg>
      <pc:sldChg chg="addSp delSp modSp new mod">
        <pc:chgData name="Sarawoot Kongyoung" userId="3c6e786b-6c74-44bb-b33c-0040d5d8c246" providerId="ADAL" clId="{50FB7520-5363-4A5D-AF9D-2643E667EF75}" dt="2024-09-09T13:14:44.886" v="109" actId="1076"/>
        <pc:sldMkLst>
          <pc:docMk/>
          <pc:sldMk cId="4050601665" sldId="322"/>
        </pc:sldMkLst>
        <pc:spChg chg="add del mod">
          <ac:chgData name="Sarawoot Kongyoung" userId="3c6e786b-6c74-44bb-b33c-0040d5d8c246" providerId="ADAL" clId="{50FB7520-5363-4A5D-AF9D-2643E667EF75}" dt="2024-09-09T13:10:13.579" v="91" actId="21"/>
          <ac:spMkLst>
            <pc:docMk/>
            <pc:sldMk cId="4050601665" sldId="322"/>
            <ac:spMk id="4" creationId="{F7938EE2-17C3-68FC-DAF7-4F82417C917B}"/>
          </ac:spMkLst>
        </pc:spChg>
        <pc:spChg chg="add mod">
          <ac:chgData name="Sarawoot Kongyoung" userId="3c6e786b-6c74-44bb-b33c-0040d5d8c246" providerId="ADAL" clId="{50FB7520-5363-4A5D-AF9D-2643E667EF75}" dt="2024-09-09T13:10:28.748" v="100"/>
          <ac:spMkLst>
            <pc:docMk/>
            <pc:sldMk cId="4050601665" sldId="322"/>
            <ac:spMk id="6" creationId="{873901AE-5340-FB11-DB4A-595F22766749}"/>
          </ac:spMkLst>
        </pc:spChg>
        <pc:spChg chg="add mod">
          <ac:chgData name="Sarawoot Kongyoung" userId="3c6e786b-6c74-44bb-b33c-0040d5d8c246" providerId="ADAL" clId="{50FB7520-5363-4A5D-AF9D-2643E667EF75}" dt="2024-09-09T13:14:44.886" v="109" actId="1076"/>
          <ac:spMkLst>
            <pc:docMk/>
            <pc:sldMk cId="4050601665" sldId="322"/>
            <ac:spMk id="8" creationId="{0787E70C-15CC-F569-5E47-FFB1A241371E}"/>
          </ac:spMkLst>
        </pc:spChg>
        <pc:picChg chg="add del">
          <ac:chgData name="Sarawoot Kongyoung" userId="3c6e786b-6c74-44bb-b33c-0040d5d8c246" providerId="ADAL" clId="{50FB7520-5363-4A5D-AF9D-2643E667EF75}" dt="2024-09-09T13:10:13.579" v="91" actId="21"/>
          <ac:picMkLst>
            <pc:docMk/>
            <pc:sldMk cId="4050601665" sldId="322"/>
            <ac:picMk id="3" creationId="{44D53678-AFE5-A137-3BFC-F916D5B2799D}"/>
          </ac:picMkLst>
        </pc:picChg>
        <pc:picChg chg="add mod">
          <ac:chgData name="Sarawoot Kongyoung" userId="3c6e786b-6c74-44bb-b33c-0040d5d8c246" providerId="ADAL" clId="{50FB7520-5363-4A5D-AF9D-2643E667EF75}" dt="2024-09-09T13:10:28.748" v="100"/>
          <ac:picMkLst>
            <pc:docMk/>
            <pc:sldMk cId="4050601665" sldId="322"/>
            <ac:picMk id="5" creationId="{E616A153-DA03-4C42-57AF-9CFC7D728E4A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16478620" sldId="323"/>
        </pc:sldMkLst>
      </pc:sldChg>
      <pc:sldChg chg="addSp delSp modSp new mod">
        <pc:chgData name="Sarawoot Kongyoung" userId="3c6e786b-6c74-44bb-b33c-0040d5d8c246" providerId="ADAL" clId="{50FB7520-5363-4A5D-AF9D-2643E667EF75}" dt="2024-09-09T13:15:10.569" v="115" actId="1076"/>
        <pc:sldMkLst>
          <pc:docMk/>
          <pc:sldMk cId="2813541686" sldId="323"/>
        </pc:sldMkLst>
        <pc:spChg chg="add mod">
          <ac:chgData name="Sarawoot Kongyoung" userId="3c6e786b-6c74-44bb-b33c-0040d5d8c246" providerId="ADAL" clId="{50FB7520-5363-4A5D-AF9D-2643E667EF75}" dt="2024-09-09T13:15:07.966" v="114" actId="1076"/>
          <ac:spMkLst>
            <pc:docMk/>
            <pc:sldMk cId="2813541686" sldId="323"/>
            <ac:spMk id="4" creationId="{3B03910A-6CC8-99FD-ACB6-306731F9FF52}"/>
          </ac:spMkLst>
        </pc:spChg>
        <pc:spChg chg="add del">
          <ac:chgData name="Sarawoot Kongyoung" userId="3c6e786b-6c74-44bb-b33c-0040d5d8c246" providerId="ADAL" clId="{50FB7520-5363-4A5D-AF9D-2643E667EF75}" dt="2024-09-09T13:11:08.273" v="105" actId="22"/>
          <ac:spMkLst>
            <pc:docMk/>
            <pc:sldMk cId="2813541686" sldId="323"/>
            <ac:spMk id="6" creationId="{5BF25327-6D50-1BFA-A7A3-11A04D376C76}"/>
          </ac:spMkLst>
        </pc:spChg>
        <pc:spChg chg="add mod">
          <ac:chgData name="Sarawoot Kongyoung" userId="3c6e786b-6c74-44bb-b33c-0040d5d8c246" providerId="ADAL" clId="{50FB7520-5363-4A5D-AF9D-2643E667EF75}" dt="2024-09-09T13:15:10.569" v="115" actId="1076"/>
          <ac:spMkLst>
            <pc:docMk/>
            <pc:sldMk cId="2813541686" sldId="323"/>
            <ac:spMk id="8" creationId="{7FB5B93B-FE44-2AE2-96F5-43D9D5CAF285}"/>
          </ac:spMkLst>
        </pc:spChg>
        <pc:picChg chg="add mod">
          <ac:chgData name="Sarawoot Kongyoung" userId="3c6e786b-6c74-44bb-b33c-0040d5d8c246" providerId="ADAL" clId="{50FB7520-5363-4A5D-AF9D-2643E667EF75}" dt="2024-09-09T13:15:07.966" v="114" actId="1076"/>
          <ac:picMkLst>
            <pc:docMk/>
            <pc:sldMk cId="2813541686" sldId="323"/>
            <ac:picMk id="3" creationId="{76804EE6-DC84-7A9B-AC2B-A1E301D474D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4288594" sldId="324"/>
        </pc:sldMkLst>
      </pc:sldChg>
      <pc:sldChg chg="addSp new mod">
        <pc:chgData name="Sarawoot Kongyoung" userId="3c6e786b-6c74-44bb-b33c-0040d5d8c246" providerId="ADAL" clId="{50FB7520-5363-4A5D-AF9D-2643E667EF75}" dt="2024-09-09T13:17:12.068" v="117" actId="22"/>
        <pc:sldMkLst>
          <pc:docMk/>
          <pc:sldMk cId="2661831908" sldId="324"/>
        </pc:sldMkLst>
        <pc:picChg chg="add">
          <ac:chgData name="Sarawoot Kongyoung" userId="3c6e786b-6c74-44bb-b33c-0040d5d8c246" providerId="ADAL" clId="{50FB7520-5363-4A5D-AF9D-2643E667EF75}" dt="2024-09-09T13:17:12.068" v="117" actId="22"/>
          <ac:picMkLst>
            <pc:docMk/>
            <pc:sldMk cId="2661831908" sldId="324"/>
            <ac:picMk id="3" creationId="{C4160EBE-407E-D832-45AC-30F04087890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25872709" sldId="325"/>
        </pc:sldMkLst>
      </pc:sldChg>
      <pc:sldChg chg="addSp delSp modSp new mod ord">
        <pc:chgData name="Sarawoot Kongyoung" userId="3c6e786b-6c74-44bb-b33c-0040d5d8c246" providerId="ADAL" clId="{50FB7520-5363-4A5D-AF9D-2643E667EF75}" dt="2024-09-09T13:18:00.680" v="127" actId="1076"/>
        <pc:sldMkLst>
          <pc:docMk/>
          <pc:sldMk cId="2358961326" sldId="325"/>
        </pc:sldMkLst>
        <pc:picChg chg="add del mod">
          <ac:chgData name="Sarawoot Kongyoung" userId="3c6e786b-6c74-44bb-b33c-0040d5d8c246" providerId="ADAL" clId="{50FB7520-5363-4A5D-AF9D-2643E667EF75}" dt="2024-09-09T13:17:54.738" v="124" actId="478"/>
          <ac:picMkLst>
            <pc:docMk/>
            <pc:sldMk cId="2358961326" sldId="325"/>
            <ac:picMk id="3" creationId="{AFDC5347-D82E-8DC5-7B01-14F6CD6B4521}"/>
          </ac:picMkLst>
        </pc:picChg>
        <pc:picChg chg="add mod">
          <ac:chgData name="Sarawoot Kongyoung" userId="3c6e786b-6c74-44bb-b33c-0040d5d8c246" providerId="ADAL" clId="{50FB7520-5363-4A5D-AF9D-2643E667EF75}" dt="2024-09-09T13:18:00.680" v="127" actId="1076"/>
          <ac:picMkLst>
            <pc:docMk/>
            <pc:sldMk cId="2358961326" sldId="325"/>
            <ac:picMk id="5" creationId="{B8FC6D4B-D351-FF9B-CA37-EDFCD9886BD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341521956" sldId="326"/>
        </pc:sldMkLst>
        <pc:picChg chg="add">
          <ac:chgData name="Sarawoot Kongyoung" userId="3c6e786b-6c74-44bb-b33c-0040d5d8c246" providerId="ADAL" clId="{50FB7520-5363-4A5D-AF9D-2643E667EF75}" dt="2024-09-09T13:26:23.866" v="129" actId="22"/>
          <ac:picMkLst>
            <pc:docMk/>
            <pc:sldMk cId="2341521956" sldId="326"/>
            <ac:picMk id="3" creationId="{C7DFE94E-B419-AEF7-A789-3797A8553DF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23868701" sldId="32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50020282" sldId="327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31:41.370" v="150" actId="1076"/>
        <pc:sldMkLst>
          <pc:docMk/>
          <pc:sldMk cId="2401312494" sldId="327"/>
        </pc:sldMkLst>
        <pc:spChg chg="add del mod">
          <ac:chgData name="Sarawoot Kongyoung" userId="3c6e786b-6c74-44bb-b33c-0040d5d8c246" providerId="ADAL" clId="{50FB7520-5363-4A5D-AF9D-2643E667EF75}" dt="2024-09-09T13:27:11.875" v="143"/>
          <ac:spMkLst>
            <pc:docMk/>
            <pc:sldMk cId="2401312494" sldId="327"/>
            <ac:spMk id="3" creationId="{A8C3C7F7-BF80-9829-7A2F-048A3132F3C4}"/>
          </ac:spMkLst>
        </pc:spChg>
        <pc:spChg chg="add mod ord">
          <ac:chgData name="Sarawoot Kongyoung" userId="3c6e786b-6c74-44bb-b33c-0040d5d8c246" providerId="ADAL" clId="{50FB7520-5363-4A5D-AF9D-2643E667EF75}" dt="2024-09-09T13:26:44.091" v="134"/>
          <ac:spMkLst>
            <pc:docMk/>
            <pc:sldMk cId="2401312494" sldId="327"/>
            <ac:spMk id="4" creationId="{E46AFFD1-A9D1-1F32-E001-17280D139182}"/>
          </ac:spMkLst>
        </pc:spChg>
        <pc:spChg chg="add mod ord">
          <ac:chgData name="Sarawoot Kongyoung" userId="3c6e786b-6c74-44bb-b33c-0040d5d8c246" providerId="ADAL" clId="{50FB7520-5363-4A5D-AF9D-2643E667EF75}" dt="2024-09-09T13:27:04.980" v="141" actId="20577"/>
          <ac:spMkLst>
            <pc:docMk/>
            <pc:sldMk cId="2401312494" sldId="327"/>
            <ac:spMk id="5" creationId="{4415D8C6-D58F-0B35-BB03-DF50DC57ABE1}"/>
          </ac:spMkLst>
        </pc:spChg>
        <pc:picChg chg="add mod">
          <ac:chgData name="Sarawoot Kongyoung" userId="3c6e786b-6c74-44bb-b33c-0040d5d8c246" providerId="ADAL" clId="{50FB7520-5363-4A5D-AF9D-2643E667EF75}" dt="2024-09-09T13:31:41.370" v="150" actId="1076"/>
          <ac:picMkLst>
            <pc:docMk/>
            <pc:sldMk cId="2401312494" sldId="327"/>
            <ac:picMk id="7" creationId="{4ED226FD-605F-162D-3BE8-C07898784B51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8621252" sldId="328"/>
        </pc:sldMkLst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797958543" sldId="328"/>
        </pc:sldMkLst>
        <pc:picChg chg="add">
          <ac:chgData name="Sarawoot Kongyoung" userId="3c6e786b-6c74-44bb-b33c-0040d5d8c246" providerId="ADAL" clId="{50FB7520-5363-4A5D-AF9D-2643E667EF75}" dt="2024-09-09T13:27:57.116" v="145" actId="22"/>
          <ac:picMkLst>
            <pc:docMk/>
            <pc:sldMk cId="797958543" sldId="328"/>
            <ac:picMk id="3" creationId="{16D33EEB-0FCA-AA45-E431-044616B7AB33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34:52.421" v="155" actId="14100"/>
        <pc:sldMkLst>
          <pc:docMk/>
          <pc:sldMk cId="3136310234" sldId="328"/>
        </pc:sldMkLst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2" creationId="{3653FC22-4509-984B-1771-9A898DA5BD42}"/>
          </ac:spMkLst>
        </pc:spChg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3" creationId="{943126ED-1CBA-F52F-F5BC-1E4EE657AED1}"/>
          </ac:spMkLst>
        </pc:spChg>
        <pc:picChg chg="add mod">
          <ac:chgData name="Sarawoot Kongyoung" userId="3c6e786b-6c74-44bb-b33c-0040d5d8c246" providerId="ADAL" clId="{50FB7520-5363-4A5D-AF9D-2643E667EF75}" dt="2024-09-09T13:34:52.421" v="155" actId="14100"/>
          <ac:picMkLst>
            <pc:docMk/>
            <pc:sldMk cId="3136310234" sldId="328"/>
            <ac:picMk id="5" creationId="{CD739412-3A9D-6140-C999-394244819610}"/>
          </ac:picMkLst>
        </pc:picChg>
      </pc:sldChg>
      <pc:sldChg chg="addSp modSp new mod">
        <pc:chgData name="Sarawoot Kongyoung" userId="3c6e786b-6c74-44bb-b33c-0040d5d8c246" providerId="ADAL" clId="{50FB7520-5363-4A5D-AF9D-2643E667EF75}" dt="2024-09-09T13:48:14.324" v="195" actId="20577"/>
        <pc:sldMkLst>
          <pc:docMk/>
          <pc:sldMk cId="1180275615" sldId="329"/>
        </pc:sldMkLst>
        <pc:spChg chg="add">
          <ac:chgData name="Sarawoot Kongyoung" userId="3c6e786b-6c74-44bb-b33c-0040d5d8c246" providerId="ADAL" clId="{50FB7520-5363-4A5D-AF9D-2643E667EF75}" dt="2024-09-09T13:43:54.415" v="166" actId="11529"/>
          <ac:spMkLst>
            <pc:docMk/>
            <pc:sldMk cId="1180275615" sldId="329"/>
            <ac:spMk id="6" creationId="{3FB26A79-9284-5FC4-2D36-50BC6416D694}"/>
          </ac:spMkLst>
        </pc:spChg>
        <pc:spChg chg="add mod">
          <ac:chgData name="Sarawoot Kongyoung" userId="3c6e786b-6c74-44bb-b33c-0040d5d8c246" providerId="ADAL" clId="{50FB7520-5363-4A5D-AF9D-2643E667EF75}" dt="2024-09-09T13:48:14.324" v="195" actId="20577"/>
          <ac:spMkLst>
            <pc:docMk/>
            <pc:sldMk cId="1180275615" sldId="329"/>
            <ac:spMk id="8" creationId="{1212EF35-A108-8EDB-C0CF-EF3335CFE085}"/>
          </ac:spMkLst>
        </pc:spChg>
        <pc:picChg chg="add mod">
          <ac:chgData name="Sarawoot Kongyoung" userId="3c6e786b-6c74-44bb-b33c-0040d5d8c246" providerId="ADAL" clId="{50FB7520-5363-4A5D-AF9D-2643E667EF75}" dt="2024-09-09T13:43:41.847" v="163" actId="14100"/>
          <ac:picMkLst>
            <pc:docMk/>
            <pc:sldMk cId="1180275615" sldId="329"/>
            <ac:picMk id="3" creationId="{360E5605-9045-B805-3D8D-2AB462243559}"/>
          </ac:picMkLst>
        </pc:picChg>
        <pc:picChg chg="add mod">
          <ac:chgData name="Sarawoot Kongyoung" userId="3c6e786b-6c74-44bb-b33c-0040d5d8c246" providerId="ADAL" clId="{50FB7520-5363-4A5D-AF9D-2643E667EF75}" dt="2024-09-09T13:43:47.455" v="165" actId="1076"/>
          <ac:picMkLst>
            <pc:docMk/>
            <pc:sldMk cId="1180275615" sldId="329"/>
            <ac:picMk id="5" creationId="{F0856763-6218-7548-0AE2-B1D965D1172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257321443" sldId="329"/>
        </pc:sldMkLst>
        <pc:picChg chg="add">
          <ac:chgData name="Sarawoot Kongyoung" userId="3c6e786b-6c74-44bb-b33c-0040d5d8c246" providerId="ADAL" clId="{50FB7520-5363-4A5D-AF9D-2643E667EF75}" dt="2024-09-09T13:28:31.849" v="147" actId="22"/>
          <ac:picMkLst>
            <pc:docMk/>
            <pc:sldMk cId="2257321443" sldId="329"/>
            <ac:picMk id="3" creationId="{9E874B7E-922B-47B5-F64E-323DB71ADCB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60149961" sldId="32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1960217" sldId="330"/>
        </pc:sldMkLst>
      </pc:sldChg>
      <pc:sldChg chg="addSp delSp modSp add mod">
        <pc:chgData name="Sarawoot Kongyoung" userId="3c6e786b-6c74-44bb-b33c-0040d5d8c246" providerId="ADAL" clId="{50FB7520-5363-4A5D-AF9D-2643E667EF75}" dt="2024-09-09T13:47:54.507" v="192" actId="1076"/>
        <pc:sldMkLst>
          <pc:docMk/>
          <pc:sldMk cId="2454915298" sldId="330"/>
        </pc:sldMkLst>
        <pc:spChg chg="add mod">
          <ac:chgData name="Sarawoot Kongyoung" userId="3c6e786b-6c74-44bb-b33c-0040d5d8c246" providerId="ADAL" clId="{50FB7520-5363-4A5D-AF9D-2643E667EF75}" dt="2024-09-09T13:47:54.507" v="192" actId="1076"/>
          <ac:spMkLst>
            <pc:docMk/>
            <pc:sldMk cId="2454915298" sldId="330"/>
            <ac:spMk id="8" creationId="{AA3091F5-9DBC-8FCB-BA8E-D79AB317D606}"/>
          </ac:spMkLst>
        </pc:spChg>
        <pc:picChg chg="add mod">
          <ac:chgData name="Sarawoot Kongyoung" userId="3c6e786b-6c74-44bb-b33c-0040d5d8c246" providerId="ADAL" clId="{50FB7520-5363-4A5D-AF9D-2643E667EF75}" dt="2024-09-09T13:44:22.439" v="173" actId="1076"/>
          <ac:picMkLst>
            <pc:docMk/>
            <pc:sldMk cId="2454915298" sldId="330"/>
            <ac:picMk id="4" creationId="{41DA8326-9E6D-DF54-9E4F-EDE6392F3BF2}"/>
          </ac:picMkLst>
        </pc:picChg>
        <pc:picChg chg="del">
          <ac:chgData name="Sarawoot Kongyoung" userId="3c6e786b-6c74-44bb-b33c-0040d5d8c246" providerId="ADAL" clId="{50FB7520-5363-4A5D-AF9D-2643E667EF75}" dt="2024-09-09T13:44:01.692" v="168" actId="478"/>
          <ac:picMkLst>
            <pc:docMk/>
            <pc:sldMk cId="2454915298" sldId="330"/>
            <ac:picMk id="5" creationId="{474C14DF-81CC-D1F6-60BF-E5D93DAF862F}"/>
          </ac:picMkLst>
        </pc:picChg>
      </pc:sldChg>
      <pc:sldChg chg="addSp delSp modSp add mod">
        <pc:chgData name="Sarawoot Kongyoung" userId="3c6e786b-6c74-44bb-b33c-0040d5d8c246" providerId="ADAL" clId="{50FB7520-5363-4A5D-AF9D-2643E667EF75}" dt="2024-09-09T13:47:45.116" v="190" actId="1076"/>
        <pc:sldMkLst>
          <pc:docMk/>
          <pc:sldMk cId="178988297" sldId="331"/>
        </pc:sldMkLst>
        <pc:spChg chg="add mod">
          <ac:chgData name="Sarawoot Kongyoung" userId="3c6e786b-6c74-44bb-b33c-0040d5d8c246" providerId="ADAL" clId="{50FB7520-5363-4A5D-AF9D-2643E667EF75}" dt="2024-09-09T13:47:45.116" v="190" actId="1076"/>
          <ac:spMkLst>
            <pc:docMk/>
            <pc:sldMk cId="178988297" sldId="331"/>
            <ac:spMk id="8" creationId="{97FE09D3-C60D-CFAE-46E2-5C3F156F1A2D}"/>
          </ac:spMkLst>
        </pc:spChg>
        <pc:picChg chg="del">
          <ac:chgData name="Sarawoot Kongyoung" userId="3c6e786b-6c74-44bb-b33c-0040d5d8c246" providerId="ADAL" clId="{50FB7520-5363-4A5D-AF9D-2643E667EF75}" dt="2024-09-09T13:44:50.870" v="175" actId="478"/>
          <ac:picMkLst>
            <pc:docMk/>
            <pc:sldMk cId="178988297" sldId="331"/>
            <ac:picMk id="4" creationId="{E7CBCD43-289A-4791-DAB3-858D2BA6608F}"/>
          </ac:picMkLst>
        </pc:picChg>
        <pc:picChg chg="add mod">
          <ac:chgData name="Sarawoot Kongyoung" userId="3c6e786b-6c74-44bb-b33c-0040d5d8c246" providerId="ADAL" clId="{50FB7520-5363-4A5D-AF9D-2643E667EF75}" dt="2024-09-09T13:44:57.195" v="179" actId="14100"/>
          <ac:picMkLst>
            <pc:docMk/>
            <pc:sldMk cId="178988297" sldId="331"/>
            <ac:picMk id="5" creationId="{7886A4AD-22F2-995C-B434-56A6CD65EE1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35650797" sldId="331"/>
        </pc:sldMkLst>
      </pc:sldChg>
      <pc:sldChg chg="new del">
        <pc:chgData name="Sarawoot Kongyoung" userId="3c6e786b-6c74-44bb-b33c-0040d5d8c246" providerId="ADAL" clId="{50FB7520-5363-4A5D-AF9D-2643E667EF75}" dt="2024-09-09T13:49:01.515" v="196" actId="47"/>
        <pc:sldMkLst>
          <pc:docMk/>
          <pc:sldMk cId="2220953124" sldId="33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5084217" sldId="332"/>
        </pc:sldMkLst>
      </pc:sldChg>
      <pc:sldChg chg="addSp delSp modSp add mod">
        <pc:chgData name="Sarawoot Kongyoung" userId="3c6e786b-6c74-44bb-b33c-0040d5d8c246" providerId="ADAL" clId="{50FB7520-5363-4A5D-AF9D-2643E667EF75}" dt="2024-09-09T13:47:38.318" v="188" actId="1076"/>
        <pc:sldMkLst>
          <pc:docMk/>
          <pc:sldMk cId="430531763" sldId="333"/>
        </pc:sldMkLst>
        <pc:spChg chg="add mod">
          <ac:chgData name="Sarawoot Kongyoung" userId="3c6e786b-6c74-44bb-b33c-0040d5d8c246" providerId="ADAL" clId="{50FB7520-5363-4A5D-AF9D-2643E667EF75}" dt="2024-09-09T13:47:38.318" v="188" actId="1076"/>
          <ac:spMkLst>
            <pc:docMk/>
            <pc:sldMk cId="430531763" sldId="333"/>
            <ac:spMk id="8" creationId="{05FFCA5C-CFB0-FF58-F534-10E554A91E76}"/>
          </ac:spMkLst>
        </pc:spChg>
        <pc:picChg chg="add mod">
          <ac:chgData name="Sarawoot Kongyoung" userId="3c6e786b-6c74-44bb-b33c-0040d5d8c246" providerId="ADAL" clId="{50FB7520-5363-4A5D-AF9D-2643E667EF75}" dt="2024-09-09T13:47:01.903" v="186" actId="1076"/>
          <ac:picMkLst>
            <pc:docMk/>
            <pc:sldMk cId="430531763" sldId="333"/>
            <ac:picMk id="4" creationId="{9391E0E6-E7EF-DA50-D945-A24C6735CAC7}"/>
          </ac:picMkLst>
        </pc:picChg>
        <pc:picChg chg="del">
          <ac:chgData name="Sarawoot Kongyoung" userId="3c6e786b-6c74-44bb-b33c-0040d5d8c246" providerId="ADAL" clId="{50FB7520-5363-4A5D-AF9D-2643E667EF75}" dt="2024-09-09T13:46:55.259" v="182" actId="478"/>
          <ac:picMkLst>
            <pc:docMk/>
            <pc:sldMk cId="430531763" sldId="333"/>
            <ac:picMk id="5" creationId="{422E97ED-3FEA-AF35-D63E-568CBA69412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07879662" sldId="333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4:20:12.156" v="216" actId="20577"/>
        <pc:sldMkLst>
          <pc:docMk/>
          <pc:sldMk cId="1004950658" sldId="334"/>
        </pc:sldMkLst>
        <pc:spChg chg="add mod">
          <ac:chgData name="Sarawoot Kongyoung" userId="3c6e786b-6c74-44bb-b33c-0040d5d8c246" providerId="ADAL" clId="{50FB7520-5363-4A5D-AF9D-2643E667EF75}" dt="2024-09-09T14:20:12.156" v="216" actId="20577"/>
          <ac:spMkLst>
            <pc:docMk/>
            <pc:sldMk cId="1004950658" sldId="334"/>
            <ac:spMk id="2" creationId="{04D46E6E-9FEA-27AE-3900-5D793F2E8E08}"/>
          </ac:spMkLst>
        </pc:spChg>
        <pc:spChg chg="add mod">
          <ac:chgData name="Sarawoot Kongyoung" userId="3c6e786b-6c74-44bb-b33c-0040d5d8c246" providerId="ADAL" clId="{50FB7520-5363-4A5D-AF9D-2643E667EF75}" dt="2024-09-09T14:19:57.372" v="198" actId="700"/>
          <ac:spMkLst>
            <pc:docMk/>
            <pc:sldMk cId="1004950658" sldId="334"/>
            <ac:spMk id="3" creationId="{FF5CD5AE-A807-938D-7069-996350F355E3}"/>
          </ac:spMkLst>
        </pc:spChg>
        <pc:picChg chg="add mod">
          <ac:chgData name="Sarawoot Kongyoung" userId="3c6e786b-6c74-44bb-b33c-0040d5d8c246" providerId="ADAL" clId="{50FB7520-5363-4A5D-AF9D-2643E667EF75}" dt="2024-09-09T14:20:08.153" v="203" actId="1076"/>
          <ac:picMkLst>
            <pc:docMk/>
            <pc:sldMk cId="1004950658" sldId="334"/>
            <ac:picMk id="1026" creationId="{5C7923CA-F1AC-7FDA-D8BB-843C85412BA5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705607" sldId="33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4844727" sldId="335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4:37:57.412" v="271" actId="404"/>
        <pc:sldMkLst>
          <pc:docMk/>
          <pc:sldMk cId="2307816143" sldId="335"/>
        </pc:sldMkLst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2" creationId="{79CE4CF0-3159-CA20-5472-67186960A072}"/>
          </ac:spMkLst>
        </pc:spChg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3" creationId="{30E1FF8A-E268-8A85-C5D9-AFF856D778D3}"/>
          </ac:spMkLst>
        </pc:spChg>
        <pc:spChg chg="add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4" creationId="{5AEEE33D-7D9B-DA9A-EAE5-F8C2CEF34010}"/>
          </ac:spMkLst>
        </pc:spChg>
        <pc:spChg chg="add del mod ord">
          <ac:chgData name="Sarawoot Kongyoung" userId="3c6e786b-6c74-44bb-b33c-0040d5d8c246" providerId="ADAL" clId="{50FB7520-5363-4A5D-AF9D-2643E667EF75}" dt="2024-09-09T14:33:55.628" v="219" actId="22"/>
          <ac:spMkLst>
            <pc:docMk/>
            <pc:sldMk cId="2307816143" sldId="335"/>
            <ac:spMk id="5" creationId="{3CAC26E0-8174-476A-4EB9-F1C34114D198}"/>
          </ac:spMkLst>
        </pc:spChg>
        <pc:spChg chg="add">
          <ac:chgData name="Sarawoot Kongyoung" userId="3c6e786b-6c74-44bb-b33c-0040d5d8c246" providerId="ADAL" clId="{50FB7520-5363-4A5D-AF9D-2643E667EF75}" dt="2024-09-09T14:35:51.508" v="226" actId="11529"/>
          <ac:spMkLst>
            <pc:docMk/>
            <pc:sldMk cId="2307816143" sldId="335"/>
            <ac:spMk id="10" creationId="{7808AEF2-913C-3059-DDF4-423203CCA4F4}"/>
          </ac:spMkLst>
        </pc:spChg>
        <pc:spChg chg="add mod">
          <ac:chgData name="Sarawoot Kongyoung" userId="3c6e786b-6c74-44bb-b33c-0040d5d8c246" providerId="ADAL" clId="{50FB7520-5363-4A5D-AF9D-2643E667EF75}" dt="2024-09-09T14:36:43.936" v="237"/>
          <ac:spMkLst>
            <pc:docMk/>
            <pc:sldMk cId="2307816143" sldId="335"/>
            <ac:spMk id="13" creationId="{6F0FD52A-1B38-3EEB-001A-9DBF9AC7DBF0}"/>
          </ac:spMkLst>
        </pc:spChg>
        <pc:spChg chg="add mod">
          <ac:chgData name="Sarawoot Kongyoung" userId="3c6e786b-6c74-44bb-b33c-0040d5d8c246" providerId="ADAL" clId="{50FB7520-5363-4A5D-AF9D-2643E667EF75}" dt="2024-09-09T14:37:57.412" v="271" actId="404"/>
          <ac:spMkLst>
            <pc:docMk/>
            <pc:sldMk cId="2307816143" sldId="335"/>
            <ac:spMk id="15" creationId="{E4FF7D6C-68DD-0AAD-1601-237DB060484D}"/>
          </ac:spMkLst>
        </pc:spChg>
        <pc:spChg chg="add del">
          <ac:chgData name="Sarawoot Kongyoung" userId="3c6e786b-6c74-44bb-b33c-0040d5d8c246" providerId="ADAL" clId="{50FB7520-5363-4A5D-AF9D-2643E667EF75}" dt="2024-09-09T14:37:25.890" v="256" actId="22"/>
          <ac:spMkLst>
            <pc:docMk/>
            <pc:sldMk cId="2307816143" sldId="335"/>
            <ac:spMk id="17" creationId="{7D937828-19A9-1020-CF76-77EC6FBD0E1B}"/>
          </ac:spMkLst>
        </pc:spChg>
        <pc:spChg chg="add mod">
          <ac:chgData name="Sarawoot Kongyoung" userId="3c6e786b-6c74-44bb-b33c-0040d5d8c246" providerId="ADAL" clId="{50FB7520-5363-4A5D-AF9D-2643E667EF75}" dt="2024-09-09T14:37:52.422" v="268" actId="1076"/>
          <ac:spMkLst>
            <pc:docMk/>
            <pc:sldMk cId="2307816143" sldId="335"/>
            <ac:spMk id="19" creationId="{A3BB1896-0D1A-EF61-E203-CC3CCF9E23C0}"/>
          </ac:spMkLst>
        </pc:spChg>
        <pc:picChg chg="add mod ord">
          <ac:chgData name="Sarawoot Kongyoung" userId="3c6e786b-6c74-44bb-b33c-0040d5d8c246" providerId="ADAL" clId="{50FB7520-5363-4A5D-AF9D-2643E667EF75}" dt="2024-09-09T14:35:40.572" v="224" actId="1076"/>
          <ac:picMkLst>
            <pc:docMk/>
            <pc:sldMk cId="2307816143" sldId="335"/>
            <ac:picMk id="7" creationId="{7976F123-8F68-D42E-CCF8-F97DE1456F32}"/>
          </ac:picMkLst>
        </pc:picChg>
        <pc:picChg chg="add mod">
          <ac:chgData name="Sarawoot Kongyoung" userId="3c6e786b-6c74-44bb-b33c-0040d5d8c246" providerId="ADAL" clId="{50FB7520-5363-4A5D-AF9D-2643E667EF75}" dt="2024-09-09T14:35:41.941" v="225" actId="1076"/>
          <ac:picMkLst>
            <pc:docMk/>
            <pc:sldMk cId="2307816143" sldId="335"/>
            <ac:picMk id="9" creationId="{01D0A02F-E0FA-619E-0437-F1975F17337A}"/>
          </ac:picMkLst>
        </pc:picChg>
        <pc:picChg chg="add mod">
          <ac:chgData name="Sarawoot Kongyoung" userId="3c6e786b-6c74-44bb-b33c-0040d5d8c246" providerId="ADAL" clId="{50FB7520-5363-4A5D-AF9D-2643E667EF75}" dt="2024-09-09T14:36:17.263" v="228" actId="1076"/>
          <ac:picMkLst>
            <pc:docMk/>
            <pc:sldMk cId="2307816143" sldId="335"/>
            <ac:picMk id="12" creationId="{F207E574-281C-D819-6FD4-5B944B626779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4:39:55.303" v="276" actId="1076"/>
        <pc:sldMkLst>
          <pc:docMk/>
          <pc:sldMk cId="351526296" sldId="336"/>
        </pc:sldMkLst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2" creationId="{7F5F6B5C-ADE4-877F-171C-0E7FBB84C7EE}"/>
          </ac:spMkLst>
        </pc:spChg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3" creationId="{4BF516A2-84B9-369E-9894-23D180F84046}"/>
          </ac:spMkLst>
        </pc:spChg>
        <pc:picChg chg="add mod">
          <ac:chgData name="Sarawoot Kongyoung" userId="3c6e786b-6c74-44bb-b33c-0040d5d8c246" providerId="ADAL" clId="{50FB7520-5363-4A5D-AF9D-2643E667EF75}" dt="2024-09-09T14:39:55.303" v="276" actId="1076"/>
          <ac:picMkLst>
            <pc:docMk/>
            <pc:sldMk cId="351526296" sldId="336"/>
            <ac:picMk id="5" creationId="{16123998-1BB7-6A7F-455F-72196644F3A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96299517" sldId="336"/>
        </pc:sldMkLst>
      </pc:sldChg>
      <pc:sldChg chg="addSp modSp new mod">
        <pc:chgData name="Sarawoot Kongyoung" userId="3c6e786b-6c74-44bb-b33c-0040d5d8c246" providerId="ADAL" clId="{50FB7520-5363-4A5D-AF9D-2643E667EF75}" dt="2024-09-09T14:40:42.571" v="279" actId="1076"/>
        <pc:sldMkLst>
          <pc:docMk/>
          <pc:sldMk cId="1883764487" sldId="337"/>
        </pc:sldMkLst>
        <pc:picChg chg="add mod">
          <ac:chgData name="Sarawoot Kongyoung" userId="3c6e786b-6c74-44bb-b33c-0040d5d8c246" providerId="ADAL" clId="{50FB7520-5363-4A5D-AF9D-2643E667EF75}" dt="2024-09-09T14:40:42.571" v="279" actId="1076"/>
          <ac:picMkLst>
            <pc:docMk/>
            <pc:sldMk cId="1883764487" sldId="337"/>
            <ac:picMk id="3" creationId="{75E557C7-161F-EB1C-F287-0ED9348AF58E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974934306" sldId="33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45653044" sldId="33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677058" sldId="33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0535025" sldId="34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49376152" sldId="34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34324195" sldId="34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11773205" sldId="34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9731350" sldId="34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89554832" sldId="34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51744910" sldId="34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61206849" sldId="34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5883392" sldId="34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3614204" sldId="34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02560988" sldId="35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260328261" sldId="35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65377990" sldId="35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39208038" sldId="35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71502293" sldId="35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80556139" sldId="35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59774110" sldId="35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72617614" sldId="35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24498224" sldId="35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19172471" sldId="35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57500924" sldId="36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88732059" sldId="361"/>
        </pc:sldMkLst>
      </pc:sldChg>
    </pc:docChg>
  </pc:docChgLst>
  <pc:docChgLst>
    <pc:chgData name="Sarawoot Kongyoung" userId="3c6e786b-6c74-44bb-b33c-0040d5d8c246" providerId="ADAL" clId="{3F317023-79AF-43FF-A89D-392FED8C5597}"/>
    <pc:docChg chg="undo custSel addSld delSld modSld">
      <pc:chgData name="Sarawoot Kongyoung" userId="3c6e786b-6c74-44bb-b33c-0040d5d8c246" providerId="ADAL" clId="{3F317023-79AF-43FF-A89D-392FED8C5597}" dt="2024-09-14T23:43:16.467" v="642" actId="22"/>
      <pc:docMkLst>
        <pc:docMk/>
      </pc:docMkLst>
      <pc:sldChg chg="modSp mod">
        <pc:chgData name="Sarawoot Kongyoung" userId="3c6e786b-6c74-44bb-b33c-0040d5d8c246" providerId="ADAL" clId="{3F317023-79AF-43FF-A89D-392FED8C5597}" dt="2024-09-14T15:31:47.500" v="10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3F317023-79AF-43FF-A89D-392FED8C5597}" dt="2024-09-14T15:31:47.500" v="10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004950658" sldId="334"/>
        </pc:sldMkLst>
      </pc:sldChg>
      <pc:sldChg chg="addSp modSp new mod modClrScheme chgLayout">
        <pc:chgData name="Sarawoot Kongyoung" userId="3c6e786b-6c74-44bb-b33c-0040d5d8c246" providerId="ADAL" clId="{3F317023-79AF-43FF-A89D-392FED8C5597}" dt="2024-09-14T15:47:58.705" v="16"/>
        <pc:sldMkLst>
          <pc:docMk/>
          <pc:sldMk cId="3382215258" sldId="334"/>
        </pc:sldMkLst>
        <pc:spChg chg="add mod">
          <ac:chgData name="Sarawoot Kongyoung" userId="3c6e786b-6c74-44bb-b33c-0040d5d8c246" providerId="ADAL" clId="{3F317023-79AF-43FF-A89D-392FED8C5597}" dt="2024-09-14T15:47:58.705" v="16"/>
          <ac:spMkLst>
            <pc:docMk/>
            <pc:sldMk cId="3382215258" sldId="334"/>
            <ac:spMk id="2" creationId="{C33F5DA6-D2C7-7C55-A9A6-3C2FD6F4208C}"/>
          </ac:spMkLst>
        </pc:spChg>
        <pc:spChg chg="add mod">
          <ac:chgData name="Sarawoot Kongyoung" userId="3c6e786b-6c74-44bb-b33c-0040d5d8c246" providerId="ADAL" clId="{3F317023-79AF-43FF-A89D-392FED8C5597}" dt="2024-09-14T15:47:57.782" v="15" actId="700"/>
          <ac:spMkLst>
            <pc:docMk/>
            <pc:sldMk cId="3382215258" sldId="334"/>
            <ac:spMk id="3" creationId="{E45E2CD7-ADC5-8680-F4A4-74C483739A72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03:34.144" v="161" actId="20577"/>
        <pc:sldMkLst>
          <pc:docMk/>
          <pc:sldMk cId="1099429124" sldId="335"/>
        </pc:sldMkLst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2" creationId="{21A03EB8-878F-8364-5B28-6E6724417D5B}"/>
          </ac:spMkLst>
        </pc:spChg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3" creationId="{57706403-28AF-624C-3434-C6161320DC54}"/>
          </ac:spMkLst>
        </pc:spChg>
        <pc:spChg chg="add mod ord">
          <ac:chgData name="Sarawoot Kongyoung" userId="3c6e786b-6c74-44bb-b33c-0040d5d8c246" providerId="ADAL" clId="{3F317023-79AF-43FF-A89D-392FED8C5597}" dt="2024-09-14T16:03:34.144" v="161" actId="20577"/>
          <ac:spMkLst>
            <pc:docMk/>
            <pc:sldMk cId="1099429124" sldId="335"/>
            <ac:spMk id="4" creationId="{6DECA96B-39E5-928D-4C50-53EAD4D44675}"/>
          </ac:spMkLst>
        </pc:spChg>
        <pc:spChg chg="add del mod ord">
          <ac:chgData name="Sarawoot Kongyoung" userId="3c6e786b-6c74-44bb-b33c-0040d5d8c246" providerId="ADAL" clId="{3F317023-79AF-43FF-A89D-392FED8C5597}" dt="2024-09-14T15:48:08.907" v="19"/>
          <ac:spMkLst>
            <pc:docMk/>
            <pc:sldMk cId="1099429124" sldId="335"/>
            <ac:spMk id="5" creationId="{EF7F381C-7364-5A37-0110-8A7632B70C2A}"/>
          </ac:spMkLst>
        </pc:spChg>
        <pc:spChg chg="add mod">
          <ac:chgData name="Sarawoot Kongyoung" userId="3c6e786b-6c74-44bb-b33c-0040d5d8c246" providerId="ADAL" clId="{3F317023-79AF-43FF-A89D-392FED8C5597}" dt="2024-09-14T15:48:53.068" v="32" actId="12"/>
          <ac:spMkLst>
            <pc:docMk/>
            <pc:sldMk cId="1099429124" sldId="335"/>
            <ac:spMk id="6" creationId="{F9F7EB6B-BED4-8BD7-BCBA-F6C4C8A19C05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2307816143" sldId="335"/>
        </pc:sldMkLst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351526296" sldId="336"/>
        </pc:sldMkLst>
      </pc:sldChg>
      <pc:sldChg chg="addSp delSp modSp new mod modAnim">
        <pc:chgData name="Sarawoot Kongyoung" userId="3c6e786b-6c74-44bb-b33c-0040d5d8c246" providerId="ADAL" clId="{3F317023-79AF-43FF-A89D-392FED8C5597}" dt="2024-09-14T15:52:16.049" v="74"/>
        <pc:sldMkLst>
          <pc:docMk/>
          <pc:sldMk cId="1281241456" sldId="336"/>
        </pc:sldMkLst>
        <pc:spChg chg="del">
          <ac:chgData name="Sarawoot Kongyoung" userId="3c6e786b-6c74-44bb-b33c-0040d5d8c246" providerId="ADAL" clId="{3F317023-79AF-43FF-A89D-392FED8C5597}" dt="2024-09-14T15:49:15.088" v="34" actId="22"/>
          <ac:spMkLst>
            <pc:docMk/>
            <pc:sldMk cId="1281241456" sldId="336"/>
            <ac:spMk id="3" creationId="{F59FF0A9-9017-8E6E-C005-0B2DBAB1E6C3}"/>
          </ac:spMkLst>
        </pc:spChg>
        <pc:spChg chg="add mod">
          <ac:chgData name="Sarawoot Kongyoung" userId="3c6e786b-6c74-44bb-b33c-0040d5d8c246" providerId="ADAL" clId="{3F317023-79AF-43FF-A89D-392FED8C5597}" dt="2024-09-14T15:51:59.378" v="71" actId="208"/>
          <ac:spMkLst>
            <pc:docMk/>
            <pc:sldMk cId="1281241456" sldId="336"/>
            <ac:spMk id="33" creationId="{8F433B48-6986-62E8-123E-353007B868F4}"/>
          </ac:spMkLst>
        </pc:spChg>
        <pc:spChg chg="add mod">
          <ac:chgData name="Sarawoot Kongyoung" userId="3c6e786b-6c74-44bb-b33c-0040d5d8c246" providerId="ADAL" clId="{3F317023-79AF-43FF-A89D-392FED8C5597}" dt="2024-09-14T15:52:03.696" v="73" actId="1076"/>
          <ac:spMkLst>
            <pc:docMk/>
            <pc:sldMk cId="1281241456" sldId="336"/>
            <ac:spMk id="34" creationId="{0C5320F9-02F6-7494-E54B-CD84D951AFC3}"/>
          </ac:spMkLst>
        </pc:spChg>
        <pc:picChg chg="add mod ord">
          <ac:chgData name="Sarawoot Kongyoung" userId="3c6e786b-6c74-44bb-b33c-0040d5d8c246" providerId="ADAL" clId="{3F317023-79AF-43FF-A89D-392FED8C5597}" dt="2024-09-14T15:49:33.038" v="38" actId="1076"/>
          <ac:picMkLst>
            <pc:docMk/>
            <pc:sldMk cId="1281241456" sldId="336"/>
            <ac:picMk id="5" creationId="{92EE0B86-2AE3-98E2-00C8-86C99C177570}"/>
          </ac:picMkLst>
        </pc:picChg>
        <pc:picChg chg="add mod">
          <ac:chgData name="Sarawoot Kongyoung" userId="3c6e786b-6c74-44bb-b33c-0040d5d8c246" providerId="ADAL" clId="{3F317023-79AF-43FF-A89D-392FED8C5597}" dt="2024-09-14T15:49:34.204" v="39" actId="1076"/>
          <ac:picMkLst>
            <pc:docMk/>
            <pc:sldMk cId="1281241456" sldId="336"/>
            <ac:picMk id="7" creationId="{46729D88-092F-2E0B-43BD-F1EE633AF994}"/>
          </ac:picMkLst>
        </pc:picChg>
        <pc:cxnChg chg="add del mod">
          <ac:chgData name="Sarawoot Kongyoung" userId="3c6e786b-6c74-44bb-b33c-0040d5d8c246" providerId="ADAL" clId="{3F317023-79AF-43FF-A89D-392FED8C5597}" dt="2024-09-14T15:49:59.684" v="45" actId="478"/>
          <ac:cxnSpMkLst>
            <pc:docMk/>
            <pc:sldMk cId="1281241456" sldId="336"/>
            <ac:cxnSpMk id="9" creationId="{5AEFCF30-F15F-BF12-578E-3836FE5EBCF9}"/>
          </ac:cxnSpMkLst>
        </pc:cxnChg>
        <pc:cxnChg chg="add del mod">
          <ac:chgData name="Sarawoot Kongyoung" userId="3c6e786b-6c74-44bb-b33c-0040d5d8c246" providerId="ADAL" clId="{3F317023-79AF-43FF-A89D-392FED8C5597}" dt="2024-09-14T15:50:23.115" v="50" actId="21"/>
          <ac:cxnSpMkLst>
            <pc:docMk/>
            <pc:sldMk cId="1281241456" sldId="336"/>
            <ac:cxnSpMk id="15" creationId="{0050E2FE-B996-CF1C-89A2-CAE159A56DF5}"/>
          </ac:cxnSpMkLst>
        </pc:cxnChg>
        <pc:cxnChg chg="add del mod">
          <ac:chgData name="Sarawoot Kongyoung" userId="3c6e786b-6c74-44bb-b33c-0040d5d8c246" providerId="ADAL" clId="{3F317023-79AF-43FF-A89D-392FED8C5597}" dt="2024-09-14T15:51:21.034" v="63" actId="478"/>
          <ac:cxnSpMkLst>
            <pc:docMk/>
            <pc:sldMk cId="1281241456" sldId="336"/>
            <ac:cxnSpMk id="20" creationId="{59DF2333-4228-18CF-76CF-25C52467C704}"/>
          </ac:cxnSpMkLst>
        </pc:cxnChg>
        <pc:cxnChg chg="add del">
          <ac:chgData name="Sarawoot Kongyoung" userId="3c6e786b-6c74-44bb-b33c-0040d5d8c246" providerId="ADAL" clId="{3F317023-79AF-43FF-A89D-392FED8C5597}" dt="2024-09-14T15:51:32.881" v="65" actId="11529"/>
          <ac:cxnSpMkLst>
            <pc:docMk/>
            <pc:sldMk cId="1281241456" sldId="336"/>
            <ac:cxnSpMk id="32" creationId="{47BD2B64-7738-9876-6C72-851CEC9A0C5C}"/>
          </ac:cxnSpMkLst>
        </pc:cxn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883764487" sldId="337"/>
        </pc:sldMkLst>
      </pc:sldChg>
      <pc:sldChg chg="addSp delSp modSp new mod modClrScheme modAnim chgLayout">
        <pc:chgData name="Sarawoot Kongyoung" userId="3c6e786b-6c74-44bb-b33c-0040d5d8c246" providerId="ADAL" clId="{3F317023-79AF-43FF-A89D-392FED8C5597}" dt="2024-09-14T16:00:54.889" v="132" actId="404"/>
        <pc:sldMkLst>
          <pc:docMk/>
          <pc:sldMk cId="3700896409" sldId="337"/>
        </pc:sldMkLst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2" creationId="{B139664A-F7DD-5BFF-DBEA-756134A01879}"/>
          </ac:spMkLst>
        </pc:spChg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3" creationId="{61F2BDA9-B7AB-7A65-4C43-344441096971}"/>
          </ac:spMkLst>
        </pc:spChg>
        <pc:spChg chg="add">
          <ac:chgData name="Sarawoot Kongyoung" userId="3c6e786b-6c74-44bb-b33c-0040d5d8c246" providerId="ADAL" clId="{3F317023-79AF-43FF-A89D-392FED8C5597}" dt="2024-09-14T15:58:32.303" v="100"/>
          <ac:spMkLst>
            <pc:docMk/>
            <pc:sldMk cId="3700896409" sldId="337"/>
            <ac:spMk id="12" creationId="{3502AB3A-B7A1-25F0-94DF-757013EA17F3}"/>
          </ac:spMkLst>
        </pc:spChg>
        <pc:spChg chg="add mod">
          <ac:chgData name="Sarawoot Kongyoung" userId="3c6e786b-6c74-44bb-b33c-0040d5d8c246" providerId="ADAL" clId="{3F317023-79AF-43FF-A89D-392FED8C5597}" dt="2024-09-14T16:00:54.889" v="132" actId="404"/>
          <ac:spMkLst>
            <pc:docMk/>
            <pc:sldMk cId="3700896409" sldId="337"/>
            <ac:spMk id="14" creationId="{D0339561-3B8A-C0D9-C7D7-744EC9921954}"/>
          </ac:spMkLst>
        </pc:spChg>
        <pc:spChg chg="add">
          <ac:chgData name="Sarawoot Kongyoung" userId="3c6e786b-6c74-44bb-b33c-0040d5d8c246" providerId="ADAL" clId="{3F317023-79AF-43FF-A89D-392FED8C5597}" dt="2024-09-14T15:59:45.328" v="115"/>
          <ac:spMkLst>
            <pc:docMk/>
            <pc:sldMk cId="3700896409" sldId="337"/>
            <ac:spMk id="15" creationId="{6308F93C-4169-A973-02E1-4E07216BCFAB}"/>
          </ac:spMkLst>
        </pc:spChg>
        <pc:spChg chg="add">
          <ac:chgData name="Sarawoot Kongyoung" userId="3c6e786b-6c74-44bb-b33c-0040d5d8c246" providerId="ADAL" clId="{3F317023-79AF-43FF-A89D-392FED8C5597}" dt="2024-09-14T15:59:56.963" v="120"/>
          <ac:spMkLst>
            <pc:docMk/>
            <pc:sldMk cId="3700896409" sldId="337"/>
            <ac:spMk id="16" creationId="{09466676-9A2B-3B21-DE07-CC5268EA2F30}"/>
          </ac:spMkLst>
        </pc:spChg>
        <pc:picChg chg="add mod">
          <ac:chgData name="Sarawoot Kongyoung" userId="3c6e786b-6c74-44bb-b33c-0040d5d8c246" providerId="ADAL" clId="{3F317023-79AF-43FF-A89D-392FED8C5597}" dt="2024-09-14T15:55:57.923" v="79" actId="1076"/>
          <ac:picMkLst>
            <pc:docMk/>
            <pc:sldMk cId="3700896409" sldId="337"/>
            <ac:picMk id="5" creationId="{514AC33E-EDB3-729E-7532-4D501686DFA0}"/>
          </ac:picMkLst>
        </pc:picChg>
        <pc:picChg chg="add mod">
          <ac:chgData name="Sarawoot Kongyoung" userId="3c6e786b-6c74-44bb-b33c-0040d5d8c246" providerId="ADAL" clId="{3F317023-79AF-43FF-A89D-392FED8C5597}" dt="2024-09-14T15:58:46.341" v="103" actId="1076"/>
          <ac:picMkLst>
            <pc:docMk/>
            <pc:sldMk cId="3700896409" sldId="337"/>
            <ac:picMk id="7" creationId="{CC946CF0-D3D1-9FDA-B9DD-C4859DB17F11}"/>
          </ac:picMkLst>
        </pc:picChg>
        <pc:picChg chg="add mod modCrop">
          <ac:chgData name="Sarawoot Kongyoung" userId="3c6e786b-6c74-44bb-b33c-0040d5d8c246" providerId="ADAL" clId="{3F317023-79AF-43FF-A89D-392FED8C5597}" dt="2024-09-14T15:58:50.617" v="106" actId="1076"/>
          <ac:picMkLst>
            <pc:docMk/>
            <pc:sldMk cId="3700896409" sldId="337"/>
            <ac:picMk id="9" creationId="{FEF4C438-FC93-8BE4-9961-CE282BBF8091}"/>
          </ac:picMkLst>
        </pc:picChg>
        <pc:picChg chg="add mod">
          <ac:chgData name="Sarawoot Kongyoung" userId="3c6e786b-6c74-44bb-b33c-0040d5d8c246" providerId="ADAL" clId="{3F317023-79AF-43FF-A89D-392FED8C5597}" dt="2024-09-14T16:00:15.916" v="125" actId="1076"/>
          <ac:picMkLst>
            <pc:docMk/>
            <pc:sldMk cId="3700896409" sldId="337"/>
            <ac:picMk id="11" creationId="{AA3300BD-9302-F75E-DDEE-350037551A7B}"/>
          </ac:picMkLst>
        </pc:picChg>
      </pc:sldChg>
      <pc:sldChg chg="modSp new mod">
        <pc:chgData name="Sarawoot Kongyoung" userId="3c6e786b-6c74-44bb-b33c-0040d5d8c246" providerId="ADAL" clId="{3F317023-79AF-43FF-A89D-392FED8C5597}" dt="2024-09-14T16:03:48.121" v="164" actId="113"/>
        <pc:sldMkLst>
          <pc:docMk/>
          <pc:sldMk cId="862322416" sldId="338"/>
        </pc:sldMkLst>
        <pc:spChg chg="mod">
          <ac:chgData name="Sarawoot Kongyoung" userId="3c6e786b-6c74-44bb-b33c-0040d5d8c246" providerId="ADAL" clId="{3F317023-79AF-43FF-A89D-392FED8C5597}" dt="2024-09-14T16:03:39.260" v="162" actId="113"/>
          <ac:spMkLst>
            <pc:docMk/>
            <pc:sldMk cId="862322416" sldId="338"/>
            <ac:spMk id="2" creationId="{910F55F0-ADCE-E0BB-7C3F-DAD8CE00FB54}"/>
          </ac:spMkLst>
        </pc:spChg>
        <pc:spChg chg="mod">
          <ac:chgData name="Sarawoot Kongyoung" userId="3c6e786b-6c74-44bb-b33c-0040d5d8c246" providerId="ADAL" clId="{3F317023-79AF-43FF-A89D-392FED8C5597}" dt="2024-09-14T16:03:48.121" v="164" actId="113"/>
          <ac:spMkLst>
            <pc:docMk/>
            <pc:sldMk cId="862322416" sldId="338"/>
            <ac:spMk id="3" creationId="{F7767A38-2FD7-BB19-E844-77CC2C62F7E3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09:06.928" v="193" actId="1076"/>
        <pc:sldMkLst>
          <pc:docMk/>
          <pc:sldMk cId="2724141224" sldId="339"/>
        </pc:sldMkLst>
        <pc:spChg chg="del">
          <ac:chgData name="Sarawoot Kongyoung" userId="3c6e786b-6c74-44bb-b33c-0040d5d8c246" providerId="ADAL" clId="{3F317023-79AF-43FF-A89D-392FED8C5597}" dt="2024-09-14T16:04:24.523" v="167" actId="700"/>
          <ac:spMkLst>
            <pc:docMk/>
            <pc:sldMk cId="2724141224" sldId="339"/>
            <ac:spMk id="2" creationId="{C2E8F819-2B56-9913-C5F7-DDDCB29BD593}"/>
          </ac:spMkLst>
        </pc:spChg>
        <pc:spChg chg="del">
          <ac:chgData name="Sarawoot Kongyoung" userId="3c6e786b-6c74-44bb-b33c-0040d5d8c246" providerId="ADAL" clId="{3F317023-79AF-43FF-A89D-392FED8C5597}" dt="2024-09-14T16:04:20.273" v="166" actId="22"/>
          <ac:spMkLst>
            <pc:docMk/>
            <pc:sldMk cId="2724141224" sldId="339"/>
            <ac:spMk id="3" creationId="{9B318944-EDAD-3B0D-4A40-293D0F62E463}"/>
          </ac:spMkLst>
        </pc:spChg>
        <pc:spChg chg="add mod">
          <ac:chgData name="Sarawoot Kongyoung" userId="3c6e786b-6c74-44bb-b33c-0040d5d8c246" providerId="ADAL" clId="{3F317023-79AF-43FF-A89D-392FED8C5597}" dt="2024-09-14T16:05:09.375" v="180" actId="1076"/>
          <ac:spMkLst>
            <pc:docMk/>
            <pc:sldMk cId="2724141224" sldId="339"/>
            <ac:spMk id="12" creationId="{90F0B5C8-3C7F-25B5-3F39-ABF77214F064}"/>
          </ac:spMkLst>
        </pc:spChg>
        <pc:spChg chg="add mod">
          <ac:chgData name="Sarawoot Kongyoung" userId="3c6e786b-6c74-44bb-b33c-0040d5d8c246" providerId="ADAL" clId="{3F317023-79AF-43FF-A89D-392FED8C5597}" dt="2024-09-14T16:09:06.928" v="193" actId="1076"/>
          <ac:spMkLst>
            <pc:docMk/>
            <pc:sldMk cId="2724141224" sldId="339"/>
            <ac:spMk id="13" creationId="{6B6A7F1F-13BF-BCC9-D251-416387159531}"/>
          </ac:spMkLst>
        </pc:spChg>
        <pc:picChg chg="add del mod ord">
          <ac:chgData name="Sarawoot Kongyoung" userId="3c6e786b-6c74-44bb-b33c-0040d5d8c246" providerId="ADAL" clId="{3F317023-79AF-43FF-A89D-392FED8C5597}" dt="2024-09-14T16:04:56.713" v="176" actId="478"/>
          <ac:picMkLst>
            <pc:docMk/>
            <pc:sldMk cId="2724141224" sldId="339"/>
            <ac:picMk id="5" creationId="{27CF7BB2-6A2A-C3B6-453E-9E410588B86B}"/>
          </ac:picMkLst>
        </pc:picChg>
        <pc:picChg chg="add del mod">
          <ac:chgData name="Sarawoot Kongyoung" userId="3c6e786b-6c74-44bb-b33c-0040d5d8c246" providerId="ADAL" clId="{3F317023-79AF-43FF-A89D-392FED8C5597}" dt="2024-09-14T16:04:53.168" v="173" actId="478"/>
          <ac:picMkLst>
            <pc:docMk/>
            <pc:sldMk cId="2724141224" sldId="339"/>
            <ac:picMk id="7" creationId="{515B807C-9C6F-FDFF-9BCD-B19CD03ABA6C}"/>
          </ac:picMkLst>
        </pc:picChg>
        <pc:picChg chg="add del mod">
          <ac:chgData name="Sarawoot Kongyoung" userId="3c6e786b-6c74-44bb-b33c-0040d5d8c246" providerId="ADAL" clId="{3F317023-79AF-43FF-A89D-392FED8C5597}" dt="2024-09-14T16:08:51.837" v="186" actId="478"/>
          <ac:picMkLst>
            <pc:docMk/>
            <pc:sldMk cId="2724141224" sldId="339"/>
            <ac:picMk id="9" creationId="{5E5BB4CD-81FE-1800-7B46-E0F5B6F2D820}"/>
          </ac:picMkLst>
        </pc:picChg>
        <pc:picChg chg="add mod">
          <ac:chgData name="Sarawoot Kongyoung" userId="3c6e786b-6c74-44bb-b33c-0040d5d8c246" providerId="ADAL" clId="{3F317023-79AF-43FF-A89D-392FED8C5597}" dt="2024-09-14T16:05:04.030" v="178" actId="1076"/>
          <ac:picMkLst>
            <pc:docMk/>
            <pc:sldMk cId="2724141224" sldId="339"/>
            <ac:picMk id="11" creationId="{C4D0DB76-4945-306F-37A8-A93C1F413D8E}"/>
          </ac:picMkLst>
        </pc:picChg>
        <pc:picChg chg="add mod ord">
          <ac:chgData name="Sarawoot Kongyoung" userId="3c6e786b-6c74-44bb-b33c-0040d5d8c246" providerId="ADAL" clId="{3F317023-79AF-43FF-A89D-392FED8C5597}" dt="2024-09-14T16:09:04.364" v="192" actId="1076"/>
          <ac:picMkLst>
            <pc:docMk/>
            <pc:sldMk cId="2724141224" sldId="339"/>
            <ac:picMk id="15" creationId="{661BE128-BAF0-5A88-68C4-F3A63DE097DA}"/>
          </ac:picMkLst>
        </pc:picChg>
        <pc:picChg chg="add del mod">
          <ac:chgData name="Sarawoot Kongyoung" userId="3c6e786b-6c74-44bb-b33c-0040d5d8c246" providerId="ADAL" clId="{3F317023-79AF-43FF-A89D-392FED8C5597}" dt="2024-09-14T16:08:56.215" v="190" actId="21"/>
          <ac:picMkLst>
            <pc:docMk/>
            <pc:sldMk cId="2724141224" sldId="339"/>
            <ac:picMk id="17" creationId="{2C360AF1-4592-17C9-E607-43EBB19DB7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12:50.975" v="211" actId="113"/>
        <pc:sldMkLst>
          <pc:docMk/>
          <pc:sldMk cId="3932505763" sldId="340"/>
        </pc:sldMkLst>
        <pc:spChg chg="add mod">
          <ac:chgData name="Sarawoot Kongyoung" userId="3c6e786b-6c74-44bb-b33c-0040d5d8c246" providerId="ADAL" clId="{3F317023-79AF-43FF-A89D-392FED8C5597}" dt="2024-09-14T16:12:46.264" v="210" actId="113"/>
          <ac:spMkLst>
            <pc:docMk/>
            <pc:sldMk cId="3932505763" sldId="340"/>
            <ac:spMk id="2" creationId="{17BB2F09-18B6-2FC4-9034-AC1589B62BA4}"/>
          </ac:spMkLst>
        </pc:spChg>
        <pc:spChg chg="add mod">
          <ac:chgData name="Sarawoot Kongyoung" userId="3c6e786b-6c74-44bb-b33c-0040d5d8c246" providerId="ADAL" clId="{3F317023-79AF-43FF-A89D-392FED8C5597}" dt="2024-09-14T16:12:50.975" v="211" actId="113"/>
          <ac:spMkLst>
            <pc:docMk/>
            <pc:sldMk cId="3932505763" sldId="340"/>
            <ac:spMk id="3" creationId="{90EE3DDB-1A67-E420-2F90-4CA071CE727F}"/>
          </ac:spMkLst>
        </pc:spChg>
        <pc:spChg chg="add del">
          <ac:chgData name="Sarawoot Kongyoung" userId="3c6e786b-6c74-44bb-b33c-0040d5d8c246" providerId="ADAL" clId="{3F317023-79AF-43FF-A89D-392FED8C5597}" dt="2024-09-14T16:12:38.897" v="205" actId="22"/>
          <ac:spMkLst>
            <pc:docMk/>
            <pc:sldMk cId="3932505763" sldId="340"/>
            <ac:spMk id="5" creationId="{E7F971A6-9BF1-40BA-A439-9F50102F9CC1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11:31.505" v="203" actId="1076"/>
        <pc:sldMkLst>
          <pc:docMk/>
          <pc:sldMk cId="3033922230" sldId="341"/>
        </pc:sldMkLst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2" creationId="{44025C41-8888-1640-1B4F-2424C94E9BF3}"/>
          </ac:spMkLst>
        </pc:spChg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3" creationId="{22093A37-AA7E-9D86-98DB-76C509E02AC0}"/>
          </ac:spMkLst>
        </pc:spChg>
        <pc:picChg chg="add mod">
          <ac:chgData name="Sarawoot Kongyoung" userId="3c6e786b-6c74-44bb-b33c-0040d5d8c246" providerId="ADAL" clId="{3F317023-79AF-43FF-A89D-392FED8C5597}" dt="2024-09-14T16:11:12.389" v="199" actId="1076"/>
          <ac:picMkLst>
            <pc:docMk/>
            <pc:sldMk cId="3033922230" sldId="341"/>
            <ac:picMk id="5" creationId="{4F0DADB6-374F-E3D8-D3BD-90040D2FBBE9}"/>
          </ac:picMkLst>
        </pc:picChg>
        <pc:picChg chg="add mod">
          <ac:chgData name="Sarawoot Kongyoung" userId="3c6e786b-6c74-44bb-b33c-0040d5d8c246" providerId="ADAL" clId="{3F317023-79AF-43FF-A89D-392FED8C5597}" dt="2024-09-14T16:11:22.240" v="201" actId="1076"/>
          <ac:picMkLst>
            <pc:docMk/>
            <pc:sldMk cId="3033922230" sldId="341"/>
            <ac:picMk id="7" creationId="{0C3FF81B-D6ED-1D83-8AEC-CEC4CA1799A9}"/>
          </ac:picMkLst>
        </pc:picChg>
        <pc:picChg chg="add mod">
          <ac:chgData name="Sarawoot Kongyoung" userId="3c6e786b-6c74-44bb-b33c-0040d5d8c246" providerId="ADAL" clId="{3F317023-79AF-43FF-A89D-392FED8C5597}" dt="2024-09-14T16:11:31.505" v="203" actId="1076"/>
          <ac:picMkLst>
            <pc:docMk/>
            <pc:sldMk cId="3033922230" sldId="341"/>
            <ac:picMk id="9" creationId="{BFC1A2FE-6BD8-68D0-8743-5223030A9D81}"/>
          </ac:picMkLst>
        </pc:picChg>
      </pc:sldChg>
      <pc:sldChg chg="addSp modSp new mod modClrScheme chgLayout">
        <pc:chgData name="Sarawoot Kongyoung" userId="3c6e786b-6c74-44bb-b33c-0040d5d8c246" providerId="ADAL" clId="{3F317023-79AF-43FF-A89D-392FED8C5597}" dt="2024-09-14T16:31:37.756" v="396"/>
        <pc:sldMkLst>
          <pc:docMk/>
          <pc:sldMk cId="2305239315" sldId="342"/>
        </pc:sldMkLst>
        <pc:spChg chg="add mod">
          <ac:chgData name="Sarawoot Kongyoung" userId="3c6e786b-6c74-44bb-b33c-0040d5d8c246" providerId="ADAL" clId="{3F317023-79AF-43FF-A89D-392FED8C5597}" dt="2024-09-14T16:31:37.756" v="396"/>
          <ac:spMkLst>
            <pc:docMk/>
            <pc:sldMk cId="2305239315" sldId="342"/>
            <ac:spMk id="2" creationId="{B3E0BA19-7F2E-0AAD-22DC-FE7CFBDAE91F}"/>
          </ac:spMkLst>
        </pc:spChg>
        <pc:spChg chg="add mod">
          <ac:chgData name="Sarawoot Kongyoung" userId="3c6e786b-6c74-44bb-b33c-0040d5d8c246" providerId="ADAL" clId="{3F317023-79AF-43FF-A89D-392FED8C5597}" dt="2024-09-14T16:14:04.379" v="213" actId="700"/>
          <ac:spMkLst>
            <pc:docMk/>
            <pc:sldMk cId="2305239315" sldId="342"/>
            <ac:spMk id="3" creationId="{CA94DD13-215E-A228-4303-5E9376A6DFDC}"/>
          </ac:spMkLst>
        </pc:spChg>
      </pc:sldChg>
      <pc:sldChg chg="addSp delSp modSp new mod modClrScheme chgLayout modNotesTx">
        <pc:chgData name="Sarawoot Kongyoung" userId="3c6e786b-6c74-44bb-b33c-0040d5d8c246" providerId="ADAL" clId="{3F317023-79AF-43FF-A89D-392FED8C5597}" dt="2024-09-14T16:28:19.426" v="347" actId="1076"/>
        <pc:sldMkLst>
          <pc:docMk/>
          <pc:sldMk cId="1643746927" sldId="343"/>
        </pc:sldMkLst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2" creationId="{BE550B4E-3AE7-B6AC-4442-ABD6C8C2FFA4}"/>
          </ac:spMkLst>
        </pc:spChg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3" creationId="{D22F942B-2325-A2AC-86B2-817D1E8838AC}"/>
          </ac:spMkLst>
        </pc:spChg>
        <pc:spChg chg="add mod">
          <ac:chgData name="Sarawoot Kongyoung" userId="3c6e786b-6c74-44bb-b33c-0040d5d8c246" providerId="ADAL" clId="{3F317023-79AF-43FF-A89D-392FED8C5597}" dt="2024-09-14T16:24:17.169" v="296" actId="1076"/>
          <ac:spMkLst>
            <pc:docMk/>
            <pc:sldMk cId="1643746927" sldId="343"/>
            <ac:spMk id="8" creationId="{C64F1AA7-DF49-817B-9F8F-E2932EB0AE1A}"/>
          </ac:spMkLst>
        </pc:spChg>
        <pc:spChg chg="add mod">
          <ac:chgData name="Sarawoot Kongyoung" userId="3c6e786b-6c74-44bb-b33c-0040d5d8c246" providerId="ADAL" clId="{3F317023-79AF-43FF-A89D-392FED8C5597}" dt="2024-09-14T16:26:05.839" v="312" actId="1076"/>
          <ac:spMkLst>
            <pc:docMk/>
            <pc:sldMk cId="1643746927" sldId="343"/>
            <ac:spMk id="11" creationId="{BACFA652-4F10-41C7-0A1A-487DC4E80DDC}"/>
          </ac:spMkLst>
        </pc:spChg>
        <pc:spChg chg="add mod">
          <ac:chgData name="Sarawoot Kongyoung" userId="3c6e786b-6c74-44bb-b33c-0040d5d8c246" providerId="ADAL" clId="{3F317023-79AF-43FF-A89D-392FED8C5597}" dt="2024-09-14T16:26:08.841" v="314" actId="1076"/>
          <ac:spMkLst>
            <pc:docMk/>
            <pc:sldMk cId="1643746927" sldId="343"/>
            <ac:spMk id="12" creationId="{E293D1D4-57C2-3D9E-44B5-A45039072AA6}"/>
          </ac:spMkLst>
        </pc:spChg>
        <pc:spChg chg="add mod">
          <ac:chgData name="Sarawoot Kongyoung" userId="3c6e786b-6c74-44bb-b33c-0040d5d8c246" providerId="ADAL" clId="{3F317023-79AF-43FF-A89D-392FED8C5597}" dt="2024-09-14T16:26:15.240" v="317" actId="1076"/>
          <ac:spMkLst>
            <pc:docMk/>
            <pc:sldMk cId="1643746927" sldId="343"/>
            <ac:spMk id="13" creationId="{A226552D-5856-9188-3CF9-4F2B4EF28112}"/>
          </ac:spMkLst>
        </pc:spChg>
        <pc:spChg chg="add mod">
          <ac:chgData name="Sarawoot Kongyoung" userId="3c6e786b-6c74-44bb-b33c-0040d5d8c246" providerId="ADAL" clId="{3F317023-79AF-43FF-A89D-392FED8C5597}" dt="2024-09-14T16:27:19.741" v="334" actId="1076"/>
          <ac:spMkLst>
            <pc:docMk/>
            <pc:sldMk cId="1643746927" sldId="343"/>
            <ac:spMk id="15" creationId="{A2194661-F556-2ECE-50D1-9DF3395C521D}"/>
          </ac:spMkLst>
        </pc:spChg>
        <pc:spChg chg="add mod">
          <ac:chgData name="Sarawoot Kongyoung" userId="3c6e786b-6c74-44bb-b33c-0040d5d8c246" providerId="ADAL" clId="{3F317023-79AF-43FF-A89D-392FED8C5597}" dt="2024-09-14T16:27:58.699" v="342" actId="1076"/>
          <ac:spMkLst>
            <pc:docMk/>
            <pc:sldMk cId="1643746927" sldId="343"/>
            <ac:spMk id="17" creationId="{AECE6690-7CB5-0BC7-FC20-83AE1A31ECEE}"/>
          </ac:spMkLst>
        </pc:spChg>
        <pc:spChg chg="add mod">
          <ac:chgData name="Sarawoot Kongyoung" userId="3c6e786b-6c74-44bb-b33c-0040d5d8c246" providerId="ADAL" clId="{3F317023-79AF-43FF-A89D-392FED8C5597}" dt="2024-09-14T16:28:06.718" v="344" actId="1076"/>
          <ac:spMkLst>
            <pc:docMk/>
            <pc:sldMk cId="1643746927" sldId="343"/>
            <ac:spMk id="19" creationId="{66F26196-B924-D725-D543-A7159E621C23}"/>
          </ac:spMkLst>
        </pc:spChg>
        <pc:spChg chg="add mod">
          <ac:chgData name="Sarawoot Kongyoung" userId="3c6e786b-6c74-44bb-b33c-0040d5d8c246" providerId="ADAL" clId="{3F317023-79AF-43FF-A89D-392FED8C5597}" dt="2024-09-14T16:28:19.426" v="347" actId="1076"/>
          <ac:spMkLst>
            <pc:docMk/>
            <pc:sldMk cId="1643746927" sldId="343"/>
            <ac:spMk id="21" creationId="{F0BFE68E-074E-9386-3812-CD89FF0826F7}"/>
          </ac:spMkLst>
        </pc:spChg>
        <pc:picChg chg="add mod modCrop">
          <ac:chgData name="Sarawoot Kongyoung" userId="3c6e786b-6c74-44bb-b33c-0040d5d8c246" providerId="ADAL" clId="{3F317023-79AF-43FF-A89D-392FED8C5597}" dt="2024-09-14T16:25:58.795" v="310" actId="1076"/>
          <ac:picMkLst>
            <pc:docMk/>
            <pc:sldMk cId="1643746927" sldId="343"/>
            <ac:picMk id="4" creationId="{5F27B87D-0BFF-334E-C524-65708E047634}"/>
          </ac:picMkLst>
        </pc:picChg>
        <pc:picChg chg="add mod modCrop">
          <ac:chgData name="Sarawoot Kongyoung" userId="3c6e786b-6c74-44bb-b33c-0040d5d8c246" providerId="ADAL" clId="{3F317023-79AF-43FF-A89D-392FED8C5597}" dt="2024-09-14T16:27:46.774" v="340" actId="1076"/>
          <ac:picMkLst>
            <pc:docMk/>
            <pc:sldMk cId="1643746927" sldId="343"/>
            <ac:picMk id="5" creationId="{617835F0-E005-B810-4AB8-F532F4D4E5F1}"/>
          </ac:picMkLst>
        </pc:picChg>
        <pc:picChg chg="add mod modCrop">
          <ac:chgData name="Sarawoot Kongyoung" userId="3c6e786b-6c74-44bb-b33c-0040d5d8c246" providerId="ADAL" clId="{3F317023-79AF-43FF-A89D-392FED8C5597}" dt="2024-09-14T16:27:45.100" v="339" actId="1076"/>
          <ac:picMkLst>
            <pc:docMk/>
            <pc:sldMk cId="1643746927" sldId="343"/>
            <ac:picMk id="6" creationId="{3A1D28DF-48DF-DE5C-6A35-1106B02695DF}"/>
          </ac:picMkLst>
        </pc:picChg>
        <pc:picChg chg="add mod">
          <ac:chgData name="Sarawoot Kongyoung" userId="3c6e786b-6c74-44bb-b33c-0040d5d8c246" providerId="ADAL" clId="{3F317023-79AF-43FF-A89D-392FED8C5597}" dt="2024-09-14T16:26:09.961" v="315" actId="1076"/>
          <ac:picMkLst>
            <pc:docMk/>
            <pc:sldMk cId="1643746927" sldId="343"/>
            <ac:picMk id="10" creationId="{6337F15D-9269-4C15-CCDE-6E6F05FC117D}"/>
          </ac:picMkLst>
        </pc:picChg>
      </pc:sldChg>
      <pc:sldChg chg="addSp delSp modSp add mod modClrScheme chgLayout">
        <pc:chgData name="Sarawoot Kongyoung" userId="3c6e786b-6c74-44bb-b33c-0040d5d8c246" providerId="ADAL" clId="{3F317023-79AF-43FF-A89D-392FED8C5597}" dt="2024-09-14T16:32:38.407" v="415" actId="20577"/>
        <pc:sldMkLst>
          <pc:docMk/>
          <pc:sldMk cId="1994450135" sldId="344"/>
        </pc:sldMkLst>
        <pc:spChg chg="del">
          <ac:chgData name="Sarawoot Kongyoung" userId="3c6e786b-6c74-44bb-b33c-0040d5d8c246" providerId="ADAL" clId="{3F317023-79AF-43FF-A89D-392FED8C5597}" dt="2024-09-14T16:18:55.188" v="247" actId="700"/>
          <ac:spMkLst>
            <pc:docMk/>
            <pc:sldMk cId="1994450135" sldId="344"/>
            <ac:spMk id="2" creationId="{2ED5AE3F-0BA5-19FC-4AE6-3D8C2A153B99}"/>
          </ac:spMkLst>
        </pc:spChg>
        <pc:spChg chg="add mod">
          <ac:chgData name="Sarawoot Kongyoung" userId="3c6e786b-6c74-44bb-b33c-0040d5d8c246" providerId="ADAL" clId="{3F317023-79AF-43FF-A89D-392FED8C5597}" dt="2024-09-14T16:20:29.551" v="260" actId="13822"/>
          <ac:spMkLst>
            <pc:docMk/>
            <pc:sldMk cId="1994450135" sldId="344"/>
            <ac:spMk id="6" creationId="{8359A4FD-166D-E6A1-A523-FCC15A56E0DA}"/>
          </ac:spMkLst>
        </pc:spChg>
        <pc:spChg chg="add mod">
          <ac:chgData name="Sarawoot Kongyoung" userId="3c6e786b-6c74-44bb-b33c-0040d5d8c246" providerId="ADAL" clId="{3F317023-79AF-43FF-A89D-392FED8C5597}" dt="2024-09-14T16:20:40.736" v="263" actId="13822"/>
          <ac:spMkLst>
            <pc:docMk/>
            <pc:sldMk cId="1994450135" sldId="344"/>
            <ac:spMk id="8" creationId="{35F16AAE-E807-AA53-685E-E248F9682B1D}"/>
          </ac:spMkLst>
        </pc:spChg>
        <pc:spChg chg="add mod">
          <ac:chgData name="Sarawoot Kongyoung" userId="3c6e786b-6c74-44bb-b33c-0040d5d8c246" providerId="ADAL" clId="{3F317023-79AF-43FF-A89D-392FED8C5597}" dt="2024-09-14T16:32:38.407" v="415" actId="20577"/>
          <ac:spMkLst>
            <pc:docMk/>
            <pc:sldMk cId="1994450135" sldId="344"/>
            <ac:spMk id="10" creationId="{56E51591-8C9F-8269-C900-33B15B41D494}"/>
          </ac:spMkLst>
        </pc:spChg>
        <pc:spChg chg="add mod">
          <ac:chgData name="Sarawoot Kongyoung" userId="3c6e786b-6c74-44bb-b33c-0040d5d8c246" providerId="ADAL" clId="{3F317023-79AF-43FF-A89D-392FED8C5597}" dt="2024-09-14T16:23:20.105" v="287" actId="13822"/>
          <ac:spMkLst>
            <pc:docMk/>
            <pc:sldMk cId="1994450135" sldId="344"/>
            <ac:spMk id="12" creationId="{1E800D59-B347-EC72-E186-CB018B39D262}"/>
          </ac:spMkLst>
        </pc:spChg>
        <pc:spChg chg="mod">
          <ac:chgData name="Sarawoot Kongyoung" userId="3c6e786b-6c74-44bb-b33c-0040d5d8c246" providerId="ADAL" clId="{3F317023-79AF-43FF-A89D-392FED8C5597}" dt="2024-09-14T16:19:51.032" v="255" actId="1076"/>
          <ac:spMkLst>
            <pc:docMk/>
            <pc:sldMk cId="1994450135" sldId="344"/>
            <ac:spMk id="33" creationId="{BFBDFB97-FBF2-5AC0-4ADB-AB0D94EB359A}"/>
          </ac:spMkLst>
        </pc:spChg>
        <pc:spChg chg="mod">
          <ac:chgData name="Sarawoot Kongyoung" userId="3c6e786b-6c74-44bb-b33c-0040d5d8c246" providerId="ADAL" clId="{3F317023-79AF-43FF-A89D-392FED8C5597}" dt="2024-09-14T16:20:07.462" v="258" actId="1076"/>
          <ac:spMkLst>
            <pc:docMk/>
            <pc:sldMk cId="1994450135" sldId="344"/>
            <ac:spMk id="34" creationId="{1CDDE9A6-ED40-3D52-DAC6-8FC532D83ECB}"/>
          </ac:spMkLst>
        </pc:spChg>
        <pc:picChg chg="add mod modCrop">
          <ac:chgData name="Sarawoot Kongyoung" userId="3c6e786b-6c74-44bb-b33c-0040d5d8c246" providerId="ADAL" clId="{3F317023-79AF-43FF-A89D-392FED8C5597}" dt="2024-09-14T16:20:00.348" v="257" actId="1076"/>
          <ac:picMkLst>
            <pc:docMk/>
            <pc:sldMk cId="1994450135" sldId="344"/>
            <ac:picMk id="4" creationId="{058BBD8E-152B-490F-1826-850422B9EB24}"/>
          </ac:picMkLst>
        </pc:picChg>
        <pc:picChg chg="mod ord modCrop">
          <ac:chgData name="Sarawoot Kongyoung" userId="3c6e786b-6c74-44bb-b33c-0040d5d8c246" providerId="ADAL" clId="{3F317023-79AF-43FF-A89D-392FED8C5597}" dt="2024-09-14T16:19:51.032" v="255" actId="1076"/>
          <ac:picMkLst>
            <pc:docMk/>
            <pc:sldMk cId="1994450135" sldId="344"/>
            <ac:picMk id="5" creationId="{054AB7F9-EE5D-3A76-FBD6-0913C15BE8F7}"/>
          </ac:picMkLst>
        </pc:picChg>
        <pc:picChg chg="mod modCrop">
          <ac:chgData name="Sarawoot Kongyoung" userId="3c6e786b-6c74-44bb-b33c-0040d5d8c246" providerId="ADAL" clId="{3F317023-79AF-43FF-A89D-392FED8C5597}" dt="2024-09-14T16:23:03.325" v="281" actId="1076"/>
          <ac:picMkLst>
            <pc:docMk/>
            <pc:sldMk cId="1994450135" sldId="344"/>
            <ac:picMk id="7" creationId="{B2524C50-6BB8-244D-30B7-4A6F49FCEEED}"/>
          </ac:picMkLst>
        </pc:picChg>
      </pc:sldChg>
      <pc:sldChg chg="addSp modSp new mod modAnim">
        <pc:chgData name="Sarawoot Kongyoung" userId="3c6e786b-6c74-44bb-b33c-0040d5d8c246" providerId="ADAL" clId="{3F317023-79AF-43FF-A89D-392FED8C5597}" dt="2024-09-14T16:32:27.350" v="400" actId="20577"/>
        <pc:sldMkLst>
          <pc:docMk/>
          <pc:sldMk cId="477754349" sldId="345"/>
        </pc:sldMkLst>
        <pc:spChg chg="add mod">
          <ac:chgData name="Sarawoot Kongyoung" userId="3c6e786b-6c74-44bb-b33c-0040d5d8c246" providerId="ADAL" clId="{3F317023-79AF-43FF-A89D-392FED8C5597}" dt="2024-09-14T16:21:36.054" v="271" actId="1076"/>
          <ac:spMkLst>
            <pc:docMk/>
            <pc:sldMk cId="477754349" sldId="345"/>
            <ac:spMk id="4" creationId="{88D42E71-4CA3-5003-633A-5E973BB4DA03}"/>
          </ac:spMkLst>
        </pc:spChg>
        <pc:spChg chg="add mod">
          <ac:chgData name="Sarawoot Kongyoung" userId="3c6e786b-6c74-44bb-b33c-0040d5d8c246" providerId="ADAL" clId="{3F317023-79AF-43FF-A89D-392FED8C5597}" dt="2024-09-14T16:21:40.129" v="272" actId="1076"/>
          <ac:spMkLst>
            <pc:docMk/>
            <pc:sldMk cId="477754349" sldId="345"/>
            <ac:spMk id="5" creationId="{CBECCFAA-AFC9-FE69-5C23-A6926731CF28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6" creationId="{756B15A3-6EE7-803C-1251-4861B090D16E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7" creationId="{BC1EFE33-B4D5-817D-49C6-46A140A395EF}"/>
          </ac:spMkLst>
        </pc:spChg>
        <pc:spChg chg="add mod">
          <ac:chgData name="Sarawoot Kongyoung" userId="3c6e786b-6c74-44bb-b33c-0040d5d8c246" providerId="ADAL" clId="{3F317023-79AF-43FF-A89D-392FED8C5597}" dt="2024-09-14T16:32:27.350" v="400" actId="20577"/>
          <ac:spMkLst>
            <pc:docMk/>
            <pc:sldMk cId="477754349" sldId="345"/>
            <ac:spMk id="9" creationId="{F47CDE84-F27D-BFD6-7DDB-44AEF1975567}"/>
          </ac:spMkLst>
        </pc:spChg>
        <pc:spChg chg="add mod">
          <ac:chgData name="Sarawoot Kongyoung" userId="3c6e786b-6c74-44bb-b33c-0040d5d8c246" providerId="ADAL" clId="{3F317023-79AF-43FF-A89D-392FED8C5597}" dt="2024-09-14T16:23:39.562" v="292" actId="1076"/>
          <ac:spMkLst>
            <pc:docMk/>
            <pc:sldMk cId="477754349" sldId="345"/>
            <ac:spMk id="13" creationId="{FF66544C-9723-B085-6E9C-1C796B97A03F}"/>
          </ac:spMkLst>
        </pc:spChg>
        <pc:picChg chg="add mod modCrop">
          <ac:chgData name="Sarawoot Kongyoung" userId="3c6e786b-6c74-44bb-b33c-0040d5d8c246" providerId="ADAL" clId="{3F317023-79AF-43FF-A89D-392FED8C5597}" dt="2024-09-14T16:21:40.129" v="272" actId="1076"/>
          <ac:picMkLst>
            <pc:docMk/>
            <pc:sldMk cId="477754349" sldId="345"/>
            <ac:picMk id="2" creationId="{8D744352-D529-FB03-3840-B399FA8DEE1E}"/>
          </ac:picMkLst>
        </pc:picChg>
        <pc:picChg chg="add mod modCrop">
          <ac:chgData name="Sarawoot Kongyoung" userId="3c6e786b-6c74-44bb-b33c-0040d5d8c246" providerId="ADAL" clId="{3F317023-79AF-43FF-A89D-392FED8C5597}" dt="2024-09-14T16:21:36.054" v="271" actId="1076"/>
          <ac:picMkLst>
            <pc:docMk/>
            <pc:sldMk cId="477754349" sldId="345"/>
            <ac:picMk id="3" creationId="{C0422162-0B64-22F3-CC0B-53BB2BA56C24}"/>
          </ac:picMkLst>
        </pc:picChg>
        <pc:picChg chg="add mod">
          <ac:chgData name="Sarawoot Kongyoung" userId="3c6e786b-6c74-44bb-b33c-0040d5d8c246" providerId="ADAL" clId="{3F317023-79AF-43FF-A89D-392FED8C5597}" dt="2024-09-14T16:22:36.371" v="278" actId="1076"/>
          <ac:picMkLst>
            <pc:docMk/>
            <pc:sldMk cId="477754349" sldId="345"/>
            <ac:picMk id="11" creationId="{96A21A99-B50B-1AA4-F339-49C36B86CE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31:21.091" v="395" actId="207"/>
        <pc:sldMkLst>
          <pc:docMk/>
          <pc:sldMk cId="2876286660" sldId="346"/>
        </pc:sldMkLst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2" creationId="{94915844-C37A-33F0-AB51-24B6AE2A5D2D}"/>
          </ac:spMkLst>
        </pc:spChg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3" creationId="{BC210840-2439-AECD-DDDD-AE3502A4D847}"/>
          </ac:spMkLst>
        </pc:spChg>
        <pc:spChg chg="add mod ord">
          <ac:chgData name="Sarawoot Kongyoung" userId="3c6e786b-6c74-44bb-b33c-0040d5d8c246" providerId="ADAL" clId="{3F317023-79AF-43FF-A89D-392FED8C5597}" dt="2024-09-14T16:29:09.014" v="350"/>
          <ac:spMkLst>
            <pc:docMk/>
            <pc:sldMk cId="2876286660" sldId="346"/>
            <ac:spMk id="4" creationId="{B91183DD-B56F-F80D-8637-19AECEE41742}"/>
          </ac:spMkLst>
        </pc:spChg>
        <pc:spChg chg="add mod ord">
          <ac:chgData name="Sarawoot Kongyoung" userId="3c6e786b-6c74-44bb-b33c-0040d5d8c246" providerId="ADAL" clId="{3F317023-79AF-43FF-A89D-392FED8C5597}" dt="2024-09-14T16:30:51.121" v="390" actId="27636"/>
          <ac:spMkLst>
            <pc:docMk/>
            <pc:sldMk cId="2876286660" sldId="346"/>
            <ac:spMk id="5" creationId="{D338BB38-3889-5CDE-A4E5-1AAC5324DA57}"/>
          </ac:spMkLst>
        </pc:spChg>
        <pc:spChg chg="add mod">
          <ac:chgData name="Sarawoot Kongyoung" userId="3c6e786b-6c74-44bb-b33c-0040d5d8c246" providerId="ADAL" clId="{3F317023-79AF-43FF-A89D-392FED8C5597}" dt="2024-09-14T16:31:21.091" v="395" actId="207"/>
          <ac:spMkLst>
            <pc:docMk/>
            <pc:sldMk cId="2876286660" sldId="346"/>
            <ac:spMk id="7" creationId="{B2AC000E-9868-B8CE-D5BE-8EE960F9F8EE}"/>
          </ac:spMkLst>
        </pc:spChg>
      </pc:sldChg>
      <pc:sldChg chg="addSp modSp new mod modClrScheme chgLayout">
        <pc:chgData name="Sarawoot Kongyoung" userId="3c6e786b-6c74-44bb-b33c-0040d5d8c246" providerId="ADAL" clId="{3F317023-79AF-43FF-A89D-392FED8C5597}" dt="2024-09-14T16:35:36.810" v="439" actId="20577"/>
        <pc:sldMkLst>
          <pc:docMk/>
          <pc:sldMk cId="2881263297" sldId="347"/>
        </pc:sldMkLst>
        <pc:spChg chg="add mod">
          <ac:chgData name="Sarawoot Kongyoung" userId="3c6e786b-6c74-44bb-b33c-0040d5d8c246" providerId="ADAL" clId="{3F317023-79AF-43FF-A89D-392FED8C5597}" dt="2024-09-14T16:35:36.810" v="439" actId="20577"/>
          <ac:spMkLst>
            <pc:docMk/>
            <pc:sldMk cId="2881263297" sldId="347"/>
            <ac:spMk id="2" creationId="{AC9CE75B-B27F-CBFF-200A-140FFE36DF8A}"/>
          </ac:spMkLst>
        </pc:spChg>
        <pc:spChg chg="add mod">
          <ac:chgData name="Sarawoot Kongyoung" userId="3c6e786b-6c74-44bb-b33c-0040d5d8c246" providerId="ADAL" clId="{3F317023-79AF-43FF-A89D-392FED8C5597}" dt="2024-09-14T16:35:29.767" v="416" actId="700"/>
          <ac:spMkLst>
            <pc:docMk/>
            <pc:sldMk cId="2881263297" sldId="347"/>
            <ac:spMk id="3" creationId="{EFBD7BC3-EB67-00B8-096E-F60C75A4EAA2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54:45.862" v="519" actId="14100"/>
        <pc:sldMkLst>
          <pc:docMk/>
          <pc:sldMk cId="2059313898" sldId="348"/>
        </pc:sldMkLst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2" creationId="{CDF469D9-D153-254F-8EAC-3BD84CB53110}"/>
          </ac:spMkLst>
        </pc:spChg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3" creationId="{CD95EB59-3BA7-1748-AEDA-ED4FC710EBF7}"/>
          </ac:spMkLst>
        </pc:spChg>
        <pc:spChg chg="add del mod ord">
          <ac:chgData name="Sarawoot Kongyoung" userId="3c6e786b-6c74-44bb-b33c-0040d5d8c246" providerId="ADAL" clId="{3F317023-79AF-43FF-A89D-392FED8C5597}" dt="2024-09-14T16:39:52.780" v="444" actId="700"/>
          <ac:spMkLst>
            <pc:docMk/>
            <pc:sldMk cId="2059313898" sldId="348"/>
            <ac:spMk id="4" creationId="{B1D2835A-E8DF-D343-B909-1520B3577E2B}"/>
          </ac:spMkLst>
        </pc:spChg>
        <pc:spChg chg="add del mod ord">
          <ac:chgData name="Sarawoot Kongyoung" userId="3c6e786b-6c74-44bb-b33c-0040d5d8c246" providerId="ADAL" clId="{3F317023-79AF-43FF-A89D-392FED8C5597}" dt="2024-09-14T16:39:46.164" v="442" actId="22"/>
          <ac:spMkLst>
            <pc:docMk/>
            <pc:sldMk cId="2059313898" sldId="348"/>
            <ac:spMk id="5" creationId="{F0025111-C15F-5379-1241-160480F0E35B}"/>
          </ac:spMkLst>
        </pc:spChg>
        <pc:spChg chg="add mod">
          <ac:chgData name="Sarawoot Kongyoung" userId="3c6e786b-6c74-44bb-b33c-0040d5d8c246" providerId="ADAL" clId="{3F317023-79AF-43FF-A89D-392FED8C5597}" dt="2024-09-14T16:54:39.033" v="516" actId="14100"/>
          <ac:spMkLst>
            <pc:docMk/>
            <pc:sldMk cId="2059313898" sldId="348"/>
            <ac:spMk id="10" creationId="{02B26678-6B2B-105A-D0AE-EC280E169224}"/>
          </ac:spMkLst>
        </pc:spChg>
        <pc:spChg chg="add mod">
          <ac:chgData name="Sarawoot Kongyoung" userId="3c6e786b-6c74-44bb-b33c-0040d5d8c246" providerId="ADAL" clId="{3F317023-79AF-43FF-A89D-392FED8C5597}" dt="2024-09-14T16:54:45.862" v="519" actId="14100"/>
          <ac:spMkLst>
            <pc:docMk/>
            <pc:sldMk cId="2059313898" sldId="348"/>
            <ac:spMk id="11" creationId="{257AB261-6135-9937-775E-A6FBD266CE83}"/>
          </ac:spMkLst>
        </pc:spChg>
        <pc:picChg chg="add mod ord">
          <ac:chgData name="Sarawoot Kongyoung" userId="3c6e786b-6c74-44bb-b33c-0040d5d8c246" providerId="ADAL" clId="{3F317023-79AF-43FF-A89D-392FED8C5597}" dt="2024-09-14T16:39:53.891" v="445" actId="1076"/>
          <ac:picMkLst>
            <pc:docMk/>
            <pc:sldMk cId="2059313898" sldId="348"/>
            <ac:picMk id="7" creationId="{89A654CB-2B02-B547-2DDE-74BF11A838D9}"/>
          </ac:picMkLst>
        </pc:picChg>
        <pc:picChg chg="add mod">
          <ac:chgData name="Sarawoot Kongyoung" userId="3c6e786b-6c74-44bb-b33c-0040d5d8c246" providerId="ADAL" clId="{3F317023-79AF-43FF-A89D-392FED8C5597}" dt="2024-09-14T16:40:11.102" v="448" actId="1076"/>
          <ac:picMkLst>
            <pc:docMk/>
            <pc:sldMk cId="2059313898" sldId="348"/>
            <ac:picMk id="9" creationId="{3E890B58-27FB-D996-3537-F55E983925EB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7:45.948" v="479" actId="1076"/>
        <pc:sldMkLst>
          <pc:docMk/>
          <pc:sldMk cId="372792982" sldId="349"/>
        </pc:sldMkLst>
        <pc:spChg chg="add del mod">
          <ac:chgData name="Sarawoot Kongyoung" userId="3c6e786b-6c74-44bb-b33c-0040d5d8c246" providerId="ADAL" clId="{3F317023-79AF-43FF-A89D-392FED8C5597}" dt="2024-09-14T16:47:10.271" v="474" actId="700"/>
          <ac:spMkLst>
            <pc:docMk/>
            <pc:sldMk cId="372792982" sldId="349"/>
            <ac:spMk id="2" creationId="{8AC2AC16-3467-2F37-9366-55C5A5227CFD}"/>
          </ac:spMkLst>
        </pc:spChg>
        <pc:spChg chg="add del mod">
          <ac:chgData name="Sarawoot Kongyoung" userId="3c6e786b-6c74-44bb-b33c-0040d5d8c246" providerId="ADAL" clId="{3F317023-79AF-43FF-A89D-392FED8C5597}" dt="2024-09-14T16:47:05.576" v="472" actId="22"/>
          <ac:spMkLst>
            <pc:docMk/>
            <pc:sldMk cId="372792982" sldId="349"/>
            <ac:spMk id="3" creationId="{BB6E0B7E-7840-9A40-C4FD-7A4C1522F9BA}"/>
          </ac:spMkLst>
        </pc:spChg>
        <pc:spChg chg="add mod">
          <ac:chgData name="Sarawoot Kongyoung" userId="3c6e786b-6c74-44bb-b33c-0040d5d8c246" providerId="ADAL" clId="{3F317023-79AF-43FF-A89D-392FED8C5597}" dt="2024-09-14T16:47:45.948" v="479" actId="1076"/>
          <ac:spMkLst>
            <pc:docMk/>
            <pc:sldMk cId="372792982" sldId="349"/>
            <ac:spMk id="9" creationId="{10DBEE12-2130-1481-8BCA-27516CB3C954}"/>
          </ac:spMkLst>
        </pc:spChg>
        <pc:picChg chg="add mod ord">
          <ac:chgData name="Sarawoot Kongyoung" userId="3c6e786b-6c74-44bb-b33c-0040d5d8c246" providerId="ADAL" clId="{3F317023-79AF-43FF-A89D-392FED8C5597}" dt="2024-09-14T16:47:12.444" v="475" actId="1076"/>
          <ac:picMkLst>
            <pc:docMk/>
            <pc:sldMk cId="372792982" sldId="349"/>
            <ac:picMk id="5" creationId="{03FCB746-EF3C-8144-0C83-360653B954FC}"/>
          </ac:picMkLst>
        </pc:picChg>
        <pc:picChg chg="add mod">
          <ac:chgData name="Sarawoot Kongyoung" userId="3c6e786b-6c74-44bb-b33c-0040d5d8c246" providerId="ADAL" clId="{3F317023-79AF-43FF-A89D-392FED8C5597}" dt="2024-09-14T16:47:20.116" v="477" actId="1076"/>
          <ac:picMkLst>
            <pc:docMk/>
            <pc:sldMk cId="372792982" sldId="349"/>
            <ac:picMk id="7" creationId="{3442AB97-4B62-9582-312B-FDBFECEE6EBD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2:25.118" v="470" actId="13822"/>
        <pc:sldMkLst>
          <pc:docMk/>
          <pc:sldMk cId="4110219009" sldId="350"/>
        </pc:sldMkLst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2" creationId="{736B4922-0215-9FAC-399E-6F5B72544A70}"/>
          </ac:spMkLst>
        </pc:spChg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3" creationId="{3BEA45AD-2CE0-2CB6-3181-423000A4DAF5}"/>
          </ac:spMkLst>
        </pc:spChg>
        <pc:spChg chg="add del mod ord">
          <ac:chgData name="Sarawoot Kongyoung" userId="3c6e786b-6c74-44bb-b33c-0040d5d8c246" providerId="ADAL" clId="{3F317023-79AF-43FF-A89D-392FED8C5597}" dt="2024-09-14T16:41:56.763" v="453" actId="700"/>
          <ac:spMkLst>
            <pc:docMk/>
            <pc:sldMk cId="4110219009" sldId="350"/>
            <ac:spMk id="4" creationId="{7BD272BA-BDBD-5AD9-40D9-202EFD4284A7}"/>
          </ac:spMkLst>
        </pc:spChg>
        <pc:spChg chg="add mod ord">
          <ac:chgData name="Sarawoot Kongyoung" userId="3c6e786b-6c74-44bb-b33c-0040d5d8c246" providerId="ADAL" clId="{3F317023-79AF-43FF-A89D-392FED8C5597}" dt="2024-09-14T16:42:10.500" v="462" actId="27636"/>
          <ac:spMkLst>
            <pc:docMk/>
            <pc:sldMk cId="4110219009" sldId="350"/>
            <ac:spMk id="5" creationId="{A19B4B58-BB68-A562-D624-AED18EA4B97F}"/>
          </ac:spMkLst>
        </pc:spChg>
        <pc:spChg chg="add mod">
          <ac:chgData name="Sarawoot Kongyoung" userId="3c6e786b-6c74-44bb-b33c-0040d5d8c246" providerId="ADAL" clId="{3F317023-79AF-43FF-A89D-392FED8C5597}" dt="2024-09-14T16:42:25.118" v="470" actId="13822"/>
          <ac:spMkLst>
            <pc:docMk/>
            <pc:sldMk cId="4110219009" sldId="350"/>
            <ac:spMk id="7" creationId="{833C98AF-B5B3-1009-7169-F02C72BAACFE}"/>
          </ac:spMkLst>
        </pc:spChg>
      </pc:sldChg>
      <pc:sldChg chg="addSp modSp new mod">
        <pc:chgData name="Sarawoot Kongyoung" userId="3c6e786b-6c74-44bb-b33c-0040d5d8c246" providerId="ADAL" clId="{3F317023-79AF-43FF-A89D-392FED8C5597}" dt="2024-09-14T16:51:42.278" v="494" actId="1582"/>
        <pc:sldMkLst>
          <pc:docMk/>
          <pc:sldMk cId="3625681149" sldId="351"/>
        </pc:sldMkLst>
        <pc:spChg chg="add mod">
          <ac:chgData name="Sarawoot Kongyoung" userId="3c6e786b-6c74-44bb-b33c-0040d5d8c246" providerId="ADAL" clId="{3F317023-79AF-43FF-A89D-392FED8C5597}" dt="2024-09-14T16:51:21.831" v="490" actId="20577"/>
          <ac:spMkLst>
            <pc:docMk/>
            <pc:sldMk cId="3625681149" sldId="351"/>
            <ac:spMk id="6" creationId="{839E7E42-6821-E854-4EB1-89E5D22F84F2}"/>
          </ac:spMkLst>
        </pc:spChg>
        <pc:spChg chg="add mod">
          <ac:chgData name="Sarawoot Kongyoung" userId="3c6e786b-6c74-44bb-b33c-0040d5d8c246" providerId="ADAL" clId="{3F317023-79AF-43FF-A89D-392FED8C5597}" dt="2024-09-14T16:51:42.278" v="494" actId="1582"/>
          <ac:spMkLst>
            <pc:docMk/>
            <pc:sldMk cId="3625681149" sldId="351"/>
            <ac:spMk id="7" creationId="{4D5A25AC-A754-7573-849E-04CADE1535D9}"/>
          </ac:spMkLst>
        </pc:spChg>
        <pc:picChg chg="add mod">
          <ac:chgData name="Sarawoot Kongyoung" userId="3c6e786b-6c74-44bb-b33c-0040d5d8c246" providerId="ADAL" clId="{3F317023-79AF-43FF-A89D-392FED8C5597}" dt="2024-09-14T16:51:04.295" v="482" actId="1076"/>
          <ac:picMkLst>
            <pc:docMk/>
            <pc:sldMk cId="3625681149" sldId="351"/>
            <ac:picMk id="3" creationId="{CB3AF624-F8A3-A67A-FD98-0D42BE967E05}"/>
          </ac:picMkLst>
        </pc:picChg>
        <pc:picChg chg="add mod">
          <ac:chgData name="Sarawoot Kongyoung" userId="3c6e786b-6c74-44bb-b33c-0040d5d8c246" providerId="ADAL" clId="{3F317023-79AF-43FF-A89D-392FED8C5597}" dt="2024-09-14T16:51:12.336" v="484" actId="1076"/>
          <ac:picMkLst>
            <pc:docMk/>
            <pc:sldMk cId="3625681149" sldId="351"/>
            <ac:picMk id="5" creationId="{F19B543F-1436-5C40-76E5-C7A5FCBECBF4}"/>
          </ac:picMkLst>
        </pc:picChg>
      </pc:sldChg>
      <pc:sldChg chg="addSp modSp new mod">
        <pc:chgData name="Sarawoot Kongyoung" userId="3c6e786b-6c74-44bb-b33c-0040d5d8c246" providerId="ADAL" clId="{3F317023-79AF-43FF-A89D-392FED8C5597}" dt="2024-09-14T17:00:32.200" v="596" actId="20577"/>
        <pc:sldMkLst>
          <pc:docMk/>
          <pc:sldMk cId="1548479788" sldId="352"/>
        </pc:sldMkLst>
        <pc:spChg chg="add mod">
          <ac:chgData name="Sarawoot Kongyoung" userId="3c6e786b-6c74-44bb-b33c-0040d5d8c246" providerId="ADAL" clId="{3F317023-79AF-43FF-A89D-392FED8C5597}" dt="2024-09-14T17:00:32.200" v="596" actId="20577"/>
          <ac:spMkLst>
            <pc:docMk/>
            <pc:sldMk cId="1548479788" sldId="352"/>
            <ac:spMk id="6" creationId="{CC3011BC-E281-1FF6-E16B-2616C573630A}"/>
          </ac:spMkLst>
        </pc:spChg>
        <pc:picChg chg="add mod">
          <ac:chgData name="Sarawoot Kongyoung" userId="3c6e786b-6c74-44bb-b33c-0040d5d8c246" providerId="ADAL" clId="{3F317023-79AF-43FF-A89D-392FED8C5597}" dt="2024-09-14T17:00:09.338" v="588" actId="1076"/>
          <ac:picMkLst>
            <pc:docMk/>
            <pc:sldMk cId="1548479788" sldId="352"/>
            <ac:picMk id="3" creationId="{FA2B87F9-CBB6-2077-0BE6-7EDBA511D065}"/>
          </ac:picMkLst>
        </pc:picChg>
        <pc:picChg chg="add mod">
          <ac:chgData name="Sarawoot Kongyoung" userId="3c6e786b-6c74-44bb-b33c-0040d5d8c246" providerId="ADAL" clId="{3F317023-79AF-43FF-A89D-392FED8C5597}" dt="2024-09-14T17:00:17.467" v="590" actId="1076"/>
          <ac:picMkLst>
            <pc:docMk/>
            <pc:sldMk cId="1548479788" sldId="352"/>
            <ac:picMk id="5" creationId="{E9958CCD-1694-ADD4-59B9-FF602366A425}"/>
          </ac:picMkLst>
        </pc:picChg>
      </pc:sldChg>
      <pc:sldChg chg="addSp delSp modSp new mod modClrScheme modAnim chgLayout">
        <pc:chgData name="Sarawoot Kongyoung" userId="3c6e786b-6c74-44bb-b33c-0040d5d8c246" providerId="ADAL" clId="{3F317023-79AF-43FF-A89D-392FED8C5597}" dt="2024-09-14T17:03:55.792" v="624"/>
        <pc:sldMkLst>
          <pc:docMk/>
          <pc:sldMk cId="510704834" sldId="353"/>
        </pc:sldMkLst>
        <pc:spChg chg="add mod">
          <ac:chgData name="Sarawoot Kongyoung" userId="3c6e786b-6c74-44bb-b33c-0040d5d8c246" providerId="ADAL" clId="{3F317023-79AF-43FF-A89D-392FED8C5597}" dt="2024-09-14T16:53:55.604" v="501" actId="20577"/>
          <ac:spMkLst>
            <pc:docMk/>
            <pc:sldMk cId="510704834" sldId="353"/>
            <ac:spMk id="2" creationId="{4A00D4F9-F1EE-8423-56D6-DEF23A263C04}"/>
          </ac:spMkLst>
        </pc:spChg>
        <pc:spChg chg="add del mod">
          <ac:chgData name="Sarawoot Kongyoung" userId="3c6e786b-6c74-44bb-b33c-0040d5d8c246" providerId="ADAL" clId="{3F317023-79AF-43FF-A89D-392FED8C5597}" dt="2024-09-14T16:53:49.130" v="498"/>
          <ac:spMkLst>
            <pc:docMk/>
            <pc:sldMk cId="510704834" sldId="353"/>
            <ac:spMk id="3" creationId="{48D58133-C6FB-06CC-ACF3-C2304232E1BF}"/>
          </ac:spMkLst>
        </pc:spChg>
        <pc:spChg chg="add mod">
          <ac:chgData name="Sarawoot Kongyoung" userId="3c6e786b-6c74-44bb-b33c-0040d5d8c246" providerId="ADAL" clId="{3F317023-79AF-43FF-A89D-392FED8C5597}" dt="2024-09-14T16:54:14.518" v="513" actId="207"/>
          <ac:spMkLst>
            <pc:docMk/>
            <pc:sldMk cId="510704834" sldId="353"/>
            <ac:spMk id="4" creationId="{4479E8EB-2218-E508-4074-3ED3AEEB63B0}"/>
          </ac:spMkLst>
        </pc:spChg>
        <pc:spChg chg="add mod">
          <ac:chgData name="Sarawoot Kongyoung" userId="3c6e786b-6c74-44bb-b33c-0040d5d8c246" providerId="ADAL" clId="{3F317023-79AF-43FF-A89D-392FED8C5597}" dt="2024-09-14T16:55:21.850" v="525" actId="1076"/>
          <ac:spMkLst>
            <pc:docMk/>
            <pc:sldMk cId="510704834" sldId="353"/>
            <ac:spMk id="7" creationId="{C8FB6F34-DCBC-7BF0-91B2-98DBD5C2B834}"/>
          </ac:spMkLst>
        </pc:spChg>
        <pc:spChg chg="add mod">
          <ac:chgData name="Sarawoot Kongyoung" userId="3c6e786b-6c74-44bb-b33c-0040d5d8c246" providerId="ADAL" clId="{3F317023-79AF-43FF-A89D-392FED8C5597}" dt="2024-09-14T16:55:17.728" v="524" actId="1076"/>
          <ac:spMkLst>
            <pc:docMk/>
            <pc:sldMk cId="510704834" sldId="353"/>
            <ac:spMk id="8" creationId="{8DD0E07B-BEE7-AC85-E36D-2974CA98885D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0" creationId="{5CB47227-4FAB-343B-2892-4014F5C63640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1" creationId="{6100BB1D-B1D9-8D8E-1BF1-D4E2F07B3F4E}"/>
          </ac:spMkLst>
        </pc:spChg>
        <pc:picChg chg="add mod modCrop">
          <ac:chgData name="Sarawoot Kongyoung" userId="3c6e786b-6c74-44bb-b33c-0040d5d8c246" providerId="ADAL" clId="{3F317023-79AF-43FF-A89D-392FED8C5597}" dt="2024-09-14T16:55:21.850" v="525" actId="1076"/>
          <ac:picMkLst>
            <pc:docMk/>
            <pc:sldMk cId="510704834" sldId="353"/>
            <ac:picMk id="5" creationId="{2F7F8CDE-67AB-AA99-C300-19A6043DECD8}"/>
          </ac:picMkLst>
        </pc:picChg>
        <pc:picChg chg="add mod modCrop">
          <ac:chgData name="Sarawoot Kongyoung" userId="3c6e786b-6c74-44bb-b33c-0040d5d8c246" providerId="ADAL" clId="{3F317023-79AF-43FF-A89D-392FED8C5597}" dt="2024-09-14T16:55:17.728" v="524" actId="1076"/>
          <ac:picMkLst>
            <pc:docMk/>
            <pc:sldMk cId="510704834" sldId="353"/>
            <ac:picMk id="6" creationId="{EFB81542-EC86-5FAE-5167-F1C4045BC4B4}"/>
          </ac:picMkLst>
        </pc:picChg>
        <pc:picChg chg="add mod modCrop">
          <ac:chgData name="Sarawoot Kongyoung" userId="3c6e786b-6c74-44bb-b33c-0040d5d8c246" providerId="ADAL" clId="{3F317023-79AF-43FF-A89D-392FED8C5597}" dt="2024-09-14T16:55:42.161" v="530" actId="1076"/>
          <ac:picMkLst>
            <pc:docMk/>
            <pc:sldMk cId="510704834" sldId="353"/>
            <ac:picMk id="9" creationId="{D2747B2F-599F-B2C2-18E0-17E494F0AD85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51.442" v="623"/>
        <pc:sldMkLst>
          <pc:docMk/>
          <pc:sldMk cId="3413649988" sldId="354"/>
        </pc:sldMkLst>
        <pc:spChg chg="mod">
          <ac:chgData name="Sarawoot Kongyoung" userId="3c6e786b-6c74-44bb-b33c-0040d5d8c246" providerId="ADAL" clId="{3F317023-79AF-43FF-A89D-392FED8C5597}" dt="2024-09-14T16:56:33.045" v="543" actId="20577"/>
          <ac:spMkLst>
            <pc:docMk/>
            <pc:sldMk cId="3413649988" sldId="354"/>
            <ac:spMk id="2" creationId="{237D38F9-B280-3CF4-CDAD-4DEFFC021241}"/>
          </ac:spMkLst>
        </pc:spChg>
        <pc:spChg chg="mod">
          <ac:chgData name="Sarawoot Kongyoung" userId="3c6e786b-6c74-44bb-b33c-0040d5d8c246" providerId="ADAL" clId="{3F317023-79AF-43FF-A89D-392FED8C5597}" dt="2024-09-14T16:57:31.545" v="555" actId="20577"/>
          <ac:spMkLst>
            <pc:docMk/>
            <pc:sldMk cId="3413649988" sldId="354"/>
            <ac:spMk id="4" creationId="{8AC0A6F3-369B-EFB2-7074-4386484BF599}"/>
          </ac:spMkLst>
        </pc:spChg>
        <pc:spChg chg="mod">
          <ac:chgData name="Sarawoot Kongyoung" userId="3c6e786b-6c74-44bb-b33c-0040d5d8c246" providerId="ADAL" clId="{3F317023-79AF-43FF-A89D-392FED8C5597}" dt="2024-09-14T16:57:08.381" v="547" actId="1076"/>
          <ac:spMkLst>
            <pc:docMk/>
            <pc:sldMk cId="3413649988" sldId="354"/>
            <ac:spMk id="7" creationId="{1F3EDC28-F6D3-D6F2-0800-BD893B0FF43D}"/>
          </ac:spMkLst>
        </pc:spChg>
        <pc:spChg chg="mod">
          <ac:chgData name="Sarawoot Kongyoung" userId="3c6e786b-6c74-44bb-b33c-0040d5d8c246" providerId="ADAL" clId="{3F317023-79AF-43FF-A89D-392FED8C5597}" dt="2024-09-14T16:57:16.687" v="549" actId="1076"/>
          <ac:spMkLst>
            <pc:docMk/>
            <pc:sldMk cId="3413649988" sldId="354"/>
            <ac:spMk id="8" creationId="{81763639-9EAD-5371-7B48-F331C18F65D9}"/>
          </ac:spMkLst>
        </pc:spChg>
        <pc:spChg chg="mod">
          <ac:chgData name="Sarawoot Kongyoung" userId="3c6e786b-6c74-44bb-b33c-0040d5d8c246" providerId="ADAL" clId="{3F317023-79AF-43FF-A89D-392FED8C5597}" dt="2024-09-14T16:57:12.919" v="548" actId="1076"/>
          <ac:spMkLst>
            <pc:docMk/>
            <pc:sldMk cId="3413649988" sldId="354"/>
            <ac:spMk id="10" creationId="{3C3C9EEF-7005-544D-6AE6-8814F4A5CA21}"/>
          </ac:spMkLst>
        </pc:spChg>
        <pc:picChg chg="add mod modCrop">
          <ac:chgData name="Sarawoot Kongyoung" userId="3c6e786b-6c74-44bb-b33c-0040d5d8c246" providerId="ADAL" clId="{3F317023-79AF-43FF-A89D-392FED8C5597}" dt="2024-09-14T16:58:10.848" v="560" actId="732"/>
          <ac:picMkLst>
            <pc:docMk/>
            <pc:sldMk cId="3413649988" sldId="354"/>
            <ac:picMk id="3" creationId="{85111A8C-0951-BC2E-5CFF-062D59B346D9}"/>
          </ac:picMkLst>
        </pc:picChg>
        <pc:picChg chg="mod modCrop">
          <ac:chgData name="Sarawoot Kongyoung" userId="3c6e786b-6c74-44bb-b33c-0040d5d8c246" providerId="ADAL" clId="{3F317023-79AF-43FF-A89D-392FED8C5597}" dt="2024-09-14T16:58:20.212" v="561" actId="732"/>
          <ac:picMkLst>
            <pc:docMk/>
            <pc:sldMk cId="3413649988" sldId="354"/>
            <ac:picMk id="5" creationId="{DB54E783-F3CF-256E-C689-BCAFCE805816}"/>
          </ac:picMkLst>
        </pc:picChg>
        <pc:picChg chg="mod modCrop">
          <ac:chgData name="Sarawoot Kongyoung" userId="3c6e786b-6c74-44bb-b33c-0040d5d8c246" providerId="ADAL" clId="{3F317023-79AF-43FF-A89D-392FED8C5597}" dt="2024-09-14T16:58:24.376" v="562" actId="732"/>
          <ac:picMkLst>
            <pc:docMk/>
            <pc:sldMk cId="3413649988" sldId="354"/>
            <ac:picMk id="6" creationId="{A4727A2E-AA17-A4C3-FBAF-E76B79BD9A7B}"/>
          </ac:picMkLst>
        </pc:picChg>
        <pc:picChg chg="del">
          <ac:chgData name="Sarawoot Kongyoung" userId="3c6e786b-6c74-44bb-b33c-0040d5d8c246" providerId="ADAL" clId="{3F317023-79AF-43FF-A89D-392FED8C5597}" dt="2024-09-14T16:57:49.477" v="556" actId="478"/>
          <ac:picMkLst>
            <pc:docMk/>
            <pc:sldMk cId="3413649988" sldId="354"/>
            <ac:picMk id="9" creationId="{21294032-5385-6A93-A8D3-F899297FD4BF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6.685" v="622"/>
        <pc:sldMkLst>
          <pc:docMk/>
          <pc:sldMk cId="372950320" sldId="355"/>
        </pc:sldMkLst>
        <pc:spChg chg="mod">
          <ac:chgData name="Sarawoot Kongyoung" userId="3c6e786b-6c74-44bb-b33c-0040d5d8c246" providerId="ADAL" clId="{3F317023-79AF-43FF-A89D-392FED8C5597}" dt="2024-09-14T16:59:11.215" v="572" actId="20577"/>
          <ac:spMkLst>
            <pc:docMk/>
            <pc:sldMk cId="372950320" sldId="355"/>
            <ac:spMk id="2" creationId="{F9673F42-A9D4-E25D-563C-057C238DDF71}"/>
          </ac:spMkLst>
        </pc:spChg>
        <pc:spChg chg="mod">
          <ac:chgData name="Sarawoot Kongyoung" userId="3c6e786b-6c74-44bb-b33c-0040d5d8c246" providerId="ADAL" clId="{3F317023-79AF-43FF-A89D-392FED8C5597}" dt="2024-09-14T16:59:36.870" v="586" actId="1076"/>
          <ac:spMkLst>
            <pc:docMk/>
            <pc:sldMk cId="372950320" sldId="355"/>
            <ac:spMk id="4" creationId="{0E7F6719-6537-6821-7DCD-A61551C77C34}"/>
          </ac:spMkLst>
        </pc:spChg>
        <pc:spChg chg="add mod">
          <ac:chgData name="Sarawoot Kongyoung" userId="3c6e786b-6c74-44bb-b33c-0040d5d8c246" providerId="ADAL" clId="{3F317023-79AF-43FF-A89D-392FED8C5597}" dt="2024-09-14T17:01:17.843" v="604" actId="14100"/>
          <ac:spMkLst>
            <pc:docMk/>
            <pc:sldMk cId="372950320" sldId="355"/>
            <ac:spMk id="12" creationId="{20D28BF4-69E1-5FE4-C280-426AC6039BB8}"/>
          </ac:spMkLst>
        </pc:spChg>
        <pc:picChg chg="del">
          <ac:chgData name="Sarawoot Kongyoung" userId="3c6e786b-6c74-44bb-b33c-0040d5d8c246" providerId="ADAL" clId="{3F317023-79AF-43FF-A89D-392FED8C5597}" dt="2024-09-14T17:00:48.703" v="597" actId="478"/>
          <ac:picMkLst>
            <pc:docMk/>
            <pc:sldMk cId="372950320" sldId="355"/>
            <ac:picMk id="3" creationId="{2B4AC323-D324-5D51-FE58-50AED4A3C5B7}"/>
          </ac:picMkLst>
        </pc:picChg>
        <pc:picChg chg="add mod modCrop">
          <ac:chgData name="Sarawoot Kongyoung" userId="3c6e786b-6c74-44bb-b33c-0040d5d8c246" providerId="ADAL" clId="{3F317023-79AF-43FF-A89D-392FED8C5597}" dt="2024-09-14T17:01:00.709" v="601" actId="1076"/>
          <ac:picMkLst>
            <pc:docMk/>
            <pc:sldMk cId="372950320" sldId="355"/>
            <ac:picMk id="9" creationId="{5E2CC4B8-2335-C6D6-9AD3-ED2DC0F7F1F0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1.838" v="621"/>
        <pc:sldMkLst>
          <pc:docMk/>
          <pc:sldMk cId="3535604385" sldId="356"/>
        </pc:sldMkLst>
        <pc:spChg chg="mod">
          <ac:chgData name="Sarawoot Kongyoung" userId="3c6e786b-6c74-44bb-b33c-0040d5d8c246" providerId="ADAL" clId="{3F317023-79AF-43FF-A89D-392FED8C5597}" dt="2024-09-14T17:01:47.675" v="610" actId="20577"/>
          <ac:spMkLst>
            <pc:docMk/>
            <pc:sldMk cId="3535604385" sldId="356"/>
            <ac:spMk id="2" creationId="{4D00B16D-C75A-4D95-1140-B6F505E7FF58}"/>
          </ac:spMkLst>
        </pc:spChg>
        <pc:spChg chg="mod">
          <ac:chgData name="Sarawoot Kongyoung" userId="3c6e786b-6c74-44bb-b33c-0040d5d8c246" providerId="ADAL" clId="{3F317023-79AF-43FF-A89D-392FED8C5597}" dt="2024-09-14T17:01:58.031" v="611"/>
          <ac:spMkLst>
            <pc:docMk/>
            <pc:sldMk cId="3535604385" sldId="356"/>
            <ac:spMk id="4" creationId="{B89D2F4C-B24F-2FD8-B2E6-E42C66C1EC10}"/>
          </ac:spMkLst>
        </pc:spChg>
        <pc:spChg chg="mod">
          <ac:chgData name="Sarawoot Kongyoung" userId="3c6e786b-6c74-44bb-b33c-0040d5d8c246" providerId="ADAL" clId="{3F317023-79AF-43FF-A89D-392FED8C5597}" dt="2024-09-14T17:03:18.603" v="618" actId="1076"/>
          <ac:spMkLst>
            <pc:docMk/>
            <pc:sldMk cId="3535604385" sldId="356"/>
            <ac:spMk id="12" creationId="{3E675D6C-C917-591F-FBFD-210334804035}"/>
          </ac:spMkLst>
        </pc:spChg>
        <pc:spChg chg="add mod">
          <ac:chgData name="Sarawoot Kongyoung" userId="3c6e786b-6c74-44bb-b33c-0040d5d8c246" providerId="ADAL" clId="{3F317023-79AF-43FF-A89D-392FED8C5597}" dt="2024-09-14T17:03:23.267" v="620" actId="1076"/>
          <ac:spMkLst>
            <pc:docMk/>
            <pc:sldMk cId="3535604385" sldId="356"/>
            <ac:spMk id="14" creationId="{B2C8B0C0-588B-2620-A71F-E8F09ECA06AC}"/>
          </ac:spMkLst>
        </pc:spChg>
        <pc:picChg chg="del">
          <ac:chgData name="Sarawoot Kongyoung" userId="3c6e786b-6c74-44bb-b33c-0040d5d8c246" providerId="ADAL" clId="{3F317023-79AF-43FF-A89D-392FED8C5597}" dt="2024-09-14T17:03:09.510" v="614" actId="478"/>
          <ac:picMkLst>
            <pc:docMk/>
            <pc:sldMk cId="3535604385" sldId="356"/>
            <ac:picMk id="9" creationId="{DB9C83C7-B987-511C-6CB4-BAAEE830BFC2}"/>
          </ac:picMkLst>
        </pc:picChg>
        <pc:picChg chg="add mod ord">
          <ac:chgData name="Sarawoot Kongyoung" userId="3c6e786b-6c74-44bb-b33c-0040d5d8c246" providerId="ADAL" clId="{3F317023-79AF-43FF-A89D-392FED8C5597}" dt="2024-09-14T17:03:15.234" v="617" actId="167"/>
          <ac:picMkLst>
            <pc:docMk/>
            <pc:sldMk cId="3535604385" sldId="356"/>
            <ac:picMk id="13" creationId="{62FCC9EF-8A5D-4E53-EF23-9828610238F2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7:04:57.975" v="634" actId="1076"/>
        <pc:sldMkLst>
          <pc:docMk/>
          <pc:sldMk cId="187859346" sldId="357"/>
        </pc:sldMkLst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2" creationId="{ACEF1142-B398-77CC-B10A-F73DC685AD2D}"/>
          </ac:spMkLst>
        </pc:spChg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3" creationId="{EF589C74-639C-2F94-A2BC-85C1B27A5537}"/>
          </ac:spMkLst>
        </pc:spChg>
        <pc:spChg chg="add mod">
          <ac:chgData name="Sarawoot Kongyoung" userId="3c6e786b-6c74-44bb-b33c-0040d5d8c246" providerId="ADAL" clId="{3F317023-79AF-43FF-A89D-392FED8C5597}" dt="2024-09-14T17:04:10.151" v="630" actId="20577"/>
          <ac:spMkLst>
            <pc:docMk/>
            <pc:sldMk cId="187859346" sldId="357"/>
            <ac:spMk id="4" creationId="{F502037A-056F-9618-6525-FEB5EBE58216}"/>
          </ac:spMkLst>
        </pc:spChg>
        <pc:picChg chg="add mod">
          <ac:chgData name="Sarawoot Kongyoung" userId="3c6e786b-6c74-44bb-b33c-0040d5d8c246" providerId="ADAL" clId="{3F317023-79AF-43FF-A89D-392FED8C5597}" dt="2024-09-14T17:04:51.049" v="632" actId="1076"/>
          <ac:picMkLst>
            <pc:docMk/>
            <pc:sldMk cId="187859346" sldId="357"/>
            <ac:picMk id="6" creationId="{D2B7D4E5-4434-8B49-0E90-DFA4A5CCE3AE}"/>
          </ac:picMkLst>
        </pc:picChg>
        <pc:picChg chg="add mod">
          <ac:chgData name="Sarawoot Kongyoung" userId="3c6e786b-6c74-44bb-b33c-0040d5d8c246" providerId="ADAL" clId="{3F317023-79AF-43FF-A89D-392FED8C5597}" dt="2024-09-14T17:04:57.975" v="634" actId="1076"/>
          <ac:picMkLst>
            <pc:docMk/>
            <pc:sldMk cId="187859346" sldId="357"/>
            <ac:picMk id="8" creationId="{1D096A9A-B73E-154D-74D1-B585CFF7CFAF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16.688" v="636" actId="22"/>
        <pc:sldMkLst>
          <pc:docMk/>
          <pc:sldMk cId="1725173908" sldId="358"/>
        </pc:sldMkLst>
        <pc:picChg chg="add">
          <ac:chgData name="Sarawoot Kongyoung" userId="3c6e786b-6c74-44bb-b33c-0040d5d8c246" providerId="ADAL" clId="{3F317023-79AF-43FF-A89D-392FED8C5597}" dt="2024-09-14T23:35:16.688" v="636" actId="22"/>
          <ac:picMkLst>
            <pc:docMk/>
            <pc:sldMk cId="1725173908" sldId="358"/>
            <ac:picMk id="3" creationId="{C1960E82-61B2-6ADF-6395-45236CC78BEB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29.229" v="638" actId="22"/>
        <pc:sldMkLst>
          <pc:docMk/>
          <pc:sldMk cId="2122426782" sldId="359"/>
        </pc:sldMkLst>
        <pc:picChg chg="add">
          <ac:chgData name="Sarawoot Kongyoung" userId="3c6e786b-6c74-44bb-b33c-0040d5d8c246" providerId="ADAL" clId="{3F317023-79AF-43FF-A89D-392FED8C5597}" dt="2024-09-14T23:35:29.229" v="638" actId="22"/>
          <ac:picMkLst>
            <pc:docMk/>
            <pc:sldMk cId="2122426782" sldId="359"/>
            <ac:picMk id="3" creationId="{0DB9B7ED-9F8C-F4EA-6627-B51AAABE5A87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43.388" v="640" actId="22"/>
        <pc:sldMkLst>
          <pc:docMk/>
          <pc:sldMk cId="2271887910" sldId="360"/>
        </pc:sldMkLst>
        <pc:picChg chg="add">
          <ac:chgData name="Sarawoot Kongyoung" userId="3c6e786b-6c74-44bb-b33c-0040d5d8c246" providerId="ADAL" clId="{3F317023-79AF-43FF-A89D-392FED8C5597}" dt="2024-09-14T23:35:43.388" v="640" actId="22"/>
          <ac:picMkLst>
            <pc:docMk/>
            <pc:sldMk cId="2271887910" sldId="360"/>
            <ac:picMk id="3" creationId="{27C6FA15-E728-57DD-2832-D7F23C532135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43:16.467" v="642" actId="22"/>
        <pc:sldMkLst>
          <pc:docMk/>
          <pc:sldMk cId="3875709738" sldId="361"/>
        </pc:sldMkLst>
        <pc:picChg chg="add">
          <ac:chgData name="Sarawoot Kongyoung" userId="3c6e786b-6c74-44bb-b33c-0040d5d8c246" providerId="ADAL" clId="{3F317023-79AF-43FF-A89D-392FED8C5597}" dt="2024-09-14T23:43:16.467" v="642" actId="22"/>
          <ac:picMkLst>
            <pc:docMk/>
            <pc:sldMk cId="3875709738" sldId="361"/>
            <ac:picMk id="3" creationId="{D2DE2029-0204-DEFF-6805-CC545D4395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242D-EDEA-4601-9061-5063175D094D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BF06-BEA1-4302-8CFD-B2D9DF39DF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8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10/11/67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LAB 10: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endParaRPr lang="en-US" b="0" i="0" u="none" strike="noStrike" baseline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14882-3C08-D12C-2E54-C1BB9AC7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7" y="242255"/>
            <a:ext cx="5468113" cy="1924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9F161-E3BE-3367-8941-CD6DC941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01" y="1781559"/>
            <a:ext cx="879280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B836B-4A84-D56A-CAA9-3959D2F3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8" y="879893"/>
            <a:ext cx="9804508" cy="53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3D9AE-38CD-2EC5-09F0-FB6E1FBD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76"/>
            <a:ext cx="5487166" cy="465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83951D-538E-C96D-D6DD-93705F64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63" y="775394"/>
            <a:ext cx="743053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75F6D-9701-2E3A-7128-BC67B85C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8" y="915061"/>
            <a:ext cx="9466694" cy="57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1CCB2-FECC-EBF2-0944-D4BE4932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975970"/>
            <a:ext cx="913575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822BE-2794-DC51-9F5B-4238863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842331"/>
            <a:ext cx="8993785" cy="56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9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F0950-2372-36AB-57B5-C9AC3776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918812"/>
            <a:ext cx="836411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C5CC2-B1AE-74BF-9723-4D1251C4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0" y="1312562"/>
            <a:ext cx="4134427" cy="198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09DFA-2B5B-7598-7F0E-C9304015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58" y="1770472"/>
            <a:ext cx="7836842" cy="42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2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CF9B2-9A4D-776F-17E7-046A7CFB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985496"/>
            <a:ext cx="803069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3893E-EC65-8542-70D1-41112BE4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89"/>
            <a:ext cx="4725526" cy="346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A3786-C0BB-1078-F9C7-BAFCD303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3" y="1222069"/>
            <a:ext cx="610637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1857833" y="2659559"/>
            <a:ext cx="84763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79D13-2A0C-6ABD-6591-C3F7B0EA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995023"/>
            <a:ext cx="844032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2EBD8-27B7-9565-B2A0-3428480D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942628"/>
            <a:ext cx="776395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CED60-119E-5C27-C357-4EA903C7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3" y="1099812"/>
            <a:ext cx="8439804" cy="53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0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F7449-74C3-11B8-3B7C-C96853E5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147444"/>
            <a:ext cx="786874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E3DC9-2201-435B-27A2-DAE53865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1" y="137566"/>
            <a:ext cx="6820852" cy="1724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0266A-16ED-1FFB-A6B4-1D9BB0F7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84" y="1861832"/>
            <a:ext cx="875469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2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6E6D3-FC7A-9529-EDA8-19CE1463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990259"/>
            <a:ext cx="835459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98835-6392-7F99-8238-81624A18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890233"/>
            <a:ext cx="833553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EE24F-AC5E-3AEF-1C34-FCA449FE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971207"/>
            <a:ext cx="852606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2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7067B-C9DD-7EBB-D9DB-84A8BB3A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866417"/>
            <a:ext cx="818311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8883B-77C1-2DA4-00CB-F370061A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128391"/>
            <a:ext cx="774490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DBC32-DAF4-C476-3945-2AC92763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44" y="764480"/>
            <a:ext cx="10284311" cy="55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31769-E6C5-E246-1D76-E02BC026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538023"/>
            <a:ext cx="877374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8A7A8-6BB4-51A2-6127-6C6EC5FC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966444"/>
            <a:ext cx="812595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460BE-45C9-F482-11C1-A1D39863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133154"/>
            <a:ext cx="818311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E5914-09CD-4F7C-441C-BB7D0CAD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042654"/>
            <a:ext cx="82212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5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5ACFA-CED6-C2AC-8337-F68FDF80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095049"/>
            <a:ext cx="798306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1A97E-63FF-3FEE-3444-69430691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023602"/>
            <a:ext cx="812595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9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D70D2-6C7C-0868-B2C9-9941A145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152207"/>
            <a:ext cx="831648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07F7C-1645-41D4-508B-17E1807A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994698"/>
            <a:ext cx="10210985" cy="52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10489-982A-6798-2543-FBFABC11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2" y="1308136"/>
            <a:ext cx="5163271" cy="2876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7B7BA-AF3F-8042-79D8-3ED433F2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5" y="1308136"/>
            <a:ext cx="6220693" cy="354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57031-8988-3EB0-A9B6-C26533145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39" y="5135468"/>
            <a:ext cx="5397334" cy="11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CF447-2312-DEC3-D352-3CB55153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0" y="764009"/>
            <a:ext cx="10727140" cy="55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2EC18-559D-BA23-C9C8-C0ABB77B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3" y="310394"/>
            <a:ext cx="5229955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C75E-203E-9314-D83D-AAE65E2D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72" y="894518"/>
            <a:ext cx="8888065" cy="596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30A43-0EB4-0E42-319A-3EFAF0AE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63" y="5222154"/>
            <a:ext cx="4904722" cy="11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3CA80-BE4B-CB15-A93E-1C47AFF4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480865"/>
            <a:ext cx="697327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7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65021-B749-E2FB-7663-27D7D5FC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657102"/>
            <a:ext cx="9243296" cy="5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18</Words>
  <Application>Microsoft Office PowerPoint</Application>
  <PresentationFormat>Widescreen</PresentationFormat>
  <Paragraphs>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BAS240 Data Analytics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2024-11-10T14:15:49Z</dcterms:modified>
</cp:coreProperties>
</file>