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4" r:id="rId16"/>
    <p:sldId id="327" r:id="rId17"/>
    <p:sldId id="328" r:id="rId18"/>
    <p:sldId id="329" r:id="rId19"/>
    <p:sldId id="330" r:id="rId20"/>
    <p:sldId id="331" r:id="rId21"/>
    <p:sldId id="333" r:id="rId22"/>
    <p:sldId id="361" r:id="rId23"/>
    <p:sldId id="334" r:id="rId24"/>
    <p:sldId id="337" r:id="rId25"/>
    <p:sldId id="335" r:id="rId26"/>
    <p:sldId id="336" r:id="rId27"/>
    <p:sldId id="338" r:id="rId28"/>
    <p:sldId id="339" r:id="rId29"/>
    <p:sldId id="340" r:id="rId30"/>
    <p:sldId id="341" r:id="rId31"/>
    <p:sldId id="342" r:id="rId32"/>
    <p:sldId id="346" r:id="rId33"/>
    <p:sldId id="344" r:id="rId34"/>
    <p:sldId id="345" r:id="rId35"/>
    <p:sldId id="343" r:id="rId36"/>
    <p:sldId id="347" r:id="rId37"/>
    <p:sldId id="350" r:id="rId38"/>
    <p:sldId id="348" r:id="rId39"/>
    <p:sldId id="353" r:id="rId40"/>
    <p:sldId id="349" r:id="rId41"/>
    <p:sldId id="354" r:id="rId42"/>
    <p:sldId id="351" r:id="rId43"/>
    <p:sldId id="355" r:id="rId44"/>
    <p:sldId id="352" r:id="rId45"/>
    <p:sldId id="356" r:id="rId46"/>
    <p:sldId id="357" r:id="rId47"/>
    <p:sldId id="358" r:id="rId48"/>
    <p:sldId id="359" r:id="rId49"/>
    <p:sldId id="360" r:id="rId5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17023-79AF-43FF-A89D-392FED8C5597}" v="55" dt="2024-09-14T17:04:0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9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2620C617-B8BE-4128-B191-67F66659E7EF}"/>
    <pc:docChg chg="undo redo custSel addSld delSld modSld sldOrd">
      <pc:chgData name="Sarawoot Kongyoung" userId="3c6e786b-6c74-44bb-b33c-0040d5d8c246" providerId="ADAL" clId="{2620C617-B8BE-4128-B191-67F66659E7EF}" dt="2024-09-08T11:12:46.329" v="897" actId="1076"/>
      <pc:docMkLst>
        <pc:docMk/>
      </pc:docMkLst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1438583" sldId="25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9574786" sldId="25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698149049" sldId="25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92264360" sldId="26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51568071" sldId="26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72508728" sldId="26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6694846" sldId="26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4136197277" sldId="26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54911998" sldId="26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80694900" sldId="26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96174887" sldId="26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92123270" sldId="26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63349748" sldId="27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85303748" sldId="27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733401736" sldId="27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5207619" sldId="27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12785315" sldId="27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618476861" sldId="27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97403263" sldId="27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10683566" sldId="27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58030129" sldId="27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23370372" sldId="28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08276821" sldId="28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18624637" sldId="28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15281357" sldId="28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3557472" sldId="28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24200163" sldId="28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570078247" sldId="28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59328078" sldId="28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62281309" sldId="28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999799632" sldId="28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46315867" sldId="311"/>
        </pc:sldMkLst>
      </pc:sldChg>
      <pc:sldChg chg="addSp delSp modSp new mod modClrScheme delAnim modAnim chgLayout">
        <pc:chgData name="Sarawoot Kongyoung" userId="3c6e786b-6c74-44bb-b33c-0040d5d8c246" providerId="ADAL" clId="{2620C617-B8BE-4128-B191-67F66659E7EF}" dt="2024-09-08T01:59:03.766" v="146"/>
        <pc:sldMkLst>
          <pc:docMk/>
          <pc:sldMk cId="980102770" sldId="313"/>
        </pc:sldMkLst>
        <pc:spChg chg="add mod ord">
          <ac:chgData name="Sarawoot Kongyoung" userId="3c6e786b-6c74-44bb-b33c-0040d5d8c246" providerId="ADAL" clId="{2620C617-B8BE-4128-B191-67F66659E7EF}" dt="2024-09-08T01:44:48.937" v="16" actId="404"/>
          <ac:spMkLst>
            <pc:docMk/>
            <pc:sldMk cId="980102770" sldId="313"/>
            <ac:spMk id="4" creationId="{E6005D13-7CF3-4753-0D6C-708D46CBA614}"/>
          </ac:spMkLst>
        </pc:spChg>
        <pc:spChg chg="add del mod ord">
          <ac:chgData name="Sarawoot Kongyoung" userId="3c6e786b-6c74-44bb-b33c-0040d5d8c246" providerId="ADAL" clId="{2620C617-B8BE-4128-B191-67F66659E7EF}" dt="2024-09-08T01:44:18.349" v="5" actId="22"/>
          <ac:spMkLst>
            <pc:docMk/>
            <pc:sldMk cId="980102770" sldId="313"/>
            <ac:spMk id="5" creationId="{CAC8E265-0967-08DF-985F-FC0D481F6F9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8" creationId="{9133A4CE-3206-4641-424C-7011FBAFEC4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9" creationId="{6DDA49CD-C05D-296F-E0AC-D0353BC2BF4B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0" creationId="{69EAE7AF-C685-31B4-BAB3-872F037E20A2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1" creationId="{8AE0B328-B499-E3A2-EC41-15A65FE601C0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2" creationId="{CA0295A3-EDB5-9975-5079-CE1BFC3911FD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3" creationId="{A71DFE3C-0948-EBB4-2F5E-0886A04D12E8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4" creationId="{FEC31D2A-C6A8-39EC-CF6F-48B2074BD06A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5" creationId="{356ABA49-D868-E526-ABDD-03CEF997F95E}"/>
          </ac:spMkLst>
        </pc:spChg>
        <pc:spChg chg="add del mod">
          <ac:chgData name="Sarawoot Kongyoung" userId="3c6e786b-6c74-44bb-b33c-0040d5d8c246" providerId="ADAL" clId="{2620C617-B8BE-4128-B191-67F66659E7EF}" dt="2024-09-08T01:51:20.182" v="50" actId="478"/>
          <ac:spMkLst>
            <pc:docMk/>
            <pc:sldMk cId="980102770" sldId="313"/>
            <ac:spMk id="17" creationId="{8D168990-8816-D924-7F39-DF7DC72496D4}"/>
          </ac:spMkLst>
        </pc:spChg>
        <pc:spChg chg="add mod">
          <ac:chgData name="Sarawoot Kongyoung" userId="3c6e786b-6c74-44bb-b33c-0040d5d8c246" providerId="ADAL" clId="{2620C617-B8BE-4128-B191-67F66659E7EF}" dt="2024-09-08T01:57:49.447" v="134" actId="122"/>
          <ac:spMkLst>
            <pc:docMk/>
            <pc:sldMk cId="980102770" sldId="313"/>
            <ac:spMk id="20" creationId="{C42A0947-18E1-69F5-548E-BC8EA24DE367}"/>
          </ac:spMkLst>
        </pc:spChg>
        <pc:grpChg chg="add mod">
          <ac:chgData name="Sarawoot Kongyoung" userId="3c6e786b-6c74-44bb-b33c-0040d5d8c246" providerId="ADAL" clId="{2620C617-B8BE-4128-B191-67F66659E7EF}" dt="2024-09-08T01:51:30.140" v="51" actId="1076"/>
          <ac:grpSpMkLst>
            <pc:docMk/>
            <pc:sldMk cId="980102770" sldId="313"/>
            <ac:grpSpMk id="16" creationId="{FB36F4A6-8950-296D-3828-6B99FC7A7E85}"/>
          </ac:grpSpMkLst>
        </pc:grpChg>
        <pc:picChg chg="add del mod">
          <ac:chgData name="Sarawoot Kongyoung" userId="3c6e786b-6c74-44bb-b33c-0040d5d8c246" providerId="ADAL" clId="{2620C617-B8BE-4128-B191-67F66659E7EF}" dt="2024-09-08T01:44:20.665" v="6" actId="478"/>
          <ac:picMkLst>
            <pc:docMk/>
            <pc:sldMk cId="980102770" sldId="313"/>
            <ac:picMk id="3" creationId="{687C58C9-734D-A2AE-6407-13D33E1D357C}"/>
          </ac:picMkLst>
        </pc:picChg>
        <pc:picChg chg="add mod ord">
          <ac:chgData name="Sarawoot Kongyoung" userId="3c6e786b-6c74-44bb-b33c-0040d5d8c246" providerId="ADAL" clId="{2620C617-B8BE-4128-B191-67F66659E7EF}" dt="2024-09-08T01:51:30.140" v="51" actId="1076"/>
          <ac:picMkLst>
            <pc:docMk/>
            <pc:sldMk cId="980102770" sldId="313"/>
            <ac:picMk id="7" creationId="{3B1F9E7D-0EA5-DE41-9176-F39EF54206A1}"/>
          </ac:picMkLst>
        </pc:picChg>
        <pc:picChg chg="add del mod">
          <ac:chgData name="Sarawoot Kongyoung" userId="3c6e786b-6c74-44bb-b33c-0040d5d8c246" providerId="ADAL" clId="{2620C617-B8BE-4128-B191-67F66659E7EF}" dt="2024-09-08T01:54:08.297" v="56" actId="478"/>
          <ac:picMkLst>
            <pc:docMk/>
            <pc:sldMk cId="980102770" sldId="313"/>
            <ac:picMk id="19" creationId="{C1C90D6F-0BC5-F551-94AA-CC394CA22A1F}"/>
          </ac:picMkLst>
        </pc:picChg>
      </pc:sldChg>
      <pc:sldChg chg="addSp delSp modSp add mod delAnim modAnim">
        <pc:chgData name="Sarawoot Kongyoung" userId="3c6e786b-6c74-44bb-b33c-0040d5d8c246" providerId="ADAL" clId="{2620C617-B8BE-4128-B191-67F66659E7EF}" dt="2024-09-08T01:59:09.586" v="147"/>
        <pc:sldMkLst>
          <pc:docMk/>
          <pc:sldMk cId="179725332" sldId="314"/>
        </pc:sldMkLst>
        <pc:spChg chg="add mod">
          <ac:chgData name="Sarawoot Kongyoung" userId="3c6e786b-6c74-44bb-b33c-0040d5d8c246" providerId="ADAL" clId="{2620C617-B8BE-4128-B191-67F66659E7EF}" dt="2024-09-08T01:58:50.489" v="145" actId="122"/>
          <ac:spMkLst>
            <pc:docMk/>
            <pc:sldMk cId="179725332" sldId="314"/>
            <ac:spMk id="3" creationId="{FB681CEB-C712-298B-1C55-004CD55E85E6}"/>
          </ac:spMkLst>
        </pc:spChg>
        <pc:spChg chg="mod">
          <ac:chgData name="Sarawoot Kongyoung" userId="3c6e786b-6c74-44bb-b33c-0040d5d8c246" providerId="ADAL" clId="{2620C617-B8BE-4128-B191-67F66659E7EF}" dt="2024-09-08T01:51:38.786" v="52" actId="1076"/>
          <ac:spMkLst>
            <pc:docMk/>
            <pc:sldMk cId="179725332" sldId="314"/>
            <ac:spMk id="17" creationId="{767631C3-E6F8-2411-26BF-3B577A0EBDF4}"/>
          </ac:spMkLst>
        </pc:spChg>
        <pc:grpChg chg="del mod">
          <ac:chgData name="Sarawoot Kongyoung" userId="3c6e786b-6c74-44bb-b33c-0040d5d8c246" providerId="ADAL" clId="{2620C617-B8BE-4128-B191-67F66659E7EF}" dt="2024-09-08T01:51:41.423" v="53" actId="478"/>
          <ac:grpSpMkLst>
            <pc:docMk/>
            <pc:sldMk cId="179725332" sldId="314"/>
            <ac:grpSpMk id="16" creationId="{4696256B-241A-4ECE-F343-DE0309651B1A}"/>
          </ac:grpSpMkLst>
        </pc:grpChg>
        <pc:picChg chg="mod">
          <ac:chgData name="Sarawoot Kongyoung" userId="3c6e786b-6c74-44bb-b33c-0040d5d8c246" providerId="ADAL" clId="{2620C617-B8BE-4128-B191-67F66659E7EF}" dt="2024-09-08T01:51:38.786" v="52" actId="1076"/>
          <ac:picMkLst>
            <pc:docMk/>
            <pc:sldMk cId="179725332" sldId="314"/>
            <ac:picMk id="7" creationId="{C997C6A9-CCEB-CA84-7E23-3FBDA7046D01}"/>
          </ac:picMkLst>
        </pc:picChg>
      </pc:sldChg>
      <pc:sldChg chg="modSp add mod">
        <pc:chgData name="Sarawoot Kongyoung" userId="3c6e786b-6c74-44bb-b33c-0040d5d8c246" providerId="ADAL" clId="{2620C617-B8BE-4128-B191-67F66659E7EF}" dt="2024-09-08T01:59:42.724" v="155" actId="1037"/>
        <pc:sldMkLst>
          <pc:docMk/>
          <pc:sldMk cId="3728768645" sldId="315"/>
        </pc:sldMkLst>
        <pc:spChg chg="mod">
          <ac:chgData name="Sarawoot Kongyoung" userId="3c6e786b-6c74-44bb-b33c-0040d5d8c246" providerId="ADAL" clId="{2620C617-B8BE-4128-B191-67F66659E7EF}" dt="2024-09-08T01:59:24.352" v="149"/>
          <ac:spMkLst>
            <pc:docMk/>
            <pc:sldMk cId="3728768645" sldId="315"/>
            <ac:spMk id="3" creationId="{29EE3D24-3593-D61C-0340-1A54C95F73EB}"/>
          </ac:spMkLst>
        </pc:spChg>
        <pc:spChg chg="mod">
          <ac:chgData name="Sarawoot Kongyoung" userId="3c6e786b-6c74-44bb-b33c-0040d5d8c246" providerId="ADAL" clId="{2620C617-B8BE-4128-B191-67F66659E7EF}" dt="2024-09-08T01:59:42.724" v="155" actId="1037"/>
          <ac:spMkLst>
            <pc:docMk/>
            <pc:sldMk cId="3728768645" sldId="315"/>
            <ac:spMk id="17" creationId="{6A173160-AE0F-07D5-FB49-0CC6B21E7E7C}"/>
          </ac:spMkLst>
        </pc:spChg>
      </pc:sldChg>
      <pc:sldChg chg="addSp modSp add mod modAnim">
        <pc:chgData name="Sarawoot Kongyoung" userId="3c6e786b-6c74-44bb-b33c-0040d5d8c246" providerId="ADAL" clId="{2620C617-B8BE-4128-B191-67F66659E7EF}" dt="2024-09-08T02:01:07.887" v="173"/>
        <pc:sldMkLst>
          <pc:docMk/>
          <pc:sldMk cId="2163323563" sldId="316"/>
        </pc:sldMkLst>
        <pc:spChg chg="mod">
          <ac:chgData name="Sarawoot Kongyoung" userId="3c6e786b-6c74-44bb-b33c-0040d5d8c246" providerId="ADAL" clId="{2620C617-B8BE-4128-B191-67F66659E7EF}" dt="2024-09-08T02:00:40.673" v="168" actId="1076"/>
          <ac:spMkLst>
            <pc:docMk/>
            <pc:sldMk cId="2163323563" sldId="316"/>
            <ac:spMk id="3" creationId="{64E56A2B-6A29-EDB5-51E4-2E0015082BF7}"/>
          </ac:spMkLst>
        </pc:spChg>
        <pc:spChg chg="add mod">
          <ac:chgData name="Sarawoot Kongyoung" userId="3c6e786b-6c74-44bb-b33c-0040d5d8c246" providerId="ADAL" clId="{2620C617-B8BE-4128-B191-67F66659E7EF}" dt="2024-09-08T02:01:04.637" v="172" actId="13822"/>
          <ac:spMkLst>
            <pc:docMk/>
            <pc:sldMk cId="2163323563" sldId="316"/>
            <ac:spMk id="6" creationId="{FDA1B81C-650A-4C50-7C70-6D22EB5CED3A}"/>
          </ac:spMkLst>
        </pc:spChg>
        <pc:spChg chg="mod">
          <ac:chgData name="Sarawoot Kongyoung" userId="3c6e786b-6c74-44bb-b33c-0040d5d8c246" providerId="ADAL" clId="{2620C617-B8BE-4128-B191-67F66659E7EF}" dt="2024-09-08T02:00:19.763" v="162" actId="14100"/>
          <ac:spMkLst>
            <pc:docMk/>
            <pc:sldMk cId="2163323563" sldId="316"/>
            <ac:spMk id="17" creationId="{5FBED98C-6D85-7E73-84ED-3611A3963E8D}"/>
          </ac:spMkLst>
        </pc:spChg>
        <pc:picChg chg="add mod">
          <ac:chgData name="Sarawoot Kongyoung" userId="3c6e786b-6c74-44bb-b33c-0040d5d8c246" providerId="ADAL" clId="{2620C617-B8BE-4128-B191-67F66659E7EF}" dt="2024-09-08T02:00:06.073" v="159" actId="571"/>
          <ac:picMkLst>
            <pc:docMk/>
            <pc:sldMk cId="2163323563" sldId="316"/>
            <ac:picMk id="2" creationId="{60DCB41E-D01A-458C-3A63-D98359AD6B3A}"/>
          </ac:picMkLst>
        </pc:picChg>
      </pc:sldChg>
      <pc:sldChg chg="modSp new mod modAnim">
        <pc:chgData name="Sarawoot Kongyoung" userId="3c6e786b-6c74-44bb-b33c-0040d5d8c246" providerId="ADAL" clId="{2620C617-B8BE-4128-B191-67F66659E7EF}" dt="2024-09-08T02:35:33.706" v="348" actId="20577"/>
        <pc:sldMkLst>
          <pc:docMk/>
          <pc:sldMk cId="3185490520" sldId="317"/>
        </pc:sldMkLst>
        <pc:spChg chg="mod">
          <ac:chgData name="Sarawoot Kongyoung" userId="3c6e786b-6c74-44bb-b33c-0040d5d8c246" providerId="ADAL" clId="{2620C617-B8BE-4128-B191-67F66659E7EF}" dt="2024-09-08T02:04:35.573" v="176" actId="20577"/>
          <ac:spMkLst>
            <pc:docMk/>
            <pc:sldMk cId="3185490520" sldId="317"/>
            <ac:spMk id="2" creationId="{B96B5EDC-2E96-A02D-22BF-D7E9C2652521}"/>
          </ac:spMkLst>
        </pc:spChg>
        <pc:spChg chg="mod">
          <ac:chgData name="Sarawoot Kongyoung" userId="3c6e786b-6c74-44bb-b33c-0040d5d8c246" providerId="ADAL" clId="{2620C617-B8BE-4128-B191-67F66659E7EF}" dt="2024-09-08T02:35:33.706" v="348" actId="20577"/>
          <ac:spMkLst>
            <pc:docMk/>
            <pc:sldMk cId="3185490520" sldId="317"/>
            <ac:spMk id="3" creationId="{2E8AFCEC-94FC-004B-E3CB-FEF2C90C28C6}"/>
          </ac:spMkLst>
        </pc:spChg>
      </pc:sldChg>
      <pc:sldChg chg="addSp delSp modSp new mod ord chgLayout">
        <pc:chgData name="Sarawoot Kongyoung" userId="3c6e786b-6c74-44bb-b33c-0040d5d8c246" providerId="ADAL" clId="{2620C617-B8BE-4128-B191-67F66659E7EF}" dt="2024-09-08T02:44:55.516" v="454" actId="20577"/>
        <pc:sldMkLst>
          <pc:docMk/>
          <pc:sldMk cId="725001599" sldId="318"/>
        </pc:sldMkLst>
        <pc:spChg chg="mod ord">
          <ac:chgData name="Sarawoot Kongyoung" userId="3c6e786b-6c74-44bb-b33c-0040d5d8c246" providerId="ADAL" clId="{2620C617-B8BE-4128-B191-67F66659E7EF}" dt="2024-09-08T02:43:40.961" v="418" actId="700"/>
          <ac:spMkLst>
            <pc:docMk/>
            <pc:sldMk cId="725001599" sldId="318"/>
            <ac:spMk id="2" creationId="{5A0634DC-78EF-9640-BACC-4D3C343E1C6E}"/>
          </ac:spMkLst>
        </pc:spChg>
        <pc:spChg chg="del mod">
          <ac:chgData name="Sarawoot Kongyoung" userId="3c6e786b-6c74-44bb-b33c-0040d5d8c246" providerId="ADAL" clId="{2620C617-B8BE-4128-B191-67F66659E7EF}" dt="2024-09-08T02:43:20.382" v="411" actId="478"/>
          <ac:spMkLst>
            <pc:docMk/>
            <pc:sldMk cId="725001599" sldId="318"/>
            <ac:spMk id="3" creationId="{D397C623-1554-1700-C194-B3897311448D}"/>
          </ac:spMkLst>
        </pc:spChg>
        <pc:spChg chg="add del mod">
          <ac:chgData name="Sarawoot Kongyoung" userId="3c6e786b-6c74-44bb-b33c-0040d5d8c246" providerId="ADAL" clId="{2620C617-B8BE-4128-B191-67F66659E7EF}" dt="2024-09-08T02:43:38.457" v="417" actId="22"/>
          <ac:spMkLst>
            <pc:docMk/>
            <pc:sldMk cId="725001599" sldId="318"/>
            <ac:spMk id="5" creationId="{52B5D4EF-8098-B8D9-9FAE-E109600A8369}"/>
          </ac:spMkLst>
        </pc:spChg>
        <pc:spChg chg="add mod ord">
          <ac:chgData name="Sarawoot Kongyoung" userId="3c6e786b-6c74-44bb-b33c-0040d5d8c246" providerId="ADAL" clId="{2620C617-B8BE-4128-B191-67F66659E7EF}" dt="2024-09-08T02:44:55.516" v="454" actId="20577"/>
          <ac:spMkLst>
            <pc:docMk/>
            <pc:sldMk cId="725001599" sldId="318"/>
            <ac:spMk id="6" creationId="{91FD4B87-1BCC-9AD3-31FF-4B8501173C95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2:27:39.569" v="320" actId="13822"/>
        <pc:sldMkLst>
          <pc:docMk/>
          <pc:sldMk cId="3827209561" sldId="319"/>
        </pc:sldMkLst>
        <pc:spChg chg="mod">
          <ac:chgData name="Sarawoot Kongyoung" userId="3c6e786b-6c74-44bb-b33c-0040d5d8c246" providerId="ADAL" clId="{2620C617-B8BE-4128-B191-67F66659E7EF}" dt="2024-09-08T02:26:34.462" v="308" actId="113"/>
          <ac:spMkLst>
            <pc:docMk/>
            <pc:sldMk cId="3827209561" sldId="319"/>
            <ac:spMk id="2" creationId="{0F3744D5-CD9A-F793-F3FC-3D525A7FDB12}"/>
          </ac:spMkLst>
        </pc:spChg>
        <pc:spChg chg="del">
          <ac:chgData name="Sarawoot Kongyoung" userId="3c6e786b-6c74-44bb-b33c-0040d5d8c246" providerId="ADAL" clId="{2620C617-B8BE-4128-B191-67F66659E7EF}" dt="2024-09-08T02:25:08.162" v="284" actId="22"/>
          <ac:spMkLst>
            <pc:docMk/>
            <pc:sldMk cId="3827209561" sldId="319"/>
            <ac:spMk id="3" creationId="{DFDDFDB7-C5E3-E4EA-433E-21DFB3B498B5}"/>
          </ac:spMkLst>
        </pc:spChg>
        <pc:spChg chg="add mod">
          <ac:chgData name="Sarawoot Kongyoung" userId="3c6e786b-6c74-44bb-b33c-0040d5d8c246" providerId="ADAL" clId="{2620C617-B8BE-4128-B191-67F66659E7EF}" dt="2024-09-08T02:27:39.569" v="320" actId="13822"/>
          <ac:spMkLst>
            <pc:docMk/>
            <pc:sldMk cId="3827209561" sldId="319"/>
            <ac:spMk id="8" creationId="{FC003C1A-A040-31D8-D9B9-56B735EBE661}"/>
          </ac:spMkLst>
        </pc:spChg>
        <pc:picChg chg="add mod ord">
          <ac:chgData name="Sarawoot Kongyoung" userId="3c6e786b-6c74-44bb-b33c-0040d5d8c246" providerId="ADAL" clId="{2620C617-B8BE-4128-B191-67F66659E7EF}" dt="2024-09-08T02:26:03.529" v="298" actId="1076"/>
          <ac:picMkLst>
            <pc:docMk/>
            <pc:sldMk cId="3827209561" sldId="319"/>
            <ac:picMk id="5" creationId="{68485C15-BEA2-75B7-1853-4F480A4C414C}"/>
          </ac:picMkLst>
        </pc:picChg>
        <pc:picChg chg="add mod">
          <ac:chgData name="Sarawoot Kongyoung" userId="3c6e786b-6c74-44bb-b33c-0040d5d8c246" providerId="ADAL" clId="{2620C617-B8BE-4128-B191-67F66659E7EF}" dt="2024-09-08T02:26:06.173" v="300" actId="1076"/>
          <ac:picMkLst>
            <pc:docMk/>
            <pc:sldMk cId="3827209561" sldId="319"/>
            <ac:picMk id="7" creationId="{00BDE969-51FC-230E-E8DD-F1C01CB6CD2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4.013" v="322" actId="1076"/>
        <pc:sldMkLst>
          <pc:docMk/>
          <pc:sldMk cId="2200985514" sldId="320"/>
        </pc:sldMkLst>
        <pc:spChg chg="mod">
          <ac:chgData name="Sarawoot Kongyoung" userId="3c6e786b-6c74-44bb-b33c-0040d5d8c246" providerId="ADAL" clId="{2620C617-B8BE-4128-B191-67F66659E7EF}" dt="2024-09-08T02:26:32.717" v="307" actId="113"/>
          <ac:spMkLst>
            <pc:docMk/>
            <pc:sldMk cId="2200985514" sldId="320"/>
            <ac:spMk id="2" creationId="{07E6D34E-037D-6E2C-35D1-D045737CE7C0}"/>
          </ac:spMkLst>
        </pc:spChg>
        <pc:spChg chg="del">
          <ac:chgData name="Sarawoot Kongyoung" userId="3c6e786b-6c74-44bb-b33c-0040d5d8c246" providerId="ADAL" clId="{2620C617-B8BE-4128-B191-67F66659E7EF}" dt="2024-09-08T02:26:23.976" v="302" actId="22"/>
          <ac:spMkLst>
            <pc:docMk/>
            <pc:sldMk cId="2200985514" sldId="320"/>
            <ac:spMk id="3" creationId="{E7124BBA-4392-DBFE-ACDF-AD5B8158CAD3}"/>
          </ac:spMkLst>
        </pc:spChg>
        <pc:spChg chg="add mod">
          <ac:chgData name="Sarawoot Kongyoung" userId="3c6e786b-6c74-44bb-b33c-0040d5d8c246" providerId="ADAL" clId="{2620C617-B8BE-4128-B191-67F66659E7EF}" dt="2024-09-08T02:27:44.013" v="322" actId="1076"/>
          <ac:spMkLst>
            <pc:docMk/>
            <pc:sldMk cId="2200985514" sldId="320"/>
            <ac:spMk id="8" creationId="{1E7A8D3F-EFFE-5D80-F56F-5649B42A7644}"/>
          </ac:spMkLst>
        </pc:spChg>
        <pc:picChg chg="add mod ord">
          <ac:chgData name="Sarawoot Kongyoung" userId="3c6e786b-6c74-44bb-b33c-0040d5d8c246" providerId="ADAL" clId="{2620C617-B8BE-4128-B191-67F66659E7EF}" dt="2024-09-08T02:26:25.374" v="303" actId="1076"/>
          <ac:picMkLst>
            <pc:docMk/>
            <pc:sldMk cId="2200985514" sldId="320"/>
            <ac:picMk id="5" creationId="{C9FA4431-78F9-D74F-2769-849F2746C98D}"/>
          </ac:picMkLst>
        </pc:picChg>
        <pc:picChg chg="add mod">
          <ac:chgData name="Sarawoot Kongyoung" userId="3c6e786b-6c74-44bb-b33c-0040d5d8c246" providerId="ADAL" clId="{2620C617-B8BE-4128-B191-67F66659E7EF}" dt="2024-09-08T02:26:47.739" v="311" actId="1076"/>
          <ac:picMkLst>
            <pc:docMk/>
            <pc:sldMk cId="2200985514" sldId="320"/>
            <ac:picMk id="7" creationId="{2F639822-D4FA-6F7A-1DE3-59E8CDD8546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7.645" v="324" actId="1076"/>
        <pc:sldMkLst>
          <pc:docMk/>
          <pc:sldMk cId="1903081279" sldId="321"/>
        </pc:sldMkLst>
        <pc:spChg chg="mod">
          <ac:chgData name="Sarawoot Kongyoung" userId="3c6e786b-6c74-44bb-b33c-0040d5d8c246" providerId="ADAL" clId="{2620C617-B8BE-4128-B191-67F66659E7EF}" dt="2024-09-08T02:26:59.787" v="313"/>
          <ac:spMkLst>
            <pc:docMk/>
            <pc:sldMk cId="1903081279" sldId="321"/>
            <ac:spMk id="2" creationId="{73F9F6C1-856F-8DBC-ECF8-46932294BE97}"/>
          </ac:spMkLst>
        </pc:spChg>
        <pc:spChg chg="del">
          <ac:chgData name="Sarawoot Kongyoung" userId="3c6e786b-6c74-44bb-b33c-0040d5d8c246" providerId="ADAL" clId="{2620C617-B8BE-4128-B191-67F66659E7EF}" dt="2024-09-08T02:27:11.405" v="314"/>
          <ac:spMkLst>
            <pc:docMk/>
            <pc:sldMk cId="1903081279" sldId="321"/>
            <ac:spMk id="3" creationId="{F49CD986-7BC5-5401-4A4A-A46F1A86243B}"/>
          </ac:spMkLst>
        </pc:spChg>
        <pc:spChg chg="add mod">
          <ac:chgData name="Sarawoot Kongyoung" userId="3c6e786b-6c74-44bb-b33c-0040d5d8c246" providerId="ADAL" clId="{2620C617-B8BE-4128-B191-67F66659E7EF}" dt="2024-09-08T02:27:47.645" v="324" actId="1076"/>
          <ac:spMkLst>
            <pc:docMk/>
            <pc:sldMk cId="1903081279" sldId="321"/>
            <ac:spMk id="7" creationId="{3F058E54-AECF-B853-75B6-0E4C63C2100A}"/>
          </ac:spMkLst>
        </pc:spChg>
        <pc:picChg chg="add mod">
          <ac:chgData name="Sarawoot Kongyoung" userId="3c6e786b-6c74-44bb-b33c-0040d5d8c246" providerId="ADAL" clId="{2620C617-B8BE-4128-B191-67F66659E7EF}" dt="2024-09-08T02:27:28.750" v="318" actId="1076"/>
          <ac:picMkLst>
            <pc:docMk/>
            <pc:sldMk cId="1903081279" sldId="321"/>
            <ac:picMk id="4" creationId="{4AEC5C18-2B9E-4524-65A5-6C19335D126E}"/>
          </ac:picMkLst>
        </pc:picChg>
        <pc:picChg chg="add mod">
          <ac:chgData name="Sarawoot Kongyoung" userId="3c6e786b-6c74-44bb-b33c-0040d5d8c246" providerId="ADAL" clId="{2620C617-B8BE-4128-B191-67F66659E7EF}" dt="2024-09-08T02:27:26.595" v="317" actId="1076"/>
          <ac:picMkLst>
            <pc:docMk/>
            <pc:sldMk cId="1903081279" sldId="321"/>
            <ac:picMk id="6" creationId="{15E63680-C925-987C-4B73-0BEADA922E20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09.041" v="328" actId="1076"/>
        <pc:sldMkLst>
          <pc:docMk/>
          <pc:sldMk cId="3341483075" sldId="322"/>
        </pc:sldMkLst>
        <pc:picChg chg="add mod">
          <ac:chgData name="Sarawoot Kongyoung" userId="3c6e786b-6c74-44bb-b33c-0040d5d8c246" providerId="ADAL" clId="{2620C617-B8BE-4128-B191-67F66659E7EF}" dt="2024-09-08T02:28:09.041" v="328" actId="1076"/>
          <ac:picMkLst>
            <pc:docMk/>
            <pc:sldMk cId="3341483075" sldId="322"/>
            <ac:picMk id="5" creationId="{10046B12-C3E6-3679-D352-92A475AAFA09}"/>
          </ac:picMkLst>
        </pc:picChg>
        <pc:picChg chg="del">
          <ac:chgData name="Sarawoot Kongyoung" userId="3c6e786b-6c74-44bb-b33c-0040d5d8c246" providerId="ADAL" clId="{2620C617-B8BE-4128-B191-67F66659E7EF}" dt="2024-09-08T02:28:06.362" v="326" actId="478"/>
          <ac:picMkLst>
            <pc:docMk/>
            <pc:sldMk cId="3341483075" sldId="322"/>
            <ac:picMk id="6" creationId="{26F415E0-738F-2CA8-A425-F61FF37E74A6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26.276" v="332" actId="1076"/>
        <pc:sldMkLst>
          <pc:docMk/>
          <pc:sldMk cId="716478620" sldId="323"/>
        </pc:sldMkLst>
        <pc:picChg chg="del">
          <ac:chgData name="Sarawoot Kongyoung" userId="3c6e786b-6c74-44bb-b33c-0040d5d8c246" providerId="ADAL" clId="{2620C617-B8BE-4128-B191-67F66659E7EF}" dt="2024-09-08T02:28:23.794" v="330" actId="478"/>
          <ac:picMkLst>
            <pc:docMk/>
            <pc:sldMk cId="716478620" sldId="323"/>
            <ac:picMk id="5" creationId="{716741CA-F8D8-77C8-3E81-268A256F671D}"/>
          </ac:picMkLst>
        </pc:picChg>
        <pc:picChg chg="add mod">
          <ac:chgData name="Sarawoot Kongyoung" userId="3c6e786b-6c74-44bb-b33c-0040d5d8c246" providerId="ADAL" clId="{2620C617-B8BE-4128-B191-67F66659E7EF}" dt="2024-09-08T02:28:26.276" v="332" actId="1076"/>
          <ac:picMkLst>
            <pc:docMk/>
            <pc:sldMk cId="716478620" sldId="323"/>
            <ac:picMk id="6" creationId="{1F659622-E5F4-1C16-7682-B3374E26DF8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43.870" v="336" actId="1076"/>
        <pc:sldMkLst>
          <pc:docMk/>
          <pc:sldMk cId="1094288594" sldId="324"/>
        </pc:sldMkLst>
        <pc:picChg chg="add mod">
          <ac:chgData name="Sarawoot Kongyoung" userId="3c6e786b-6c74-44bb-b33c-0040d5d8c246" providerId="ADAL" clId="{2620C617-B8BE-4128-B191-67F66659E7EF}" dt="2024-09-08T02:28:43.870" v="336" actId="1076"/>
          <ac:picMkLst>
            <pc:docMk/>
            <pc:sldMk cId="1094288594" sldId="324"/>
            <ac:picMk id="5" creationId="{9026BF1C-36F6-405C-D9FE-ED8D3517BAAE}"/>
          </ac:picMkLst>
        </pc:picChg>
        <pc:picChg chg="del">
          <ac:chgData name="Sarawoot Kongyoung" userId="3c6e786b-6c74-44bb-b33c-0040d5d8c246" providerId="ADAL" clId="{2620C617-B8BE-4128-B191-67F66659E7EF}" dt="2024-09-08T02:28:41.487" v="334" actId="478"/>
          <ac:picMkLst>
            <pc:docMk/>
            <pc:sldMk cId="1094288594" sldId="324"/>
            <ac:picMk id="6" creationId="{54532387-B68C-D047-502F-D23B8E9058B6}"/>
          </ac:picMkLst>
        </pc:picChg>
      </pc:sldChg>
      <pc:sldChg chg="addSp delSp modSp add mod modAnim">
        <pc:chgData name="Sarawoot Kongyoung" userId="3c6e786b-6c74-44bb-b33c-0040d5d8c246" providerId="ADAL" clId="{2620C617-B8BE-4128-B191-67F66659E7EF}" dt="2024-09-08T02:29:23.380" v="343"/>
        <pc:sldMkLst>
          <pc:docMk/>
          <pc:sldMk cId="425872709" sldId="325"/>
        </pc:sldMkLst>
        <pc:picChg chg="del">
          <ac:chgData name="Sarawoot Kongyoung" userId="3c6e786b-6c74-44bb-b33c-0040d5d8c246" providerId="ADAL" clId="{2620C617-B8BE-4128-B191-67F66659E7EF}" dt="2024-09-08T02:28:56.986" v="338" actId="478"/>
          <ac:picMkLst>
            <pc:docMk/>
            <pc:sldMk cId="425872709" sldId="325"/>
            <ac:picMk id="5" creationId="{C0A2F2E1-9E6A-ACE0-9714-B613BAB11592}"/>
          </ac:picMkLst>
        </pc:picChg>
        <pc:picChg chg="add mod">
          <ac:chgData name="Sarawoot Kongyoung" userId="3c6e786b-6c74-44bb-b33c-0040d5d8c246" providerId="ADAL" clId="{2620C617-B8BE-4128-B191-67F66659E7EF}" dt="2024-09-08T02:29:10.226" v="340" actId="1076"/>
          <ac:picMkLst>
            <pc:docMk/>
            <pc:sldMk cId="425872709" sldId="325"/>
            <ac:picMk id="6" creationId="{C3853911-39EE-1CE5-FBDA-9FCF51514A47}"/>
          </ac:picMkLst>
        </pc:picChg>
        <pc:picChg chg="add mod">
          <ac:chgData name="Sarawoot Kongyoung" userId="3c6e786b-6c74-44bb-b33c-0040d5d8c246" providerId="ADAL" clId="{2620C617-B8BE-4128-B191-67F66659E7EF}" dt="2024-09-08T02:29:20.261" v="342" actId="1440"/>
          <ac:picMkLst>
            <pc:docMk/>
            <pc:sldMk cId="425872709" sldId="325"/>
            <ac:picMk id="9" creationId="{F97F272F-BB94-A816-525D-52B4CA436E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05:56.144" v="516" actId="20577"/>
        <pc:sldMkLst>
          <pc:docMk/>
          <pc:sldMk cId="2723868701" sldId="326"/>
        </pc:sldMkLst>
        <pc:spChg chg="mod">
          <ac:chgData name="Sarawoot Kongyoung" userId="3c6e786b-6c74-44bb-b33c-0040d5d8c246" providerId="ADAL" clId="{2620C617-B8BE-4128-B191-67F66659E7EF}" dt="2024-09-08T03:05:56.144" v="516" actId="20577"/>
          <ac:spMkLst>
            <pc:docMk/>
            <pc:sldMk cId="2723868701" sldId="326"/>
            <ac:spMk id="2" creationId="{AD73CEEE-BE53-C37E-9EAA-9425E68AF416}"/>
          </ac:spMkLst>
        </pc:spChg>
        <pc:spChg chg="del">
          <ac:chgData name="Sarawoot Kongyoung" userId="3c6e786b-6c74-44bb-b33c-0040d5d8c246" providerId="ADAL" clId="{2620C617-B8BE-4128-B191-67F66659E7EF}" dt="2024-09-08T02:55:40.207" v="455" actId="22"/>
          <ac:spMkLst>
            <pc:docMk/>
            <pc:sldMk cId="2723868701" sldId="326"/>
            <ac:spMk id="3" creationId="{77579AB9-8BD3-9460-0547-BF61CB65E386}"/>
          </ac:spMkLst>
        </pc:spChg>
        <pc:spChg chg="add mod">
          <ac:chgData name="Sarawoot Kongyoung" userId="3c6e786b-6c74-44bb-b33c-0040d5d8c246" providerId="ADAL" clId="{2620C617-B8BE-4128-B191-67F66659E7EF}" dt="2024-09-08T02:58:59.884" v="479" actId="1076"/>
          <ac:spMkLst>
            <pc:docMk/>
            <pc:sldMk cId="2723868701" sldId="326"/>
            <ac:spMk id="8" creationId="{CEA39BEC-9FEF-89DC-948B-A8383B90AE33}"/>
          </ac:spMkLst>
        </pc:spChg>
        <pc:spChg chg="add del mod">
          <ac:chgData name="Sarawoot Kongyoung" userId="3c6e786b-6c74-44bb-b33c-0040d5d8c246" providerId="ADAL" clId="{2620C617-B8BE-4128-B191-67F66659E7EF}" dt="2024-09-08T02:58:24.290" v="467"/>
          <ac:spMkLst>
            <pc:docMk/>
            <pc:sldMk cId="2723868701" sldId="326"/>
            <ac:spMk id="10" creationId="{B8B09B70-6006-F0A2-4A50-81E2EA742DEE}"/>
          </ac:spMkLst>
        </pc:spChg>
        <pc:picChg chg="add del mod ord">
          <ac:chgData name="Sarawoot Kongyoung" userId="3c6e786b-6c74-44bb-b33c-0040d5d8c246" providerId="ADAL" clId="{2620C617-B8BE-4128-B191-67F66659E7EF}" dt="2024-09-08T02:58:23.117" v="466" actId="478"/>
          <ac:picMkLst>
            <pc:docMk/>
            <pc:sldMk cId="2723868701" sldId="326"/>
            <ac:picMk id="5" creationId="{9820C8BA-CF21-773C-8FA1-E00EB061E116}"/>
          </ac:picMkLst>
        </pc:picChg>
        <pc:picChg chg="add del mod">
          <ac:chgData name="Sarawoot Kongyoung" userId="3c6e786b-6c74-44bb-b33c-0040d5d8c246" providerId="ADAL" clId="{2620C617-B8BE-4128-B191-67F66659E7EF}" dt="2024-09-08T02:58:33.670" v="472" actId="478"/>
          <ac:picMkLst>
            <pc:docMk/>
            <pc:sldMk cId="2723868701" sldId="326"/>
            <ac:picMk id="7" creationId="{975B80B8-65C5-6A8C-99F0-EC3BD2458F3C}"/>
          </ac:picMkLst>
        </pc:picChg>
        <pc:picChg chg="add mod ord">
          <ac:chgData name="Sarawoot Kongyoung" userId="3c6e786b-6c74-44bb-b33c-0040d5d8c246" providerId="ADAL" clId="{2620C617-B8BE-4128-B191-67F66659E7EF}" dt="2024-09-08T02:58:55.282" v="478" actId="1076"/>
          <ac:picMkLst>
            <pc:docMk/>
            <pc:sldMk cId="2723868701" sldId="326"/>
            <ac:picMk id="11" creationId="{0FB1250B-C9FF-39D4-1F9C-6A4ACA3B74C2}"/>
          </ac:picMkLst>
        </pc:picChg>
        <pc:picChg chg="add mod">
          <ac:chgData name="Sarawoot Kongyoung" userId="3c6e786b-6c74-44bb-b33c-0040d5d8c246" providerId="ADAL" clId="{2620C617-B8BE-4128-B191-67F66659E7EF}" dt="2024-09-08T02:59:03.490" v="480" actId="1076"/>
          <ac:picMkLst>
            <pc:docMk/>
            <pc:sldMk cId="2723868701" sldId="326"/>
            <ac:picMk id="13" creationId="{4B026392-7027-8F2E-3374-A8BA2029F517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2:36:24.735" v="366" actId="20577"/>
        <pc:sldMkLst>
          <pc:docMk/>
          <pc:sldMk cId="750020282" sldId="327"/>
        </pc:sldMkLst>
        <pc:spChg chg="mod">
          <ac:chgData name="Sarawoot Kongyoung" userId="3c6e786b-6c74-44bb-b33c-0040d5d8c246" providerId="ADAL" clId="{2620C617-B8BE-4128-B191-67F66659E7EF}" dt="2024-09-08T02:35:48.326" v="353" actId="20577"/>
          <ac:spMkLst>
            <pc:docMk/>
            <pc:sldMk cId="750020282" sldId="327"/>
            <ac:spMk id="2" creationId="{209C9BC7-9D32-620A-A2A1-9703C0450988}"/>
          </ac:spMkLst>
        </pc:spChg>
        <pc:spChg chg="mod">
          <ac:chgData name="Sarawoot Kongyoung" userId="3c6e786b-6c74-44bb-b33c-0040d5d8c246" providerId="ADAL" clId="{2620C617-B8BE-4128-B191-67F66659E7EF}" dt="2024-09-08T02:36:24.735" v="366" actId="20577"/>
          <ac:spMkLst>
            <pc:docMk/>
            <pc:sldMk cId="750020282" sldId="327"/>
            <ac:spMk id="3" creationId="{B7BFDA9D-C5AF-66C2-BB5A-AE42B619606E}"/>
          </ac:spMkLst>
        </pc:spChg>
      </pc:sldChg>
      <pc:sldChg chg="modSp new mod">
        <pc:chgData name="Sarawoot Kongyoung" userId="3c6e786b-6c74-44bb-b33c-0040d5d8c246" providerId="ADAL" clId="{2620C617-B8BE-4128-B191-67F66659E7EF}" dt="2024-09-08T02:37:47.817" v="383" actId="5793"/>
        <pc:sldMkLst>
          <pc:docMk/>
          <pc:sldMk cId="638621252" sldId="328"/>
        </pc:sldMkLst>
        <pc:spChg chg="mod">
          <ac:chgData name="Sarawoot Kongyoung" userId="3c6e786b-6c74-44bb-b33c-0040d5d8c246" providerId="ADAL" clId="{2620C617-B8BE-4128-B191-67F66659E7EF}" dt="2024-09-08T02:37:20.792" v="372" actId="113"/>
          <ac:spMkLst>
            <pc:docMk/>
            <pc:sldMk cId="638621252" sldId="328"/>
            <ac:spMk id="2" creationId="{BD7F556A-E6F5-1F5F-C643-DD824E4147F1}"/>
          </ac:spMkLst>
        </pc:spChg>
        <pc:spChg chg="mod">
          <ac:chgData name="Sarawoot Kongyoung" userId="3c6e786b-6c74-44bb-b33c-0040d5d8c246" providerId="ADAL" clId="{2620C617-B8BE-4128-B191-67F66659E7EF}" dt="2024-09-08T02:37:47.817" v="383" actId="5793"/>
          <ac:spMkLst>
            <pc:docMk/>
            <pc:sldMk cId="638621252" sldId="328"/>
            <ac:spMk id="3" creationId="{E9594371-9F1A-D777-2CA4-0CB337A09AFE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3:11:34.344" v="527" actId="14100"/>
        <pc:sldMkLst>
          <pc:docMk/>
          <pc:sldMk cId="3260149961" sldId="329"/>
        </pc:sldMkLst>
        <pc:spChg chg="mod">
          <ac:chgData name="Sarawoot Kongyoung" userId="3c6e786b-6c74-44bb-b33c-0040d5d8c246" providerId="ADAL" clId="{2620C617-B8BE-4128-B191-67F66659E7EF}" dt="2024-09-08T03:05:42.405" v="510"/>
          <ac:spMkLst>
            <pc:docMk/>
            <pc:sldMk cId="3260149961" sldId="329"/>
            <ac:spMk id="2" creationId="{61D5AFE1-5009-C104-09B4-2635F0841B3F}"/>
          </ac:spMkLst>
        </pc:spChg>
        <pc:spChg chg="del">
          <ac:chgData name="Sarawoot Kongyoung" userId="3c6e786b-6c74-44bb-b33c-0040d5d8c246" providerId="ADAL" clId="{2620C617-B8BE-4128-B191-67F66659E7EF}" dt="2024-09-08T03:10:53.715" v="517" actId="22"/>
          <ac:spMkLst>
            <pc:docMk/>
            <pc:sldMk cId="3260149961" sldId="329"/>
            <ac:spMk id="3" creationId="{DCC6C61E-E5CE-806F-21A8-806B23F4A080}"/>
          </ac:spMkLst>
        </pc:spChg>
        <pc:spChg chg="add mod">
          <ac:chgData name="Sarawoot Kongyoung" userId="3c6e786b-6c74-44bb-b33c-0040d5d8c246" providerId="ADAL" clId="{2620C617-B8BE-4128-B191-67F66659E7EF}" dt="2024-09-08T03:11:22.601" v="524" actId="1076"/>
          <ac:spMkLst>
            <pc:docMk/>
            <pc:sldMk cId="3260149961" sldId="329"/>
            <ac:spMk id="7" creationId="{77E781AD-5A7E-5A47-9E0E-9272CCFADC0B}"/>
          </ac:spMkLst>
        </pc:spChg>
        <pc:spChg chg="add mod">
          <ac:chgData name="Sarawoot Kongyoung" userId="3c6e786b-6c74-44bb-b33c-0040d5d8c246" providerId="ADAL" clId="{2620C617-B8BE-4128-B191-67F66659E7EF}" dt="2024-09-08T03:11:34.344" v="527" actId="14100"/>
          <ac:spMkLst>
            <pc:docMk/>
            <pc:sldMk cId="3260149961" sldId="329"/>
            <ac:spMk id="8" creationId="{9AB624B5-11AC-5D0E-71AB-287DF0DD97FE}"/>
          </ac:spMkLst>
        </pc:spChg>
        <pc:picChg chg="add mod ord">
          <ac:chgData name="Sarawoot Kongyoung" userId="3c6e786b-6c74-44bb-b33c-0040d5d8c246" providerId="ADAL" clId="{2620C617-B8BE-4128-B191-67F66659E7EF}" dt="2024-09-08T03:11:05.763" v="520" actId="1076"/>
          <ac:picMkLst>
            <pc:docMk/>
            <pc:sldMk cId="3260149961" sldId="329"/>
            <ac:picMk id="5" creationId="{5B61FDE3-C57B-AA41-6867-CAC7CCE0B097}"/>
          </ac:picMkLst>
        </pc:picChg>
        <pc:picChg chg="add mod">
          <ac:chgData name="Sarawoot Kongyoung" userId="3c6e786b-6c74-44bb-b33c-0040d5d8c246" providerId="ADAL" clId="{2620C617-B8BE-4128-B191-67F66659E7EF}" dt="2024-09-08T03:11:17.166" v="523" actId="1076"/>
          <ac:picMkLst>
            <pc:docMk/>
            <pc:sldMk cId="3260149961" sldId="329"/>
            <ac:picMk id="6" creationId="{799CE68D-3019-F770-D0D5-63AF4DDCC58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59:38.008" v="488" actId="1076"/>
        <pc:sldMkLst>
          <pc:docMk/>
          <pc:sldMk cId="1091960217" sldId="330"/>
        </pc:sldMkLst>
        <pc:spChg chg="mod">
          <ac:chgData name="Sarawoot Kongyoung" userId="3c6e786b-6c74-44bb-b33c-0040d5d8c246" providerId="ADAL" clId="{2620C617-B8BE-4128-B191-67F66659E7EF}" dt="2024-09-08T02:59:38.008" v="488" actId="1076"/>
          <ac:spMkLst>
            <pc:docMk/>
            <pc:sldMk cId="1091960217" sldId="330"/>
            <ac:spMk id="8" creationId="{A5BBB843-DCB2-180E-E4D8-798E01C1ADE3}"/>
          </ac:spMkLst>
        </pc:spChg>
        <pc:picChg chg="add mod">
          <ac:chgData name="Sarawoot Kongyoung" userId="3c6e786b-6c74-44bb-b33c-0040d5d8c246" providerId="ADAL" clId="{2620C617-B8BE-4128-B191-67F66659E7EF}" dt="2024-09-08T02:59:31.473" v="486" actId="1076"/>
          <ac:picMkLst>
            <pc:docMk/>
            <pc:sldMk cId="1091960217" sldId="330"/>
            <ac:picMk id="4" creationId="{078A0FE2-305B-09B0-C9C9-3CB0B39DDEC5}"/>
          </ac:picMkLst>
        </pc:picChg>
        <pc:picChg chg="mod">
          <ac:chgData name="Sarawoot Kongyoung" userId="3c6e786b-6c74-44bb-b33c-0040d5d8c246" providerId="ADAL" clId="{2620C617-B8BE-4128-B191-67F66659E7EF}" dt="2024-09-08T02:59:26.703" v="482" actId="1076"/>
          <ac:picMkLst>
            <pc:docMk/>
            <pc:sldMk cId="1091960217" sldId="330"/>
            <ac:picMk id="11" creationId="{3B078691-4072-32E8-8BAB-659CBF714095}"/>
          </ac:picMkLst>
        </pc:picChg>
        <pc:picChg chg="del mod">
          <ac:chgData name="Sarawoot Kongyoung" userId="3c6e786b-6c74-44bb-b33c-0040d5d8c246" providerId="ADAL" clId="{2620C617-B8BE-4128-B191-67F66659E7EF}" dt="2024-09-08T02:59:28.713" v="484" actId="478"/>
          <ac:picMkLst>
            <pc:docMk/>
            <pc:sldMk cId="1091960217" sldId="330"/>
            <ac:picMk id="13" creationId="{BC44DE7F-7218-1747-18FD-05A1453EF52D}"/>
          </ac:picMkLst>
        </pc:picChg>
      </pc:sldChg>
      <pc:sldChg chg="addSp delSp modSp add mod ord">
        <pc:chgData name="Sarawoot Kongyoung" userId="3c6e786b-6c74-44bb-b33c-0040d5d8c246" providerId="ADAL" clId="{2620C617-B8BE-4128-B191-67F66659E7EF}" dt="2024-09-08T03:01:10.175" v="509" actId="208"/>
        <pc:sldMkLst>
          <pc:docMk/>
          <pc:sldMk cId="2735650797" sldId="331"/>
        </pc:sldMkLst>
        <pc:spChg chg="mod">
          <ac:chgData name="Sarawoot Kongyoung" userId="3c6e786b-6c74-44bb-b33c-0040d5d8c246" providerId="ADAL" clId="{2620C617-B8BE-4128-B191-67F66659E7EF}" dt="2024-09-08T03:00:28.609" v="495" actId="1076"/>
          <ac:spMkLst>
            <pc:docMk/>
            <pc:sldMk cId="2735650797" sldId="331"/>
            <ac:spMk id="2" creationId="{97182209-05B7-E4C6-1A96-8F6D920A5226}"/>
          </ac:spMkLst>
        </pc:spChg>
        <pc:spChg chg="add mod">
          <ac:chgData name="Sarawoot Kongyoung" userId="3c6e786b-6c74-44bb-b33c-0040d5d8c246" providerId="ADAL" clId="{2620C617-B8BE-4128-B191-67F66659E7EF}" dt="2024-09-08T03:01:10.175" v="509" actId="208"/>
          <ac:spMkLst>
            <pc:docMk/>
            <pc:sldMk cId="2735650797" sldId="331"/>
            <ac:spMk id="5" creationId="{5598F798-4664-7FA1-089A-50DFD5C07484}"/>
          </ac:spMkLst>
        </pc:spChg>
        <pc:spChg chg="mod">
          <ac:chgData name="Sarawoot Kongyoung" userId="3c6e786b-6c74-44bb-b33c-0040d5d8c246" providerId="ADAL" clId="{2620C617-B8BE-4128-B191-67F66659E7EF}" dt="2024-09-08T03:00:51.959" v="502" actId="1076"/>
          <ac:spMkLst>
            <pc:docMk/>
            <pc:sldMk cId="2735650797" sldId="331"/>
            <ac:spMk id="8" creationId="{7AA52E18-7CAE-B459-6D84-65DA83C2FADB}"/>
          </ac:spMkLst>
        </pc:spChg>
        <pc:picChg chg="add mod">
          <ac:chgData name="Sarawoot Kongyoung" userId="3c6e786b-6c74-44bb-b33c-0040d5d8c246" providerId="ADAL" clId="{2620C617-B8BE-4128-B191-67F66659E7EF}" dt="2024-09-08T03:00:57.724" v="505" actId="1076"/>
          <ac:picMkLst>
            <pc:docMk/>
            <pc:sldMk cId="2735650797" sldId="331"/>
            <ac:picMk id="4" creationId="{D1DD2E7D-06DF-5658-0D57-90F9BFBC8D7C}"/>
          </ac:picMkLst>
        </pc:picChg>
        <pc:picChg chg="mod">
          <ac:chgData name="Sarawoot Kongyoung" userId="3c6e786b-6c74-44bb-b33c-0040d5d8c246" providerId="ADAL" clId="{2620C617-B8BE-4128-B191-67F66659E7EF}" dt="2024-09-08T03:00:59.514" v="506" actId="1076"/>
          <ac:picMkLst>
            <pc:docMk/>
            <pc:sldMk cId="2735650797" sldId="331"/>
            <ac:picMk id="11" creationId="{AEA64A7D-AEDC-84FD-E6F9-5F07C35BE2C5}"/>
          </ac:picMkLst>
        </pc:picChg>
        <pc:picChg chg="del">
          <ac:chgData name="Sarawoot Kongyoung" userId="3c6e786b-6c74-44bb-b33c-0040d5d8c246" providerId="ADAL" clId="{2620C617-B8BE-4128-B191-67F66659E7EF}" dt="2024-09-08T03:00:21.190" v="492" actId="478"/>
          <ac:picMkLst>
            <pc:docMk/>
            <pc:sldMk cId="2735650797" sldId="331"/>
            <ac:picMk id="13" creationId="{63BDA467-5751-918F-5B06-02E433E554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51.713" v="601" actId="14100"/>
        <pc:sldMkLst>
          <pc:docMk/>
          <pc:sldMk cId="3155084217" sldId="332"/>
        </pc:sldMkLst>
        <pc:spChg chg="add del mod">
          <ac:chgData name="Sarawoot Kongyoung" userId="3c6e786b-6c74-44bb-b33c-0040d5d8c246" providerId="ADAL" clId="{2620C617-B8BE-4128-B191-67F66659E7EF}" dt="2024-09-08T03:13:07.212" v="536" actId="22"/>
          <ac:spMkLst>
            <pc:docMk/>
            <pc:sldMk cId="3155084217" sldId="332"/>
            <ac:spMk id="4" creationId="{C9082F63-1690-00C3-B87B-D21F8F6FA3DB}"/>
          </ac:spMkLst>
        </pc:spChg>
        <pc:spChg chg="mod">
          <ac:chgData name="Sarawoot Kongyoung" userId="3c6e786b-6c74-44bb-b33c-0040d5d8c246" providerId="ADAL" clId="{2620C617-B8BE-4128-B191-67F66659E7EF}" dt="2024-09-08T03:24:51.713" v="601" actId="14100"/>
          <ac:spMkLst>
            <pc:docMk/>
            <pc:sldMk cId="3155084217" sldId="332"/>
            <ac:spMk id="8" creationId="{E7029815-F6C5-3B13-4E50-CAD1F6ED3569}"/>
          </ac:spMkLst>
        </pc:spChg>
        <pc:picChg chg="del">
          <ac:chgData name="Sarawoot Kongyoung" userId="3c6e786b-6c74-44bb-b33c-0040d5d8c246" providerId="ADAL" clId="{2620C617-B8BE-4128-B191-67F66659E7EF}" dt="2024-09-08T03:12:46.926" v="530" actId="478"/>
          <ac:picMkLst>
            <pc:docMk/>
            <pc:sldMk cId="3155084217" sldId="332"/>
            <ac:picMk id="5" creationId="{D5E374DE-31B6-421A-C317-1FE17F475A80}"/>
          </ac:picMkLst>
        </pc:picChg>
        <pc:picChg chg="add del mod">
          <ac:chgData name="Sarawoot Kongyoung" userId="3c6e786b-6c74-44bb-b33c-0040d5d8c246" providerId="ADAL" clId="{2620C617-B8BE-4128-B191-67F66659E7EF}" dt="2024-09-08T03:13:11.036" v="538" actId="478"/>
          <ac:picMkLst>
            <pc:docMk/>
            <pc:sldMk cId="3155084217" sldId="332"/>
            <ac:picMk id="10" creationId="{54219853-DD64-B70E-5A60-03871827811E}"/>
          </ac:picMkLst>
        </pc:picChg>
        <pc:picChg chg="add mod ord">
          <ac:chgData name="Sarawoot Kongyoung" userId="3c6e786b-6c74-44bb-b33c-0040d5d8c246" providerId="ADAL" clId="{2620C617-B8BE-4128-B191-67F66659E7EF}" dt="2024-09-08T03:13:19.750" v="542" actId="1076"/>
          <ac:picMkLst>
            <pc:docMk/>
            <pc:sldMk cId="3155084217" sldId="332"/>
            <ac:picMk id="12" creationId="{540EDCB6-F65C-0FFE-092B-6BA56BDE70B2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42.947" v="599" actId="14100"/>
        <pc:sldMkLst>
          <pc:docMk/>
          <pc:sldMk cId="2707879662" sldId="333"/>
        </pc:sldMkLst>
        <pc:spChg chg="add del mod">
          <ac:chgData name="Sarawoot Kongyoung" userId="3c6e786b-6c74-44bb-b33c-0040d5d8c246" providerId="ADAL" clId="{2620C617-B8BE-4128-B191-67F66659E7EF}" dt="2024-09-08T03:13:45.171" v="547"/>
          <ac:spMkLst>
            <pc:docMk/>
            <pc:sldMk cId="2707879662" sldId="333"/>
            <ac:spMk id="4" creationId="{15060615-6A82-5321-47AF-27297E2496D8}"/>
          </ac:spMkLst>
        </pc:spChg>
        <pc:spChg chg="mod">
          <ac:chgData name="Sarawoot Kongyoung" userId="3c6e786b-6c74-44bb-b33c-0040d5d8c246" providerId="ADAL" clId="{2620C617-B8BE-4128-B191-67F66659E7EF}" dt="2024-09-08T03:13:53.927" v="552" actId="1076"/>
          <ac:spMkLst>
            <pc:docMk/>
            <pc:sldMk cId="2707879662" sldId="333"/>
            <ac:spMk id="7" creationId="{BA51A6EB-F28A-F5D1-85EA-91F290FD3898}"/>
          </ac:spMkLst>
        </pc:spChg>
        <pc:spChg chg="mod">
          <ac:chgData name="Sarawoot Kongyoung" userId="3c6e786b-6c74-44bb-b33c-0040d5d8c246" providerId="ADAL" clId="{2620C617-B8BE-4128-B191-67F66659E7EF}" dt="2024-09-08T03:24:42.947" v="599" actId="14100"/>
          <ac:spMkLst>
            <pc:docMk/>
            <pc:sldMk cId="2707879662" sldId="333"/>
            <ac:spMk id="8" creationId="{5BBF2B7C-F73E-9481-CAE3-D0CB2B97013D}"/>
          </ac:spMkLst>
        </pc:spChg>
        <pc:picChg chg="del">
          <ac:chgData name="Sarawoot Kongyoung" userId="3c6e786b-6c74-44bb-b33c-0040d5d8c246" providerId="ADAL" clId="{2620C617-B8BE-4128-B191-67F66659E7EF}" dt="2024-09-08T03:13:30.498" v="543" actId="478"/>
          <ac:picMkLst>
            <pc:docMk/>
            <pc:sldMk cId="2707879662" sldId="333"/>
            <ac:picMk id="5" creationId="{AE1A0382-EF1B-9392-6B9C-6FE7AF0C771B}"/>
          </ac:picMkLst>
        </pc:picChg>
        <pc:picChg chg="add del mod">
          <ac:chgData name="Sarawoot Kongyoung" userId="3c6e786b-6c74-44bb-b33c-0040d5d8c246" providerId="ADAL" clId="{2620C617-B8BE-4128-B191-67F66659E7EF}" dt="2024-09-08T03:13:44.262" v="546" actId="21"/>
          <ac:picMkLst>
            <pc:docMk/>
            <pc:sldMk cId="2707879662" sldId="333"/>
            <ac:picMk id="10" creationId="{1FED933E-E1FE-C339-0F53-9FD681BC1A7D}"/>
          </ac:picMkLst>
        </pc:picChg>
        <pc:picChg chg="add mod">
          <ac:chgData name="Sarawoot Kongyoung" userId="3c6e786b-6c74-44bb-b33c-0040d5d8c246" providerId="ADAL" clId="{2620C617-B8BE-4128-B191-67F66659E7EF}" dt="2024-09-08T03:13:50.945" v="551" actId="1076"/>
          <ac:picMkLst>
            <pc:docMk/>
            <pc:sldMk cId="2707879662" sldId="333"/>
            <ac:picMk id="11" creationId="{1FED933E-E1FE-C339-0F53-9FD681BC1A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26.470" v="597" actId="14100"/>
        <pc:sldMkLst>
          <pc:docMk/>
          <pc:sldMk cId="2479705607" sldId="334"/>
        </pc:sldMkLst>
        <pc:spChg chg="add del mod">
          <ac:chgData name="Sarawoot Kongyoung" userId="3c6e786b-6c74-44bb-b33c-0040d5d8c246" providerId="ADAL" clId="{2620C617-B8BE-4128-B191-67F66659E7EF}" dt="2024-09-08T03:16:04.672" v="555" actId="22"/>
          <ac:spMkLst>
            <pc:docMk/>
            <pc:sldMk cId="2479705607" sldId="334"/>
            <ac:spMk id="4" creationId="{9DBF2B27-7128-55A9-D89B-9AD79D13E84F}"/>
          </ac:spMkLst>
        </pc:spChg>
        <pc:spChg chg="mod">
          <ac:chgData name="Sarawoot Kongyoung" userId="3c6e786b-6c74-44bb-b33c-0040d5d8c246" providerId="ADAL" clId="{2620C617-B8BE-4128-B191-67F66659E7EF}" dt="2024-09-08T03:24:26.470" v="597" actId="14100"/>
          <ac:spMkLst>
            <pc:docMk/>
            <pc:sldMk cId="2479705607" sldId="334"/>
            <ac:spMk id="8" creationId="{5A75C88C-6E9C-CB47-8E9A-EAF1B3537313}"/>
          </ac:spMkLst>
        </pc:spChg>
        <pc:picChg chg="mod">
          <ac:chgData name="Sarawoot Kongyoung" userId="3c6e786b-6c74-44bb-b33c-0040d5d8c246" providerId="ADAL" clId="{2620C617-B8BE-4128-B191-67F66659E7EF}" dt="2024-09-08T03:24:20.575" v="595" actId="1076"/>
          <ac:picMkLst>
            <pc:docMk/>
            <pc:sldMk cId="2479705607" sldId="334"/>
            <ac:picMk id="6" creationId="{6BA97FCA-2E6E-79CE-115A-1D77B116EEC8}"/>
          </ac:picMkLst>
        </pc:picChg>
        <pc:picChg chg="add mod ord">
          <ac:chgData name="Sarawoot Kongyoung" userId="3c6e786b-6c74-44bb-b33c-0040d5d8c246" providerId="ADAL" clId="{2620C617-B8BE-4128-B191-67F66659E7EF}" dt="2024-09-08T03:16:08.088" v="557" actId="1076"/>
          <ac:picMkLst>
            <pc:docMk/>
            <pc:sldMk cId="2479705607" sldId="334"/>
            <ac:picMk id="9" creationId="{54533463-2CCC-6BF4-BBE5-144BEAD6AACC}"/>
          </ac:picMkLst>
        </pc:picChg>
        <pc:picChg chg="del">
          <ac:chgData name="Sarawoot Kongyoung" userId="3c6e786b-6c74-44bb-b33c-0040d5d8c246" providerId="ADAL" clId="{2620C617-B8BE-4128-B191-67F66659E7EF}" dt="2024-09-08T03:16:03.360" v="554" actId="478"/>
          <ac:picMkLst>
            <pc:docMk/>
            <pc:sldMk cId="2479705607" sldId="334"/>
            <ac:picMk id="11" creationId="{6C426CDB-87C5-9216-70A9-0C69ACCEC4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24:13.532" v="593" actId="478"/>
        <pc:sldMkLst>
          <pc:docMk/>
          <pc:sldMk cId="634844727" sldId="335"/>
        </pc:sldMkLst>
        <pc:spChg chg="mod">
          <ac:chgData name="Sarawoot Kongyoung" userId="3c6e786b-6c74-44bb-b33c-0040d5d8c246" providerId="ADAL" clId="{2620C617-B8BE-4128-B191-67F66659E7EF}" dt="2024-09-08T03:18:07.926" v="562" actId="27636"/>
          <ac:spMkLst>
            <pc:docMk/>
            <pc:sldMk cId="634844727" sldId="335"/>
            <ac:spMk id="2" creationId="{4134701A-1F0C-A1A1-BB8F-DFB61BBF5590}"/>
          </ac:spMkLst>
        </pc:spChg>
        <pc:spChg chg="del">
          <ac:chgData name="Sarawoot Kongyoung" userId="3c6e786b-6c74-44bb-b33c-0040d5d8c246" providerId="ADAL" clId="{2620C617-B8BE-4128-B191-67F66659E7EF}" dt="2024-09-08T03:19:36.371" v="564" actId="22"/>
          <ac:spMkLst>
            <pc:docMk/>
            <pc:sldMk cId="634844727" sldId="335"/>
            <ac:spMk id="3" creationId="{6E480B77-76F3-F82B-8D25-AFA87776C76A}"/>
          </ac:spMkLst>
        </pc:spChg>
        <pc:spChg chg="add mod">
          <ac:chgData name="Sarawoot Kongyoung" userId="3c6e786b-6c74-44bb-b33c-0040d5d8c246" providerId="ADAL" clId="{2620C617-B8BE-4128-B191-67F66659E7EF}" dt="2024-09-08T03:18:18.563" v="563"/>
          <ac:spMkLst>
            <pc:docMk/>
            <pc:sldMk cId="634844727" sldId="335"/>
            <ac:spMk id="5" creationId="{1A6F200C-CE7B-260A-A6A9-5E6ED17E0C0D}"/>
          </ac:spMkLst>
        </pc:spChg>
        <pc:spChg chg="add del mod">
          <ac:chgData name="Sarawoot Kongyoung" userId="3c6e786b-6c74-44bb-b33c-0040d5d8c246" providerId="ADAL" clId="{2620C617-B8BE-4128-B191-67F66659E7EF}" dt="2024-09-08T03:24:13.532" v="593" actId="478"/>
          <ac:spMkLst>
            <pc:docMk/>
            <pc:sldMk cId="634844727" sldId="335"/>
            <ac:spMk id="6" creationId="{B845AF63-68F4-AA9D-A3D2-C27B3028943E}"/>
          </ac:spMkLst>
        </pc:spChg>
        <pc:spChg chg="add del mod">
          <ac:chgData name="Sarawoot Kongyoung" userId="3c6e786b-6c74-44bb-b33c-0040d5d8c246" providerId="ADAL" clId="{2620C617-B8BE-4128-B191-67F66659E7EF}" dt="2024-09-08T03:21:20.646" v="574" actId="22"/>
          <ac:spMkLst>
            <pc:docMk/>
            <pc:sldMk cId="634844727" sldId="335"/>
            <ac:spMk id="10" creationId="{B9B2D2DE-7E02-8DF9-9117-80D689DEF947}"/>
          </ac:spMkLst>
        </pc:spChg>
        <pc:picChg chg="add mod">
          <ac:chgData name="Sarawoot Kongyoung" userId="3c6e786b-6c74-44bb-b33c-0040d5d8c246" providerId="ADAL" clId="{2620C617-B8BE-4128-B191-67F66659E7EF}" dt="2024-09-08T03:18:18.563" v="563"/>
          <ac:picMkLst>
            <pc:docMk/>
            <pc:sldMk cId="634844727" sldId="335"/>
            <ac:picMk id="4" creationId="{BF1084D1-2212-28E9-DEDE-18CAAB65318D}"/>
          </ac:picMkLst>
        </pc:picChg>
        <pc:picChg chg="add del mod ord">
          <ac:chgData name="Sarawoot Kongyoung" userId="3c6e786b-6c74-44bb-b33c-0040d5d8c246" providerId="ADAL" clId="{2620C617-B8BE-4128-B191-67F66659E7EF}" dt="2024-09-08T03:21:02.162" v="569" actId="478"/>
          <ac:picMkLst>
            <pc:docMk/>
            <pc:sldMk cId="634844727" sldId="335"/>
            <ac:picMk id="8" creationId="{ECE2F774-F55D-E4E5-C2A4-DD59E0C720A4}"/>
          </ac:picMkLst>
        </pc:picChg>
        <pc:picChg chg="add mod ord">
          <ac:chgData name="Sarawoot Kongyoung" userId="3c6e786b-6c74-44bb-b33c-0040d5d8c246" providerId="ADAL" clId="{2620C617-B8BE-4128-B191-67F66659E7EF}" dt="2024-09-08T03:21:24.623" v="576" actId="1076"/>
          <ac:picMkLst>
            <pc:docMk/>
            <pc:sldMk cId="634844727" sldId="335"/>
            <ac:picMk id="12" creationId="{1A578228-3E8C-9BB7-3A24-0CCB722D52D4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09.797" v="592" actId="478"/>
        <pc:sldMkLst>
          <pc:docMk/>
          <pc:sldMk cId="2696299517" sldId="336"/>
        </pc:sldMkLst>
        <pc:spChg chg="del">
          <ac:chgData name="Sarawoot Kongyoung" userId="3c6e786b-6c74-44bb-b33c-0040d5d8c246" providerId="ADAL" clId="{2620C617-B8BE-4128-B191-67F66659E7EF}" dt="2024-09-08T03:24:09.797" v="592" actId="478"/>
          <ac:spMkLst>
            <pc:docMk/>
            <pc:sldMk cId="2696299517" sldId="336"/>
            <ac:spMk id="6" creationId="{88EB2933-FC5D-B4B8-725B-4E3DE549B4CF}"/>
          </ac:spMkLst>
        </pc:spChg>
        <pc:spChg chg="add del mod">
          <ac:chgData name="Sarawoot Kongyoung" userId="3c6e786b-6c74-44bb-b33c-0040d5d8c246" providerId="ADAL" clId="{2620C617-B8BE-4128-B191-67F66659E7EF}" dt="2024-09-08T03:21:05.683" v="571" actId="22"/>
          <ac:spMkLst>
            <pc:docMk/>
            <pc:sldMk cId="2696299517" sldId="336"/>
            <ac:spMk id="7" creationId="{25358560-72CC-3364-BCB7-007A2CE37804}"/>
          </ac:spMkLst>
        </pc:spChg>
        <pc:picChg chg="del">
          <ac:chgData name="Sarawoot Kongyoung" userId="3c6e786b-6c74-44bb-b33c-0040d5d8c246" providerId="ADAL" clId="{2620C617-B8BE-4128-B191-67F66659E7EF}" dt="2024-09-08T03:21:04.016" v="570" actId="478"/>
          <ac:picMkLst>
            <pc:docMk/>
            <pc:sldMk cId="2696299517" sldId="336"/>
            <ac:picMk id="8" creationId="{EA4B086C-4E6B-44B7-84BD-C26DA9FABF7B}"/>
          </ac:picMkLst>
        </pc:picChg>
        <pc:picChg chg="add mod ord">
          <ac:chgData name="Sarawoot Kongyoung" userId="3c6e786b-6c74-44bb-b33c-0040d5d8c246" providerId="ADAL" clId="{2620C617-B8BE-4128-B191-67F66659E7EF}" dt="2024-09-08T03:21:11.455" v="573" actId="1076"/>
          <ac:picMkLst>
            <pc:docMk/>
            <pc:sldMk cId="2696299517" sldId="336"/>
            <ac:picMk id="10" creationId="{47497334-4BD0-F001-35D9-C0B888F446C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3:48.228" v="591" actId="1076"/>
        <pc:sldMkLst>
          <pc:docMk/>
          <pc:sldMk cId="3974934306" sldId="337"/>
        </pc:sldMkLst>
        <pc:spChg chg="mod">
          <ac:chgData name="Sarawoot Kongyoung" userId="3c6e786b-6c74-44bb-b33c-0040d5d8c246" providerId="ADAL" clId="{2620C617-B8BE-4128-B191-67F66659E7EF}" dt="2024-09-08T03:23:12.159" v="583" actId="404"/>
          <ac:spMkLst>
            <pc:docMk/>
            <pc:sldMk cId="3974934306" sldId="337"/>
            <ac:spMk id="2" creationId="{F1FCB921-D030-5AAD-E83E-3C588A016908}"/>
          </ac:spMkLst>
        </pc:spChg>
        <pc:spChg chg="add mod">
          <ac:chgData name="Sarawoot Kongyoung" userId="3c6e786b-6c74-44bb-b33c-0040d5d8c246" providerId="ADAL" clId="{2620C617-B8BE-4128-B191-67F66659E7EF}" dt="2024-09-08T03:23:26.242" v="587" actId="14100"/>
          <ac:spMkLst>
            <pc:docMk/>
            <pc:sldMk cId="3974934306" sldId="337"/>
            <ac:spMk id="3" creationId="{DBE1AD3A-36E1-9718-1F4E-76EA610D0122}"/>
          </ac:spMkLst>
        </pc:spChg>
        <pc:spChg chg="add del mod">
          <ac:chgData name="Sarawoot Kongyoung" userId="3c6e786b-6c74-44bb-b33c-0040d5d8c246" providerId="ADAL" clId="{2620C617-B8BE-4128-B191-67F66659E7EF}" dt="2024-09-08T03:23:42.175" v="589" actId="22"/>
          <ac:spMkLst>
            <pc:docMk/>
            <pc:sldMk cId="3974934306" sldId="337"/>
            <ac:spMk id="8" creationId="{AD83A2DA-75CF-2F20-3D15-4798968C293C}"/>
          </ac:spMkLst>
        </pc:spChg>
        <pc:picChg chg="del">
          <ac:chgData name="Sarawoot Kongyoung" userId="3c6e786b-6c74-44bb-b33c-0040d5d8c246" providerId="ADAL" clId="{2620C617-B8BE-4128-B191-67F66659E7EF}" dt="2024-09-08T03:23:28.782" v="588" actId="478"/>
          <ac:picMkLst>
            <pc:docMk/>
            <pc:sldMk cId="3974934306" sldId="337"/>
            <ac:picMk id="10" creationId="{C71B8A95-2196-AFB5-5A86-6C54C1951C9D}"/>
          </ac:picMkLst>
        </pc:picChg>
        <pc:picChg chg="add mod ord">
          <ac:chgData name="Sarawoot Kongyoung" userId="3c6e786b-6c74-44bb-b33c-0040d5d8c246" providerId="ADAL" clId="{2620C617-B8BE-4128-B191-67F66659E7EF}" dt="2024-09-08T03:23:48.228" v="591" actId="1076"/>
          <ac:picMkLst>
            <pc:docMk/>
            <pc:sldMk cId="3974934306" sldId="337"/>
            <ac:picMk id="11" creationId="{F2A676CC-191A-8CD7-EAB2-E6CBA3D5BF72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16:47.941" v="612" actId="14100"/>
        <pc:sldMkLst>
          <pc:docMk/>
          <pc:sldMk cId="3845653044" sldId="338"/>
        </pc:sldMkLst>
        <pc:spChg chg="mod">
          <ac:chgData name="Sarawoot Kongyoung" userId="3c6e786b-6c74-44bb-b33c-0040d5d8c246" providerId="ADAL" clId="{2620C617-B8BE-4128-B191-67F66659E7EF}" dt="2024-09-08T08:16:31.192" v="608" actId="404"/>
          <ac:spMkLst>
            <pc:docMk/>
            <pc:sldMk cId="3845653044" sldId="338"/>
            <ac:spMk id="2" creationId="{ECF35E96-E085-104C-FD94-7C650B764CF9}"/>
          </ac:spMkLst>
        </pc:spChg>
        <pc:spChg chg="del">
          <ac:chgData name="Sarawoot Kongyoung" userId="3c6e786b-6c74-44bb-b33c-0040d5d8c246" providerId="ADAL" clId="{2620C617-B8BE-4128-B191-67F66659E7EF}" dt="2024-09-08T08:16:40.564" v="609" actId="22"/>
          <ac:spMkLst>
            <pc:docMk/>
            <pc:sldMk cId="3845653044" sldId="338"/>
            <ac:spMk id="3" creationId="{A50CE213-8C02-F055-FCE5-E6E173EBB0F4}"/>
          </ac:spMkLst>
        </pc:spChg>
        <pc:picChg chg="add mod ord">
          <ac:chgData name="Sarawoot Kongyoung" userId="3c6e786b-6c74-44bb-b33c-0040d5d8c246" providerId="ADAL" clId="{2620C617-B8BE-4128-B191-67F66659E7EF}" dt="2024-09-08T08:16:47.941" v="612" actId="14100"/>
          <ac:picMkLst>
            <pc:docMk/>
            <pc:sldMk cId="3845653044" sldId="338"/>
            <ac:picMk id="5" creationId="{6795B351-05FC-F17D-D77A-B5CC114A646B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08:18:31.289" v="635" actId="1076"/>
        <pc:sldMkLst>
          <pc:docMk/>
          <pc:sldMk cId="2479677058" sldId="339"/>
        </pc:sldMkLst>
        <pc:spChg chg="del">
          <ac:chgData name="Sarawoot Kongyoung" userId="3c6e786b-6c74-44bb-b33c-0040d5d8c246" providerId="ADAL" clId="{2620C617-B8BE-4128-B191-67F66659E7EF}" dt="2024-09-08T08:17:18.088" v="616" actId="700"/>
          <ac:spMkLst>
            <pc:docMk/>
            <pc:sldMk cId="2479677058" sldId="339"/>
            <ac:spMk id="2" creationId="{82601ADA-736E-1877-3CD9-858A8E49D8F2}"/>
          </ac:spMkLst>
        </pc:spChg>
        <pc:spChg chg="del">
          <ac:chgData name="Sarawoot Kongyoung" userId="3c6e786b-6c74-44bb-b33c-0040d5d8c246" providerId="ADAL" clId="{2620C617-B8BE-4128-B191-67F66659E7EF}" dt="2024-09-08T08:17:12.061" v="614" actId="22"/>
          <ac:spMkLst>
            <pc:docMk/>
            <pc:sldMk cId="2479677058" sldId="339"/>
            <ac:spMk id="3" creationId="{F6BC7BB6-DE9C-C00A-C1FF-7973DC2425CF}"/>
          </ac:spMkLst>
        </pc:spChg>
        <pc:spChg chg="add mod">
          <ac:chgData name="Sarawoot Kongyoung" userId="3c6e786b-6c74-44bb-b33c-0040d5d8c246" providerId="ADAL" clId="{2620C617-B8BE-4128-B191-67F66659E7EF}" dt="2024-09-08T08:17:46.276" v="623" actId="1076"/>
          <ac:spMkLst>
            <pc:docMk/>
            <pc:sldMk cId="2479677058" sldId="339"/>
            <ac:spMk id="8" creationId="{F59783BD-6E4A-2AFD-0409-569D78AE6539}"/>
          </ac:spMkLst>
        </pc:spChg>
        <pc:spChg chg="add mod">
          <ac:chgData name="Sarawoot Kongyoung" userId="3c6e786b-6c74-44bb-b33c-0040d5d8c246" providerId="ADAL" clId="{2620C617-B8BE-4128-B191-67F66659E7EF}" dt="2024-09-08T08:18:00.320" v="626" actId="14100"/>
          <ac:spMkLst>
            <pc:docMk/>
            <pc:sldMk cId="2479677058" sldId="339"/>
            <ac:spMk id="9" creationId="{8CB28151-91FB-0132-65E9-97DA0C27885C}"/>
          </ac:spMkLst>
        </pc:spChg>
        <pc:spChg chg="add mod">
          <ac:chgData name="Sarawoot Kongyoung" userId="3c6e786b-6c74-44bb-b33c-0040d5d8c246" providerId="ADAL" clId="{2620C617-B8BE-4128-B191-67F66659E7EF}" dt="2024-09-08T08:18:05.842" v="628" actId="14100"/>
          <ac:spMkLst>
            <pc:docMk/>
            <pc:sldMk cId="2479677058" sldId="339"/>
            <ac:spMk id="10" creationId="{A4354CE8-E988-6245-BB36-25CB5776FD7F}"/>
          </ac:spMkLst>
        </pc:spChg>
        <pc:spChg chg="add mod">
          <ac:chgData name="Sarawoot Kongyoung" userId="3c6e786b-6c74-44bb-b33c-0040d5d8c246" providerId="ADAL" clId="{2620C617-B8BE-4128-B191-67F66659E7EF}" dt="2024-09-08T08:18:23.994" v="633" actId="14100"/>
          <ac:spMkLst>
            <pc:docMk/>
            <pc:sldMk cId="2479677058" sldId="339"/>
            <ac:spMk id="11" creationId="{0EADCB0B-6565-B770-7E12-BF8B6ADF45CC}"/>
          </ac:spMkLst>
        </pc:spChg>
        <pc:spChg chg="add mod">
          <ac:chgData name="Sarawoot Kongyoung" userId="3c6e786b-6c74-44bb-b33c-0040d5d8c246" providerId="ADAL" clId="{2620C617-B8BE-4128-B191-67F66659E7EF}" dt="2024-09-08T08:18:31.289" v="635" actId="1076"/>
          <ac:spMkLst>
            <pc:docMk/>
            <pc:sldMk cId="2479677058" sldId="339"/>
            <ac:spMk id="12" creationId="{73B218A8-E8CD-8901-0A79-1DF8E824D1CF}"/>
          </ac:spMkLst>
        </pc:spChg>
        <pc:picChg chg="add mod ord">
          <ac:chgData name="Sarawoot Kongyoung" userId="3c6e786b-6c74-44bb-b33c-0040d5d8c246" providerId="ADAL" clId="{2620C617-B8BE-4128-B191-67F66659E7EF}" dt="2024-09-08T08:17:20.696" v="617" actId="1076"/>
          <ac:picMkLst>
            <pc:docMk/>
            <pc:sldMk cId="2479677058" sldId="339"/>
            <ac:picMk id="5" creationId="{041EC52E-3FF7-1FA4-9635-7E74B63BF242}"/>
          </ac:picMkLst>
        </pc:picChg>
        <pc:picChg chg="add mod">
          <ac:chgData name="Sarawoot Kongyoung" userId="3c6e786b-6c74-44bb-b33c-0040d5d8c246" providerId="ADAL" clId="{2620C617-B8BE-4128-B191-67F66659E7EF}" dt="2024-09-08T08:17:34.712" v="621" actId="1076"/>
          <ac:picMkLst>
            <pc:docMk/>
            <pc:sldMk cId="2479677058" sldId="339"/>
            <ac:picMk id="7" creationId="{BEC1C34B-10C8-28DD-A68E-41ABAF6C28FD}"/>
          </ac:picMkLst>
        </pc:picChg>
      </pc:sldChg>
      <pc:sldChg chg="addSp delSp modSp new mod ord modClrScheme chgLayout">
        <pc:chgData name="Sarawoot Kongyoung" userId="3c6e786b-6c74-44bb-b33c-0040d5d8c246" providerId="ADAL" clId="{2620C617-B8BE-4128-B191-67F66659E7EF}" dt="2024-09-08T08:24:43.846" v="643" actId="1076"/>
        <pc:sldMkLst>
          <pc:docMk/>
          <pc:sldMk cId="320535025" sldId="340"/>
        </pc:sldMkLst>
        <pc:spChg chg="del">
          <ac:chgData name="Sarawoot Kongyoung" userId="3c6e786b-6c74-44bb-b33c-0040d5d8c246" providerId="ADAL" clId="{2620C617-B8BE-4128-B191-67F66659E7EF}" dt="2024-09-08T08:24:41.646" v="642" actId="700"/>
          <ac:spMkLst>
            <pc:docMk/>
            <pc:sldMk cId="320535025" sldId="340"/>
            <ac:spMk id="2" creationId="{72321C64-CFE8-95FE-3613-5CB00A0C9ACE}"/>
          </ac:spMkLst>
        </pc:spChg>
        <pc:spChg chg="del">
          <ac:chgData name="Sarawoot Kongyoung" userId="3c6e786b-6c74-44bb-b33c-0040d5d8c246" providerId="ADAL" clId="{2620C617-B8BE-4128-B191-67F66659E7EF}" dt="2024-09-08T08:24:32.870" v="639" actId="22"/>
          <ac:spMkLst>
            <pc:docMk/>
            <pc:sldMk cId="320535025" sldId="340"/>
            <ac:spMk id="3" creationId="{605E6F08-A1A7-81C7-6124-1046DDEF283F}"/>
          </ac:spMkLst>
        </pc:spChg>
        <pc:picChg chg="add mod ord">
          <ac:chgData name="Sarawoot Kongyoung" userId="3c6e786b-6c74-44bb-b33c-0040d5d8c246" providerId="ADAL" clId="{2620C617-B8BE-4128-B191-67F66659E7EF}" dt="2024-09-08T08:24:43.846" v="643" actId="1076"/>
          <ac:picMkLst>
            <pc:docMk/>
            <pc:sldMk cId="320535025" sldId="340"/>
            <ac:picMk id="5" creationId="{AE01166C-26DC-50A4-6FB2-F29B6047D0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08:35:29.388" v="663" actId="1076"/>
        <pc:sldMkLst>
          <pc:docMk/>
          <pc:sldMk cId="1749376152" sldId="341"/>
        </pc:sldMkLst>
        <pc:spChg chg="add mod">
          <ac:chgData name="Sarawoot Kongyoung" userId="3c6e786b-6c74-44bb-b33c-0040d5d8c246" providerId="ADAL" clId="{2620C617-B8BE-4128-B191-67F66659E7EF}" dt="2024-09-08T08:35:13.781" v="661" actId="20577"/>
          <ac:spMkLst>
            <pc:docMk/>
            <pc:sldMk cId="1749376152" sldId="341"/>
            <ac:spMk id="2" creationId="{68FE26AD-9A79-2505-DF3A-78ECD0CDAB67}"/>
          </ac:spMkLst>
        </pc:spChg>
        <pc:spChg chg="add mod">
          <ac:chgData name="Sarawoot Kongyoung" userId="3c6e786b-6c74-44bb-b33c-0040d5d8c246" providerId="ADAL" clId="{2620C617-B8BE-4128-B191-67F66659E7EF}" dt="2024-09-08T08:35:09.051" v="658"/>
          <ac:spMkLst>
            <pc:docMk/>
            <pc:sldMk cId="1749376152" sldId="341"/>
            <ac:spMk id="3" creationId="{091DF80D-992D-5A8A-9AF2-A7B9CCE742B8}"/>
          </ac:spMkLst>
        </pc:spChg>
        <pc:picChg chg="add mod">
          <ac:chgData name="Sarawoot Kongyoung" userId="3c6e786b-6c74-44bb-b33c-0040d5d8c246" providerId="ADAL" clId="{2620C617-B8BE-4128-B191-67F66659E7EF}" dt="2024-09-08T08:35:29.388" v="663" actId="1076"/>
          <ac:picMkLst>
            <pc:docMk/>
            <pc:sldMk cId="1749376152" sldId="341"/>
            <ac:picMk id="5" creationId="{9C8DED96-49E8-1F98-10BD-FFA6F62EFDBC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35:49.005" v="666" actId="22"/>
        <pc:sldMkLst>
          <pc:docMk/>
          <pc:sldMk cId="3634324195" sldId="342"/>
        </pc:sldMkLst>
        <pc:spChg chg="mod">
          <ac:chgData name="Sarawoot Kongyoung" userId="3c6e786b-6c74-44bb-b33c-0040d5d8c246" providerId="ADAL" clId="{2620C617-B8BE-4128-B191-67F66659E7EF}" dt="2024-09-08T08:35:36.898" v="665"/>
          <ac:spMkLst>
            <pc:docMk/>
            <pc:sldMk cId="3634324195" sldId="342"/>
            <ac:spMk id="2" creationId="{49C908E2-ED4B-B2B1-4E4C-571A1D1A0F6D}"/>
          </ac:spMkLst>
        </pc:spChg>
        <pc:spChg chg="del">
          <ac:chgData name="Sarawoot Kongyoung" userId="3c6e786b-6c74-44bb-b33c-0040d5d8c246" providerId="ADAL" clId="{2620C617-B8BE-4128-B191-67F66659E7EF}" dt="2024-09-08T08:35:49.005" v="666" actId="22"/>
          <ac:spMkLst>
            <pc:docMk/>
            <pc:sldMk cId="3634324195" sldId="342"/>
            <ac:spMk id="3" creationId="{49ED1976-EF47-5C74-FC42-1466599EB9B3}"/>
          </ac:spMkLst>
        </pc:spChg>
        <pc:picChg chg="add mod ord">
          <ac:chgData name="Sarawoot Kongyoung" userId="3c6e786b-6c74-44bb-b33c-0040d5d8c246" providerId="ADAL" clId="{2620C617-B8BE-4128-B191-67F66659E7EF}" dt="2024-09-08T08:35:49.005" v="666" actId="22"/>
          <ac:picMkLst>
            <pc:docMk/>
            <pc:sldMk cId="3634324195" sldId="342"/>
            <ac:picMk id="5" creationId="{58F6E233-73BB-C575-1003-B2A95180962C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8:50:39.860" v="706" actId="20577"/>
        <pc:sldMkLst>
          <pc:docMk/>
          <pc:sldMk cId="611773205" sldId="343"/>
        </pc:sldMkLst>
        <pc:spChg chg="mod">
          <ac:chgData name="Sarawoot Kongyoung" userId="3c6e786b-6c74-44bb-b33c-0040d5d8c246" providerId="ADAL" clId="{2620C617-B8BE-4128-B191-67F66659E7EF}" dt="2024-09-08T08:49:38.484" v="670"/>
          <ac:spMkLst>
            <pc:docMk/>
            <pc:sldMk cId="611773205" sldId="343"/>
            <ac:spMk id="2" creationId="{C37EBF62-D94A-5E03-D9D9-76CCF95C2662}"/>
          </ac:spMkLst>
        </pc:spChg>
        <pc:spChg chg="mod">
          <ac:chgData name="Sarawoot Kongyoung" userId="3c6e786b-6c74-44bb-b33c-0040d5d8c246" providerId="ADAL" clId="{2620C617-B8BE-4128-B191-67F66659E7EF}" dt="2024-09-08T08:50:39.860" v="706" actId="20577"/>
          <ac:spMkLst>
            <pc:docMk/>
            <pc:sldMk cId="611773205" sldId="343"/>
            <ac:spMk id="3" creationId="{F4644F55-D970-DE0D-8DCB-CB5381B7C13E}"/>
          </ac:spMkLst>
        </pc:spChg>
      </pc:sldChg>
      <pc:sldChg chg="addSp delSp modSp new mod modClrScheme chgLayout">
        <pc:chgData name="Sarawoot Kongyoung" userId="3c6e786b-6c74-44bb-b33c-0040d5d8c246" providerId="ADAL" clId="{2620C617-B8BE-4128-B191-67F66659E7EF}" dt="2024-09-08T08:55:27.519" v="710" actId="1076"/>
        <pc:sldMkLst>
          <pc:docMk/>
          <pc:sldMk cId="1779731350" sldId="344"/>
        </pc:sldMkLst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2" creationId="{1EE79A89-A503-A108-94E6-31DF6B0C6A52}"/>
          </ac:spMkLst>
        </pc:spChg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3" creationId="{B75B5400-3041-B569-BC8F-F3F68877CA16}"/>
          </ac:spMkLst>
        </pc:spChg>
        <pc:picChg chg="add mod">
          <ac:chgData name="Sarawoot Kongyoung" userId="3c6e786b-6c74-44bb-b33c-0040d5d8c246" providerId="ADAL" clId="{2620C617-B8BE-4128-B191-67F66659E7EF}" dt="2024-09-08T08:55:27.519" v="710" actId="1076"/>
          <ac:picMkLst>
            <pc:docMk/>
            <pc:sldMk cId="1779731350" sldId="344"/>
            <ac:picMk id="5" creationId="{129AB528-3A36-A4EC-888F-41F66FBE0F31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8:58:11.645" v="719" actId="1076"/>
        <pc:sldMkLst>
          <pc:docMk/>
          <pc:sldMk cId="1789554832" sldId="345"/>
        </pc:sldMkLst>
        <pc:spChg chg="add mod">
          <ac:chgData name="Sarawoot Kongyoung" userId="3c6e786b-6c74-44bb-b33c-0040d5d8c246" providerId="ADAL" clId="{2620C617-B8BE-4128-B191-67F66659E7EF}" dt="2024-09-08T08:58:11.645" v="719" actId="1076"/>
          <ac:spMkLst>
            <pc:docMk/>
            <pc:sldMk cId="1789554832" sldId="345"/>
            <ac:spMk id="8" creationId="{65AD80E0-C033-15AA-6C6A-DDF09A2A7A39}"/>
          </ac:spMkLst>
        </pc:spChg>
        <pc:picChg chg="add mod">
          <ac:chgData name="Sarawoot Kongyoung" userId="3c6e786b-6c74-44bb-b33c-0040d5d8c246" providerId="ADAL" clId="{2620C617-B8BE-4128-B191-67F66659E7EF}" dt="2024-09-08T08:57:37.190" v="713" actId="1076"/>
          <ac:picMkLst>
            <pc:docMk/>
            <pc:sldMk cId="1789554832" sldId="345"/>
            <ac:picMk id="3" creationId="{58949137-D569-8B40-8542-191E3D4566B5}"/>
          </ac:picMkLst>
        </pc:picChg>
        <pc:picChg chg="add mod">
          <ac:chgData name="Sarawoot Kongyoung" userId="3c6e786b-6c74-44bb-b33c-0040d5d8c246" providerId="ADAL" clId="{2620C617-B8BE-4128-B191-67F66659E7EF}" dt="2024-09-08T08:57:50.244" v="715" actId="1076"/>
          <ac:picMkLst>
            <pc:docMk/>
            <pc:sldMk cId="1789554832" sldId="345"/>
            <ac:picMk id="5" creationId="{6B919CF2-B1A1-1C58-B0A7-2C7D0E4B3134}"/>
          </ac:picMkLst>
        </pc:picChg>
        <pc:picChg chg="add mod">
          <ac:chgData name="Sarawoot Kongyoung" userId="3c6e786b-6c74-44bb-b33c-0040d5d8c246" providerId="ADAL" clId="{2620C617-B8BE-4128-B191-67F66659E7EF}" dt="2024-09-08T08:58:03.184" v="717" actId="1076"/>
          <ac:picMkLst>
            <pc:docMk/>
            <pc:sldMk cId="1789554832" sldId="345"/>
            <ac:picMk id="7" creationId="{34BB04DC-9193-527F-BED2-3A1847D0E69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0:28.357" v="722" actId="1076"/>
        <pc:sldMkLst>
          <pc:docMk/>
          <pc:sldMk cId="3051744910" sldId="346"/>
        </pc:sldMkLst>
        <pc:picChg chg="add mod">
          <ac:chgData name="Sarawoot Kongyoung" userId="3c6e786b-6c74-44bb-b33c-0040d5d8c246" providerId="ADAL" clId="{2620C617-B8BE-4128-B191-67F66659E7EF}" dt="2024-09-08T09:00:28.357" v="722" actId="1076"/>
          <ac:picMkLst>
            <pc:docMk/>
            <pc:sldMk cId="3051744910" sldId="346"/>
            <ac:picMk id="3" creationId="{0F86E87F-0233-C8BA-F8F0-64987174B1D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1:56.600" v="731" actId="1076"/>
        <pc:sldMkLst>
          <pc:docMk/>
          <pc:sldMk cId="1361206849" sldId="347"/>
        </pc:sldMkLst>
        <pc:spChg chg="add mod">
          <ac:chgData name="Sarawoot Kongyoung" userId="3c6e786b-6c74-44bb-b33c-0040d5d8c246" providerId="ADAL" clId="{2620C617-B8BE-4128-B191-67F66659E7EF}" dt="2024-09-08T09:01:56.600" v="731" actId="1076"/>
          <ac:spMkLst>
            <pc:docMk/>
            <pc:sldMk cId="1361206849" sldId="347"/>
            <ac:spMk id="8" creationId="{2F910BF4-3DDB-D147-F74D-D27263F08FFA}"/>
          </ac:spMkLst>
        </pc:spChg>
        <pc:picChg chg="add mod">
          <ac:chgData name="Sarawoot Kongyoung" userId="3c6e786b-6c74-44bb-b33c-0040d5d8c246" providerId="ADAL" clId="{2620C617-B8BE-4128-B191-67F66659E7EF}" dt="2024-09-08T09:01:32.090" v="725" actId="1076"/>
          <ac:picMkLst>
            <pc:docMk/>
            <pc:sldMk cId="1361206849" sldId="347"/>
            <ac:picMk id="3" creationId="{3B61A874-C537-BC06-D5BA-AE41F709E9B1}"/>
          </ac:picMkLst>
        </pc:picChg>
        <pc:picChg chg="add mod">
          <ac:chgData name="Sarawoot Kongyoung" userId="3c6e786b-6c74-44bb-b33c-0040d5d8c246" providerId="ADAL" clId="{2620C617-B8BE-4128-B191-67F66659E7EF}" dt="2024-09-08T09:01:41.566" v="727" actId="1076"/>
          <ac:picMkLst>
            <pc:docMk/>
            <pc:sldMk cId="1361206849" sldId="347"/>
            <ac:picMk id="5" creationId="{A59DEC3A-4987-53A4-F44D-CE30A842A742}"/>
          </ac:picMkLst>
        </pc:picChg>
        <pc:picChg chg="add mod">
          <ac:chgData name="Sarawoot Kongyoung" userId="3c6e786b-6c74-44bb-b33c-0040d5d8c246" providerId="ADAL" clId="{2620C617-B8BE-4128-B191-67F66659E7EF}" dt="2024-09-08T09:01:50.304" v="729" actId="1076"/>
          <ac:picMkLst>
            <pc:docMk/>
            <pc:sldMk cId="1361206849" sldId="347"/>
            <ac:picMk id="7" creationId="{0AF3DE2A-9B39-142C-EA02-3D6CEEAA06A2}"/>
          </ac:picMkLst>
        </pc:picChg>
      </pc:sldChg>
      <pc:sldChg chg="addSp new mod">
        <pc:chgData name="Sarawoot Kongyoung" userId="3c6e786b-6c74-44bb-b33c-0040d5d8c246" providerId="ADAL" clId="{2620C617-B8BE-4128-B191-67F66659E7EF}" dt="2024-09-08T09:02:34.715" v="733" actId="22"/>
        <pc:sldMkLst>
          <pc:docMk/>
          <pc:sldMk cId="1775883392" sldId="348"/>
        </pc:sldMkLst>
        <pc:picChg chg="add">
          <ac:chgData name="Sarawoot Kongyoung" userId="3c6e786b-6c74-44bb-b33c-0040d5d8c246" providerId="ADAL" clId="{2620C617-B8BE-4128-B191-67F66659E7EF}" dt="2024-09-08T09:02:34.715" v="733" actId="22"/>
          <ac:picMkLst>
            <pc:docMk/>
            <pc:sldMk cId="1775883392" sldId="348"/>
            <ac:picMk id="3" creationId="{B4A0C7C4-DAAA-9786-BD61-3B0637D1917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3:21.441" v="737" actId="1076"/>
        <pc:sldMkLst>
          <pc:docMk/>
          <pc:sldMk cId="3153614204" sldId="349"/>
        </pc:sldMkLst>
        <pc:picChg chg="add mod">
          <ac:chgData name="Sarawoot Kongyoung" userId="3c6e786b-6c74-44bb-b33c-0040d5d8c246" providerId="ADAL" clId="{2620C617-B8BE-4128-B191-67F66659E7EF}" dt="2024-09-08T09:03:21.441" v="737" actId="1076"/>
          <ac:picMkLst>
            <pc:docMk/>
            <pc:sldMk cId="3153614204" sldId="349"/>
            <ac:picMk id="3" creationId="{93155308-5D86-11EC-715A-1720DF5E755E}"/>
          </ac:picMkLst>
        </pc:picChg>
      </pc:sldChg>
      <pc:sldChg chg="addSp new mod">
        <pc:chgData name="Sarawoot Kongyoung" userId="3c6e786b-6c74-44bb-b33c-0040d5d8c246" providerId="ADAL" clId="{2620C617-B8BE-4128-B191-67F66659E7EF}" dt="2024-09-08T10:01:24.719" v="739" actId="22"/>
        <pc:sldMkLst>
          <pc:docMk/>
          <pc:sldMk cId="4102560988" sldId="350"/>
        </pc:sldMkLst>
        <pc:picChg chg="add">
          <ac:chgData name="Sarawoot Kongyoung" userId="3c6e786b-6c74-44bb-b33c-0040d5d8c246" providerId="ADAL" clId="{2620C617-B8BE-4128-B191-67F66659E7EF}" dt="2024-09-08T10:01:24.719" v="739" actId="22"/>
          <ac:picMkLst>
            <pc:docMk/>
            <pc:sldMk cId="4102560988" sldId="350"/>
            <ac:picMk id="3" creationId="{889C0E19-D2B4-E842-E060-BA3C72E592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10:07:54.144" v="769" actId="13822"/>
        <pc:sldMkLst>
          <pc:docMk/>
          <pc:sldMk cId="1260328261" sldId="351"/>
        </pc:sldMkLst>
        <pc:spChg chg="add mod ord">
          <ac:chgData name="Sarawoot Kongyoung" userId="3c6e786b-6c74-44bb-b33c-0040d5d8c246" providerId="ADAL" clId="{2620C617-B8BE-4128-B191-67F66659E7EF}" dt="2024-09-08T10:05:29.191" v="752" actId="20577"/>
          <ac:spMkLst>
            <pc:docMk/>
            <pc:sldMk cId="1260328261" sldId="351"/>
            <ac:spMk id="4" creationId="{9B9ACE8E-E1D3-EC4F-DF51-9894F3DABE17}"/>
          </ac:spMkLst>
        </pc:spChg>
        <pc:spChg chg="add mod ord">
          <ac:chgData name="Sarawoot Kongyoung" userId="3c6e786b-6c74-44bb-b33c-0040d5d8c246" providerId="ADAL" clId="{2620C617-B8BE-4128-B191-67F66659E7EF}" dt="2024-09-08T10:05:53.026" v="757" actId="1076"/>
          <ac:spMkLst>
            <pc:docMk/>
            <pc:sldMk cId="1260328261" sldId="351"/>
            <ac:spMk id="5" creationId="{9AEE63DE-F3D9-151C-3405-099E2D5E8B74}"/>
          </ac:spMkLst>
        </pc:spChg>
        <pc:spChg chg="add mod">
          <ac:chgData name="Sarawoot Kongyoung" userId="3c6e786b-6c74-44bb-b33c-0040d5d8c246" providerId="ADAL" clId="{2620C617-B8BE-4128-B191-67F66659E7EF}" dt="2024-09-08T10:07:54.144" v="769" actId="13822"/>
          <ac:spMkLst>
            <pc:docMk/>
            <pc:sldMk cId="1260328261" sldId="351"/>
            <ac:spMk id="9" creationId="{34929A08-9531-EC4E-0B8E-425D90AC1E12}"/>
          </ac:spMkLst>
        </pc:spChg>
        <pc:picChg chg="add mod">
          <ac:chgData name="Sarawoot Kongyoung" userId="3c6e786b-6c74-44bb-b33c-0040d5d8c246" providerId="ADAL" clId="{2620C617-B8BE-4128-B191-67F66659E7EF}" dt="2024-09-08T10:05:33.643" v="753" actId="1076"/>
          <ac:picMkLst>
            <pc:docMk/>
            <pc:sldMk cId="1260328261" sldId="351"/>
            <ac:picMk id="3" creationId="{FD5CFAFC-19F3-94EE-CAC5-68F17B68E08B}"/>
          </ac:picMkLst>
        </pc:picChg>
        <pc:picChg chg="add mod">
          <ac:chgData name="Sarawoot Kongyoung" userId="3c6e786b-6c74-44bb-b33c-0040d5d8c246" providerId="ADAL" clId="{2620C617-B8BE-4128-B191-67F66659E7EF}" dt="2024-09-08T10:07:32.442" v="760" actId="1076"/>
          <ac:picMkLst>
            <pc:docMk/>
            <pc:sldMk cId="1260328261" sldId="351"/>
            <ac:picMk id="7" creationId="{5AC56872-F603-E4EB-AB73-B2AD62CC1D69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10:26.204" v="779" actId="1076"/>
        <pc:sldMkLst>
          <pc:docMk/>
          <pc:sldMk cId="3665377990" sldId="352"/>
        </pc:sldMkLst>
        <pc:spChg chg="mod">
          <ac:chgData name="Sarawoot Kongyoung" userId="3c6e786b-6c74-44bb-b33c-0040d5d8c246" providerId="ADAL" clId="{2620C617-B8BE-4128-B191-67F66659E7EF}" dt="2024-09-08T10:09:46.550" v="772" actId="20577"/>
          <ac:spMkLst>
            <pc:docMk/>
            <pc:sldMk cId="3665377990" sldId="352"/>
            <ac:spMk id="2" creationId="{944882D1-D937-DC49-DF88-007D29C2ED32}"/>
          </ac:spMkLst>
        </pc:spChg>
        <pc:spChg chg="mod">
          <ac:chgData name="Sarawoot Kongyoung" userId="3c6e786b-6c74-44bb-b33c-0040d5d8c246" providerId="ADAL" clId="{2620C617-B8BE-4128-B191-67F66659E7EF}" dt="2024-09-08T10:09:52.168" v="773"/>
          <ac:spMkLst>
            <pc:docMk/>
            <pc:sldMk cId="3665377990" sldId="352"/>
            <ac:spMk id="3" creationId="{7D8664F2-AE9F-8507-CB1A-4F956398CC6A}"/>
          </ac:spMkLst>
        </pc:spChg>
        <pc:spChg chg="add mod">
          <ac:chgData name="Sarawoot Kongyoung" userId="3c6e786b-6c74-44bb-b33c-0040d5d8c246" providerId="ADAL" clId="{2620C617-B8BE-4128-B191-67F66659E7EF}" dt="2024-09-08T10:10:26.204" v="779" actId="1076"/>
          <ac:spMkLst>
            <pc:docMk/>
            <pc:sldMk cId="3665377990" sldId="352"/>
            <ac:spMk id="8" creationId="{D4686A94-4DCB-0F2A-633E-31D64C5F9E1B}"/>
          </ac:spMkLst>
        </pc:spChg>
        <pc:picChg chg="add mod">
          <ac:chgData name="Sarawoot Kongyoung" userId="3c6e786b-6c74-44bb-b33c-0040d5d8c246" providerId="ADAL" clId="{2620C617-B8BE-4128-B191-67F66659E7EF}" dt="2024-09-08T10:10:09.138" v="775" actId="1076"/>
          <ac:picMkLst>
            <pc:docMk/>
            <pc:sldMk cId="3665377990" sldId="352"/>
            <ac:picMk id="5" creationId="{199374D2-81FB-0E4B-D32C-2452018B815B}"/>
          </ac:picMkLst>
        </pc:picChg>
        <pc:picChg chg="add mod">
          <ac:chgData name="Sarawoot Kongyoung" userId="3c6e786b-6c74-44bb-b33c-0040d5d8c246" providerId="ADAL" clId="{2620C617-B8BE-4128-B191-67F66659E7EF}" dt="2024-09-08T10:10:18.321" v="777" actId="1076"/>
          <ac:picMkLst>
            <pc:docMk/>
            <pc:sldMk cId="3665377990" sldId="352"/>
            <ac:picMk id="7" creationId="{8E71CD1F-EC81-D596-0C79-3D5382E686CC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23:53.396" v="784"/>
        <pc:sldMkLst>
          <pc:docMk/>
          <pc:sldMk cId="1439208038" sldId="353"/>
        </pc:sldMkLst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2" creationId="{8FB84B74-02BD-A745-CE2B-2CCAF37D311B}"/>
          </ac:spMkLst>
        </pc:spChg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3" creationId="{BAA2478D-479B-890C-8754-1596ECB3B570}"/>
          </ac:spMkLst>
        </pc:spChg>
        <pc:spChg chg="add mod ord">
          <ac:chgData name="Sarawoot Kongyoung" userId="3c6e786b-6c74-44bb-b33c-0040d5d8c246" providerId="ADAL" clId="{2620C617-B8BE-4128-B191-67F66659E7EF}" dt="2024-09-08T10:23:53.396" v="784"/>
          <ac:spMkLst>
            <pc:docMk/>
            <pc:sldMk cId="1439208038" sldId="353"/>
            <ac:spMk id="4" creationId="{3196EBE2-C41A-2DEF-7178-FF79E373EC81}"/>
          </ac:spMkLst>
        </pc:spChg>
        <pc:spChg chg="add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5" creationId="{6039A883-F390-C547-FD95-BFC9212A20A2}"/>
          </ac:spMkLst>
        </pc:spChg>
      </pc:sldChg>
      <pc:sldChg chg="addSp delSp modSp new mod modClrScheme modAnim chgLayout">
        <pc:chgData name="Sarawoot Kongyoung" userId="3c6e786b-6c74-44bb-b33c-0040d5d8c246" providerId="ADAL" clId="{2620C617-B8BE-4128-B191-67F66659E7EF}" dt="2024-09-08T10:34:39.526" v="803"/>
        <pc:sldMkLst>
          <pc:docMk/>
          <pc:sldMk cId="1371502293" sldId="354"/>
        </pc:sldMkLst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2" creationId="{277917C9-74E1-A03F-D6ED-F1601939ED61}"/>
          </ac:spMkLst>
        </pc:spChg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3" creationId="{AE810530-7596-523F-16BC-B00AFBEFB825}"/>
          </ac:spMkLst>
        </pc:spChg>
        <pc:spChg chg="add mod ord">
          <ac:chgData name="Sarawoot Kongyoung" userId="3c6e786b-6c74-44bb-b33c-0040d5d8c246" providerId="ADAL" clId="{2620C617-B8BE-4128-B191-67F66659E7EF}" dt="2024-09-08T10:32:41.942" v="793" actId="113"/>
          <ac:spMkLst>
            <pc:docMk/>
            <pc:sldMk cId="1371502293" sldId="354"/>
            <ac:spMk id="4" creationId="{DBADC5A6-89A1-B25E-5B1F-146F68296FDD}"/>
          </ac:spMkLst>
        </pc:spChg>
        <pc:spChg chg="add mod ord">
          <ac:chgData name="Sarawoot Kongyoung" userId="3c6e786b-6c74-44bb-b33c-0040d5d8c246" providerId="ADAL" clId="{2620C617-B8BE-4128-B191-67F66659E7EF}" dt="2024-09-08T10:32:54.347" v="796"/>
          <ac:spMkLst>
            <pc:docMk/>
            <pc:sldMk cId="1371502293" sldId="354"/>
            <ac:spMk id="5" creationId="{CA8683F0-94B9-2F96-8F55-5E998122C319}"/>
          </ac:spMkLst>
        </pc:spChg>
        <pc:picChg chg="add mod">
          <ac:chgData name="Sarawoot Kongyoung" userId="3c6e786b-6c74-44bb-b33c-0040d5d8c246" providerId="ADAL" clId="{2620C617-B8BE-4128-B191-67F66659E7EF}" dt="2024-09-08T10:34:30.663" v="799" actId="1076"/>
          <ac:picMkLst>
            <pc:docMk/>
            <pc:sldMk cId="1371502293" sldId="354"/>
            <ac:picMk id="7" creationId="{FB2573DB-AF08-4B58-9425-ACC549F9A21A}"/>
          </ac:picMkLst>
        </pc:picChg>
        <pc:picChg chg="add mod">
          <ac:chgData name="Sarawoot Kongyoung" userId="3c6e786b-6c74-44bb-b33c-0040d5d8c246" providerId="ADAL" clId="{2620C617-B8BE-4128-B191-67F66659E7EF}" dt="2024-09-08T10:34:35.626" v="802" actId="1440"/>
          <ac:picMkLst>
            <pc:docMk/>
            <pc:sldMk cId="1371502293" sldId="354"/>
            <ac:picMk id="9" creationId="{C9A2A366-58E4-2ABE-D808-FAE99EC68F19}"/>
          </ac:picMkLst>
        </pc:picChg>
      </pc:sldChg>
      <pc:sldChg chg="addSp modSp new mod modAnim">
        <pc:chgData name="Sarawoot Kongyoung" userId="3c6e786b-6c74-44bb-b33c-0040d5d8c246" providerId="ADAL" clId="{2620C617-B8BE-4128-B191-67F66659E7EF}" dt="2024-09-08T10:37:17.399" v="824" actId="208"/>
        <pc:sldMkLst>
          <pc:docMk/>
          <pc:sldMk cId="2180556139" sldId="355"/>
        </pc:sldMkLst>
        <pc:spChg chg="mod">
          <ac:chgData name="Sarawoot Kongyoung" userId="3c6e786b-6c74-44bb-b33c-0040d5d8c246" providerId="ADAL" clId="{2620C617-B8BE-4128-B191-67F66659E7EF}" dt="2024-09-08T10:34:55.401" v="805"/>
          <ac:spMkLst>
            <pc:docMk/>
            <pc:sldMk cId="2180556139" sldId="355"/>
            <ac:spMk id="2" creationId="{3E4322E3-EAE9-6E29-F341-19BFB4D5BC9A}"/>
          </ac:spMkLst>
        </pc:spChg>
        <pc:spChg chg="mod">
          <ac:chgData name="Sarawoot Kongyoung" userId="3c6e786b-6c74-44bb-b33c-0040d5d8c246" providerId="ADAL" clId="{2620C617-B8BE-4128-B191-67F66659E7EF}" dt="2024-09-08T10:35:10.828" v="809" actId="12"/>
          <ac:spMkLst>
            <pc:docMk/>
            <pc:sldMk cId="2180556139" sldId="355"/>
            <ac:spMk id="3" creationId="{5D9E0298-BF97-B642-3192-2BA131F88B6C}"/>
          </ac:spMkLst>
        </pc:spChg>
        <pc:picChg chg="add mod">
          <ac:chgData name="Sarawoot Kongyoung" userId="3c6e786b-6c74-44bb-b33c-0040d5d8c246" providerId="ADAL" clId="{2620C617-B8BE-4128-B191-67F66659E7EF}" dt="2024-09-08T10:36:23.320" v="811" actId="1076"/>
          <ac:picMkLst>
            <pc:docMk/>
            <pc:sldMk cId="2180556139" sldId="355"/>
            <ac:picMk id="5" creationId="{0483DFA3-1222-A862-C155-7E0B127D556B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7" creationId="{C2276E18-4C1C-D34E-994D-1BE90A191DFC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9" creationId="{5A43BF9D-5835-225C-9F27-58A2AD34CDE0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11" creationId="{9F451B74-9CF2-3326-7F02-C532B2EC4C3E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39:24.502" v="840" actId="1076"/>
        <pc:sldMkLst>
          <pc:docMk/>
          <pc:sldMk cId="2659774110" sldId="356"/>
        </pc:sldMkLst>
        <pc:spChg chg="mod">
          <ac:chgData name="Sarawoot Kongyoung" userId="3c6e786b-6c74-44bb-b33c-0040d5d8c246" providerId="ADAL" clId="{2620C617-B8BE-4128-B191-67F66659E7EF}" dt="2024-09-08T10:38:52.192" v="834"/>
          <ac:spMkLst>
            <pc:docMk/>
            <pc:sldMk cId="2659774110" sldId="356"/>
            <ac:spMk id="2" creationId="{82C56DCB-EE1E-9C32-57D9-C557EDA6C4BD}"/>
          </ac:spMkLst>
        </pc:spChg>
        <pc:spChg chg="mod">
          <ac:chgData name="Sarawoot Kongyoung" userId="3c6e786b-6c74-44bb-b33c-0040d5d8c246" providerId="ADAL" clId="{2620C617-B8BE-4128-B191-67F66659E7EF}" dt="2024-09-08T10:39:22.120" v="839" actId="14100"/>
          <ac:spMkLst>
            <pc:docMk/>
            <pc:sldMk cId="2659774110" sldId="356"/>
            <ac:spMk id="3" creationId="{3E5D0C0D-6DB3-CC03-B550-262121973137}"/>
          </ac:spMkLst>
        </pc:spChg>
        <pc:picChg chg="add mod">
          <ac:chgData name="Sarawoot Kongyoung" userId="3c6e786b-6c74-44bb-b33c-0040d5d8c246" providerId="ADAL" clId="{2620C617-B8BE-4128-B191-67F66659E7EF}" dt="2024-09-08T10:39:24.502" v="840" actId="1076"/>
          <ac:picMkLst>
            <pc:docMk/>
            <pc:sldMk cId="2659774110" sldId="356"/>
            <ac:picMk id="5" creationId="{922C0EB6-4CC7-F5C3-B15C-E5CA01CEECF8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3:30.846" v="856" actId="1076"/>
        <pc:sldMkLst>
          <pc:docMk/>
          <pc:sldMk cId="3072617614" sldId="357"/>
        </pc:sldMkLst>
        <pc:spChg chg="del">
          <ac:chgData name="Sarawoot Kongyoung" userId="3c6e786b-6c74-44bb-b33c-0040d5d8c246" providerId="ADAL" clId="{2620C617-B8BE-4128-B191-67F66659E7EF}" dt="2024-09-08T10:42:53.686" v="842" actId="22"/>
          <ac:spMkLst>
            <pc:docMk/>
            <pc:sldMk cId="3072617614" sldId="357"/>
            <ac:spMk id="3" creationId="{D15791F2-6625-52E2-0075-5E14827EE3C1}"/>
          </ac:spMkLst>
        </pc:spChg>
        <pc:spChg chg="add mod">
          <ac:chgData name="Sarawoot Kongyoung" userId="3c6e786b-6c74-44bb-b33c-0040d5d8c246" providerId="ADAL" clId="{2620C617-B8BE-4128-B191-67F66659E7EF}" dt="2024-09-08T10:43:29.712" v="855" actId="1076"/>
          <ac:spMkLst>
            <pc:docMk/>
            <pc:sldMk cId="3072617614" sldId="357"/>
            <ac:spMk id="7" creationId="{788080B7-7AAA-17D4-B21B-45C4072A7740}"/>
          </ac:spMkLst>
        </pc:spChg>
        <pc:picChg chg="add mod ord">
          <ac:chgData name="Sarawoot Kongyoung" userId="3c6e786b-6c74-44bb-b33c-0040d5d8c246" providerId="ADAL" clId="{2620C617-B8BE-4128-B191-67F66659E7EF}" dt="2024-09-08T10:43:30.846" v="856" actId="1076"/>
          <ac:picMkLst>
            <pc:docMk/>
            <pc:sldMk cId="3072617614" sldId="357"/>
            <ac:picMk id="5" creationId="{91C36655-D139-8F61-079D-8CA465232BD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4:51.831" v="867" actId="1076"/>
        <pc:sldMkLst>
          <pc:docMk/>
          <pc:sldMk cId="1924498224" sldId="358"/>
        </pc:sldMkLst>
        <pc:spChg chg="del">
          <ac:chgData name="Sarawoot Kongyoung" userId="3c6e786b-6c74-44bb-b33c-0040d5d8c246" providerId="ADAL" clId="{2620C617-B8BE-4128-B191-67F66659E7EF}" dt="2024-09-08T10:44:20.272" v="858" actId="22"/>
          <ac:spMkLst>
            <pc:docMk/>
            <pc:sldMk cId="1924498224" sldId="358"/>
            <ac:spMk id="3" creationId="{E7E4EC36-C715-AEC5-AB9B-9FB79FB3B2AD}"/>
          </ac:spMkLst>
        </pc:spChg>
        <pc:spChg chg="add mod">
          <ac:chgData name="Sarawoot Kongyoung" userId="3c6e786b-6c74-44bb-b33c-0040d5d8c246" providerId="ADAL" clId="{2620C617-B8BE-4128-B191-67F66659E7EF}" dt="2024-09-08T10:44:51.831" v="867" actId="1076"/>
          <ac:spMkLst>
            <pc:docMk/>
            <pc:sldMk cId="1924498224" sldId="358"/>
            <ac:spMk id="7" creationId="{F9D99133-D84C-6F9B-6F81-B9673B132658}"/>
          </ac:spMkLst>
        </pc:spChg>
        <pc:picChg chg="add mod ord">
          <ac:chgData name="Sarawoot Kongyoung" userId="3c6e786b-6c74-44bb-b33c-0040d5d8c246" providerId="ADAL" clId="{2620C617-B8BE-4128-B191-67F66659E7EF}" dt="2024-09-08T10:44:22.565" v="859" actId="1076"/>
          <ac:picMkLst>
            <pc:docMk/>
            <pc:sldMk cId="1924498224" sldId="358"/>
            <ac:picMk id="5" creationId="{3DE756F5-7F73-8041-B437-B4E0570D04D0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50:45.634" v="879" actId="1076"/>
        <pc:sldMkLst>
          <pc:docMk/>
          <pc:sldMk cId="1419172471" sldId="359"/>
        </pc:sldMkLst>
        <pc:spChg chg="mod">
          <ac:chgData name="Sarawoot Kongyoung" userId="3c6e786b-6c74-44bb-b33c-0040d5d8c246" providerId="ADAL" clId="{2620C617-B8BE-4128-B191-67F66659E7EF}" dt="2024-09-08T10:48:34.156" v="875" actId="12"/>
          <ac:spMkLst>
            <pc:docMk/>
            <pc:sldMk cId="1419172471" sldId="359"/>
            <ac:spMk id="3" creationId="{108DAED6-4D70-CA22-9169-0352EA527B3D}"/>
          </ac:spMkLst>
        </pc:spChg>
        <pc:picChg chg="add mod">
          <ac:chgData name="Sarawoot Kongyoung" userId="3c6e786b-6c74-44bb-b33c-0040d5d8c246" providerId="ADAL" clId="{2620C617-B8BE-4128-B191-67F66659E7EF}" dt="2024-09-08T10:48:50.421" v="877" actId="1076"/>
          <ac:picMkLst>
            <pc:docMk/>
            <pc:sldMk cId="1419172471" sldId="359"/>
            <ac:picMk id="5" creationId="{FF41DA55-F350-E228-5335-093BFC553DB7}"/>
          </ac:picMkLst>
        </pc:picChg>
        <pc:picChg chg="add mod">
          <ac:chgData name="Sarawoot Kongyoung" userId="3c6e786b-6c74-44bb-b33c-0040d5d8c246" providerId="ADAL" clId="{2620C617-B8BE-4128-B191-67F66659E7EF}" dt="2024-09-08T10:50:45.634" v="879" actId="1076"/>
          <ac:picMkLst>
            <pc:docMk/>
            <pc:sldMk cId="1419172471" sldId="359"/>
            <ac:picMk id="7" creationId="{57336E23-CBA6-C368-EA6C-561189506A9A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56:30.278" v="892" actId="1076"/>
        <pc:sldMkLst>
          <pc:docMk/>
          <pc:sldMk cId="4157500924" sldId="360"/>
        </pc:sldMkLst>
        <pc:spChg chg="del">
          <ac:chgData name="Sarawoot Kongyoung" userId="3c6e786b-6c74-44bb-b33c-0040d5d8c246" providerId="ADAL" clId="{2620C617-B8BE-4128-B191-67F66659E7EF}" dt="2024-09-08T10:55:33.355" v="885" actId="700"/>
          <ac:spMkLst>
            <pc:docMk/>
            <pc:sldMk cId="4157500924" sldId="360"/>
            <ac:spMk id="2" creationId="{694864BE-C987-0836-2E69-0BAA1D0D0A2E}"/>
          </ac:spMkLst>
        </pc:spChg>
        <pc:spChg chg="del">
          <ac:chgData name="Sarawoot Kongyoung" userId="3c6e786b-6c74-44bb-b33c-0040d5d8c246" providerId="ADAL" clId="{2620C617-B8BE-4128-B191-67F66659E7EF}" dt="2024-09-08T10:55:14.494" v="881" actId="22"/>
          <ac:spMkLst>
            <pc:docMk/>
            <pc:sldMk cId="4157500924" sldId="360"/>
            <ac:spMk id="3" creationId="{70E01257-5FCE-BEF3-A133-D1229E1B95D6}"/>
          </ac:spMkLst>
        </pc:spChg>
        <pc:picChg chg="add mod ord">
          <ac:chgData name="Sarawoot Kongyoung" userId="3c6e786b-6c74-44bb-b33c-0040d5d8c246" providerId="ADAL" clId="{2620C617-B8BE-4128-B191-67F66659E7EF}" dt="2024-09-08T10:55:43.592" v="890" actId="1076"/>
          <ac:picMkLst>
            <pc:docMk/>
            <pc:sldMk cId="4157500924" sldId="360"/>
            <ac:picMk id="5" creationId="{F6BF5C56-C2C1-3B4F-D019-44E404A5AF6F}"/>
          </ac:picMkLst>
        </pc:picChg>
        <pc:picChg chg="add mod">
          <ac:chgData name="Sarawoot Kongyoung" userId="3c6e786b-6c74-44bb-b33c-0040d5d8c246" providerId="ADAL" clId="{2620C617-B8BE-4128-B191-67F66659E7EF}" dt="2024-09-08T10:55:35.248" v="886" actId="1076"/>
          <ac:picMkLst>
            <pc:docMk/>
            <pc:sldMk cId="4157500924" sldId="360"/>
            <ac:picMk id="7" creationId="{B1668109-B859-A653-41A0-0FCF0E9B208D}"/>
          </ac:picMkLst>
        </pc:picChg>
        <pc:picChg chg="add mod">
          <ac:chgData name="Sarawoot Kongyoung" userId="3c6e786b-6c74-44bb-b33c-0040d5d8c246" providerId="ADAL" clId="{2620C617-B8BE-4128-B191-67F66659E7EF}" dt="2024-09-08T10:56:30.278" v="892" actId="1076"/>
          <ac:picMkLst>
            <pc:docMk/>
            <pc:sldMk cId="4157500924" sldId="360"/>
            <ac:picMk id="9" creationId="{A1065775-3B16-7750-DF28-83262D215A5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1:12:46.329" v="897" actId="1076"/>
        <pc:sldMkLst>
          <pc:docMk/>
          <pc:sldMk cId="188732059" sldId="361"/>
        </pc:sldMkLst>
        <pc:picChg chg="add mod">
          <ac:chgData name="Sarawoot Kongyoung" userId="3c6e786b-6c74-44bb-b33c-0040d5d8c246" providerId="ADAL" clId="{2620C617-B8BE-4128-B191-67F66659E7EF}" dt="2024-09-08T11:12:34.851" v="895" actId="1076"/>
          <ac:picMkLst>
            <pc:docMk/>
            <pc:sldMk cId="188732059" sldId="361"/>
            <ac:picMk id="3" creationId="{87A8D1E0-A8FF-41AA-FAB8-606B447C6828}"/>
          </ac:picMkLst>
        </pc:picChg>
        <pc:picChg chg="add mod">
          <ac:chgData name="Sarawoot Kongyoung" userId="3c6e786b-6c74-44bb-b33c-0040d5d8c246" providerId="ADAL" clId="{2620C617-B8BE-4128-B191-67F66659E7EF}" dt="2024-09-08T11:12:46.329" v="897" actId="1076"/>
          <ac:picMkLst>
            <pc:docMk/>
            <pc:sldMk cId="188732059" sldId="361"/>
            <ac:picMk id="5" creationId="{9D2C88A2-BE3F-9153-D311-BC6E759F09BB}"/>
          </ac:picMkLst>
        </pc:picChg>
      </pc:sldChg>
    </pc:docChg>
  </pc:docChgLst>
  <pc:docChgLst>
    <pc:chgData name="Sarawoot Kongyoung" userId="3c6e786b-6c74-44bb-b33c-0040d5d8c246" providerId="ADAL" clId="{3F317023-79AF-43FF-A89D-392FED8C5597}"/>
    <pc:docChg chg="undo custSel addSld delSld modSld">
      <pc:chgData name="Sarawoot Kongyoung" userId="3c6e786b-6c74-44bb-b33c-0040d5d8c246" providerId="ADAL" clId="{3F317023-79AF-43FF-A89D-392FED8C5597}" dt="2024-09-14T23:43:16.467" v="642" actId="22"/>
      <pc:docMkLst>
        <pc:docMk/>
      </pc:docMkLst>
      <pc:sldChg chg="modSp mod">
        <pc:chgData name="Sarawoot Kongyoung" userId="3c6e786b-6c74-44bb-b33c-0040d5d8c246" providerId="ADAL" clId="{3F317023-79AF-43FF-A89D-392FED8C5597}" dt="2024-09-14T15:31:47.500" v="10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3F317023-79AF-43FF-A89D-392FED8C5597}" dt="2024-09-14T15:31:47.500" v="10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1004950658" sldId="334"/>
        </pc:sldMkLst>
      </pc:sldChg>
      <pc:sldChg chg="addSp modSp new mod modClrScheme chgLayout">
        <pc:chgData name="Sarawoot Kongyoung" userId="3c6e786b-6c74-44bb-b33c-0040d5d8c246" providerId="ADAL" clId="{3F317023-79AF-43FF-A89D-392FED8C5597}" dt="2024-09-14T15:47:58.705" v="16"/>
        <pc:sldMkLst>
          <pc:docMk/>
          <pc:sldMk cId="3382215258" sldId="334"/>
        </pc:sldMkLst>
        <pc:spChg chg="add mod">
          <ac:chgData name="Sarawoot Kongyoung" userId="3c6e786b-6c74-44bb-b33c-0040d5d8c246" providerId="ADAL" clId="{3F317023-79AF-43FF-A89D-392FED8C5597}" dt="2024-09-14T15:47:58.705" v="16"/>
          <ac:spMkLst>
            <pc:docMk/>
            <pc:sldMk cId="3382215258" sldId="334"/>
            <ac:spMk id="2" creationId="{C33F5DA6-D2C7-7C55-A9A6-3C2FD6F4208C}"/>
          </ac:spMkLst>
        </pc:spChg>
        <pc:spChg chg="add mod">
          <ac:chgData name="Sarawoot Kongyoung" userId="3c6e786b-6c74-44bb-b33c-0040d5d8c246" providerId="ADAL" clId="{3F317023-79AF-43FF-A89D-392FED8C5597}" dt="2024-09-14T15:47:57.782" v="15" actId="700"/>
          <ac:spMkLst>
            <pc:docMk/>
            <pc:sldMk cId="3382215258" sldId="334"/>
            <ac:spMk id="3" creationId="{E45E2CD7-ADC5-8680-F4A4-74C483739A72}"/>
          </ac:spMkLst>
        </pc:spChg>
      </pc:sldChg>
      <pc:sldChg chg="addSp delSp modSp new mod modClrScheme chgLayout">
        <pc:chgData name="Sarawoot Kongyoung" userId="3c6e786b-6c74-44bb-b33c-0040d5d8c246" providerId="ADAL" clId="{3F317023-79AF-43FF-A89D-392FED8C5597}" dt="2024-09-14T16:03:34.144" v="161" actId="20577"/>
        <pc:sldMkLst>
          <pc:docMk/>
          <pc:sldMk cId="1099429124" sldId="335"/>
        </pc:sldMkLst>
        <pc:spChg chg="del mod ord">
          <ac:chgData name="Sarawoot Kongyoung" userId="3c6e786b-6c74-44bb-b33c-0040d5d8c246" providerId="ADAL" clId="{3F317023-79AF-43FF-A89D-392FED8C5597}" dt="2024-09-14T15:48:08.156" v="18" actId="700"/>
          <ac:spMkLst>
            <pc:docMk/>
            <pc:sldMk cId="1099429124" sldId="335"/>
            <ac:spMk id="2" creationId="{21A03EB8-878F-8364-5B28-6E6724417D5B}"/>
          </ac:spMkLst>
        </pc:spChg>
        <pc:spChg chg="del mod ord">
          <ac:chgData name="Sarawoot Kongyoung" userId="3c6e786b-6c74-44bb-b33c-0040d5d8c246" providerId="ADAL" clId="{3F317023-79AF-43FF-A89D-392FED8C5597}" dt="2024-09-14T15:48:08.156" v="18" actId="700"/>
          <ac:spMkLst>
            <pc:docMk/>
            <pc:sldMk cId="1099429124" sldId="335"/>
            <ac:spMk id="3" creationId="{57706403-28AF-624C-3434-C6161320DC54}"/>
          </ac:spMkLst>
        </pc:spChg>
        <pc:spChg chg="add mod ord">
          <ac:chgData name="Sarawoot Kongyoung" userId="3c6e786b-6c74-44bb-b33c-0040d5d8c246" providerId="ADAL" clId="{3F317023-79AF-43FF-A89D-392FED8C5597}" dt="2024-09-14T16:03:34.144" v="161" actId="20577"/>
          <ac:spMkLst>
            <pc:docMk/>
            <pc:sldMk cId="1099429124" sldId="335"/>
            <ac:spMk id="4" creationId="{6DECA96B-39E5-928D-4C50-53EAD4D44675}"/>
          </ac:spMkLst>
        </pc:spChg>
        <pc:spChg chg="add del mod ord">
          <ac:chgData name="Sarawoot Kongyoung" userId="3c6e786b-6c74-44bb-b33c-0040d5d8c246" providerId="ADAL" clId="{3F317023-79AF-43FF-A89D-392FED8C5597}" dt="2024-09-14T15:48:08.907" v="19"/>
          <ac:spMkLst>
            <pc:docMk/>
            <pc:sldMk cId="1099429124" sldId="335"/>
            <ac:spMk id="5" creationId="{EF7F381C-7364-5A37-0110-8A7632B70C2A}"/>
          </ac:spMkLst>
        </pc:spChg>
        <pc:spChg chg="add mod">
          <ac:chgData name="Sarawoot Kongyoung" userId="3c6e786b-6c74-44bb-b33c-0040d5d8c246" providerId="ADAL" clId="{3F317023-79AF-43FF-A89D-392FED8C5597}" dt="2024-09-14T15:48:53.068" v="32" actId="12"/>
          <ac:spMkLst>
            <pc:docMk/>
            <pc:sldMk cId="1099429124" sldId="335"/>
            <ac:spMk id="6" creationId="{F9F7EB6B-BED4-8BD7-BCBA-F6C4C8A19C05}"/>
          </ac:spMkLst>
        </pc:sp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2307816143" sldId="335"/>
        </pc:sldMkLst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351526296" sldId="336"/>
        </pc:sldMkLst>
      </pc:sldChg>
      <pc:sldChg chg="addSp delSp modSp new mod modAnim">
        <pc:chgData name="Sarawoot Kongyoung" userId="3c6e786b-6c74-44bb-b33c-0040d5d8c246" providerId="ADAL" clId="{3F317023-79AF-43FF-A89D-392FED8C5597}" dt="2024-09-14T15:52:16.049" v="74"/>
        <pc:sldMkLst>
          <pc:docMk/>
          <pc:sldMk cId="1281241456" sldId="336"/>
        </pc:sldMkLst>
        <pc:spChg chg="del">
          <ac:chgData name="Sarawoot Kongyoung" userId="3c6e786b-6c74-44bb-b33c-0040d5d8c246" providerId="ADAL" clId="{3F317023-79AF-43FF-A89D-392FED8C5597}" dt="2024-09-14T15:49:15.088" v="34" actId="22"/>
          <ac:spMkLst>
            <pc:docMk/>
            <pc:sldMk cId="1281241456" sldId="336"/>
            <ac:spMk id="3" creationId="{F59FF0A9-9017-8E6E-C005-0B2DBAB1E6C3}"/>
          </ac:spMkLst>
        </pc:spChg>
        <pc:spChg chg="add mod">
          <ac:chgData name="Sarawoot Kongyoung" userId="3c6e786b-6c74-44bb-b33c-0040d5d8c246" providerId="ADAL" clId="{3F317023-79AF-43FF-A89D-392FED8C5597}" dt="2024-09-14T15:51:59.378" v="71" actId="208"/>
          <ac:spMkLst>
            <pc:docMk/>
            <pc:sldMk cId="1281241456" sldId="336"/>
            <ac:spMk id="33" creationId="{8F433B48-6986-62E8-123E-353007B868F4}"/>
          </ac:spMkLst>
        </pc:spChg>
        <pc:spChg chg="add mod">
          <ac:chgData name="Sarawoot Kongyoung" userId="3c6e786b-6c74-44bb-b33c-0040d5d8c246" providerId="ADAL" clId="{3F317023-79AF-43FF-A89D-392FED8C5597}" dt="2024-09-14T15:52:03.696" v="73" actId="1076"/>
          <ac:spMkLst>
            <pc:docMk/>
            <pc:sldMk cId="1281241456" sldId="336"/>
            <ac:spMk id="34" creationId="{0C5320F9-02F6-7494-E54B-CD84D951AFC3}"/>
          </ac:spMkLst>
        </pc:spChg>
        <pc:picChg chg="add mod ord">
          <ac:chgData name="Sarawoot Kongyoung" userId="3c6e786b-6c74-44bb-b33c-0040d5d8c246" providerId="ADAL" clId="{3F317023-79AF-43FF-A89D-392FED8C5597}" dt="2024-09-14T15:49:33.038" v="38" actId="1076"/>
          <ac:picMkLst>
            <pc:docMk/>
            <pc:sldMk cId="1281241456" sldId="336"/>
            <ac:picMk id="5" creationId="{92EE0B86-2AE3-98E2-00C8-86C99C177570}"/>
          </ac:picMkLst>
        </pc:picChg>
        <pc:picChg chg="add mod">
          <ac:chgData name="Sarawoot Kongyoung" userId="3c6e786b-6c74-44bb-b33c-0040d5d8c246" providerId="ADAL" clId="{3F317023-79AF-43FF-A89D-392FED8C5597}" dt="2024-09-14T15:49:34.204" v="39" actId="1076"/>
          <ac:picMkLst>
            <pc:docMk/>
            <pc:sldMk cId="1281241456" sldId="336"/>
            <ac:picMk id="7" creationId="{46729D88-092F-2E0B-43BD-F1EE633AF994}"/>
          </ac:picMkLst>
        </pc:picChg>
        <pc:cxnChg chg="add del mod">
          <ac:chgData name="Sarawoot Kongyoung" userId="3c6e786b-6c74-44bb-b33c-0040d5d8c246" providerId="ADAL" clId="{3F317023-79AF-43FF-A89D-392FED8C5597}" dt="2024-09-14T15:49:59.684" v="45" actId="478"/>
          <ac:cxnSpMkLst>
            <pc:docMk/>
            <pc:sldMk cId="1281241456" sldId="336"/>
            <ac:cxnSpMk id="9" creationId="{5AEFCF30-F15F-BF12-578E-3836FE5EBCF9}"/>
          </ac:cxnSpMkLst>
        </pc:cxnChg>
        <pc:cxnChg chg="add del mod">
          <ac:chgData name="Sarawoot Kongyoung" userId="3c6e786b-6c74-44bb-b33c-0040d5d8c246" providerId="ADAL" clId="{3F317023-79AF-43FF-A89D-392FED8C5597}" dt="2024-09-14T15:50:23.115" v="50" actId="21"/>
          <ac:cxnSpMkLst>
            <pc:docMk/>
            <pc:sldMk cId="1281241456" sldId="336"/>
            <ac:cxnSpMk id="15" creationId="{0050E2FE-B996-CF1C-89A2-CAE159A56DF5}"/>
          </ac:cxnSpMkLst>
        </pc:cxnChg>
        <pc:cxnChg chg="add del mod">
          <ac:chgData name="Sarawoot Kongyoung" userId="3c6e786b-6c74-44bb-b33c-0040d5d8c246" providerId="ADAL" clId="{3F317023-79AF-43FF-A89D-392FED8C5597}" dt="2024-09-14T15:51:21.034" v="63" actId="478"/>
          <ac:cxnSpMkLst>
            <pc:docMk/>
            <pc:sldMk cId="1281241456" sldId="336"/>
            <ac:cxnSpMk id="20" creationId="{59DF2333-4228-18CF-76CF-25C52467C704}"/>
          </ac:cxnSpMkLst>
        </pc:cxnChg>
        <pc:cxnChg chg="add del">
          <ac:chgData name="Sarawoot Kongyoung" userId="3c6e786b-6c74-44bb-b33c-0040d5d8c246" providerId="ADAL" clId="{3F317023-79AF-43FF-A89D-392FED8C5597}" dt="2024-09-14T15:51:32.881" v="65" actId="11529"/>
          <ac:cxnSpMkLst>
            <pc:docMk/>
            <pc:sldMk cId="1281241456" sldId="336"/>
            <ac:cxnSpMk id="32" creationId="{47BD2B64-7738-9876-6C72-851CEC9A0C5C}"/>
          </ac:cxnSpMkLst>
        </pc:cxn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1883764487" sldId="337"/>
        </pc:sldMkLst>
      </pc:sldChg>
      <pc:sldChg chg="addSp delSp modSp new mod modClrScheme modAnim chgLayout">
        <pc:chgData name="Sarawoot Kongyoung" userId="3c6e786b-6c74-44bb-b33c-0040d5d8c246" providerId="ADAL" clId="{3F317023-79AF-43FF-A89D-392FED8C5597}" dt="2024-09-14T16:00:54.889" v="132" actId="404"/>
        <pc:sldMkLst>
          <pc:docMk/>
          <pc:sldMk cId="3700896409" sldId="337"/>
        </pc:sldMkLst>
        <pc:spChg chg="del">
          <ac:chgData name="Sarawoot Kongyoung" userId="3c6e786b-6c74-44bb-b33c-0040d5d8c246" providerId="ADAL" clId="{3F317023-79AF-43FF-A89D-392FED8C5597}" dt="2024-09-14T15:52:35.951" v="76" actId="700"/>
          <ac:spMkLst>
            <pc:docMk/>
            <pc:sldMk cId="3700896409" sldId="337"/>
            <ac:spMk id="2" creationId="{B139664A-F7DD-5BFF-DBEA-756134A01879}"/>
          </ac:spMkLst>
        </pc:spChg>
        <pc:spChg chg="del">
          <ac:chgData name="Sarawoot Kongyoung" userId="3c6e786b-6c74-44bb-b33c-0040d5d8c246" providerId="ADAL" clId="{3F317023-79AF-43FF-A89D-392FED8C5597}" dt="2024-09-14T15:52:35.951" v="76" actId="700"/>
          <ac:spMkLst>
            <pc:docMk/>
            <pc:sldMk cId="3700896409" sldId="337"/>
            <ac:spMk id="3" creationId="{61F2BDA9-B7AB-7A65-4C43-344441096971}"/>
          </ac:spMkLst>
        </pc:spChg>
        <pc:spChg chg="add">
          <ac:chgData name="Sarawoot Kongyoung" userId="3c6e786b-6c74-44bb-b33c-0040d5d8c246" providerId="ADAL" clId="{3F317023-79AF-43FF-A89D-392FED8C5597}" dt="2024-09-14T15:58:32.303" v="100"/>
          <ac:spMkLst>
            <pc:docMk/>
            <pc:sldMk cId="3700896409" sldId="337"/>
            <ac:spMk id="12" creationId="{3502AB3A-B7A1-25F0-94DF-757013EA17F3}"/>
          </ac:spMkLst>
        </pc:spChg>
        <pc:spChg chg="add mod">
          <ac:chgData name="Sarawoot Kongyoung" userId="3c6e786b-6c74-44bb-b33c-0040d5d8c246" providerId="ADAL" clId="{3F317023-79AF-43FF-A89D-392FED8C5597}" dt="2024-09-14T16:00:54.889" v="132" actId="404"/>
          <ac:spMkLst>
            <pc:docMk/>
            <pc:sldMk cId="3700896409" sldId="337"/>
            <ac:spMk id="14" creationId="{D0339561-3B8A-C0D9-C7D7-744EC9921954}"/>
          </ac:spMkLst>
        </pc:spChg>
        <pc:spChg chg="add">
          <ac:chgData name="Sarawoot Kongyoung" userId="3c6e786b-6c74-44bb-b33c-0040d5d8c246" providerId="ADAL" clId="{3F317023-79AF-43FF-A89D-392FED8C5597}" dt="2024-09-14T15:59:45.328" v="115"/>
          <ac:spMkLst>
            <pc:docMk/>
            <pc:sldMk cId="3700896409" sldId="337"/>
            <ac:spMk id="15" creationId="{6308F93C-4169-A973-02E1-4E07216BCFAB}"/>
          </ac:spMkLst>
        </pc:spChg>
        <pc:spChg chg="add">
          <ac:chgData name="Sarawoot Kongyoung" userId="3c6e786b-6c74-44bb-b33c-0040d5d8c246" providerId="ADAL" clId="{3F317023-79AF-43FF-A89D-392FED8C5597}" dt="2024-09-14T15:59:56.963" v="120"/>
          <ac:spMkLst>
            <pc:docMk/>
            <pc:sldMk cId="3700896409" sldId="337"/>
            <ac:spMk id="16" creationId="{09466676-9A2B-3B21-DE07-CC5268EA2F30}"/>
          </ac:spMkLst>
        </pc:spChg>
        <pc:picChg chg="add mod">
          <ac:chgData name="Sarawoot Kongyoung" userId="3c6e786b-6c74-44bb-b33c-0040d5d8c246" providerId="ADAL" clId="{3F317023-79AF-43FF-A89D-392FED8C5597}" dt="2024-09-14T15:55:57.923" v="79" actId="1076"/>
          <ac:picMkLst>
            <pc:docMk/>
            <pc:sldMk cId="3700896409" sldId="337"/>
            <ac:picMk id="5" creationId="{514AC33E-EDB3-729E-7532-4D501686DFA0}"/>
          </ac:picMkLst>
        </pc:picChg>
        <pc:picChg chg="add mod">
          <ac:chgData name="Sarawoot Kongyoung" userId="3c6e786b-6c74-44bb-b33c-0040d5d8c246" providerId="ADAL" clId="{3F317023-79AF-43FF-A89D-392FED8C5597}" dt="2024-09-14T15:58:46.341" v="103" actId="1076"/>
          <ac:picMkLst>
            <pc:docMk/>
            <pc:sldMk cId="3700896409" sldId="337"/>
            <ac:picMk id="7" creationId="{CC946CF0-D3D1-9FDA-B9DD-C4859DB17F11}"/>
          </ac:picMkLst>
        </pc:picChg>
        <pc:picChg chg="add mod modCrop">
          <ac:chgData name="Sarawoot Kongyoung" userId="3c6e786b-6c74-44bb-b33c-0040d5d8c246" providerId="ADAL" clId="{3F317023-79AF-43FF-A89D-392FED8C5597}" dt="2024-09-14T15:58:50.617" v="106" actId="1076"/>
          <ac:picMkLst>
            <pc:docMk/>
            <pc:sldMk cId="3700896409" sldId="337"/>
            <ac:picMk id="9" creationId="{FEF4C438-FC93-8BE4-9961-CE282BBF8091}"/>
          </ac:picMkLst>
        </pc:picChg>
        <pc:picChg chg="add mod">
          <ac:chgData name="Sarawoot Kongyoung" userId="3c6e786b-6c74-44bb-b33c-0040d5d8c246" providerId="ADAL" clId="{3F317023-79AF-43FF-A89D-392FED8C5597}" dt="2024-09-14T16:00:15.916" v="125" actId="1076"/>
          <ac:picMkLst>
            <pc:docMk/>
            <pc:sldMk cId="3700896409" sldId="337"/>
            <ac:picMk id="11" creationId="{AA3300BD-9302-F75E-DDEE-350037551A7B}"/>
          </ac:picMkLst>
        </pc:picChg>
      </pc:sldChg>
      <pc:sldChg chg="modSp new mod">
        <pc:chgData name="Sarawoot Kongyoung" userId="3c6e786b-6c74-44bb-b33c-0040d5d8c246" providerId="ADAL" clId="{3F317023-79AF-43FF-A89D-392FED8C5597}" dt="2024-09-14T16:03:48.121" v="164" actId="113"/>
        <pc:sldMkLst>
          <pc:docMk/>
          <pc:sldMk cId="862322416" sldId="338"/>
        </pc:sldMkLst>
        <pc:spChg chg="mod">
          <ac:chgData name="Sarawoot Kongyoung" userId="3c6e786b-6c74-44bb-b33c-0040d5d8c246" providerId="ADAL" clId="{3F317023-79AF-43FF-A89D-392FED8C5597}" dt="2024-09-14T16:03:39.260" v="162" actId="113"/>
          <ac:spMkLst>
            <pc:docMk/>
            <pc:sldMk cId="862322416" sldId="338"/>
            <ac:spMk id="2" creationId="{910F55F0-ADCE-E0BB-7C3F-DAD8CE00FB54}"/>
          </ac:spMkLst>
        </pc:spChg>
        <pc:spChg chg="mod">
          <ac:chgData name="Sarawoot Kongyoung" userId="3c6e786b-6c74-44bb-b33c-0040d5d8c246" providerId="ADAL" clId="{3F317023-79AF-43FF-A89D-392FED8C5597}" dt="2024-09-14T16:03:48.121" v="164" actId="113"/>
          <ac:spMkLst>
            <pc:docMk/>
            <pc:sldMk cId="862322416" sldId="338"/>
            <ac:spMk id="3" creationId="{F7767A38-2FD7-BB19-E844-77CC2C62F7E3}"/>
          </ac:spMkLst>
        </pc:spChg>
      </pc:sldChg>
      <pc:sldChg chg="addSp delSp modSp new mod modClrScheme modAnim chgLayout">
        <pc:chgData name="Sarawoot Kongyoung" userId="3c6e786b-6c74-44bb-b33c-0040d5d8c246" providerId="ADAL" clId="{3F317023-79AF-43FF-A89D-392FED8C5597}" dt="2024-09-14T16:09:06.928" v="193" actId="1076"/>
        <pc:sldMkLst>
          <pc:docMk/>
          <pc:sldMk cId="2724141224" sldId="339"/>
        </pc:sldMkLst>
        <pc:spChg chg="del">
          <ac:chgData name="Sarawoot Kongyoung" userId="3c6e786b-6c74-44bb-b33c-0040d5d8c246" providerId="ADAL" clId="{3F317023-79AF-43FF-A89D-392FED8C5597}" dt="2024-09-14T16:04:24.523" v="167" actId="700"/>
          <ac:spMkLst>
            <pc:docMk/>
            <pc:sldMk cId="2724141224" sldId="339"/>
            <ac:spMk id="2" creationId="{C2E8F819-2B56-9913-C5F7-DDDCB29BD593}"/>
          </ac:spMkLst>
        </pc:spChg>
        <pc:spChg chg="del">
          <ac:chgData name="Sarawoot Kongyoung" userId="3c6e786b-6c74-44bb-b33c-0040d5d8c246" providerId="ADAL" clId="{3F317023-79AF-43FF-A89D-392FED8C5597}" dt="2024-09-14T16:04:20.273" v="166" actId="22"/>
          <ac:spMkLst>
            <pc:docMk/>
            <pc:sldMk cId="2724141224" sldId="339"/>
            <ac:spMk id="3" creationId="{9B318944-EDAD-3B0D-4A40-293D0F62E463}"/>
          </ac:spMkLst>
        </pc:spChg>
        <pc:spChg chg="add mod">
          <ac:chgData name="Sarawoot Kongyoung" userId="3c6e786b-6c74-44bb-b33c-0040d5d8c246" providerId="ADAL" clId="{3F317023-79AF-43FF-A89D-392FED8C5597}" dt="2024-09-14T16:05:09.375" v="180" actId="1076"/>
          <ac:spMkLst>
            <pc:docMk/>
            <pc:sldMk cId="2724141224" sldId="339"/>
            <ac:spMk id="12" creationId="{90F0B5C8-3C7F-25B5-3F39-ABF77214F064}"/>
          </ac:spMkLst>
        </pc:spChg>
        <pc:spChg chg="add mod">
          <ac:chgData name="Sarawoot Kongyoung" userId="3c6e786b-6c74-44bb-b33c-0040d5d8c246" providerId="ADAL" clId="{3F317023-79AF-43FF-A89D-392FED8C5597}" dt="2024-09-14T16:09:06.928" v="193" actId="1076"/>
          <ac:spMkLst>
            <pc:docMk/>
            <pc:sldMk cId="2724141224" sldId="339"/>
            <ac:spMk id="13" creationId="{6B6A7F1F-13BF-BCC9-D251-416387159531}"/>
          </ac:spMkLst>
        </pc:spChg>
        <pc:picChg chg="add del mod ord">
          <ac:chgData name="Sarawoot Kongyoung" userId="3c6e786b-6c74-44bb-b33c-0040d5d8c246" providerId="ADAL" clId="{3F317023-79AF-43FF-A89D-392FED8C5597}" dt="2024-09-14T16:04:56.713" v="176" actId="478"/>
          <ac:picMkLst>
            <pc:docMk/>
            <pc:sldMk cId="2724141224" sldId="339"/>
            <ac:picMk id="5" creationId="{27CF7BB2-6A2A-C3B6-453E-9E410588B86B}"/>
          </ac:picMkLst>
        </pc:picChg>
        <pc:picChg chg="add del mod">
          <ac:chgData name="Sarawoot Kongyoung" userId="3c6e786b-6c74-44bb-b33c-0040d5d8c246" providerId="ADAL" clId="{3F317023-79AF-43FF-A89D-392FED8C5597}" dt="2024-09-14T16:04:53.168" v="173" actId="478"/>
          <ac:picMkLst>
            <pc:docMk/>
            <pc:sldMk cId="2724141224" sldId="339"/>
            <ac:picMk id="7" creationId="{515B807C-9C6F-FDFF-9BCD-B19CD03ABA6C}"/>
          </ac:picMkLst>
        </pc:picChg>
        <pc:picChg chg="add del mod">
          <ac:chgData name="Sarawoot Kongyoung" userId="3c6e786b-6c74-44bb-b33c-0040d5d8c246" providerId="ADAL" clId="{3F317023-79AF-43FF-A89D-392FED8C5597}" dt="2024-09-14T16:08:51.837" v="186" actId="478"/>
          <ac:picMkLst>
            <pc:docMk/>
            <pc:sldMk cId="2724141224" sldId="339"/>
            <ac:picMk id="9" creationId="{5E5BB4CD-81FE-1800-7B46-E0F5B6F2D820}"/>
          </ac:picMkLst>
        </pc:picChg>
        <pc:picChg chg="add mod">
          <ac:chgData name="Sarawoot Kongyoung" userId="3c6e786b-6c74-44bb-b33c-0040d5d8c246" providerId="ADAL" clId="{3F317023-79AF-43FF-A89D-392FED8C5597}" dt="2024-09-14T16:05:04.030" v="178" actId="1076"/>
          <ac:picMkLst>
            <pc:docMk/>
            <pc:sldMk cId="2724141224" sldId="339"/>
            <ac:picMk id="11" creationId="{C4D0DB76-4945-306F-37A8-A93C1F413D8E}"/>
          </ac:picMkLst>
        </pc:picChg>
        <pc:picChg chg="add mod ord">
          <ac:chgData name="Sarawoot Kongyoung" userId="3c6e786b-6c74-44bb-b33c-0040d5d8c246" providerId="ADAL" clId="{3F317023-79AF-43FF-A89D-392FED8C5597}" dt="2024-09-14T16:09:04.364" v="192" actId="1076"/>
          <ac:picMkLst>
            <pc:docMk/>
            <pc:sldMk cId="2724141224" sldId="339"/>
            <ac:picMk id="15" creationId="{661BE128-BAF0-5A88-68C4-F3A63DE097DA}"/>
          </ac:picMkLst>
        </pc:picChg>
        <pc:picChg chg="add del mod">
          <ac:chgData name="Sarawoot Kongyoung" userId="3c6e786b-6c74-44bb-b33c-0040d5d8c246" providerId="ADAL" clId="{3F317023-79AF-43FF-A89D-392FED8C5597}" dt="2024-09-14T16:08:56.215" v="190" actId="21"/>
          <ac:picMkLst>
            <pc:docMk/>
            <pc:sldMk cId="2724141224" sldId="339"/>
            <ac:picMk id="17" creationId="{2C360AF1-4592-17C9-E607-43EBB19DB7C9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12:50.975" v="211" actId="113"/>
        <pc:sldMkLst>
          <pc:docMk/>
          <pc:sldMk cId="3932505763" sldId="340"/>
        </pc:sldMkLst>
        <pc:spChg chg="add mod">
          <ac:chgData name="Sarawoot Kongyoung" userId="3c6e786b-6c74-44bb-b33c-0040d5d8c246" providerId="ADAL" clId="{3F317023-79AF-43FF-A89D-392FED8C5597}" dt="2024-09-14T16:12:46.264" v="210" actId="113"/>
          <ac:spMkLst>
            <pc:docMk/>
            <pc:sldMk cId="3932505763" sldId="340"/>
            <ac:spMk id="2" creationId="{17BB2F09-18B6-2FC4-9034-AC1589B62BA4}"/>
          </ac:spMkLst>
        </pc:spChg>
        <pc:spChg chg="add mod">
          <ac:chgData name="Sarawoot Kongyoung" userId="3c6e786b-6c74-44bb-b33c-0040d5d8c246" providerId="ADAL" clId="{3F317023-79AF-43FF-A89D-392FED8C5597}" dt="2024-09-14T16:12:50.975" v="211" actId="113"/>
          <ac:spMkLst>
            <pc:docMk/>
            <pc:sldMk cId="3932505763" sldId="340"/>
            <ac:spMk id="3" creationId="{90EE3DDB-1A67-E420-2F90-4CA071CE727F}"/>
          </ac:spMkLst>
        </pc:spChg>
        <pc:spChg chg="add del">
          <ac:chgData name="Sarawoot Kongyoung" userId="3c6e786b-6c74-44bb-b33c-0040d5d8c246" providerId="ADAL" clId="{3F317023-79AF-43FF-A89D-392FED8C5597}" dt="2024-09-14T16:12:38.897" v="205" actId="22"/>
          <ac:spMkLst>
            <pc:docMk/>
            <pc:sldMk cId="3932505763" sldId="340"/>
            <ac:spMk id="5" creationId="{E7F971A6-9BF1-40BA-A439-9F50102F9CC1}"/>
          </ac:spMkLst>
        </pc:spChg>
      </pc:sldChg>
      <pc:sldChg chg="addSp delSp modSp new mod modClrScheme chgLayout">
        <pc:chgData name="Sarawoot Kongyoung" userId="3c6e786b-6c74-44bb-b33c-0040d5d8c246" providerId="ADAL" clId="{3F317023-79AF-43FF-A89D-392FED8C5597}" dt="2024-09-14T16:11:31.505" v="203" actId="1076"/>
        <pc:sldMkLst>
          <pc:docMk/>
          <pc:sldMk cId="3033922230" sldId="341"/>
        </pc:sldMkLst>
        <pc:spChg chg="del">
          <ac:chgData name="Sarawoot Kongyoung" userId="3c6e786b-6c74-44bb-b33c-0040d5d8c246" providerId="ADAL" clId="{3F317023-79AF-43FF-A89D-392FED8C5597}" dt="2024-09-14T16:11:06.989" v="195" actId="700"/>
          <ac:spMkLst>
            <pc:docMk/>
            <pc:sldMk cId="3033922230" sldId="341"/>
            <ac:spMk id="2" creationId="{44025C41-8888-1640-1B4F-2424C94E9BF3}"/>
          </ac:spMkLst>
        </pc:spChg>
        <pc:spChg chg="del">
          <ac:chgData name="Sarawoot Kongyoung" userId="3c6e786b-6c74-44bb-b33c-0040d5d8c246" providerId="ADAL" clId="{3F317023-79AF-43FF-A89D-392FED8C5597}" dt="2024-09-14T16:11:06.989" v="195" actId="700"/>
          <ac:spMkLst>
            <pc:docMk/>
            <pc:sldMk cId="3033922230" sldId="341"/>
            <ac:spMk id="3" creationId="{22093A37-AA7E-9D86-98DB-76C509E02AC0}"/>
          </ac:spMkLst>
        </pc:spChg>
        <pc:picChg chg="add mod">
          <ac:chgData name="Sarawoot Kongyoung" userId="3c6e786b-6c74-44bb-b33c-0040d5d8c246" providerId="ADAL" clId="{3F317023-79AF-43FF-A89D-392FED8C5597}" dt="2024-09-14T16:11:12.389" v="199" actId="1076"/>
          <ac:picMkLst>
            <pc:docMk/>
            <pc:sldMk cId="3033922230" sldId="341"/>
            <ac:picMk id="5" creationId="{4F0DADB6-374F-E3D8-D3BD-90040D2FBBE9}"/>
          </ac:picMkLst>
        </pc:picChg>
        <pc:picChg chg="add mod">
          <ac:chgData name="Sarawoot Kongyoung" userId="3c6e786b-6c74-44bb-b33c-0040d5d8c246" providerId="ADAL" clId="{3F317023-79AF-43FF-A89D-392FED8C5597}" dt="2024-09-14T16:11:22.240" v="201" actId="1076"/>
          <ac:picMkLst>
            <pc:docMk/>
            <pc:sldMk cId="3033922230" sldId="341"/>
            <ac:picMk id="7" creationId="{0C3FF81B-D6ED-1D83-8AEC-CEC4CA1799A9}"/>
          </ac:picMkLst>
        </pc:picChg>
        <pc:picChg chg="add mod">
          <ac:chgData name="Sarawoot Kongyoung" userId="3c6e786b-6c74-44bb-b33c-0040d5d8c246" providerId="ADAL" clId="{3F317023-79AF-43FF-A89D-392FED8C5597}" dt="2024-09-14T16:11:31.505" v="203" actId="1076"/>
          <ac:picMkLst>
            <pc:docMk/>
            <pc:sldMk cId="3033922230" sldId="341"/>
            <ac:picMk id="9" creationId="{BFC1A2FE-6BD8-68D0-8743-5223030A9D81}"/>
          </ac:picMkLst>
        </pc:picChg>
      </pc:sldChg>
      <pc:sldChg chg="addSp modSp new mod modClrScheme chgLayout">
        <pc:chgData name="Sarawoot Kongyoung" userId="3c6e786b-6c74-44bb-b33c-0040d5d8c246" providerId="ADAL" clId="{3F317023-79AF-43FF-A89D-392FED8C5597}" dt="2024-09-14T16:31:37.756" v="396"/>
        <pc:sldMkLst>
          <pc:docMk/>
          <pc:sldMk cId="2305239315" sldId="342"/>
        </pc:sldMkLst>
        <pc:spChg chg="add mod">
          <ac:chgData name="Sarawoot Kongyoung" userId="3c6e786b-6c74-44bb-b33c-0040d5d8c246" providerId="ADAL" clId="{3F317023-79AF-43FF-A89D-392FED8C5597}" dt="2024-09-14T16:31:37.756" v="396"/>
          <ac:spMkLst>
            <pc:docMk/>
            <pc:sldMk cId="2305239315" sldId="342"/>
            <ac:spMk id="2" creationId="{B3E0BA19-7F2E-0AAD-22DC-FE7CFBDAE91F}"/>
          </ac:spMkLst>
        </pc:spChg>
        <pc:spChg chg="add mod">
          <ac:chgData name="Sarawoot Kongyoung" userId="3c6e786b-6c74-44bb-b33c-0040d5d8c246" providerId="ADAL" clId="{3F317023-79AF-43FF-A89D-392FED8C5597}" dt="2024-09-14T16:14:04.379" v="213" actId="700"/>
          <ac:spMkLst>
            <pc:docMk/>
            <pc:sldMk cId="2305239315" sldId="342"/>
            <ac:spMk id="3" creationId="{CA94DD13-215E-A228-4303-5E9376A6DFDC}"/>
          </ac:spMkLst>
        </pc:spChg>
      </pc:sldChg>
      <pc:sldChg chg="addSp delSp modSp new mod modClrScheme chgLayout modNotesTx">
        <pc:chgData name="Sarawoot Kongyoung" userId="3c6e786b-6c74-44bb-b33c-0040d5d8c246" providerId="ADAL" clId="{3F317023-79AF-43FF-A89D-392FED8C5597}" dt="2024-09-14T16:28:19.426" v="347" actId="1076"/>
        <pc:sldMkLst>
          <pc:docMk/>
          <pc:sldMk cId="1643746927" sldId="343"/>
        </pc:sldMkLst>
        <pc:spChg chg="del">
          <ac:chgData name="Sarawoot Kongyoung" userId="3c6e786b-6c74-44bb-b33c-0040d5d8c246" providerId="ADAL" clId="{3F317023-79AF-43FF-A89D-392FED8C5597}" dt="2024-09-14T16:23:59.064" v="294" actId="700"/>
          <ac:spMkLst>
            <pc:docMk/>
            <pc:sldMk cId="1643746927" sldId="343"/>
            <ac:spMk id="2" creationId="{BE550B4E-3AE7-B6AC-4442-ABD6C8C2FFA4}"/>
          </ac:spMkLst>
        </pc:spChg>
        <pc:spChg chg="del">
          <ac:chgData name="Sarawoot Kongyoung" userId="3c6e786b-6c74-44bb-b33c-0040d5d8c246" providerId="ADAL" clId="{3F317023-79AF-43FF-A89D-392FED8C5597}" dt="2024-09-14T16:23:59.064" v="294" actId="700"/>
          <ac:spMkLst>
            <pc:docMk/>
            <pc:sldMk cId="1643746927" sldId="343"/>
            <ac:spMk id="3" creationId="{D22F942B-2325-A2AC-86B2-817D1E8838AC}"/>
          </ac:spMkLst>
        </pc:spChg>
        <pc:spChg chg="add mod">
          <ac:chgData name="Sarawoot Kongyoung" userId="3c6e786b-6c74-44bb-b33c-0040d5d8c246" providerId="ADAL" clId="{3F317023-79AF-43FF-A89D-392FED8C5597}" dt="2024-09-14T16:24:17.169" v="296" actId="1076"/>
          <ac:spMkLst>
            <pc:docMk/>
            <pc:sldMk cId="1643746927" sldId="343"/>
            <ac:spMk id="8" creationId="{C64F1AA7-DF49-817B-9F8F-E2932EB0AE1A}"/>
          </ac:spMkLst>
        </pc:spChg>
        <pc:spChg chg="add mod">
          <ac:chgData name="Sarawoot Kongyoung" userId="3c6e786b-6c74-44bb-b33c-0040d5d8c246" providerId="ADAL" clId="{3F317023-79AF-43FF-A89D-392FED8C5597}" dt="2024-09-14T16:26:05.839" v="312" actId="1076"/>
          <ac:spMkLst>
            <pc:docMk/>
            <pc:sldMk cId="1643746927" sldId="343"/>
            <ac:spMk id="11" creationId="{BACFA652-4F10-41C7-0A1A-487DC4E80DDC}"/>
          </ac:spMkLst>
        </pc:spChg>
        <pc:spChg chg="add mod">
          <ac:chgData name="Sarawoot Kongyoung" userId="3c6e786b-6c74-44bb-b33c-0040d5d8c246" providerId="ADAL" clId="{3F317023-79AF-43FF-A89D-392FED8C5597}" dt="2024-09-14T16:26:08.841" v="314" actId="1076"/>
          <ac:spMkLst>
            <pc:docMk/>
            <pc:sldMk cId="1643746927" sldId="343"/>
            <ac:spMk id="12" creationId="{E293D1D4-57C2-3D9E-44B5-A45039072AA6}"/>
          </ac:spMkLst>
        </pc:spChg>
        <pc:spChg chg="add mod">
          <ac:chgData name="Sarawoot Kongyoung" userId="3c6e786b-6c74-44bb-b33c-0040d5d8c246" providerId="ADAL" clId="{3F317023-79AF-43FF-A89D-392FED8C5597}" dt="2024-09-14T16:26:15.240" v="317" actId="1076"/>
          <ac:spMkLst>
            <pc:docMk/>
            <pc:sldMk cId="1643746927" sldId="343"/>
            <ac:spMk id="13" creationId="{A226552D-5856-9188-3CF9-4F2B4EF28112}"/>
          </ac:spMkLst>
        </pc:spChg>
        <pc:spChg chg="add mod">
          <ac:chgData name="Sarawoot Kongyoung" userId="3c6e786b-6c74-44bb-b33c-0040d5d8c246" providerId="ADAL" clId="{3F317023-79AF-43FF-A89D-392FED8C5597}" dt="2024-09-14T16:27:19.741" v="334" actId="1076"/>
          <ac:spMkLst>
            <pc:docMk/>
            <pc:sldMk cId="1643746927" sldId="343"/>
            <ac:spMk id="15" creationId="{A2194661-F556-2ECE-50D1-9DF3395C521D}"/>
          </ac:spMkLst>
        </pc:spChg>
        <pc:spChg chg="add mod">
          <ac:chgData name="Sarawoot Kongyoung" userId="3c6e786b-6c74-44bb-b33c-0040d5d8c246" providerId="ADAL" clId="{3F317023-79AF-43FF-A89D-392FED8C5597}" dt="2024-09-14T16:27:58.699" v="342" actId="1076"/>
          <ac:spMkLst>
            <pc:docMk/>
            <pc:sldMk cId="1643746927" sldId="343"/>
            <ac:spMk id="17" creationId="{AECE6690-7CB5-0BC7-FC20-83AE1A31ECEE}"/>
          </ac:spMkLst>
        </pc:spChg>
        <pc:spChg chg="add mod">
          <ac:chgData name="Sarawoot Kongyoung" userId="3c6e786b-6c74-44bb-b33c-0040d5d8c246" providerId="ADAL" clId="{3F317023-79AF-43FF-A89D-392FED8C5597}" dt="2024-09-14T16:28:06.718" v="344" actId="1076"/>
          <ac:spMkLst>
            <pc:docMk/>
            <pc:sldMk cId="1643746927" sldId="343"/>
            <ac:spMk id="19" creationId="{66F26196-B924-D725-D543-A7159E621C23}"/>
          </ac:spMkLst>
        </pc:spChg>
        <pc:spChg chg="add mod">
          <ac:chgData name="Sarawoot Kongyoung" userId="3c6e786b-6c74-44bb-b33c-0040d5d8c246" providerId="ADAL" clId="{3F317023-79AF-43FF-A89D-392FED8C5597}" dt="2024-09-14T16:28:19.426" v="347" actId="1076"/>
          <ac:spMkLst>
            <pc:docMk/>
            <pc:sldMk cId="1643746927" sldId="343"/>
            <ac:spMk id="21" creationId="{F0BFE68E-074E-9386-3812-CD89FF0826F7}"/>
          </ac:spMkLst>
        </pc:spChg>
        <pc:picChg chg="add mod modCrop">
          <ac:chgData name="Sarawoot Kongyoung" userId="3c6e786b-6c74-44bb-b33c-0040d5d8c246" providerId="ADAL" clId="{3F317023-79AF-43FF-A89D-392FED8C5597}" dt="2024-09-14T16:25:58.795" v="310" actId="1076"/>
          <ac:picMkLst>
            <pc:docMk/>
            <pc:sldMk cId="1643746927" sldId="343"/>
            <ac:picMk id="4" creationId="{5F27B87D-0BFF-334E-C524-65708E047634}"/>
          </ac:picMkLst>
        </pc:picChg>
        <pc:picChg chg="add mod modCrop">
          <ac:chgData name="Sarawoot Kongyoung" userId="3c6e786b-6c74-44bb-b33c-0040d5d8c246" providerId="ADAL" clId="{3F317023-79AF-43FF-A89D-392FED8C5597}" dt="2024-09-14T16:27:46.774" v="340" actId="1076"/>
          <ac:picMkLst>
            <pc:docMk/>
            <pc:sldMk cId="1643746927" sldId="343"/>
            <ac:picMk id="5" creationId="{617835F0-E005-B810-4AB8-F532F4D4E5F1}"/>
          </ac:picMkLst>
        </pc:picChg>
        <pc:picChg chg="add mod modCrop">
          <ac:chgData name="Sarawoot Kongyoung" userId="3c6e786b-6c74-44bb-b33c-0040d5d8c246" providerId="ADAL" clId="{3F317023-79AF-43FF-A89D-392FED8C5597}" dt="2024-09-14T16:27:45.100" v="339" actId="1076"/>
          <ac:picMkLst>
            <pc:docMk/>
            <pc:sldMk cId="1643746927" sldId="343"/>
            <ac:picMk id="6" creationId="{3A1D28DF-48DF-DE5C-6A35-1106B02695DF}"/>
          </ac:picMkLst>
        </pc:picChg>
        <pc:picChg chg="add mod">
          <ac:chgData name="Sarawoot Kongyoung" userId="3c6e786b-6c74-44bb-b33c-0040d5d8c246" providerId="ADAL" clId="{3F317023-79AF-43FF-A89D-392FED8C5597}" dt="2024-09-14T16:26:09.961" v="315" actId="1076"/>
          <ac:picMkLst>
            <pc:docMk/>
            <pc:sldMk cId="1643746927" sldId="343"/>
            <ac:picMk id="10" creationId="{6337F15D-9269-4C15-CCDE-6E6F05FC117D}"/>
          </ac:picMkLst>
        </pc:picChg>
      </pc:sldChg>
      <pc:sldChg chg="addSp delSp modSp add mod modClrScheme chgLayout">
        <pc:chgData name="Sarawoot Kongyoung" userId="3c6e786b-6c74-44bb-b33c-0040d5d8c246" providerId="ADAL" clId="{3F317023-79AF-43FF-A89D-392FED8C5597}" dt="2024-09-14T16:32:38.407" v="415" actId="20577"/>
        <pc:sldMkLst>
          <pc:docMk/>
          <pc:sldMk cId="1994450135" sldId="344"/>
        </pc:sldMkLst>
        <pc:spChg chg="del">
          <ac:chgData name="Sarawoot Kongyoung" userId="3c6e786b-6c74-44bb-b33c-0040d5d8c246" providerId="ADAL" clId="{3F317023-79AF-43FF-A89D-392FED8C5597}" dt="2024-09-14T16:18:55.188" v="247" actId="700"/>
          <ac:spMkLst>
            <pc:docMk/>
            <pc:sldMk cId="1994450135" sldId="344"/>
            <ac:spMk id="2" creationId="{2ED5AE3F-0BA5-19FC-4AE6-3D8C2A153B99}"/>
          </ac:spMkLst>
        </pc:spChg>
        <pc:spChg chg="add mod">
          <ac:chgData name="Sarawoot Kongyoung" userId="3c6e786b-6c74-44bb-b33c-0040d5d8c246" providerId="ADAL" clId="{3F317023-79AF-43FF-A89D-392FED8C5597}" dt="2024-09-14T16:20:29.551" v="260" actId="13822"/>
          <ac:spMkLst>
            <pc:docMk/>
            <pc:sldMk cId="1994450135" sldId="344"/>
            <ac:spMk id="6" creationId="{8359A4FD-166D-E6A1-A523-FCC15A56E0DA}"/>
          </ac:spMkLst>
        </pc:spChg>
        <pc:spChg chg="add mod">
          <ac:chgData name="Sarawoot Kongyoung" userId="3c6e786b-6c74-44bb-b33c-0040d5d8c246" providerId="ADAL" clId="{3F317023-79AF-43FF-A89D-392FED8C5597}" dt="2024-09-14T16:20:40.736" v="263" actId="13822"/>
          <ac:spMkLst>
            <pc:docMk/>
            <pc:sldMk cId="1994450135" sldId="344"/>
            <ac:spMk id="8" creationId="{35F16AAE-E807-AA53-685E-E248F9682B1D}"/>
          </ac:spMkLst>
        </pc:spChg>
        <pc:spChg chg="add mod">
          <ac:chgData name="Sarawoot Kongyoung" userId="3c6e786b-6c74-44bb-b33c-0040d5d8c246" providerId="ADAL" clId="{3F317023-79AF-43FF-A89D-392FED8C5597}" dt="2024-09-14T16:32:38.407" v="415" actId="20577"/>
          <ac:spMkLst>
            <pc:docMk/>
            <pc:sldMk cId="1994450135" sldId="344"/>
            <ac:spMk id="10" creationId="{56E51591-8C9F-8269-C900-33B15B41D494}"/>
          </ac:spMkLst>
        </pc:spChg>
        <pc:spChg chg="add mod">
          <ac:chgData name="Sarawoot Kongyoung" userId="3c6e786b-6c74-44bb-b33c-0040d5d8c246" providerId="ADAL" clId="{3F317023-79AF-43FF-A89D-392FED8C5597}" dt="2024-09-14T16:23:20.105" v="287" actId="13822"/>
          <ac:spMkLst>
            <pc:docMk/>
            <pc:sldMk cId="1994450135" sldId="344"/>
            <ac:spMk id="12" creationId="{1E800D59-B347-EC72-E186-CB018B39D262}"/>
          </ac:spMkLst>
        </pc:spChg>
        <pc:spChg chg="mod">
          <ac:chgData name="Sarawoot Kongyoung" userId="3c6e786b-6c74-44bb-b33c-0040d5d8c246" providerId="ADAL" clId="{3F317023-79AF-43FF-A89D-392FED8C5597}" dt="2024-09-14T16:19:51.032" v="255" actId="1076"/>
          <ac:spMkLst>
            <pc:docMk/>
            <pc:sldMk cId="1994450135" sldId="344"/>
            <ac:spMk id="33" creationId="{BFBDFB97-FBF2-5AC0-4ADB-AB0D94EB359A}"/>
          </ac:spMkLst>
        </pc:spChg>
        <pc:spChg chg="mod">
          <ac:chgData name="Sarawoot Kongyoung" userId="3c6e786b-6c74-44bb-b33c-0040d5d8c246" providerId="ADAL" clId="{3F317023-79AF-43FF-A89D-392FED8C5597}" dt="2024-09-14T16:20:07.462" v="258" actId="1076"/>
          <ac:spMkLst>
            <pc:docMk/>
            <pc:sldMk cId="1994450135" sldId="344"/>
            <ac:spMk id="34" creationId="{1CDDE9A6-ED40-3D52-DAC6-8FC532D83ECB}"/>
          </ac:spMkLst>
        </pc:spChg>
        <pc:picChg chg="add mod modCrop">
          <ac:chgData name="Sarawoot Kongyoung" userId="3c6e786b-6c74-44bb-b33c-0040d5d8c246" providerId="ADAL" clId="{3F317023-79AF-43FF-A89D-392FED8C5597}" dt="2024-09-14T16:20:00.348" v="257" actId="1076"/>
          <ac:picMkLst>
            <pc:docMk/>
            <pc:sldMk cId="1994450135" sldId="344"/>
            <ac:picMk id="4" creationId="{058BBD8E-152B-490F-1826-850422B9EB24}"/>
          </ac:picMkLst>
        </pc:picChg>
        <pc:picChg chg="mod ord modCrop">
          <ac:chgData name="Sarawoot Kongyoung" userId="3c6e786b-6c74-44bb-b33c-0040d5d8c246" providerId="ADAL" clId="{3F317023-79AF-43FF-A89D-392FED8C5597}" dt="2024-09-14T16:19:51.032" v="255" actId="1076"/>
          <ac:picMkLst>
            <pc:docMk/>
            <pc:sldMk cId="1994450135" sldId="344"/>
            <ac:picMk id="5" creationId="{054AB7F9-EE5D-3A76-FBD6-0913C15BE8F7}"/>
          </ac:picMkLst>
        </pc:picChg>
        <pc:picChg chg="mod modCrop">
          <ac:chgData name="Sarawoot Kongyoung" userId="3c6e786b-6c74-44bb-b33c-0040d5d8c246" providerId="ADAL" clId="{3F317023-79AF-43FF-A89D-392FED8C5597}" dt="2024-09-14T16:23:03.325" v="281" actId="1076"/>
          <ac:picMkLst>
            <pc:docMk/>
            <pc:sldMk cId="1994450135" sldId="344"/>
            <ac:picMk id="7" creationId="{B2524C50-6BB8-244D-30B7-4A6F49FCEEED}"/>
          </ac:picMkLst>
        </pc:picChg>
      </pc:sldChg>
      <pc:sldChg chg="addSp modSp new mod modAnim">
        <pc:chgData name="Sarawoot Kongyoung" userId="3c6e786b-6c74-44bb-b33c-0040d5d8c246" providerId="ADAL" clId="{3F317023-79AF-43FF-A89D-392FED8C5597}" dt="2024-09-14T16:32:27.350" v="400" actId="20577"/>
        <pc:sldMkLst>
          <pc:docMk/>
          <pc:sldMk cId="477754349" sldId="345"/>
        </pc:sldMkLst>
        <pc:spChg chg="add mod">
          <ac:chgData name="Sarawoot Kongyoung" userId="3c6e786b-6c74-44bb-b33c-0040d5d8c246" providerId="ADAL" clId="{3F317023-79AF-43FF-A89D-392FED8C5597}" dt="2024-09-14T16:21:36.054" v="271" actId="1076"/>
          <ac:spMkLst>
            <pc:docMk/>
            <pc:sldMk cId="477754349" sldId="345"/>
            <ac:spMk id="4" creationId="{88D42E71-4CA3-5003-633A-5E973BB4DA03}"/>
          </ac:spMkLst>
        </pc:spChg>
        <pc:spChg chg="add mod">
          <ac:chgData name="Sarawoot Kongyoung" userId="3c6e786b-6c74-44bb-b33c-0040d5d8c246" providerId="ADAL" clId="{3F317023-79AF-43FF-A89D-392FED8C5597}" dt="2024-09-14T16:21:40.129" v="272" actId="1076"/>
          <ac:spMkLst>
            <pc:docMk/>
            <pc:sldMk cId="477754349" sldId="345"/>
            <ac:spMk id="5" creationId="{CBECCFAA-AFC9-FE69-5C23-A6926731CF28}"/>
          </ac:spMkLst>
        </pc:spChg>
        <pc:spChg chg="add mod">
          <ac:chgData name="Sarawoot Kongyoung" userId="3c6e786b-6c74-44bb-b33c-0040d5d8c246" providerId="ADAL" clId="{3F317023-79AF-43FF-A89D-392FED8C5597}" dt="2024-09-14T16:21:47.451" v="274" actId="1076"/>
          <ac:spMkLst>
            <pc:docMk/>
            <pc:sldMk cId="477754349" sldId="345"/>
            <ac:spMk id="6" creationId="{756B15A3-6EE7-803C-1251-4861B090D16E}"/>
          </ac:spMkLst>
        </pc:spChg>
        <pc:spChg chg="add mod">
          <ac:chgData name="Sarawoot Kongyoung" userId="3c6e786b-6c74-44bb-b33c-0040d5d8c246" providerId="ADAL" clId="{3F317023-79AF-43FF-A89D-392FED8C5597}" dt="2024-09-14T16:21:47.451" v="274" actId="1076"/>
          <ac:spMkLst>
            <pc:docMk/>
            <pc:sldMk cId="477754349" sldId="345"/>
            <ac:spMk id="7" creationId="{BC1EFE33-B4D5-817D-49C6-46A140A395EF}"/>
          </ac:spMkLst>
        </pc:spChg>
        <pc:spChg chg="add mod">
          <ac:chgData name="Sarawoot Kongyoung" userId="3c6e786b-6c74-44bb-b33c-0040d5d8c246" providerId="ADAL" clId="{3F317023-79AF-43FF-A89D-392FED8C5597}" dt="2024-09-14T16:32:27.350" v="400" actId="20577"/>
          <ac:spMkLst>
            <pc:docMk/>
            <pc:sldMk cId="477754349" sldId="345"/>
            <ac:spMk id="9" creationId="{F47CDE84-F27D-BFD6-7DDB-44AEF1975567}"/>
          </ac:spMkLst>
        </pc:spChg>
        <pc:spChg chg="add mod">
          <ac:chgData name="Sarawoot Kongyoung" userId="3c6e786b-6c74-44bb-b33c-0040d5d8c246" providerId="ADAL" clId="{3F317023-79AF-43FF-A89D-392FED8C5597}" dt="2024-09-14T16:23:39.562" v="292" actId="1076"/>
          <ac:spMkLst>
            <pc:docMk/>
            <pc:sldMk cId="477754349" sldId="345"/>
            <ac:spMk id="13" creationId="{FF66544C-9723-B085-6E9C-1C796B97A03F}"/>
          </ac:spMkLst>
        </pc:spChg>
        <pc:picChg chg="add mod modCrop">
          <ac:chgData name="Sarawoot Kongyoung" userId="3c6e786b-6c74-44bb-b33c-0040d5d8c246" providerId="ADAL" clId="{3F317023-79AF-43FF-A89D-392FED8C5597}" dt="2024-09-14T16:21:40.129" v="272" actId="1076"/>
          <ac:picMkLst>
            <pc:docMk/>
            <pc:sldMk cId="477754349" sldId="345"/>
            <ac:picMk id="2" creationId="{8D744352-D529-FB03-3840-B399FA8DEE1E}"/>
          </ac:picMkLst>
        </pc:picChg>
        <pc:picChg chg="add mod modCrop">
          <ac:chgData name="Sarawoot Kongyoung" userId="3c6e786b-6c74-44bb-b33c-0040d5d8c246" providerId="ADAL" clId="{3F317023-79AF-43FF-A89D-392FED8C5597}" dt="2024-09-14T16:21:36.054" v="271" actId="1076"/>
          <ac:picMkLst>
            <pc:docMk/>
            <pc:sldMk cId="477754349" sldId="345"/>
            <ac:picMk id="3" creationId="{C0422162-0B64-22F3-CC0B-53BB2BA56C24}"/>
          </ac:picMkLst>
        </pc:picChg>
        <pc:picChg chg="add mod">
          <ac:chgData name="Sarawoot Kongyoung" userId="3c6e786b-6c74-44bb-b33c-0040d5d8c246" providerId="ADAL" clId="{3F317023-79AF-43FF-A89D-392FED8C5597}" dt="2024-09-14T16:22:36.371" v="278" actId="1076"/>
          <ac:picMkLst>
            <pc:docMk/>
            <pc:sldMk cId="477754349" sldId="345"/>
            <ac:picMk id="11" creationId="{96A21A99-B50B-1AA4-F339-49C36B86CEC9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31:21.091" v="395" actId="207"/>
        <pc:sldMkLst>
          <pc:docMk/>
          <pc:sldMk cId="2876286660" sldId="346"/>
        </pc:sldMkLst>
        <pc:spChg chg="del mod ord">
          <ac:chgData name="Sarawoot Kongyoung" userId="3c6e786b-6c74-44bb-b33c-0040d5d8c246" providerId="ADAL" clId="{3F317023-79AF-43FF-A89D-392FED8C5597}" dt="2024-09-14T16:29:08.263" v="349" actId="700"/>
          <ac:spMkLst>
            <pc:docMk/>
            <pc:sldMk cId="2876286660" sldId="346"/>
            <ac:spMk id="2" creationId="{94915844-C37A-33F0-AB51-24B6AE2A5D2D}"/>
          </ac:spMkLst>
        </pc:spChg>
        <pc:spChg chg="del mod ord">
          <ac:chgData name="Sarawoot Kongyoung" userId="3c6e786b-6c74-44bb-b33c-0040d5d8c246" providerId="ADAL" clId="{3F317023-79AF-43FF-A89D-392FED8C5597}" dt="2024-09-14T16:29:08.263" v="349" actId="700"/>
          <ac:spMkLst>
            <pc:docMk/>
            <pc:sldMk cId="2876286660" sldId="346"/>
            <ac:spMk id="3" creationId="{BC210840-2439-AECD-DDDD-AE3502A4D847}"/>
          </ac:spMkLst>
        </pc:spChg>
        <pc:spChg chg="add mod ord">
          <ac:chgData name="Sarawoot Kongyoung" userId="3c6e786b-6c74-44bb-b33c-0040d5d8c246" providerId="ADAL" clId="{3F317023-79AF-43FF-A89D-392FED8C5597}" dt="2024-09-14T16:29:09.014" v="350"/>
          <ac:spMkLst>
            <pc:docMk/>
            <pc:sldMk cId="2876286660" sldId="346"/>
            <ac:spMk id="4" creationId="{B91183DD-B56F-F80D-8637-19AECEE41742}"/>
          </ac:spMkLst>
        </pc:spChg>
        <pc:spChg chg="add mod ord">
          <ac:chgData name="Sarawoot Kongyoung" userId="3c6e786b-6c74-44bb-b33c-0040d5d8c246" providerId="ADAL" clId="{3F317023-79AF-43FF-A89D-392FED8C5597}" dt="2024-09-14T16:30:51.121" v="390" actId="27636"/>
          <ac:spMkLst>
            <pc:docMk/>
            <pc:sldMk cId="2876286660" sldId="346"/>
            <ac:spMk id="5" creationId="{D338BB38-3889-5CDE-A4E5-1AAC5324DA57}"/>
          </ac:spMkLst>
        </pc:spChg>
        <pc:spChg chg="add mod">
          <ac:chgData name="Sarawoot Kongyoung" userId="3c6e786b-6c74-44bb-b33c-0040d5d8c246" providerId="ADAL" clId="{3F317023-79AF-43FF-A89D-392FED8C5597}" dt="2024-09-14T16:31:21.091" v="395" actId="207"/>
          <ac:spMkLst>
            <pc:docMk/>
            <pc:sldMk cId="2876286660" sldId="346"/>
            <ac:spMk id="7" creationId="{B2AC000E-9868-B8CE-D5BE-8EE960F9F8EE}"/>
          </ac:spMkLst>
        </pc:spChg>
      </pc:sldChg>
      <pc:sldChg chg="addSp modSp new mod modClrScheme chgLayout">
        <pc:chgData name="Sarawoot Kongyoung" userId="3c6e786b-6c74-44bb-b33c-0040d5d8c246" providerId="ADAL" clId="{3F317023-79AF-43FF-A89D-392FED8C5597}" dt="2024-09-14T16:35:36.810" v="439" actId="20577"/>
        <pc:sldMkLst>
          <pc:docMk/>
          <pc:sldMk cId="2881263297" sldId="347"/>
        </pc:sldMkLst>
        <pc:spChg chg="add mod">
          <ac:chgData name="Sarawoot Kongyoung" userId="3c6e786b-6c74-44bb-b33c-0040d5d8c246" providerId="ADAL" clId="{3F317023-79AF-43FF-A89D-392FED8C5597}" dt="2024-09-14T16:35:36.810" v="439" actId="20577"/>
          <ac:spMkLst>
            <pc:docMk/>
            <pc:sldMk cId="2881263297" sldId="347"/>
            <ac:spMk id="2" creationId="{AC9CE75B-B27F-CBFF-200A-140FFE36DF8A}"/>
          </ac:spMkLst>
        </pc:spChg>
        <pc:spChg chg="add mod">
          <ac:chgData name="Sarawoot Kongyoung" userId="3c6e786b-6c74-44bb-b33c-0040d5d8c246" providerId="ADAL" clId="{3F317023-79AF-43FF-A89D-392FED8C5597}" dt="2024-09-14T16:35:29.767" v="416" actId="700"/>
          <ac:spMkLst>
            <pc:docMk/>
            <pc:sldMk cId="2881263297" sldId="347"/>
            <ac:spMk id="3" creationId="{EFBD7BC3-EB67-00B8-096E-F60C75A4EAA2}"/>
          </ac:spMkLst>
        </pc:spChg>
      </pc:sldChg>
      <pc:sldChg chg="addSp delSp modSp new mod modClrScheme modAnim chgLayout">
        <pc:chgData name="Sarawoot Kongyoung" userId="3c6e786b-6c74-44bb-b33c-0040d5d8c246" providerId="ADAL" clId="{3F317023-79AF-43FF-A89D-392FED8C5597}" dt="2024-09-14T16:54:45.862" v="519" actId="14100"/>
        <pc:sldMkLst>
          <pc:docMk/>
          <pc:sldMk cId="2059313898" sldId="348"/>
        </pc:sldMkLst>
        <pc:spChg chg="del mod ord">
          <ac:chgData name="Sarawoot Kongyoung" userId="3c6e786b-6c74-44bb-b33c-0040d5d8c246" providerId="ADAL" clId="{3F317023-79AF-43FF-A89D-392FED8C5597}" dt="2024-09-14T16:35:44.268" v="441" actId="700"/>
          <ac:spMkLst>
            <pc:docMk/>
            <pc:sldMk cId="2059313898" sldId="348"/>
            <ac:spMk id="2" creationId="{CDF469D9-D153-254F-8EAC-3BD84CB53110}"/>
          </ac:spMkLst>
        </pc:spChg>
        <pc:spChg chg="del mod ord">
          <ac:chgData name="Sarawoot Kongyoung" userId="3c6e786b-6c74-44bb-b33c-0040d5d8c246" providerId="ADAL" clId="{3F317023-79AF-43FF-A89D-392FED8C5597}" dt="2024-09-14T16:35:44.268" v="441" actId="700"/>
          <ac:spMkLst>
            <pc:docMk/>
            <pc:sldMk cId="2059313898" sldId="348"/>
            <ac:spMk id="3" creationId="{CD95EB59-3BA7-1748-AEDA-ED4FC710EBF7}"/>
          </ac:spMkLst>
        </pc:spChg>
        <pc:spChg chg="add del mod ord">
          <ac:chgData name="Sarawoot Kongyoung" userId="3c6e786b-6c74-44bb-b33c-0040d5d8c246" providerId="ADAL" clId="{3F317023-79AF-43FF-A89D-392FED8C5597}" dt="2024-09-14T16:39:52.780" v="444" actId="700"/>
          <ac:spMkLst>
            <pc:docMk/>
            <pc:sldMk cId="2059313898" sldId="348"/>
            <ac:spMk id="4" creationId="{B1D2835A-E8DF-D343-B909-1520B3577E2B}"/>
          </ac:spMkLst>
        </pc:spChg>
        <pc:spChg chg="add del mod ord">
          <ac:chgData name="Sarawoot Kongyoung" userId="3c6e786b-6c74-44bb-b33c-0040d5d8c246" providerId="ADAL" clId="{3F317023-79AF-43FF-A89D-392FED8C5597}" dt="2024-09-14T16:39:46.164" v="442" actId="22"/>
          <ac:spMkLst>
            <pc:docMk/>
            <pc:sldMk cId="2059313898" sldId="348"/>
            <ac:spMk id="5" creationId="{F0025111-C15F-5379-1241-160480F0E35B}"/>
          </ac:spMkLst>
        </pc:spChg>
        <pc:spChg chg="add mod">
          <ac:chgData name="Sarawoot Kongyoung" userId="3c6e786b-6c74-44bb-b33c-0040d5d8c246" providerId="ADAL" clId="{3F317023-79AF-43FF-A89D-392FED8C5597}" dt="2024-09-14T16:54:39.033" v="516" actId="14100"/>
          <ac:spMkLst>
            <pc:docMk/>
            <pc:sldMk cId="2059313898" sldId="348"/>
            <ac:spMk id="10" creationId="{02B26678-6B2B-105A-D0AE-EC280E169224}"/>
          </ac:spMkLst>
        </pc:spChg>
        <pc:spChg chg="add mod">
          <ac:chgData name="Sarawoot Kongyoung" userId="3c6e786b-6c74-44bb-b33c-0040d5d8c246" providerId="ADAL" clId="{3F317023-79AF-43FF-A89D-392FED8C5597}" dt="2024-09-14T16:54:45.862" v="519" actId="14100"/>
          <ac:spMkLst>
            <pc:docMk/>
            <pc:sldMk cId="2059313898" sldId="348"/>
            <ac:spMk id="11" creationId="{257AB261-6135-9937-775E-A6FBD266CE83}"/>
          </ac:spMkLst>
        </pc:spChg>
        <pc:picChg chg="add mod ord">
          <ac:chgData name="Sarawoot Kongyoung" userId="3c6e786b-6c74-44bb-b33c-0040d5d8c246" providerId="ADAL" clId="{3F317023-79AF-43FF-A89D-392FED8C5597}" dt="2024-09-14T16:39:53.891" v="445" actId="1076"/>
          <ac:picMkLst>
            <pc:docMk/>
            <pc:sldMk cId="2059313898" sldId="348"/>
            <ac:picMk id="7" creationId="{89A654CB-2B02-B547-2DDE-74BF11A838D9}"/>
          </ac:picMkLst>
        </pc:picChg>
        <pc:picChg chg="add mod">
          <ac:chgData name="Sarawoot Kongyoung" userId="3c6e786b-6c74-44bb-b33c-0040d5d8c246" providerId="ADAL" clId="{3F317023-79AF-43FF-A89D-392FED8C5597}" dt="2024-09-14T16:40:11.102" v="448" actId="1076"/>
          <ac:picMkLst>
            <pc:docMk/>
            <pc:sldMk cId="2059313898" sldId="348"/>
            <ac:picMk id="9" creationId="{3E890B58-27FB-D996-3537-F55E983925EB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47:45.948" v="479" actId="1076"/>
        <pc:sldMkLst>
          <pc:docMk/>
          <pc:sldMk cId="372792982" sldId="349"/>
        </pc:sldMkLst>
        <pc:spChg chg="add del mod">
          <ac:chgData name="Sarawoot Kongyoung" userId="3c6e786b-6c74-44bb-b33c-0040d5d8c246" providerId="ADAL" clId="{3F317023-79AF-43FF-A89D-392FED8C5597}" dt="2024-09-14T16:47:10.271" v="474" actId="700"/>
          <ac:spMkLst>
            <pc:docMk/>
            <pc:sldMk cId="372792982" sldId="349"/>
            <ac:spMk id="2" creationId="{8AC2AC16-3467-2F37-9366-55C5A5227CFD}"/>
          </ac:spMkLst>
        </pc:spChg>
        <pc:spChg chg="add del mod">
          <ac:chgData name="Sarawoot Kongyoung" userId="3c6e786b-6c74-44bb-b33c-0040d5d8c246" providerId="ADAL" clId="{3F317023-79AF-43FF-A89D-392FED8C5597}" dt="2024-09-14T16:47:05.576" v="472" actId="22"/>
          <ac:spMkLst>
            <pc:docMk/>
            <pc:sldMk cId="372792982" sldId="349"/>
            <ac:spMk id="3" creationId="{BB6E0B7E-7840-9A40-C4FD-7A4C1522F9BA}"/>
          </ac:spMkLst>
        </pc:spChg>
        <pc:spChg chg="add mod">
          <ac:chgData name="Sarawoot Kongyoung" userId="3c6e786b-6c74-44bb-b33c-0040d5d8c246" providerId="ADAL" clId="{3F317023-79AF-43FF-A89D-392FED8C5597}" dt="2024-09-14T16:47:45.948" v="479" actId="1076"/>
          <ac:spMkLst>
            <pc:docMk/>
            <pc:sldMk cId="372792982" sldId="349"/>
            <ac:spMk id="9" creationId="{10DBEE12-2130-1481-8BCA-27516CB3C954}"/>
          </ac:spMkLst>
        </pc:spChg>
        <pc:picChg chg="add mod ord">
          <ac:chgData name="Sarawoot Kongyoung" userId="3c6e786b-6c74-44bb-b33c-0040d5d8c246" providerId="ADAL" clId="{3F317023-79AF-43FF-A89D-392FED8C5597}" dt="2024-09-14T16:47:12.444" v="475" actId="1076"/>
          <ac:picMkLst>
            <pc:docMk/>
            <pc:sldMk cId="372792982" sldId="349"/>
            <ac:picMk id="5" creationId="{03FCB746-EF3C-8144-0C83-360653B954FC}"/>
          </ac:picMkLst>
        </pc:picChg>
        <pc:picChg chg="add mod">
          <ac:chgData name="Sarawoot Kongyoung" userId="3c6e786b-6c74-44bb-b33c-0040d5d8c246" providerId="ADAL" clId="{3F317023-79AF-43FF-A89D-392FED8C5597}" dt="2024-09-14T16:47:20.116" v="477" actId="1076"/>
          <ac:picMkLst>
            <pc:docMk/>
            <pc:sldMk cId="372792982" sldId="349"/>
            <ac:picMk id="7" creationId="{3442AB97-4B62-9582-312B-FDBFECEE6EBD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42:25.118" v="470" actId="13822"/>
        <pc:sldMkLst>
          <pc:docMk/>
          <pc:sldMk cId="4110219009" sldId="350"/>
        </pc:sldMkLst>
        <pc:spChg chg="del mod ord">
          <ac:chgData name="Sarawoot Kongyoung" userId="3c6e786b-6c74-44bb-b33c-0040d5d8c246" providerId="ADAL" clId="{3F317023-79AF-43FF-A89D-392FED8C5597}" dt="2024-09-14T16:41:53.436" v="451" actId="700"/>
          <ac:spMkLst>
            <pc:docMk/>
            <pc:sldMk cId="4110219009" sldId="350"/>
            <ac:spMk id="2" creationId="{736B4922-0215-9FAC-399E-6F5B72544A70}"/>
          </ac:spMkLst>
        </pc:spChg>
        <pc:spChg chg="del mod ord">
          <ac:chgData name="Sarawoot Kongyoung" userId="3c6e786b-6c74-44bb-b33c-0040d5d8c246" providerId="ADAL" clId="{3F317023-79AF-43FF-A89D-392FED8C5597}" dt="2024-09-14T16:41:53.436" v="451" actId="700"/>
          <ac:spMkLst>
            <pc:docMk/>
            <pc:sldMk cId="4110219009" sldId="350"/>
            <ac:spMk id="3" creationId="{3BEA45AD-2CE0-2CB6-3181-423000A4DAF5}"/>
          </ac:spMkLst>
        </pc:spChg>
        <pc:spChg chg="add del mod ord">
          <ac:chgData name="Sarawoot Kongyoung" userId="3c6e786b-6c74-44bb-b33c-0040d5d8c246" providerId="ADAL" clId="{3F317023-79AF-43FF-A89D-392FED8C5597}" dt="2024-09-14T16:41:56.763" v="453" actId="700"/>
          <ac:spMkLst>
            <pc:docMk/>
            <pc:sldMk cId="4110219009" sldId="350"/>
            <ac:spMk id="4" creationId="{7BD272BA-BDBD-5AD9-40D9-202EFD4284A7}"/>
          </ac:spMkLst>
        </pc:spChg>
        <pc:spChg chg="add mod ord">
          <ac:chgData name="Sarawoot Kongyoung" userId="3c6e786b-6c74-44bb-b33c-0040d5d8c246" providerId="ADAL" clId="{3F317023-79AF-43FF-A89D-392FED8C5597}" dt="2024-09-14T16:42:10.500" v="462" actId="27636"/>
          <ac:spMkLst>
            <pc:docMk/>
            <pc:sldMk cId="4110219009" sldId="350"/>
            <ac:spMk id="5" creationId="{A19B4B58-BB68-A562-D624-AED18EA4B97F}"/>
          </ac:spMkLst>
        </pc:spChg>
        <pc:spChg chg="add mod">
          <ac:chgData name="Sarawoot Kongyoung" userId="3c6e786b-6c74-44bb-b33c-0040d5d8c246" providerId="ADAL" clId="{3F317023-79AF-43FF-A89D-392FED8C5597}" dt="2024-09-14T16:42:25.118" v="470" actId="13822"/>
          <ac:spMkLst>
            <pc:docMk/>
            <pc:sldMk cId="4110219009" sldId="350"/>
            <ac:spMk id="7" creationId="{833C98AF-B5B3-1009-7169-F02C72BAACFE}"/>
          </ac:spMkLst>
        </pc:spChg>
      </pc:sldChg>
      <pc:sldChg chg="addSp modSp new mod">
        <pc:chgData name="Sarawoot Kongyoung" userId="3c6e786b-6c74-44bb-b33c-0040d5d8c246" providerId="ADAL" clId="{3F317023-79AF-43FF-A89D-392FED8C5597}" dt="2024-09-14T16:51:42.278" v="494" actId="1582"/>
        <pc:sldMkLst>
          <pc:docMk/>
          <pc:sldMk cId="3625681149" sldId="351"/>
        </pc:sldMkLst>
        <pc:spChg chg="add mod">
          <ac:chgData name="Sarawoot Kongyoung" userId="3c6e786b-6c74-44bb-b33c-0040d5d8c246" providerId="ADAL" clId="{3F317023-79AF-43FF-A89D-392FED8C5597}" dt="2024-09-14T16:51:21.831" v="490" actId="20577"/>
          <ac:spMkLst>
            <pc:docMk/>
            <pc:sldMk cId="3625681149" sldId="351"/>
            <ac:spMk id="6" creationId="{839E7E42-6821-E854-4EB1-89E5D22F84F2}"/>
          </ac:spMkLst>
        </pc:spChg>
        <pc:spChg chg="add mod">
          <ac:chgData name="Sarawoot Kongyoung" userId="3c6e786b-6c74-44bb-b33c-0040d5d8c246" providerId="ADAL" clId="{3F317023-79AF-43FF-A89D-392FED8C5597}" dt="2024-09-14T16:51:42.278" v="494" actId="1582"/>
          <ac:spMkLst>
            <pc:docMk/>
            <pc:sldMk cId="3625681149" sldId="351"/>
            <ac:spMk id="7" creationId="{4D5A25AC-A754-7573-849E-04CADE1535D9}"/>
          </ac:spMkLst>
        </pc:spChg>
        <pc:picChg chg="add mod">
          <ac:chgData name="Sarawoot Kongyoung" userId="3c6e786b-6c74-44bb-b33c-0040d5d8c246" providerId="ADAL" clId="{3F317023-79AF-43FF-A89D-392FED8C5597}" dt="2024-09-14T16:51:04.295" v="482" actId="1076"/>
          <ac:picMkLst>
            <pc:docMk/>
            <pc:sldMk cId="3625681149" sldId="351"/>
            <ac:picMk id="3" creationId="{CB3AF624-F8A3-A67A-FD98-0D42BE967E05}"/>
          </ac:picMkLst>
        </pc:picChg>
        <pc:picChg chg="add mod">
          <ac:chgData name="Sarawoot Kongyoung" userId="3c6e786b-6c74-44bb-b33c-0040d5d8c246" providerId="ADAL" clId="{3F317023-79AF-43FF-A89D-392FED8C5597}" dt="2024-09-14T16:51:12.336" v="484" actId="1076"/>
          <ac:picMkLst>
            <pc:docMk/>
            <pc:sldMk cId="3625681149" sldId="351"/>
            <ac:picMk id="5" creationId="{F19B543F-1436-5C40-76E5-C7A5FCBECBF4}"/>
          </ac:picMkLst>
        </pc:picChg>
      </pc:sldChg>
      <pc:sldChg chg="addSp modSp new mod">
        <pc:chgData name="Sarawoot Kongyoung" userId="3c6e786b-6c74-44bb-b33c-0040d5d8c246" providerId="ADAL" clId="{3F317023-79AF-43FF-A89D-392FED8C5597}" dt="2024-09-14T17:00:32.200" v="596" actId="20577"/>
        <pc:sldMkLst>
          <pc:docMk/>
          <pc:sldMk cId="1548479788" sldId="352"/>
        </pc:sldMkLst>
        <pc:spChg chg="add mod">
          <ac:chgData name="Sarawoot Kongyoung" userId="3c6e786b-6c74-44bb-b33c-0040d5d8c246" providerId="ADAL" clId="{3F317023-79AF-43FF-A89D-392FED8C5597}" dt="2024-09-14T17:00:32.200" v="596" actId="20577"/>
          <ac:spMkLst>
            <pc:docMk/>
            <pc:sldMk cId="1548479788" sldId="352"/>
            <ac:spMk id="6" creationId="{CC3011BC-E281-1FF6-E16B-2616C573630A}"/>
          </ac:spMkLst>
        </pc:spChg>
        <pc:picChg chg="add mod">
          <ac:chgData name="Sarawoot Kongyoung" userId="3c6e786b-6c74-44bb-b33c-0040d5d8c246" providerId="ADAL" clId="{3F317023-79AF-43FF-A89D-392FED8C5597}" dt="2024-09-14T17:00:09.338" v="588" actId="1076"/>
          <ac:picMkLst>
            <pc:docMk/>
            <pc:sldMk cId="1548479788" sldId="352"/>
            <ac:picMk id="3" creationId="{FA2B87F9-CBB6-2077-0BE6-7EDBA511D065}"/>
          </ac:picMkLst>
        </pc:picChg>
        <pc:picChg chg="add mod">
          <ac:chgData name="Sarawoot Kongyoung" userId="3c6e786b-6c74-44bb-b33c-0040d5d8c246" providerId="ADAL" clId="{3F317023-79AF-43FF-A89D-392FED8C5597}" dt="2024-09-14T17:00:17.467" v="590" actId="1076"/>
          <ac:picMkLst>
            <pc:docMk/>
            <pc:sldMk cId="1548479788" sldId="352"/>
            <ac:picMk id="5" creationId="{E9958CCD-1694-ADD4-59B9-FF602366A425}"/>
          </ac:picMkLst>
        </pc:picChg>
      </pc:sldChg>
      <pc:sldChg chg="addSp delSp modSp new mod modClrScheme modAnim chgLayout">
        <pc:chgData name="Sarawoot Kongyoung" userId="3c6e786b-6c74-44bb-b33c-0040d5d8c246" providerId="ADAL" clId="{3F317023-79AF-43FF-A89D-392FED8C5597}" dt="2024-09-14T17:03:55.792" v="624"/>
        <pc:sldMkLst>
          <pc:docMk/>
          <pc:sldMk cId="510704834" sldId="353"/>
        </pc:sldMkLst>
        <pc:spChg chg="add mod">
          <ac:chgData name="Sarawoot Kongyoung" userId="3c6e786b-6c74-44bb-b33c-0040d5d8c246" providerId="ADAL" clId="{3F317023-79AF-43FF-A89D-392FED8C5597}" dt="2024-09-14T16:53:55.604" v="501" actId="20577"/>
          <ac:spMkLst>
            <pc:docMk/>
            <pc:sldMk cId="510704834" sldId="353"/>
            <ac:spMk id="2" creationId="{4A00D4F9-F1EE-8423-56D6-DEF23A263C04}"/>
          </ac:spMkLst>
        </pc:spChg>
        <pc:spChg chg="add del mod">
          <ac:chgData name="Sarawoot Kongyoung" userId="3c6e786b-6c74-44bb-b33c-0040d5d8c246" providerId="ADAL" clId="{3F317023-79AF-43FF-A89D-392FED8C5597}" dt="2024-09-14T16:53:49.130" v="498"/>
          <ac:spMkLst>
            <pc:docMk/>
            <pc:sldMk cId="510704834" sldId="353"/>
            <ac:spMk id="3" creationId="{48D58133-C6FB-06CC-ACF3-C2304232E1BF}"/>
          </ac:spMkLst>
        </pc:spChg>
        <pc:spChg chg="add mod">
          <ac:chgData name="Sarawoot Kongyoung" userId="3c6e786b-6c74-44bb-b33c-0040d5d8c246" providerId="ADAL" clId="{3F317023-79AF-43FF-A89D-392FED8C5597}" dt="2024-09-14T16:54:14.518" v="513" actId="207"/>
          <ac:spMkLst>
            <pc:docMk/>
            <pc:sldMk cId="510704834" sldId="353"/>
            <ac:spMk id="4" creationId="{4479E8EB-2218-E508-4074-3ED3AEEB63B0}"/>
          </ac:spMkLst>
        </pc:spChg>
        <pc:spChg chg="add mod">
          <ac:chgData name="Sarawoot Kongyoung" userId="3c6e786b-6c74-44bb-b33c-0040d5d8c246" providerId="ADAL" clId="{3F317023-79AF-43FF-A89D-392FED8C5597}" dt="2024-09-14T16:55:21.850" v="525" actId="1076"/>
          <ac:spMkLst>
            <pc:docMk/>
            <pc:sldMk cId="510704834" sldId="353"/>
            <ac:spMk id="7" creationId="{C8FB6F34-DCBC-7BF0-91B2-98DBD5C2B834}"/>
          </ac:spMkLst>
        </pc:spChg>
        <pc:spChg chg="add mod">
          <ac:chgData name="Sarawoot Kongyoung" userId="3c6e786b-6c74-44bb-b33c-0040d5d8c246" providerId="ADAL" clId="{3F317023-79AF-43FF-A89D-392FED8C5597}" dt="2024-09-14T16:55:17.728" v="524" actId="1076"/>
          <ac:spMkLst>
            <pc:docMk/>
            <pc:sldMk cId="510704834" sldId="353"/>
            <ac:spMk id="8" creationId="{8DD0E07B-BEE7-AC85-E36D-2974CA98885D}"/>
          </ac:spMkLst>
        </pc:spChg>
        <pc:spChg chg="add mod">
          <ac:chgData name="Sarawoot Kongyoung" userId="3c6e786b-6c74-44bb-b33c-0040d5d8c246" providerId="ADAL" clId="{3F317023-79AF-43FF-A89D-392FED8C5597}" dt="2024-09-14T16:55:59.409" v="532" actId="1076"/>
          <ac:spMkLst>
            <pc:docMk/>
            <pc:sldMk cId="510704834" sldId="353"/>
            <ac:spMk id="10" creationId="{5CB47227-4FAB-343B-2892-4014F5C63640}"/>
          </ac:spMkLst>
        </pc:spChg>
        <pc:spChg chg="add mod">
          <ac:chgData name="Sarawoot Kongyoung" userId="3c6e786b-6c74-44bb-b33c-0040d5d8c246" providerId="ADAL" clId="{3F317023-79AF-43FF-A89D-392FED8C5597}" dt="2024-09-14T16:55:59.409" v="532" actId="1076"/>
          <ac:spMkLst>
            <pc:docMk/>
            <pc:sldMk cId="510704834" sldId="353"/>
            <ac:spMk id="11" creationId="{6100BB1D-B1D9-8D8E-1BF1-D4E2F07B3F4E}"/>
          </ac:spMkLst>
        </pc:spChg>
        <pc:picChg chg="add mod modCrop">
          <ac:chgData name="Sarawoot Kongyoung" userId="3c6e786b-6c74-44bb-b33c-0040d5d8c246" providerId="ADAL" clId="{3F317023-79AF-43FF-A89D-392FED8C5597}" dt="2024-09-14T16:55:21.850" v="525" actId="1076"/>
          <ac:picMkLst>
            <pc:docMk/>
            <pc:sldMk cId="510704834" sldId="353"/>
            <ac:picMk id="5" creationId="{2F7F8CDE-67AB-AA99-C300-19A6043DECD8}"/>
          </ac:picMkLst>
        </pc:picChg>
        <pc:picChg chg="add mod modCrop">
          <ac:chgData name="Sarawoot Kongyoung" userId="3c6e786b-6c74-44bb-b33c-0040d5d8c246" providerId="ADAL" clId="{3F317023-79AF-43FF-A89D-392FED8C5597}" dt="2024-09-14T16:55:17.728" v="524" actId="1076"/>
          <ac:picMkLst>
            <pc:docMk/>
            <pc:sldMk cId="510704834" sldId="353"/>
            <ac:picMk id="6" creationId="{EFB81542-EC86-5FAE-5167-F1C4045BC4B4}"/>
          </ac:picMkLst>
        </pc:picChg>
        <pc:picChg chg="add mod modCrop">
          <ac:chgData name="Sarawoot Kongyoung" userId="3c6e786b-6c74-44bb-b33c-0040d5d8c246" providerId="ADAL" clId="{3F317023-79AF-43FF-A89D-392FED8C5597}" dt="2024-09-14T16:55:42.161" v="530" actId="1076"/>
          <ac:picMkLst>
            <pc:docMk/>
            <pc:sldMk cId="510704834" sldId="353"/>
            <ac:picMk id="9" creationId="{D2747B2F-599F-B2C2-18E0-17E494F0AD85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51.442" v="623"/>
        <pc:sldMkLst>
          <pc:docMk/>
          <pc:sldMk cId="3413649988" sldId="354"/>
        </pc:sldMkLst>
        <pc:spChg chg="mod">
          <ac:chgData name="Sarawoot Kongyoung" userId="3c6e786b-6c74-44bb-b33c-0040d5d8c246" providerId="ADAL" clId="{3F317023-79AF-43FF-A89D-392FED8C5597}" dt="2024-09-14T16:56:33.045" v="543" actId="20577"/>
          <ac:spMkLst>
            <pc:docMk/>
            <pc:sldMk cId="3413649988" sldId="354"/>
            <ac:spMk id="2" creationId="{237D38F9-B280-3CF4-CDAD-4DEFFC021241}"/>
          </ac:spMkLst>
        </pc:spChg>
        <pc:spChg chg="mod">
          <ac:chgData name="Sarawoot Kongyoung" userId="3c6e786b-6c74-44bb-b33c-0040d5d8c246" providerId="ADAL" clId="{3F317023-79AF-43FF-A89D-392FED8C5597}" dt="2024-09-14T16:57:31.545" v="555" actId="20577"/>
          <ac:spMkLst>
            <pc:docMk/>
            <pc:sldMk cId="3413649988" sldId="354"/>
            <ac:spMk id="4" creationId="{8AC0A6F3-369B-EFB2-7074-4386484BF599}"/>
          </ac:spMkLst>
        </pc:spChg>
        <pc:spChg chg="mod">
          <ac:chgData name="Sarawoot Kongyoung" userId="3c6e786b-6c74-44bb-b33c-0040d5d8c246" providerId="ADAL" clId="{3F317023-79AF-43FF-A89D-392FED8C5597}" dt="2024-09-14T16:57:08.381" v="547" actId="1076"/>
          <ac:spMkLst>
            <pc:docMk/>
            <pc:sldMk cId="3413649988" sldId="354"/>
            <ac:spMk id="7" creationId="{1F3EDC28-F6D3-D6F2-0800-BD893B0FF43D}"/>
          </ac:spMkLst>
        </pc:spChg>
        <pc:spChg chg="mod">
          <ac:chgData name="Sarawoot Kongyoung" userId="3c6e786b-6c74-44bb-b33c-0040d5d8c246" providerId="ADAL" clId="{3F317023-79AF-43FF-A89D-392FED8C5597}" dt="2024-09-14T16:57:16.687" v="549" actId="1076"/>
          <ac:spMkLst>
            <pc:docMk/>
            <pc:sldMk cId="3413649988" sldId="354"/>
            <ac:spMk id="8" creationId="{81763639-9EAD-5371-7B48-F331C18F65D9}"/>
          </ac:spMkLst>
        </pc:spChg>
        <pc:spChg chg="mod">
          <ac:chgData name="Sarawoot Kongyoung" userId="3c6e786b-6c74-44bb-b33c-0040d5d8c246" providerId="ADAL" clId="{3F317023-79AF-43FF-A89D-392FED8C5597}" dt="2024-09-14T16:57:12.919" v="548" actId="1076"/>
          <ac:spMkLst>
            <pc:docMk/>
            <pc:sldMk cId="3413649988" sldId="354"/>
            <ac:spMk id="10" creationId="{3C3C9EEF-7005-544D-6AE6-8814F4A5CA21}"/>
          </ac:spMkLst>
        </pc:spChg>
        <pc:picChg chg="add mod modCrop">
          <ac:chgData name="Sarawoot Kongyoung" userId="3c6e786b-6c74-44bb-b33c-0040d5d8c246" providerId="ADAL" clId="{3F317023-79AF-43FF-A89D-392FED8C5597}" dt="2024-09-14T16:58:10.848" v="560" actId="732"/>
          <ac:picMkLst>
            <pc:docMk/>
            <pc:sldMk cId="3413649988" sldId="354"/>
            <ac:picMk id="3" creationId="{85111A8C-0951-BC2E-5CFF-062D59B346D9}"/>
          </ac:picMkLst>
        </pc:picChg>
        <pc:picChg chg="mod modCrop">
          <ac:chgData name="Sarawoot Kongyoung" userId="3c6e786b-6c74-44bb-b33c-0040d5d8c246" providerId="ADAL" clId="{3F317023-79AF-43FF-A89D-392FED8C5597}" dt="2024-09-14T16:58:20.212" v="561" actId="732"/>
          <ac:picMkLst>
            <pc:docMk/>
            <pc:sldMk cId="3413649988" sldId="354"/>
            <ac:picMk id="5" creationId="{DB54E783-F3CF-256E-C689-BCAFCE805816}"/>
          </ac:picMkLst>
        </pc:picChg>
        <pc:picChg chg="mod modCrop">
          <ac:chgData name="Sarawoot Kongyoung" userId="3c6e786b-6c74-44bb-b33c-0040d5d8c246" providerId="ADAL" clId="{3F317023-79AF-43FF-A89D-392FED8C5597}" dt="2024-09-14T16:58:24.376" v="562" actId="732"/>
          <ac:picMkLst>
            <pc:docMk/>
            <pc:sldMk cId="3413649988" sldId="354"/>
            <ac:picMk id="6" creationId="{A4727A2E-AA17-A4C3-FBAF-E76B79BD9A7B}"/>
          </ac:picMkLst>
        </pc:picChg>
        <pc:picChg chg="del">
          <ac:chgData name="Sarawoot Kongyoung" userId="3c6e786b-6c74-44bb-b33c-0040d5d8c246" providerId="ADAL" clId="{3F317023-79AF-43FF-A89D-392FED8C5597}" dt="2024-09-14T16:57:49.477" v="556" actId="478"/>
          <ac:picMkLst>
            <pc:docMk/>
            <pc:sldMk cId="3413649988" sldId="354"/>
            <ac:picMk id="9" creationId="{21294032-5385-6A93-A8D3-F899297FD4BF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46.685" v="622"/>
        <pc:sldMkLst>
          <pc:docMk/>
          <pc:sldMk cId="372950320" sldId="355"/>
        </pc:sldMkLst>
        <pc:spChg chg="mod">
          <ac:chgData name="Sarawoot Kongyoung" userId="3c6e786b-6c74-44bb-b33c-0040d5d8c246" providerId="ADAL" clId="{3F317023-79AF-43FF-A89D-392FED8C5597}" dt="2024-09-14T16:59:11.215" v="572" actId="20577"/>
          <ac:spMkLst>
            <pc:docMk/>
            <pc:sldMk cId="372950320" sldId="355"/>
            <ac:spMk id="2" creationId="{F9673F42-A9D4-E25D-563C-057C238DDF71}"/>
          </ac:spMkLst>
        </pc:spChg>
        <pc:spChg chg="mod">
          <ac:chgData name="Sarawoot Kongyoung" userId="3c6e786b-6c74-44bb-b33c-0040d5d8c246" providerId="ADAL" clId="{3F317023-79AF-43FF-A89D-392FED8C5597}" dt="2024-09-14T16:59:36.870" v="586" actId="1076"/>
          <ac:spMkLst>
            <pc:docMk/>
            <pc:sldMk cId="372950320" sldId="355"/>
            <ac:spMk id="4" creationId="{0E7F6719-6537-6821-7DCD-A61551C77C34}"/>
          </ac:spMkLst>
        </pc:spChg>
        <pc:spChg chg="add mod">
          <ac:chgData name="Sarawoot Kongyoung" userId="3c6e786b-6c74-44bb-b33c-0040d5d8c246" providerId="ADAL" clId="{3F317023-79AF-43FF-A89D-392FED8C5597}" dt="2024-09-14T17:01:17.843" v="604" actId="14100"/>
          <ac:spMkLst>
            <pc:docMk/>
            <pc:sldMk cId="372950320" sldId="355"/>
            <ac:spMk id="12" creationId="{20D28BF4-69E1-5FE4-C280-426AC6039BB8}"/>
          </ac:spMkLst>
        </pc:spChg>
        <pc:picChg chg="del">
          <ac:chgData name="Sarawoot Kongyoung" userId="3c6e786b-6c74-44bb-b33c-0040d5d8c246" providerId="ADAL" clId="{3F317023-79AF-43FF-A89D-392FED8C5597}" dt="2024-09-14T17:00:48.703" v="597" actId="478"/>
          <ac:picMkLst>
            <pc:docMk/>
            <pc:sldMk cId="372950320" sldId="355"/>
            <ac:picMk id="3" creationId="{2B4AC323-D324-5D51-FE58-50AED4A3C5B7}"/>
          </ac:picMkLst>
        </pc:picChg>
        <pc:picChg chg="add mod modCrop">
          <ac:chgData name="Sarawoot Kongyoung" userId="3c6e786b-6c74-44bb-b33c-0040d5d8c246" providerId="ADAL" clId="{3F317023-79AF-43FF-A89D-392FED8C5597}" dt="2024-09-14T17:01:00.709" v="601" actId="1076"/>
          <ac:picMkLst>
            <pc:docMk/>
            <pc:sldMk cId="372950320" sldId="355"/>
            <ac:picMk id="9" creationId="{5E2CC4B8-2335-C6D6-9AD3-ED2DC0F7F1F0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41.838" v="621"/>
        <pc:sldMkLst>
          <pc:docMk/>
          <pc:sldMk cId="3535604385" sldId="356"/>
        </pc:sldMkLst>
        <pc:spChg chg="mod">
          <ac:chgData name="Sarawoot Kongyoung" userId="3c6e786b-6c74-44bb-b33c-0040d5d8c246" providerId="ADAL" clId="{3F317023-79AF-43FF-A89D-392FED8C5597}" dt="2024-09-14T17:01:47.675" v="610" actId="20577"/>
          <ac:spMkLst>
            <pc:docMk/>
            <pc:sldMk cId="3535604385" sldId="356"/>
            <ac:spMk id="2" creationId="{4D00B16D-C75A-4D95-1140-B6F505E7FF58}"/>
          </ac:spMkLst>
        </pc:spChg>
        <pc:spChg chg="mod">
          <ac:chgData name="Sarawoot Kongyoung" userId="3c6e786b-6c74-44bb-b33c-0040d5d8c246" providerId="ADAL" clId="{3F317023-79AF-43FF-A89D-392FED8C5597}" dt="2024-09-14T17:01:58.031" v="611"/>
          <ac:spMkLst>
            <pc:docMk/>
            <pc:sldMk cId="3535604385" sldId="356"/>
            <ac:spMk id="4" creationId="{B89D2F4C-B24F-2FD8-B2E6-E42C66C1EC10}"/>
          </ac:spMkLst>
        </pc:spChg>
        <pc:spChg chg="mod">
          <ac:chgData name="Sarawoot Kongyoung" userId="3c6e786b-6c74-44bb-b33c-0040d5d8c246" providerId="ADAL" clId="{3F317023-79AF-43FF-A89D-392FED8C5597}" dt="2024-09-14T17:03:18.603" v="618" actId="1076"/>
          <ac:spMkLst>
            <pc:docMk/>
            <pc:sldMk cId="3535604385" sldId="356"/>
            <ac:spMk id="12" creationId="{3E675D6C-C917-591F-FBFD-210334804035}"/>
          </ac:spMkLst>
        </pc:spChg>
        <pc:spChg chg="add mod">
          <ac:chgData name="Sarawoot Kongyoung" userId="3c6e786b-6c74-44bb-b33c-0040d5d8c246" providerId="ADAL" clId="{3F317023-79AF-43FF-A89D-392FED8C5597}" dt="2024-09-14T17:03:23.267" v="620" actId="1076"/>
          <ac:spMkLst>
            <pc:docMk/>
            <pc:sldMk cId="3535604385" sldId="356"/>
            <ac:spMk id="14" creationId="{B2C8B0C0-588B-2620-A71F-E8F09ECA06AC}"/>
          </ac:spMkLst>
        </pc:spChg>
        <pc:picChg chg="del">
          <ac:chgData name="Sarawoot Kongyoung" userId="3c6e786b-6c74-44bb-b33c-0040d5d8c246" providerId="ADAL" clId="{3F317023-79AF-43FF-A89D-392FED8C5597}" dt="2024-09-14T17:03:09.510" v="614" actId="478"/>
          <ac:picMkLst>
            <pc:docMk/>
            <pc:sldMk cId="3535604385" sldId="356"/>
            <ac:picMk id="9" creationId="{DB9C83C7-B987-511C-6CB4-BAAEE830BFC2}"/>
          </ac:picMkLst>
        </pc:picChg>
        <pc:picChg chg="add mod ord">
          <ac:chgData name="Sarawoot Kongyoung" userId="3c6e786b-6c74-44bb-b33c-0040d5d8c246" providerId="ADAL" clId="{3F317023-79AF-43FF-A89D-392FED8C5597}" dt="2024-09-14T17:03:15.234" v="617" actId="167"/>
          <ac:picMkLst>
            <pc:docMk/>
            <pc:sldMk cId="3535604385" sldId="356"/>
            <ac:picMk id="13" creationId="{62FCC9EF-8A5D-4E53-EF23-9828610238F2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7:04:57.975" v="634" actId="1076"/>
        <pc:sldMkLst>
          <pc:docMk/>
          <pc:sldMk cId="187859346" sldId="357"/>
        </pc:sldMkLst>
        <pc:spChg chg="del">
          <ac:chgData name="Sarawoot Kongyoung" userId="3c6e786b-6c74-44bb-b33c-0040d5d8c246" providerId="ADAL" clId="{3F317023-79AF-43FF-A89D-392FED8C5597}" dt="2024-09-14T17:02:06.902" v="613" actId="700"/>
          <ac:spMkLst>
            <pc:docMk/>
            <pc:sldMk cId="187859346" sldId="357"/>
            <ac:spMk id="2" creationId="{ACEF1142-B398-77CC-B10A-F73DC685AD2D}"/>
          </ac:spMkLst>
        </pc:spChg>
        <pc:spChg chg="del">
          <ac:chgData name="Sarawoot Kongyoung" userId="3c6e786b-6c74-44bb-b33c-0040d5d8c246" providerId="ADAL" clId="{3F317023-79AF-43FF-A89D-392FED8C5597}" dt="2024-09-14T17:02:06.902" v="613" actId="700"/>
          <ac:spMkLst>
            <pc:docMk/>
            <pc:sldMk cId="187859346" sldId="357"/>
            <ac:spMk id="3" creationId="{EF589C74-639C-2F94-A2BC-85C1B27A5537}"/>
          </ac:spMkLst>
        </pc:spChg>
        <pc:spChg chg="add mod">
          <ac:chgData name="Sarawoot Kongyoung" userId="3c6e786b-6c74-44bb-b33c-0040d5d8c246" providerId="ADAL" clId="{3F317023-79AF-43FF-A89D-392FED8C5597}" dt="2024-09-14T17:04:10.151" v="630" actId="20577"/>
          <ac:spMkLst>
            <pc:docMk/>
            <pc:sldMk cId="187859346" sldId="357"/>
            <ac:spMk id="4" creationId="{F502037A-056F-9618-6525-FEB5EBE58216}"/>
          </ac:spMkLst>
        </pc:spChg>
        <pc:picChg chg="add mod">
          <ac:chgData name="Sarawoot Kongyoung" userId="3c6e786b-6c74-44bb-b33c-0040d5d8c246" providerId="ADAL" clId="{3F317023-79AF-43FF-A89D-392FED8C5597}" dt="2024-09-14T17:04:51.049" v="632" actId="1076"/>
          <ac:picMkLst>
            <pc:docMk/>
            <pc:sldMk cId="187859346" sldId="357"/>
            <ac:picMk id="6" creationId="{D2B7D4E5-4434-8B49-0E90-DFA4A5CCE3AE}"/>
          </ac:picMkLst>
        </pc:picChg>
        <pc:picChg chg="add mod">
          <ac:chgData name="Sarawoot Kongyoung" userId="3c6e786b-6c74-44bb-b33c-0040d5d8c246" providerId="ADAL" clId="{3F317023-79AF-43FF-A89D-392FED8C5597}" dt="2024-09-14T17:04:57.975" v="634" actId="1076"/>
          <ac:picMkLst>
            <pc:docMk/>
            <pc:sldMk cId="187859346" sldId="357"/>
            <ac:picMk id="8" creationId="{1D096A9A-B73E-154D-74D1-B585CFF7CFAF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16.688" v="636" actId="22"/>
        <pc:sldMkLst>
          <pc:docMk/>
          <pc:sldMk cId="1725173908" sldId="358"/>
        </pc:sldMkLst>
        <pc:picChg chg="add">
          <ac:chgData name="Sarawoot Kongyoung" userId="3c6e786b-6c74-44bb-b33c-0040d5d8c246" providerId="ADAL" clId="{3F317023-79AF-43FF-A89D-392FED8C5597}" dt="2024-09-14T23:35:16.688" v="636" actId="22"/>
          <ac:picMkLst>
            <pc:docMk/>
            <pc:sldMk cId="1725173908" sldId="358"/>
            <ac:picMk id="3" creationId="{C1960E82-61B2-6ADF-6395-45236CC78BEB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29.229" v="638" actId="22"/>
        <pc:sldMkLst>
          <pc:docMk/>
          <pc:sldMk cId="2122426782" sldId="359"/>
        </pc:sldMkLst>
        <pc:picChg chg="add">
          <ac:chgData name="Sarawoot Kongyoung" userId="3c6e786b-6c74-44bb-b33c-0040d5d8c246" providerId="ADAL" clId="{3F317023-79AF-43FF-A89D-392FED8C5597}" dt="2024-09-14T23:35:29.229" v="638" actId="22"/>
          <ac:picMkLst>
            <pc:docMk/>
            <pc:sldMk cId="2122426782" sldId="359"/>
            <ac:picMk id="3" creationId="{0DB9B7ED-9F8C-F4EA-6627-B51AAABE5A87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43.388" v="640" actId="22"/>
        <pc:sldMkLst>
          <pc:docMk/>
          <pc:sldMk cId="2271887910" sldId="360"/>
        </pc:sldMkLst>
        <pc:picChg chg="add">
          <ac:chgData name="Sarawoot Kongyoung" userId="3c6e786b-6c74-44bb-b33c-0040d5d8c246" providerId="ADAL" clId="{3F317023-79AF-43FF-A89D-392FED8C5597}" dt="2024-09-14T23:35:43.388" v="640" actId="22"/>
          <ac:picMkLst>
            <pc:docMk/>
            <pc:sldMk cId="2271887910" sldId="360"/>
            <ac:picMk id="3" creationId="{27C6FA15-E728-57DD-2832-D7F23C532135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43:16.467" v="642" actId="22"/>
        <pc:sldMkLst>
          <pc:docMk/>
          <pc:sldMk cId="3875709738" sldId="361"/>
        </pc:sldMkLst>
        <pc:picChg chg="add">
          <ac:chgData name="Sarawoot Kongyoung" userId="3c6e786b-6c74-44bb-b33c-0040d5d8c246" providerId="ADAL" clId="{3F317023-79AF-43FF-A89D-392FED8C5597}" dt="2024-09-14T23:43:16.467" v="642" actId="22"/>
          <ac:picMkLst>
            <pc:docMk/>
            <pc:sldMk cId="3875709738" sldId="361"/>
            <ac:picMk id="3" creationId="{D2DE2029-0204-DEFF-6805-CC545D4395D0}"/>
          </ac:picMkLst>
        </pc:picChg>
      </pc:sldChg>
    </pc:docChg>
  </pc:docChgLst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  <pc:docChgLst>
    <pc:chgData name="Sarawoot Kongyoung" userId="3c6e786b-6c74-44bb-b33c-0040d5d8c246" providerId="ADAL" clId="{50FB7520-5363-4A5D-AF9D-2643E667EF75}"/>
    <pc:docChg chg="undo custSel addSld delSld modSld sldOrd">
      <pc:chgData name="Sarawoot Kongyoung" userId="3c6e786b-6c74-44bb-b33c-0040d5d8c246" providerId="ADAL" clId="{50FB7520-5363-4A5D-AF9D-2643E667EF75}" dt="2024-09-09T14:50:57.040" v="309" actId="27636"/>
      <pc:docMkLst>
        <pc:docMk/>
      </pc:docMkLst>
      <pc:sldChg chg="modSp mod">
        <pc:chgData name="Sarawoot Kongyoung" userId="3c6e786b-6c74-44bb-b33c-0040d5d8c246" providerId="ADAL" clId="{50FB7520-5363-4A5D-AF9D-2643E667EF75}" dt="2024-09-09T14:50:57.040" v="309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50FB7520-5363-4A5D-AF9D-2643E667EF75}" dt="2024-09-09T14:50:57.040" v="309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Sp modSp new mod modClrScheme chgLayout">
        <pc:chgData name="Sarawoot Kongyoung" userId="3c6e786b-6c74-44bb-b33c-0040d5d8c246" providerId="ADAL" clId="{50FB7520-5363-4A5D-AF9D-2643E667EF75}" dt="2024-09-09T12:27:07.983" v="29"/>
        <pc:sldMkLst>
          <pc:docMk/>
          <pc:sldMk cId="417975274" sldId="313"/>
        </pc:sldMkLst>
        <pc:spChg chg="add mod">
          <ac:chgData name="Sarawoot Kongyoung" userId="3c6e786b-6c74-44bb-b33c-0040d5d8c246" providerId="ADAL" clId="{50FB7520-5363-4A5D-AF9D-2643E667EF75}" dt="2024-09-09T12:27:07.983" v="29"/>
          <ac:spMkLst>
            <pc:docMk/>
            <pc:sldMk cId="417975274" sldId="313"/>
            <ac:spMk id="2" creationId="{782D2BEF-F1D2-984B-2446-E753361668E4}"/>
          </ac:spMkLst>
        </pc:spChg>
        <pc:spChg chg="add mod">
          <ac:chgData name="Sarawoot Kongyoung" userId="3c6e786b-6c74-44bb-b33c-0040d5d8c246" providerId="ADAL" clId="{50FB7520-5363-4A5D-AF9D-2643E667EF75}" dt="2024-09-09T12:26:47.907" v="25" actId="20577"/>
          <ac:spMkLst>
            <pc:docMk/>
            <pc:sldMk cId="417975274" sldId="313"/>
            <ac:spMk id="3" creationId="{2F5CB080-5A06-D3F2-A0E7-38EB641A7E06}"/>
          </ac:spMkLst>
        </pc:sp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980102770" sldId="31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9725332" sldId="314"/>
        </pc:sldMkLst>
      </pc:sldChg>
      <pc:sldChg chg="addSp delSp modSp new mod">
        <pc:chgData name="Sarawoot Kongyoung" userId="3c6e786b-6c74-44bb-b33c-0040d5d8c246" providerId="ADAL" clId="{50FB7520-5363-4A5D-AF9D-2643E667EF75}" dt="2024-09-09T12:41:30.247" v="31" actId="1076"/>
        <pc:sldMkLst>
          <pc:docMk/>
          <pc:sldMk cId="1431595220" sldId="314"/>
        </pc:sldMkLst>
        <pc:spChg chg="mod">
          <ac:chgData name="Sarawoot Kongyoung" userId="3c6e786b-6c74-44bb-b33c-0040d5d8c246" providerId="ADAL" clId="{50FB7520-5363-4A5D-AF9D-2643E667EF75}" dt="2024-09-09T12:27:03.965" v="28" actId="20577"/>
          <ac:spMkLst>
            <pc:docMk/>
            <pc:sldMk cId="1431595220" sldId="314"/>
            <ac:spMk id="2" creationId="{6B081BA4-B404-1DE1-1763-D64870F3CBC6}"/>
          </ac:spMkLst>
        </pc:spChg>
        <pc:spChg chg="del">
          <ac:chgData name="Sarawoot Kongyoung" userId="3c6e786b-6c74-44bb-b33c-0040d5d8c246" providerId="ADAL" clId="{50FB7520-5363-4A5D-AF9D-2643E667EF75}" dt="2024-09-09T12:41:28.095" v="30" actId="22"/>
          <ac:spMkLst>
            <pc:docMk/>
            <pc:sldMk cId="1431595220" sldId="314"/>
            <ac:spMk id="3" creationId="{20A96325-EE21-7814-AE21-7B7E0B20EC30}"/>
          </ac:spMkLst>
        </pc:spChg>
        <pc:picChg chg="add mod ord">
          <ac:chgData name="Sarawoot Kongyoung" userId="3c6e786b-6c74-44bb-b33c-0040d5d8c246" providerId="ADAL" clId="{50FB7520-5363-4A5D-AF9D-2643E667EF75}" dt="2024-09-09T12:41:30.247" v="31" actId="1076"/>
          <ac:picMkLst>
            <pc:docMk/>
            <pc:sldMk cId="1431595220" sldId="314"/>
            <ac:picMk id="5" creationId="{C128B428-9ABA-908F-4C8B-6CCC64F9E9C4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2:42:17.855" v="40" actId="1076"/>
        <pc:sldMkLst>
          <pc:docMk/>
          <pc:sldMk cId="1733578700" sldId="315"/>
        </pc:sldMkLst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2" creationId="{578FEE55-6B7F-7FEA-20C7-03A1E7F8A59D}"/>
          </ac:spMkLst>
        </pc:spChg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3" creationId="{A4E5ED2C-A7EC-0ED6-7E3D-AD2CC276A220}"/>
          </ac:spMkLst>
        </pc:spChg>
        <pc:picChg chg="add mod">
          <ac:chgData name="Sarawoot Kongyoung" userId="3c6e786b-6c74-44bb-b33c-0040d5d8c246" providerId="ADAL" clId="{50FB7520-5363-4A5D-AF9D-2643E667EF75}" dt="2024-09-09T12:42:17.855" v="40" actId="1076"/>
          <ac:picMkLst>
            <pc:docMk/>
            <pc:sldMk cId="1733578700" sldId="315"/>
            <ac:picMk id="5" creationId="{E80A5AA8-B969-B598-C5F3-7704D689A67B}"/>
          </ac:picMkLst>
        </pc:picChg>
        <pc:picChg chg="add mod">
          <ac:chgData name="Sarawoot Kongyoung" userId="3c6e786b-6c74-44bb-b33c-0040d5d8c246" providerId="ADAL" clId="{50FB7520-5363-4A5D-AF9D-2643E667EF75}" dt="2024-09-09T12:42:14.708" v="39" actId="14100"/>
          <ac:picMkLst>
            <pc:docMk/>
            <pc:sldMk cId="1733578700" sldId="315"/>
            <ac:picMk id="7" creationId="{5E7F8029-186A-80B0-E030-8620EBEBF76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728768645" sldId="31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63323563" sldId="316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2:52:52.783" v="48" actId="113"/>
        <pc:sldMkLst>
          <pc:docMk/>
          <pc:sldMk cId="3271776376" sldId="316"/>
        </pc:sldMkLst>
        <pc:spChg chg="add mod">
          <ac:chgData name="Sarawoot Kongyoung" userId="3c6e786b-6c74-44bb-b33c-0040d5d8c246" providerId="ADAL" clId="{50FB7520-5363-4A5D-AF9D-2643E667EF75}" dt="2024-09-09T12:52:13.184" v="43"/>
          <ac:spMkLst>
            <pc:docMk/>
            <pc:sldMk cId="3271776376" sldId="316"/>
            <ac:spMk id="2" creationId="{E4508EA5-037A-539E-72E0-540B7C74CADB}"/>
          </ac:spMkLst>
        </pc:spChg>
        <pc:spChg chg="add mod">
          <ac:chgData name="Sarawoot Kongyoung" userId="3c6e786b-6c74-44bb-b33c-0040d5d8c246" providerId="ADAL" clId="{50FB7520-5363-4A5D-AF9D-2643E667EF75}" dt="2024-09-09T12:52:52.783" v="48" actId="113"/>
          <ac:spMkLst>
            <pc:docMk/>
            <pc:sldMk cId="3271776376" sldId="316"/>
            <ac:spMk id="3" creationId="{FF7266D4-0FCA-E0C4-0486-63D34F39A2BD}"/>
          </ac:spMkLst>
        </pc:spChg>
      </pc:sldChg>
      <pc:sldChg chg="addSp delSp modSp new mod modClrScheme chgLayout">
        <pc:chgData name="Sarawoot Kongyoung" userId="3c6e786b-6c74-44bb-b33c-0040d5d8c246" providerId="ADAL" clId="{50FB7520-5363-4A5D-AF9D-2643E667EF75}" dt="2024-09-09T12:53:39.434" v="57" actId="14100"/>
        <pc:sldMkLst>
          <pc:docMk/>
          <pc:sldMk cId="1446995800" sldId="317"/>
        </pc:sldMkLst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2" creationId="{45C0AA40-A8BD-8C23-E5C5-BAD13D4528DE}"/>
          </ac:spMkLst>
        </pc:spChg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3" creationId="{F183FD9C-0948-C55A-17E5-3E0765616B0C}"/>
          </ac:spMkLst>
        </pc:spChg>
        <pc:picChg chg="add mod">
          <ac:chgData name="Sarawoot Kongyoung" userId="3c6e786b-6c74-44bb-b33c-0040d5d8c246" providerId="ADAL" clId="{50FB7520-5363-4A5D-AF9D-2643E667EF75}" dt="2024-09-09T12:53:39.434" v="57" actId="14100"/>
          <ac:picMkLst>
            <pc:docMk/>
            <pc:sldMk cId="1446995800" sldId="317"/>
            <ac:picMk id="5" creationId="{0899A3EA-8621-F060-CBE9-F6411F5BA377}"/>
          </ac:picMkLst>
        </pc:picChg>
        <pc:picChg chg="add mod">
          <ac:chgData name="Sarawoot Kongyoung" userId="3c6e786b-6c74-44bb-b33c-0040d5d8c246" providerId="ADAL" clId="{50FB7520-5363-4A5D-AF9D-2643E667EF75}" dt="2024-09-09T12:53:31.582" v="55" actId="1076"/>
          <ac:picMkLst>
            <pc:docMk/>
            <pc:sldMk cId="1446995800" sldId="317"/>
            <ac:picMk id="7" creationId="{C1EB766C-69D1-0FED-0426-B66F572F8359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85490520" sldId="31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25001599" sldId="318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00:44.229" v="63"/>
        <pc:sldMkLst>
          <pc:docMk/>
          <pc:sldMk cId="1907323522" sldId="318"/>
        </pc:sldMkLst>
        <pc:spChg chg="add mod ord">
          <ac:chgData name="Sarawoot Kongyoung" userId="3c6e786b-6c74-44bb-b33c-0040d5d8c246" providerId="ADAL" clId="{50FB7520-5363-4A5D-AF9D-2643E667EF75}" dt="2024-09-09T13:00:37.883" v="61"/>
          <ac:spMkLst>
            <pc:docMk/>
            <pc:sldMk cId="1907323522" sldId="318"/>
            <ac:spMk id="4" creationId="{B48B7949-1E9A-2419-F8AD-9A8771D12D89}"/>
          </ac:spMkLst>
        </pc:spChg>
        <pc:spChg chg="add del mod ord">
          <ac:chgData name="Sarawoot Kongyoung" userId="3c6e786b-6c74-44bb-b33c-0040d5d8c246" providerId="ADAL" clId="{50FB7520-5363-4A5D-AF9D-2643E667EF75}" dt="2024-09-09T13:00:44.229" v="63"/>
          <ac:spMkLst>
            <pc:docMk/>
            <pc:sldMk cId="1907323522" sldId="318"/>
            <ac:spMk id="5" creationId="{14A6A0FA-9E4D-5235-E9E5-3E61A7B7802B}"/>
          </ac:spMkLst>
        </pc:spChg>
        <pc:picChg chg="add del">
          <ac:chgData name="Sarawoot Kongyoung" userId="3c6e786b-6c74-44bb-b33c-0040d5d8c246" providerId="ADAL" clId="{50FB7520-5363-4A5D-AF9D-2643E667EF75}" dt="2024-09-09T13:00:43.436" v="62" actId="21"/>
          <ac:picMkLst>
            <pc:docMk/>
            <pc:sldMk cId="1907323522" sldId="318"/>
            <ac:picMk id="3" creationId="{0A089D5F-8E1E-4C80-044F-966828CFDEC6}"/>
          </ac:picMkLst>
        </pc:picChg>
        <pc:picChg chg="add mod">
          <ac:chgData name="Sarawoot Kongyoung" userId="3c6e786b-6c74-44bb-b33c-0040d5d8c246" providerId="ADAL" clId="{50FB7520-5363-4A5D-AF9D-2643E667EF75}" dt="2024-09-09T13:00:44.229" v="63"/>
          <ac:picMkLst>
            <pc:docMk/>
            <pc:sldMk cId="1907323522" sldId="318"/>
            <ac:picMk id="6" creationId="{0A089D5F-8E1E-4C80-044F-966828CFDEC6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02:28.015" v="74" actId="11529"/>
        <pc:sldMkLst>
          <pc:docMk/>
          <pc:sldMk cId="687406393" sldId="319"/>
        </pc:sldMkLst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2" creationId="{CCE13EF8-5890-B3A0-5E2F-B6B0420A3B8F}"/>
          </ac:spMkLst>
        </pc:spChg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3" creationId="{595DD97A-7295-F8F9-DB2D-BF9BC9DBB7F0}"/>
          </ac:spMkLst>
        </pc:spChg>
        <pc:spChg chg="add">
          <ac:chgData name="Sarawoot Kongyoung" userId="3c6e786b-6c74-44bb-b33c-0040d5d8c246" providerId="ADAL" clId="{50FB7520-5363-4A5D-AF9D-2643E667EF75}" dt="2024-09-09T13:02:28.015" v="74" actId="11529"/>
          <ac:spMkLst>
            <pc:docMk/>
            <pc:sldMk cId="687406393" sldId="319"/>
            <ac:spMk id="8" creationId="{B4623B0D-512D-90FD-55C6-2CCD45AAAD45}"/>
          </ac:spMkLst>
        </pc:spChg>
        <pc:picChg chg="add mod">
          <ac:chgData name="Sarawoot Kongyoung" userId="3c6e786b-6c74-44bb-b33c-0040d5d8c246" providerId="ADAL" clId="{50FB7520-5363-4A5D-AF9D-2643E667EF75}" dt="2024-09-09T13:02:16.561" v="70" actId="1076"/>
          <ac:picMkLst>
            <pc:docMk/>
            <pc:sldMk cId="687406393" sldId="319"/>
            <ac:picMk id="5" creationId="{56DE6707-287A-7DB9-A8E6-BB5A39AF1F62}"/>
          </ac:picMkLst>
        </pc:picChg>
        <pc:picChg chg="add mod">
          <ac:chgData name="Sarawoot Kongyoung" userId="3c6e786b-6c74-44bb-b33c-0040d5d8c246" providerId="ADAL" clId="{50FB7520-5363-4A5D-AF9D-2643E667EF75}" dt="2024-09-09T13:02:20.683" v="73" actId="1076"/>
          <ac:picMkLst>
            <pc:docMk/>
            <pc:sldMk cId="687406393" sldId="319"/>
            <ac:picMk id="7" creationId="{00D8CAF0-06BB-1921-5684-2DD825D9C5C0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27209561" sldId="31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200985514" sldId="320"/>
        </pc:sldMkLst>
      </pc:sldChg>
      <pc:sldChg chg="addSp modSp new mod">
        <pc:chgData name="Sarawoot Kongyoung" userId="3c6e786b-6c74-44bb-b33c-0040d5d8c246" providerId="ADAL" clId="{50FB7520-5363-4A5D-AF9D-2643E667EF75}" dt="2024-09-09T13:06:57.383" v="78" actId="1076"/>
        <pc:sldMkLst>
          <pc:docMk/>
          <pc:sldMk cId="2623699169" sldId="320"/>
        </pc:sldMkLst>
        <pc:picChg chg="add mod">
          <ac:chgData name="Sarawoot Kongyoung" userId="3c6e786b-6c74-44bb-b33c-0040d5d8c246" providerId="ADAL" clId="{50FB7520-5363-4A5D-AF9D-2643E667EF75}" dt="2024-09-09T13:06:57.383" v="78" actId="1076"/>
          <ac:picMkLst>
            <pc:docMk/>
            <pc:sldMk cId="2623699169" sldId="320"/>
            <ac:picMk id="3" creationId="{7D628B71-E303-9069-E55F-BC6C4DCED3E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03081279" sldId="321"/>
        </pc:sldMkLst>
      </pc:sldChg>
      <pc:sldChg chg="addSp modSp new mod ord">
        <pc:chgData name="Sarawoot Kongyoung" userId="3c6e786b-6c74-44bb-b33c-0040d5d8c246" providerId="ADAL" clId="{50FB7520-5363-4A5D-AF9D-2643E667EF75}" dt="2024-09-09T13:10:27.672" v="99" actId="1076"/>
        <pc:sldMkLst>
          <pc:docMk/>
          <pc:sldMk cId="2191334783" sldId="321"/>
        </pc:sldMkLst>
        <pc:spChg chg="add mod">
          <ac:chgData name="Sarawoot Kongyoung" userId="3c6e786b-6c74-44bb-b33c-0040d5d8c246" providerId="ADAL" clId="{50FB7520-5363-4A5D-AF9D-2643E667EF75}" dt="2024-09-09T13:10:25.096" v="97" actId="1076"/>
          <ac:spMkLst>
            <pc:docMk/>
            <pc:sldMk cId="2191334783" sldId="321"/>
            <ac:spMk id="5" creationId="{F7938EE2-17C3-68FC-DAF7-4F82417C917B}"/>
          </ac:spMkLst>
        </pc:spChg>
        <pc:picChg chg="add mod">
          <ac:chgData name="Sarawoot Kongyoung" userId="3c6e786b-6c74-44bb-b33c-0040d5d8c246" providerId="ADAL" clId="{50FB7520-5363-4A5D-AF9D-2643E667EF75}" dt="2024-09-09T13:10:27.672" v="99" actId="1076"/>
          <ac:picMkLst>
            <pc:docMk/>
            <pc:sldMk cId="2191334783" sldId="321"/>
            <ac:picMk id="3" creationId="{AD952A68-46CF-9C8E-7B5B-FA39337B5A02}"/>
          </ac:picMkLst>
        </pc:picChg>
        <pc:picChg chg="add mod">
          <ac:chgData name="Sarawoot Kongyoung" userId="3c6e786b-6c74-44bb-b33c-0040d5d8c246" providerId="ADAL" clId="{50FB7520-5363-4A5D-AF9D-2643E667EF75}" dt="2024-09-09T13:10:25.096" v="97" actId="1076"/>
          <ac:picMkLst>
            <pc:docMk/>
            <pc:sldMk cId="2191334783" sldId="321"/>
            <ac:picMk id="4" creationId="{44D53678-AFE5-A137-3BFC-F916D5B2799D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341483075" sldId="322"/>
        </pc:sldMkLst>
      </pc:sldChg>
      <pc:sldChg chg="addSp delSp modSp new mod">
        <pc:chgData name="Sarawoot Kongyoung" userId="3c6e786b-6c74-44bb-b33c-0040d5d8c246" providerId="ADAL" clId="{50FB7520-5363-4A5D-AF9D-2643E667EF75}" dt="2024-09-09T13:14:44.886" v="109" actId="1076"/>
        <pc:sldMkLst>
          <pc:docMk/>
          <pc:sldMk cId="4050601665" sldId="322"/>
        </pc:sldMkLst>
        <pc:spChg chg="add del mod">
          <ac:chgData name="Sarawoot Kongyoung" userId="3c6e786b-6c74-44bb-b33c-0040d5d8c246" providerId="ADAL" clId="{50FB7520-5363-4A5D-AF9D-2643E667EF75}" dt="2024-09-09T13:10:13.579" v="91" actId="21"/>
          <ac:spMkLst>
            <pc:docMk/>
            <pc:sldMk cId="4050601665" sldId="322"/>
            <ac:spMk id="4" creationId="{F7938EE2-17C3-68FC-DAF7-4F82417C917B}"/>
          </ac:spMkLst>
        </pc:spChg>
        <pc:spChg chg="add mod">
          <ac:chgData name="Sarawoot Kongyoung" userId="3c6e786b-6c74-44bb-b33c-0040d5d8c246" providerId="ADAL" clId="{50FB7520-5363-4A5D-AF9D-2643E667EF75}" dt="2024-09-09T13:10:28.748" v="100"/>
          <ac:spMkLst>
            <pc:docMk/>
            <pc:sldMk cId="4050601665" sldId="322"/>
            <ac:spMk id="6" creationId="{873901AE-5340-FB11-DB4A-595F22766749}"/>
          </ac:spMkLst>
        </pc:spChg>
        <pc:spChg chg="add mod">
          <ac:chgData name="Sarawoot Kongyoung" userId="3c6e786b-6c74-44bb-b33c-0040d5d8c246" providerId="ADAL" clId="{50FB7520-5363-4A5D-AF9D-2643E667EF75}" dt="2024-09-09T13:14:44.886" v="109" actId="1076"/>
          <ac:spMkLst>
            <pc:docMk/>
            <pc:sldMk cId="4050601665" sldId="322"/>
            <ac:spMk id="8" creationId="{0787E70C-15CC-F569-5E47-FFB1A241371E}"/>
          </ac:spMkLst>
        </pc:spChg>
        <pc:picChg chg="add del">
          <ac:chgData name="Sarawoot Kongyoung" userId="3c6e786b-6c74-44bb-b33c-0040d5d8c246" providerId="ADAL" clId="{50FB7520-5363-4A5D-AF9D-2643E667EF75}" dt="2024-09-09T13:10:13.579" v="91" actId="21"/>
          <ac:picMkLst>
            <pc:docMk/>
            <pc:sldMk cId="4050601665" sldId="322"/>
            <ac:picMk id="3" creationId="{44D53678-AFE5-A137-3BFC-F916D5B2799D}"/>
          </ac:picMkLst>
        </pc:picChg>
        <pc:picChg chg="add mod">
          <ac:chgData name="Sarawoot Kongyoung" userId="3c6e786b-6c74-44bb-b33c-0040d5d8c246" providerId="ADAL" clId="{50FB7520-5363-4A5D-AF9D-2643E667EF75}" dt="2024-09-09T13:10:28.748" v="100"/>
          <ac:picMkLst>
            <pc:docMk/>
            <pc:sldMk cId="4050601665" sldId="322"/>
            <ac:picMk id="5" creationId="{E616A153-DA03-4C42-57AF-9CFC7D728E4A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16478620" sldId="323"/>
        </pc:sldMkLst>
      </pc:sldChg>
      <pc:sldChg chg="addSp delSp modSp new mod">
        <pc:chgData name="Sarawoot Kongyoung" userId="3c6e786b-6c74-44bb-b33c-0040d5d8c246" providerId="ADAL" clId="{50FB7520-5363-4A5D-AF9D-2643E667EF75}" dt="2024-09-09T13:15:10.569" v="115" actId="1076"/>
        <pc:sldMkLst>
          <pc:docMk/>
          <pc:sldMk cId="2813541686" sldId="323"/>
        </pc:sldMkLst>
        <pc:spChg chg="add mod">
          <ac:chgData name="Sarawoot Kongyoung" userId="3c6e786b-6c74-44bb-b33c-0040d5d8c246" providerId="ADAL" clId="{50FB7520-5363-4A5D-AF9D-2643E667EF75}" dt="2024-09-09T13:15:07.966" v="114" actId="1076"/>
          <ac:spMkLst>
            <pc:docMk/>
            <pc:sldMk cId="2813541686" sldId="323"/>
            <ac:spMk id="4" creationId="{3B03910A-6CC8-99FD-ACB6-306731F9FF52}"/>
          </ac:spMkLst>
        </pc:spChg>
        <pc:spChg chg="add del">
          <ac:chgData name="Sarawoot Kongyoung" userId="3c6e786b-6c74-44bb-b33c-0040d5d8c246" providerId="ADAL" clId="{50FB7520-5363-4A5D-AF9D-2643E667EF75}" dt="2024-09-09T13:11:08.273" v="105" actId="22"/>
          <ac:spMkLst>
            <pc:docMk/>
            <pc:sldMk cId="2813541686" sldId="323"/>
            <ac:spMk id="6" creationId="{5BF25327-6D50-1BFA-A7A3-11A04D376C76}"/>
          </ac:spMkLst>
        </pc:spChg>
        <pc:spChg chg="add mod">
          <ac:chgData name="Sarawoot Kongyoung" userId="3c6e786b-6c74-44bb-b33c-0040d5d8c246" providerId="ADAL" clId="{50FB7520-5363-4A5D-AF9D-2643E667EF75}" dt="2024-09-09T13:15:10.569" v="115" actId="1076"/>
          <ac:spMkLst>
            <pc:docMk/>
            <pc:sldMk cId="2813541686" sldId="323"/>
            <ac:spMk id="8" creationId="{7FB5B93B-FE44-2AE2-96F5-43D9D5CAF285}"/>
          </ac:spMkLst>
        </pc:spChg>
        <pc:picChg chg="add mod">
          <ac:chgData name="Sarawoot Kongyoung" userId="3c6e786b-6c74-44bb-b33c-0040d5d8c246" providerId="ADAL" clId="{50FB7520-5363-4A5D-AF9D-2643E667EF75}" dt="2024-09-09T13:15:07.966" v="114" actId="1076"/>
          <ac:picMkLst>
            <pc:docMk/>
            <pc:sldMk cId="2813541686" sldId="323"/>
            <ac:picMk id="3" creationId="{76804EE6-DC84-7A9B-AC2B-A1E301D474D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4288594" sldId="324"/>
        </pc:sldMkLst>
      </pc:sldChg>
      <pc:sldChg chg="addSp new mod">
        <pc:chgData name="Sarawoot Kongyoung" userId="3c6e786b-6c74-44bb-b33c-0040d5d8c246" providerId="ADAL" clId="{50FB7520-5363-4A5D-AF9D-2643E667EF75}" dt="2024-09-09T13:17:12.068" v="117" actId="22"/>
        <pc:sldMkLst>
          <pc:docMk/>
          <pc:sldMk cId="2661831908" sldId="324"/>
        </pc:sldMkLst>
        <pc:picChg chg="add">
          <ac:chgData name="Sarawoot Kongyoung" userId="3c6e786b-6c74-44bb-b33c-0040d5d8c246" providerId="ADAL" clId="{50FB7520-5363-4A5D-AF9D-2643E667EF75}" dt="2024-09-09T13:17:12.068" v="117" actId="22"/>
          <ac:picMkLst>
            <pc:docMk/>
            <pc:sldMk cId="2661831908" sldId="324"/>
            <ac:picMk id="3" creationId="{C4160EBE-407E-D832-45AC-30F04087890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25872709" sldId="325"/>
        </pc:sldMkLst>
      </pc:sldChg>
      <pc:sldChg chg="addSp delSp modSp new mod ord">
        <pc:chgData name="Sarawoot Kongyoung" userId="3c6e786b-6c74-44bb-b33c-0040d5d8c246" providerId="ADAL" clId="{50FB7520-5363-4A5D-AF9D-2643E667EF75}" dt="2024-09-09T13:18:00.680" v="127" actId="1076"/>
        <pc:sldMkLst>
          <pc:docMk/>
          <pc:sldMk cId="2358961326" sldId="325"/>
        </pc:sldMkLst>
        <pc:picChg chg="add del mod">
          <ac:chgData name="Sarawoot Kongyoung" userId="3c6e786b-6c74-44bb-b33c-0040d5d8c246" providerId="ADAL" clId="{50FB7520-5363-4A5D-AF9D-2643E667EF75}" dt="2024-09-09T13:17:54.738" v="124" actId="478"/>
          <ac:picMkLst>
            <pc:docMk/>
            <pc:sldMk cId="2358961326" sldId="325"/>
            <ac:picMk id="3" creationId="{AFDC5347-D82E-8DC5-7B01-14F6CD6B4521}"/>
          </ac:picMkLst>
        </pc:picChg>
        <pc:picChg chg="add mod">
          <ac:chgData name="Sarawoot Kongyoung" userId="3c6e786b-6c74-44bb-b33c-0040d5d8c246" providerId="ADAL" clId="{50FB7520-5363-4A5D-AF9D-2643E667EF75}" dt="2024-09-09T13:18:00.680" v="127" actId="1076"/>
          <ac:picMkLst>
            <pc:docMk/>
            <pc:sldMk cId="2358961326" sldId="325"/>
            <ac:picMk id="5" creationId="{B8FC6D4B-D351-FF9B-CA37-EDFCD9886BD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341521956" sldId="326"/>
        </pc:sldMkLst>
        <pc:picChg chg="add">
          <ac:chgData name="Sarawoot Kongyoung" userId="3c6e786b-6c74-44bb-b33c-0040d5d8c246" providerId="ADAL" clId="{50FB7520-5363-4A5D-AF9D-2643E667EF75}" dt="2024-09-09T13:26:23.866" v="129" actId="22"/>
          <ac:picMkLst>
            <pc:docMk/>
            <pc:sldMk cId="2341521956" sldId="326"/>
            <ac:picMk id="3" creationId="{C7DFE94E-B419-AEF7-A789-3797A8553DF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23868701" sldId="32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50020282" sldId="327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31:41.370" v="150" actId="1076"/>
        <pc:sldMkLst>
          <pc:docMk/>
          <pc:sldMk cId="2401312494" sldId="327"/>
        </pc:sldMkLst>
        <pc:spChg chg="add del mod">
          <ac:chgData name="Sarawoot Kongyoung" userId="3c6e786b-6c74-44bb-b33c-0040d5d8c246" providerId="ADAL" clId="{50FB7520-5363-4A5D-AF9D-2643E667EF75}" dt="2024-09-09T13:27:11.875" v="143"/>
          <ac:spMkLst>
            <pc:docMk/>
            <pc:sldMk cId="2401312494" sldId="327"/>
            <ac:spMk id="3" creationId="{A8C3C7F7-BF80-9829-7A2F-048A3132F3C4}"/>
          </ac:spMkLst>
        </pc:spChg>
        <pc:spChg chg="add mod ord">
          <ac:chgData name="Sarawoot Kongyoung" userId="3c6e786b-6c74-44bb-b33c-0040d5d8c246" providerId="ADAL" clId="{50FB7520-5363-4A5D-AF9D-2643E667EF75}" dt="2024-09-09T13:26:44.091" v="134"/>
          <ac:spMkLst>
            <pc:docMk/>
            <pc:sldMk cId="2401312494" sldId="327"/>
            <ac:spMk id="4" creationId="{E46AFFD1-A9D1-1F32-E001-17280D139182}"/>
          </ac:spMkLst>
        </pc:spChg>
        <pc:spChg chg="add mod ord">
          <ac:chgData name="Sarawoot Kongyoung" userId="3c6e786b-6c74-44bb-b33c-0040d5d8c246" providerId="ADAL" clId="{50FB7520-5363-4A5D-AF9D-2643E667EF75}" dt="2024-09-09T13:27:04.980" v="141" actId="20577"/>
          <ac:spMkLst>
            <pc:docMk/>
            <pc:sldMk cId="2401312494" sldId="327"/>
            <ac:spMk id="5" creationId="{4415D8C6-D58F-0B35-BB03-DF50DC57ABE1}"/>
          </ac:spMkLst>
        </pc:spChg>
        <pc:picChg chg="add mod">
          <ac:chgData name="Sarawoot Kongyoung" userId="3c6e786b-6c74-44bb-b33c-0040d5d8c246" providerId="ADAL" clId="{50FB7520-5363-4A5D-AF9D-2643E667EF75}" dt="2024-09-09T13:31:41.370" v="150" actId="1076"/>
          <ac:picMkLst>
            <pc:docMk/>
            <pc:sldMk cId="2401312494" sldId="327"/>
            <ac:picMk id="7" creationId="{4ED226FD-605F-162D-3BE8-C07898784B51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8621252" sldId="328"/>
        </pc:sldMkLst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797958543" sldId="328"/>
        </pc:sldMkLst>
        <pc:picChg chg="add">
          <ac:chgData name="Sarawoot Kongyoung" userId="3c6e786b-6c74-44bb-b33c-0040d5d8c246" providerId="ADAL" clId="{50FB7520-5363-4A5D-AF9D-2643E667EF75}" dt="2024-09-09T13:27:57.116" v="145" actId="22"/>
          <ac:picMkLst>
            <pc:docMk/>
            <pc:sldMk cId="797958543" sldId="328"/>
            <ac:picMk id="3" creationId="{16D33EEB-0FCA-AA45-E431-044616B7AB33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34:52.421" v="155" actId="14100"/>
        <pc:sldMkLst>
          <pc:docMk/>
          <pc:sldMk cId="3136310234" sldId="328"/>
        </pc:sldMkLst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2" creationId="{3653FC22-4509-984B-1771-9A898DA5BD42}"/>
          </ac:spMkLst>
        </pc:spChg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3" creationId="{943126ED-1CBA-F52F-F5BC-1E4EE657AED1}"/>
          </ac:spMkLst>
        </pc:spChg>
        <pc:picChg chg="add mod">
          <ac:chgData name="Sarawoot Kongyoung" userId="3c6e786b-6c74-44bb-b33c-0040d5d8c246" providerId="ADAL" clId="{50FB7520-5363-4A5D-AF9D-2643E667EF75}" dt="2024-09-09T13:34:52.421" v="155" actId="14100"/>
          <ac:picMkLst>
            <pc:docMk/>
            <pc:sldMk cId="3136310234" sldId="328"/>
            <ac:picMk id="5" creationId="{CD739412-3A9D-6140-C999-394244819610}"/>
          </ac:picMkLst>
        </pc:picChg>
      </pc:sldChg>
      <pc:sldChg chg="addSp modSp new mod">
        <pc:chgData name="Sarawoot Kongyoung" userId="3c6e786b-6c74-44bb-b33c-0040d5d8c246" providerId="ADAL" clId="{50FB7520-5363-4A5D-AF9D-2643E667EF75}" dt="2024-09-09T13:48:14.324" v="195" actId="20577"/>
        <pc:sldMkLst>
          <pc:docMk/>
          <pc:sldMk cId="1180275615" sldId="329"/>
        </pc:sldMkLst>
        <pc:spChg chg="add">
          <ac:chgData name="Sarawoot Kongyoung" userId="3c6e786b-6c74-44bb-b33c-0040d5d8c246" providerId="ADAL" clId="{50FB7520-5363-4A5D-AF9D-2643E667EF75}" dt="2024-09-09T13:43:54.415" v="166" actId="11529"/>
          <ac:spMkLst>
            <pc:docMk/>
            <pc:sldMk cId="1180275615" sldId="329"/>
            <ac:spMk id="6" creationId="{3FB26A79-9284-5FC4-2D36-50BC6416D694}"/>
          </ac:spMkLst>
        </pc:spChg>
        <pc:spChg chg="add mod">
          <ac:chgData name="Sarawoot Kongyoung" userId="3c6e786b-6c74-44bb-b33c-0040d5d8c246" providerId="ADAL" clId="{50FB7520-5363-4A5D-AF9D-2643E667EF75}" dt="2024-09-09T13:48:14.324" v="195" actId="20577"/>
          <ac:spMkLst>
            <pc:docMk/>
            <pc:sldMk cId="1180275615" sldId="329"/>
            <ac:spMk id="8" creationId="{1212EF35-A108-8EDB-C0CF-EF3335CFE085}"/>
          </ac:spMkLst>
        </pc:spChg>
        <pc:picChg chg="add mod">
          <ac:chgData name="Sarawoot Kongyoung" userId="3c6e786b-6c74-44bb-b33c-0040d5d8c246" providerId="ADAL" clId="{50FB7520-5363-4A5D-AF9D-2643E667EF75}" dt="2024-09-09T13:43:41.847" v="163" actId="14100"/>
          <ac:picMkLst>
            <pc:docMk/>
            <pc:sldMk cId="1180275615" sldId="329"/>
            <ac:picMk id="3" creationId="{360E5605-9045-B805-3D8D-2AB462243559}"/>
          </ac:picMkLst>
        </pc:picChg>
        <pc:picChg chg="add mod">
          <ac:chgData name="Sarawoot Kongyoung" userId="3c6e786b-6c74-44bb-b33c-0040d5d8c246" providerId="ADAL" clId="{50FB7520-5363-4A5D-AF9D-2643E667EF75}" dt="2024-09-09T13:43:47.455" v="165" actId="1076"/>
          <ac:picMkLst>
            <pc:docMk/>
            <pc:sldMk cId="1180275615" sldId="329"/>
            <ac:picMk id="5" creationId="{F0856763-6218-7548-0AE2-B1D965D1172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257321443" sldId="329"/>
        </pc:sldMkLst>
        <pc:picChg chg="add">
          <ac:chgData name="Sarawoot Kongyoung" userId="3c6e786b-6c74-44bb-b33c-0040d5d8c246" providerId="ADAL" clId="{50FB7520-5363-4A5D-AF9D-2643E667EF75}" dt="2024-09-09T13:28:31.849" v="147" actId="22"/>
          <ac:picMkLst>
            <pc:docMk/>
            <pc:sldMk cId="2257321443" sldId="329"/>
            <ac:picMk id="3" creationId="{9E874B7E-922B-47B5-F64E-323DB71ADCB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60149961" sldId="32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1960217" sldId="330"/>
        </pc:sldMkLst>
      </pc:sldChg>
      <pc:sldChg chg="addSp delSp modSp add mod">
        <pc:chgData name="Sarawoot Kongyoung" userId="3c6e786b-6c74-44bb-b33c-0040d5d8c246" providerId="ADAL" clId="{50FB7520-5363-4A5D-AF9D-2643E667EF75}" dt="2024-09-09T13:47:54.507" v="192" actId="1076"/>
        <pc:sldMkLst>
          <pc:docMk/>
          <pc:sldMk cId="2454915298" sldId="330"/>
        </pc:sldMkLst>
        <pc:spChg chg="add mod">
          <ac:chgData name="Sarawoot Kongyoung" userId="3c6e786b-6c74-44bb-b33c-0040d5d8c246" providerId="ADAL" clId="{50FB7520-5363-4A5D-AF9D-2643E667EF75}" dt="2024-09-09T13:47:54.507" v="192" actId="1076"/>
          <ac:spMkLst>
            <pc:docMk/>
            <pc:sldMk cId="2454915298" sldId="330"/>
            <ac:spMk id="8" creationId="{AA3091F5-9DBC-8FCB-BA8E-D79AB317D606}"/>
          </ac:spMkLst>
        </pc:spChg>
        <pc:picChg chg="add mod">
          <ac:chgData name="Sarawoot Kongyoung" userId="3c6e786b-6c74-44bb-b33c-0040d5d8c246" providerId="ADAL" clId="{50FB7520-5363-4A5D-AF9D-2643E667EF75}" dt="2024-09-09T13:44:22.439" v="173" actId="1076"/>
          <ac:picMkLst>
            <pc:docMk/>
            <pc:sldMk cId="2454915298" sldId="330"/>
            <ac:picMk id="4" creationId="{41DA8326-9E6D-DF54-9E4F-EDE6392F3BF2}"/>
          </ac:picMkLst>
        </pc:picChg>
        <pc:picChg chg="del">
          <ac:chgData name="Sarawoot Kongyoung" userId="3c6e786b-6c74-44bb-b33c-0040d5d8c246" providerId="ADAL" clId="{50FB7520-5363-4A5D-AF9D-2643E667EF75}" dt="2024-09-09T13:44:01.692" v="168" actId="478"/>
          <ac:picMkLst>
            <pc:docMk/>
            <pc:sldMk cId="2454915298" sldId="330"/>
            <ac:picMk id="5" creationId="{474C14DF-81CC-D1F6-60BF-E5D93DAF862F}"/>
          </ac:picMkLst>
        </pc:picChg>
      </pc:sldChg>
      <pc:sldChg chg="addSp delSp modSp add mod">
        <pc:chgData name="Sarawoot Kongyoung" userId="3c6e786b-6c74-44bb-b33c-0040d5d8c246" providerId="ADAL" clId="{50FB7520-5363-4A5D-AF9D-2643E667EF75}" dt="2024-09-09T13:47:45.116" v="190" actId="1076"/>
        <pc:sldMkLst>
          <pc:docMk/>
          <pc:sldMk cId="178988297" sldId="331"/>
        </pc:sldMkLst>
        <pc:spChg chg="add mod">
          <ac:chgData name="Sarawoot Kongyoung" userId="3c6e786b-6c74-44bb-b33c-0040d5d8c246" providerId="ADAL" clId="{50FB7520-5363-4A5D-AF9D-2643E667EF75}" dt="2024-09-09T13:47:45.116" v="190" actId="1076"/>
          <ac:spMkLst>
            <pc:docMk/>
            <pc:sldMk cId="178988297" sldId="331"/>
            <ac:spMk id="8" creationId="{97FE09D3-C60D-CFAE-46E2-5C3F156F1A2D}"/>
          </ac:spMkLst>
        </pc:spChg>
        <pc:picChg chg="del">
          <ac:chgData name="Sarawoot Kongyoung" userId="3c6e786b-6c74-44bb-b33c-0040d5d8c246" providerId="ADAL" clId="{50FB7520-5363-4A5D-AF9D-2643E667EF75}" dt="2024-09-09T13:44:50.870" v="175" actId="478"/>
          <ac:picMkLst>
            <pc:docMk/>
            <pc:sldMk cId="178988297" sldId="331"/>
            <ac:picMk id="4" creationId="{E7CBCD43-289A-4791-DAB3-858D2BA6608F}"/>
          </ac:picMkLst>
        </pc:picChg>
        <pc:picChg chg="add mod">
          <ac:chgData name="Sarawoot Kongyoung" userId="3c6e786b-6c74-44bb-b33c-0040d5d8c246" providerId="ADAL" clId="{50FB7520-5363-4A5D-AF9D-2643E667EF75}" dt="2024-09-09T13:44:57.195" v="179" actId="14100"/>
          <ac:picMkLst>
            <pc:docMk/>
            <pc:sldMk cId="178988297" sldId="331"/>
            <ac:picMk id="5" creationId="{7886A4AD-22F2-995C-B434-56A6CD65EE1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35650797" sldId="331"/>
        </pc:sldMkLst>
      </pc:sldChg>
      <pc:sldChg chg="new del">
        <pc:chgData name="Sarawoot Kongyoung" userId="3c6e786b-6c74-44bb-b33c-0040d5d8c246" providerId="ADAL" clId="{50FB7520-5363-4A5D-AF9D-2643E667EF75}" dt="2024-09-09T13:49:01.515" v="196" actId="47"/>
        <pc:sldMkLst>
          <pc:docMk/>
          <pc:sldMk cId="2220953124" sldId="33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5084217" sldId="332"/>
        </pc:sldMkLst>
      </pc:sldChg>
      <pc:sldChg chg="addSp delSp modSp add mod">
        <pc:chgData name="Sarawoot Kongyoung" userId="3c6e786b-6c74-44bb-b33c-0040d5d8c246" providerId="ADAL" clId="{50FB7520-5363-4A5D-AF9D-2643E667EF75}" dt="2024-09-09T13:47:38.318" v="188" actId="1076"/>
        <pc:sldMkLst>
          <pc:docMk/>
          <pc:sldMk cId="430531763" sldId="333"/>
        </pc:sldMkLst>
        <pc:spChg chg="add mod">
          <ac:chgData name="Sarawoot Kongyoung" userId="3c6e786b-6c74-44bb-b33c-0040d5d8c246" providerId="ADAL" clId="{50FB7520-5363-4A5D-AF9D-2643E667EF75}" dt="2024-09-09T13:47:38.318" v="188" actId="1076"/>
          <ac:spMkLst>
            <pc:docMk/>
            <pc:sldMk cId="430531763" sldId="333"/>
            <ac:spMk id="8" creationId="{05FFCA5C-CFB0-FF58-F534-10E554A91E76}"/>
          </ac:spMkLst>
        </pc:spChg>
        <pc:picChg chg="add mod">
          <ac:chgData name="Sarawoot Kongyoung" userId="3c6e786b-6c74-44bb-b33c-0040d5d8c246" providerId="ADAL" clId="{50FB7520-5363-4A5D-AF9D-2643E667EF75}" dt="2024-09-09T13:47:01.903" v="186" actId="1076"/>
          <ac:picMkLst>
            <pc:docMk/>
            <pc:sldMk cId="430531763" sldId="333"/>
            <ac:picMk id="4" creationId="{9391E0E6-E7EF-DA50-D945-A24C6735CAC7}"/>
          </ac:picMkLst>
        </pc:picChg>
        <pc:picChg chg="del">
          <ac:chgData name="Sarawoot Kongyoung" userId="3c6e786b-6c74-44bb-b33c-0040d5d8c246" providerId="ADAL" clId="{50FB7520-5363-4A5D-AF9D-2643E667EF75}" dt="2024-09-09T13:46:55.259" v="182" actId="478"/>
          <ac:picMkLst>
            <pc:docMk/>
            <pc:sldMk cId="430531763" sldId="333"/>
            <ac:picMk id="5" creationId="{422E97ED-3FEA-AF35-D63E-568CBA69412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07879662" sldId="333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4:20:12.156" v="216" actId="20577"/>
        <pc:sldMkLst>
          <pc:docMk/>
          <pc:sldMk cId="1004950658" sldId="334"/>
        </pc:sldMkLst>
        <pc:spChg chg="add mod">
          <ac:chgData name="Sarawoot Kongyoung" userId="3c6e786b-6c74-44bb-b33c-0040d5d8c246" providerId="ADAL" clId="{50FB7520-5363-4A5D-AF9D-2643E667EF75}" dt="2024-09-09T14:20:12.156" v="216" actId="20577"/>
          <ac:spMkLst>
            <pc:docMk/>
            <pc:sldMk cId="1004950658" sldId="334"/>
            <ac:spMk id="2" creationId="{04D46E6E-9FEA-27AE-3900-5D793F2E8E08}"/>
          </ac:spMkLst>
        </pc:spChg>
        <pc:spChg chg="add mod">
          <ac:chgData name="Sarawoot Kongyoung" userId="3c6e786b-6c74-44bb-b33c-0040d5d8c246" providerId="ADAL" clId="{50FB7520-5363-4A5D-AF9D-2643E667EF75}" dt="2024-09-09T14:19:57.372" v="198" actId="700"/>
          <ac:spMkLst>
            <pc:docMk/>
            <pc:sldMk cId="1004950658" sldId="334"/>
            <ac:spMk id="3" creationId="{FF5CD5AE-A807-938D-7069-996350F355E3}"/>
          </ac:spMkLst>
        </pc:spChg>
        <pc:picChg chg="add mod">
          <ac:chgData name="Sarawoot Kongyoung" userId="3c6e786b-6c74-44bb-b33c-0040d5d8c246" providerId="ADAL" clId="{50FB7520-5363-4A5D-AF9D-2643E667EF75}" dt="2024-09-09T14:20:08.153" v="203" actId="1076"/>
          <ac:picMkLst>
            <pc:docMk/>
            <pc:sldMk cId="1004950658" sldId="334"/>
            <ac:picMk id="1026" creationId="{5C7923CA-F1AC-7FDA-D8BB-843C85412BA5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705607" sldId="33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4844727" sldId="335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4:37:57.412" v="271" actId="404"/>
        <pc:sldMkLst>
          <pc:docMk/>
          <pc:sldMk cId="2307816143" sldId="335"/>
        </pc:sldMkLst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2" creationId="{79CE4CF0-3159-CA20-5472-67186960A072}"/>
          </ac:spMkLst>
        </pc:spChg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3" creationId="{30E1FF8A-E268-8A85-C5D9-AFF856D778D3}"/>
          </ac:spMkLst>
        </pc:spChg>
        <pc:spChg chg="add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4" creationId="{5AEEE33D-7D9B-DA9A-EAE5-F8C2CEF34010}"/>
          </ac:spMkLst>
        </pc:spChg>
        <pc:spChg chg="add del mod ord">
          <ac:chgData name="Sarawoot Kongyoung" userId="3c6e786b-6c74-44bb-b33c-0040d5d8c246" providerId="ADAL" clId="{50FB7520-5363-4A5D-AF9D-2643E667EF75}" dt="2024-09-09T14:33:55.628" v="219" actId="22"/>
          <ac:spMkLst>
            <pc:docMk/>
            <pc:sldMk cId="2307816143" sldId="335"/>
            <ac:spMk id="5" creationId="{3CAC26E0-8174-476A-4EB9-F1C34114D198}"/>
          </ac:spMkLst>
        </pc:spChg>
        <pc:spChg chg="add">
          <ac:chgData name="Sarawoot Kongyoung" userId="3c6e786b-6c74-44bb-b33c-0040d5d8c246" providerId="ADAL" clId="{50FB7520-5363-4A5D-AF9D-2643E667EF75}" dt="2024-09-09T14:35:51.508" v="226" actId="11529"/>
          <ac:spMkLst>
            <pc:docMk/>
            <pc:sldMk cId="2307816143" sldId="335"/>
            <ac:spMk id="10" creationId="{7808AEF2-913C-3059-DDF4-423203CCA4F4}"/>
          </ac:spMkLst>
        </pc:spChg>
        <pc:spChg chg="add mod">
          <ac:chgData name="Sarawoot Kongyoung" userId="3c6e786b-6c74-44bb-b33c-0040d5d8c246" providerId="ADAL" clId="{50FB7520-5363-4A5D-AF9D-2643E667EF75}" dt="2024-09-09T14:36:43.936" v="237"/>
          <ac:spMkLst>
            <pc:docMk/>
            <pc:sldMk cId="2307816143" sldId="335"/>
            <ac:spMk id="13" creationId="{6F0FD52A-1B38-3EEB-001A-9DBF9AC7DBF0}"/>
          </ac:spMkLst>
        </pc:spChg>
        <pc:spChg chg="add mod">
          <ac:chgData name="Sarawoot Kongyoung" userId="3c6e786b-6c74-44bb-b33c-0040d5d8c246" providerId="ADAL" clId="{50FB7520-5363-4A5D-AF9D-2643E667EF75}" dt="2024-09-09T14:37:57.412" v="271" actId="404"/>
          <ac:spMkLst>
            <pc:docMk/>
            <pc:sldMk cId="2307816143" sldId="335"/>
            <ac:spMk id="15" creationId="{E4FF7D6C-68DD-0AAD-1601-237DB060484D}"/>
          </ac:spMkLst>
        </pc:spChg>
        <pc:spChg chg="add del">
          <ac:chgData name="Sarawoot Kongyoung" userId="3c6e786b-6c74-44bb-b33c-0040d5d8c246" providerId="ADAL" clId="{50FB7520-5363-4A5D-AF9D-2643E667EF75}" dt="2024-09-09T14:37:25.890" v="256" actId="22"/>
          <ac:spMkLst>
            <pc:docMk/>
            <pc:sldMk cId="2307816143" sldId="335"/>
            <ac:spMk id="17" creationId="{7D937828-19A9-1020-CF76-77EC6FBD0E1B}"/>
          </ac:spMkLst>
        </pc:spChg>
        <pc:spChg chg="add mod">
          <ac:chgData name="Sarawoot Kongyoung" userId="3c6e786b-6c74-44bb-b33c-0040d5d8c246" providerId="ADAL" clId="{50FB7520-5363-4A5D-AF9D-2643E667EF75}" dt="2024-09-09T14:37:52.422" v="268" actId="1076"/>
          <ac:spMkLst>
            <pc:docMk/>
            <pc:sldMk cId="2307816143" sldId="335"/>
            <ac:spMk id="19" creationId="{A3BB1896-0D1A-EF61-E203-CC3CCF9E23C0}"/>
          </ac:spMkLst>
        </pc:spChg>
        <pc:picChg chg="add mod ord">
          <ac:chgData name="Sarawoot Kongyoung" userId="3c6e786b-6c74-44bb-b33c-0040d5d8c246" providerId="ADAL" clId="{50FB7520-5363-4A5D-AF9D-2643E667EF75}" dt="2024-09-09T14:35:40.572" v="224" actId="1076"/>
          <ac:picMkLst>
            <pc:docMk/>
            <pc:sldMk cId="2307816143" sldId="335"/>
            <ac:picMk id="7" creationId="{7976F123-8F68-D42E-CCF8-F97DE1456F32}"/>
          </ac:picMkLst>
        </pc:picChg>
        <pc:picChg chg="add mod">
          <ac:chgData name="Sarawoot Kongyoung" userId="3c6e786b-6c74-44bb-b33c-0040d5d8c246" providerId="ADAL" clId="{50FB7520-5363-4A5D-AF9D-2643E667EF75}" dt="2024-09-09T14:35:41.941" v="225" actId="1076"/>
          <ac:picMkLst>
            <pc:docMk/>
            <pc:sldMk cId="2307816143" sldId="335"/>
            <ac:picMk id="9" creationId="{01D0A02F-E0FA-619E-0437-F1975F17337A}"/>
          </ac:picMkLst>
        </pc:picChg>
        <pc:picChg chg="add mod">
          <ac:chgData name="Sarawoot Kongyoung" userId="3c6e786b-6c74-44bb-b33c-0040d5d8c246" providerId="ADAL" clId="{50FB7520-5363-4A5D-AF9D-2643E667EF75}" dt="2024-09-09T14:36:17.263" v="228" actId="1076"/>
          <ac:picMkLst>
            <pc:docMk/>
            <pc:sldMk cId="2307816143" sldId="335"/>
            <ac:picMk id="12" creationId="{F207E574-281C-D819-6FD4-5B944B626779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4:39:55.303" v="276" actId="1076"/>
        <pc:sldMkLst>
          <pc:docMk/>
          <pc:sldMk cId="351526296" sldId="336"/>
        </pc:sldMkLst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2" creationId="{7F5F6B5C-ADE4-877F-171C-0E7FBB84C7EE}"/>
          </ac:spMkLst>
        </pc:spChg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3" creationId="{4BF516A2-84B9-369E-9894-23D180F84046}"/>
          </ac:spMkLst>
        </pc:spChg>
        <pc:picChg chg="add mod">
          <ac:chgData name="Sarawoot Kongyoung" userId="3c6e786b-6c74-44bb-b33c-0040d5d8c246" providerId="ADAL" clId="{50FB7520-5363-4A5D-AF9D-2643E667EF75}" dt="2024-09-09T14:39:55.303" v="276" actId="1076"/>
          <ac:picMkLst>
            <pc:docMk/>
            <pc:sldMk cId="351526296" sldId="336"/>
            <ac:picMk id="5" creationId="{16123998-1BB7-6A7F-455F-72196644F3A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96299517" sldId="336"/>
        </pc:sldMkLst>
      </pc:sldChg>
      <pc:sldChg chg="addSp modSp new mod">
        <pc:chgData name="Sarawoot Kongyoung" userId="3c6e786b-6c74-44bb-b33c-0040d5d8c246" providerId="ADAL" clId="{50FB7520-5363-4A5D-AF9D-2643E667EF75}" dt="2024-09-09T14:40:42.571" v="279" actId="1076"/>
        <pc:sldMkLst>
          <pc:docMk/>
          <pc:sldMk cId="1883764487" sldId="337"/>
        </pc:sldMkLst>
        <pc:picChg chg="add mod">
          <ac:chgData name="Sarawoot Kongyoung" userId="3c6e786b-6c74-44bb-b33c-0040d5d8c246" providerId="ADAL" clId="{50FB7520-5363-4A5D-AF9D-2643E667EF75}" dt="2024-09-09T14:40:42.571" v="279" actId="1076"/>
          <ac:picMkLst>
            <pc:docMk/>
            <pc:sldMk cId="1883764487" sldId="337"/>
            <ac:picMk id="3" creationId="{75E557C7-161F-EB1C-F287-0ED9348AF58E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974934306" sldId="33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45653044" sldId="33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677058" sldId="33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0535025" sldId="34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49376152" sldId="34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34324195" sldId="34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11773205" sldId="34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9731350" sldId="34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89554832" sldId="34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51744910" sldId="34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61206849" sldId="34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5883392" sldId="34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3614204" sldId="34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02560988" sldId="35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260328261" sldId="35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65377990" sldId="35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39208038" sldId="35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71502293" sldId="35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80556139" sldId="35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59774110" sldId="35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72617614" sldId="35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24498224" sldId="35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19172471" sldId="35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57500924" sldId="36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88732059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242D-EDEA-4601-9061-5063175D094D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BF06-BEA1-4302-8CFD-B2D9DF39DF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8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DBF06-BEA1-4302-8CFD-B2D9DF39DFB5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271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214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DBF06-BEA1-4302-8CFD-B2D9DF39DFB5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606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14/09/67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LAB 5: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Methods to Identify Outliers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Data Relationship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Joining Data</a:t>
            </a:r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28B71-E303-9069-E55F-BC6C4DCE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62" y="2071396"/>
            <a:ext cx="8547891" cy="20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52A68-46CF-9C8E-7B5B-FA39337B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83" y="1640204"/>
            <a:ext cx="710664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6A153-DA03-4C42-57AF-9CFC7D72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733049"/>
            <a:ext cx="8392696" cy="5391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3901AE-5340-FB11-DB4A-595F22766749}"/>
              </a:ext>
            </a:extLst>
          </p:cNvPr>
          <p:cNvSpPr/>
          <p:nvPr/>
        </p:nvSpPr>
        <p:spPr>
          <a:xfrm>
            <a:off x="7539135" y="1091682"/>
            <a:ext cx="2416628" cy="2043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7E70C-15CC-F569-5E47-FFB1A241371E}"/>
              </a:ext>
            </a:extLst>
          </p:cNvPr>
          <p:cNvSpPr txBox="1"/>
          <p:nvPr/>
        </p:nvSpPr>
        <p:spPr>
          <a:xfrm>
            <a:off x="1287625" y="5903893"/>
            <a:ext cx="105715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plot will show the relationship between age and salary, where outliers are data points far away from the main cluster of points.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50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04EE6-DC84-7A9B-AC2B-A1E301D4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93" y="81276"/>
            <a:ext cx="7992590" cy="52585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03910A-6CC8-99FD-ACB6-306731F9FF52}"/>
              </a:ext>
            </a:extLst>
          </p:cNvPr>
          <p:cNvSpPr/>
          <p:nvPr/>
        </p:nvSpPr>
        <p:spPr>
          <a:xfrm>
            <a:off x="7315201" y="3498980"/>
            <a:ext cx="2416628" cy="2043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B93B-FE44-2AE2-96F5-43D9D5CAF285}"/>
              </a:ext>
            </a:extLst>
          </p:cNvPr>
          <p:cNvSpPr txBox="1"/>
          <p:nvPr/>
        </p:nvSpPr>
        <p:spPr>
          <a:xfrm>
            <a:off x="419878" y="5542384"/>
            <a:ext cx="116072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histogram shows the frequency distribution of age values, and bars that are isolated (either very small or very large) will indicate potential outliers.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354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C6D4B-D351-FF9B-CA37-EDFCD988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3" y="810082"/>
            <a:ext cx="9206145" cy="57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60EBE-407E-D832-45AC-30F04087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814022"/>
            <a:ext cx="854511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6AFFD1-A9D1-1F32-E001-17280D13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CIDFont+F5"/>
              </a:rPr>
              <a:t>Data Preprocessing and Identifying Outlier</a:t>
            </a:r>
            <a:br>
              <a:rPr lang="en-US" sz="4400" b="0" i="0" u="none" strike="noStrike" baseline="0" dirty="0">
                <a:latin typeface="CIDFont+F5"/>
              </a:rPr>
            </a:b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5D8C6-D58F-0B35-BB03-DF50DC57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690688"/>
            <a:ext cx="10515600" cy="4351338"/>
          </a:xfrm>
        </p:spPr>
        <p:txBody>
          <a:bodyPr/>
          <a:lstStyle/>
          <a:p>
            <a:pPr algn="l"/>
            <a:r>
              <a:rPr lang="en-US" sz="2800" b="0" i="0" u="none" strike="noStrike" baseline="0" dirty="0">
                <a:latin typeface="CIDFont+F2"/>
              </a:rPr>
              <a:t>Detect outliers using IQR (Interquartile Range) method</a:t>
            </a:r>
            <a:endParaRPr lang="th-TH" dirty="0"/>
          </a:p>
          <a:p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226FD-605F-162D-3BE8-C0789878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7" y="2356971"/>
            <a:ext cx="6709393" cy="42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39412-3A9D-6140-C999-39424481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740921"/>
            <a:ext cx="10047378" cy="56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E5605-9045-B805-3D8D-2AB46224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56763-6218-7548-0AE2-B1D965D1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75" y="1469445"/>
            <a:ext cx="5507875" cy="35559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FB26A79-9284-5FC4-2D36-50BC6416D694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2EF35-A108-8EDB-C0CF-EF3335CFE085}"/>
              </a:ext>
            </a:extLst>
          </p:cNvPr>
          <p:cNvSpPr txBox="1"/>
          <p:nvPr/>
        </p:nvSpPr>
        <p:spPr>
          <a:xfrm>
            <a:off x="3202733" y="5388555"/>
            <a:ext cx="6125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Simply remove the detected outliers from the dataset.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027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EF22D-ACBC-269B-E0E6-EA8FD6CAA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7E39E-B225-49D9-763D-09E7E96D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B6AF022-FED2-5B43-0696-CA0139D5DC13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A8326-9E6D-DF54-9E4F-EDE6392F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3" y="1418253"/>
            <a:ext cx="5659638" cy="3639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091F5-9DBC-8FCB-BA8E-D79AB317D606}"/>
              </a:ext>
            </a:extLst>
          </p:cNvPr>
          <p:cNvSpPr txBox="1"/>
          <p:nvPr/>
        </p:nvSpPr>
        <p:spPr>
          <a:xfrm>
            <a:off x="3033227" y="5313910"/>
            <a:ext cx="61255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the outliers with the nearest non-outlier value based on the IQR method.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491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020CF-DE02-2DBF-1F5A-B5D56B4A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E4D04-05B6-A2BA-9348-0529CB25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843C9C5-A9BC-7018-4E4A-67701610A3EE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6A4AD-22F2-995C-B434-56A6CD65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00" y="1477801"/>
            <a:ext cx="5307066" cy="3466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E09D3-C60D-CFAE-46E2-5C3F156F1A2D}"/>
              </a:ext>
            </a:extLst>
          </p:cNvPr>
          <p:cNvSpPr txBox="1"/>
          <p:nvPr/>
        </p:nvSpPr>
        <p:spPr>
          <a:xfrm>
            <a:off x="3291374" y="5313910"/>
            <a:ext cx="61255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Apply a logarithmic transformation to reduce the impact of extreme values (outliers).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898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59A6-BB32-5968-D9AC-39219EA5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ED414-DD3A-16E5-DA9E-DF64CA2A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AB84AE4-E991-A4B0-E278-A95B10C12870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1E0E6-E7EF-DA50-D945-A24C6735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3" y="1425948"/>
            <a:ext cx="5671768" cy="363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FCA5C-CFB0-FF58-F534-10E554A91E76}"/>
              </a:ext>
            </a:extLst>
          </p:cNvPr>
          <p:cNvSpPr txBox="1"/>
          <p:nvPr/>
        </p:nvSpPr>
        <p:spPr>
          <a:xfrm>
            <a:off x="3510643" y="5550523"/>
            <a:ext cx="6125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outliers with a statistical measure, such as the median.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3053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E2029-0204-DEFF-6805-CC545D43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418680"/>
            <a:ext cx="8916644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0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5DA6-D2C7-7C55-A9A6-3C2FD6F4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Relationships in Pandas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E2CD7-ADC5-8680-F4A4-74C483739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221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AC33E-EDB3-729E-7532-4D501686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925982"/>
            <a:ext cx="4082148" cy="1622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46CF0-D3D1-9FDA-B9DD-C4859DB1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79" y="232438"/>
            <a:ext cx="3399990" cy="1873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4C438-FC93-8BE4-9961-CE282BBF8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05"/>
          <a:stretch/>
        </p:blipFill>
        <p:spPr>
          <a:xfrm>
            <a:off x="1350243" y="2865039"/>
            <a:ext cx="3341092" cy="1635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300BD-9302-F75E-DDEE-350037551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823" y="2105640"/>
            <a:ext cx="3148516" cy="2695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339561-3B8A-C0D9-C7D7-744EC9921954}"/>
              </a:ext>
            </a:extLst>
          </p:cNvPr>
          <p:cNvSpPr txBox="1"/>
          <p:nvPr/>
        </p:nvSpPr>
        <p:spPr>
          <a:xfrm>
            <a:off x="330848" y="4752361"/>
            <a:ext cx="1153030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Count the number of orders made by "John Doe“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Retrieve all </a:t>
            </a:r>
            <a:r>
              <a:rPr lang="en-US" sz="2400" dirty="0" err="1"/>
              <a:t>OrderID</a:t>
            </a:r>
            <a:r>
              <a:rPr lang="en-US" sz="2400" dirty="0"/>
              <a:t> and </a:t>
            </a:r>
            <a:r>
              <a:rPr lang="en-US" sz="2400" dirty="0" err="1"/>
              <a:t>OrderDate</a:t>
            </a:r>
            <a:r>
              <a:rPr lang="en-US" sz="2400" dirty="0"/>
              <a:t> values for "Jane Smith“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List the ProductName and Quantity for </a:t>
            </a:r>
            <a:r>
              <a:rPr lang="en-US" sz="2400" dirty="0" err="1"/>
              <a:t>OrderID</a:t>
            </a:r>
            <a:r>
              <a:rPr lang="en-US" sz="2400" dirty="0"/>
              <a:t> 1001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Calculate the total revenue from all orders based on the product price and quantity ordered.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7008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CA96B-39E5-928D-4C50-53EAD4D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th-TH" sz="4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</a:t>
            </a:r>
            <a:r>
              <a:rPr kumimoji="0" lang="th-TH" altLang="th-TH" sz="4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One-</a:t>
            </a:r>
            <a:r>
              <a:rPr kumimoji="0" lang="th-TH" altLang="th-TH" sz="4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</a:t>
            </a:r>
            <a:r>
              <a:rPr kumimoji="0" lang="th-TH" altLang="th-TH" sz="4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-One </a:t>
            </a:r>
            <a:r>
              <a:rPr kumimoji="0" lang="th-TH" altLang="th-TH" sz="4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Relationship</a:t>
            </a:r>
            <a:endParaRPr lang="th-TH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9F7EB6B-BED4-8BD7-BCBA-F6C4C8A19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218455"/>
            <a:ext cx="10069286" cy="35656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dirty="0"/>
              <a:t>A </a:t>
            </a:r>
            <a:r>
              <a:rPr lang="th-TH" altLang="th-TH" b="1" dirty="0" err="1"/>
              <a:t>one</a:t>
            </a:r>
            <a:r>
              <a:rPr lang="th-TH" altLang="th-TH" b="1" dirty="0"/>
              <a:t>-</a:t>
            </a:r>
            <a:r>
              <a:rPr lang="th-TH" altLang="th-TH" b="1" dirty="0" err="1"/>
              <a:t>to</a:t>
            </a:r>
            <a:r>
              <a:rPr lang="th-TH" altLang="th-TH" b="1" dirty="0"/>
              <a:t>-</a:t>
            </a:r>
            <a:r>
              <a:rPr lang="th-TH" altLang="th-TH" b="1" dirty="0" err="1"/>
              <a:t>one</a:t>
            </a:r>
            <a:r>
              <a:rPr lang="th-TH" altLang="th-TH" dirty="0"/>
              <a:t> </a:t>
            </a:r>
            <a:r>
              <a:rPr lang="th-TH" altLang="th-TH" dirty="0" err="1"/>
              <a:t>relationship</a:t>
            </a:r>
            <a:r>
              <a:rPr lang="th-TH" altLang="th-TH" dirty="0"/>
              <a:t> </a:t>
            </a:r>
            <a:r>
              <a:rPr lang="th-TH" altLang="th-TH" dirty="0" err="1"/>
              <a:t>occurs</a:t>
            </a:r>
            <a:r>
              <a:rPr lang="th-TH" altLang="th-TH" dirty="0"/>
              <a:t> </a:t>
            </a:r>
            <a:r>
              <a:rPr lang="th-TH" altLang="th-TH" dirty="0" err="1"/>
              <a:t>when</a:t>
            </a:r>
            <a:r>
              <a:rPr lang="th-TH" altLang="th-TH" dirty="0"/>
              <a:t> </a:t>
            </a:r>
            <a:r>
              <a:rPr lang="th-TH" altLang="th-TH" dirty="0" err="1"/>
              <a:t>each</a:t>
            </a:r>
            <a:r>
              <a:rPr lang="th-TH" altLang="th-TH" dirty="0"/>
              <a:t> </a:t>
            </a:r>
            <a:r>
              <a:rPr lang="th-TH" altLang="th-TH" dirty="0" err="1"/>
              <a:t>row</a:t>
            </a:r>
            <a:r>
              <a:rPr lang="th-TH" altLang="th-TH" dirty="0"/>
              <a:t> </a:t>
            </a:r>
            <a:r>
              <a:rPr lang="th-TH" altLang="th-TH" dirty="0" err="1"/>
              <a:t>in</a:t>
            </a:r>
            <a:r>
              <a:rPr lang="th-TH" altLang="th-TH" dirty="0"/>
              <a:t> </a:t>
            </a:r>
            <a:r>
              <a:rPr lang="th-TH" altLang="th-TH" dirty="0" err="1"/>
              <a:t>one</a:t>
            </a:r>
            <a:r>
              <a:rPr lang="th-TH" altLang="th-TH" dirty="0"/>
              <a:t> </a:t>
            </a:r>
            <a:r>
              <a:rPr lang="th-TH" altLang="th-TH" dirty="0" err="1"/>
              <a:t>dataset</a:t>
            </a:r>
            <a:r>
              <a:rPr lang="th-TH" altLang="th-TH" dirty="0"/>
              <a:t> </a:t>
            </a:r>
            <a:r>
              <a:rPr lang="th-TH" altLang="th-TH" dirty="0" err="1"/>
              <a:t>corresponds</a:t>
            </a:r>
            <a:r>
              <a:rPr lang="th-TH" altLang="th-TH" dirty="0"/>
              <a:t> </a:t>
            </a:r>
            <a:r>
              <a:rPr lang="th-TH" altLang="th-TH" dirty="0" err="1"/>
              <a:t>to</a:t>
            </a:r>
            <a:r>
              <a:rPr lang="th-TH" altLang="th-TH" dirty="0"/>
              <a:t> </a:t>
            </a:r>
            <a:r>
              <a:rPr lang="th-TH" altLang="th-TH" dirty="0" err="1"/>
              <a:t>exactly</a:t>
            </a:r>
            <a:r>
              <a:rPr lang="th-TH" altLang="th-TH" dirty="0"/>
              <a:t> </a:t>
            </a:r>
            <a:r>
              <a:rPr lang="th-TH" altLang="th-TH" dirty="0" err="1"/>
              <a:t>one</a:t>
            </a:r>
            <a:r>
              <a:rPr lang="th-TH" altLang="th-TH" dirty="0"/>
              <a:t> </a:t>
            </a:r>
            <a:r>
              <a:rPr lang="th-TH" altLang="th-TH" dirty="0" err="1"/>
              <a:t>row</a:t>
            </a:r>
            <a:r>
              <a:rPr lang="th-TH" altLang="th-TH" dirty="0"/>
              <a:t> </a:t>
            </a:r>
            <a:r>
              <a:rPr lang="th-TH" altLang="th-TH" dirty="0" err="1"/>
              <a:t>in</a:t>
            </a:r>
            <a:r>
              <a:rPr lang="th-TH" altLang="th-TH" dirty="0"/>
              <a:t> </a:t>
            </a:r>
            <a:r>
              <a:rPr lang="th-TH" altLang="th-TH" dirty="0" err="1"/>
              <a:t>another</a:t>
            </a:r>
            <a:r>
              <a:rPr lang="th-TH" altLang="th-TH" dirty="0"/>
              <a:t> </a:t>
            </a:r>
            <a:r>
              <a:rPr lang="th-TH" altLang="th-TH" dirty="0" err="1"/>
              <a:t>dataset</a:t>
            </a:r>
            <a:r>
              <a:rPr lang="th-TH" altLang="th-TH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dirty="0" err="1"/>
              <a:t>Example</a:t>
            </a:r>
            <a:r>
              <a:rPr lang="th-TH" altLang="th-TH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th-TH" altLang="th-TH" dirty="0" err="1"/>
              <a:t>You</a:t>
            </a:r>
            <a:r>
              <a:rPr lang="th-TH" altLang="th-TH" dirty="0"/>
              <a:t> </a:t>
            </a:r>
            <a:r>
              <a:rPr lang="th-TH" altLang="th-TH" dirty="0" err="1"/>
              <a:t>have</a:t>
            </a:r>
            <a:r>
              <a:rPr lang="th-TH" altLang="th-TH" dirty="0"/>
              <a:t> </a:t>
            </a:r>
            <a:r>
              <a:rPr lang="th-TH" altLang="th-TH" dirty="0" err="1"/>
              <a:t>two</a:t>
            </a:r>
            <a:r>
              <a:rPr lang="th-TH" altLang="th-TH" dirty="0"/>
              <a:t> </a:t>
            </a:r>
            <a:r>
              <a:rPr lang="th-TH" altLang="th-TH" dirty="0" err="1"/>
              <a:t>datasets</a:t>
            </a:r>
            <a:r>
              <a:rPr lang="th-TH" altLang="th-TH" dirty="0"/>
              <a:t>:</a:t>
            </a:r>
          </a:p>
          <a:p>
            <a:pPr lvl="2">
              <a:lnSpc>
                <a:spcPct val="100000"/>
              </a:lnSpc>
            </a:pPr>
            <a:r>
              <a:rPr lang="th-TH" altLang="th-TH" dirty="0"/>
              <a:t>One </a:t>
            </a:r>
            <a:r>
              <a:rPr lang="th-TH" altLang="th-TH" dirty="0" err="1"/>
              <a:t>with</a:t>
            </a:r>
            <a:r>
              <a:rPr lang="th-TH" altLang="th-TH" dirty="0"/>
              <a:t> </a:t>
            </a:r>
            <a:r>
              <a:rPr lang="th-TH" altLang="th-TH" dirty="0" err="1"/>
              <a:t>EmployeeID</a:t>
            </a:r>
            <a:r>
              <a:rPr lang="th-TH" altLang="th-TH" dirty="0"/>
              <a:t> and </a:t>
            </a:r>
            <a:r>
              <a:rPr lang="th-TH" altLang="th-TH" dirty="0" err="1"/>
              <a:t>their</a:t>
            </a:r>
            <a:r>
              <a:rPr lang="th-TH" altLang="th-TH" dirty="0"/>
              <a:t> </a:t>
            </a:r>
            <a:r>
              <a:rPr lang="th-TH" altLang="th-TH" dirty="0" err="1"/>
              <a:t>Name</a:t>
            </a:r>
            <a:r>
              <a:rPr lang="th-TH" altLang="th-TH" dirty="0"/>
              <a:t>.</a:t>
            </a:r>
          </a:p>
          <a:p>
            <a:pPr lvl="2">
              <a:lnSpc>
                <a:spcPct val="100000"/>
              </a:lnSpc>
            </a:pPr>
            <a:r>
              <a:rPr lang="th-TH" altLang="th-TH" dirty="0" err="1"/>
              <a:t>Another</a:t>
            </a:r>
            <a:r>
              <a:rPr lang="th-TH" altLang="th-TH" dirty="0"/>
              <a:t> </a:t>
            </a:r>
            <a:r>
              <a:rPr lang="th-TH" altLang="th-TH" dirty="0" err="1"/>
              <a:t>with</a:t>
            </a:r>
            <a:r>
              <a:rPr lang="th-TH" altLang="th-TH" dirty="0"/>
              <a:t> </a:t>
            </a:r>
            <a:r>
              <a:rPr lang="th-TH" altLang="th-TH" dirty="0" err="1"/>
              <a:t>EmployeeID</a:t>
            </a:r>
            <a:r>
              <a:rPr lang="th-TH" altLang="th-TH" dirty="0"/>
              <a:t> and </a:t>
            </a:r>
            <a:r>
              <a:rPr lang="th-TH" altLang="th-TH" dirty="0" err="1"/>
              <a:t>their</a:t>
            </a:r>
            <a:r>
              <a:rPr lang="th-TH" altLang="th-TH" dirty="0"/>
              <a:t> </a:t>
            </a:r>
            <a:r>
              <a:rPr lang="th-TH" altLang="th-TH" dirty="0" err="1"/>
              <a:t>Email</a:t>
            </a:r>
            <a:r>
              <a:rPr lang="th-TH" altLang="th-TH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2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A4A-DFE9-2104-29E5-C7FF9A97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E0B86-2AE3-98E2-00C8-86C99C17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5082"/>
            <a:ext cx="3458058" cy="3181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29D88-092F-2E0B-43BD-F1EE633A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97" y="2345082"/>
            <a:ext cx="5572903" cy="26959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F433B48-6986-62E8-123E-353007B868F4}"/>
              </a:ext>
            </a:extLst>
          </p:cNvPr>
          <p:cNvSpPr/>
          <p:nvPr/>
        </p:nvSpPr>
        <p:spPr>
          <a:xfrm>
            <a:off x="1129004" y="4413380"/>
            <a:ext cx="849086" cy="1113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5320F9-02F6-7494-E54B-CD84D951AFC3}"/>
              </a:ext>
            </a:extLst>
          </p:cNvPr>
          <p:cNvSpPr/>
          <p:nvPr/>
        </p:nvSpPr>
        <p:spPr>
          <a:xfrm>
            <a:off x="6089780" y="3935979"/>
            <a:ext cx="849086" cy="1113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12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5F0-ADCE-E0BB-7C3F-DAD8CE0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One-to-Many Relationship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7A38-2FD7-BB19-E844-77CC2C62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b="1" dirty="0"/>
              <a:t>one-to-many</a:t>
            </a:r>
            <a:r>
              <a:rPr lang="en-US" dirty="0"/>
              <a:t> relationship, each record in one dataset can relate to multiple records in another dataset.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You have a dataset of Customers and another dataset of Orders. Each customer can place multiple orders.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232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1BE128-BAF0-5A88-68C4-F3A63DE0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52" y="1723787"/>
            <a:ext cx="3248478" cy="3410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D0DB76-4945-306F-37A8-A93C1F41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92" y="1743165"/>
            <a:ext cx="3467584" cy="2886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F0B5C8-3C7F-25B5-3F39-ABF77214F064}"/>
              </a:ext>
            </a:extLst>
          </p:cNvPr>
          <p:cNvSpPr/>
          <p:nvPr/>
        </p:nvSpPr>
        <p:spPr>
          <a:xfrm>
            <a:off x="1073021" y="3516147"/>
            <a:ext cx="849086" cy="1113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A7F1F-13BF-BCC9-D251-416387159531}"/>
              </a:ext>
            </a:extLst>
          </p:cNvPr>
          <p:cNvSpPr/>
          <p:nvPr/>
        </p:nvSpPr>
        <p:spPr>
          <a:xfrm>
            <a:off x="6783356" y="3732244"/>
            <a:ext cx="849086" cy="15553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41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2F09-18B6-2FC4-9034-AC1589B6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Many-to-Many Relationship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3DDB-1A67-E420-2F90-4CA071CE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/>
              <a:t>many-to-many</a:t>
            </a:r>
            <a:r>
              <a:rPr lang="en-US" dirty="0"/>
              <a:t> relationship, multiple records in one dataset can relate to multiple records in another dataset. This requires an intermediary or "junction" table.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You have datasets of Students and Courses, where each student can enroll in multiple courses, and each course can have multiple students.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250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2BEF-F1D2-984B-2446-E7533616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B080-5A06-D3F2-A0E7-38EB641A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Outliers</a:t>
            </a:r>
            <a:r>
              <a:rPr lang="en-US" dirty="0"/>
              <a:t> are data points that differ significantly from other observations in a dataset.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Identifying outliers is important in </a:t>
            </a:r>
            <a:r>
              <a:rPr lang="en-US" b="1" dirty="0">
                <a:solidFill>
                  <a:srgbClr val="FF0000"/>
                </a:solidFill>
              </a:rPr>
              <a:t>data preprocessing </a:t>
            </a:r>
            <a:r>
              <a:rPr lang="en-US" dirty="0"/>
              <a:t>to ensure data quality, as they can </a:t>
            </a:r>
            <a:r>
              <a:rPr lang="en-US" b="1" dirty="0">
                <a:solidFill>
                  <a:srgbClr val="FF0000"/>
                </a:solidFill>
              </a:rPr>
              <a:t>skew</a:t>
            </a:r>
            <a:r>
              <a:rPr lang="en-US" dirty="0"/>
              <a:t> results in statistical analyses.</a:t>
            </a: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7975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0DADB6-374F-E3D8-D3BD-90040D2F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5" y="828503"/>
            <a:ext cx="3305636" cy="2457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3FF81B-D6ED-1D83-8AEC-CEC4CA17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51" y="847365"/>
            <a:ext cx="3267531" cy="258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1A2FE-6BD8-68D0-8743-5223030A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072" y="3499342"/>
            <a:ext cx="361047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2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BA19-7F2E-0AAD-22DC-FE7CFBDA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the Table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DD13-215E-A228-4303-5E9376A6D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523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183DD-B56F-F80D-8637-19AECEE4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the Table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8BB38-3889-5CDE-A4E5-1AAC5324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79" y="1974915"/>
            <a:ext cx="10515600" cy="8709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Merge 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Function </a:t>
            </a:r>
            <a:r>
              <a:rPr lang="en-US" sz="2000" b="0" i="0" u="none" strike="noStrike" baseline="0" dirty="0" err="1">
                <a:latin typeface="Wingdings-Regular"/>
              </a:rPr>
              <a:t>à</a:t>
            </a:r>
            <a:r>
              <a:rPr lang="en-US" sz="2000" b="0" i="0" u="none" strike="noStrike" baseline="0" dirty="0" err="1">
                <a:latin typeface="Aptos" panose="020B0004020202020204" pitchFamily="34" charset="0"/>
              </a:rPr>
              <a:t>User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 must </a:t>
            </a:r>
            <a:r>
              <a:rPr lang="en-US" sz="2000" b="1" i="0" u="none" strike="noStrike" baseline="0" dirty="0">
                <a:latin typeface="Aptos-Bold"/>
              </a:rPr>
              <a:t>specify column(s) </a:t>
            </a:r>
            <a:r>
              <a:rPr lang="en-US" sz="2000" b="0" i="0" u="none" strike="noStrike" baseline="0" dirty="0">
                <a:latin typeface="Aptos" panose="020B0004020202020204" pitchFamily="34" charset="0"/>
              </a:rPr>
              <a:t>to be used as reference to join the two tables.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C000E-9868-B8CE-D5BE-8EE960F9F8EE}"/>
              </a:ext>
            </a:extLst>
          </p:cNvPr>
          <p:cNvSpPr txBox="1"/>
          <p:nvPr/>
        </p:nvSpPr>
        <p:spPr>
          <a:xfrm>
            <a:off x="186613" y="3150036"/>
            <a:ext cx="118685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pd.merge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(&lt;</a:t>
            </a:r>
            <a:r>
              <a:rPr lang="en-US" sz="1800" b="0" i="0" u="none" strike="noStrike" baseline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left_table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&gt;, &lt;</a:t>
            </a:r>
            <a:r>
              <a:rPr lang="en-US" sz="1800" b="0" i="0" u="none" strike="noStrike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right_table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&gt;, on=‘&lt;</a:t>
            </a:r>
            <a:r>
              <a:rPr lang="en-US" sz="1800" b="0" i="0" u="none" strike="noStrike" baseline="0" dirty="0" err="1">
                <a:solidFill>
                  <a:schemeClr val="accent4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&gt;’,how = ‘&lt;inner/outer/left/right&gt;’)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876286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232B-31E8-098E-4CC9-89EECFC9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AB7F9-EE5D-3A76-FBD6-0913C15BE8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61798"/>
          <a:stretch/>
        </p:blipFill>
        <p:spPr>
          <a:xfrm>
            <a:off x="1045029" y="2024742"/>
            <a:ext cx="3457575" cy="12153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24C50-6BB8-244D-30B7-4A6F49FCE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20"/>
          <a:stretch/>
        </p:blipFill>
        <p:spPr>
          <a:xfrm>
            <a:off x="6096000" y="1940016"/>
            <a:ext cx="5572903" cy="121534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BDFB97-FBF2-5AC0-4ADB-AB0D94EB359A}"/>
              </a:ext>
            </a:extLst>
          </p:cNvPr>
          <p:cNvSpPr/>
          <p:nvPr/>
        </p:nvSpPr>
        <p:spPr>
          <a:xfrm>
            <a:off x="1343609" y="2126592"/>
            <a:ext cx="849086" cy="1113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DE9A6-ED40-3D52-DAC6-8FC532D83ECB}"/>
              </a:ext>
            </a:extLst>
          </p:cNvPr>
          <p:cNvSpPr/>
          <p:nvPr/>
        </p:nvSpPr>
        <p:spPr>
          <a:xfrm>
            <a:off x="6425682" y="2041865"/>
            <a:ext cx="849086" cy="1113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BBD8E-152B-490F-1826-850422B9E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075"/>
          <a:stretch/>
        </p:blipFill>
        <p:spPr>
          <a:xfrm>
            <a:off x="3582072" y="4469364"/>
            <a:ext cx="5687219" cy="1285218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8359A4FD-166D-E6A1-A523-FCC15A56E0DA}"/>
              </a:ext>
            </a:extLst>
          </p:cNvPr>
          <p:cNvSpPr/>
          <p:nvPr/>
        </p:nvSpPr>
        <p:spPr>
          <a:xfrm>
            <a:off x="4502604" y="2304661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5F16AAE-E807-AA53-685E-E248F9682B1D}"/>
              </a:ext>
            </a:extLst>
          </p:cNvPr>
          <p:cNvSpPr/>
          <p:nvPr/>
        </p:nvSpPr>
        <p:spPr>
          <a:xfrm>
            <a:off x="4202857" y="3762538"/>
            <a:ext cx="1156996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51591-8C9F-8269-C900-33B15B41D494}"/>
              </a:ext>
            </a:extLst>
          </p:cNvPr>
          <p:cNvSpPr txBox="1"/>
          <p:nvPr/>
        </p:nvSpPr>
        <p:spPr>
          <a:xfrm>
            <a:off x="2756905" y="926938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th-TH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</a:t>
            </a:r>
            <a:r>
              <a:rPr kumimoji="0" lang="th-TH" altLang="th-TH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One-</a:t>
            </a:r>
            <a:r>
              <a:rPr kumimoji="0" lang="th-TH" altLang="th-TH" sz="28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</a:t>
            </a:r>
            <a:r>
              <a:rPr kumimoji="0" lang="th-TH" altLang="th-TH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-One </a:t>
            </a:r>
            <a:r>
              <a:rPr kumimoji="0" lang="th-TH" altLang="th-TH" sz="28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Relationship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00D59-B347-EC72-E186-CB018B39D262}"/>
              </a:ext>
            </a:extLst>
          </p:cNvPr>
          <p:cNvSpPr txBox="1"/>
          <p:nvPr/>
        </p:nvSpPr>
        <p:spPr>
          <a:xfrm>
            <a:off x="377890" y="6174567"/>
            <a:ext cx="114362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pd.merge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df_employee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df_email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4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744352-D529-FB03-3840-B399FA8DE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92"/>
          <a:stretch/>
        </p:blipFill>
        <p:spPr>
          <a:xfrm>
            <a:off x="6524495" y="1444749"/>
            <a:ext cx="3248478" cy="1401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422162-0B64-22F3-CC0B-53BB2BA56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24"/>
          <a:stretch/>
        </p:blipFill>
        <p:spPr>
          <a:xfrm>
            <a:off x="1479049" y="1444749"/>
            <a:ext cx="3467584" cy="1113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D42E71-4CA3-5003-633A-5E973BB4DA03}"/>
              </a:ext>
            </a:extLst>
          </p:cNvPr>
          <p:cNvSpPr/>
          <p:nvPr/>
        </p:nvSpPr>
        <p:spPr>
          <a:xfrm>
            <a:off x="1791478" y="1444751"/>
            <a:ext cx="849086" cy="1113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CCFAA-AFC9-FE69-5C23-A6926731CF28}"/>
              </a:ext>
            </a:extLst>
          </p:cNvPr>
          <p:cNvSpPr/>
          <p:nvPr/>
        </p:nvSpPr>
        <p:spPr>
          <a:xfrm>
            <a:off x="7436499" y="1444750"/>
            <a:ext cx="849086" cy="15553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756B15A3-6EE7-803C-1251-4861B090D16E}"/>
              </a:ext>
            </a:extLst>
          </p:cNvPr>
          <p:cNvSpPr/>
          <p:nvPr/>
        </p:nvSpPr>
        <p:spPr>
          <a:xfrm>
            <a:off x="5290528" y="1931437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C1EFE33-B4D5-817D-49C6-46A140A395EF}"/>
              </a:ext>
            </a:extLst>
          </p:cNvPr>
          <p:cNvSpPr/>
          <p:nvPr/>
        </p:nvSpPr>
        <p:spPr>
          <a:xfrm>
            <a:off x="4990781" y="3389314"/>
            <a:ext cx="1156996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CDE84-F27D-BFD6-7DDB-44AEF1975567}"/>
              </a:ext>
            </a:extLst>
          </p:cNvPr>
          <p:cNvSpPr txBox="1"/>
          <p:nvPr/>
        </p:nvSpPr>
        <p:spPr>
          <a:xfrm>
            <a:off x="2632642" y="559484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One-to-Many Relationship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A21A99-B50B-1AA4-F339-49C36B86C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92" y="4011283"/>
            <a:ext cx="3572374" cy="1438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66544C-9723-B085-6E9C-1C796B97A03F}"/>
              </a:ext>
            </a:extLst>
          </p:cNvPr>
          <p:cNvSpPr txBox="1"/>
          <p:nvPr/>
        </p:nvSpPr>
        <p:spPr>
          <a:xfrm>
            <a:off x="496856" y="5928630"/>
            <a:ext cx="1096113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pd.merge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df_customers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7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7B87D-0BFF-334E-C524-65708E047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191"/>
          <a:stretch/>
        </p:blipFill>
        <p:spPr>
          <a:xfrm>
            <a:off x="365704" y="2046542"/>
            <a:ext cx="3305636" cy="953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835F0-E005-B810-4AB8-F532F4D4E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56"/>
          <a:stretch/>
        </p:blipFill>
        <p:spPr>
          <a:xfrm>
            <a:off x="8199007" y="1756021"/>
            <a:ext cx="3267531" cy="1077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1D28DF-48DF-DE5C-6A35-1106B02695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840"/>
          <a:stretch/>
        </p:blipFill>
        <p:spPr>
          <a:xfrm>
            <a:off x="4129934" y="1519041"/>
            <a:ext cx="3610479" cy="1639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F1AA7-DF49-817B-9F8F-E2932EB0AE1A}"/>
              </a:ext>
            </a:extLst>
          </p:cNvPr>
          <p:cNvSpPr txBox="1"/>
          <p:nvPr/>
        </p:nvSpPr>
        <p:spPr>
          <a:xfrm>
            <a:off x="2887538" y="217622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Many-to-Many Relationship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7F15D-9269-4C15-CCDE-6E6F05FC1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598" y="3795694"/>
            <a:ext cx="3591426" cy="1543265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ACFA652-4F10-41C7-0A1A-487DC4E80DDC}"/>
              </a:ext>
            </a:extLst>
          </p:cNvPr>
          <p:cNvSpPr/>
          <p:nvPr/>
        </p:nvSpPr>
        <p:spPr>
          <a:xfrm>
            <a:off x="3037123" y="2294864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E293D1D4-57C2-3D9E-44B5-A45039072AA6}"/>
              </a:ext>
            </a:extLst>
          </p:cNvPr>
          <p:cNvSpPr/>
          <p:nvPr/>
        </p:nvSpPr>
        <p:spPr>
          <a:xfrm>
            <a:off x="6804041" y="2185221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226552D-5856-9188-3CF9-4F2B4EF28112}"/>
              </a:ext>
            </a:extLst>
          </p:cNvPr>
          <p:cNvSpPr/>
          <p:nvPr/>
        </p:nvSpPr>
        <p:spPr>
          <a:xfrm>
            <a:off x="5186724" y="3200400"/>
            <a:ext cx="1156996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94661-F556-2ECE-50D1-9DF3395C521D}"/>
              </a:ext>
            </a:extLst>
          </p:cNvPr>
          <p:cNvSpPr txBox="1"/>
          <p:nvPr/>
        </p:nvSpPr>
        <p:spPr>
          <a:xfrm>
            <a:off x="365704" y="5342710"/>
            <a:ext cx="1113894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Merge Students with Enrollment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df_student_courses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pd.merge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df_students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df_enrollment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on=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StudentID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Merge with Courses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df_merged_many_to_many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pd.merge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df_student_courses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df_courses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on=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CourseID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E6690-7CB5-0BC7-FC20-83AE1A31ECEE}"/>
              </a:ext>
            </a:extLst>
          </p:cNvPr>
          <p:cNvSpPr txBox="1"/>
          <p:nvPr/>
        </p:nvSpPr>
        <p:spPr>
          <a:xfrm>
            <a:off x="218174" y="1453188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df_students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F26196-B924-D725-D543-A7159E621C23}"/>
              </a:ext>
            </a:extLst>
          </p:cNvPr>
          <p:cNvSpPr txBox="1"/>
          <p:nvPr/>
        </p:nvSpPr>
        <p:spPr>
          <a:xfrm>
            <a:off x="4129934" y="1053484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df_enrollment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BFE68E-074E-9386-3812-CD89FF0826F7}"/>
              </a:ext>
            </a:extLst>
          </p:cNvPr>
          <p:cNvSpPr txBox="1"/>
          <p:nvPr/>
        </p:nvSpPr>
        <p:spPr>
          <a:xfrm>
            <a:off x="8101304" y="1238152"/>
            <a:ext cx="3033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df_courses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43746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E75B-B27F-CBFF-200A-140FFE36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7BC3-EB67-00B8-096E-F60C75A4E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1263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B4B58-BB68-A562-D624-AED18EA4B9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7037" y="1480392"/>
            <a:ext cx="10515600" cy="693641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onsolas" panose="020B0609020204030204" pitchFamily="49" charset="0"/>
              </a:rPr>
              <a:t>Join 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Function </a:t>
            </a:r>
            <a:r>
              <a:rPr lang="en-US" b="0" i="0" u="none" strike="noStrike" baseline="0" dirty="0" err="1">
                <a:latin typeface="Wingdings-Regular"/>
              </a:rPr>
              <a:t>à</a:t>
            </a:r>
            <a:r>
              <a:rPr lang="en-US" b="0" i="0" u="none" strike="noStrike" baseline="0" dirty="0" err="1">
                <a:latin typeface="Aptos" panose="020B0004020202020204" pitchFamily="34" charset="0"/>
              </a:rPr>
              <a:t>Pandas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 automatically find </a:t>
            </a:r>
            <a:r>
              <a:rPr lang="en-US" b="1" i="0" u="none" strike="noStrike" baseline="0" dirty="0">
                <a:latin typeface="Aptos-Bold"/>
              </a:rPr>
              <a:t>index </a:t>
            </a:r>
            <a:r>
              <a:rPr lang="en-US" b="0" i="0" u="none" strike="noStrike" baseline="0" dirty="0">
                <a:latin typeface="Aptos" panose="020B0004020202020204" pitchFamily="34" charset="0"/>
              </a:rPr>
              <a:t>to join the two tables.</a:t>
            </a:r>
          </a:p>
          <a:p>
            <a:pPr algn="l"/>
            <a:endParaRPr lang="en-US" b="0" i="0" u="none" strike="noStrike" baseline="0" dirty="0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C98AF-B5B3-1009-7169-F02C72BAACFE}"/>
              </a:ext>
            </a:extLst>
          </p:cNvPr>
          <p:cNvSpPr txBox="1"/>
          <p:nvPr/>
        </p:nvSpPr>
        <p:spPr>
          <a:xfrm>
            <a:off x="587830" y="2474893"/>
            <a:ext cx="109448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left_table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&gt;.join(&lt;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right_table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&gt;,how=‘&lt;inner/outer/left/right&gt;’)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110219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A654CB-2B02-B547-2DDE-74BF11A838D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35698" y="1170895"/>
            <a:ext cx="3773488" cy="4000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90B58-27FB-D996-3537-F55E9839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91" y="1170895"/>
            <a:ext cx="3115110" cy="36104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26678-6B2B-105A-D0AE-EC280E169224}"/>
              </a:ext>
            </a:extLst>
          </p:cNvPr>
          <p:cNvSpPr/>
          <p:nvPr/>
        </p:nvSpPr>
        <p:spPr>
          <a:xfrm>
            <a:off x="1343609" y="3778110"/>
            <a:ext cx="849086" cy="12790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AB261-6135-9937-775E-A6FBD266CE83}"/>
              </a:ext>
            </a:extLst>
          </p:cNvPr>
          <p:cNvSpPr/>
          <p:nvPr/>
        </p:nvSpPr>
        <p:spPr>
          <a:xfrm>
            <a:off x="7691535" y="3324020"/>
            <a:ext cx="849086" cy="14573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93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D4F9-F1EE-8423-56D6-DEF23A26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altLang="th-TH" sz="4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Inner</a:t>
            </a:r>
            <a:r>
              <a:rPr kumimoji="0" lang="th-TH" altLang="th-TH" sz="4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sz="4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Join</a:t>
            </a:r>
            <a:endParaRPr lang="th-T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79E8EB-2218-E508-4074-3ED3AEEB6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45" y="1482263"/>
            <a:ext cx="10709983" cy="13804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Definition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Keeps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only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rows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matching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th-TH" altLang="th-TH" sz="18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CustomerID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both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datasets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F7F8CDE-67AB-AA99-C300-19A6043D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71"/>
          <a:stretch/>
        </p:blipFill>
        <p:spPr>
          <a:xfrm>
            <a:off x="2389142" y="2445549"/>
            <a:ext cx="3773488" cy="145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81542-EC86-5FAE-5167-F1C4045BC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04"/>
          <a:stretch/>
        </p:blipFill>
        <p:spPr>
          <a:xfrm>
            <a:off x="7514910" y="2445549"/>
            <a:ext cx="3115110" cy="1534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B6F34-DCBC-7BF0-91B2-98DBD5C2B834}"/>
              </a:ext>
            </a:extLst>
          </p:cNvPr>
          <p:cNvSpPr/>
          <p:nvPr/>
        </p:nvSpPr>
        <p:spPr>
          <a:xfrm>
            <a:off x="2697053" y="2509618"/>
            <a:ext cx="849086" cy="12790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D0E07B-BEE7-AC85-E36D-2974CA98885D}"/>
              </a:ext>
            </a:extLst>
          </p:cNvPr>
          <p:cNvSpPr/>
          <p:nvPr/>
        </p:nvSpPr>
        <p:spPr>
          <a:xfrm>
            <a:off x="8428654" y="2522516"/>
            <a:ext cx="849086" cy="14573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2747B2F-599F-B2C2-18E0-17E494F0A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02" r="33418"/>
          <a:stretch/>
        </p:blipFill>
        <p:spPr>
          <a:xfrm>
            <a:off x="4740458" y="5067826"/>
            <a:ext cx="3773488" cy="1218107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5CB47227-4FAB-343B-2892-4014F5C63640}"/>
              </a:ext>
            </a:extLst>
          </p:cNvPr>
          <p:cNvSpPr/>
          <p:nvPr/>
        </p:nvSpPr>
        <p:spPr>
          <a:xfrm>
            <a:off x="6035128" y="2971287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100BB1D-B1D9-8D8E-1BF1-D4E2F07B3F4E}"/>
              </a:ext>
            </a:extLst>
          </p:cNvPr>
          <p:cNvSpPr/>
          <p:nvPr/>
        </p:nvSpPr>
        <p:spPr>
          <a:xfrm>
            <a:off x="5735381" y="4429164"/>
            <a:ext cx="1156996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70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1BA4-B404-1DE1-1763-D64870F3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to Identify Outliers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8B428-9ABA-908F-4C8B-6CCC64F9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98" y="1784331"/>
            <a:ext cx="9878804" cy="2362530"/>
          </a:xfrm>
        </p:spPr>
      </p:pic>
    </p:spTree>
    <p:extLst>
      <p:ext uri="{BB962C8B-B14F-4D97-AF65-F5344CB8AC3E}">
        <p14:creationId xmlns:p14="http://schemas.microsoft.com/office/powerpoint/2010/main" val="1431595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CB746-EF3C-8144-0C83-360653B954F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61861" y="549340"/>
            <a:ext cx="5667375" cy="2762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2AB97-4B62-9582-312B-FDBFECEE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808" y="3827872"/>
            <a:ext cx="4515480" cy="2953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DBEE12-2130-1481-8BCA-27516CB3C954}"/>
              </a:ext>
            </a:extLst>
          </p:cNvPr>
          <p:cNvSpPr txBox="1"/>
          <p:nvPr/>
        </p:nvSpPr>
        <p:spPr>
          <a:xfrm>
            <a:off x="275035" y="708774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Inner Join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2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7F2F0-1418-5A00-D337-73C843FE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38F9-B280-3CF4-CDAD-4DEFFC02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b="1" dirty="0">
                <a:solidFill>
                  <a:srgbClr val="212121"/>
                </a:solidFill>
                <a:latin typeface="Roboto" panose="02000000000000000000" pitchFamily="2" charset="0"/>
              </a:rPr>
              <a:t>Left</a:t>
            </a:r>
            <a:r>
              <a:rPr kumimoji="0" lang="th-TH" altLang="th-TH" sz="4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th-TH" altLang="th-TH" sz="4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Join</a:t>
            </a:r>
            <a:endParaRPr lang="th-T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0A6F3-369B-EFB2-7074-4386484BF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885" y="1233697"/>
            <a:ext cx="11279155" cy="2242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Definition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Keeps all data from the </a:t>
            </a:r>
            <a:r>
              <a:rPr kumimoji="0" lang="en-US" altLang="th-TH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left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table (`Customers`), and fills in data from the right table (`Orders`). If there is no match, missing values are filled with `</a:t>
            </a:r>
            <a:r>
              <a:rPr kumimoji="0" lang="en-US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NaN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`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B54E783-F3CF-256E-C689-BCAFCE805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71" r="40587"/>
          <a:stretch/>
        </p:blipFill>
        <p:spPr>
          <a:xfrm>
            <a:off x="2127885" y="2869985"/>
            <a:ext cx="2241960" cy="145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27A2E-AA17-A4C3-FBAF-E76B79BD9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04" r="14157"/>
          <a:stretch/>
        </p:blipFill>
        <p:spPr>
          <a:xfrm>
            <a:off x="7552232" y="2737561"/>
            <a:ext cx="2674119" cy="1534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3EDC28-F6D3-D6F2-0800-BD893B0FF43D}"/>
              </a:ext>
            </a:extLst>
          </p:cNvPr>
          <p:cNvSpPr/>
          <p:nvPr/>
        </p:nvSpPr>
        <p:spPr>
          <a:xfrm>
            <a:off x="2435796" y="2934054"/>
            <a:ext cx="849086" cy="12790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63639-9EAD-5371-7B48-F331C18F65D9}"/>
              </a:ext>
            </a:extLst>
          </p:cNvPr>
          <p:cNvSpPr/>
          <p:nvPr/>
        </p:nvSpPr>
        <p:spPr>
          <a:xfrm>
            <a:off x="8465976" y="2814528"/>
            <a:ext cx="849086" cy="14573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C3C9EEF-7005-544D-6AE6-8814F4A5CA21}"/>
              </a:ext>
            </a:extLst>
          </p:cNvPr>
          <p:cNvSpPr/>
          <p:nvPr/>
        </p:nvSpPr>
        <p:spPr>
          <a:xfrm>
            <a:off x="6059988" y="3158737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145B0A-6D35-8869-7BDC-122E51AD1303}"/>
              </a:ext>
            </a:extLst>
          </p:cNvPr>
          <p:cNvSpPr/>
          <p:nvPr/>
        </p:nvSpPr>
        <p:spPr>
          <a:xfrm>
            <a:off x="5735381" y="4429164"/>
            <a:ext cx="1156996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11A8C-0951-BC2E-5CFF-062D59B346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688" r="30750"/>
          <a:stretch/>
        </p:blipFill>
        <p:spPr>
          <a:xfrm>
            <a:off x="4369845" y="5140566"/>
            <a:ext cx="3773488" cy="13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9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AF624-F8A3-A67A-FD98-0D42BE96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5" y="693894"/>
            <a:ext cx="5449060" cy="239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B543F-1436-5C40-76E5-C7A5FCBE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34" y="3429000"/>
            <a:ext cx="4410691" cy="2943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9E7E42-6821-E854-4EB1-89E5D22F84F2}"/>
              </a:ext>
            </a:extLst>
          </p:cNvPr>
          <p:cNvSpPr txBox="1"/>
          <p:nvPr/>
        </p:nvSpPr>
        <p:spPr>
          <a:xfrm>
            <a:off x="275035" y="708774"/>
            <a:ext cx="249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Left Join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A25AC-A754-7573-849E-04CADE1535D9}"/>
              </a:ext>
            </a:extLst>
          </p:cNvPr>
          <p:cNvSpPr/>
          <p:nvPr/>
        </p:nvSpPr>
        <p:spPr>
          <a:xfrm>
            <a:off x="3732034" y="5682343"/>
            <a:ext cx="3536513" cy="28924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5681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BB5D-F2E0-38CB-4183-A7EA2990E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3F42-A9D4-E25D-563C-057C238D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th-TH" sz="4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Right </a:t>
            </a:r>
            <a:r>
              <a:rPr kumimoji="0" lang="th-TH" altLang="th-TH" sz="4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Join</a:t>
            </a:r>
            <a:endParaRPr lang="th-T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7F6719-6537-6821-7DCD-A61551C77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301" y="1391679"/>
            <a:ext cx="11279155" cy="1411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Definition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Keeps all data from the </a:t>
            </a:r>
            <a:r>
              <a:rPr kumimoji="0" lang="en-US" altLang="th-TH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right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table (`Orders`), and fills in data from the left table (`Customers`). If there is no match, missing values are filled with `</a:t>
            </a:r>
            <a:r>
              <a:rPr kumimoji="0" lang="en-US" altLang="th-TH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NaN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`.</a:t>
            </a:r>
            <a:endParaRPr kumimoji="0" lang="th-TH" altLang="th-TH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0EE86F69-D452-D2EC-0A3E-99F5B0AC0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71" r="40587"/>
          <a:stretch/>
        </p:blipFill>
        <p:spPr>
          <a:xfrm>
            <a:off x="2127885" y="2869985"/>
            <a:ext cx="2241960" cy="145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A7F23-5AD7-539F-EABC-240E246C2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04" r="14157"/>
          <a:stretch/>
        </p:blipFill>
        <p:spPr>
          <a:xfrm>
            <a:off x="7552232" y="2737561"/>
            <a:ext cx="2674119" cy="1534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5BF90B-F718-672E-FF70-DB1F33F6CE72}"/>
              </a:ext>
            </a:extLst>
          </p:cNvPr>
          <p:cNvSpPr/>
          <p:nvPr/>
        </p:nvSpPr>
        <p:spPr>
          <a:xfrm>
            <a:off x="2435796" y="2934054"/>
            <a:ext cx="849086" cy="12790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850B-66A0-F500-ADC8-E287BA262470}"/>
              </a:ext>
            </a:extLst>
          </p:cNvPr>
          <p:cNvSpPr/>
          <p:nvPr/>
        </p:nvSpPr>
        <p:spPr>
          <a:xfrm>
            <a:off x="8465976" y="2814528"/>
            <a:ext cx="849086" cy="14573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164F2402-B333-CE11-28B8-744C0176FA9C}"/>
              </a:ext>
            </a:extLst>
          </p:cNvPr>
          <p:cNvSpPr/>
          <p:nvPr/>
        </p:nvSpPr>
        <p:spPr>
          <a:xfrm>
            <a:off x="6059988" y="3158737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41026DF-8ACC-9D19-1CA3-F4837E817566}"/>
              </a:ext>
            </a:extLst>
          </p:cNvPr>
          <p:cNvSpPr/>
          <p:nvPr/>
        </p:nvSpPr>
        <p:spPr>
          <a:xfrm>
            <a:off x="5735381" y="4429164"/>
            <a:ext cx="1156996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CC4B8-2335-C6D6-9AD3-ED2DC0F7F1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446" r="33511"/>
          <a:stretch/>
        </p:blipFill>
        <p:spPr>
          <a:xfrm>
            <a:off x="4369845" y="5130960"/>
            <a:ext cx="3749745" cy="15343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28BF4-69E1-5FE4-C280-426AC6039BB8}"/>
              </a:ext>
            </a:extLst>
          </p:cNvPr>
          <p:cNvSpPr/>
          <p:nvPr/>
        </p:nvSpPr>
        <p:spPr>
          <a:xfrm>
            <a:off x="4404222" y="6310668"/>
            <a:ext cx="3715368" cy="28924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950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B87F9-CBB6-2077-0BE6-7EDBA511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596804"/>
            <a:ext cx="5639587" cy="2305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58CCD-1694-ADD4-59B9-FF602366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713" y="3520157"/>
            <a:ext cx="4544059" cy="2934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011BC-E281-1FF6-E16B-2616C573630A}"/>
              </a:ext>
            </a:extLst>
          </p:cNvPr>
          <p:cNvSpPr txBox="1"/>
          <p:nvPr/>
        </p:nvSpPr>
        <p:spPr>
          <a:xfrm>
            <a:off x="275035" y="708774"/>
            <a:ext cx="249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Right Join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79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B90DB-AE54-BA61-F07B-EBD6391AF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FCC9EF-8A5D-4E53-EF23-98286102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61" y="5041887"/>
            <a:ext cx="3686689" cy="1686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0B16D-C75A-4D95-1140-B6F505E7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th-TH" sz="4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Outer </a:t>
            </a:r>
            <a:r>
              <a:rPr kumimoji="0" lang="th-TH" altLang="th-TH" sz="4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Join</a:t>
            </a:r>
            <a:endParaRPr lang="th-T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D2F4C-B24F-2FD8-B2E6-E42C66C1E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301" y="1607122"/>
            <a:ext cx="11279155" cy="9803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Definition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Keeps all rows from both tables, filling in missing values where there is no match.</a:t>
            </a:r>
            <a:endParaRPr kumimoji="0" lang="th-TH" altLang="th-TH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C5BCE2E2-71DC-FAFD-D740-841AA69AB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71" r="40587"/>
          <a:stretch/>
        </p:blipFill>
        <p:spPr>
          <a:xfrm>
            <a:off x="2127885" y="2869985"/>
            <a:ext cx="2241960" cy="145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2B7F1-F6D8-8BC2-AA2F-1EC665D37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04" r="14157"/>
          <a:stretch/>
        </p:blipFill>
        <p:spPr>
          <a:xfrm>
            <a:off x="7552232" y="2737561"/>
            <a:ext cx="2674119" cy="1534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95153C-90D0-3BEC-6C83-6A02AF10B1B9}"/>
              </a:ext>
            </a:extLst>
          </p:cNvPr>
          <p:cNvSpPr/>
          <p:nvPr/>
        </p:nvSpPr>
        <p:spPr>
          <a:xfrm>
            <a:off x="2435796" y="2934054"/>
            <a:ext cx="849086" cy="12790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74DEC-5AFA-A0F2-8465-21EE79BF3E96}"/>
              </a:ext>
            </a:extLst>
          </p:cNvPr>
          <p:cNvSpPr/>
          <p:nvPr/>
        </p:nvSpPr>
        <p:spPr>
          <a:xfrm>
            <a:off x="8465976" y="2814528"/>
            <a:ext cx="849086" cy="14573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F2B7672-ACFF-8273-6C89-E70AC5ED8189}"/>
              </a:ext>
            </a:extLst>
          </p:cNvPr>
          <p:cNvSpPr/>
          <p:nvPr/>
        </p:nvSpPr>
        <p:spPr>
          <a:xfrm>
            <a:off x="6059988" y="3158737"/>
            <a:ext cx="461282" cy="457200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2F27BD5-36FD-983A-92BF-7C8B66AE0932}"/>
              </a:ext>
            </a:extLst>
          </p:cNvPr>
          <p:cNvSpPr/>
          <p:nvPr/>
        </p:nvSpPr>
        <p:spPr>
          <a:xfrm>
            <a:off x="5735381" y="4429164"/>
            <a:ext cx="1156996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75D6C-C917-591F-FBFD-210334804035}"/>
              </a:ext>
            </a:extLst>
          </p:cNvPr>
          <p:cNvSpPr/>
          <p:nvPr/>
        </p:nvSpPr>
        <p:spPr>
          <a:xfrm>
            <a:off x="4432945" y="6437039"/>
            <a:ext cx="3715368" cy="28924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8B0C0-588B-2620-A71F-E8F09ECA06AC}"/>
              </a:ext>
            </a:extLst>
          </p:cNvPr>
          <p:cNvSpPr/>
          <p:nvPr/>
        </p:nvSpPr>
        <p:spPr>
          <a:xfrm>
            <a:off x="4456194" y="5884967"/>
            <a:ext cx="3715368" cy="28924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5604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2037A-056F-9618-6525-FEB5EBE58216}"/>
              </a:ext>
            </a:extLst>
          </p:cNvPr>
          <p:cNvSpPr txBox="1"/>
          <p:nvPr/>
        </p:nvSpPr>
        <p:spPr>
          <a:xfrm>
            <a:off x="275035" y="708774"/>
            <a:ext cx="249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Outer Join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7D4E5-4434-8B49-0E90-DFA4A5CC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66" y="708774"/>
            <a:ext cx="5687219" cy="2495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96A9A-B73E-154D-74D1-B585CFF7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8" y="3429000"/>
            <a:ext cx="442974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9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60E82-61B2-6ADF-6395-45236CC7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247470"/>
            <a:ext cx="902143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73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9B7ED-9F8C-F4EA-6627-B51AAABE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1099812"/>
            <a:ext cx="896427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26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6FA15-E728-57DD-2832-D7F23C53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2381104"/>
            <a:ext cx="885948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A5AA8-B969-B598-C5F3-7704D689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60" y="1914774"/>
            <a:ext cx="5839640" cy="48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F8029-186A-80B0-E030-8620EBEB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1" y="438378"/>
            <a:ext cx="5839640" cy="19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8EA5-037A-539E-72E0-540B7C74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to Identify Outliers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66D4-0FCA-E0C4-0486-63D34F39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Boxplot</a:t>
            </a:r>
            <a:r>
              <a:rPr lang="en-US" dirty="0"/>
              <a:t> </a:t>
            </a:r>
            <a:r>
              <a:rPr lang="en-US" b="1" dirty="0"/>
              <a:t>Visualization</a:t>
            </a:r>
            <a:r>
              <a:rPr lang="en-US" dirty="0"/>
              <a:t>: Visual representation to detect outliers based on </a:t>
            </a:r>
            <a:r>
              <a:rPr lang="en-US" b="1" dirty="0"/>
              <a:t>quartiles</a:t>
            </a:r>
            <a:r>
              <a:rPr lang="en-US" dirty="0"/>
              <a:t> and </a:t>
            </a:r>
            <a:r>
              <a:rPr lang="en-US" b="1" dirty="0"/>
              <a:t>whiskers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7177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9A3EA-8621-F060-CBE9-F6411F5B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33592" cy="4101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B766C-69D1-0FED-0426-B66F572F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93" y="2405356"/>
            <a:ext cx="6558407" cy="44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B7949-1E9A-2419-F8AD-9A8771D1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to Identify Outliers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089D5F-8E1E-4C80-044F-966828CF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35" y="2115081"/>
            <a:ext cx="1025033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E6707-287A-7DB9-A8E6-BB5A39AF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" y="469313"/>
            <a:ext cx="5534797" cy="608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8CAF0-06BB-1921-5684-2DD825D9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487" y="949231"/>
            <a:ext cx="1923366" cy="49595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4623B0D-512D-90FD-55C6-2CCD45AAAD45}"/>
              </a:ext>
            </a:extLst>
          </p:cNvPr>
          <p:cNvSpPr/>
          <p:nvPr/>
        </p:nvSpPr>
        <p:spPr>
          <a:xfrm>
            <a:off x="6941976" y="2537927"/>
            <a:ext cx="429208" cy="11569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740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732</Words>
  <Application>Microsoft Office PowerPoint</Application>
  <PresentationFormat>Widescreen</PresentationFormat>
  <Paragraphs>78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Aptos</vt:lpstr>
      <vt:lpstr>Aptos Display</vt:lpstr>
      <vt:lpstr>Aptos-Bold</vt:lpstr>
      <vt:lpstr>Arial</vt:lpstr>
      <vt:lpstr>Arial Unicode MS</vt:lpstr>
      <vt:lpstr>CIDFont+F2</vt:lpstr>
      <vt:lpstr>CIDFont+F5</vt:lpstr>
      <vt:lpstr>Consolas</vt:lpstr>
      <vt:lpstr>Courier New</vt:lpstr>
      <vt:lpstr>Roboto</vt:lpstr>
      <vt:lpstr>Wingdings-Regular</vt:lpstr>
      <vt:lpstr>Office Theme</vt:lpstr>
      <vt:lpstr>BAS240 Data Analytics Programming</vt:lpstr>
      <vt:lpstr>PowerPoint Presentation</vt:lpstr>
      <vt:lpstr>Outliers</vt:lpstr>
      <vt:lpstr>Methods to Identify Outliers</vt:lpstr>
      <vt:lpstr>PowerPoint Presentation</vt:lpstr>
      <vt:lpstr>Methods to Identify Outliers</vt:lpstr>
      <vt:lpstr>PowerPoint Presentation</vt:lpstr>
      <vt:lpstr>Methods to Identify 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 and Identifying Outlier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Relationships in Pandas</vt:lpstr>
      <vt:lpstr>PowerPoint Presentation</vt:lpstr>
      <vt:lpstr>1. One-to-One Relationship</vt:lpstr>
      <vt:lpstr>PowerPoint Presentation</vt:lpstr>
      <vt:lpstr>2. One-to-Many Relationship</vt:lpstr>
      <vt:lpstr>PowerPoint Presentation</vt:lpstr>
      <vt:lpstr>3. Many-to-Many Relationship</vt:lpstr>
      <vt:lpstr>PowerPoint Presentation</vt:lpstr>
      <vt:lpstr>Merging the Table</vt:lpstr>
      <vt:lpstr>Merging the Table</vt:lpstr>
      <vt:lpstr>PowerPoint Presentation</vt:lpstr>
      <vt:lpstr>PowerPoint Presentation</vt:lpstr>
      <vt:lpstr>PowerPoint Presentation</vt:lpstr>
      <vt:lpstr>Joining Table</vt:lpstr>
      <vt:lpstr>PowerPoint Presentation</vt:lpstr>
      <vt:lpstr>PowerPoint Presentation</vt:lpstr>
      <vt:lpstr>Inner Join</vt:lpstr>
      <vt:lpstr>PowerPoint Presentation</vt:lpstr>
      <vt:lpstr>Left Join</vt:lpstr>
      <vt:lpstr>PowerPoint Presentation</vt:lpstr>
      <vt:lpstr>Right Join</vt:lpstr>
      <vt:lpstr>PowerPoint Presentation</vt:lpstr>
      <vt:lpstr>Outer Join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2024-09-14T23:43:20Z</dcterms:modified>
</cp:coreProperties>
</file>