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6" r:id="rId36"/>
    <p:sldId id="345" r:id="rId37"/>
    <p:sldId id="347" r:id="rId38"/>
    <p:sldId id="348" r:id="rId39"/>
    <p:sldId id="349" r:id="rId40"/>
    <p:sldId id="350" r:id="rId41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A6C12E-70F4-499C-980B-CCB6978DBDB0}" v="10" dt="2024-10-06T07:03:59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62" autoAdjust="0"/>
  </p:normalViewPr>
  <p:slideViewPr>
    <p:cSldViewPr snapToGrid="0">
      <p:cViewPr varScale="1">
        <p:scale>
          <a:sx n="80" d="100"/>
          <a:sy n="80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woot Kongyoung" userId="3c6e786b-6c74-44bb-b33c-0040d5d8c246" providerId="ADAL" clId="{2620C617-B8BE-4128-B191-67F66659E7EF}"/>
    <pc:docChg chg="undo redo custSel addSld delSld modSld sldOrd">
      <pc:chgData name="Sarawoot Kongyoung" userId="3c6e786b-6c74-44bb-b33c-0040d5d8c246" providerId="ADAL" clId="{2620C617-B8BE-4128-B191-67F66659E7EF}" dt="2024-09-08T11:12:46.329" v="897" actId="1076"/>
      <pc:docMkLst>
        <pc:docMk/>
      </pc:docMkLst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1438583" sldId="25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459574786" sldId="25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698149049" sldId="25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592264360" sldId="26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519410032" sldId="26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951568071" sldId="26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72508728" sldId="26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36694846" sldId="26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4136197277" sldId="26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54911998" sldId="26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80694900" sldId="26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96174887" sldId="26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092123270" sldId="26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63349748" sldId="27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85303748" sldId="27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733401736" sldId="27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35207619" sldId="27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212785315" sldId="27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618476861" sldId="27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97403263" sldId="27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10683566" sldId="27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558030129" sldId="27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523370372" sldId="280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08276821" sldId="281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318624637" sldId="282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15281357" sldId="283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1453557472" sldId="284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2424200163" sldId="285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570078247" sldId="286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859328078" sldId="287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962281309" sldId="288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999799632" sldId="289"/>
        </pc:sldMkLst>
      </pc:sldChg>
      <pc:sldChg chg="del">
        <pc:chgData name="Sarawoot Kongyoung" userId="3c6e786b-6c74-44bb-b33c-0040d5d8c246" providerId="ADAL" clId="{2620C617-B8BE-4128-B191-67F66659E7EF}" dt="2024-09-08T01:28:22.308" v="0" actId="47"/>
        <pc:sldMkLst>
          <pc:docMk/>
          <pc:sldMk cId="3346315867" sldId="311"/>
        </pc:sldMkLst>
      </pc:sldChg>
      <pc:sldChg chg="addSp delSp modSp new mod modClrScheme delAnim modAnim chgLayout">
        <pc:chgData name="Sarawoot Kongyoung" userId="3c6e786b-6c74-44bb-b33c-0040d5d8c246" providerId="ADAL" clId="{2620C617-B8BE-4128-B191-67F66659E7EF}" dt="2024-09-08T01:59:03.766" v="146"/>
        <pc:sldMkLst>
          <pc:docMk/>
          <pc:sldMk cId="980102770" sldId="313"/>
        </pc:sldMkLst>
        <pc:spChg chg="add mod ord">
          <ac:chgData name="Sarawoot Kongyoung" userId="3c6e786b-6c74-44bb-b33c-0040d5d8c246" providerId="ADAL" clId="{2620C617-B8BE-4128-B191-67F66659E7EF}" dt="2024-09-08T01:44:48.937" v="16" actId="404"/>
          <ac:spMkLst>
            <pc:docMk/>
            <pc:sldMk cId="980102770" sldId="313"/>
            <ac:spMk id="4" creationId="{E6005D13-7CF3-4753-0D6C-708D46CBA614}"/>
          </ac:spMkLst>
        </pc:spChg>
        <pc:spChg chg="add del mod ord">
          <ac:chgData name="Sarawoot Kongyoung" userId="3c6e786b-6c74-44bb-b33c-0040d5d8c246" providerId="ADAL" clId="{2620C617-B8BE-4128-B191-67F66659E7EF}" dt="2024-09-08T01:44:18.349" v="5" actId="22"/>
          <ac:spMkLst>
            <pc:docMk/>
            <pc:sldMk cId="980102770" sldId="313"/>
            <ac:spMk id="5" creationId="{CAC8E265-0967-08DF-985F-FC0D481F6F94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8" creationId="{9133A4CE-3206-4641-424C-7011FBAFEC44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9" creationId="{6DDA49CD-C05D-296F-E0AC-D0353BC2BF4B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0" creationId="{69EAE7AF-C685-31B4-BAB3-872F037E20A2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1" creationId="{8AE0B328-B499-E3A2-EC41-15A65FE601C0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2" creationId="{CA0295A3-EDB5-9975-5079-CE1BFC3911FD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3" creationId="{A71DFE3C-0948-EBB4-2F5E-0886A04D12E8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4" creationId="{FEC31D2A-C6A8-39EC-CF6F-48B2074BD06A}"/>
          </ac:spMkLst>
        </pc:spChg>
        <pc:spChg chg="add mod">
          <ac:chgData name="Sarawoot Kongyoung" userId="3c6e786b-6c74-44bb-b33c-0040d5d8c246" providerId="ADAL" clId="{2620C617-B8BE-4128-B191-67F66659E7EF}" dt="2024-09-08T01:46:17.901" v="42" actId="164"/>
          <ac:spMkLst>
            <pc:docMk/>
            <pc:sldMk cId="980102770" sldId="313"/>
            <ac:spMk id="15" creationId="{356ABA49-D868-E526-ABDD-03CEF997F95E}"/>
          </ac:spMkLst>
        </pc:spChg>
        <pc:spChg chg="add del mod">
          <ac:chgData name="Sarawoot Kongyoung" userId="3c6e786b-6c74-44bb-b33c-0040d5d8c246" providerId="ADAL" clId="{2620C617-B8BE-4128-B191-67F66659E7EF}" dt="2024-09-08T01:51:20.182" v="50" actId="478"/>
          <ac:spMkLst>
            <pc:docMk/>
            <pc:sldMk cId="980102770" sldId="313"/>
            <ac:spMk id="17" creationId="{8D168990-8816-D924-7F39-DF7DC72496D4}"/>
          </ac:spMkLst>
        </pc:spChg>
        <pc:spChg chg="add mod">
          <ac:chgData name="Sarawoot Kongyoung" userId="3c6e786b-6c74-44bb-b33c-0040d5d8c246" providerId="ADAL" clId="{2620C617-B8BE-4128-B191-67F66659E7EF}" dt="2024-09-08T01:57:49.447" v="134" actId="122"/>
          <ac:spMkLst>
            <pc:docMk/>
            <pc:sldMk cId="980102770" sldId="313"/>
            <ac:spMk id="20" creationId="{C42A0947-18E1-69F5-548E-BC8EA24DE367}"/>
          </ac:spMkLst>
        </pc:spChg>
        <pc:grpChg chg="add mod">
          <ac:chgData name="Sarawoot Kongyoung" userId="3c6e786b-6c74-44bb-b33c-0040d5d8c246" providerId="ADAL" clId="{2620C617-B8BE-4128-B191-67F66659E7EF}" dt="2024-09-08T01:51:30.140" v="51" actId="1076"/>
          <ac:grpSpMkLst>
            <pc:docMk/>
            <pc:sldMk cId="980102770" sldId="313"/>
            <ac:grpSpMk id="16" creationId="{FB36F4A6-8950-296D-3828-6B99FC7A7E85}"/>
          </ac:grpSpMkLst>
        </pc:grpChg>
        <pc:picChg chg="add del mod">
          <ac:chgData name="Sarawoot Kongyoung" userId="3c6e786b-6c74-44bb-b33c-0040d5d8c246" providerId="ADAL" clId="{2620C617-B8BE-4128-B191-67F66659E7EF}" dt="2024-09-08T01:44:20.665" v="6" actId="478"/>
          <ac:picMkLst>
            <pc:docMk/>
            <pc:sldMk cId="980102770" sldId="313"/>
            <ac:picMk id="3" creationId="{687C58C9-734D-A2AE-6407-13D33E1D357C}"/>
          </ac:picMkLst>
        </pc:picChg>
        <pc:picChg chg="add mod ord">
          <ac:chgData name="Sarawoot Kongyoung" userId="3c6e786b-6c74-44bb-b33c-0040d5d8c246" providerId="ADAL" clId="{2620C617-B8BE-4128-B191-67F66659E7EF}" dt="2024-09-08T01:51:30.140" v="51" actId="1076"/>
          <ac:picMkLst>
            <pc:docMk/>
            <pc:sldMk cId="980102770" sldId="313"/>
            <ac:picMk id="7" creationId="{3B1F9E7D-0EA5-DE41-9176-F39EF54206A1}"/>
          </ac:picMkLst>
        </pc:picChg>
        <pc:picChg chg="add del mod">
          <ac:chgData name="Sarawoot Kongyoung" userId="3c6e786b-6c74-44bb-b33c-0040d5d8c246" providerId="ADAL" clId="{2620C617-B8BE-4128-B191-67F66659E7EF}" dt="2024-09-08T01:54:08.297" v="56" actId="478"/>
          <ac:picMkLst>
            <pc:docMk/>
            <pc:sldMk cId="980102770" sldId="313"/>
            <ac:picMk id="19" creationId="{C1C90D6F-0BC5-F551-94AA-CC394CA22A1F}"/>
          </ac:picMkLst>
        </pc:picChg>
      </pc:sldChg>
      <pc:sldChg chg="addSp delSp modSp add mod delAnim modAnim">
        <pc:chgData name="Sarawoot Kongyoung" userId="3c6e786b-6c74-44bb-b33c-0040d5d8c246" providerId="ADAL" clId="{2620C617-B8BE-4128-B191-67F66659E7EF}" dt="2024-09-08T01:59:09.586" v="147"/>
        <pc:sldMkLst>
          <pc:docMk/>
          <pc:sldMk cId="179725332" sldId="314"/>
        </pc:sldMkLst>
        <pc:spChg chg="add mod">
          <ac:chgData name="Sarawoot Kongyoung" userId="3c6e786b-6c74-44bb-b33c-0040d5d8c246" providerId="ADAL" clId="{2620C617-B8BE-4128-B191-67F66659E7EF}" dt="2024-09-08T01:58:50.489" v="145" actId="122"/>
          <ac:spMkLst>
            <pc:docMk/>
            <pc:sldMk cId="179725332" sldId="314"/>
            <ac:spMk id="3" creationId="{FB681CEB-C712-298B-1C55-004CD55E85E6}"/>
          </ac:spMkLst>
        </pc:spChg>
        <pc:spChg chg="mod">
          <ac:chgData name="Sarawoot Kongyoung" userId="3c6e786b-6c74-44bb-b33c-0040d5d8c246" providerId="ADAL" clId="{2620C617-B8BE-4128-B191-67F66659E7EF}" dt="2024-09-08T01:51:38.786" v="52" actId="1076"/>
          <ac:spMkLst>
            <pc:docMk/>
            <pc:sldMk cId="179725332" sldId="314"/>
            <ac:spMk id="17" creationId="{767631C3-E6F8-2411-26BF-3B577A0EBDF4}"/>
          </ac:spMkLst>
        </pc:spChg>
        <pc:grpChg chg="del mod">
          <ac:chgData name="Sarawoot Kongyoung" userId="3c6e786b-6c74-44bb-b33c-0040d5d8c246" providerId="ADAL" clId="{2620C617-B8BE-4128-B191-67F66659E7EF}" dt="2024-09-08T01:51:41.423" v="53" actId="478"/>
          <ac:grpSpMkLst>
            <pc:docMk/>
            <pc:sldMk cId="179725332" sldId="314"/>
            <ac:grpSpMk id="16" creationId="{4696256B-241A-4ECE-F343-DE0309651B1A}"/>
          </ac:grpSpMkLst>
        </pc:grpChg>
        <pc:picChg chg="mod">
          <ac:chgData name="Sarawoot Kongyoung" userId="3c6e786b-6c74-44bb-b33c-0040d5d8c246" providerId="ADAL" clId="{2620C617-B8BE-4128-B191-67F66659E7EF}" dt="2024-09-08T01:51:38.786" v="52" actId="1076"/>
          <ac:picMkLst>
            <pc:docMk/>
            <pc:sldMk cId="179725332" sldId="314"/>
            <ac:picMk id="7" creationId="{C997C6A9-CCEB-CA84-7E23-3FBDA7046D01}"/>
          </ac:picMkLst>
        </pc:picChg>
      </pc:sldChg>
      <pc:sldChg chg="modSp add mod">
        <pc:chgData name="Sarawoot Kongyoung" userId="3c6e786b-6c74-44bb-b33c-0040d5d8c246" providerId="ADAL" clId="{2620C617-B8BE-4128-B191-67F66659E7EF}" dt="2024-09-08T01:59:42.724" v="155" actId="1037"/>
        <pc:sldMkLst>
          <pc:docMk/>
          <pc:sldMk cId="3728768645" sldId="315"/>
        </pc:sldMkLst>
        <pc:spChg chg="mod">
          <ac:chgData name="Sarawoot Kongyoung" userId="3c6e786b-6c74-44bb-b33c-0040d5d8c246" providerId="ADAL" clId="{2620C617-B8BE-4128-B191-67F66659E7EF}" dt="2024-09-08T01:59:24.352" v="149"/>
          <ac:spMkLst>
            <pc:docMk/>
            <pc:sldMk cId="3728768645" sldId="315"/>
            <ac:spMk id="3" creationId="{29EE3D24-3593-D61C-0340-1A54C95F73EB}"/>
          </ac:spMkLst>
        </pc:spChg>
        <pc:spChg chg="mod">
          <ac:chgData name="Sarawoot Kongyoung" userId="3c6e786b-6c74-44bb-b33c-0040d5d8c246" providerId="ADAL" clId="{2620C617-B8BE-4128-B191-67F66659E7EF}" dt="2024-09-08T01:59:42.724" v="155" actId="1037"/>
          <ac:spMkLst>
            <pc:docMk/>
            <pc:sldMk cId="3728768645" sldId="315"/>
            <ac:spMk id="17" creationId="{6A173160-AE0F-07D5-FB49-0CC6B21E7E7C}"/>
          </ac:spMkLst>
        </pc:spChg>
      </pc:sldChg>
      <pc:sldChg chg="addSp modSp add mod modAnim">
        <pc:chgData name="Sarawoot Kongyoung" userId="3c6e786b-6c74-44bb-b33c-0040d5d8c246" providerId="ADAL" clId="{2620C617-B8BE-4128-B191-67F66659E7EF}" dt="2024-09-08T02:01:07.887" v="173"/>
        <pc:sldMkLst>
          <pc:docMk/>
          <pc:sldMk cId="2163323563" sldId="316"/>
        </pc:sldMkLst>
        <pc:spChg chg="mod">
          <ac:chgData name="Sarawoot Kongyoung" userId="3c6e786b-6c74-44bb-b33c-0040d5d8c246" providerId="ADAL" clId="{2620C617-B8BE-4128-B191-67F66659E7EF}" dt="2024-09-08T02:00:40.673" v="168" actId="1076"/>
          <ac:spMkLst>
            <pc:docMk/>
            <pc:sldMk cId="2163323563" sldId="316"/>
            <ac:spMk id="3" creationId="{64E56A2B-6A29-EDB5-51E4-2E0015082BF7}"/>
          </ac:spMkLst>
        </pc:spChg>
        <pc:spChg chg="add mod">
          <ac:chgData name="Sarawoot Kongyoung" userId="3c6e786b-6c74-44bb-b33c-0040d5d8c246" providerId="ADAL" clId="{2620C617-B8BE-4128-B191-67F66659E7EF}" dt="2024-09-08T02:01:04.637" v="172" actId="13822"/>
          <ac:spMkLst>
            <pc:docMk/>
            <pc:sldMk cId="2163323563" sldId="316"/>
            <ac:spMk id="6" creationId="{FDA1B81C-650A-4C50-7C70-6D22EB5CED3A}"/>
          </ac:spMkLst>
        </pc:spChg>
        <pc:spChg chg="mod">
          <ac:chgData name="Sarawoot Kongyoung" userId="3c6e786b-6c74-44bb-b33c-0040d5d8c246" providerId="ADAL" clId="{2620C617-B8BE-4128-B191-67F66659E7EF}" dt="2024-09-08T02:00:19.763" v="162" actId="14100"/>
          <ac:spMkLst>
            <pc:docMk/>
            <pc:sldMk cId="2163323563" sldId="316"/>
            <ac:spMk id="17" creationId="{5FBED98C-6D85-7E73-84ED-3611A3963E8D}"/>
          </ac:spMkLst>
        </pc:spChg>
        <pc:picChg chg="add mod">
          <ac:chgData name="Sarawoot Kongyoung" userId="3c6e786b-6c74-44bb-b33c-0040d5d8c246" providerId="ADAL" clId="{2620C617-B8BE-4128-B191-67F66659E7EF}" dt="2024-09-08T02:00:06.073" v="159" actId="571"/>
          <ac:picMkLst>
            <pc:docMk/>
            <pc:sldMk cId="2163323563" sldId="316"/>
            <ac:picMk id="2" creationId="{60DCB41E-D01A-458C-3A63-D98359AD6B3A}"/>
          </ac:picMkLst>
        </pc:picChg>
      </pc:sldChg>
      <pc:sldChg chg="modSp new mod modAnim">
        <pc:chgData name="Sarawoot Kongyoung" userId="3c6e786b-6c74-44bb-b33c-0040d5d8c246" providerId="ADAL" clId="{2620C617-B8BE-4128-B191-67F66659E7EF}" dt="2024-09-08T02:35:33.706" v="348" actId="20577"/>
        <pc:sldMkLst>
          <pc:docMk/>
          <pc:sldMk cId="3185490520" sldId="317"/>
        </pc:sldMkLst>
        <pc:spChg chg="mod">
          <ac:chgData name="Sarawoot Kongyoung" userId="3c6e786b-6c74-44bb-b33c-0040d5d8c246" providerId="ADAL" clId="{2620C617-B8BE-4128-B191-67F66659E7EF}" dt="2024-09-08T02:04:35.573" v="176" actId="20577"/>
          <ac:spMkLst>
            <pc:docMk/>
            <pc:sldMk cId="3185490520" sldId="317"/>
            <ac:spMk id="2" creationId="{B96B5EDC-2E96-A02D-22BF-D7E9C2652521}"/>
          </ac:spMkLst>
        </pc:spChg>
        <pc:spChg chg="mod">
          <ac:chgData name="Sarawoot Kongyoung" userId="3c6e786b-6c74-44bb-b33c-0040d5d8c246" providerId="ADAL" clId="{2620C617-B8BE-4128-B191-67F66659E7EF}" dt="2024-09-08T02:35:33.706" v="348" actId="20577"/>
          <ac:spMkLst>
            <pc:docMk/>
            <pc:sldMk cId="3185490520" sldId="317"/>
            <ac:spMk id="3" creationId="{2E8AFCEC-94FC-004B-E3CB-FEF2C90C28C6}"/>
          </ac:spMkLst>
        </pc:spChg>
      </pc:sldChg>
      <pc:sldChg chg="addSp delSp modSp new mod ord chgLayout">
        <pc:chgData name="Sarawoot Kongyoung" userId="3c6e786b-6c74-44bb-b33c-0040d5d8c246" providerId="ADAL" clId="{2620C617-B8BE-4128-B191-67F66659E7EF}" dt="2024-09-08T02:44:55.516" v="454" actId="20577"/>
        <pc:sldMkLst>
          <pc:docMk/>
          <pc:sldMk cId="725001599" sldId="318"/>
        </pc:sldMkLst>
        <pc:spChg chg="mod ord">
          <ac:chgData name="Sarawoot Kongyoung" userId="3c6e786b-6c74-44bb-b33c-0040d5d8c246" providerId="ADAL" clId="{2620C617-B8BE-4128-B191-67F66659E7EF}" dt="2024-09-08T02:43:40.961" v="418" actId="700"/>
          <ac:spMkLst>
            <pc:docMk/>
            <pc:sldMk cId="725001599" sldId="318"/>
            <ac:spMk id="2" creationId="{5A0634DC-78EF-9640-BACC-4D3C343E1C6E}"/>
          </ac:spMkLst>
        </pc:spChg>
        <pc:spChg chg="del mod">
          <ac:chgData name="Sarawoot Kongyoung" userId="3c6e786b-6c74-44bb-b33c-0040d5d8c246" providerId="ADAL" clId="{2620C617-B8BE-4128-B191-67F66659E7EF}" dt="2024-09-08T02:43:20.382" v="411" actId="478"/>
          <ac:spMkLst>
            <pc:docMk/>
            <pc:sldMk cId="725001599" sldId="318"/>
            <ac:spMk id="3" creationId="{D397C623-1554-1700-C194-B3897311448D}"/>
          </ac:spMkLst>
        </pc:spChg>
        <pc:spChg chg="add del mod">
          <ac:chgData name="Sarawoot Kongyoung" userId="3c6e786b-6c74-44bb-b33c-0040d5d8c246" providerId="ADAL" clId="{2620C617-B8BE-4128-B191-67F66659E7EF}" dt="2024-09-08T02:43:38.457" v="417" actId="22"/>
          <ac:spMkLst>
            <pc:docMk/>
            <pc:sldMk cId="725001599" sldId="318"/>
            <ac:spMk id="5" creationId="{52B5D4EF-8098-B8D9-9FAE-E109600A8369}"/>
          </ac:spMkLst>
        </pc:spChg>
        <pc:spChg chg="add mod ord">
          <ac:chgData name="Sarawoot Kongyoung" userId="3c6e786b-6c74-44bb-b33c-0040d5d8c246" providerId="ADAL" clId="{2620C617-B8BE-4128-B191-67F66659E7EF}" dt="2024-09-08T02:44:55.516" v="454" actId="20577"/>
          <ac:spMkLst>
            <pc:docMk/>
            <pc:sldMk cId="725001599" sldId="318"/>
            <ac:spMk id="6" creationId="{91FD4B87-1BCC-9AD3-31FF-4B8501173C95}"/>
          </ac:spMkLst>
        </pc:spChg>
      </pc:sldChg>
      <pc:sldChg chg="addSp delSp modSp new mod">
        <pc:chgData name="Sarawoot Kongyoung" userId="3c6e786b-6c74-44bb-b33c-0040d5d8c246" providerId="ADAL" clId="{2620C617-B8BE-4128-B191-67F66659E7EF}" dt="2024-09-08T02:27:39.569" v="320" actId="13822"/>
        <pc:sldMkLst>
          <pc:docMk/>
          <pc:sldMk cId="3827209561" sldId="319"/>
        </pc:sldMkLst>
        <pc:spChg chg="mod">
          <ac:chgData name="Sarawoot Kongyoung" userId="3c6e786b-6c74-44bb-b33c-0040d5d8c246" providerId="ADAL" clId="{2620C617-B8BE-4128-B191-67F66659E7EF}" dt="2024-09-08T02:26:34.462" v="308" actId="113"/>
          <ac:spMkLst>
            <pc:docMk/>
            <pc:sldMk cId="3827209561" sldId="319"/>
            <ac:spMk id="2" creationId="{0F3744D5-CD9A-F793-F3FC-3D525A7FDB12}"/>
          </ac:spMkLst>
        </pc:spChg>
        <pc:spChg chg="del">
          <ac:chgData name="Sarawoot Kongyoung" userId="3c6e786b-6c74-44bb-b33c-0040d5d8c246" providerId="ADAL" clId="{2620C617-B8BE-4128-B191-67F66659E7EF}" dt="2024-09-08T02:25:08.162" v="284" actId="22"/>
          <ac:spMkLst>
            <pc:docMk/>
            <pc:sldMk cId="3827209561" sldId="319"/>
            <ac:spMk id="3" creationId="{DFDDFDB7-C5E3-E4EA-433E-21DFB3B498B5}"/>
          </ac:spMkLst>
        </pc:spChg>
        <pc:spChg chg="add mod">
          <ac:chgData name="Sarawoot Kongyoung" userId="3c6e786b-6c74-44bb-b33c-0040d5d8c246" providerId="ADAL" clId="{2620C617-B8BE-4128-B191-67F66659E7EF}" dt="2024-09-08T02:27:39.569" v="320" actId="13822"/>
          <ac:spMkLst>
            <pc:docMk/>
            <pc:sldMk cId="3827209561" sldId="319"/>
            <ac:spMk id="8" creationId="{FC003C1A-A040-31D8-D9B9-56B735EBE661}"/>
          </ac:spMkLst>
        </pc:spChg>
        <pc:picChg chg="add mod ord">
          <ac:chgData name="Sarawoot Kongyoung" userId="3c6e786b-6c74-44bb-b33c-0040d5d8c246" providerId="ADAL" clId="{2620C617-B8BE-4128-B191-67F66659E7EF}" dt="2024-09-08T02:26:03.529" v="298" actId="1076"/>
          <ac:picMkLst>
            <pc:docMk/>
            <pc:sldMk cId="3827209561" sldId="319"/>
            <ac:picMk id="5" creationId="{68485C15-BEA2-75B7-1853-4F480A4C414C}"/>
          </ac:picMkLst>
        </pc:picChg>
        <pc:picChg chg="add mod">
          <ac:chgData name="Sarawoot Kongyoung" userId="3c6e786b-6c74-44bb-b33c-0040d5d8c246" providerId="ADAL" clId="{2620C617-B8BE-4128-B191-67F66659E7EF}" dt="2024-09-08T02:26:06.173" v="300" actId="1076"/>
          <ac:picMkLst>
            <pc:docMk/>
            <pc:sldMk cId="3827209561" sldId="319"/>
            <ac:picMk id="7" creationId="{00BDE969-51FC-230E-E8DD-F1C01CB6CD24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2:27:44.013" v="322" actId="1076"/>
        <pc:sldMkLst>
          <pc:docMk/>
          <pc:sldMk cId="2200985514" sldId="320"/>
        </pc:sldMkLst>
        <pc:spChg chg="mod">
          <ac:chgData name="Sarawoot Kongyoung" userId="3c6e786b-6c74-44bb-b33c-0040d5d8c246" providerId="ADAL" clId="{2620C617-B8BE-4128-B191-67F66659E7EF}" dt="2024-09-08T02:26:32.717" v="307" actId="113"/>
          <ac:spMkLst>
            <pc:docMk/>
            <pc:sldMk cId="2200985514" sldId="320"/>
            <ac:spMk id="2" creationId="{07E6D34E-037D-6E2C-35D1-D045737CE7C0}"/>
          </ac:spMkLst>
        </pc:spChg>
        <pc:spChg chg="del">
          <ac:chgData name="Sarawoot Kongyoung" userId="3c6e786b-6c74-44bb-b33c-0040d5d8c246" providerId="ADAL" clId="{2620C617-B8BE-4128-B191-67F66659E7EF}" dt="2024-09-08T02:26:23.976" v="302" actId="22"/>
          <ac:spMkLst>
            <pc:docMk/>
            <pc:sldMk cId="2200985514" sldId="320"/>
            <ac:spMk id="3" creationId="{E7124BBA-4392-DBFE-ACDF-AD5B8158CAD3}"/>
          </ac:spMkLst>
        </pc:spChg>
        <pc:spChg chg="add mod">
          <ac:chgData name="Sarawoot Kongyoung" userId="3c6e786b-6c74-44bb-b33c-0040d5d8c246" providerId="ADAL" clId="{2620C617-B8BE-4128-B191-67F66659E7EF}" dt="2024-09-08T02:27:44.013" v="322" actId="1076"/>
          <ac:spMkLst>
            <pc:docMk/>
            <pc:sldMk cId="2200985514" sldId="320"/>
            <ac:spMk id="8" creationId="{1E7A8D3F-EFFE-5D80-F56F-5649B42A7644}"/>
          </ac:spMkLst>
        </pc:spChg>
        <pc:picChg chg="add mod ord">
          <ac:chgData name="Sarawoot Kongyoung" userId="3c6e786b-6c74-44bb-b33c-0040d5d8c246" providerId="ADAL" clId="{2620C617-B8BE-4128-B191-67F66659E7EF}" dt="2024-09-08T02:26:25.374" v="303" actId="1076"/>
          <ac:picMkLst>
            <pc:docMk/>
            <pc:sldMk cId="2200985514" sldId="320"/>
            <ac:picMk id="5" creationId="{C9FA4431-78F9-D74F-2769-849F2746C98D}"/>
          </ac:picMkLst>
        </pc:picChg>
        <pc:picChg chg="add mod">
          <ac:chgData name="Sarawoot Kongyoung" userId="3c6e786b-6c74-44bb-b33c-0040d5d8c246" providerId="ADAL" clId="{2620C617-B8BE-4128-B191-67F66659E7EF}" dt="2024-09-08T02:26:47.739" v="311" actId="1076"/>
          <ac:picMkLst>
            <pc:docMk/>
            <pc:sldMk cId="2200985514" sldId="320"/>
            <ac:picMk id="7" creationId="{2F639822-D4FA-6F7A-1DE3-59E8CDD85464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2:27:47.645" v="324" actId="1076"/>
        <pc:sldMkLst>
          <pc:docMk/>
          <pc:sldMk cId="1903081279" sldId="321"/>
        </pc:sldMkLst>
        <pc:spChg chg="mod">
          <ac:chgData name="Sarawoot Kongyoung" userId="3c6e786b-6c74-44bb-b33c-0040d5d8c246" providerId="ADAL" clId="{2620C617-B8BE-4128-B191-67F66659E7EF}" dt="2024-09-08T02:26:59.787" v="313"/>
          <ac:spMkLst>
            <pc:docMk/>
            <pc:sldMk cId="1903081279" sldId="321"/>
            <ac:spMk id="2" creationId="{73F9F6C1-856F-8DBC-ECF8-46932294BE97}"/>
          </ac:spMkLst>
        </pc:spChg>
        <pc:spChg chg="del">
          <ac:chgData name="Sarawoot Kongyoung" userId="3c6e786b-6c74-44bb-b33c-0040d5d8c246" providerId="ADAL" clId="{2620C617-B8BE-4128-B191-67F66659E7EF}" dt="2024-09-08T02:27:11.405" v="314"/>
          <ac:spMkLst>
            <pc:docMk/>
            <pc:sldMk cId="1903081279" sldId="321"/>
            <ac:spMk id="3" creationId="{F49CD986-7BC5-5401-4A4A-A46F1A86243B}"/>
          </ac:spMkLst>
        </pc:spChg>
        <pc:spChg chg="add mod">
          <ac:chgData name="Sarawoot Kongyoung" userId="3c6e786b-6c74-44bb-b33c-0040d5d8c246" providerId="ADAL" clId="{2620C617-B8BE-4128-B191-67F66659E7EF}" dt="2024-09-08T02:27:47.645" v="324" actId="1076"/>
          <ac:spMkLst>
            <pc:docMk/>
            <pc:sldMk cId="1903081279" sldId="321"/>
            <ac:spMk id="7" creationId="{3F058E54-AECF-B853-75B6-0E4C63C2100A}"/>
          </ac:spMkLst>
        </pc:spChg>
        <pc:picChg chg="add mod">
          <ac:chgData name="Sarawoot Kongyoung" userId="3c6e786b-6c74-44bb-b33c-0040d5d8c246" providerId="ADAL" clId="{2620C617-B8BE-4128-B191-67F66659E7EF}" dt="2024-09-08T02:27:28.750" v="318" actId="1076"/>
          <ac:picMkLst>
            <pc:docMk/>
            <pc:sldMk cId="1903081279" sldId="321"/>
            <ac:picMk id="4" creationId="{4AEC5C18-2B9E-4524-65A5-6C19335D126E}"/>
          </ac:picMkLst>
        </pc:picChg>
        <pc:picChg chg="add mod">
          <ac:chgData name="Sarawoot Kongyoung" userId="3c6e786b-6c74-44bb-b33c-0040d5d8c246" providerId="ADAL" clId="{2620C617-B8BE-4128-B191-67F66659E7EF}" dt="2024-09-08T02:27:26.595" v="317" actId="1076"/>
          <ac:picMkLst>
            <pc:docMk/>
            <pc:sldMk cId="1903081279" sldId="321"/>
            <ac:picMk id="6" creationId="{15E63680-C925-987C-4B73-0BEADA922E20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09.041" v="328" actId="1076"/>
        <pc:sldMkLst>
          <pc:docMk/>
          <pc:sldMk cId="3341483075" sldId="322"/>
        </pc:sldMkLst>
        <pc:picChg chg="add mod">
          <ac:chgData name="Sarawoot Kongyoung" userId="3c6e786b-6c74-44bb-b33c-0040d5d8c246" providerId="ADAL" clId="{2620C617-B8BE-4128-B191-67F66659E7EF}" dt="2024-09-08T02:28:09.041" v="328" actId="1076"/>
          <ac:picMkLst>
            <pc:docMk/>
            <pc:sldMk cId="3341483075" sldId="322"/>
            <ac:picMk id="5" creationId="{10046B12-C3E6-3679-D352-92A475AAFA09}"/>
          </ac:picMkLst>
        </pc:picChg>
        <pc:picChg chg="del">
          <ac:chgData name="Sarawoot Kongyoung" userId="3c6e786b-6c74-44bb-b33c-0040d5d8c246" providerId="ADAL" clId="{2620C617-B8BE-4128-B191-67F66659E7EF}" dt="2024-09-08T02:28:06.362" v="326" actId="478"/>
          <ac:picMkLst>
            <pc:docMk/>
            <pc:sldMk cId="3341483075" sldId="322"/>
            <ac:picMk id="6" creationId="{26F415E0-738F-2CA8-A425-F61FF37E74A6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26.276" v="332" actId="1076"/>
        <pc:sldMkLst>
          <pc:docMk/>
          <pc:sldMk cId="716478620" sldId="323"/>
        </pc:sldMkLst>
        <pc:picChg chg="del">
          <ac:chgData name="Sarawoot Kongyoung" userId="3c6e786b-6c74-44bb-b33c-0040d5d8c246" providerId="ADAL" clId="{2620C617-B8BE-4128-B191-67F66659E7EF}" dt="2024-09-08T02:28:23.794" v="330" actId="478"/>
          <ac:picMkLst>
            <pc:docMk/>
            <pc:sldMk cId="716478620" sldId="323"/>
            <ac:picMk id="5" creationId="{716741CA-F8D8-77C8-3E81-268A256F671D}"/>
          </ac:picMkLst>
        </pc:picChg>
        <pc:picChg chg="add mod">
          <ac:chgData name="Sarawoot Kongyoung" userId="3c6e786b-6c74-44bb-b33c-0040d5d8c246" providerId="ADAL" clId="{2620C617-B8BE-4128-B191-67F66659E7EF}" dt="2024-09-08T02:28:26.276" v="332" actId="1076"/>
          <ac:picMkLst>
            <pc:docMk/>
            <pc:sldMk cId="716478620" sldId="323"/>
            <ac:picMk id="6" creationId="{1F659622-E5F4-1C16-7682-B3374E26DF8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28:43.870" v="336" actId="1076"/>
        <pc:sldMkLst>
          <pc:docMk/>
          <pc:sldMk cId="1094288594" sldId="324"/>
        </pc:sldMkLst>
        <pc:picChg chg="add mod">
          <ac:chgData name="Sarawoot Kongyoung" userId="3c6e786b-6c74-44bb-b33c-0040d5d8c246" providerId="ADAL" clId="{2620C617-B8BE-4128-B191-67F66659E7EF}" dt="2024-09-08T02:28:43.870" v="336" actId="1076"/>
          <ac:picMkLst>
            <pc:docMk/>
            <pc:sldMk cId="1094288594" sldId="324"/>
            <ac:picMk id="5" creationId="{9026BF1C-36F6-405C-D9FE-ED8D3517BAAE}"/>
          </ac:picMkLst>
        </pc:picChg>
        <pc:picChg chg="del">
          <ac:chgData name="Sarawoot Kongyoung" userId="3c6e786b-6c74-44bb-b33c-0040d5d8c246" providerId="ADAL" clId="{2620C617-B8BE-4128-B191-67F66659E7EF}" dt="2024-09-08T02:28:41.487" v="334" actId="478"/>
          <ac:picMkLst>
            <pc:docMk/>
            <pc:sldMk cId="1094288594" sldId="324"/>
            <ac:picMk id="6" creationId="{54532387-B68C-D047-502F-D23B8E9058B6}"/>
          </ac:picMkLst>
        </pc:picChg>
      </pc:sldChg>
      <pc:sldChg chg="addSp delSp modSp add mod modAnim">
        <pc:chgData name="Sarawoot Kongyoung" userId="3c6e786b-6c74-44bb-b33c-0040d5d8c246" providerId="ADAL" clId="{2620C617-B8BE-4128-B191-67F66659E7EF}" dt="2024-09-08T02:29:23.380" v="343"/>
        <pc:sldMkLst>
          <pc:docMk/>
          <pc:sldMk cId="425872709" sldId="325"/>
        </pc:sldMkLst>
        <pc:picChg chg="del">
          <ac:chgData name="Sarawoot Kongyoung" userId="3c6e786b-6c74-44bb-b33c-0040d5d8c246" providerId="ADAL" clId="{2620C617-B8BE-4128-B191-67F66659E7EF}" dt="2024-09-08T02:28:56.986" v="338" actId="478"/>
          <ac:picMkLst>
            <pc:docMk/>
            <pc:sldMk cId="425872709" sldId="325"/>
            <ac:picMk id="5" creationId="{C0A2F2E1-9E6A-ACE0-9714-B613BAB11592}"/>
          </ac:picMkLst>
        </pc:picChg>
        <pc:picChg chg="add mod">
          <ac:chgData name="Sarawoot Kongyoung" userId="3c6e786b-6c74-44bb-b33c-0040d5d8c246" providerId="ADAL" clId="{2620C617-B8BE-4128-B191-67F66659E7EF}" dt="2024-09-08T02:29:10.226" v="340" actId="1076"/>
          <ac:picMkLst>
            <pc:docMk/>
            <pc:sldMk cId="425872709" sldId="325"/>
            <ac:picMk id="6" creationId="{C3853911-39EE-1CE5-FBDA-9FCF51514A47}"/>
          </ac:picMkLst>
        </pc:picChg>
        <pc:picChg chg="add mod">
          <ac:chgData name="Sarawoot Kongyoung" userId="3c6e786b-6c74-44bb-b33c-0040d5d8c246" providerId="ADAL" clId="{2620C617-B8BE-4128-B191-67F66659E7EF}" dt="2024-09-08T02:29:20.261" v="342" actId="1440"/>
          <ac:picMkLst>
            <pc:docMk/>
            <pc:sldMk cId="425872709" sldId="325"/>
            <ac:picMk id="9" creationId="{F97F272F-BB94-A816-525D-52B4CA436E8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3:05:56.144" v="516" actId="20577"/>
        <pc:sldMkLst>
          <pc:docMk/>
          <pc:sldMk cId="2723868701" sldId="326"/>
        </pc:sldMkLst>
        <pc:spChg chg="mod">
          <ac:chgData name="Sarawoot Kongyoung" userId="3c6e786b-6c74-44bb-b33c-0040d5d8c246" providerId="ADAL" clId="{2620C617-B8BE-4128-B191-67F66659E7EF}" dt="2024-09-08T03:05:56.144" v="516" actId="20577"/>
          <ac:spMkLst>
            <pc:docMk/>
            <pc:sldMk cId="2723868701" sldId="326"/>
            <ac:spMk id="2" creationId="{AD73CEEE-BE53-C37E-9EAA-9425E68AF416}"/>
          </ac:spMkLst>
        </pc:spChg>
        <pc:spChg chg="del">
          <ac:chgData name="Sarawoot Kongyoung" userId="3c6e786b-6c74-44bb-b33c-0040d5d8c246" providerId="ADAL" clId="{2620C617-B8BE-4128-B191-67F66659E7EF}" dt="2024-09-08T02:55:40.207" v="455" actId="22"/>
          <ac:spMkLst>
            <pc:docMk/>
            <pc:sldMk cId="2723868701" sldId="326"/>
            <ac:spMk id="3" creationId="{77579AB9-8BD3-9460-0547-BF61CB65E386}"/>
          </ac:spMkLst>
        </pc:spChg>
        <pc:spChg chg="add mod">
          <ac:chgData name="Sarawoot Kongyoung" userId="3c6e786b-6c74-44bb-b33c-0040d5d8c246" providerId="ADAL" clId="{2620C617-B8BE-4128-B191-67F66659E7EF}" dt="2024-09-08T02:58:59.884" v="479" actId="1076"/>
          <ac:spMkLst>
            <pc:docMk/>
            <pc:sldMk cId="2723868701" sldId="326"/>
            <ac:spMk id="8" creationId="{CEA39BEC-9FEF-89DC-948B-A8383B90AE33}"/>
          </ac:spMkLst>
        </pc:spChg>
        <pc:spChg chg="add del mod">
          <ac:chgData name="Sarawoot Kongyoung" userId="3c6e786b-6c74-44bb-b33c-0040d5d8c246" providerId="ADAL" clId="{2620C617-B8BE-4128-B191-67F66659E7EF}" dt="2024-09-08T02:58:24.290" v="467"/>
          <ac:spMkLst>
            <pc:docMk/>
            <pc:sldMk cId="2723868701" sldId="326"/>
            <ac:spMk id="10" creationId="{B8B09B70-6006-F0A2-4A50-81E2EA742DEE}"/>
          </ac:spMkLst>
        </pc:spChg>
        <pc:picChg chg="add del mod ord">
          <ac:chgData name="Sarawoot Kongyoung" userId="3c6e786b-6c74-44bb-b33c-0040d5d8c246" providerId="ADAL" clId="{2620C617-B8BE-4128-B191-67F66659E7EF}" dt="2024-09-08T02:58:23.117" v="466" actId="478"/>
          <ac:picMkLst>
            <pc:docMk/>
            <pc:sldMk cId="2723868701" sldId="326"/>
            <ac:picMk id="5" creationId="{9820C8BA-CF21-773C-8FA1-E00EB061E116}"/>
          </ac:picMkLst>
        </pc:picChg>
        <pc:picChg chg="add del mod">
          <ac:chgData name="Sarawoot Kongyoung" userId="3c6e786b-6c74-44bb-b33c-0040d5d8c246" providerId="ADAL" clId="{2620C617-B8BE-4128-B191-67F66659E7EF}" dt="2024-09-08T02:58:33.670" v="472" actId="478"/>
          <ac:picMkLst>
            <pc:docMk/>
            <pc:sldMk cId="2723868701" sldId="326"/>
            <ac:picMk id="7" creationId="{975B80B8-65C5-6A8C-99F0-EC3BD2458F3C}"/>
          </ac:picMkLst>
        </pc:picChg>
        <pc:picChg chg="add mod ord">
          <ac:chgData name="Sarawoot Kongyoung" userId="3c6e786b-6c74-44bb-b33c-0040d5d8c246" providerId="ADAL" clId="{2620C617-B8BE-4128-B191-67F66659E7EF}" dt="2024-09-08T02:58:55.282" v="478" actId="1076"/>
          <ac:picMkLst>
            <pc:docMk/>
            <pc:sldMk cId="2723868701" sldId="326"/>
            <ac:picMk id="11" creationId="{0FB1250B-C9FF-39D4-1F9C-6A4ACA3B74C2}"/>
          </ac:picMkLst>
        </pc:picChg>
        <pc:picChg chg="add mod">
          <ac:chgData name="Sarawoot Kongyoung" userId="3c6e786b-6c74-44bb-b33c-0040d5d8c246" providerId="ADAL" clId="{2620C617-B8BE-4128-B191-67F66659E7EF}" dt="2024-09-08T02:59:03.490" v="480" actId="1076"/>
          <ac:picMkLst>
            <pc:docMk/>
            <pc:sldMk cId="2723868701" sldId="326"/>
            <ac:picMk id="13" creationId="{4B026392-7027-8F2E-3374-A8BA2029F517}"/>
          </ac:picMkLst>
        </pc:picChg>
      </pc:sldChg>
      <pc:sldChg chg="modSp new mod">
        <pc:chgData name="Sarawoot Kongyoung" userId="3c6e786b-6c74-44bb-b33c-0040d5d8c246" providerId="ADAL" clId="{2620C617-B8BE-4128-B191-67F66659E7EF}" dt="2024-09-08T02:36:24.735" v="366" actId="20577"/>
        <pc:sldMkLst>
          <pc:docMk/>
          <pc:sldMk cId="750020282" sldId="327"/>
        </pc:sldMkLst>
        <pc:spChg chg="mod">
          <ac:chgData name="Sarawoot Kongyoung" userId="3c6e786b-6c74-44bb-b33c-0040d5d8c246" providerId="ADAL" clId="{2620C617-B8BE-4128-B191-67F66659E7EF}" dt="2024-09-08T02:35:48.326" v="353" actId="20577"/>
          <ac:spMkLst>
            <pc:docMk/>
            <pc:sldMk cId="750020282" sldId="327"/>
            <ac:spMk id="2" creationId="{209C9BC7-9D32-620A-A2A1-9703C0450988}"/>
          </ac:spMkLst>
        </pc:spChg>
        <pc:spChg chg="mod">
          <ac:chgData name="Sarawoot Kongyoung" userId="3c6e786b-6c74-44bb-b33c-0040d5d8c246" providerId="ADAL" clId="{2620C617-B8BE-4128-B191-67F66659E7EF}" dt="2024-09-08T02:36:24.735" v="366" actId="20577"/>
          <ac:spMkLst>
            <pc:docMk/>
            <pc:sldMk cId="750020282" sldId="327"/>
            <ac:spMk id="3" creationId="{B7BFDA9D-C5AF-66C2-BB5A-AE42B619606E}"/>
          </ac:spMkLst>
        </pc:spChg>
      </pc:sldChg>
      <pc:sldChg chg="modSp new mod">
        <pc:chgData name="Sarawoot Kongyoung" userId="3c6e786b-6c74-44bb-b33c-0040d5d8c246" providerId="ADAL" clId="{2620C617-B8BE-4128-B191-67F66659E7EF}" dt="2024-09-08T02:37:47.817" v="383" actId="5793"/>
        <pc:sldMkLst>
          <pc:docMk/>
          <pc:sldMk cId="638621252" sldId="328"/>
        </pc:sldMkLst>
        <pc:spChg chg="mod">
          <ac:chgData name="Sarawoot Kongyoung" userId="3c6e786b-6c74-44bb-b33c-0040d5d8c246" providerId="ADAL" clId="{2620C617-B8BE-4128-B191-67F66659E7EF}" dt="2024-09-08T02:37:20.792" v="372" actId="113"/>
          <ac:spMkLst>
            <pc:docMk/>
            <pc:sldMk cId="638621252" sldId="328"/>
            <ac:spMk id="2" creationId="{BD7F556A-E6F5-1F5F-C643-DD824E4147F1}"/>
          </ac:spMkLst>
        </pc:spChg>
        <pc:spChg chg="mod">
          <ac:chgData name="Sarawoot Kongyoung" userId="3c6e786b-6c74-44bb-b33c-0040d5d8c246" providerId="ADAL" clId="{2620C617-B8BE-4128-B191-67F66659E7EF}" dt="2024-09-08T02:37:47.817" v="383" actId="5793"/>
          <ac:spMkLst>
            <pc:docMk/>
            <pc:sldMk cId="638621252" sldId="328"/>
            <ac:spMk id="3" creationId="{E9594371-9F1A-D777-2CA4-0CB337A09AFE}"/>
          </ac:spMkLst>
        </pc:spChg>
      </pc:sldChg>
      <pc:sldChg chg="addSp delSp modSp new mod">
        <pc:chgData name="Sarawoot Kongyoung" userId="3c6e786b-6c74-44bb-b33c-0040d5d8c246" providerId="ADAL" clId="{2620C617-B8BE-4128-B191-67F66659E7EF}" dt="2024-09-08T03:11:34.344" v="527" actId="14100"/>
        <pc:sldMkLst>
          <pc:docMk/>
          <pc:sldMk cId="3260149961" sldId="329"/>
        </pc:sldMkLst>
        <pc:spChg chg="mod">
          <ac:chgData name="Sarawoot Kongyoung" userId="3c6e786b-6c74-44bb-b33c-0040d5d8c246" providerId="ADAL" clId="{2620C617-B8BE-4128-B191-67F66659E7EF}" dt="2024-09-08T03:05:42.405" v="510"/>
          <ac:spMkLst>
            <pc:docMk/>
            <pc:sldMk cId="3260149961" sldId="329"/>
            <ac:spMk id="2" creationId="{61D5AFE1-5009-C104-09B4-2635F0841B3F}"/>
          </ac:spMkLst>
        </pc:spChg>
        <pc:spChg chg="del">
          <ac:chgData name="Sarawoot Kongyoung" userId="3c6e786b-6c74-44bb-b33c-0040d5d8c246" providerId="ADAL" clId="{2620C617-B8BE-4128-B191-67F66659E7EF}" dt="2024-09-08T03:10:53.715" v="517" actId="22"/>
          <ac:spMkLst>
            <pc:docMk/>
            <pc:sldMk cId="3260149961" sldId="329"/>
            <ac:spMk id="3" creationId="{DCC6C61E-E5CE-806F-21A8-806B23F4A080}"/>
          </ac:spMkLst>
        </pc:spChg>
        <pc:spChg chg="add mod">
          <ac:chgData name="Sarawoot Kongyoung" userId="3c6e786b-6c74-44bb-b33c-0040d5d8c246" providerId="ADAL" clId="{2620C617-B8BE-4128-B191-67F66659E7EF}" dt="2024-09-08T03:11:22.601" v="524" actId="1076"/>
          <ac:spMkLst>
            <pc:docMk/>
            <pc:sldMk cId="3260149961" sldId="329"/>
            <ac:spMk id="7" creationId="{77E781AD-5A7E-5A47-9E0E-9272CCFADC0B}"/>
          </ac:spMkLst>
        </pc:spChg>
        <pc:spChg chg="add mod">
          <ac:chgData name="Sarawoot Kongyoung" userId="3c6e786b-6c74-44bb-b33c-0040d5d8c246" providerId="ADAL" clId="{2620C617-B8BE-4128-B191-67F66659E7EF}" dt="2024-09-08T03:11:34.344" v="527" actId="14100"/>
          <ac:spMkLst>
            <pc:docMk/>
            <pc:sldMk cId="3260149961" sldId="329"/>
            <ac:spMk id="8" creationId="{9AB624B5-11AC-5D0E-71AB-287DF0DD97FE}"/>
          </ac:spMkLst>
        </pc:spChg>
        <pc:picChg chg="add mod ord">
          <ac:chgData name="Sarawoot Kongyoung" userId="3c6e786b-6c74-44bb-b33c-0040d5d8c246" providerId="ADAL" clId="{2620C617-B8BE-4128-B191-67F66659E7EF}" dt="2024-09-08T03:11:05.763" v="520" actId="1076"/>
          <ac:picMkLst>
            <pc:docMk/>
            <pc:sldMk cId="3260149961" sldId="329"/>
            <ac:picMk id="5" creationId="{5B61FDE3-C57B-AA41-6867-CAC7CCE0B097}"/>
          </ac:picMkLst>
        </pc:picChg>
        <pc:picChg chg="add mod">
          <ac:chgData name="Sarawoot Kongyoung" userId="3c6e786b-6c74-44bb-b33c-0040d5d8c246" providerId="ADAL" clId="{2620C617-B8BE-4128-B191-67F66659E7EF}" dt="2024-09-08T03:11:17.166" v="523" actId="1076"/>
          <ac:picMkLst>
            <pc:docMk/>
            <pc:sldMk cId="3260149961" sldId="329"/>
            <ac:picMk id="6" creationId="{799CE68D-3019-F770-D0D5-63AF4DDCC587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2:59:38.008" v="488" actId="1076"/>
        <pc:sldMkLst>
          <pc:docMk/>
          <pc:sldMk cId="1091960217" sldId="330"/>
        </pc:sldMkLst>
        <pc:spChg chg="mod">
          <ac:chgData name="Sarawoot Kongyoung" userId="3c6e786b-6c74-44bb-b33c-0040d5d8c246" providerId="ADAL" clId="{2620C617-B8BE-4128-B191-67F66659E7EF}" dt="2024-09-08T02:59:38.008" v="488" actId="1076"/>
          <ac:spMkLst>
            <pc:docMk/>
            <pc:sldMk cId="1091960217" sldId="330"/>
            <ac:spMk id="8" creationId="{A5BBB843-DCB2-180E-E4D8-798E01C1ADE3}"/>
          </ac:spMkLst>
        </pc:spChg>
        <pc:picChg chg="add mod">
          <ac:chgData name="Sarawoot Kongyoung" userId="3c6e786b-6c74-44bb-b33c-0040d5d8c246" providerId="ADAL" clId="{2620C617-B8BE-4128-B191-67F66659E7EF}" dt="2024-09-08T02:59:31.473" v="486" actId="1076"/>
          <ac:picMkLst>
            <pc:docMk/>
            <pc:sldMk cId="1091960217" sldId="330"/>
            <ac:picMk id="4" creationId="{078A0FE2-305B-09B0-C9C9-3CB0B39DDEC5}"/>
          </ac:picMkLst>
        </pc:picChg>
        <pc:picChg chg="mod">
          <ac:chgData name="Sarawoot Kongyoung" userId="3c6e786b-6c74-44bb-b33c-0040d5d8c246" providerId="ADAL" clId="{2620C617-B8BE-4128-B191-67F66659E7EF}" dt="2024-09-08T02:59:26.703" v="482" actId="1076"/>
          <ac:picMkLst>
            <pc:docMk/>
            <pc:sldMk cId="1091960217" sldId="330"/>
            <ac:picMk id="11" creationId="{3B078691-4072-32E8-8BAB-659CBF714095}"/>
          </ac:picMkLst>
        </pc:picChg>
        <pc:picChg chg="del mod">
          <ac:chgData name="Sarawoot Kongyoung" userId="3c6e786b-6c74-44bb-b33c-0040d5d8c246" providerId="ADAL" clId="{2620C617-B8BE-4128-B191-67F66659E7EF}" dt="2024-09-08T02:59:28.713" v="484" actId="478"/>
          <ac:picMkLst>
            <pc:docMk/>
            <pc:sldMk cId="1091960217" sldId="330"/>
            <ac:picMk id="13" creationId="{BC44DE7F-7218-1747-18FD-05A1453EF52D}"/>
          </ac:picMkLst>
        </pc:picChg>
      </pc:sldChg>
      <pc:sldChg chg="addSp delSp modSp add mod ord">
        <pc:chgData name="Sarawoot Kongyoung" userId="3c6e786b-6c74-44bb-b33c-0040d5d8c246" providerId="ADAL" clId="{2620C617-B8BE-4128-B191-67F66659E7EF}" dt="2024-09-08T03:01:10.175" v="509" actId="208"/>
        <pc:sldMkLst>
          <pc:docMk/>
          <pc:sldMk cId="2735650797" sldId="331"/>
        </pc:sldMkLst>
        <pc:spChg chg="mod">
          <ac:chgData name="Sarawoot Kongyoung" userId="3c6e786b-6c74-44bb-b33c-0040d5d8c246" providerId="ADAL" clId="{2620C617-B8BE-4128-B191-67F66659E7EF}" dt="2024-09-08T03:00:28.609" v="495" actId="1076"/>
          <ac:spMkLst>
            <pc:docMk/>
            <pc:sldMk cId="2735650797" sldId="331"/>
            <ac:spMk id="2" creationId="{97182209-05B7-E4C6-1A96-8F6D920A5226}"/>
          </ac:spMkLst>
        </pc:spChg>
        <pc:spChg chg="add mod">
          <ac:chgData name="Sarawoot Kongyoung" userId="3c6e786b-6c74-44bb-b33c-0040d5d8c246" providerId="ADAL" clId="{2620C617-B8BE-4128-B191-67F66659E7EF}" dt="2024-09-08T03:01:10.175" v="509" actId="208"/>
          <ac:spMkLst>
            <pc:docMk/>
            <pc:sldMk cId="2735650797" sldId="331"/>
            <ac:spMk id="5" creationId="{5598F798-4664-7FA1-089A-50DFD5C07484}"/>
          </ac:spMkLst>
        </pc:spChg>
        <pc:spChg chg="mod">
          <ac:chgData name="Sarawoot Kongyoung" userId="3c6e786b-6c74-44bb-b33c-0040d5d8c246" providerId="ADAL" clId="{2620C617-B8BE-4128-B191-67F66659E7EF}" dt="2024-09-08T03:00:51.959" v="502" actId="1076"/>
          <ac:spMkLst>
            <pc:docMk/>
            <pc:sldMk cId="2735650797" sldId="331"/>
            <ac:spMk id="8" creationId="{7AA52E18-7CAE-B459-6D84-65DA83C2FADB}"/>
          </ac:spMkLst>
        </pc:spChg>
        <pc:picChg chg="add mod">
          <ac:chgData name="Sarawoot Kongyoung" userId="3c6e786b-6c74-44bb-b33c-0040d5d8c246" providerId="ADAL" clId="{2620C617-B8BE-4128-B191-67F66659E7EF}" dt="2024-09-08T03:00:57.724" v="505" actId="1076"/>
          <ac:picMkLst>
            <pc:docMk/>
            <pc:sldMk cId="2735650797" sldId="331"/>
            <ac:picMk id="4" creationId="{D1DD2E7D-06DF-5658-0D57-90F9BFBC8D7C}"/>
          </ac:picMkLst>
        </pc:picChg>
        <pc:picChg chg="mod">
          <ac:chgData name="Sarawoot Kongyoung" userId="3c6e786b-6c74-44bb-b33c-0040d5d8c246" providerId="ADAL" clId="{2620C617-B8BE-4128-B191-67F66659E7EF}" dt="2024-09-08T03:00:59.514" v="506" actId="1076"/>
          <ac:picMkLst>
            <pc:docMk/>
            <pc:sldMk cId="2735650797" sldId="331"/>
            <ac:picMk id="11" creationId="{AEA64A7D-AEDC-84FD-E6F9-5F07C35BE2C5}"/>
          </ac:picMkLst>
        </pc:picChg>
        <pc:picChg chg="del">
          <ac:chgData name="Sarawoot Kongyoung" userId="3c6e786b-6c74-44bb-b33c-0040d5d8c246" providerId="ADAL" clId="{2620C617-B8BE-4128-B191-67F66659E7EF}" dt="2024-09-08T03:00:21.190" v="492" actId="478"/>
          <ac:picMkLst>
            <pc:docMk/>
            <pc:sldMk cId="2735650797" sldId="331"/>
            <ac:picMk id="13" creationId="{63BDA467-5751-918F-5B06-02E433E5547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51.713" v="601" actId="14100"/>
        <pc:sldMkLst>
          <pc:docMk/>
          <pc:sldMk cId="3155084217" sldId="332"/>
        </pc:sldMkLst>
        <pc:spChg chg="add del mod">
          <ac:chgData name="Sarawoot Kongyoung" userId="3c6e786b-6c74-44bb-b33c-0040d5d8c246" providerId="ADAL" clId="{2620C617-B8BE-4128-B191-67F66659E7EF}" dt="2024-09-08T03:13:07.212" v="536" actId="22"/>
          <ac:spMkLst>
            <pc:docMk/>
            <pc:sldMk cId="3155084217" sldId="332"/>
            <ac:spMk id="4" creationId="{C9082F63-1690-00C3-B87B-D21F8F6FA3DB}"/>
          </ac:spMkLst>
        </pc:spChg>
        <pc:spChg chg="mod">
          <ac:chgData name="Sarawoot Kongyoung" userId="3c6e786b-6c74-44bb-b33c-0040d5d8c246" providerId="ADAL" clId="{2620C617-B8BE-4128-B191-67F66659E7EF}" dt="2024-09-08T03:24:51.713" v="601" actId="14100"/>
          <ac:spMkLst>
            <pc:docMk/>
            <pc:sldMk cId="3155084217" sldId="332"/>
            <ac:spMk id="8" creationId="{E7029815-F6C5-3B13-4E50-CAD1F6ED3569}"/>
          </ac:spMkLst>
        </pc:spChg>
        <pc:picChg chg="del">
          <ac:chgData name="Sarawoot Kongyoung" userId="3c6e786b-6c74-44bb-b33c-0040d5d8c246" providerId="ADAL" clId="{2620C617-B8BE-4128-B191-67F66659E7EF}" dt="2024-09-08T03:12:46.926" v="530" actId="478"/>
          <ac:picMkLst>
            <pc:docMk/>
            <pc:sldMk cId="3155084217" sldId="332"/>
            <ac:picMk id="5" creationId="{D5E374DE-31B6-421A-C317-1FE17F475A80}"/>
          </ac:picMkLst>
        </pc:picChg>
        <pc:picChg chg="add del mod">
          <ac:chgData name="Sarawoot Kongyoung" userId="3c6e786b-6c74-44bb-b33c-0040d5d8c246" providerId="ADAL" clId="{2620C617-B8BE-4128-B191-67F66659E7EF}" dt="2024-09-08T03:13:11.036" v="538" actId="478"/>
          <ac:picMkLst>
            <pc:docMk/>
            <pc:sldMk cId="3155084217" sldId="332"/>
            <ac:picMk id="10" creationId="{54219853-DD64-B70E-5A60-03871827811E}"/>
          </ac:picMkLst>
        </pc:picChg>
        <pc:picChg chg="add mod ord">
          <ac:chgData name="Sarawoot Kongyoung" userId="3c6e786b-6c74-44bb-b33c-0040d5d8c246" providerId="ADAL" clId="{2620C617-B8BE-4128-B191-67F66659E7EF}" dt="2024-09-08T03:13:19.750" v="542" actId="1076"/>
          <ac:picMkLst>
            <pc:docMk/>
            <pc:sldMk cId="3155084217" sldId="332"/>
            <ac:picMk id="12" creationId="{540EDCB6-F65C-0FFE-092B-6BA56BDE70B2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42.947" v="599" actId="14100"/>
        <pc:sldMkLst>
          <pc:docMk/>
          <pc:sldMk cId="2707879662" sldId="333"/>
        </pc:sldMkLst>
        <pc:spChg chg="add del mod">
          <ac:chgData name="Sarawoot Kongyoung" userId="3c6e786b-6c74-44bb-b33c-0040d5d8c246" providerId="ADAL" clId="{2620C617-B8BE-4128-B191-67F66659E7EF}" dt="2024-09-08T03:13:45.171" v="547"/>
          <ac:spMkLst>
            <pc:docMk/>
            <pc:sldMk cId="2707879662" sldId="333"/>
            <ac:spMk id="4" creationId="{15060615-6A82-5321-47AF-27297E2496D8}"/>
          </ac:spMkLst>
        </pc:spChg>
        <pc:spChg chg="mod">
          <ac:chgData name="Sarawoot Kongyoung" userId="3c6e786b-6c74-44bb-b33c-0040d5d8c246" providerId="ADAL" clId="{2620C617-B8BE-4128-B191-67F66659E7EF}" dt="2024-09-08T03:13:53.927" v="552" actId="1076"/>
          <ac:spMkLst>
            <pc:docMk/>
            <pc:sldMk cId="2707879662" sldId="333"/>
            <ac:spMk id="7" creationId="{BA51A6EB-F28A-F5D1-85EA-91F290FD3898}"/>
          </ac:spMkLst>
        </pc:spChg>
        <pc:spChg chg="mod">
          <ac:chgData name="Sarawoot Kongyoung" userId="3c6e786b-6c74-44bb-b33c-0040d5d8c246" providerId="ADAL" clId="{2620C617-B8BE-4128-B191-67F66659E7EF}" dt="2024-09-08T03:24:42.947" v="599" actId="14100"/>
          <ac:spMkLst>
            <pc:docMk/>
            <pc:sldMk cId="2707879662" sldId="333"/>
            <ac:spMk id="8" creationId="{5BBF2B7C-F73E-9481-CAE3-D0CB2B97013D}"/>
          </ac:spMkLst>
        </pc:spChg>
        <pc:picChg chg="del">
          <ac:chgData name="Sarawoot Kongyoung" userId="3c6e786b-6c74-44bb-b33c-0040d5d8c246" providerId="ADAL" clId="{2620C617-B8BE-4128-B191-67F66659E7EF}" dt="2024-09-08T03:13:30.498" v="543" actId="478"/>
          <ac:picMkLst>
            <pc:docMk/>
            <pc:sldMk cId="2707879662" sldId="333"/>
            <ac:picMk id="5" creationId="{AE1A0382-EF1B-9392-6B9C-6FE7AF0C771B}"/>
          </ac:picMkLst>
        </pc:picChg>
        <pc:picChg chg="add del mod">
          <ac:chgData name="Sarawoot Kongyoung" userId="3c6e786b-6c74-44bb-b33c-0040d5d8c246" providerId="ADAL" clId="{2620C617-B8BE-4128-B191-67F66659E7EF}" dt="2024-09-08T03:13:44.262" v="546" actId="21"/>
          <ac:picMkLst>
            <pc:docMk/>
            <pc:sldMk cId="2707879662" sldId="333"/>
            <ac:picMk id="10" creationId="{1FED933E-E1FE-C339-0F53-9FD681BC1A7D}"/>
          </ac:picMkLst>
        </pc:picChg>
        <pc:picChg chg="add mod">
          <ac:chgData name="Sarawoot Kongyoung" userId="3c6e786b-6c74-44bb-b33c-0040d5d8c246" providerId="ADAL" clId="{2620C617-B8BE-4128-B191-67F66659E7EF}" dt="2024-09-08T03:13:50.945" v="551" actId="1076"/>
          <ac:picMkLst>
            <pc:docMk/>
            <pc:sldMk cId="2707879662" sldId="333"/>
            <ac:picMk id="11" creationId="{1FED933E-E1FE-C339-0F53-9FD681BC1A7D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26.470" v="597" actId="14100"/>
        <pc:sldMkLst>
          <pc:docMk/>
          <pc:sldMk cId="2479705607" sldId="334"/>
        </pc:sldMkLst>
        <pc:spChg chg="add del mod">
          <ac:chgData name="Sarawoot Kongyoung" userId="3c6e786b-6c74-44bb-b33c-0040d5d8c246" providerId="ADAL" clId="{2620C617-B8BE-4128-B191-67F66659E7EF}" dt="2024-09-08T03:16:04.672" v="555" actId="22"/>
          <ac:spMkLst>
            <pc:docMk/>
            <pc:sldMk cId="2479705607" sldId="334"/>
            <ac:spMk id="4" creationId="{9DBF2B27-7128-55A9-D89B-9AD79D13E84F}"/>
          </ac:spMkLst>
        </pc:spChg>
        <pc:spChg chg="mod">
          <ac:chgData name="Sarawoot Kongyoung" userId="3c6e786b-6c74-44bb-b33c-0040d5d8c246" providerId="ADAL" clId="{2620C617-B8BE-4128-B191-67F66659E7EF}" dt="2024-09-08T03:24:26.470" v="597" actId="14100"/>
          <ac:spMkLst>
            <pc:docMk/>
            <pc:sldMk cId="2479705607" sldId="334"/>
            <ac:spMk id="8" creationId="{5A75C88C-6E9C-CB47-8E9A-EAF1B3537313}"/>
          </ac:spMkLst>
        </pc:spChg>
        <pc:picChg chg="mod">
          <ac:chgData name="Sarawoot Kongyoung" userId="3c6e786b-6c74-44bb-b33c-0040d5d8c246" providerId="ADAL" clId="{2620C617-B8BE-4128-B191-67F66659E7EF}" dt="2024-09-08T03:24:20.575" v="595" actId="1076"/>
          <ac:picMkLst>
            <pc:docMk/>
            <pc:sldMk cId="2479705607" sldId="334"/>
            <ac:picMk id="6" creationId="{6BA97FCA-2E6E-79CE-115A-1D77B116EEC8}"/>
          </ac:picMkLst>
        </pc:picChg>
        <pc:picChg chg="add mod ord">
          <ac:chgData name="Sarawoot Kongyoung" userId="3c6e786b-6c74-44bb-b33c-0040d5d8c246" providerId="ADAL" clId="{2620C617-B8BE-4128-B191-67F66659E7EF}" dt="2024-09-08T03:16:08.088" v="557" actId="1076"/>
          <ac:picMkLst>
            <pc:docMk/>
            <pc:sldMk cId="2479705607" sldId="334"/>
            <ac:picMk id="9" creationId="{54533463-2CCC-6BF4-BBE5-144BEAD6AACC}"/>
          </ac:picMkLst>
        </pc:picChg>
        <pc:picChg chg="del">
          <ac:chgData name="Sarawoot Kongyoung" userId="3c6e786b-6c74-44bb-b33c-0040d5d8c246" providerId="ADAL" clId="{2620C617-B8BE-4128-B191-67F66659E7EF}" dt="2024-09-08T03:16:03.360" v="554" actId="478"/>
          <ac:picMkLst>
            <pc:docMk/>
            <pc:sldMk cId="2479705607" sldId="334"/>
            <ac:picMk id="11" creationId="{6C426CDB-87C5-9216-70A9-0C69ACCEC48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3:24:13.532" v="593" actId="478"/>
        <pc:sldMkLst>
          <pc:docMk/>
          <pc:sldMk cId="634844727" sldId="335"/>
        </pc:sldMkLst>
        <pc:spChg chg="mod">
          <ac:chgData name="Sarawoot Kongyoung" userId="3c6e786b-6c74-44bb-b33c-0040d5d8c246" providerId="ADAL" clId="{2620C617-B8BE-4128-B191-67F66659E7EF}" dt="2024-09-08T03:18:07.926" v="562" actId="27636"/>
          <ac:spMkLst>
            <pc:docMk/>
            <pc:sldMk cId="634844727" sldId="335"/>
            <ac:spMk id="2" creationId="{4134701A-1F0C-A1A1-BB8F-DFB61BBF5590}"/>
          </ac:spMkLst>
        </pc:spChg>
        <pc:spChg chg="del">
          <ac:chgData name="Sarawoot Kongyoung" userId="3c6e786b-6c74-44bb-b33c-0040d5d8c246" providerId="ADAL" clId="{2620C617-B8BE-4128-B191-67F66659E7EF}" dt="2024-09-08T03:19:36.371" v="564" actId="22"/>
          <ac:spMkLst>
            <pc:docMk/>
            <pc:sldMk cId="634844727" sldId="335"/>
            <ac:spMk id="3" creationId="{6E480B77-76F3-F82B-8D25-AFA87776C76A}"/>
          </ac:spMkLst>
        </pc:spChg>
        <pc:spChg chg="add mod">
          <ac:chgData name="Sarawoot Kongyoung" userId="3c6e786b-6c74-44bb-b33c-0040d5d8c246" providerId="ADAL" clId="{2620C617-B8BE-4128-B191-67F66659E7EF}" dt="2024-09-08T03:18:18.563" v="563"/>
          <ac:spMkLst>
            <pc:docMk/>
            <pc:sldMk cId="634844727" sldId="335"/>
            <ac:spMk id="5" creationId="{1A6F200C-CE7B-260A-A6A9-5E6ED17E0C0D}"/>
          </ac:spMkLst>
        </pc:spChg>
        <pc:spChg chg="add del mod">
          <ac:chgData name="Sarawoot Kongyoung" userId="3c6e786b-6c74-44bb-b33c-0040d5d8c246" providerId="ADAL" clId="{2620C617-B8BE-4128-B191-67F66659E7EF}" dt="2024-09-08T03:24:13.532" v="593" actId="478"/>
          <ac:spMkLst>
            <pc:docMk/>
            <pc:sldMk cId="634844727" sldId="335"/>
            <ac:spMk id="6" creationId="{B845AF63-68F4-AA9D-A3D2-C27B3028943E}"/>
          </ac:spMkLst>
        </pc:spChg>
        <pc:spChg chg="add del mod">
          <ac:chgData name="Sarawoot Kongyoung" userId="3c6e786b-6c74-44bb-b33c-0040d5d8c246" providerId="ADAL" clId="{2620C617-B8BE-4128-B191-67F66659E7EF}" dt="2024-09-08T03:21:20.646" v="574" actId="22"/>
          <ac:spMkLst>
            <pc:docMk/>
            <pc:sldMk cId="634844727" sldId="335"/>
            <ac:spMk id="10" creationId="{B9B2D2DE-7E02-8DF9-9117-80D689DEF947}"/>
          </ac:spMkLst>
        </pc:spChg>
        <pc:picChg chg="add mod">
          <ac:chgData name="Sarawoot Kongyoung" userId="3c6e786b-6c74-44bb-b33c-0040d5d8c246" providerId="ADAL" clId="{2620C617-B8BE-4128-B191-67F66659E7EF}" dt="2024-09-08T03:18:18.563" v="563"/>
          <ac:picMkLst>
            <pc:docMk/>
            <pc:sldMk cId="634844727" sldId="335"/>
            <ac:picMk id="4" creationId="{BF1084D1-2212-28E9-DEDE-18CAAB65318D}"/>
          </ac:picMkLst>
        </pc:picChg>
        <pc:picChg chg="add del mod ord">
          <ac:chgData name="Sarawoot Kongyoung" userId="3c6e786b-6c74-44bb-b33c-0040d5d8c246" providerId="ADAL" clId="{2620C617-B8BE-4128-B191-67F66659E7EF}" dt="2024-09-08T03:21:02.162" v="569" actId="478"/>
          <ac:picMkLst>
            <pc:docMk/>
            <pc:sldMk cId="634844727" sldId="335"/>
            <ac:picMk id="8" creationId="{ECE2F774-F55D-E4E5-C2A4-DD59E0C720A4}"/>
          </ac:picMkLst>
        </pc:picChg>
        <pc:picChg chg="add mod ord">
          <ac:chgData name="Sarawoot Kongyoung" userId="3c6e786b-6c74-44bb-b33c-0040d5d8c246" providerId="ADAL" clId="{2620C617-B8BE-4128-B191-67F66659E7EF}" dt="2024-09-08T03:21:24.623" v="576" actId="1076"/>
          <ac:picMkLst>
            <pc:docMk/>
            <pc:sldMk cId="634844727" sldId="335"/>
            <ac:picMk id="12" creationId="{1A578228-3E8C-9BB7-3A24-0CCB722D52D4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4:09.797" v="592" actId="478"/>
        <pc:sldMkLst>
          <pc:docMk/>
          <pc:sldMk cId="2696299517" sldId="336"/>
        </pc:sldMkLst>
        <pc:spChg chg="del">
          <ac:chgData name="Sarawoot Kongyoung" userId="3c6e786b-6c74-44bb-b33c-0040d5d8c246" providerId="ADAL" clId="{2620C617-B8BE-4128-B191-67F66659E7EF}" dt="2024-09-08T03:24:09.797" v="592" actId="478"/>
          <ac:spMkLst>
            <pc:docMk/>
            <pc:sldMk cId="2696299517" sldId="336"/>
            <ac:spMk id="6" creationId="{88EB2933-FC5D-B4B8-725B-4E3DE549B4CF}"/>
          </ac:spMkLst>
        </pc:spChg>
        <pc:spChg chg="add del mod">
          <ac:chgData name="Sarawoot Kongyoung" userId="3c6e786b-6c74-44bb-b33c-0040d5d8c246" providerId="ADAL" clId="{2620C617-B8BE-4128-B191-67F66659E7EF}" dt="2024-09-08T03:21:05.683" v="571" actId="22"/>
          <ac:spMkLst>
            <pc:docMk/>
            <pc:sldMk cId="2696299517" sldId="336"/>
            <ac:spMk id="7" creationId="{25358560-72CC-3364-BCB7-007A2CE37804}"/>
          </ac:spMkLst>
        </pc:spChg>
        <pc:picChg chg="del">
          <ac:chgData name="Sarawoot Kongyoung" userId="3c6e786b-6c74-44bb-b33c-0040d5d8c246" providerId="ADAL" clId="{2620C617-B8BE-4128-B191-67F66659E7EF}" dt="2024-09-08T03:21:04.016" v="570" actId="478"/>
          <ac:picMkLst>
            <pc:docMk/>
            <pc:sldMk cId="2696299517" sldId="336"/>
            <ac:picMk id="8" creationId="{EA4B086C-4E6B-44B7-84BD-C26DA9FABF7B}"/>
          </ac:picMkLst>
        </pc:picChg>
        <pc:picChg chg="add mod ord">
          <ac:chgData name="Sarawoot Kongyoung" userId="3c6e786b-6c74-44bb-b33c-0040d5d8c246" providerId="ADAL" clId="{2620C617-B8BE-4128-B191-67F66659E7EF}" dt="2024-09-08T03:21:11.455" v="573" actId="1076"/>
          <ac:picMkLst>
            <pc:docMk/>
            <pc:sldMk cId="2696299517" sldId="336"/>
            <ac:picMk id="10" creationId="{47497334-4BD0-F001-35D9-C0B888F446C7}"/>
          </ac:picMkLst>
        </pc:picChg>
      </pc:sldChg>
      <pc:sldChg chg="addSp delSp modSp add mod">
        <pc:chgData name="Sarawoot Kongyoung" userId="3c6e786b-6c74-44bb-b33c-0040d5d8c246" providerId="ADAL" clId="{2620C617-B8BE-4128-B191-67F66659E7EF}" dt="2024-09-08T03:23:48.228" v="591" actId="1076"/>
        <pc:sldMkLst>
          <pc:docMk/>
          <pc:sldMk cId="3974934306" sldId="337"/>
        </pc:sldMkLst>
        <pc:spChg chg="mod">
          <ac:chgData name="Sarawoot Kongyoung" userId="3c6e786b-6c74-44bb-b33c-0040d5d8c246" providerId="ADAL" clId="{2620C617-B8BE-4128-B191-67F66659E7EF}" dt="2024-09-08T03:23:12.159" v="583" actId="404"/>
          <ac:spMkLst>
            <pc:docMk/>
            <pc:sldMk cId="3974934306" sldId="337"/>
            <ac:spMk id="2" creationId="{F1FCB921-D030-5AAD-E83E-3C588A016908}"/>
          </ac:spMkLst>
        </pc:spChg>
        <pc:spChg chg="add mod">
          <ac:chgData name="Sarawoot Kongyoung" userId="3c6e786b-6c74-44bb-b33c-0040d5d8c246" providerId="ADAL" clId="{2620C617-B8BE-4128-B191-67F66659E7EF}" dt="2024-09-08T03:23:26.242" v="587" actId="14100"/>
          <ac:spMkLst>
            <pc:docMk/>
            <pc:sldMk cId="3974934306" sldId="337"/>
            <ac:spMk id="3" creationId="{DBE1AD3A-36E1-9718-1F4E-76EA610D0122}"/>
          </ac:spMkLst>
        </pc:spChg>
        <pc:spChg chg="add del mod">
          <ac:chgData name="Sarawoot Kongyoung" userId="3c6e786b-6c74-44bb-b33c-0040d5d8c246" providerId="ADAL" clId="{2620C617-B8BE-4128-B191-67F66659E7EF}" dt="2024-09-08T03:23:42.175" v="589" actId="22"/>
          <ac:spMkLst>
            <pc:docMk/>
            <pc:sldMk cId="3974934306" sldId="337"/>
            <ac:spMk id="8" creationId="{AD83A2DA-75CF-2F20-3D15-4798968C293C}"/>
          </ac:spMkLst>
        </pc:spChg>
        <pc:picChg chg="del">
          <ac:chgData name="Sarawoot Kongyoung" userId="3c6e786b-6c74-44bb-b33c-0040d5d8c246" providerId="ADAL" clId="{2620C617-B8BE-4128-B191-67F66659E7EF}" dt="2024-09-08T03:23:28.782" v="588" actId="478"/>
          <ac:picMkLst>
            <pc:docMk/>
            <pc:sldMk cId="3974934306" sldId="337"/>
            <ac:picMk id="10" creationId="{C71B8A95-2196-AFB5-5A86-6C54C1951C9D}"/>
          </ac:picMkLst>
        </pc:picChg>
        <pc:picChg chg="add mod ord">
          <ac:chgData name="Sarawoot Kongyoung" userId="3c6e786b-6c74-44bb-b33c-0040d5d8c246" providerId="ADAL" clId="{2620C617-B8BE-4128-B191-67F66659E7EF}" dt="2024-09-08T03:23:48.228" v="591" actId="1076"/>
          <ac:picMkLst>
            <pc:docMk/>
            <pc:sldMk cId="3974934306" sldId="337"/>
            <ac:picMk id="11" creationId="{F2A676CC-191A-8CD7-EAB2-E6CBA3D5BF72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8:16:47.941" v="612" actId="14100"/>
        <pc:sldMkLst>
          <pc:docMk/>
          <pc:sldMk cId="3845653044" sldId="338"/>
        </pc:sldMkLst>
        <pc:spChg chg="mod">
          <ac:chgData name="Sarawoot Kongyoung" userId="3c6e786b-6c74-44bb-b33c-0040d5d8c246" providerId="ADAL" clId="{2620C617-B8BE-4128-B191-67F66659E7EF}" dt="2024-09-08T08:16:31.192" v="608" actId="404"/>
          <ac:spMkLst>
            <pc:docMk/>
            <pc:sldMk cId="3845653044" sldId="338"/>
            <ac:spMk id="2" creationId="{ECF35E96-E085-104C-FD94-7C650B764CF9}"/>
          </ac:spMkLst>
        </pc:spChg>
        <pc:spChg chg="del">
          <ac:chgData name="Sarawoot Kongyoung" userId="3c6e786b-6c74-44bb-b33c-0040d5d8c246" providerId="ADAL" clId="{2620C617-B8BE-4128-B191-67F66659E7EF}" dt="2024-09-08T08:16:40.564" v="609" actId="22"/>
          <ac:spMkLst>
            <pc:docMk/>
            <pc:sldMk cId="3845653044" sldId="338"/>
            <ac:spMk id="3" creationId="{A50CE213-8C02-F055-FCE5-E6E173EBB0F4}"/>
          </ac:spMkLst>
        </pc:spChg>
        <pc:picChg chg="add mod ord">
          <ac:chgData name="Sarawoot Kongyoung" userId="3c6e786b-6c74-44bb-b33c-0040d5d8c246" providerId="ADAL" clId="{2620C617-B8BE-4128-B191-67F66659E7EF}" dt="2024-09-08T08:16:47.941" v="612" actId="14100"/>
          <ac:picMkLst>
            <pc:docMk/>
            <pc:sldMk cId="3845653044" sldId="338"/>
            <ac:picMk id="5" creationId="{6795B351-05FC-F17D-D77A-B5CC114A646B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08:18:31.289" v="635" actId="1076"/>
        <pc:sldMkLst>
          <pc:docMk/>
          <pc:sldMk cId="2479677058" sldId="339"/>
        </pc:sldMkLst>
        <pc:spChg chg="del">
          <ac:chgData name="Sarawoot Kongyoung" userId="3c6e786b-6c74-44bb-b33c-0040d5d8c246" providerId="ADAL" clId="{2620C617-B8BE-4128-B191-67F66659E7EF}" dt="2024-09-08T08:17:18.088" v="616" actId="700"/>
          <ac:spMkLst>
            <pc:docMk/>
            <pc:sldMk cId="2479677058" sldId="339"/>
            <ac:spMk id="2" creationId="{82601ADA-736E-1877-3CD9-858A8E49D8F2}"/>
          </ac:spMkLst>
        </pc:spChg>
        <pc:spChg chg="del">
          <ac:chgData name="Sarawoot Kongyoung" userId="3c6e786b-6c74-44bb-b33c-0040d5d8c246" providerId="ADAL" clId="{2620C617-B8BE-4128-B191-67F66659E7EF}" dt="2024-09-08T08:17:12.061" v="614" actId="22"/>
          <ac:spMkLst>
            <pc:docMk/>
            <pc:sldMk cId="2479677058" sldId="339"/>
            <ac:spMk id="3" creationId="{F6BC7BB6-DE9C-C00A-C1FF-7973DC2425CF}"/>
          </ac:spMkLst>
        </pc:spChg>
        <pc:spChg chg="add mod">
          <ac:chgData name="Sarawoot Kongyoung" userId="3c6e786b-6c74-44bb-b33c-0040d5d8c246" providerId="ADAL" clId="{2620C617-B8BE-4128-B191-67F66659E7EF}" dt="2024-09-08T08:17:46.276" v="623" actId="1076"/>
          <ac:spMkLst>
            <pc:docMk/>
            <pc:sldMk cId="2479677058" sldId="339"/>
            <ac:spMk id="8" creationId="{F59783BD-6E4A-2AFD-0409-569D78AE6539}"/>
          </ac:spMkLst>
        </pc:spChg>
        <pc:spChg chg="add mod">
          <ac:chgData name="Sarawoot Kongyoung" userId="3c6e786b-6c74-44bb-b33c-0040d5d8c246" providerId="ADAL" clId="{2620C617-B8BE-4128-B191-67F66659E7EF}" dt="2024-09-08T08:18:00.320" v="626" actId="14100"/>
          <ac:spMkLst>
            <pc:docMk/>
            <pc:sldMk cId="2479677058" sldId="339"/>
            <ac:spMk id="9" creationId="{8CB28151-91FB-0132-65E9-97DA0C27885C}"/>
          </ac:spMkLst>
        </pc:spChg>
        <pc:spChg chg="add mod">
          <ac:chgData name="Sarawoot Kongyoung" userId="3c6e786b-6c74-44bb-b33c-0040d5d8c246" providerId="ADAL" clId="{2620C617-B8BE-4128-B191-67F66659E7EF}" dt="2024-09-08T08:18:05.842" v="628" actId="14100"/>
          <ac:spMkLst>
            <pc:docMk/>
            <pc:sldMk cId="2479677058" sldId="339"/>
            <ac:spMk id="10" creationId="{A4354CE8-E988-6245-BB36-25CB5776FD7F}"/>
          </ac:spMkLst>
        </pc:spChg>
        <pc:spChg chg="add mod">
          <ac:chgData name="Sarawoot Kongyoung" userId="3c6e786b-6c74-44bb-b33c-0040d5d8c246" providerId="ADAL" clId="{2620C617-B8BE-4128-B191-67F66659E7EF}" dt="2024-09-08T08:18:23.994" v="633" actId="14100"/>
          <ac:spMkLst>
            <pc:docMk/>
            <pc:sldMk cId="2479677058" sldId="339"/>
            <ac:spMk id="11" creationId="{0EADCB0B-6565-B770-7E12-BF8B6ADF45CC}"/>
          </ac:spMkLst>
        </pc:spChg>
        <pc:spChg chg="add mod">
          <ac:chgData name="Sarawoot Kongyoung" userId="3c6e786b-6c74-44bb-b33c-0040d5d8c246" providerId="ADAL" clId="{2620C617-B8BE-4128-B191-67F66659E7EF}" dt="2024-09-08T08:18:31.289" v="635" actId="1076"/>
          <ac:spMkLst>
            <pc:docMk/>
            <pc:sldMk cId="2479677058" sldId="339"/>
            <ac:spMk id="12" creationId="{73B218A8-E8CD-8901-0A79-1DF8E824D1CF}"/>
          </ac:spMkLst>
        </pc:spChg>
        <pc:picChg chg="add mod ord">
          <ac:chgData name="Sarawoot Kongyoung" userId="3c6e786b-6c74-44bb-b33c-0040d5d8c246" providerId="ADAL" clId="{2620C617-B8BE-4128-B191-67F66659E7EF}" dt="2024-09-08T08:17:20.696" v="617" actId="1076"/>
          <ac:picMkLst>
            <pc:docMk/>
            <pc:sldMk cId="2479677058" sldId="339"/>
            <ac:picMk id="5" creationId="{041EC52E-3FF7-1FA4-9635-7E74B63BF242}"/>
          </ac:picMkLst>
        </pc:picChg>
        <pc:picChg chg="add mod">
          <ac:chgData name="Sarawoot Kongyoung" userId="3c6e786b-6c74-44bb-b33c-0040d5d8c246" providerId="ADAL" clId="{2620C617-B8BE-4128-B191-67F66659E7EF}" dt="2024-09-08T08:17:34.712" v="621" actId="1076"/>
          <ac:picMkLst>
            <pc:docMk/>
            <pc:sldMk cId="2479677058" sldId="339"/>
            <ac:picMk id="7" creationId="{BEC1C34B-10C8-28DD-A68E-41ABAF6C28FD}"/>
          </ac:picMkLst>
        </pc:picChg>
      </pc:sldChg>
      <pc:sldChg chg="addSp delSp modSp new mod ord modClrScheme chgLayout">
        <pc:chgData name="Sarawoot Kongyoung" userId="3c6e786b-6c74-44bb-b33c-0040d5d8c246" providerId="ADAL" clId="{2620C617-B8BE-4128-B191-67F66659E7EF}" dt="2024-09-08T08:24:43.846" v="643" actId="1076"/>
        <pc:sldMkLst>
          <pc:docMk/>
          <pc:sldMk cId="320535025" sldId="340"/>
        </pc:sldMkLst>
        <pc:spChg chg="del">
          <ac:chgData name="Sarawoot Kongyoung" userId="3c6e786b-6c74-44bb-b33c-0040d5d8c246" providerId="ADAL" clId="{2620C617-B8BE-4128-B191-67F66659E7EF}" dt="2024-09-08T08:24:41.646" v="642" actId="700"/>
          <ac:spMkLst>
            <pc:docMk/>
            <pc:sldMk cId="320535025" sldId="340"/>
            <ac:spMk id="2" creationId="{72321C64-CFE8-95FE-3613-5CB00A0C9ACE}"/>
          </ac:spMkLst>
        </pc:spChg>
        <pc:spChg chg="del">
          <ac:chgData name="Sarawoot Kongyoung" userId="3c6e786b-6c74-44bb-b33c-0040d5d8c246" providerId="ADAL" clId="{2620C617-B8BE-4128-B191-67F66659E7EF}" dt="2024-09-08T08:24:32.870" v="639" actId="22"/>
          <ac:spMkLst>
            <pc:docMk/>
            <pc:sldMk cId="320535025" sldId="340"/>
            <ac:spMk id="3" creationId="{605E6F08-A1A7-81C7-6124-1046DDEF283F}"/>
          </ac:spMkLst>
        </pc:spChg>
        <pc:picChg chg="add mod ord">
          <ac:chgData name="Sarawoot Kongyoung" userId="3c6e786b-6c74-44bb-b33c-0040d5d8c246" providerId="ADAL" clId="{2620C617-B8BE-4128-B191-67F66659E7EF}" dt="2024-09-08T08:24:43.846" v="643" actId="1076"/>
          <ac:picMkLst>
            <pc:docMk/>
            <pc:sldMk cId="320535025" sldId="340"/>
            <ac:picMk id="5" creationId="{AE01166C-26DC-50A4-6FB2-F29B6047D097}"/>
          </ac:picMkLst>
        </pc:picChg>
      </pc:sldChg>
      <pc:sldChg chg="addSp modSp new mod modClrScheme chgLayout">
        <pc:chgData name="Sarawoot Kongyoung" userId="3c6e786b-6c74-44bb-b33c-0040d5d8c246" providerId="ADAL" clId="{2620C617-B8BE-4128-B191-67F66659E7EF}" dt="2024-09-08T08:35:29.388" v="663" actId="1076"/>
        <pc:sldMkLst>
          <pc:docMk/>
          <pc:sldMk cId="1749376152" sldId="341"/>
        </pc:sldMkLst>
        <pc:spChg chg="add mod">
          <ac:chgData name="Sarawoot Kongyoung" userId="3c6e786b-6c74-44bb-b33c-0040d5d8c246" providerId="ADAL" clId="{2620C617-B8BE-4128-B191-67F66659E7EF}" dt="2024-09-08T08:35:13.781" v="661" actId="20577"/>
          <ac:spMkLst>
            <pc:docMk/>
            <pc:sldMk cId="1749376152" sldId="341"/>
            <ac:spMk id="2" creationId="{68FE26AD-9A79-2505-DF3A-78ECD0CDAB67}"/>
          </ac:spMkLst>
        </pc:spChg>
        <pc:spChg chg="add mod">
          <ac:chgData name="Sarawoot Kongyoung" userId="3c6e786b-6c74-44bb-b33c-0040d5d8c246" providerId="ADAL" clId="{2620C617-B8BE-4128-B191-67F66659E7EF}" dt="2024-09-08T08:35:09.051" v="658"/>
          <ac:spMkLst>
            <pc:docMk/>
            <pc:sldMk cId="1749376152" sldId="341"/>
            <ac:spMk id="3" creationId="{091DF80D-992D-5A8A-9AF2-A7B9CCE742B8}"/>
          </ac:spMkLst>
        </pc:spChg>
        <pc:picChg chg="add mod">
          <ac:chgData name="Sarawoot Kongyoung" userId="3c6e786b-6c74-44bb-b33c-0040d5d8c246" providerId="ADAL" clId="{2620C617-B8BE-4128-B191-67F66659E7EF}" dt="2024-09-08T08:35:29.388" v="663" actId="1076"/>
          <ac:picMkLst>
            <pc:docMk/>
            <pc:sldMk cId="1749376152" sldId="341"/>
            <ac:picMk id="5" creationId="{9C8DED96-49E8-1F98-10BD-FFA6F62EFDBC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08:35:49.005" v="666" actId="22"/>
        <pc:sldMkLst>
          <pc:docMk/>
          <pc:sldMk cId="3634324195" sldId="342"/>
        </pc:sldMkLst>
        <pc:spChg chg="mod">
          <ac:chgData name="Sarawoot Kongyoung" userId="3c6e786b-6c74-44bb-b33c-0040d5d8c246" providerId="ADAL" clId="{2620C617-B8BE-4128-B191-67F66659E7EF}" dt="2024-09-08T08:35:36.898" v="665"/>
          <ac:spMkLst>
            <pc:docMk/>
            <pc:sldMk cId="3634324195" sldId="342"/>
            <ac:spMk id="2" creationId="{49C908E2-ED4B-B2B1-4E4C-571A1D1A0F6D}"/>
          </ac:spMkLst>
        </pc:spChg>
        <pc:spChg chg="del">
          <ac:chgData name="Sarawoot Kongyoung" userId="3c6e786b-6c74-44bb-b33c-0040d5d8c246" providerId="ADAL" clId="{2620C617-B8BE-4128-B191-67F66659E7EF}" dt="2024-09-08T08:35:49.005" v="666" actId="22"/>
          <ac:spMkLst>
            <pc:docMk/>
            <pc:sldMk cId="3634324195" sldId="342"/>
            <ac:spMk id="3" creationId="{49ED1976-EF47-5C74-FC42-1466599EB9B3}"/>
          </ac:spMkLst>
        </pc:spChg>
        <pc:picChg chg="add mod ord">
          <ac:chgData name="Sarawoot Kongyoung" userId="3c6e786b-6c74-44bb-b33c-0040d5d8c246" providerId="ADAL" clId="{2620C617-B8BE-4128-B191-67F66659E7EF}" dt="2024-09-08T08:35:49.005" v="666" actId="22"/>
          <ac:picMkLst>
            <pc:docMk/>
            <pc:sldMk cId="3634324195" sldId="342"/>
            <ac:picMk id="5" creationId="{58F6E233-73BB-C575-1003-B2A95180962C}"/>
          </ac:picMkLst>
        </pc:picChg>
      </pc:sldChg>
      <pc:sldChg chg="modSp new mod">
        <pc:chgData name="Sarawoot Kongyoung" userId="3c6e786b-6c74-44bb-b33c-0040d5d8c246" providerId="ADAL" clId="{2620C617-B8BE-4128-B191-67F66659E7EF}" dt="2024-09-08T08:50:39.860" v="706" actId="20577"/>
        <pc:sldMkLst>
          <pc:docMk/>
          <pc:sldMk cId="611773205" sldId="343"/>
        </pc:sldMkLst>
        <pc:spChg chg="mod">
          <ac:chgData name="Sarawoot Kongyoung" userId="3c6e786b-6c74-44bb-b33c-0040d5d8c246" providerId="ADAL" clId="{2620C617-B8BE-4128-B191-67F66659E7EF}" dt="2024-09-08T08:49:38.484" v="670"/>
          <ac:spMkLst>
            <pc:docMk/>
            <pc:sldMk cId="611773205" sldId="343"/>
            <ac:spMk id="2" creationId="{C37EBF62-D94A-5E03-D9D9-76CCF95C2662}"/>
          </ac:spMkLst>
        </pc:spChg>
        <pc:spChg chg="mod">
          <ac:chgData name="Sarawoot Kongyoung" userId="3c6e786b-6c74-44bb-b33c-0040d5d8c246" providerId="ADAL" clId="{2620C617-B8BE-4128-B191-67F66659E7EF}" dt="2024-09-08T08:50:39.860" v="706" actId="20577"/>
          <ac:spMkLst>
            <pc:docMk/>
            <pc:sldMk cId="611773205" sldId="343"/>
            <ac:spMk id="3" creationId="{F4644F55-D970-DE0D-8DCB-CB5381B7C13E}"/>
          </ac:spMkLst>
        </pc:spChg>
      </pc:sldChg>
      <pc:sldChg chg="addSp delSp modSp new mod modClrScheme chgLayout">
        <pc:chgData name="Sarawoot Kongyoung" userId="3c6e786b-6c74-44bb-b33c-0040d5d8c246" providerId="ADAL" clId="{2620C617-B8BE-4128-B191-67F66659E7EF}" dt="2024-09-08T08:55:27.519" v="710" actId="1076"/>
        <pc:sldMkLst>
          <pc:docMk/>
          <pc:sldMk cId="1779731350" sldId="344"/>
        </pc:sldMkLst>
        <pc:spChg chg="del">
          <ac:chgData name="Sarawoot Kongyoung" userId="3c6e786b-6c74-44bb-b33c-0040d5d8c246" providerId="ADAL" clId="{2620C617-B8BE-4128-B191-67F66659E7EF}" dt="2024-09-08T08:55:21.904" v="708" actId="700"/>
          <ac:spMkLst>
            <pc:docMk/>
            <pc:sldMk cId="1779731350" sldId="344"/>
            <ac:spMk id="2" creationId="{1EE79A89-A503-A108-94E6-31DF6B0C6A52}"/>
          </ac:spMkLst>
        </pc:spChg>
        <pc:spChg chg="del">
          <ac:chgData name="Sarawoot Kongyoung" userId="3c6e786b-6c74-44bb-b33c-0040d5d8c246" providerId="ADAL" clId="{2620C617-B8BE-4128-B191-67F66659E7EF}" dt="2024-09-08T08:55:21.904" v="708" actId="700"/>
          <ac:spMkLst>
            <pc:docMk/>
            <pc:sldMk cId="1779731350" sldId="344"/>
            <ac:spMk id="3" creationId="{B75B5400-3041-B569-BC8F-F3F68877CA16}"/>
          </ac:spMkLst>
        </pc:spChg>
        <pc:picChg chg="add mod">
          <ac:chgData name="Sarawoot Kongyoung" userId="3c6e786b-6c74-44bb-b33c-0040d5d8c246" providerId="ADAL" clId="{2620C617-B8BE-4128-B191-67F66659E7EF}" dt="2024-09-08T08:55:27.519" v="710" actId="1076"/>
          <ac:picMkLst>
            <pc:docMk/>
            <pc:sldMk cId="1779731350" sldId="344"/>
            <ac:picMk id="5" creationId="{129AB528-3A36-A4EC-888F-41F66FBE0F31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8:58:11.645" v="719" actId="1076"/>
        <pc:sldMkLst>
          <pc:docMk/>
          <pc:sldMk cId="1789554832" sldId="345"/>
        </pc:sldMkLst>
        <pc:spChg chg="add mod">
          <ac:chgData name="Sarawoot Kongyoung" userId="3c6e786b-6c74-44bb-b33c-0040d5d8c246" providerId="ADAL" clId="{2620C617-B8BE-4128-B191-67F66659E7EF}" dt="2024-09-08T08:58:11.645" v="719" actId="1076"/>
          <ac:spMkLst>
            <pc:docMk/>
            <pc:sldMk cId="1789554832" sldId="345"/>
            <ac:spMk id="8" creationId="{65AD80E0-C033-15AA-6C6A-DDF09A2A7A39}"/>
          </ac:spMkLst>
        </pc:spChg>
        <pc:picChg chg="add mod">
          <ac:chgData name="Sarawoot Kongyoung" userId="3c6e786b-6c74-44bb-b33c-0040d5d8c246" providerId="ADAL" clId="{2620C617-B8BE-4128-B191-67F66659E7EF}" dt="2024-09-08T08:57:37.190" v="713" actId="1076"/>
          <ac:picMkLst>
            <pc:docMk/>
            <pc:sldMk cId="1789554832" sldId="345"/>
            <ac:picMk id="3" creationId="{58949137-D569-8B40-8542-191E3D4566B5}"/>
          </ac:picMkLst>
        </pc:picChg>
        <pc:picChg chg="add mod">
          <ac:chgData name="Sarawoot Kongyoung" userId="3c6e786b-6c74-44bb-b33c-0040d5d8c246" providerId="ADAL" clId="{2620C617-B8BE-4128-B191-67F66659E7EF}" dt="2024-09-08T08:57:50.244" v="715" actId="1076"/>
          <ac:picMkLst>
            <pc:docMk/>
            <pc:sldMk cId="1789554832" sldId="345"/>
            <ac:picMk id="5" creationId="{6B919CF2-B1A1-1C58-B0A7-2C7D0E4B3134}"/>
          </ac:picMkLst>
        </pc:picChg>
        <pc:picChg chg="add mod">
          <ac:chgData name="Sarawoot Kongyoung" userId="3c6e786b-6c74-44bb-b33c-0040d5d8c246" providerId="ADAL" clId="{2620C617-B8BE-4128-B191-67F66659E7EF}" dt="2024-09-08T08:58:03.184" v="717" actId="1076"/>
          <ac:picMkLst>
            <pc:docMk/>
            <pc:sldMk cId="1789554832" sldId="345"/>
            <ac:picMk id="7" creationId="{34BB04DC-9193-527F-BED2-3A1847D0E69F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0:28.357" v="722" actId="1076"/>
        <pc:sldMkLst>
          <pc:docMk/>
          <pc:sldMk cId="3051744910" sldId="346"/>
        </pc:sldMkLst>
        <pc:picChg chg="add mod">
          <ac:chgData name="Sarawoot Kongyoung" userId="3c6e786b-6c74-44bb-b33c-0040d5d8c246" providerId="ADAL" clId="{2620C617-B8BE-4128-B191-67F66659E7EF}" dt="2024-09-08T09:00:28.357" v="722" actId="1076"/>
          <ac:picMkLst>
            <pc:docMk/>
            <pc:sldMk cId="3051744910" sldId="346"/>
            <ac:picMk id="3" creationId="{0F86E87F-0233-C8BA-F8F0-64987174B1DB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1:56.600" v="731" actId="1076"/>
        <pc:sldMkLst>
          <pc:docMk/>
          <pc:sldMk cId="1361206849" sldId="347"/>
        </pc:sldMkLst>
        <pc:spChg chg="add mod">
          <ac:chgData name="Sarawoot Kongyoung" userId="3c6e786b-6c74-44bb-b33c-0040d5d8c246" providerId="ADAL" clId="{2620C617-B8BE-4128-B191-67F66659E7EF}" dt="2024-09-08T09:01:56.600" v="731" actId="1076"/>
          <ac:spMkLst>
            <pc:docMk/>
            <pc:sldMk cId="1361206849" sldId="347"/>
            <ac:spMk id="8" creationId="{2F910BF4-3DDB-D147-F74D-D27263F08FFA}"/>
          </ac:spMkLst>
        </pc:spChg>
        <pc:picChg chg="add mod">
          <ac:chgData name="Sarawoot Kongyoung" userId="3c6e786b-6c74-44bb-b33c-0040d5d8c246" providerId="ADAL" clId="{2620C617-B8BE-4128-B191-67F66659E7EF}" dt="2024-09-08T09:01:32.090" v="725" actId="1076"/>
          <ac:picMkLst>
            <pc:docMk/>
            <pc:sldMk cId="1361206849" sldId="347"/>
            <ac:picMk id="3" creationId="{3B61A874-C537-BC06-D5BA-AE41F709E9B1}"/>
          </ac:picMkLst>
        </pc:picChg>
        <pc:picChg chg="add mod">
          <ac:chgData name="Sarawoot Kongyoung" userId="3c6e786b-6c74-44bb-b33c-0040d5d8c246" providerId="ADAL" clId="{2620C617-B8BE-4128-B191-67F66659E7EF}" dt="2024-09-08T09:01:41.566" v="727" actId="1076"/>
          <ac:picMkLst>
            <pc:docMk/>
            <pc:sldMk cId="1361206849" sldId="347"/>
            <ac:picMk id="5" creationId="{A59DEC3A-4987-53A4-F44D-CE30A842A742}"/>
          </ac:picMkLst>
        </pc:picChg>
        <pc:picChg chg="add mod">
          <ac:chgData name="Sarawoot Kongyoung" userId="3c6e786b-6c74-44bb-b33c-0040d5d8c246" providerId="ADAL" clId="{2620C617-B8BE-4128-B191-67F66659E7EF}" dt="2024-09-08T09:01:50.304" v="729" actId="1076"/>
          <ac:picMkLst>
            <pc:docMk/>
            <pc:sldMk cId="1361206849" sldId="347"/>
            <ac:picMk id="7" creationId="{0AF3DE2A-9B39-142C-EA02-3D6CEEAA06A2}"/>
          </ac:picMkLst>
        </pc:picChg>
      </pc:sldChg>
      <pc:sldChg chg="addSp new mod">
        <pc:chgData name="Sarawoot Kongyoung" userId="3c6e786b-6c74-44bb-b33c-0040d5d8c246" providerId="ADAL" clId="{2620C617-B8BE-4128-B191-67F66659E7EF}" dt="2024-09-08T09:02:34.715" v="733" actId="22"/>
        <pc:sldMkLst>
          <pc:docMk/>
          <pc:sldMk cId="1775883392" sldId="348"/>
        </pc:sldMkLst>
        <pc:picChg chg="add">
          <ac:chgData name="Sarawoot Kongyoung" userId="3c6e786b-6c74-44bb-b33c-0040d5d8c246" providerId="ADAL" clId="{2620C617-B8BE-4128-B191-67F66659E7EF}" dt="2024-09-08T09:02:34.715" v="733" actId="22"/>
          <ac:picMkLst>
            <pc:docMk/>
            <pc:sldMk cId="1775883392" sldId="348"/>
            <ac:picMk id="3" creationId="{B4A0C7C4-DAAA-9786-BD61-3B0637D1917B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09:03:21.441" v="737" actId="1076"/>
        <pc:sldMkLst>
          <pc:docMk/>
          <pc:sldMk cId="3153614204" sldId="349"/>
        </pc:sldMkLst>
        <pc:picChg chg="add mod">
          <ac:chgData name="Sarawoot Kongyoung" userId="3c6e786b-6c74-44bb-b33c-0040d5d8c246" providerId="ADAL" clId="{2620C617-B8BE-4128-B191-67F66659E7EF}" dt="2024-09-08T09:03:21.441" v="737" actId="1076"/>
          <ac:picMkLst>
            <pc:docMk/>
            <pc:sldMk cId="3153614204" sldId="349"/>
            <ac:picMk id="3" creationId="{93155308-5D86-11EC-715A-1720DF5E755E}"/>
          </ac:picMkLst>
        </pc:picChg>
      </pc:sldChg>
      <pc:sldChg chg="addSp new mod">
        <pc:chgData name="Sarawoot Kongyoung" userId="3c6e786b-6c74-44bb-b33c-0040d5d8c246" providerId="ADAL" clId="{2620C617-B8BE-4128-B191-67F66659E7EF}" dt="2024-09-08T10:01:24.719" v="739" actId="22"/>
        <pc:sldMkLst>
          <pc:docMk/>
          <pc:sldMk cId="4102560988" sldId="350"/>
        </pc:sldMkLst>
        <pc:picChg chg="add">
          <ac:chgData name="Sarawoot Kongyoung" userId="3c6e786b-6c74-44bb-b33c-0040d5d8c246" providerId="ADAL" clId="{2620C617-B8BE-4128-B191-67F66659E7EF}" dt="2024-09-08T10:01:24.719" v="739" actId="22"/>
          <ac:picMkLst>
            <pc:docMk/>
            <pc:sldMk cId="4102560988" sldId="350"/>
            <ac:picMk id="3" creationId="{889C0E19-D2B4-E842-E060-BA3C72E59297}"/>
          </ac:picMkLst>
        </pc:picChg>
      </pc:sldChg>
      <pc:sldChg chg="addSp modSp new mod modClrScheme chgLayout">
        <pc:chgData name="Sarawoot Kongyoung" userId="3c6e786b-6c74-44bb-b33c-0040d5d8c246" providerId="ADAL" clId="{2620C617-B8BE-4128-B191-67F66659E7EF}" dt="2024-09-08T10:07:54.144" v="769" actId="13822"/>
        <pc:sldMkLst>
          <pc:docMk/>
          <pc:sldMk cId="1260328261" sldId="351"/>
        </pc:sldMkLst>
        <pc:spChg chg="add mod ord">
          <ac:chgData name="Sarawoot Kongyoung" userId="3c6e786b-6c74-44bb-b33c-0040d5d8c246" providerId="ADAL" clId="{2620C617-B8BE-4128-B191-67F66659E7EF}" dt="2024-09-08T10:05:29.191" v="752" actId="20577"/>
          <ac:spMkLst>
            <pc:docMk/>
            <pc:sldMk cId="1260328261" sldId="351"/>
            <ac:spMk id="4" creationId="{9B9ACE8E-E1D3-EC4F-DF51-9894F3DABE17}"/>
          </ac:spMkLst>
        </pc:spChg>
        <pc:spChg chg="add mod ord">
          <ac:chgData name="Sarawoot Kongyoung" userId="3c6e786b-6c74-44bb-b33c-0040d5d8c246" providerId="ADAL" clId="{2620C617-B8BE-4128-B191-67F66659E7EF}" dt="2024-09-08T10:05:53.026" v="757" actId="1076"/>
          <ac:spMkLst>
            <pc:docMk/>
            <pc:sldMk cId="1260328261" sldId="351"/>
            <ac:spMk id="5" creationId="{9AEE63DE-F3D9-151C-3405-099E2D5E8B74}"/>
          </ac:spMkLst>
        </pc:spChg>
        <pc:spChg chg="add mod">
          <ac:chgData name="Sarawoot Kongyoung" userId="3c6e786b-6c74-44bb-b33c-0040d5d8c246" providerId="ADAL" clId="{2620C617-B8BE-4128-B191-67F66659E7EF}" dt="2024-09-08T10:07:54.144" v="769" actId="13822"/>
          <ac:spMkLst>
            <pc:docMk/>
            <pc:sldMk cId="1260328261" sldId="351"/>
            <ac:spMk id="9" creationId="{34929A08-9531-EC4E-0B8E-425D90AC1E12}"/>
          </ac:spMkLst>
        </pc:spChg>
        <pc:picChg chg="add mod">
          <ac:chgData name="Sarawoot Kongyoung" userId="3c6e786b-6c74-44bb-b33c-0040d5d8c246" providerId="ADAL" clId="{2620C617-B8BE-4128-B191-67F66659E7EF}" dt="2024-09-08T10:05:33.643" v="753" actId="1076"/>
          <ac:picMkLst>
            <pc:docMk/>
            <pc:sldMk cId="1260328261" sldId="351"/>
            <ac:picMk id="3" creationId="{FD5CFAFC-19F3-94EE-CAC5-68F17B68E08B}"/>
          </ac:picMkLst>
        </pc:picChg>
        <pc:picChg chg="add mod">
          <ac:chgData name="Sarawoot Kongyoung" userId="3c6e786b-6c74-44bb-b33c-0040d5d8c246" providerId="ADAL" clId="{2620C617-B8BE-4128-B191-67F66659E7EF}" dt="2024-09-08T10:07:32.442" v="760" actId="1076"/>
          <ac:picMkLst>
            <pc:docMk/>
            <pc:sldMk cId="1260328261" sldId="351"/>
            <ac:picMk id="7" creationId="{5AC56872-F603-E4EB-AB73-B2AD62CC1D69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10:26.204" v="779" actId="1076"/>
        <pc:sldMkLst>
          <pc:docMk/>
          <pc:sldMk cId="3665377990" sldId="352"/>
        </pc:sldMkLst>
        <pc:spChg chg="mod">
          <ac:chgData name="Sarawoot Kongyoung" userId="3c6e786b-6c74-44bb-b33c-0040d5d8c246" providerId="ADAL" clId="{2620C617-B8BE-4128-B191-67F66659E7EF}" dt="2024-09-08T10:09:46.550" v="772" actId="20577"/>
          <ac:spMkLst>
            <pc:docMk/>
            <pc:sldMk cId="3665377990" sldId="352"/>
            <ac:spMk id="2" creationId="{944882D1-D937-DC49-DF88-007D29C2ED32}"/>
          </ac:spMkLst>
        </pc:spChg>
        <pc:spChg chg="mod">
          <ac:chgData name="Sarawoot Kongyoung" userId="3c6e786b-6c74-44bb-b33c-0040d5d8c246" providerId="ADAL" clId="{2620C617-B8BE-4128-B191-67F66659E7EF}" dt="2024-09-08T10:09:52.168" v="773"/>
          <ac:spMkLst>
            <pc:docMk/>
            <pc:sldMk cId="3665377990" sldId="352"/>
            <ac:spMk id="3" creationId="{7D8664F2-AE9F-8507-CB1A-4F956398CC6A}"/>
          </ac:spMkLst>
        </pc:spChg>
        <pc:spChg chg="add mod">
          <ac:chgData name="Sarawoot Kongyoung" userId="3c6e786b-6c74-44bb-b33c-0040d5d8c246" providerId="ADAL" clId="{2620C617-B8BE-4128-B191-67F66659E7EF}" dt="2024-09-08T10:10:26.204" v="779" actId="1076"/>
          <ac:spMkLst>
            <pc:docMk/>
            <pc:sldMk cId="3665377990" sldId="352"/>
            <ac:spMk id="8" creationId="{D4686A94-4DCB-0F2A-633E-31D64C5F9E1B}"/>
          </ac:spMkLst>
        </pc:spChg>
        <pc:picChg chg="add mod">
          <ac:chgData name="Sarawoot Kongyoung" userId="3c6e786b-6c74-44bb-b33c-0040d5d8c246" providerId="ADAL" clId="{2620C617-B8BE-4128-B191-67F66659E7EF}" dt="2024-09-08T10:10:09.138" v="775" actId="1076"/>
          <ac:picMkLst>
            <pc:docMk/>
            <pc:sldMk cId="3665377990" sldId="352"/>
            <ac:picMk id="5" creationId="{199374D2-81FB-0E4B-D32C-2452018B815B}"/>
          </ac:picMkLst>
        </pc:picChg>
        <pc:picChg chg="add mod">
          <ac:chgData name="Sarawoot Kongyoung" userId="3c6e786b-6c74-44bb-b33c-0040d5d8c246" providerId="ADAL" clId="{2620C617-B8BE-4128-B191-67F66659E7EF}" dt="2024-09-08T10:10:18.321" v="777" actId="1076"/>
          <ac:picMkLst>
            <pc:docMk/>
            <pc:sldMk cId="3665377990" sldId="352"/>
            <ac:picMk id="7" creationId="{8E71CD1F-EC81-D596-0C79-3D5382E686CC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10:23:53.396" v="784"/>
        <pc:sldMkLst>
          <pc:docMk/>
          <pc:sldMk cId="1439208038" sldId="353"/>
        </pc:sldMkLst>
        <pc:spChg chg="del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2" creationId="{8FB84B74-02BD-A745-CE2B-2CCAF37D311B}"/>
          </ac:spMkLst>
        </pc:spChg>
        <pc:spChg chg="del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3" creationId="{BAA2478D-479B-890C-8754-1596ECB3B570}"/>
          </ac:spMkLst>
        </pc:spChg>
        <pc:spChg chg="add mod ord">
          <ac:chgData name="Sarawoot Kongyoung" userId="3c6e786b-6c74-44bb-b33c-0040d5d8c246" providerId="ADAL" clId="{2620C617-B8BE-4128-B191-67F66659E7EF}" dt="2024-09-08T10:23:53.396" v="784"/>
          <ac:spMkLst>
            <pc:docMk/>
            <pc:sldMk cId="1439208038" sldId="353"/>
            <ac:spMk id="4" creationId="{3196EBE2-C41A-2DEF-7178-FF79E373EC81}"/>
          </ac:spMkLst>
        </pc:spChg>
        <pc:spChg chg="add mod ord">
          <ac:chgData name="Sarawoot Kongyoung" userId="3c6e786b-6c74-44bb-b33c-0040d5d8c246" providerId="ADAL" clId="{2620C617-B8BE-4128-B191-67F66659E7EF}" dt="2024-09-08T10:23:50.575" v="781" actId="700"/>
          <ac:spMkLst>
            <pc:docMk/>
            <pc:sldMk cId="1439208038" sldId="353"/>
            <ac:spMk id="5" creationId="{6039A883-F390-C547-FD95-BFC9212A20A2}"/>
          </ac:spMkLst>
        </pc:spChg>
      </pc:sldChg>
      <pc:sldChg chg="addSp delSp modSp new mod modClrScheme modAnim chgLayout">
        <pc:chgData name="Sarawoot Kongyoung" userId="3c6e786b-6c74-44bb-b33c-0040d5d8c246" providerId="ADAL" clId="{2620C617-B8BE-4128-B191-67F66659E7EF}" dt="2024-09-08T10:34:39.526" v="803"/>
        <pc:sldMkLst>
          <pc:docMk/>
          <pc:sldMk cId="1371502293" sldId="354"/>
        </pc:sldMkLst>
        <pc:spChg chg="del mod ord">
          <ac:chgData name="Sarawoot Kongyoung" userId="3c6e786b-6c74-44bb-b33c-0040d5d8c246" providerId="ADAL" clId="{2620C617-B8BE-4128-B191-67F66659E7EF}" dt="2024-09-08T10:32:31.609" v="786" actId="700"/>
          <ac:spMkLst>
            <pc:docMk/>
            <pc:sldMk cId="1371502293" sldId="354"/>
            <ac:spMk id="2" creationId="{277917C9-74E1-A03F-D6ED-F1601939ED61}"/>
          </ac:spMkLst>
        </pc:spChg>
        <pc:spChg chg="del mod ord">
          <ac:chgData name="Sarawoot Kongyoung" userId="3c6e786b-6c74-44bb-b33c-0040d5d8c246" providerId="ADAL" clId="{2620C617-B8BE-4128-B191-67F66659E7EF}" dt="2024-09-08T10:32:31.609" v="786" actId="700"/>
          <ac:spMkLst>
            <pc:docMk/>
            <pc:sldMk cId="1371502293" sldId="354"/>
            <ac:spMk id="3" creationId="{AE810530-7596-523F-16BC-B00AFBEFB825}"/>
          </ac:spMkLst>
        </pc:spChg>
        <pc:spChg chg="add mod ord">
          <ac:chgData name="Sarawoot Kongyoung" userId="3c6e786b-6c74-44bb-b33c-0040d5d8c246" providerId="ADAL" clId="{2620C617-B8BE-4128-B191-67F66659E7EF}" dt="2024-09-08T10:32:41.942" v="793" actId="113"/>
          <ac:spMkLst>
            <pc:docMk/>
            <pc:sldMk cId="1371502293" sldId="354"/>
            <ac:spMk id="4" creationId="{DBADC5A6-89A1-B25E-5B1F-146F68296FDD}"/>
          </ac:spMkLst>
        </pc:spChg>
        <pc:spChg chg="add mod ord">
          <ac:chgData name="Sarawoot Kongyoung" userId="3c6e786b-6c74-44bb-b33c-0040d5d8c246" providerId="ADAL" clId="{2620C617-B8BE-4128-B191-67F66659E7EF}" dt="2024-09-08T10:32:54.347" v="796"/>
          <ac:spMkLst>
            <pc:docMk/>
            <pc:sldMk cId="1371502293" sldId="354"/>
            <ac:spMk id="5" creationId="{CA8683F0-94B9-2F96-8F55-5E998122C319}"/>
          </ac:spMkLst>
        </pc:spChg>
        <pc:picChg chg="add mod">
          <ac:chgData name="Sarawoot Kongyoung" userId="3c6e786b-6c74-44bb-b33c-0040d5d8c246" providerId="ADAL" clId="{2620C617-B8BE-4128-B191-67F66659E7EF}" dt="2024-09-08T10:34:30.663" v="799" actId="1076"/>
          <ac:picMkLst>
            <pc:docMk/>
            <pc:sldMk cId="1371502293" sldId="354"/>
            <ac:picMk id="7" creationId="{FB2573DB-AF08-4B58-9425-ACC549F9A21A}"/>
          </ac:picMkLst>
        </pc:picChg>
        <pc:picChg chg="add mod">
          <ac:chgData name="Sarawoot Kongyoung" userId="3c6e786b-6c74-44bb-b33c-0040d5d8c246" providerId="ADAL" clId="{2620C617-B8BE-4128-B191-67F66659E7EF}" dt="2024-09-08T10:34:35.626" v="802" actId="1440"/>
          <ac:picMkLst>
            <pc:docMk/>
            <pc:sldMk cId="1371502293" sldId="354"/>
            <ac:picMk id="9" creationId="{C9A2A366-58E4-2ABE-D808-FAE99EC68F19}"/>
          </ac:picMkLst>
        </pc:picChg>
      </pc:sldChg>
      <pc:sldChg chg="addSp modSp new mod modAnim">
        <pc:chgData name="Sarawoot Kongyoung" userId="3c6e786b-6c74-44bb-b33c-0040d5d8c246" providerId="ADAL" clId="{2620C617-B8BE-4128-B191-67F66659E7EF}" dt="2024-09-08T10:37:17.399" v="824" actId="208"/>
        <pc:sldMkLst>
          <pc:docMk/>
          <pc:sldMk cId="2180556139" sldId="355"/>
        </pc:sldMkLst>
        <pc:spChg chg="mod">
          <ac:chgData name="Sarawoot Kongyoung" userId="3c6e786b-6c74-44bb-b33c-0040d5d8c246" providerId="ADAL" clId="{2620C617-B8BE-4128-B191-67F66659E7EF}" dt="2024-09-08T10:34:55.401" v="805"/>
          <ac:spMkLst>
            <pc:docMk/>
            <pc:sldMk cId="2180556139" sldId="355"/>
            <ac:spMk id="2" creationId="{3E4322E3-EAE9-6E29-F341-19BFB4D5BC9A}"/>
          </ac:spMkLst>
        </pc:spChg>
        <pc:spChg chg="mod">
          <ac:chgData name="Sarawoot Kongyoung" userId="3c6e786b-6c74-44bb-b33c-0040d5d8c246" providerId="ADAL" clId="{2620C617-B8BE-4128-B191-67F66659E7EF}" dt="2024-09-08T10:35:10.828" v="809" actId="12"/>
          <ac:spMkLst>
            <pc:docMk/>
            <pc:sldMk cId="2180556139" sldId="355"/>
            <ac:spMk id="3" creationId="{5D9E0298-BF97-B642-3192-2BA131F88B6C}"/>
          </ac:spMkLst>
        </pc:spChg>
        <pc:picChg chg="add mod">
          <ac:chgData name="Sarawoot Kongyoung" userId="3c6e786b-6c74-44bb-b33c-0040d5d8c246" providerId="ADAL" clId="{2620C617-B8BE-4128-B191-67F66659E7EF}" dt="2024-09-08T10:36:23.320" v="811" actId="1076"/>
          <ac:picMkLst>
            <pc:docMk/>
            <pc:sldMk cId="2180556139" sldId="355"/>
            <ac:picMk id="5" creationId="{0483DFA3-1222-A862-C155-7E0B127D556B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7" creationId="{C2276E18-4C1C-D34E-994D-1BE90A191DFC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9" creationId="{5A43BF9D-5835-225C-9F27-58A2AD34CDE0}"/>
          </ac:picMkLst>
        </pc:picChg>
        <pc:picChg chg="add mod">
          <ac:chgData name="Sarawoot Kongyoung" userId="3c6e786b-6c74-44bb-b33c-0040d5d8c246" providerId="ADAL" clId="{2620C617-B8BE-4128-B191-67F66659E7EF}" dt="2024-09-08T10:37:17.399" v="824" actId="208"/>
          <ac:picMkLst>
            <pc:docMk/>
            <pc:sldMk cId="2180556139" sldId="355"/>
            <ac:picMk id="11" creationId="{9F451B74-9CF2-3326-7F02-C532B2EC4C3E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39:24.502" v="840" actId="1076"/>
        <pc:sldMkLst>
          <pc:docMk/>
          <pc:sldMk cId="2659774110" sldId="356"/>
        </pc:sldMkLst>
        <pc:spChg chg="mod">
          <ac:chgData name="Sarawoot Kongyoung" userId="3c6e786b-6c74-44bb-b33c-0040d5d8c246" providerId="ADAL" clId="{2620C617-B8BE-4128-B191-67F66659E7EF}" dt="2024-09-08T10:38:52.192" v="834"/>
          <ac:spMkLst>
            <pc:docMk/>
            <pc:sldMk cId="2659774110" sldId="356"/>
            <ac:spMk id="2" creationId="{82C56DCB-EE1E-9C32-57D9-C557EDA6C4BD}"/>
          </ac:spMkLst>
        </pc:spChg>
        <pc:spChg chg="mod">
          <ac:chgData name="Sarawoot Kongyoung" userId="3c6e786b-6c74-44bb-b33c-0040d5d8c246" providerId="ADAL" clId="{2620C617-B8BE-4128-B191-67F66659E7EF}" dt="2024-09-08T10:39:22.120" v="839" actId="14100"/>
          <ac:spMkLst>
            <pc:docMk/>
            <pc:sldMk cId="2659774110" sldId="356"/>
            <ac:spMk id="3" creationId="{3E5D0C0D-6DB3-CC03-B550-262121973137}"/>
          </ac:spMkLst>
        </pc:spChg>
        <pc:picChg chg="add mod">
          <ac:chgData name="Sarawoot Kongyoung" userId="3c6e786b-6c74-44bb-b33c-0040d5d8c246" providerId="ADAL" clId="{2620C617-B8BE-4128-B191-67F66659E7EF}" dt="2024-09-08T10:39:24.502" v="840" actId="1076"/>
          <ac:picMkLst>
            <pc:docMk/>
            <pc:sldMk cId="2659774110" sldId="356"/>
            <ac:picMk id="5" creationId="{922C0EB6-4CC7-F5C3-B15C-E5CA01CEECF8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10:43:30.846" v="856" actId="1076"/>
        <pc:sldMkLst>
          <pc:docMk/>
          <pc:sldMk cId="3072617614" sldId="357"/>
        </pc:sldMkLst>
        <pc:spChg chg="del">
          <ac:chgData name="Sarawoot Kongyoung" userId="3c6e786b-6c74-44bb-b33c-0040d5d8c246" providerId="ADAL" clId="{2620C617-B8BE-4128-B191-67F66659E7EF}" dt="2024-09-08T10:42:53.686" v="842" actId="22"/>
          <ac:spMkLst>
            <pc:docMk/>
            <pc:sldMk cId="3072617614" sldId="357"/>
            <ac:spMk id="3" creationId="{D15791F2-6625-52E2-0075-5E14827EE3C1}"/>
          </ac:spMkLst>
        </pc:spChg>
        <pc:spChg chg="add mod">
          <ac:chgData name="Sarawoot Kongyoung" userId="3c6e786b-6c74-44bb-b33c-0040d5d8c246" providerId="ADAL" clId="{2620C617-B8BE-4128-B191-67F66659E7EF}" dt="2024-09-08T10:43:29.712" v="855" actId="1076"/>
          <ac:spMkLst>
            <pc:docMk/>
            <pc:sldMk cId="3072617614" sldId="357"/>
            <ac:spMk id="7" creationId="{788080B7-7AAA-17D4-B21B-45C4072A7740}"/>
          </ac:spMkLst>
        </pc:spChg>
        <pc:picChg chg="add mod ord">
          <ac:chgData name="Sarawoot Kongyoung" userId="3c6e786b-6c74-44bb-b33c-0040d5d8c246" providerId="ADAL" clId="{2620C617-B8BE-4128-B191-67F66659E7EF}" dt="2024-09-08T10:43:30.846" v="856" actId="1076"/>
          <ac:picMkLst>
            <pc:docMk/>
            <pc:sldMk cId="3072617614" sldId="357"/>
            <ac:picMk id="5" creationId="{91C36655-D139-8F61-079D-8CA465232BD9}"/>
          </ac:picMkLst>
        </pc:picChg>
      </pc:sldChg>
      <pc:sldChg chg="addSp delSp modSp new mod">
        <pc:chgData name="Sarawoot Kongyoung" userId="3c6e786b-6c74-44bb-b33c-0040d5d8c246" providerId="ADAL" clId="{2620C617-B8BE-4128-B191-67F66659E7EF}" dt="2024-09-08T10:44:51.831" v="867" actId="1076"/>
        <pc:sldMkLst>
          <pc:docMk/>
          <pc:sldMk cId="1924498224" sldId="358"/>
        </pc:sldMkLst>
        <pc:spChg chg="del">
          <ac:chgData name="Sarawoot Kongyoung" userId="3c6e786b-6c74-44bb-b33c-0040d5d8c246" providerId="ADAL" clId="{2620C617-B8BE-4128-B191-67F66659E7EF}" dt="2024-09-08T10:44:20.272" v="858" actId="22"/>
          <ac:spMkLst>
            <pc:docMk/>
            <pc:sldMk cId="1924498224" sldId="358"/>
            <ac:spMk id="3" creationId="{E7E4EC36-C715-AEC5-AB9B-9FB79FB3B2AD}"/>
          </ac:spMkLst>
        </pc:spChg>
        <pc:spChg chg="add mod">
          <ac:chgData name="Sarawoot Kongyoung" userId="3c6e786b-6c74-44bb-b33c-0040d5d8c246" providerId="ADAL" clId="{2620C617-B8BE-4128-B191-67F66659E7EF}" dt="2024-09-08T10:44:51.831" v="867" actId="1076"/>
          <ac:spMkLst>
            <pc:docMk/>
            <pc:sldMk cId="1924498224" sldId="358"/>
            <ac:spMk id="7" creationId="{F9D99133-D84C-6F9B-6F81-B9673B132658}"/>
          </ac:spMkLst>
        </pc:spChg>
        <pc:picChg chg="add mod ord">
          <ac:chgData name="Sarawoot Kongyoung" userId="3c6e786b-6c74-44bb-b33c-0040d5d8c246" providerId="ADAL" clId="{2620C617-B8BE-4128-B191-67F66659E7EF}" dt="2024-09-08T10:44:22.565" v="859" actId="1076"/>
          <ac:picMkLst>
            <pc:docMk/>
            <pc:sldMk cId="1924498224" sldId="358"/>
            <ac:picMk id="5" creationId="{3DE756F5-7F73-8041-B437-B4E0570D04D0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0:50:45.634" v="879" actId="1076"/>
        <pc:sldMkLst>
          <pc:docMk/>
          <pc:sldMk cId="1419172471" sldId="359"/>
        </pc:sldMkLst>
        <pc:spChg chg="mod">
          <ac:chgData name="Sarawoot Kongyoung" userId="3c6e786b-6c74-44bb-b33c-0040d5d8c246" providerId="ADAL" clId="{2620C617-B8BE-4128-B191-67F66659E7EF}" dt="2024-09-08T10:48:34.156" v="875" actId="12"/>
          <ac:spMkLst>
            <pc:docMk/>
            <pc:sldMk cId="1419172471" sldId="359"/>
            <ac:spMk id="3" creationId="{108DAED6-4D70-CA22-9169-0352EA527B3D}"/>
          </ac:spMkLst>
        </pc:spChg>
        <pc:picChg chg="add mod">
          <ac:chgData name="Sarawoot Kongyoung" userId="3c6e786b-6c74-44bb-b33c-0040d5d8c246" providerId="ADAL" clId="{2620C617-B8BE-4128-B191-67F66659E7EF}" dt="2024-09-08T10:48:50.421" v="877" actId="1076"/>
          <ac:picMkLst>
            <pc:docMk/>
            <pc:sldMk cId="1419172471" sldId="359"/>
            <ac:picMk id="5" creationId="{FF41DA55-F350-E228-5335-093BFC553DB7}"/>
          </ac:picMkLst>
        </pc:picChg>
        <pc:picChg chg="add mod">
          <ac:chgData name="Sarawoot Kongyoung" userId="3c6e786b-6c74-44bb-b33c-0040d5d8c246" providerId="ADAL" clId="{2620C617-B8BE-4128-B191-67F66659E7EF}" dt="2024-09-08T10:50:45.634" v="879" actId="1076"/>
          <ac:picMkLst>
            <pc:docMk/>
            <pc:sldMk cId="1419172471" sldId="359"/>
            <ac:picMk id="7" creationId="{57336E23-CBA6-C368-EA6C-561189506A9A}"/>
          </ac:picMkLst>
        </pc:picChg>
      </pc:sldChg>
      <pc:sldChg chg="addSp delSp modSp new mod modClrScheme chgLayout">
        <pc:chgData name="Sarawoot Kongyoung" userId="3c6e786b-6c74-44bb-b33c-0040d5d8c246" providerId="ADAL" clId="{2620C617-B8BE-4128-B191-67F66659E7EF}" dt="2024-09-08T10:56:30.278" v="892" actId="1076"/>
        <pc:sldMkLst>
          <pc:docMk/>
          <pc:sldMk cId="4157500924" sldId="360"/>
        </pc:sldMkLst>
        <pc:spChg chg="del">
          <ac:chgData name="Sarawoot Kongyoung" userId="3c6e786b-6c74-44bb-b33c-0040d5d8c246" providerId="ADAL" clId="{2620C617-B8BE-4128-B191-67F66659E7EF}" dt="2024-09-08T10:55:33.355" v="885" actId="700"/>
          <ac:spMkLst>
            <pc:docMk/>
            <pc:sldMk cId="4157500924" sldId="360"/>
            <ac:spMk id="2" creationId="{694864BE-C987-0836-2E69-0BAA1D0D0A2E}"/>
          </ac:spMkLst>
        </pc:spChg>
        <pc:spChg chg="del">
          <ac:chgData name="Sarawoot Kongyoung" userId="3c6e786b-6c74-44bb-b33c-0040d5d8c246" providerId="ADAL" clId="{2620C617-B8BE-4128-B191-67F66659E7EF}" dt="2024-09-08T10:55:14.494" v="881" actId="22"/>
          <ac:spMkLst>
            <pc:docMk/>
            <pc:sldMk cId="4157500924" sldId="360"/>
            <ac:spMk id="3" creationId="{70E01257-5FCE-BEF3-A133-D1229E1B95D6}"/>
          </ac:spMkLst>
        </pc:spChg>
        <pc:picChg chg="add mod ord">
          <ac:chgData name="Sarawoot Kongyoung" userId="3c6e786b-6c74-44bb-b33c-0040d5d8c246" providerId="ADAL" clId="{2620C617-B8BE-4128-B191-67F66659E7EF}" dt="2024-09-08T10:55:43.592" v="890" actId="1076"/>
          <ac:picMkLst>
            <pc:docMk/>
            <pc:sldMk cId="4157500924" sldId="360"/>
            <ac:picMk id="5" creationId="{F6BF5C56-C2C1-3B4F-D019-44E404A5AF6F}"/>
          </ac:picMkLst>
        </pc:picChg>
        <pc:picChg chg="add mod">
          <ac:chgData name="Sarawoot Kongyoung" userId="3c6e786b-6c74-44bb-b33c-0040d5d8c246" providerId="ADAL" clId="{2620C617-B8BE-4128-B191-67F66659E7EF}" dt="2024-09-08T10:55:35.248" v="886" actId="1076"/>
          <ac:picMkLst>
            <pc:docMk/>
            <pc:sldMk cId="4157500924" sldId="360"/>
            <ac:picMk id="7" creationId="{B1668109-B859-A653-41A0-0FCF0E9B208D}"/>
          </ac:picMkLst>
        </pc:picChg>
        <pc:picChg chg="add mod">
          <ac:chgData name="Sarawoot Kongyoung" userId="3c6e786b-6c74-44bb-b33c-0040d5d8c246" providerId="ADAL" clId="{2620C617-B8BE-4128-B191-67F66659E7EF}" dt="2024-09-08T10:56:30.278" v="892" actId="1076"/>
          <ac:picMkLst>
            <pc:docMk/>
            <pc:sldMk cId="4157500924" sldId="360"/>
            <ac:picMk id="9" creationId="{A1065775-3B16-7750-DF28-83262D215A5F}"/>
          </ac:picMkLst>
        </pc:picChg>
      </pc:sldChg>
      <pc:sldChg chg="addSp modSp new mod">
        <pc:chgData name="Sarawoot Kongyoung" userId="3c6e786b-6c74-44bb-b33c-0040d5d8c246" providerId="ADAL" clId="{2620C617-B8BE-4128-B191-67F66659E7EF}" dt="2024-09-08T11:12:46.329" v="897" actId="1076"/>
        <pc:sldMkLst>
          <pc:docMk/>
          <pc:sldMk cId="188732059" sldId="361"/>
        </pc:sldMkLst>
        <pc:picChg chg="add mod">
          <ac:chgData name="Sarawoot Kongyoung" userId="3c6e786b-6c74-44bb-b33c-0040d5d8c246" providerId="ADAL" clId="{2620C617-B8BE-4128-B191-67F66659E7EF}" dt="2024-09-08T11:12:34.851" v="895" actId="1076"/>
          <ac:picMkLst>
            <pc:docMk/>
            <pc:sldMk cId="188732059" sldId="361"/>
            <ac:picMk id="3" creationId="{87A8D1E0-A8FF-41AA-FAB8-606B447C6828}"/>
          </ac:picMkLst>
        </pc:picChg>
        <pc:picChg chg="add mod">
          <ac:chgData name="Sarawoot Kongyoung" userId="3c6e786b-6c74-44bb-b33c-0040d5d8c246" providerId="ADAL" clId="{2620C617-B8BE-4128-B191-67F66659E7EF}" dt="2024-09-08T11:12:46.329" v="897" actId="1076"/>
          <ac:picMkLst>
            <pc:docMk/>
            <pc:sldMk cId="188732059" sldId="361"/>
            <ac:picMk id="5" creationId="{9D2C88A2-BE3F-9153-D311-BC6E759F09BB}"/>
          </ac:picMkLst>
        </pc:picChg>
      </pc:sldChg>
    </pc:docChg>
  </pc:docChgLst>
  <pc:docChgLst>
    <pc:chgData name="Sarawoot Kongyoung" userId="3c6e786b-6c74-44bb-b33c-0040d5d8c246" providerId="ADAL" clId="{F0A6C12E-70F4-499C-980B-CCB6978DBDB0}"/>
    <pc:docChg chg="undo redo custSel addSld delSld modSld sldOrd">
      <pc:chgData name="Sarawoot Kongyoung" userId="3c6e786b-6c74-44bb-b33c-0040d5d8c246" providerId="ADAL" clId="{F0A6C12E-70F4-499C-980B-CCB6978DBDB0}" dt="2024-10-06T07:30:56.696" v="446" actId="1076"/>
      <pc:docMkLst>
        <pc:docMk/>
      </pc:docMkLst>
      <pc:sldChg chg="modSp mod">
        <pc:chgData name="Sarawoot Kongyoung" userId="3c6e786b-6c74-44bb-b33c-0040d5d8c246" providerId="ADAL" clId="{F0A6C12E-70F4-499C-980B-CCB6978DBDB0}" dt="2024-10-06T02:46:51.165" v="12"/>
        <pc:sldMkLst>
          <pc:docMk/>
          <pc:sldMk cId="2154946052" sldId="256"/>
        </pc:sldMkLst>
        <pc:spChg chg="mod">
          <ac:chgData name="Sarawoot Kongyoung" userId="3c6e786b-6c74-44bb-b33c-0040d5d8c246" providerId="ADAL" clId="{F0A6C12E-70F4-499C-980B-CCB6978DBDB0}" dt="2024-10-06T02:46:51.165" v="12"/>
          <ac:spMkLst>
            <pc:docMk/>
            <pc:sldMk cId="2154946052" sldId="256"/>
            <ac:spMk id="3" creationId="{6DBC4C1B-F8AB-B4B2-A13E-5D7D95248B02}"/>
          </ac:spMkLst>
        </pc:sp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417975274" sldId="313"/>
        </pc:sldMkLst>
      </pc:sldChg>
      <pc:sldChg chg="addSp modSp new mod modClrScheme chgLayout">
        <pc:chgData name="Sarawoot Kongyoung" userId="3c6e786b-6c74-44bb-b33c-0040d5d8c246" providerId="ADAL" clId="{F0A6C12E-70F4-499C-980B-CCB6978DBDB0}" dt="2024-10-06T04:26:43.029" v="171" actId="403"/>
        <pc:sldMkLst>
          <pc:docMk/>
          <pc:sldMk cId="1624751349" sldId="313"/>
        </pc:sldMkLst>
        <pc:spChg chg="add mod">
          <ac:chgData name="Sarawoot Kongyoung" userId="3c6e786b-6c74-44bb-b33c-0040d5d8c246" providerId="ADAL" clId="{F0A6C12E-70F4-499C-980B-CCB6978DBDB0}" dt="2024-10-06T02:47:30.239" v="17"/>
          <ac:spMkLst>
            <pc:docMk/>
            <pc:sldMk cId="1624751349" sldId="313"/>
            <ac:spMk id="2" creationId="{775D87F1-82A8-F3A8-3969-854984FFED45}"/>
          </ac:spMkLst>
        </pc:spChg>
        <pc:spChg chg="add mod">
          <ac:chgData name="Sarawoot Kongyoung" userId="3c6e786b-6c74-44bb-b33c-0040d5d8c246" providerId="ADAL" clId="{F0A6C12E-70F4-499C-980B-CCB6978DBDB0}" dt="2024-10-06T04:26:43.029" v="171" actId="403"/>
          <ac:spMkLst>
            <pc:docMk/>
            <pc:sldMk cId="1624751349" sldId="313"/>
            <ac:spMk id="3" creationId="{66CF5292-F16C-4435-F068-F6C1338D90DB}"/>
          </ac:spMkLst>
        </pc:sp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431595220" sldId="314"/>
        </pc:sldMkLst>
      </pc:sldChg>
      <pc:sldChg chg="addSp delSp modSp new mod modClrScheme chgLayout">
        <pc:chgData name="Sarawoot Kongyoung" userId="3c6e786b-6c74-44bb-b33c-0040d5d8c246" providerId="ADAL" clId="{F0A6C12E-70F4-499C-980B-CCB6978DBDB0}" dt="2024-10-06T02:48:00.760" v="23" actId="22"/>
        <pc:sldMkLst>
          <pc:docMk/>
          <pc:sldMk cId="2378900870" sldId="314"/>
        </pc:sldMkLst>
        <pc:spChg chg="del mod ord">
          <ac:chgData name="Sarawoot Kongyoung" userId="3c6e786b-6c74-44bb-b33c-0040d5d8c246" providerId="ADAL" clId="{F0A6C12E-70F4-499C-980B-CCB6978DBDB0}" dt="2024-10-06T02:47:39" v="19" actId="700"/>
          <ac:spMkLst>
            <pc:docMk/>
            <pc:sldMk cId="2378900870" sldId="314"/>
            <ac:spMk id="2" creationId="{08830D72-48D3-17A2-B799-7FC1001A3C60}"/>
          </ac:spMkLst>
        </pc:spChg>
        <pc:spChg chg="del mod ord">
          <ac:chgData name="Sarawoot Kongyoung" userId="3c6e786b-6c74-44bb-b33c-0040d5d8c246" providerId="ADAL" clId="{F0A6C12E-70F4-499C-980B-CCB6978DBDB0}" dt="2024-10-06T02:47:39" v="19" actId="700"/>
          <ac:spMkLst>
            <pc:docMk/>
            <pc:sldMk cId="2378900870" sldId="314"/>
            <ac:spMk id="3" creationId="{6D3C586F-4B4A-594C-0FEA-2092E1E28CFE}"/>
          </ac:spMkLst>
        </pc:spChg>
        <pc:spChg chg="add mod ord">
          <ac:chgData name="Sarawoot Kongyoung" userId="3c6e786b-6c74-44bb-b33c-0040d5d8c246" providerId="ADAL" clId="{F0A6C12E-70F4-499C-980B-CCB6978DBDB0}" dt="2024-10-06T02:47:45.589" v="22"/>
          <ac:spMkLst>
            <pc:docMk/>
            <pc:sldMk cId="2378900870" sldId="314"/>
            <ac:spMk id="4" creationId="{B4F6E9F0-4B1F-C500-BA6E-6CAF6A6FD2A2}"/>
          </ac:spMkLst>
        </pc:spChg>
        <pc:spChg chg="add del mod ord">
          <ac:chgData name="Sarawoot Kongyoung" userId="3c6e786b-6c74-44bb-b33c-0040d5d8c246" providerId="ADAL" clId="{F0A6C12E-70F4-499C-980B-CCB6978DBDB0}" dt="2024-10-06T02:48:00.760" v="23" actId="22"/>
          <ac:spMkLst>
            <pc:docMk/>
            <pc:sldMk cId="2378900870" sldId="314"/>
            <ac:spMk id="5" creationId="{BFDB859B-D59D-2C4C-513D-A8AB9FAD371B}"/>
          </ac:spMkLst>
        </pc:spChg>
        <pc:picChg chg="add mod ord">
          <ac:chgData name="Sarawoot Kongyoung" userId="3c6e786b-6c74-44bb-b33c-0040d5d8c246" providerId="ADAL" clId="{F0A6C12E-70F4-499C-980B-CCB6978DBDB0}" dt="2024-10-06T02:48:00.760" v="23" actId="22"/>
          <ac:picMkLst>
            <pc:docMk/>
            <pc:sldMk cId="2378900870" sldId="314"/>
            <ac:picMk id="7" creationId="{DC73BDB6-AF84-065D-2125-D48AF34B7464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733578700" sldId="315"/>
        </pc:sldMkLst>
      </pc:sldChg>
      <pc:sldChg chg="addSp delSp modSp new mod ord">
        <pc:chgData name="Sarawoot Kongyoung" userId="3c6e786b-6c74-44bb-b33c-0040d5d8c246" providerId="ADAL" clId="{F0A6C12E-70F4-499C-980B-CCB6978DBDB0}" dt="2024-10-06T04:27:00.500" v="177"/>
        <pc:sldMkLst>
          <pc:docMk/>
          <pc:sldMk cId="2140165857" sldId="315"/>
        </pc:sldMkLst>
        <pc:spChg chg="mod">
          <ac:chgData name="Sarawoot Kongyoung" userId="3c6e786b-6c74-44bb-b33c-0040d5d8c246" providerId="ADAL" clId="{F0A6C12E-70F4-499C-980B-CCB6978DBDB0}" dt="2024-10-06T03:33:11.318" v="29"/>
          <ac:spMkLst>
            <pc:docMk/>
            <pc:sldMk cId="2140165857" sldId="315"/>
            <ac:spMk id="2" creationId="{471722C9-C468-C145-8006-EEA62C421221}"/>
          </ac:spMkLst>
        </pc:spChg>
        <pc:spChg chg="del mod">
          <ac:chgData name="Sarawoot Kongyoung" userId="3c6e786b-6c74-44bb-b33c-0040d5d8c246" providerId="ADAL" clId="{F0A6C12E-70F4-499C-980B-CCB6978DBDB0}" dt="2024-10-06T03:33:04.812" v="28"/>
          <ac:spMkLst>
            <pc:docMk/>
            <pc:sldMk cId="2140165857" sldId="315"/>
            <ac:spMk id="3" creationId="{2E280236-F09D-4FB9-B6E5-391FEED1E573}"/>
          </ac:spMkLst>
        </pc:spChg>
        <pc:picChg chg="add">
          <ac:chgData name="Sarawoot Kongyoung" userId="3c6e786b-6c74-44bb-b33c-0040d5d8c246" providerId="ADAL" clId="{F0A6C12E-70F4-499C-980B-CCB6978DBDB0}" dt="2024-10-06T03:32:58.733" v="26"/>
          <ac:picMkLst>
            <pc:docMk/>
            <pc:sldMk cId="2140165857" sldId="315"/>
            <ac:picMk id="1026" creationId="{AFF0BCD9-6F46-6435-3D69-071F35C4CB23}"/>
          </ac:picMkLst>
        </pc:picChg>
        <pc:picChg chg="add mod">
          <ac:chgData name="Sarawoot Kongyoung" userId="3c6e786b-6c74-44bb-b33c-0040d5d8c246" providerId="ADAL" clId="{F0A6C12E-70F4-499C-980B-CCB6978DBDB0}" dt="2024-10-06T03:33:04.812" v="28"/>
          <ac:picMkLst>
            <pc:docMk/>
            <pc:sldMk cId="2140165857" sldId="315"/>
            <ac:picMk id="1028" creationId="{18E50A25-74D4-16AC-2ED5-F430BF09BFAB}"/>
          </ac:picMkLst>
        </pc:picChg>
      </pc:sldChg>
      <pc:sldChg chg="addSp delSp modSp new mod ord">
        <pc:chgData name="Sarawoot Kongyoung" userId="3c6e786b-6c74-44bb-b33c-0040d5d8c246" providerId="ADAL" clId="{F0A6C12E-70F4-499C-980B-CCB6978DBDB0}" dt="2024-10-06T04:27:30.897" v="183" actId="108"/>
        <pc:sldMkLst>
          <pc:docMk/>
          <pc:sldMk cId="1867865129" sldId="316"/>
        </pc:sldMkLst>
        <pc:spChg chg="mod">
          <ac:chgData name="Sarawoot Kongyoung" userId="3c6e786b-6c74-44bb-b33c-0040d5d8c246" providerId="ADAL" clId="{F0A6C12E-70F4-499C-980B-CCB6978DBDB0}" dt="2024-10-06T04:27:30.897" v="183" actId="108"/>
          <ac:spMkLst>
            <pc:docMk/>
            <pc:sldMk cId="1867865129" sldId="316"/>
            <ac:spMk id="2" creationId="{D0BFF82E-D37C-8BC5-6859-76F5A0E408A5}"/>
          </ac:spMkLst>
        </pc:spChg>
        <pc:spChg chg="del">
          <ac:chgData name="Sarawoot Kongyoung" userId="3c6e786b-6c74-44bb-b33c-0040d5d8c246" providerId="ADAL" clId="{F0A6C12E-70F4-499C-980B-CCB6978DBDB0}" dt="2024-10-06T03:37:44.484" v="36" actId="22"/>
          <ac:spMkLst>
            <pc:docMk/>
            <pc:sldMk cId="1867865129" sldId="316"/>
            <ac:spMk id="3" creationId="{BDA9B6A4-6F8E-22EE-8AB1-63F482723D2D}"/>
          </ac:spMkLst>
        </pc:spChg>
        <pc:picChg chg="add mod ord">
          <ac:chgData name="Sarawoot Kongyoung" userId="3c6e786b-6c74-44bb-b33c-0040d5d8c246" providerId="ADAL" clId="{F0A6C12E-70F4-499C-980B-CCB6978DBDB0}" dt="2024-10-06T03:37:44.484" v="36" actId="22"/>
          <ac:picMkLst>
            <pc:docMk/>
            <pc:sldMk cId="1867865129" sldId="316"/>
            <ac:picMk id="5" creationId="{745B790B-DCB7-BAF8-CEC8-2EECEFABC874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271776376" sldId="316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446995800" sldId="317"/>
        </pc:sldMkLst>
      </pc:sldChg>
      <pc:sldChg chg="addSp delSp modSp new mod">
        <pc:chgData name="Sarawoot Kongyoung" userId="3c6e786b-6c74-44bb-b33c-0040d5d8c246" providerId="ADAL" clId="{F0A6C12E-70F4-499C-980B-CCB6978DBDB0}" dt="2024-10-06T04:06:20.409" v="75" actId="1076"/>
        <pc:sldMkLst>
          <pc:docMk/>
          <pc:sldMk cId="2401169986" sldId="317"/>
        </pc:sldMkLst>
        <pc:spChg chg="mod">
          <ac:chgData name="Sarawoot Kongyoung" userId="3c6e786b-6c74-44bb-b33c-0040d5d8c246" providerId="ADAL" clId="{F0A6C12E-70F4-499C-980B-CCB6978DBDB0}" dt="2024-10-06T04:04:50.711" v="51" actId="27636"/>
          <ac:spMkLst>
            <pc:docMk/>
            <pc:sldMk cId="2401169986" sldId="317"/>
            <ac:spMk id="2" creationId="{0FADEE48-631F-3C8F-1CB8-734AC267D2B1}"/>
          </ac:spMkLst>
        </pc:spChg>
        <pc:spChg chg="del mod">
          <ac:chgData name="Sarawoot Kongyoung" userId="3c6e786b-6c74-44bb-b33c-0040d5d8c246" providerId="ADAL" clId="{F0A6C12E-70F4-499C-980B-CCB6978DBDB0}" dt="2024-10-06T04:04:43.537" v="46" actId="22"/>
          <ac:spMkLst>
            <pc:docMk/>
            <pc:sldMk cId="2401169986" sldId="317"/>
            <ac:spMk id="3" creationId="{F7FB4F90-502A-2B7F-9C5C-D9B4193FDCD0}"/>
          </ac:spMkLst>
        </pc:spChg>
        <pc:spChg chg="add mod">
          <ac:chgData name="Sarawoot Kongyoung" userId="3c6e786b-6c74-44bb-b33c-0040d5d8c246" providerId="ADAL" clId="{F0A6C12E-70F4-499C-980B-CCB6978DBDB0}" dt="2024-10-06T04:06:07.810" v="71" actId="1582"/>
          <ac:spMkLst>
            <pc:docMk/>
            <pc:sldMk cId="2401169986" sldId="317"/>
            <ac:spMk id="10" creationId="{C58BB5C7-1B6E-97BC-D694-2AE4A9B16D4E}"/>
          </ac:spMkLst>
        </pc:spChg>
        <pc:spChg chg="add mod">
          <ac:chgData name="Sarawoot Kongyoung" userId="3c6e786b-6c74-44bb-b33c-0040d5d8c246" providerId="ADAL" clId="{F0A6C12E-70F4-499C-980B-CCB6978DBDB0}" dt="2024-10-06T04:06:15.349" v="73" actId="1076"/>
          <ac:spMkLst>
            <pc:docMk/>
            <pc:sldMk cId="2401169986" sldId="317"/>
            <ac:spMk id="11" creationId="{C1A73289-6A79-745C-D65D-BC11DD1F67C9}"/>
          </ac:spMkLst>
        </pc:spChg>
        <pc:spChg chg="add mod">
          <ac:chgData name="Sarawoot Kongyoung" userId="3c6e786b-6c74-44bb-b33c-0040d5d8c246" providerId="ADAL" clId="{F0A6C12E-70F4-499C-980B-CCB6978DBDB0}" dt="2024-10-06T04:06:20.409" v="75" actId="1076"/>
          <ac:spMkLst>
            <pc:docMk/>
            <pc:sldMk cId="2401169986" sldId="317"/>
            <ac:spMk id="12" creationId="{D89ABAE4-EF13-2D61-01DD-0676A019EE79}"/>
          </ac:spMkLst>
        </pc:spChg>
        <pc:picChg chg="add mod ord">
          <ac:chgData name="Sarawoot Kongyoung" userId="3c6e786b-6c74-44bb-b33c-0040d5d8c246" providerId="ADAL" clId="{F0A6C12E-70F4-499C-980B-CCB6978DBDB0}" dt="2024-10-06T04:05:16.375" v="59" actId="1076"/>
          <ac:picMkLst>
            <pc:docMk/>
            <pc:sldMk cId="2401169986" sldId="317"/>
            <ac:picMk id="5" creationId="{227FF37A-327F-4CAC-B025-936204EF7445}"/>
          </ac:picMkLst>
        </pc:picChg>
        <pc:picChg chg="add mod">
          <ac:chgData name="Sarawoot Kongyoung" userId="3c6e786b-6c74-44bb-b33c-0040d5d8c246" providerId="ADAL" clId="{F0A6C12E-70F4-499C-980B-CCB6978DBDB0}" dt="2024-10-06T04:05:19.743" v="61" actId="1076"/>
          <ac:picMkLst>
            <pc:docMk/>
            <pc:sldMk cId="2401169986" sldId="317"/>
            <ac:picMk id="7" creationId="{CAA420B1-6828-366A-2A52-E50D65D4CD1A}"/>
          </ac:picMkLst>
        </pc:picChg>
        <pc:picChg chg="add mod">
          <ac:chgData name="Sarawoot Kongyoung" userId="3c6e786b-6c74-44bb-b33c-0040d5d8c246" providerId="ADAL" clId="{F0A6C12E-70F4-499C-980B-CCB6978DBDB0}" dt="2024-10-06T04:05:13.755" v="57" actId="1076"/>
          <ac:picMkLst>
            <pc:docMk/>
            <pc:sldMk cId="2401169986" sldId="317"/>
            <ac:picMk id="9" creationId="{73BCEF11-8588-044B-27E2-92269B7F331B}"/>
          </ac:picMkLst>
        </pc:picChg>
      </pc:sldChg>
      <pc:sldChg chg="addSp delSp modSp new del mod modClrScheme chgLayout">
        <pc:chgData name="Sarawoot Kongyoung" userId="3c6e786b-6c74-44bb-b33c-0040d5d8c246" providerId="ADAL" clId="{F0A6C12E-70F4-499C-980B-CCB6978DBDB0}" dt="2024-10-06T03:39:29.818" v="43" actId="47"/>
        <pc:sldMkLst>
          <pc:docMk/>
          <pc:sldMk cId="3881158061" sldId="317"/>
        </pc:sldMkLst>
        <pc:spChg chg="del">
          <ac:chgData name="Sarawoot Kongyoung" userId="3c6e786b-6c74-44bb-b33c-0040d5d8c246" providerId="ADAL" clId="{F0A6C12E-70F4-499C-980B-CCB6978DBDB0}" dt="2024-10-06T03:38:40.360" v="39" actId="700"/>
          <ac:spMkLst>
            <pc:docMk/>
            <pc:sldMk cId="3881158061" sldId="317"/>
            <ac:spMk id="2" creationId="{DBC52624-0F35-7E7D-B081-6459E3EDD693}"/>
          </ac:spMkLst>
        </pc:spChg>
        <pc:spChg chg="del">
          <ac:chgData name="Sarawoot Kongyoung" userId="3c6e786b-6c74-44bb-b33c-0040d5d8c246" providerId="ADAL" clId="{F0A6C12E-70F4-499C-980B-CCB6978DBDB0}" dt="2024-10-06T03:38:33.803" v="38" actId="22"/>
          <ac:spMkLst>
            <pc:docMk/>
            <pc:sldMk cId="3881158061" sldId="317"/>
            <ac:spMk id="3" creationId="{25DBB733-0A70-9834-2D99-89F90628618C}"/>
          </ac:spMkLst>
        </pc:spChg>
        <pc:picChg chg="add mod ord">
          <ac:chgData name="Sarawoot Kongyoung" userId="3c6e786b-6c74-44bb-b33c-0040d5d8c246" providerId="ADAL" clId="{F0A6C12E-70F4-499C-980B-CCB6978DBDB0}" dt="2024-10-06T03:38:47.018" v="42" actId="14100"/>
          <ac:picMkLst>
            <pc:docMk/>
            <pc:sldMk cId="3881158061" sldId="317"/>
            <ac:picMk id="5" creationId="{F08E6649-3485-1C2E-0133-605DBFF3CB6A}"/>
          </ac:picMkLst>
        </pc:picChg>
      </pc:sldChg>
      <pc:sldChg chg="addSp delSp modSp new mod">
        <pc:chgData name="Sarawoot Kongyoung" userId="3c6e786b-6c74-44bb-b33c-0040d5d8c246" providerId="ADAL" clId="{F0A6C12E-70F4-499C-980B-CCB6978DBDB0}" dt="2024-10-06T04:06:59.093" v="84" actId="14100"/>
        <pc:sldMkLst>
          <pc:docMk/>
          <pc:sldMk cId="1704699103" sldId="318"/>
        </pc:sldMkLst>
        <pc:spChg chg="mod">
          <ac:chgData name="Sarawoot Kongyoung" userId="3c6e786b-6c74-44bb-b33c-0040d5d8c246" providerId="ADAL" clId="{F0A6C12E-70F4-499C-980B-CCB6978DBDB0}" dt="2024-10-06T04:05:34.474" v="64" actId="20577"/>
          <ac:spMkLst>
            <pc:docMk/>
            <pc:sldMk cId="1704699103" sldId="318"/>
            <ac:spMk id="2" creationId="{54B02D29-612D-B2EE-77FA-46E1B03C500A}"/>
          </ac:spMkLst>
        </pc:spChg>
        <pc:spChg chg="del">
          <ac:chgData name="Sarawoot Kongyoung" userId="3c6e786b-6c74-44bb-b33c-0040d5d8c246" providerId="ADAL" clId="{F0A6C12E-70F4-499C-980B-CCB6978DBDB0}" dt="2024-10-06T04:05:41.658" v="65" actId="22"/>
          <ac:spMkLst>
            <pc:docMk/>
            <pc:sldMk cId="1704699103" sldId="318"/>
            <ac:spMk id="3" creationId="{F96E42A6-DCB1-4BDE-C27D-38DDEBF94D13}"/>
          </ac:spMkLst>
        </pc:spChg>
        <pc:spChg chg="add mod">
          <ac:chgData name="Sarawoot Kongyoung" userId="3c6e786b-6c74-44bb-b33c-0040d5d8c246" providerId="ADAL" clId="{F0A6C12E-70F4-499C-980B-CCB6978DBDB0}" dt="2024-10-06T04:06:59.093" v="84" actId="14100"/>
          <ac:spMkLst>
            <pc:docMk/>
            <pc:sldMk cId="1704699103" sldId="318"/>
            <ac:spMk id="7" creationId="{CAFE918A-FE38-37DC-8753-AD24EE4D6F45}"/>
          </ac:spMkLst>
        </pc:spChg>
        <pc:picChg chg="add mod ord">
          <ac:chgData name="Sarawoot Kongyoung" userId="3c6e786b-6c74-44bb-b33c-0040d5d8c246" providerId="ADAL" clId="{F0A6C12E-70F4-499C-980B-CCB6978DBDB0}" dt="2024-10-06T04:05:45.362" v="67" actId="1076"/>
          <ac:picMkLst>
            <pc:docMk/>
            <pc:sldMk cId="1704699103" sldId="318"/>
            <ac:picMk id="5" creationId="{FC565F5B-F95F-DB3E-9190-24D67591E257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907323522" sldId="318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687406393" sldId="319"/>
        </pc:sldMkLst>
      </pc:sldChg>
      <pc:sldChg chg="addSp delSp modSp new mod">
        <pc:chgData name="Sarawoot Kongyoung" userId="3c6e786b-6c74-44bb-b33c-0040d5d8c246" providerId="ADAL" clId="{F0A6C12E-70F4-499C-980B-CCB6978DBDB0}" dt="2024-10-06T04:07:42.469" v="95" actId="1076"/>
        <pc:sldMkLst>
          <pc:docMk/>
          <pc:sldMk cId="1000368166" sldId="319"/>
        </pc:sldMkLst>
        <pc:spChg chg="mod">
          <ac:chgData name="Sarawoot Kongyoung" userId="3c6e786b-6c74-44bb-b33c-0040d5d8c246" providerId="ADAL" clId="{F0A6C12E-70F4-499C-980B-CCB6978DBDB0}" dt="2024-10-06T04:06:37.992" v="78" actId="20577"/>
          <ac:spMkLst>
            <pc:docMk/>
            <pc:sldMk cId="1000368166" sldId="319"/>
            <ac:spMk id="2" creationId="{9AC3FC13-5D26-6C69-2E97-B060A90FC018}"/>
          </ac:spMkLst>
        </pc:spChg>
        <pc:spChg chg="del">
          <ac:chgData name="Sarawoot Kongyoung" userId="3c6e786b-6c74-44bb-b33c-0040d5d8c246" providerId="ADAL" clId="{F0A6C12E-70F4-499C-980B-CCB6978DBDB0}" dt="2024-10-06T04:07:17.753" v="85" actId="22"/>
          <ac:spMkLst>
            <pc:docMk/>
            <pc:sldMk cId="1000368166" sldId="319"/>
            <ac:spMk id="3" creationId="{55DF6B1D-B5BD-39DC-151E-BA8AE529DA8E}"/>
          </ac:spMkLst>
        </pc:spChg>
        <pc:spChg chg="add mod">
          <ac:chgData name="Sarawoot Kongyoung" userId="3c6e786b-6c74-44bb-b33c-0040d5d8c246" providerId="ADAL" clId="{F0A6C12E-70F4-499C-980B-CCB6978DBDB0}" dt="2024-10-06T04:07:42.469" v="95" actId="1076"/>
          <ac:spMkLst>
            <pc:docMk/>
            <pc:sldMk cId="1000368166" sldId="319"/>
            <ac:spMk id="7" creationId="{70EB262F-D38F-E38E-8B8C-20A0CAB33514}"/>
          </ac:spMkLst>
        </pc:spChg>
        <pc:picChg chg="add mod ord">
          <ac:chgData name="Sarawoot Kongyoung" userId="3c6e786b-6c74-44bb-b33c-0040d5d8c246" providerId="ADAL" clId="{F0A6C12E-70F4-499C-980B-CCB6978DBDB0}" dt="2024-10-06T04:07:22.512" v="88" actId="1076"/>
          <ac:picMkLst>
            <pc:docMk/>
            <pc:sldMk cId="1000368166" sldId="319"/>
            <ac:picMk id="5" creationId="{4C01BCA2-D033-BAD4-E9AF-5B3604D9CFBE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623699169" sldId="320"/>
        </pc:sldMkLst>
      </pc:sldChg>
      <pc:sldChg chg="addSp delSp modSp new mod">
        <pc:chgData name="Sarawoot Kongyoung" userId="3c6e786b-6c74-44bb-b33c-0040d5d8c246" providerId="ADAL" clId="{F0A6C12E-70F4-499C-980B-CCB6978DBDB0}" dt="2024-10-06T04:09:18.867" v="107" actId="404"/>
        <pc:sldMkLst>
          <pc:docMk/>
          <pc:sldMk cId="2877647226" sldId="320"/>
        </pc:sldMkLst>
        <pc:spChg chg="mod">
          <ac:chgData name="Sarawoot Kongyoung" userId="3c6e786b-6c74-44bb-b33c-0040d5d8c246" providerId="ADAL" clId="{F0A6C12E-70F4-499C-980B-CCB6978DBDB0}" dt="2024-10-06T04:08:48.074" v="98" actId="20577"/>
          <ac:spMkLst>
            <pc:docMk/>
            <pc:sldMk cId="2877647226" sldId="320"/>
            <ac:spMk id="2" creationId="{3F9100EA-F776-3AC2-64BF-CA5221387FFB}"/>
          </ac:spMkLst>
        </pc:spChg>
        <pc:spChg chg="del">
          <ac:chgData name="Sarawoot Kongyoung" userId="3c6e786b-6c74-44bb-b33c-0040d5d8c246" providerId="ADAL" clId="{F0A6C12E-70F4-499C-980B-CCB6978DBDB0}" dt="2024-10-06T04:08:56.311" v="99" actId="22"/>
          <ac:spMkLst>
            <pc:docMk/>
            <pc:sldMk cId="2877647226" sldId="320"/>
            <ac:spMk id="3" creationId="{77394CAD-858F-30C3-08C7-22B77D62883F}"/>
          </ac:spMkLst>
        </pc:spChg>
        <pc:spChg chg="add mod">
          <ac:chgData name="Sarawoot Kongyoung" userId="3c6e786b-6c74-44bb-b33c-0040d5d8c246" providerId="ADAL" clId="{F0A6C12E-70F4-499C-980B-CCB6978DBDB0}" dt="2024-10-06T04:09:18.867" v="107" actId="404"/>
          <ac:spMkLst>
            <pc:docMk/>
            <pc:sldMk cId="2877647226" sldId="320"/>
            <ac:spMk id="7" creationId="{7E27597D-AF61-2AE9-3427-931526C8C5AE}"/>
          </ac:spMkLst>
        </pc:spChg>
        <pc:picChg chg="add mod ord">
          <ac:chgData name="Sarawoot Kongyoung" userId="3c6e786b-6c74-44bb-b33c-0040d5d8c246" providerId="ADAL" clId="{F0A6C12E-70F4-499C-980B-CCB6978DBDB0}" dt="2024-10-06T04:09:00.441" v="101" actId="1076"/>
          <ac:picMkLst>
            <pc:docMk/>
            <pc:sldMk cId="2877647226" sldId="320"/>
            <ac:picMk id="5" creationId="{18D47FD9-FA46-F9F8-02BA-F2952DAFFD87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191334783" sldId="321"/>
        </pc:sldMkLst>
      </pc:sldChg>
      <pc:sldChg chg="addSp delSp modSp new mod ord">
        <pc:chgData name="Sarawoot Kongyoung" userId="3c6e786b-6c74-44bb-b33c-0040d5d8c246" providerId="ADAL" clId="{F0A6C12E-70F4-499C-980B-CCB6978DBDB0}" dt="2024-10-06T04:16:16.031" v="137" actId="1076"/>
        <pc:sldMkLst>
          <pc:docMk/>
          <pc:sldMk cId="3816630710" sldId="321"/>
        </pc:sldMkLst>
        <pc:spChg chg="mod">
          <ac:chgData name="Sarawoot Kongyoung" userId="3c6e786b-6c74-44bb-b33c-0040d5d8c246" providerId="ADAL" clId="{F0A6C12E-70F4-499C-980B-CCB6978DBDB0}" dt="2024-10-06T04:15:29.483" v="118" actId="20577"/>
          <ac:spMkLst>
            <pc:docMk/>
            <pc:sldMk cId="3816630710" sldId="321"/>
            <ac:spMk id="2" creationId="{60DA1CB7-855C-F3D3-84E8-EEE4A257CEB5}"/>
          </ac:spMkLst>
        </pc:spChg>
        <pc:spChg chg="del">
          <ac:chgData name="Sarawoot Kongyoung" userId="3c6e786b-6c74-44bb-b33c-0040d5d8c246" providerId="ADAL" clId="{F0A6C12E-70F4-499C-980B-CCB6978DBDB0}" dt="2024-10-06T04:15:26.636" v="111" actId="22"/>
          <ac:spMkLst>
            <pc:docMk/>
            <pc:sldMk cId="3816630710" sldId="321"/>
            <ac:spMk id="3" creationId="{4BFEB308-405B-0F39-2DC0-77677E3699BA}"/>
          </ac:spMkLst>
        </pc:spChg>
        <pc:spChg chg="add">
          <ac:chgData name="Sarawoot Kongyoung" userId="3c6e786b-6c74-44bb-b33c-0040d5d8c246" providerId="ADAL" clId="{F0A6C12E-70F4-499C-980B-CCB6978DBDB0}" dt="2024-10-06T04:16:05.818" v="130" actId="11529"/>
          <ac:spMkLst>
            <pc:docMk/>
            <pc:sldMk cId="3816630710" sldId="321"/>
            <ac:spMk id="12" creationId="{CA482119-BAFB-30CD-9C2F-56D8D8D841A1}"/>
          </ac:spMkLst>
        </pc:spChg>
        <pc:spChg chg="add mod">
          <ac:chgData name="Sarawoot Kongyoung" userId="3c6e786b-6c74-44bb-b33c-0040d5d8c246" providerId="ADAL" clId="{F0A6C12E-70F4-499C-980B-CCB6978DBDB0}" dt="2024-10-06T04:16:16.031" v="137" actId="1076"/>
          <ac:spMkLst>
            <pc:docMk/>
            <pc:sldMk cId="3816630710" sldId="321"/>
            <ac:spMk id="13" creationId="{8683F4F3-E30C-B521-C0F0-6D30DF693337}"/>
          </ac:spMkLst>
        </pc:spChg>
        <pc:picChg chg="add mod ord">
          <ac:chgData name="Sarawoot Kongyoung" userId="3c6e786b-6c74-44bb-b33c-0040d5d8c246" providerId="ADAL" clId="{F0A6C12E-70F4-499C-980B-CCB6978DBDB0}" dt="2024-10-06T04:15:48.859" v="125" actId="1076"/>
          <ac:picMkLst>
            <pc:docMk/>
            <pc:sldMk cId="3816630710" sldId="321"/>
            <ac:picMk id="5" creationId="{DD3A8FAD-8C30-04F5-81EF-2BA7FB313DCD}"/>
          </ac:picMkLst>
        </pc:picChg>
        <pc:picChg chg="add mod">
          <ac:chgData name="Sarawoot Kongyoung" userId="3c6e786b-6c74-44bb-b33c-0040d5d8c246" providerId="ADAL" clId="{F0A6C12E-70F4-499C-980B-CCB6978DBDB0}" dt="2024-10-06T04:15:50.086" v="126" actId="1076"/>
          <ac:picMkLst>
            <pc:docMk/>
            <pc:sldMk cId="3816630710" sldId="321"/>
            <ac:picMk id="7" creationId="{894A0BD2-2D74-50CF-56F2-8B12AE808E51}"/>
          </ac:picMkLst>
        </pc:picChg>
        <pc:picChg chg="add mod">
          <ac:chgData name="Sarawoot Kongyoung" userId="3c6e786b-6c74-44bb-b33c-0040d5d8c246" providerId="ADAL" clId="{F0A6C12E-70F4-499C-980B-CCB6978DBDB0}" dt="2024-10-06T04:15:51.587" v="127" actId="1076"/>
          <ac:picMkLst>
            <pc:docMk/>
            <pc:sldMk cId="3816630710" sldId="321"/>
            <ac:picMk id="9" creationId="{E5ED1280-2644-1DCE-1018-D9B07BA8C9D0}"/>
          </ac:picMkLst>
        </pc:picChg>
        <pc:picChg chg="add mod">
          <ac:chgData name="Sarawoot Kongyoung" userId="3c6e786b-6c74-44bb-b33c-0040d5d8c246" providerId="ADAL" clId="{F0A6C12E-70F4-499C-980B-CCB6978DBDB0}" dt="2024-10-06T04:15:59.452" v="129" actId="1076"/>
          <ac:picMkLst>
            <pc:docMk/>
            <pc:sldMk cId="3816630710" sldId="321"/>
            <ac:picMk id="11" creationId="{96C8394C-8348-C8B5-A8FE-C8324A9136BD}"/>
          </ac:picMkLst>
        </pc:picChg>
      </pc:sldChg>
      <pc:sldChg chg="addSp delSp modSp new mod modClrScheme chgLayout">
        <pc:chgData name="Sarawoot Kongyoung" userId="3c6e786b-6c74-44bb-b33c-0040d5d8c246" providerId="ADAL" clId="{F0A6C12E-70F4-499C-980B-CCB6978DBDB0}" dt="2024-10-06T04:16:37.483" v="143" actId="1076"/>
        <pc:sldMkLst>
          <pc:docMk/>
          <pc:sldMk cId="1824847738" sldId="322"/>
        </pc:sldMkLst>
        <pc:spChg chg="del">
          <ac:chgData name="Sarawoot Kongyoung" userId="3c6e786b-6c74-44bb-b33c-0040d5d8c246" providerId="ADAL" clId="{F0A6C12E-70F4-499C-980B-CCB6978DBDB0}" dt="2024-10-06T04:16:33.193" v="140" actId="700"/>
          <ac:spMkLst>
            <pc:docMk/>
            <pc:sldMk cId="1824847738" sldId="322"/>
            <ac:spMk id="2" creationId="{03EE2D4F-CB12-107C-0387-12C8110A0839}"/>
          </ac:spMkLst>
        </pc:spChg>
        <pc:spChg chg="del">
          <ac:chgData name="Sarawoot Kongyoung" userId="3c6e786b-6c74-44bb-b33c-0040d5d8c246" providerId="ADAL" clId="{F0A6C12E-70F4-499C-980B-CCB6978DBDB0}" dt="2024-10-06T04:16:28.610" v="139" actId="22"/>
          <ac:spMkLst>
            <pc:docMk/>
            <pc:sldMk cId="1824847738" sldId="322"/>
            <ac:spMk id="3" creationId="{02A996A3-4206-ED64-AF94-CA752FBBBF4B}"/>
          </ac:spMkLst>
        </pc:spChg>
        <pc:picChg chg="add mod ord">
          <ac:chgData name="Sarawoot Kongyoung" userId="3c6e786b-6c74-44bb-b33c-0040d5d8c246" providerId="ADAL" clId="{F0A6C12E-70F4-499C-980B-CCB6978DBDB0}" dt="2024-10-06T04:16:37.483" v="143" actId="1076"/>
          <ac:picMkLst>
            <pc:docMk/>
            <pc:sldMk cId="1824847738" sldId="322"/>
            <ac:picMk id="5" creationId="{3E4D08F4-00FD-1DB4-84F8-EE0E2F09A6D0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4050601665" sldId="322"/>
        </pc:sldMkLst>
      </pc:sldChg>
      <pc:sldChg chg="addSp delSp modSp new mod modClrScheme chgLayout">
        <pc:chgData name="Sarawoot Kongyoung" userId="3c6e786b-6c74-44bb-b33c-0040d5d8c246" providerId="ADAL" clId="{F0A6C12E-70F4-499C-980B-CCB6978DBDB0}" dt="2024-10-06T04:23:46.789" v="161" actId="1076"/>
        <pc:sldMkLst>
          <pc:docMk/>
          <pc:sldMk cId="837460546" sldId="323"/>
        </pc:sldMkLst>
        <pc:spChg chg="add mod">
          <ac:chgData name="Sarawoot Kongyoung" userId="3c6e786b-6c74-44bb-b33c-0040d5d8c246" providerId="ADAL" clId="{F0A6C12E-70F4-499C-980B-CCB6978DBDB0}" dt="2024-10-06T04:21:28.544" v="152" actId="20577"/>
          <ac:spMkLst>
            <pc:docMk/>
            <pc:sldMk cId="837460546" sldId="323"/>
            <ac:spMk id="2" creationId="{89DE4591-E9FA-212C-93AA-766B324140A6}"/>
          </ac:spMkLst>
        </pc:spChg>
        <pc:spChg chg="add del mod">
          <ac:chgData name="Sarawoot Kongyoung" userId="3c6e786b-6c74-44bb-b33c-0040d5d8c246" providerId="ADAL" clId="{F0A6C12E-70F4-499C-980B-CCB6978DBDB0}" dt="2024-10-06T04:21:39.549" v="153" actId="22"/>
          <ac:spMkLst>
            <pc:docMk/>
            <pc:sldMk cId="837460546" sldId="323"/>
            <ac:spMk id="3" creationId="{AE40D943-0320-4960-CB43-07DD0F05E111}"/>
          </ac:spMkLst>
        </pc:spChg>
        <pc:spChg chg="add">
          <ac:chgData name="Sarawoot Kongyoung" userId="3c6e786b-6c74-44bb-b33c-0040d5d8c246" providerId="ADAL" clId="{F0A6C12E-70F4-499C-980B-CCB6978DBDB0}" dt="2024-10-06T04:23:39.118" v="159" actId="11529"/>
          <ac:spMkLst>
            <pc:docMk/>
            <pc:sldMk cId="837460546" sldId="323"/>
            <ac:spMk id="10" creationId="{1FA344C7-CB01-09EB-9974-59D578B00204}"/>
          </ac:spMkLst>
        </pc:spChg>
        <pc:spChg chg="add mod">
          <ac:chgData name="Sarawoot Kongyoung" userId="3c6e786b-6c74-44bb-b33c-0040d5d8c246" providerId="ADAL" clId="{F0A6C12E-70F4-499C-980B-CCB6978DBDB0}" dt="2024-10-06T04:23:46.789" v="161" actId="1076"/>
          <ac:spMkLst>
            <pc:docMk/>
            <pc:sldMk cId="837460546" sldId="323"/>
            <ac:spMk id="11" creationId="{6F4BB117-9185-0053-8BA8-794D2FA2A18E}"/>
          </ac:spMkLst>
        </pc:spChg>
        <pc:picChg chg="add mod ord">
          <ac:chgData name="Sarawoot Kongyoung" userId="3c6e786b-6c74-44bb-b33c-0040d5d8c246" providerId="ADAL" clId="{F0A6C12E-70F4-499C-980B-CCB6978DBDB0}" dt="2024-10-06T04:21:41.141" v="154" actId="1076"/>
          <ac:picMkLst>
            <pc:docMk/>
            <pc:sldMk cId="837460546" sldId="323"/>
            <ac:picMk id="5" creationId="{FA312839-8A35-E82F-5D21-0DFB7756CEE4}"/>
          </ac:picMkLst>
        </pc:picChg>
        <pc:picChg chg="add mod">
          <ac:chgData name="Sarawoot Kongyoung" userId="3c6e786b-6c74-44bb-b33c-0040d5d8c246" providerId="ADAL" clId="{F0A6C12E-70F4-499C-980B-CCB6978DBDB0}" dt="2024-10-06T04:23:23.705" v="156" actId="1076"/>
          <ac:picMkLst>
            <pc:docMk/>
            <pc:sldMk cId="837460546" sldId="323"/>
            <ac:picMk id="7" creationId="{B43D1D38-28BB-A7B2-E1AB-3D80C1B1E563}"/>
          </ac:picMkLst>
        </pc:picChg>
        <pc:picChg chg="add mod">
          <ac:chgData name="Sarawoot Kongyoung" userId="3c6e786b-6c74-44bb-b33c-0040d5d8c246" providerId="ADAL" clId="{F0A6C12E-70F4-499C-980B-CCB6978DBDB0}" dt="2024-10-06T04:23:31.880" v="158" actId="1076"/>
          <ac:picMkLst>
            <pc:docMk/>
            <pc:sldMk cId="837460546" sldId="323"/>
            <ac:picMk id="9" creationId="{BFA6B7E3-6A5A-9F5B-FB3B-D3B030792718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813541686" sldId="323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661831908" sldId="324"/>
        </pc:sldMkLst>
      </pc:sldChg>
      <pc:sldChg chg="addSp delSp modSp new mod modClrScheme chgLayout">
        <pc:chgData name="Sarawoot Kongyoung" userId="3c6e786b-6c74-44bb-b33c-0040d5d8c246" providerId="ADAL" clId="{F0A6C12E-70F4-499C-980B-CCB6978DBDB0}" dt="2024-10-06T04:24:08.985" v="166" actId="1076"/>
        <pc:sldMkLst>
          <pc:docMk/>
          <pc:sldMk cId="4027960032" sldId="324"/>
        </pc:sldMkLst>
        <pc:spChg chg="del">
          <ac:chgData name="Sarawoot Kongyoung" userId="3c6e786b-6c74-44bb-b33c-0040d5d8c246" providerId="ADAL" clId="{F0A6C12E-70F4-499C-980B-CCB6978DBDB0}" dt="2024-10-06T04:24:04.070" v="164" actId="700"/>
          <ac:spMkLst>
            <pc:docMk/>
            <pc:sldMk cId="4027960032" sldId="324"/>
            <ac:spMk id="2" creationId="{B3B0A016-63E2-11C1-B8E0-F1CD8C3C5F85}"/>
          </ac:spMkLst>
        </pc:spChg>
        <pc:spChg chg="del">
          <ac:chgData name="Sarawoot Kongyoung" userId="3c6e786b-6c74-44bb-b33c-0040d5d8c246" providerId="ADAL" clId="{F0A6C12E-70F4-499C-980B-CCB6978DBDB0}" dt="2024-10-06T04:23:57.646" v="163" actId="22"/>
          <ac:spMkLst>
            <pc:docMk/>
            <pc:sldMk cId="4027960032" sldId="324"/>
            <ac:spMk id="3" creationId="{C6AD3ED5-5E7D-CE55-CF74-DDFB2C877D83}"/>
          </ac:spMkLst>
        </pc:spChg>
        <pc:picChg chg="add mod ord">
          <ac:chgData name="Sarawoot Kongyoung" userId="3c6e786b-6c74-44bb-b33c-0040d5d8c246" providerId="ADAL" clId="{F0A6C12E-70F4-499C-980B-CCB6978DBDB0}" dt="2024-10-06T04:24:08.985" v="166" actId="1076"/>
          <ac:picMkLst>
            <pc:docMk/>
            <pc:sldMk cId="4027960032" sldId="324"/>
            <ac:picMk id="5" creationId="{3E7307F1-AEDD-D927-9486-F3E01666F185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358961326" sldId="325"/>
        </pc:sldMkLst>
      </pc:sldChg>
      <pc:sldChg chg="addSp modSp new mod modClrScheme chgLayout">
        <pc:chgData name="Sarawoot Kongyoung" userId="3c6e786b-6c74-44bb-b33c-0040d5d8c246" providerId="ADAL" clId="{F0A6C12E-70F4-499C-980B-CCB6978DBDB0}" dt="2024-10-06T04:29:32.183" v="194" actId="403"/>
        <pc:sldMkLst>
          <pc:docMk/>
          <pc:sldMk cId="3240031359" sldId="325"/>
        </pc:sldMkLst>
        <pc:spChg chg="add mod">
          <ac:chgData name="Sarawoot Kongyoung" userId="3c6e786b-6c74-44bb-b33c-0040d5d8c246" providerId="ADAL" clId="{F0A6C12E-70F4-499C-980B-CCB6978DBDB0}" dt="2024-10-06T04:29:18.167" v="188"/>
          <ac:spMkLst>
            <pc:docMk/>
            <pc:sldMk cId="3240031359" sldId="325"/>
            <ac:spMk id="2" creationId="{498D34F1-AD85-DE5E-7CFA-3D4B8DEEEF54}"/>
          </ac:spMkLst>
        </pc:spChg>
        <pc:spChg chg="add mod">
          <ac:chgData name="Sarawoot Kongyoung" userId="3c6e786b-6c74-44bb-b33c-0040d5d8c246" providerId="ADAL" clId="{F0A6C12E-70F4-499C-980B-CCB6978DBDB0}" dt="2024-10-06T04:29:32.183" v="194" actId="403"/>
          <ac:spMkLst>
            <pc:docMk/>
            <pc:sldMk cId="3240031359" sldId="325"/>
            <ac:spMk id="3" creationId="{327FFCC5-404F-DC42-4268-76B112A6AEA8}"/>
          </ac:spMkLst>
        </pc:spChg>
      </pc:sldChg>
      <pc:sldChg chg="addSp delSp modSp new mod modClrScheme chgLayout">
        <pc:chgData name="Sarawoot Kongyoung" userId="3c6e786b-6c74-44bb-b33c-0040d5d8c246" providerId="ADAL" clId="{F0A6C12E-70F4-499C-980B-CCB6978DBDB0}" dt="2024-10-06T04:29:59.379" v="202" actId="22"/>
        <pc:sldMkLst>
          <pc:docMk/>
          <pc:sldMk cId="3128640652" sldId="326"/>
        </pc:sldMkLst>
        <pc:spChg chg="del mod ord">
          <ac:chgData name="Sarawoot Kongyoung" userId="3c6e786b-6c74-44bb-b33c-0040d5d8c246" providerId="ADAL" clId="{F0A6C12E-70F4-499C-980B-CCB6978DBDB0}" dt="2024-10-06T04:29:45.619" v="196" actId="700"/>
          <ac:spMkLst>
            <pc:docMk/>
            <pc:sldMk cId="3128640652" sldId="326"/>
            <ac:spMk id="2" creationId="{E9B95B46-9921-E66E-95E1-AA83ADCEB80B}"/>
          </ac:spMkLst>
        </pc:spChg>
        <pc:spChg chg="del mod ord">
          <ac:chgData name="Sarawoot Kongyoung" userId="3c6e786b-6c74-44bb-b33c-0040d5d8c246" providerId="ADAL" clId="{F0A6C12E-70F4-499C-980B-CCB6978DBDB0}" dt="2024-10-06T04:29:45.619" v="196" actId="700"/>
          <ac:spMkLst>
            <pc:docMk/>
            <pc:sldMk cId="3128640652" sldId="326"/>
            <ac:spMk id="3" creationId="{9CF9F7E6-8905-4290-637A-11F70FC2BBB4}"/>
          </ac:spMkLst>
        </pc:spChg>
        <pc:spChg chg="add mod ord">
          <ac:chgData name="Sarawoot Kongyoung" userId="3c6e786b-6c74-44bb-b33c-0040d5d8c246" providerId="ADAL" clId="{F0A6C12E-70F4-499C-980B-CCB6978DBDB0}" dt="2024-10-06T04:29:48.716" v="201"/>
          <ac:spMkLst>
            <pc:docMk/>
            <pc:sldMk cId="3128640652" sldId="326"/>
            <ac:spMk id="4" creationId="{0A6CBE63-954E-221C-E7DE-5A6632A6AFD1}"/>
          </ac:spMkLst>
        </pc:spChg>
        <pc:spChg chg="add del mod ord">
          <ac:chgData name="Sarawoot Kongyoung" userId="3c6e786b-6c74-44bb-b33c-0040d5d8c246" providerId="ADAL" clId="{F0A6C12E-70F4-499C-980B-CCB6978DBDB0}" dt="2024-10-06T04:29:59.379" v="202" actId="22"/>
          <ac:spMkLst>
            <pc:docMk/>
            <pc:sldMk cId="3128640652" sldId="326"/>
            <ac:spMk id="5" creationId="{B8463213-C10A-5C3E-82AF-EE5175FE5391}"/>
          </ac:spMkLst>
        </pc:spChg>
        <pc:picChg chg="add mod ord">
          <ac:chgData name="Sarawoot Kongyoung" userId="3c6e786b-6c74-44bb-b33c-0040d5d8c246" providerId="ADAL" clId="{F0A6C12E-70F4-499C-980B-CCB6978DBDB0}" dt="2024-10-06T04:29:59.379" v="202" actId="22"/>
          <ac:picMkLst>
            <pc:docMk/>
            <pc:sldMk cId="3128640652" sldId="326"/>
            <ac:picMk id="7" creationId="{66986865-6FA1-1C4C-5E37-C44F6DF69CBB}"/>
          </ac:picMkLst>
        </pc:picChg>
      </pc:sldChg>
      <pc:sldChg chg="addSp delSp modSp new mod">
        <pc:chgData name="Sarawoot Kongyoung" userId="3c6e786b-6c74-44bb-b33c-0040d5d8c246" providerId="ADAL" clId="{F0A6C12E-70F4-499C-980B-CCB6978DBDB0}" dt="2024-10-06T05:28:57.352" v="213" actId="1076"/>
        <pc:sldMkLst>
          <pc:docMk/>
          <pc:sldMk cId="1810244839" sldId="327"/>
        </pc:sldMkLst>
        <pc:spChg chg="mod">
          <ac:chgData name="Sarawoot Kongyoung" userId="3c6e786b-6c74-44bb-b33c-0040d5d8c246" providerId="ADAL" clId="{F0A6C12E-70F4-499C-980B-CCB6978DBDB0}" dt="2024-10-06T05:28:27.763" v="206"/>
          <ac:spMkLst>
            <pc:docMk/>
            <pc:sldMk cId="1810244839" sldId="327"/>
            <ac:spMk id="2" creationId="{E9E550D3-3A44-D4FF-9D1B-C6F47096E578}"/>
          </ac:spMkLst>
        </pc:spChg>
        <pc:spChg chg="del">
          <ac:chgData name="Sarawoot Kongyoung" userId="3c6e786b-6c74-44bb-b33c-0040d5d8c246" providerId="ADAL" clId="{F0A6C12E-70F4-499C-980B-CCB6978DBDB0}" dt="2024-10-06T05:28:41.153" v="207" actId="22"/>
          <ac:spMkLst>
            <pc:docMk/>
            <pc:sldMk cId="1810244839" sldId="327"/>
            <ac:spMk id="3" creationId="{D1B9D362-36F9-EA70-AC29-8A9BD094FAF2}"/>
          </ac:spMkLst>
        </pc:spChg>
        <pc:picChg chg="add mod ord">
          <ac:chgData name="Sarawoot Kongyoung" userId="3c6e786b-6c74-44bb-b33c-0040d5d8c246" providerId="ADAL" clId="{F0A6C12E-70F4-499C-980B-CCB6978DBDB0}" dt="2024-10-06T05:28:57.352" v="213" actId="1076"/>
          <ac:picMkLst>
            <pc:docMk/>
            <pc:sldMk cId="1810244839" sldId="327"/>
            <ac:picMk id="5" creationId="{2F8C1B83-615D-CFCF-9F70-A61CA2A54A9A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401312494" sldId="327"/>
        </pc:sldMkLst>
      </pc:sldChg>
      <pc:sldChg chg="addSp delSp modSp new mod modAnim">
        <pc:chgData name="Sarawoot Kongyoung" userId="3c6e786b-6c74-44bb-b33c-0040d5d8c246" providerId="ADAL" clId="{F0A6C12E-70F4-499C-980B-CCB6978DBDB0}" dt="2024-10-06T05:32:18.886" v="231" actId="1076"/>
        <pc:sldMkLst>
          <pc:docMk/>
          <pc:sldMk cId="2818776972" sldId="328"/>
        </pc:sldMkLst>
        <pc:spChg chg="mod">
          <ac:chgData name="Sarawoot Kongyoung" userId="3c6e786b-6c74-44bb-b33c-0040d5d8c246" providerId="ADAL" clId="{F0A6C12E-70F4-499C-980B-CCB6978DBDB0}" dt="2024-10-06T05:30:03.461" v="215"/>
          <ac:spMkLst>
            <pc:docMk/>
            <pc:sldMk cId="2818776972" sldId="328"/>
            <ac:spMk id="2" creationId="{D7FAAA36-7776-2D60-B2B7-A4F76A8FFA31}"/>
          </ac:spMkLst>
        </pc:spChg>
        <pc:spChg chg="del">
          <ac:chgData name="Sarawoot Kongyoung" userId="3c6e786b-6c74-44bb-b33c-0040d5d8c246" providerId="ADAL" clId="{F0A6C12E-70F4-499C-980B-CCB6978DBDB0}" dt="2024-10-06T05:30:09.743" v="216" actId="22"/>
          <ac:spMkLst>
            <pc:docMk/>
            <pc:sldMk cId="2818776972" sldId="328"/>
            <ac:spMk id="3" creationId="{3A6A7493-7008-1F44-9BBA-36E8CE621540}"/>
          </ac:spMkLst>
        </pc:spChg>
        <pc:picChg chg="add mod ord">
          <ac:chgData name="Sarawoot Kongyoung" userId="3c6e786b-6c74-44bb-b33c-0040d5d8c246" providerId="ADAL" clId="{F0A6C12E-70F4-499C-980B-CCB6978DBDB0}" dt="2024-10-06T05:31:50.206" v="223" actId="1076"/>
          <ac:picMkLst>
            <pc:docMk/>
            <pc:sldMk cId="2818776972" sldId="328"/>
            <ac:picMk id="5" creationId="{6268BFEA-5C82-6DA6-8730-A72F2802ECF5}"/>
          </ac:picMkLst>
        </pc:picChg>
        <pc:picChg chg="add mod">
          <ac:chgData name="Sarawoot Kongyoung" userId="3c6e786b-6c74-44bb-b33c-0040d5d8c246" providerId="ADAL" clId="{F0A6C12E-70F4-499C-980B-CCB6978DBDB0}" dt="2024-10-06T05:32:18.886" v="231" actId="1076"/>
          <ac:picMkLst>
            <pc:docMk/>
            <pc:sldMk cId="2818776972" sldId="328"/>
            <ac:picMk id="7" creationId="{A2FCE0A3-7051-A87E-060F-E319781CD760}"/>
          </ac:picMkLst>
        </pc:picChg>
        <pc:picChg chg="add mod">
          <ac:chgData name="Sarawoot Kongyoung" userId="3c6e786b-6c74-44bb-b33c-0040d5d8c246" providerId="ADAL" clId="{F0A6C12E-70F4-499C-980B-CCB6978DBDB0}" dt="2024-10-06T05:32:01.226" v="227" actId="14100"/>
          <ac:picMkLst>
            <pc:docMk/>
            <pc:sldMk cId="2818776972" sldId="328"/>
            <ac:picMk id="9" creationId="{9706DD0E-7CE2-5EA6-5199-FE9D93DEE174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136310234" sldId="328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180275615" sldId="329"/>
        </pc:sldMkLst>
      </pc:sldChg>
      <pc:sldChg chg="addSp delSp modSp new mod modClrScheme chgLayout">
        <pc:chgData name="Sarawoot Kongyoung" userId="3c6e786b-6c74-44bb-b33c-0040d5d8c246" providerId="ADAL" clId="{F0A6C12E-70F4-499C-980B-CCB6978DBDB0}" dt="2024-10-06T05:34:12.324" v="241" actId="14100"/>
        <pc:sldMkLst>
          <pc:docMk/>
          <pc:sldMk cId="1557708219" sldId="329"/>
        </pc:sldMkLst>
        <pc:spChg chg="del">
          <ac:chgData name="Sarawoot Kongyoung" userId="3c6e786b-6c74-44bb-b33c-0040d5d8c246" providerId="ADAL" clId="{F0A6C12E-70F4-499C-980B-CCB6978DBDB0}" dt="2024-10-06T05:34:06.835" v="238" actId="700"/>
          <ac:spMkLst>
            <pc:docMk/>
            <pc:sldMk cId="1557708219" sldId="329"/>
            <ac:spMk id="2" creationId="{06052E39-9C29-0E22-FA98-2DA4BB4867F7}"/>
          </ac:spMkLst>
        </pc:spChg>
        <pc:spChg chg="del">
          <ac:chgData name="Sarawoot Kongyoung" userId="3c6e786b-6c74-44bb-b33c-0040d5d8c246" providerId="ADAL" clId="{F0A6C12E-70F4-499C-980B-CCB6978DBDB0}" dt="2024-10-06T05:33:55.099" v="233" actId="22"/>
          <ac:spMkLst>
            <pc:docMk/>
            <pc:sldMk cId="1557708219" sldId="329"/>
            <ac:spMk id="3" creationId="{16777ED2-67BD-088B-BCC8-E10DE7589F75}"/>
          </ac:spMkLst>
        </pc:spChg>
        <pc:picChg chg="add mod ord">
          <ac:chgData name="Sarawoot Kongyoung" userId="3c6e786b-6c74-44bb-b33c-0040d5d8c246" providerId="ADAL" clId="{F0A6C12E-70F4-499C-980B-CCB6978DBDB0}" dt="2024-10-06T05:34:12.324" v="241" actId="14100"/>
          <ac:picMkLst>
            <pc:docMk/>
            <pc:sldMk cId="1557708219" sldId="329"/>
            <ac:picMk id="5" creationId="{9AEB5D0A-3F1F-DD88-DE39-B5266A34BD1D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454915298" sldId="330"/>
        </pc:sldMkLst>
      </pc:sldChg>
      <pc:sldChg chg="addSp delSp modSp new mod modClrScheme chgLayout">
        <pc:chgData name="Sarawoot Kongyoung" userId="3c6e786b-6c74-44bb-b33c-0040d5d8c246" providerId="ADAL" clId="{F0A6C12E-70F4-499C-980B-CCB6978DBDB0}" dt="2024-10-06T05:35:28.205" v="253" actId="1076"/>
        <pc:sldMkLst>
          <pc:docMk/>
          <pc:sldMk cId="3430387282" sldId="330"/>
        </pc:sldMkLst>
        <pc:spChg chg="add mod">
          <ac:chgData name="Sarawoot Kongyoung" userId="3c6e786b-6c74-44bb-b33c-0040d5d8c246" providerId="ADAL" clId="{F0A6C12E-70F4-499C-980B-CCB6978DBDB0}" dt="2024-10-06T05:35:05.408" v="245" actId="20577"/>
          <ac:spMkLst>
            <pc:docMk/>
            <pc:sldMk cId="3430387282" sldId="330"/>
            <ac:spMk id="2" creationId="{A8970D4B-2B65-39C5-C08F-737CA251BCDF}"/>
          </ac:spMkLst>
        </pc:spChg>
        <pc:spChg chg="add del mod">
          <ac:chgData name="Sarawoot Kongyoung" userId="3c6e786b-6c74-44bb-b33c-0040d5d8c246" providerId="ADAL" clId="{F0A6C12E-70F4-499C-980B-CCB6978DBDB0}" dt="2024-10-06T05:35:15.550" v="246" actId="22"/>
          <ac:spMkLst>
            <pc:docMk/>
            <pc:sldMk cId="3430387282" sldId="330"/>
            <ac:spMk id="3" creationId="{F8758EBF-2D81-7ADE-BA0C-587C3495B540}"/>
          </ac:spMkLst>
        </pc:spChg>
        <pc:picChg chg="add mod ord">
          <ac:chgData name="Sarawoot Kongyoung" userId="3c6e786b-6c74-44bb-b33c-0040d5d8c246" providerId="ADAL" clId="{F0A6C12E-70F4-499C-980B-CCB6978DBDB0}" dt="2024-10-06T05:35:17.731" v="247" actId="1076"/>
          <ac:picMkLst>
            <pc:docMk/>
            <pc:sldMk cId="3430387282" sldId="330"/>
            <ac:picMk id="5" creationId="{A9584057-6093-041E-0F8E-28CDC5F80811}"/>
          </ac:picMkLst>
        </pc:picChg>
        <pc:picChg chg="add mod">
          <ac:chgData name="Sarawoot Kongyoung" userId="3c6e786b-6c74-44bb-b33c-0040d5d8c246" providerId="ADAL" clId="{F0A6C12E-70F4-499C-980B-CCB6978DBDB0}" dt="2024-10-06T05:35:28.205" v="253" actId="1076"/>
          <ac:picMkLst>
            <pc:docMk/>
            <pc:sldMk cId="3430387282" sldId="330"/>
            <ac:picMk id="7" creationId="{B7AEADB3-6885-3F9B-68E7-8E33BBA55FA7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78988297" sldId="331"/>
        </pc:sldMkLst>
      </pc:sldChg>
      <pc:sldChg chg="addSp delSp modSp new mod">
        <pc:chgData name="Sarawoot Kongyoung" userId="3c6e786b-6c74-44bb-b33c-0040d5d8c246" providerId="ADAL" clId="{F0A6C12E-70F4-499C-980B-CCB6978DBDB0}" dt="2024-10-06T05:37:30.941" v="258" actId="22"/>
        <pc:sldMkLst>
          <pc:docMk/>
          <pc:sldMk cId="1401818135" sldId="331"/>
        </pc:sldMkLst>
        <pc:spChg chg="mod">
          <ac:chgData name="Sarawoot Kongyoung" userId="3c6e786b-6c74-44bb-b33c-0040d5d8c246" providerId="ADAL" clId="{F0A6C12E-70F4-499C-980B-CCB6978DBDB0}" dt="2024-10-06T05:37:18.418" v="257"/>
          <ac:spMkLst>
            <pc:docMk/>
            <pc:sldMk cId="1401818135" sldId="331"/>
            <ac:spMk id="2" creationId="{497C5043-A815-C5A9-2AC3-C9C9BF539895}"/>
          </ac:spMkLst>
        </pc:spChg>
        <pc:spChg chg="del">
          <ac:chgData name="Sarawoot Kongyoung" userId="3c6e786b-6c74-44bb-b33c-0040d5d8c246" providerId="ADAL" clId="{F0A6C12E-70F4-499C-980B-CCB6978DBDB0}" dt="2024-10-06T05:37:30.941" v="258" actId="22"/>
          <ac:spMkLst>
            <pc:docMk/>
            <pc:sldMk cId="1401818135" sldId="331"/>
            <ac:spMk id="3" creationId="{0D0D62CE-704E-9EA4-26C8-CA4ED4752C1E}"/>
          </ac:spMkLst>
        </pc:spChg>
        <pc:picChg chg="add mod ord">
          <ac:chgData name="Sarawoot Kongyoung" userId="3c6e786b-6c74-44bb-b33c-0040d5d8c246" providerId="ADAL" clId="{F0A6C12E-70F4-499C-980B-CCB6978DBDB0}" dt="2024-10-06T05:37:30.941" v="258" actId="22"/>
          <ac:picMkLst>
            <pc:docMk/>
            <pc:sldMk cId="1401818135" sldId="331"/>
            <ac:picMk id="5" creationId="{335AF526-E305-B999-DFC4-AEFFE8B85E9B}"/>
          </ac:picMkLst>
        </pc:picChg>
      </pc:sldChg>
      <pc:sldChg chg="addSp delSp modSp new mod modClrScheme chgLayout">
        <pc:chgData name="Sarawoot Kongyoung" userId="3c6e786b-6c74-44bb-b33c-0040d5d8c246" providerId="ADAL" clId="{F0A6C12E-70F4-499C-980B-CCB6978DBDB0}" dt="2024-10-06T05:59:12.688" v="270" actId="1076"/>
        <pc:sldMkLst>
          <pc:docMk/>
          <pc:sldMk cId="548124779" sldId="332"/>
        </pc:sldMkLst>
        <pc:spChg chg="del">
          <ac:chgData name="Sarawoot Kongyoung" userId="3c6e786b-6c74-44bb-b33c-0040d5d8c246" providerId="ADAL" clId="{F0A6C12E-70F4-499C-980B-CCB6978DBDB0}" dt="2024-10-06T05:58:58.070" v="264" actId="700"/>
          <ac:spMkLst>
            <pc:docMk/>
            <pc:sldMk cId="548124779" sldId="332"/>
            <ac:spMk id="2" creationId="{B3AFF464-E040-F557-D0B5-B909E7D60ABC}"/>
          </ac:spMkLst>
        </pc:spChg>
        <pc:spChg chg="del">
          <ac:chgData name="Sarawoot Kongyoung" userId="3c6e786b-6c74-44bb-b33c-0040d5d8c246" providerId="ADAL" clId="{F0A6C12E-70F4-499C-980B-CCB6978DBDB0}" dt="2024-10-06T05:58:43.308" v="260" actId="22"/>
          <ac:spMkLst>
            <pc:docMk/>
            <pc:sldMk cId="548124779" sldId="332"/>
            <ac:spMk id="3" creationId="{EDC880EC-61EE-9DFE-3C47-EF39D4C93DF9}"/>
          </ac:spMkLst>
        </pc:spChg>
        <pc:picChg chg="add mod ord">
          <ac:chgData name="Sarawoot Kongyoung" userId="3c6e786b-6c74-44bb-b33c-0040d5d8c246" providerId="ADAL" clId="{F0A6C12E-70F4-499C-980B-CCB6978DBDB0}" dt="2024-10-06T05:58:59.097" v="265" actId="1076"/>
          <ac:picMkLst>
            <pc:docMk/>
            <pc:sldMk cId="548124779" sldId="332"/>
            <ac:picMk id="5" creationId="{3425539C-19EA-C187-5E46-F9951FC8DB97}"/>
          </ac:picMkLst>
        </pc:picChg>
        <pc:picChg chg="add mod">
          <ac:chgData name="Sarawoot Kongyoung" userId="3c6e786b-6c74-44bb-b33c-0040d5d8c246" providerId="ADAL" clId="{F0A6C12E-70F4-499C-980B-CCB6978DBDB0}" dt="2024-10-06T05:59:12.688" v="270" actId="1076"/>
          <ac:picMkLst>
            <pc:docMk/>
            <pc:sldMk cId="548124779" sldId="332"/>
            <ac:picMk id="7" creationId="{DAD3B7F4-502F-5041-B1C2-CBF2379EDF5D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430531763" sldId="333"/>
        </pc:sldMkLst>
      </pc:sldChg>
      <pc:sldChg chg="addSp modSp new mod">
        <pc:chgData name="Sarawoot Kongyoung" userId="3c6e786b-6c74-44bb-b33c-0040d5d8c246" providerId="ADAL" clId="{F0A6C12E-70F4-499C-980B-CCB6978DBDB0}" dt="2024-10-06T05:59:31.905" v="274" actId="1076"/>
        <pc:sldMkLst>
          <pc:docMk/>
          <pc:sldMk cId="3598729746" sldId="333"/>
        </pc:sldMkLst>
        <pc:picChg chg="add mod">
          <ac:chgData name="Sarawoot Kongyoung" userId="3c6e786b-6c74-44bb-b33c-0040d5d8c246" providerId="ADAL" clId="{F0A6C12E-70F4-499C-980B-CCB6978DBDB0}" dt="2024-10-06T05:59:31.905" v="274" actId="1076"/>
          <ac:picMkLst>
            <pc:docMk/>
            <pc:sldMk cId="3598729746" sldId="333"/>
            <ac:picMk id="3" creationId="{7B1C4FD4-515E-6352-D1E5-8D257818C6D1}"/>
          </ac:picMkLst>
        </pc:picChg>
      </pc:sldChg>
      <pc:sldChg chg="addSp new mod">
        <pc:chgData name="Sarawoot Kongyoung" userId="3c6e786b-6c74-44bb-b33c-0040d5d8c246" providerId="ADAL" clId="{F0A6C12E-70F4-499C-980B-CCB6978DBDB0}" dt="2024-10-06T06:11:01.618" v="276" actId="22"/>
        <pc:sldMkLst>
          <pc:docMk/>
          <pc:sldMk cId="664018414" sldId="334"/>
        </pc:sldMkLst>
        <pc:picChg chg="add">
          <ac:chgData name="Sarawoot Kongyoung" userId="3c6e786b-6c74-44bb-b33c-0040d5d8c246" providerId="ADAL" clId="{F0A6C12E-70F4-499C-980B-CCB6978DBDB0}" dt="2024-10-06T06:11:01.618" v="276" actId="22"/>
          <ac:picMkLst>
            <pc:docMk/>
            <pc:sldMk cId="664018414" sldId="334"/>
            <ac:picMk id="3" creationId="{13BC1014-35ED-6BA9-311C-4D6A15202A4E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382215258" sldId="334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099429124" sldId="335"/>
        </pc:sldMkLst>
      </pc:sldChg>
      <pc:sldChg chg="addSp modSp new mod">
        <pc:chgData name="Sarawoot Kongyoung" userId="3c6e786b-6c74-44bb-b33c-0040d5d8c246" providerId="ADAL" clId="{F0A6C12E-70F4-499C-980B-CCB6978DBDB0}" dt="2024-10-06T06:27:28.751" v="288" actId="1076"/>
        <pc:sldMkLst>
          <pc:docMk/>
          <pc:sldMk cId="1437689087" sldId="335"/>
        </pc:sldMkLst>
        <pc:picChg chg="add mod">
          <ac:chgData name="Sarawoot Kongyoung" userId="3c6e786b-6c74-44bb-b33c-0040d5d8c246" providerId="ADAL" clId="{F0A6C12E-70F4-499C-980B-CCB6978DBDB0}" dt="2024-10-06T06:27:27.502" v="287" actId="1076"/>
          <ac:picMkLst>
            <pc:docMk/>
            <pc:sldMk cId="1437689087" sldId="335"/>
            <ac:picMk id="3" creationId="{137E9693-4514-ED07-96C7-D38955946452}"/>
          </ac:picMkLst>
        </pc:picChg>
        <pc:picChg chg="add mod">
          <ac:chgData name="Sarawoot Kongyoung" userId="3c6e786b-6c74-44bb-b33c-0040d5d8c246" providerId="ADAL" clId="{F0A6C12E-70F4-499C-980B-CCB6978DBDB0}" dt="2024-10-06T06:27:24.689" v="286" actId="1076"/>
          <ac:picMkLst>
            <pc:docMk/>
            <pc:sldMk cId="1437689087" sldId="335"/>
            <ac:picMk id="5" creationId="{7D4778B0-B800-A89C-1644-38249A42C2C7}"/>
          </ac:picMkLst>
        </pc:picChg>
        <pc:picChg chg="add mod">
          <ac:chgData name="Sarawoot Kongyoung" userId="3c6e786b-6c74-44bb-b33c-0040d5d8c246" providerId="ADAL" clId="{F0A6C12E-70F4-499C-980B-CCB6978DBDB0}" dt="2024-10-06T06:27:28.751" v="288" actId="1076"/>
          <ac:picMkLst>
            <pc:docMk/>
            <pc:sldMk cId="1437689087" sldId="335"/>
            <ac:picMk id="7" creationId="{4303C9CD-3B00-5B43-FA55-D0CBD03AE7C8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281241456" sldId="336"/>
        </pc:sldMkLst>
      </pc:sldChg>
      <pc:sldChg chg="addSp modSp new mod">
        <pc:chgData name="Sarawoot Kongyoung" userId="3c6e786b-6c74-44bb-b33c-0040d5d8c246" providerId="ADAL" clId="{F0A6C12E-70F4-499C-980B-CCB6978DBDB0}" dt="2024-10-06T06:27:50.720" v="292" actId="1076"/>
        <pc:sldMkLst>
          <pc:docMk/>
          <pc:sldMk cId="3626000475" sldId="336"/>
        </pc:sldMkLst>
        <pc:picChg chg="add mod">
          <ac:chgData name="Sarawoot Kongyoung" userId="3c6e786b-6c74-44bb-b33c-0040d5d8c246" providerId="ADAL" clId="{F0A6C12E-70F4-499C-980B-CCB6978DBDB0}" dt="2024-10-06T06:27:50.720" v="292" actId="1076"/>
          <ac:picMkLst>
            <pc:docMk/>
            <pc:sldMk cId="3626000475" sldId="336"/>
            <ac:picMk id="3" creationId="{375BB552-AC9D-6A58-282B-24FF30EA6545}"/>
          </ac:picMkLst>
        </pc:picChg>
      </pc:sldChg>
      <pc:sldChg chg="addSp new mod">
        <pc:chgData name="Sarawoot Kongyoung" userId="3c6e786b-6c74-44bb-b33c-0040d5d8c246" providerId="ADAL" clId="{F0A6C12E-70F4-499C-980B-CCB6978DBDB0}" dt="2024-10-06T06:28:03.335" v="294" actId="22"/>
        <pc:sldMkLst>
          <pc:docMk/>
          <pc:sldMk cId="2848283145" sldId="337"/>
        </pc:sldMkLst>
        <pc:picChg chg="add">
          <ac:chgData name="Sarawoot Kongyoung" userId="3c6e786b-6c74-44bb-b33c-0040d5d8c246" providerId="ADAL" clId="{F0A6C12E-70F4-499C-980B-CCB6978DBDB0}" dt="2024-10-06T06:28:03.335" v="294" actId="22"/>
          <ac:picMkLst>
            <pc:docMk/>
            <pc:sldMk cId="2848283145" sldId="337"/>
            <ac:picMk id="3" creationId="{263671B4-4E86-A392-7D62-0C7A31A9209F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700896409" sldId="337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862322416" sldId="338"/>
        </pc:sldMkLst>
      </pc:sldChg>
      <pc:sldChg chg="addSp new mod">
        <pc:chgData name="Sarawoot Kongyoung" userId="3c6e786b-6c74-44bb-b33c-0040d5d8c246" providerId="ADAL" clId="{F0A6C12E-70F4-499C-980B-CCB6978DBDB0}" dt="2024-10-06T06:32:02.397" v="296" actId="22"/>
        <pc:sldMkLst>
          <pc:docMk/>
          <pc:sldMk cId="2488249057" sldId="338"/>
        </pc:sldMkLst>
        <pc:picChg chg="add">
          <ac:chgData name="Sarawoot Kongyoung" userId="3c6e786b-6c74-44bb-b33c-0040d5d8c246" providerId="ADAL" clId="{F0A6C12E-70F4-499C-980B-CCB6978DBDB0}" dt="2024-10-06T06:32:02.397" v="296" actId="22"/>
          <ac:picMkLst>
            <pc:docMk/>
            <pc:sldMk cId="2488249057" sldId="338"/>
            <ac:picMk id="3" creationId="{0382C570-E503-899F-A244-250FAB145D11}"/>
          </ac:picMkLst>
        </pc:picChg>
      </pc:sldChg>
      <pc:sldChg chg="addSp new mod">
        <pc:chgData name="Sarawoot Kongyoung" userId="3c6e786b-6c74-44bb-b33c-0040d5d8c246" providerId="ADAL" clId="{F0A6C12E-70F4-499C-980B-CCB6978DBDB0}" dt="2024-10-06T06:32:21.429" v="298" actId="22"/>
        <pc:sldMkLst>
          <pc:docMk/>
          <pc:sldMk cId="1569921980" sldId="339"/>
        </pc:sldMkLst>
        <pc:picChg chg="add">
          <ac:chgData name="Sarawoot Kongyoung" userId="3c6e786b-6c74-44bb-b33c-0040d5d8c246" providerId="ADAL" clId="{F0A6C12E-70F4-499C-980B-CCB6978DBDB0}" dt="2024-10-06T06:32:21.429" v="298" actId="22"/>
          <ac:picMkLst>
            <pc:docMk/>
            <pc:sldMk cId="1569921980" sldId="339"/>
            <ac:picMk id="3" creationId="{ECEEF93F-8F3E-B5CC-7657-E8B34B700CF2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724141224" sldId="339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932505763" sldId="340"/>
        </pc:sldMkLst>
      </pc:sldChg>
      <pc:sldChg chg="addSp modSp new mod">
        <pc:chgData name="Sarawoot Kongyoung" userId="3c6e786b-6c74-44bb-b33c-0040d5d8c246" providerId="ADAL" clId="{F0A6C12E-70F4-499C-980B-CCB6978DBDB0}" dt="2024-10-06T06:50:05.658" v="304" actId="1076"/>
        <pc:sldMkLst>
          <pc:docMk/>
          <pc:sldMk cId="4214353623" sldId="340"/>
        </pc:sldMkLst>
        <pc:picChg chg="add mod">
          <ac:chgData name="Sarawoot Kongyoung" userId="3c6e786b-6c74-44bb-b33c-0040d5d8c246" providerId="ADAL" clId="{F0A6C12E-70F4-499C-980B-CCB6978DBDB0}" dt="2024-10-06T06:50:05.658" v="304" actId="1076"/>
          <ac:picMkLst>
            <pc:docMk/>
            <pc:sldMk cId="4214353623" sldId="340"/>
            <ac:picMk id="3" creationId="{7E8D37F1-9B1E-6F9F-8E13-77AC19A872F2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033922230" sldId="341"/>
        </pc:sldMkLst>
      </pc:sldChg>
      <pc:sldChg chg="addSp modSp new mod">
        <pc:chgData name="Sarawoot Kongyoung" userId="3c6e786b-6c74-44bb-b33c-0040d5d8c246" providerId="ADAL" clId="{F0A6C12E-70F4-499C-980B-CCB6978DBDB0}" dt="2024-10-06T06:50:20.818" v="309" actId="1076"/>
        <pc:sldMkLst>
          <pc:docMk/>
          <pc:sldMk cId="4287450149" sldId="341"/>
        </pc:sldMkLst>
        <pc:picChg chg="add mod">
          <ac:chgData name="Sarawoot Kongyoung" userId="3c6e786b-6c74-44bb-b33c-0040d5d8c246" providerId="ADAL" clId="{F0A6C12E-70F4-499C-980B-CCB6978DBDB0}" dt="2024-10-06T06:50:20.818" v="309" actId="1076"/>
          <ac:picMkLst>
            <pc:docMk/>
            <pc:sldMk cId="4287450149" sldId="341"/>
            <ac:picMk id="3" creationId="{213BBD82-EED3-788D-8B9B-60E9381E4D18}"/>
          </ac:picMkLst>
        </pc:picChg>
      </pc:sldChg>
      <pc:sldChg chg="addSp modSp new mod">
        <pc:chgData name="Sarawoot Kongyoung" userId="3c6e786b-6c74-44bb-b33c-0040d5d8c246" providerId="ADAL" clId="{F0A6C12E-70F4-499C-980B-CCB6978DBDB0}" dt="2024-10-06T06:52:50.999" v="314" actId="1076"/>
        <pc:sldMkLst>
          <pc:docMk/>
          <pc:sldMk cId="1983489320" sldId="342"/>
        </pc:sldMkLst>
        <pc:picChg chg="add mod">
          <ac:chgData name="Sarawoot Kongyoung" userId="3c6e786b-6c74-44bb-b33c-0040d5d8c246" providerId="ADAL" clId="{F0A6C12E-70F4-499C-980B-CCB6978DBDB0}" dt="2024-10-06T06:52:50.999" v="314" actId="1076"/>
          <ac:picMkLst>
            <pc:docMk/>
            <pc:sldMk cId="1983489320" sldId="342"/>
            <ac:picMk id="3" creationId="{8F71639B-3486-6D7C-971B-5934054602DF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305239315" sldId="342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643746927" sldId="343"/>
        </pc:sldMkLst>
      </pc:sldChg>
      <pc:sldChg chg="addSp modSp new mod modClrScheme chgLayout">
        <pc:chgData name="Sarawoot Kongyoung" userId="3c6e786b-6c74-44bb-b33c-0040d5d8c246" providerId="ADAL" clId="{F0A6C12E-70F4-499C-980B-CCB6978DBDB0}" dt="2024-10-06T07:04:00.486" v="341" actId="20577"/>
        <pc:sldMkLst>
          <pc:docMk/>
          <pc:sldMk cId="4061333262" sldId="343"/>
        </pc:sldMkLst>
        <pc:spChg chg="add mod">
          <ac:chgData name="Sarawoot Kongyoung" userId="3c6e786b-6c74-44bb-b33c-0040d5d8c246" providerId="ADAL" clId="{F0A6C12E-70F4-499C-980B-CCB6978DBDB0}" dt="2024-10-06T07:03:50.156" v="335" actId="20577"/>
          <ac:spMkLst>
            <pc:docMk/>
            <pc:sldMk cId="4061333262" sldId="343"/>
            <ac:spMk id="2" creationId="{92E84350-0868-CB43-49E2-CD7772F6C227}"/>
          </ac:spMkLst>
        </pc:spChg>
        <pc:spChg chg="add mod">
          <ac:chgData name="Sarawoot Kongyoung" userId="3c6e786b-6c74-44bb-b33c-0040d5d8c246" providerId="ADAL" clId="{F0A6C12E-70F4-499C-980B-CCB6978DBDB0}" dt="2024-10-06T07:04:00.486" v="341" actId="20577"/>
          <ac:spMkLst>
            <pc:docMk/>
            <pc:sldMk cId="4061333262" sldId="343"/>
            <ac:spMk id="3" creationId="{B79D49A9-1F82-1FBD-4CAA-E99D475B1CE0}"/>
          </ac:spMkLst>
        </pc:sp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994450135" sldId="344"/>
        </pc:sldMkLst>
      </pc:sldChg>
      <pc:sldChg chg="addSp delSp modSp new mod modClrScheme chgLayout">
        <pc:chgData name="Sarawoot Kongyoung" userId="3c6e786b-6c74-44bb-b33c-0040d5d8c246" providerId="ADAL" clId="{F0A6C12E-70F4-499C-980B-CCB6978DBDB0}" dt="2024-10-06T07:21:27.901" v="380" actId="20577"/>
        <pc:sldMkLst>
          <pc:docMk/>
          <pc:sldMk cId="4186017802" sldId="344"/>
        </pc:sldMkLst>
        <pc:spChg chg="del mod ord">
          <ac:chgData name="Sarawoot Kongyoung" userId="3c6e786b-6c74-44bb-b33c-0040d5d8c246" providerId="ADAL" clId="{F0A6C12E-70F4-499C-980B-CCB6978DBDB0}" dt="2024-10-06T07:21:14.609" v="343" actId="700"/>
          <ac:spMkLst>
            <pc:docMk/>
            <pc:sldMk cId="4186017802" sldId="344"/>
            <ac:spMk id="2" creationId="{B613D59B-0641-7459-1786-D1A3688599D9}"/>
          </ac:spMkLst>
        </pc:spChg>
        <pc:spChg chg="del mod ord">
          <ac:chgData name="Sarawoot Kongyoung" userId="3c6e786b-6c74-44bb-b33c-0040d5d8c246" providerId="ADAL" clId="{F0A6C12E-70F4-499C-980B-CCB6978DBDB0}" dt="2024-10-06T07:21:14.609" v="343" actId="700"/>
          <ac:spMkLst>
            <pc:docMk/>
            <pc:sldMk cId="4186017802" sldId="344"/>
            <ac:spMk id="3" creationId="{82B8D342-E442-16A4-287C-FC2D2D981C5D}"/>
          </ac:spMkLst>
        </pc:spChg>
        <pc:spChg chg="add mod ord">
          <ac:chgData name="Sarawoot Kongyoung" userId="3c6e786b-6c74-44bb-b33c-0040d5d8c246" providerId="ADAL" clId="{F0A6C12E-70F4-499C-980B-CCB6978DBDB0}" dt="2024-10-06T07:21:27.901" v="380" actId="20577"/>
          <ac:spMkLst>
            <pc:docMk/>
            <pc:sldMk cId="4186017802" sldId="344"/>
            <ac:spMk id="4" creationId="{3D524803-07A2-B07D-E05E-5856A7F840E8}"/>
          </ac:spMkLst>
        </pc:spChg>
        <pc:spChg chg="add mod ord">
          <ac:chgData name="Sarawoot Kongyoung" userId="3c6e786b-6c74-44bb-b33c-0040d5d8c246" providerId="ADAL" clId="{F0A6C12E-70F4-499C-980B-CCB6978DBDB0}" dt="2024-10-06T07:21:14.609" v="343" actId="700"/>
          <ac:spMkLst>
            <pc:docMk/>
            <pc:sldMk cId="4186017802" sldId="344"/>
            <ac:spMk id="5" creationId="{1FEDC318-834C-C234-202C-2A4C60CB30B2}"/>
          </ac:spMkLst>
        </pc:sp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477754349" sldId="345"/>
        </pc:sldMkLst>
      </pc:sldChg>
      <pc:sldChg chg="addSp new mod">
        <pc:chgData name="Sarawoot Kongyoung" userId="3c6e786b-6c74-44bb-b33c-0040d5d8c246" providerId="ADAL" clId="{F0A6C12E-70F4-499C-980B-CCB6978DBDB0}" dt="2024-10-06T07:21:39.909" v="382" actId="22"/>
        <pc:sldMkLst>
          <pc:docMk/>
          <pc:sldMk cId="1013831259" sldId="345"/>
        </pc:sldMkLst>
        <pc:picChg chg="add">
          <ac:chgData name="Sarawoot Kongyoung" userId="3c6e786b-6c74-44bb-b33c-0040d5d8c246" providerId="ADAL" clId="{F0A6C12E-70F4-499C-980B-CCB6978DBDB0}" dt="2024-10-06T07:21:39.909" v="382" actId="22"/>
          <ac:picMkLst>
            <pc:docMk/>
            <pc:sldMk cId="1013831259" sldId="345"/>
            <ac:picMk id="3" creationId="{25C0C6DA-9BDF-CE68-6E6A-A87017566CC8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876286660" sldId="346"/>
        </pc:sldMkLst>
      </pc:sldChg>
      <pc:sldChg chg="addSp modSp new mod">
        <pc:chgData name="Sarawoot Kongyoung" userId="3c6e786b-6c74-44bb-b33c-0040d5d8c246" providerId="ADAL" clId="{F0A6C12E-70F4-499C-980B-CCB6978DBDB0}" dt="2024-10-06T07:22:02.375" v="386" actId="1076"/>
        <pc:sldMkLst>
          <pc:docMk/>
          <pc:sldMk cId="2976923288" sldId="346"/>
        </pc:sldMkLst>
        <pc:spChg chg="mod">
          <ac:chgData name="Sarawoot Kongyoung" userId="3c6e786b-6c74-44bb-b33c-0040d5d8c246" providerId="ADAL" clId="{F0A6C12E-70F4-499C-980B-CCB6978DBDB0}" dt="2024-10-06T07:21:52.699" v="384"/>
          <ac:spMkLst>
            <pc:docMk/>
            <pc:sldMk cId="2976923288" sldId="346"/>
            <ac:spMk id="2" creationId="{82CD3E6A-7808-4C5A-8F7B-EC2C4BAC846A}"/>
          </ac:spMkLst>
        </pc:spChg>
        <pc:picChg chg="add mod">
          <ac:chgData name="Sarawoot Kongyoung" userId="3c6e786b-6c74-44bb-b33c-0040d5d8c246" providerId="ADAL" clId="{F0A6C12E-70F4-499C-980B-CCB6978DBDB0}" dt="2024-10-06T07:22:02.375" v="386" actId="1076"/>
          <ac:picMkLst>
            <pc:docMk/>
            <pc:sldMk cId="2976923288" sldId="346"/>
            <ac:picMk id="5" creationId="{D8E87EC8-5E58-140D-4730-58FF3C89D11C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881263297" sldId="347"/>
        </pc:sldMkLst>
      </pc:sldChg>
      <pc:sldChg chg="addSp modSp new mod">
        <pc:chgData name="Sarawoot Kongyoung" userId="3c6e786b-6c74-44bb-b33c-0040d5d8c246" providerId="ADAL" clId="{F0A6C12E-70F4-499C-980B-CCB6978DBDB0}" dt="2024-10-06T07:25:00.285" v="392" actId="1076"/>
        <pc:sldMkLst>
          <pc:docMk/>
          <pc:sldMk cId="3537585570" sldId="347"/>
        </pc:sldMkLst>
        <pc:picChg chg="add mod">
          <ac:chgData name="Sarawoot Kongyoung" userId="3c6e786b-6c74-44bb-b33c-0040d5d8c246" providerId="ADAL" clId="{F0A6C12E-70F4-499C-980B-CCB6978DBDB0}" dt="2024-10-06T07:24:37.660" v="390" actId="1076"/>
          <ac:picMkLst>
            <pc:docMk/>
            <pc:sldMk cId="3537585570" sldId="347"/>
            <ac:picMk id="3" creationId="{71A5B274-14A6-45EE-DC3C-4380544BCA82}"/>
          </ac:picMkLst>
        </pc:picChg>
        <pc:picChg chg="add mod">
          <ac:chgData name="Sarawoot Kongyoung" userId="3c6e786b-6c74-44bb-b33c-0040d5d8c246" providerId="ADAL" clId="{F0A6C12E-70F4-499C-980B-CCB6978DBDB0}" dt="2024-10-06T07:25:00.285" v="392" actId="1076"/>
          <ac:picMkLst>
            <pc:docMk/>
            <pc:sldMk cId="3537585570" sldId="347"/>
            <ac:picMk id="5" creationId="{CC16F348-BC6E-F0C5-CCF9-A492A29CF93A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059313898" sldId="348"/>
        </pc:sldMkLst>
      </pc:sldChg>
      <pc:sldChg chg="addSp modSp new mod">
        <pc:chgData name="Sarawoot Kongyoung" userId="3c6e786b-6c74-44bb-b33c-0040d5d8c246" providerId="ADAL" clId="{F0A6C12E-70F4-499C-980B-CCB6978DBDB0}" dt="2024-10-06T07:27:40.966" v="401" actId="1076"/>
        <pc:sldMkLst>
          <pc:docMk/>
          <pc:sldMk cId="2310802818" sldId="348"/>
        </pc:sldMkLst>
        <pc:picChg chg="add mod">
          <ac:chgData name="Sarawoot Kongyoung" userId="3c6e786b-6c74-44bb-b33c-0040d5d8c246" providerId="ADAL" clId="{F0A6C12E-70F4-499C-980B-CCB6978DBDB0}" dt="2024-10-06T07:27:40.966" v="401" actId="1076"/>
          <ac:picMkLst>
            <pc:docMk/>
            <pc:sldMk cId="2310802818" sldId="348"/>
            <ac:picMk id="3" creationId="{F80DB513-FAAD-497C-7A4F-0528CC577568}"/>
          </ac:picMkLst>
        </pc:picChg>
        <pc:picChg chg="add mod">
          <ac:chgData name="Sarawoot Kongyoung" userId="3c6e786b-6c74-44bb-b33c-0040d5d8c246" providerId="ADAL" clId="{F0A6C12E-70F4-499C-980B-CCB6978DBDB0}" dt="2024-10-06T07:27:38.959" v="400" actId="1076"/>
          <ac:picMkLst>
            <pc:docMk/>
            <pc:sldMk cId="2310802818" sldId="348"/>
            <ac:picMk id="5" creationId="{DE0AD17D-75FA-D332-0CA3-43898916CC1A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72792982" sldId="349"/>
        </pc:sldMkLst>
      </pc:sldChg>
      <pc:sldChg chg="addSp modSp new mod modClrScheme chgLayout">
        <pc:chgData name="Sarawoot Kongyoung" userId="3c6e786b-6c74-44bb-b33c-0040d5d8c246" providerId="ADAL" clId="{F0A6C12E-70F4-499C-980B-CCB6978DBDB0}" dt="2024-10-06T07:30:18.623" v="440" actId="20577"/>
        <pc:sldMkLst>
          <pc:docMk/>
          <pc:sldMk cId="584426000" sldId="349"/>
        </pc:sldMkLst>
        <pc:spChg chg="add mod">
          <ac:chgData name="Sarawoot Kongyoung" userId="3c6e786b-6c74-44bb-b33c-0040d5d8c246" providerId="ADAL" clId="{F0A6C12E-70F4-499C-980B-CCB6978DBDB0}" dt="2024-10-06T07:29:49.561" v="436" actId="20577"/>
          <ac:spMkLst>
            <pc:docMk/>
            <pc:sldMk cId="584426000" sldId="349"/>
            <ac:spMk id="2" creationId="{16D4409D-4D02-0973-6287-01DF1AE8D7FF}"/>
          </ac:spMkLst>
        </pc:spChg>
        <pc:spChg chg="add mod">
          <ac:chgData name="Sarawoot Kongyoung" userId="3c6e786b-6c74-44bb-b33c-0040d5d8c246" providerId="ADAL" clId="{F0A6C12E-70F4-499C-980B-CCB6978DBDB0}" dt="2024-10-06T07:30:18.623" v="440" actId="20577"/>
          <ac:spMkLst>
            <pc:docMk/>
            <pc:sldMk cId="584426000" sldId="349"/>
            <ac:spMk id="3" creationId="{FCBE666E-4390-165A-A62D-7972C4530436}"/>
          </ac:spMkLst>
        </pc:spChg>
        <pc:picChg chg="add mod">
          <ac:chgData name="Sarawoot Kongyoung" userId="3c6e786b-6c74-44bb-b33c-0040d5d8c246" providerId="ADAL" clId="{F0A6C12E-70F4-499C-980B-CCB6978DBDB0}" dt="2024-10-06T07:30:00.974" v="439" actId="1076"/>
          <ac:picMkLst>
            <pc:docMk/>
            <pc:sldMk cId="584426000" sldId="349"/>
            <ac:picMk id="5" creationId="{FB5AAC47-1131-E99D-1025-FDF15585B2CC}"/>
          </ac:picMkLst>
        </pc:picChg>
      </pc:sldChg>
      <pc:sldChg chg="addSp delSp modSp new mod">
        <pc:chgData name="Sarawoot Kongyoung" userId="3c6e786b-6c74-44bb-b33c-0040d5d8c246" providerId="ADAL" clId="{F0A6C12E-70F4-499C-980B-CCB6978DBDB0}" dt="2024-10-06T07:30:56.696" v="446" actId="1076"/>
        <pc:sldMkLst>
          <pc:docMk/>
          <pc:sldMk cId="1813658126" sldId="350"/>
        </pc:sldMkLst>
        <pc:spChg chg="del">
          <ac:chgData name="Sarawoot Kongyoung" userId="3c6e786b-6c74-44bb-b33c-0040d5d8c246" providerId="ADAL" clId="{F0A6C12E-70F4-499C-980B-CCB6978DBDB0}" dt="2024-10-06T07:30:54.425" v="445" actId="478"/>
          <ac:spMkLst>
            <pc:docMk/>
            <pc:sldMk cId="1813658126" sldId="350"/>
            <ac:spMk id="2" creationId="{4AF23F51-C935-6C8E-5553-4FF0C7FC9BCA}"/>
          </ac:spMkLst>
        </pc:spChg>
        <pc:spChg chg="del">
          <ac:chgData name="Sarawoot Kongyoung" userId="3c6e786b-6c74-44bb-b33c-0040d5d8c246" providerId="ADAL" clId="{F0A6C12E-70F4-499C-980B-CCB6978DBDB0}" dt="2024-10-06T07:30:48.937" v="442" actId="22"/>
          <ac:spMkLst>
            <pc:docMk/>
            <pc:sldMk cId="1813658126" sldId="350"/>
            <ac:spMk id="3" creationId="{53FEF6BB-0665-B65C-BB4C-74DF60A1DB05}"/>
          </ac:spMkLst>
        </pc:spChg>
        <pc:picChg chg="add mod ord">
          <ac:chgData name="Sarawoot Kongyoung" userId="3c6e786b-6c74-44bb-b33c-0040d5d8c246" providerId="ADAL" clId="{F0A6C12E-70F4-499C-980B-CCB6978DBDB0}" dt="2024-10-06T07:30:56.696" v="446" actId="1076"/>
          <ac:picMkLst>
            <pc:docMk/>
            <pc:sldMk cId="1813658126" sldId="350"/>
            <ac:picMk id="5" creationId="{82099E4B-8A9C-0904-317E-1AAA42ABF625}"/>
          </ac:picMkLst>
        </pc:picChg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4110219009" sldId="350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625681149" sldId="351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548479788" sldId="352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510704834" sldId="353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413649988" sldId="354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72950320" sldId="355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535604385" sldId="356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87859346" sldId="357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1725173908" sldId="358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122426782" sldId="359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2271887910" sldId="360"/>
        </pc:sldMkLst>
      </pc:sldChg>
      <pc:sldChg chg="del">
        <pc:chgData name="Sarawoot Kongyoung" userId="3c6e786b-6c74-44bb-b33c-0040d5d8c246" providerId="ADAL" clId="{F0A6C12E-70F4-499C-980B-CCB6978DBDB0}" dt="2024-10-06T02:45:23.869" v="0" actId="47"/>
        <pc:sldMkLst>
          <pc:docMk/>
          <pc:sldMk cId="3875709738" sldId="361"/>
        </pc:sldMkLst>
      </pc:sldChg>
    </pc:docChg>
  </pc:docChgLst>
  <pc:docChgLst>
    <pc:chgData name="Sarawoot Kongyoung" userId="3c6e786b-6c74-44bb-b33c-0040d5d8c246" providerId="ADAL" clId="{3F317023-79AF-43FF-A89D-392FED8C5597}"/>
    <pc:docChg chg="undo custSel addSld delSld modSld">
      <pc:chgData name="Sarawoot Kongyoung" userId="3c6e786b-6c74-44bb-b33c-0040d5d8c246" providerId="ADAL" clId="{3F317023-79AF-43FF-A89D-392FED8C5597}" dt="2024-09-14T23:43:16.467" v="642" actId="22"/>
      <pc:docMkLst>
        <pc:docMk/>
      </pc:docMkLst>
      <pc:sldChg chg="modSp mod">
        <pc:chgData name="Sarawoot Kongyoung" userId="3c6e786b-6c74-44bb-b33c-0040d5d8c246" providerId="ADAL" clId="{3F317023-79AF-43FF-A89D-392FED8C5597}" dt="2024-09-14T15:31:47.500" v="10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3F317023-79AF-43FF-A89D-392FED8C5597}" dt="2024-09-14T15:31:47.500" v="10" actId="27636"/>
          <ac:spMkLst>
            <pc:docMk/>
            <pc:sldMk cId="2154946052" sldId="256"/>
            <ac:spMk id="3" creationId="{6DBC4C1B-F8AB-B4B2-A13E-5D7D95248B02}"/>
          </ac:spMkLst>
        </pc:spChg>
      </pc:sldChg>
      <pc:sldChg chg="add del">
        <pc:chgData name="Sarawoot Kongyoung" userId="3c6e786b-6c74-44bb-b33c-0040d5d8c246" providerId="ADAL" clId="{3F317023-79AF-43FF-A89D-392FED8C5597}" dt="2024-09-14T15:32:48.388" v="13" actId="47"/>
        <pc:sldMkLst>
          <pc:docMk/>
          <pc:sldMk cId="1004950658" sldId="334"/>
        </pc:sldMkLst>
      </pc:sldChg>
      <pc:sldChg chg="addSp modSp new mod modClrScheme chgLayout">
        <pc:chgData name="Sarawoot Kongyoung" userId="3c6e786b-6c74-44bb-b33c-0040d5d8c246" providerId="ADAL" clId="{3F317023-79AF-43FF-A89D-392FED8C5597}" dt="2024-09-14T15:47:58.705" v="16"/>
        <pc:sldMkLst>
          <pc:docMk/>
          <pc:sldMk cId="3382215258" sldId="334"/>
        </pc:sldMkLst>
        <pc:spChg chg="add mod">
          <ac:chgData name="Sarawoot Kongyoung" userId="3c6e786b-6c74-44bb-b33c-0040d5d8c246" providerId="ADAL" clId="{3F317023-79AF-43FF-A89D-392FED8C5597}" dt="2024-09-14T15:47:58.705" v="16"/>
          <ac:spMkLst>
            <pc:docMk/>
            <pc:sldMk cId="3382215258" sldId="334"/>
            <ac:spMk id="2" creationId="{C33F5DA6-D2C7-7C55-A9A6-3C2FD6F4208C}"/>
          </ac:spMkLst>
        </pc:spChg>
        <pc:spChg chg="add mod">
          <ac:chgData name="Sarawoot Kongyoung" userId="3c6e786b-6c74-44bb-b33c-0040d5d8c246" providerId="ADAL" clId="{3F317023-79AF-43FF-A89D-392FED8C5597}" dt="2024-09-14T15:47:57.782" v="15" actId="700"/>
          <ac:spMkLst>
            <pc:docMk/>
            <pc:sldMk cId="3382215258" sldId="334"/>
            <ac:spMk id="3" creationId="{E45E2CD7-ADC5-8680-F4A4-74C483739A72}"/>
          </ac:spMkLst>
        </pc:spChg>
      </pc:sldChg>
      <pc:sldChg chg="addSp delSp modSp new mod modClrScheme chgLayout">
        <pc:chgData name="Sarawoot Kongyoung" userId="3c6e786b-6c74-44bb-b33c-0040d5d8c246" providerId="ADAL" clId="{3F317023-79AF-43FF-A89D-392FED8C5597}" dt="2024-09-14T16:03:34.144" v="161" actId="20577"/>
        <pc:sldMkLst>
          <pc:docMk/>
          <pc:sldMk cId="1099429124" sldId="335"/>
        </pc:sldMkLst>
        <pc:spChg chg="del mod ord">
          <ac:chgData name="Sarawoot Kongyoung" userId="3c6e786b-6c74-44bb-b33c-0040d5d8c246" providerId="ADAL" clId="{3F317023-79AF-43FF-A89D-392FED8C5597}" dt="2024-09-14T15:48:08.156" v="18" actId="700"/>
          <ac:spMkLst>
            <pc:docMk/>
            <pc:sldMk cId="1099429124" sldId="335"/>
            <ac:spMk id="2" creationId="{21A03EB8-878F-8364-5B28-6E6724417D5B}"/>
          </ac:spMkLst>
        </pc:spChg>
        <pc:spChg chg="del mod ord">
          <ac:chgData name="Sarawoot Kongyoung" userId="3c6e786b-6c74-44bb-b33c-0040d5d8c246" providerId="ADAL" clId="{3F317023-79AF-43FF-A89D-392FED8C5597}" dt="2024-09-14T15:48:08.156" v="18" actId="700"/>
          <ac:spMkLst>
            <pc:docMk/>
            <pc:sldMk cId="1099429124" sldId="335"/>
            <ac:spMk id="3" creationId="{57706403-28AF-624C-3434-C6161320DC54}"/>
          </ac:spMkLst>
        </pc:spChg>
        <pc:spChg chg="add mod ord">
          <ac:chgData name="Sarawoot Kongyoung" userId="3c6e786b-6c74-44bb-b33c-0040d5d8c246" providerId="ADAL" clId="{3F317023-79AF-43FF-A89D-392FED8C5597}" dt="2024-09-14T16:03:34.144" v="161" actId="20577"/>
          <ac:spMkLst>
            <pc:docMk/>
            <pc:sldMk cId="1099429124" sldId="335"/>
            <ac:spMk id="4" creationId="{6DECA96B-39E5-928D-4C50-53EAD4D44675}"/>
          </ac:spMkLst>
        </pc:spChg>
        <pc:spChg chg="add del mod ord">
          <ac:chgData name="Sarawoot Kongyoung" userId="3c6e786b-6c74-44bb-b33c-0040d5d8c246" providerId="ADAL" clId="{3F317023-79AF-43FF-A89D-392FED8C5597}" dt="2024-09-14T15:48:08.907" v="19"/>
          <ac:spMkLst>
            <pc:docMk/>
            <pc:sldMk cId="1099429124" sldId="335"/>
            <ac:spMk id="5" creationId="{EF7F381C-7364-5A37-0110-8A7632B70C2A}"/>
          </ac:spMkLst>
        </pc:spChg>
        <pc:spChg chg="add mod">
          <ac:chgData name="Sarawoot Kongyoung" userId="3c6e786b-6c74-44bb-b33c-0040d5d8c246" providerId="ADAL" clId="{3F317023-79AF-43FF-A89D-392FED8C5597}" dt="2024-09-14T15:48:53.068" v="32" actId="12"/>
          <ac:spMkLst>
            <pc:docMk/>
            <pc:sldMk cId="1099429124" sldId="335"/>
            <ac:spMk id="6" creationId="{F9F7EB6B-BED4-8BD7-BCBA-F6C4C8A19C05}"/>
          </ac:spMkLst>
        </pc:spChg>
      </pc:sldChg>
      <pc:sldChg chg="add del">
        <pc:chgData name="Sarawoot Kongyoung" userId="3c6e786b-6c74-44bb-b33c-0040d5d8c246" providerId="ADAL" clId="{3F317023-79AF-43FF-A89D-392FED8C5597}" dt="2024-09-14T15:32:48.388" v="13" actId="47"/>
        <pc:sldMkLst>
          <pc:docMk/>
          <pc:sldMk cId="2307816143" sldId="335"/>
        </pc:sldMkLst>
      </pc:sldChg>
      <pc:sldChg chg="add del">
        <pc:chgData name="Sarawoot Kongyoung" userId="3c6e786b-6c74-44bb-b33c-0040d5d8c246" providerId="ADAL" clId="{3F317023-79AF-43FF-A89D-392FED8C5597}" dt="2024-09-14T15:32:48.388" v="13" actId="47"/>
        <pc:sldMkLst>
          <pc:docMk/>
          <pc:sldMk cId="351526296" sldId="336"/>
        </pc:sldMkLst>
      </pc:sldChg>
      <pc:sldChg chg="addSp delSp modSp new mod modAnim">
        <pc:chgData name="Sarawoot Kongyoung" userId="3c6e786b-6c74-44bb-b33c-0040d5d8c246" providerId="ADAL" clId="{3F317023-79AF-43FF-A89D-392FED8C5597}" dt="2024-09-14T15:52:16.049" v="74"/>
        <pc:sldMkLst>
          <pc:docMk/>
          <pc:sldMk cId="1281241456" sldId="336"/>
        </pc:sldMkLst>
        <pc:spChg chg="del">
          <ac:chgData name="Sarawoot Kongyoung" userId="3c6e786b-6c74-44bb-b33c-0040d5d8c246" providerId="ADAL" clId="{3F317023-79AF-43FF-A89D-392FED8C5597}" dt="2024-09-14T15:49:15.088" v="34" actId="22"/>
          <ac:spMkLst>
            <pc:docMk/>
            <pc:sldMk cId="1281241456" sldId="336"/>
            <ac:spMk id="3" creationId="{F59FF0A9-9017-8E6E-C005-0B2DBAB1E6C3}"/>
          </ac:spMkLst>
        </pc:spChg>
        <pc:spChg chg="add mod">
          <ac:chgData name="Sarawoot Kongyoung" userId="3c6e786b-6c74-44bb-b33c-0040d5d8c246" providerId="ADAL" clId="{3F317023-79AF-43FF-A89D-392FED8C5597}" dt="2024-09-14T15:51:59.378" v="71" actId="208"/>
          <ac:spMkLst>
            <pc:docMk/>
            <pc:sldMk cId="1281241456" sldId="336"/>
            <ac:spMk id="33" creationId="{8F433B48-6986-62E8-123E-353007B868F4}"/>
          </ac:spMkLst>
        </pc:spChg>
        <pc:spChg chg="add mod">
          <ac:chgData name="Sarawoot Kongyoung" userId="3c6e786b-6c74-44bb-b33c-0040d5d8c246" providerId="ADAL" clId="{3F317023-79AF-43FF-A89D-392FED8C5597}" dt="2024-09-14T15:52:03.696" v="73" actId="1076"/>
          <ac:spMkLst>
            <pc:docMk/>
            <pc:sldMk cId="1281241456" sldId="336"/>
            <ac:spMk id="34" creationId="{0C5320F9-02F6-7494-E54B-CD84D951AFC3}"/>
          </ac:spMkLst>
        </pc:spChg>
        <pc:picChg chg="add mod ord">
          <ac:chgData name="Sarawoot Kongyoung" userId="3c6e786b-6c74-44bb-b33c-0040d5d8c246" providerId="ADAL" clId="{3F317023-79AF-43FF-A89D-392FED8C5597}" dt="2024-09-14T15:49:33.038" v="38" actId="1076"/>
          <ac:picMkLst>
            <pc:docMk/>
            <pc:sldMk cId="1281241456" sldId="336"/>
            <ac:picMk id="5" creationId="{92EE0B86-2AE3-98E2-00C8-86C99C177570}"/>
          </ac:picMkLst>
        </pc:picChg>
        <pc:picChg chg="add mod">
          <ac:chgData name="Sarawoot Kongyoung" userId="3c6e786b-6c74-44bb-b33c-0040d5d8c246" providerId="ADAL" clId="{3F317023-79AF-43FF-A89D-392FED8C5597}" dt="2024-09-14T15:49:34.204" v="39" actId="1076"/>
          <ac:picMkLst>
            <pc:docMk/>
            <pc:sldMk cId="1281241456" sldId="336"/>
            <ac:picMk id="7" creationId="{46729D88-092F-2E0B-43BD-F1EE633AF994}"/>
          </ac:picMkLst>
        </pc:picChg>
        <pc:cxnChg chg="add del mod">
          <ac:chgData name="Sarawoot Kongyoung" userId="3c6e786b-6c74-44bb-b33c-0040d5d8c246" providerId="ADAL" clId="{3F317023-79AF-43FF-A89D-392FED8C5597}" dt="2024-09-14T15:49:59.684" v="45" actId="478"/>
          <ac:cxnSpMkLst>
            <pc:docMk/>
            <pc:sldMk cId="1281241456" sldId="336"/>
            <ac:cxnSpMk id="9" creationId="{5AEFCF30-F15F-BF12-578E-3836FE5EBCF9}"/>
          </ac:cxnSpMkLst>
        </pc:cxnChg>
        <pc:cxnChg chg="add del mod">
          <ac:chgData name="Sarawoot Kongyoung" userId="3c6e786b-6c74-44bb-b33c-0040d5d8c246" providerId="ADAL" clId="{3F317023-79AF-43FF-A89D-392FED8C5597}" dt="2024-09-14T15:50:23.115" v="50" actId="21"/>
          <ac:cxnSpMkLst>
            <pc:docMk/>
            <pc:sldMk cId="1281241456" sldId="336"/>
            <ac:cxnSpMk id="15" creationId="{0050E2FE-B996-CF1C-89A2-CAE159A56DF5}"/>
          </ac:cxnSpMkLst>
        </pc:cxnChg>
        <pc:cxnChg chg="add del mod">
          <ac:chgData name="Sarawoot Kongyoung" userId="3c6e786b-6c74-44bb-b33c-0040d5d8c246" providerId="ADAL" clId="{3F317023-79AF-43FF-A89D-392FED8C5597}" dt="2024-09-14T15:51:21.034" v="63" actId="478"/>
          <ac:cxnSpMkLst>
            <pc:docMk/>
            <pc:sldMk cId="1281241456" sldId="336"/>
            <ac:cxnSpMk id="20" creationId="{59DF2333-4228-18CF-76CF-25C52467C704}"/>
          </ac:cxnSpMkLst>
        </pc:cxnChg>
        <pc:cxnChg chg="add del">
          <ac:chgData name="Sarawoot Kongyoung" userId="3c6e786b-6c74-44bb-b33c-0040d5d8c246" providerId="ADAL" clId="{3F317023-79AF-43FF-A89D-392FED8C5597}" dt="2024-09-14T15:51:32.881" v="65" actId="11529"/>
          <ac:cxnSpMkLst>
            <pc:docMk/>
            <pc:sldMk cId="1281241456" sldId="336"/>
            <ac:cxnSpMk id="32" creationId="{47BD2B64-7738-9876-6C72-851CEC9A0C5C}"/>
          </ac:cxnSpMkLst>
        </pc:cxnChg>
      </pc:sldChg>
      <pc:sldChg chg="add del">
        <pc:chgData name="Sarawoot Kongyoung" userId="3c6e786b-6c74-44bb-b33c-0040d5d8c246" providerId="ADAL" clId="{3F317023-79AF-43FF-A89D-392FED8C5597}" dt="2024-09-14T15:32:48.388" v="13" actId="47"/>
        <pc:sldMkLst>
          <pc:docMk/>
          <pc:sldMk cId="1883764487" sldId="337"/>
        </pc:sldMkLst>
      </pc:sldChg>
      <pc:sldChg chg="addSp delSp modSp new mod modClrScheme modAnim chgLayout">
        <pc:chgData name="Sarawoot Kongyoung" userId="3c6e786b-6c74-44bb-b33c-0040d5d8c246" providerId="ADAL" clId="{3F317023-79AF-43FF-A89D-392FED8C5597}" dt="2024-09-14T16:00:54.889" v="132" actId="404"/>
        <pc:sldMkLst>
          <pc:docMk/>
          <pc:sldMk cId="3700896409" sldId="337"/>
        </pc:sldMkLst>
        <pc:spChg chg="del">
          <ac:chgData name="Sarawoot Kongyoung" userId="3c6e786b-6c74-44bb-b33c-0040d5d8c246" providerId="ADAL" clId="{3F317023-79AF-43FF-A89D-392FED8C5597}" dt="2024-09-14T15:52:35.951" v="76" actId="700"/>
          <ac:spMkLst>
            <pc:docMk/>
            <pc:sldMk cId="3700896409" sldId="337"/>
            <ac:spMk id="2" creationId="{B139664A-F7DD-5BFF-DBEA-756134A01879}"/>
          </ac:spMkLst>
        </pc:spChg>
        <pc:spChg chg="del">
          <ac:chgData name="Sarawoot Kongyoung" userId="3c6e786b-6c74-44bb-b33c-0040d5d8c246" providerId="ADAL" clId="{3F317023-79AF-43FF-A89D-392FED8C5597}" dt="2024-09-14T15:52:35.951" v="76" actId="700"/>
          <ac:spMkLst>
            <pc:docMk/>
            <pc:sldMk cId="3700896409" sldId="337"/>
            <ac:spMk id="3" creationId="{61F2BDA9-B7AB-7A65-4C43-344441096971}"/>
          </ac:spMkLst>
        </pc:spChg>
        <pc:spChg chg="add">
          <ac:chgData name="Sarawoot Kongyoung" userId="3c6e786b-6c74-44bb-b33c-0040d5d8c246" providerId="ADAL" clId="{3F317023-79AF-43FF-A89D-392FED8C5597}" dt="2024-09-14T15:58:32.303" v="100"/>
          <ac:spMkLst>
            <pc:docMk/>
            <pc:sldMk cId="3700896409" sldId="337"/>
            <ac:spMk id="12" creationId="{3502AB3A-B7A1-25F0-94DF-757013EA17F3}"/>
          </ac:spMkLst>
        </pc:spChg>
        <pc:spChg chg="add mod">
          <ac:chgData name="Sarawoot Kongyoung" userId="3c6e786b-6c74-44bb-b33c-0040d5d8c246" providerId="ADAL" clId="{3F317023-79AF-43FF-A89D-392FED8C5597}" dt="2024-09-14T16:00:54.889" v="132" actId="404"/>
          <ac:spMkLst>
            <pc:docMk/>
            <pc:sldMk cId="3700896409" sldId="337"/>
            <ac:spMk id="14" creationId="{D0339561-3B8A-C0D9-C7D7-744EC9921954}"/>
          </ac:spMkLst>
        </pc:spChg>
        <pc:spChg chg="add">
          <ac:chgData name="Sarawoot Kongyoung" userId="3c6e786b-6c74-44bb-b33c-0040d5d8c246" providerId="ADAL" clId="{3F317023-79AF-43FF-A89D-392FED8C5597}" dt="2024-09-14T15:59:45.328" v="115"/>
          <ac:spMkLst>
            <pc:docMk/>
            <pc:sldMk cId="3700896409" sldId="337"/>
            <ac:spMk id="15" creationId="{6308F93C-4169-A973-02E1-4E07216BCFAB}"/>
          </ac:spMkLst>
        </pc:spChg>
        <pc:spChg chg="add">
          <ac:chgData name="Sarawoot Kongyoung" userId="3c6e786b-6c74-44bb-b33c-0040d5d8c246" providerId="ADAL" clId="{3F317023-79AF-43FF-A89D-392FED8C5597}" dt="2024-09-14T15:59:56.963" v="120"/>
          <ac:spMkLst>
            <pc:docMk/>
            <pc:sldMk cId="3700896409" sldId="337"/>
            <ac:spMk id="16" creationId="{09466676-9A2B-3B21-DE07-CC5268EA2F30}"/>
          </ac:spMkLst>
        </pc:spChg>
        <pc:picChg chg="add mod">
          <ac:chgData name="Sarawoot Kongyoung" userId="3c6e786b-6c74-44bb-b33c-0040d5d8c246" providerId="ADAL" clId="{3F317023-79AF-43FF-A89D-392FED8C5597}" dt="2024-09-14T15:55:57.923" v="79" actId="1076"/>
          <ac:picMkLst>
            <pc:docMk/>
            <pc:sldMk cId="3700896409" sldId="337"/>
            <ac:picMk id="5" creationId="{514AC33E-EDB3-729E-7532-4D501686DFA0}"/>
          </ac:picMkLst>
        </pc:picChg>
        <pc:picChg chg="add mod">
          <ac:chgData name="Sarawoot Kongyoung" userId="3c6e786b-6c74-44bb-b33c-0040d5d8c246" providerId="ADAL" clId="{3F317023-79AF-43FF-A89D-392FED8C5597}" dt="2024-09-14T15:58:46.341" v="103" actId="1076"/>
          <ac:picMkLst>
            <pc:docMk/>
            <pc:sldMk cId="3700896409" sldId="337"/>
            <ac:picMk id="7" creationId="{CC946CF0-D3D1-9FDA-B9DD-C4859DB17F11}"/>
          </ac:picMkLst>
        </pc:picChg>
        <pc:picChg chg="add mod modCrop">
          <ac:chgData name="Sarawoot Kongyoung" userId="3c6e786b-6c74-44bb-b33c-0040d5d8c246" providerId="ADAL" clId="{3F317023-79AF-43FF-A89D-392FED8C5597}" dt="2024-09-14T15:58:50.617" v="106" actId="1076"/>
          <ac:picMkLst>
            <pc:docMk/>
            <pc:sldMk cId="3700896409" sldId="337"/>
            <ac:picMk id="9" creationId="{FEF4C438-FC93-8BE4-9961-CE282BBF8091}"/>
          </ac:picMkLst>
        </pc:picChg>
        <pc:picChg chg="add mod">
          <ac:chgData name="Sarawoot Kongyoung" userId="3c6e786b-6c74-44bb-b33c-0040d5d8c246" providerId="ADAL" clId="{3F317023-79AF-43FF-A89D-392FED8C5597}" dt="2024-09-14T16:00:15.916" v="125" actId="1076"/>
          <ac:picMkLst>
            <pc:docMk/>
            <pc:sldMk cId="3700896409" sldId="337"/>
            <ac:picMk id="11" creationId="{AA3300BD-9302-F75E-DDEE-350037551A7B}"/>
          </ac:picMkLst>
        </pc:picChg>
      </pc:sldChg>
      <pc:sldChg chg="modSp new mod">
        <pc:chgData name="Sarawoot Kongyoung" userId="3c6e786b-6c74-44bb-b33c-0040d5d8c246" providerId="ADAL" clId="{3F317023-79AF-43FF-A89D-392FED8C5597}" dt="2024-09-14T16:03:48.121" v="164" actId="113"/>
        <pc:sldMkLst>
          <pc:docMk/>
          <pc:sldMk cId="862322416" sldId="338"/>
        </pc:sldMkLst>
        <pc:spChg chg="mod">
          <ac:chgData name="Sarawoot Kongyoung" userId="3c6e786b-6c74-44bb-b33c-0040d5d8c246" providerId="ADAL" clId="{3F317023-79AF-43FF-A89D-392FED8C5597}" dt="2024-09-14T16:03:39.260" v="162" actId="113"/>
          <ac:spMkLst>
            <pc:docMk/>
            <pc:sldMk cId="862322416" sldId="338"/>
            <ac:spMk id="2" creationId="{910F55F0-ADCE-E0BB-7C3F-DAD8CE00FB54}"/>
          </ac:spMkLst>
        </pc:spChg>
        <pc:spChg chg="mod">
          <ac:chgData name="Sarawoot Kongyoung" userId="3c6e786b-6c74-44bb-b33c-0040d5d8c246" providerId="ADAL" clId="{3F317023-79AF-43FF-A89D-392FED8C5597}" dt="2024-09-14T16:03:48.121" v="164" actId="113"/>
          <ac:spMkLst>
            <pc:docMk/>
            <pc:sldMk cId="862322416" sldId="338"/>
            <ac:spMk id="3" creationId="{F7767A38-2FD7-BB19-E844-77CC2C62F7E3}"/>
          </ac:spMkLst>
        </pc:spChg>
      </pc:sldChg>
      <pc:sldChg chg="addSp delSp modSp new mod modClrScheme modAnim chgLayout">
        <pc:chgData name="Sarawoot Kongyoung" userId="3c6e786b-6c74-44bb-b33c-0040d5d8c246" providerId="ADAL" clId="{3F317023-79AF-43FF-A89D-392FED8C5597}" dt="2024-09-14T16:09:06.928" v="193" actId="1076"/>
        <pc:sldMkLst>
          <pc:docMk/>
          <pc:sldMk cId="2724141224" sldId="339"/>
        </pc:sldMkLst>
        <pc:spChg chg="del">
          <ac:chgData name="Sarawoot Kongyoung" userId="3c6e786b-6c74-44bb-b33c-0040d5d8c246" providerId="ADAL" clId="{3F317023-79AF-43FF-A89D-392FED8C5597}" dt="2024-09-14T16:04:24.523" v="167" actId="700"/>
          <ac:spMkLst>
            <pc:docMk/>
            <pc:sldMk cId="2724141224" sldId="339"/>
            <ac:spMk id="2" creationId="{C2E8F819-2B56-9913-C5F7-DDDCB29BD593}"/>
          </ac:spMkLst>
        </pc:spChg>
        <pc:spChg chg="del">
          <ac:chgData name="Sarawoot Kongyoung" userId="3c6e786b-6c74-44bb-b33c-0040d5d8c246" providerId="ADAL" clId="{3F317023-79AF-43FF-A89D-392FED8C5597}" dt="2024-09-14T16:04:20.273" v="166" actId="22"/>
          <ac:spMkLst>
            <pc:docMk/>
            <pc:sldMk cId="2724141224" sldId="339"/>
            <ac:spMk id="3" creationId="{9B318944-EDAD-3B0D-4A40-293D0F62E463}"/>
          </ac:spMkLst>
        </pc:spChg>
        <pc:spChg chg="add mod">
          <ac:chgData name="Sarawoot Kongyoung" userId="3c6e786b-6c74-44bb-b33c-0040d5d8c246" providerId="ADAL" clId="{3F317023-79AF-43FF-A89D-392FED8C5597}" dt="2024-09-14T16:05:09.375" v="180" actId="1076"/>
          <ac:spMkLst>
            <pc:docMk/>
            <pc:sldMk cId="2724141224" sldId="339"/>
            <ac:spMk id="12" creationId="{90F0B5C8-3C7F-25B5-3F39-ABF77214F064}"/>
          </ac:spMkLst>
        </pc:spChg>
        <pc:spChg chg="add mod">
          <ac:chgData name="Sarawoot Kongyoung" userId="3c6e786b-6c74-44bb-b33c-0040d5d8c246" providerId="ADAL" clId="{3F317023-79AF-43FF-A89D-392FED8C5597}" dt="2024-09-14T16:09:06.928" v="193" actId="1076"/>
          <ac:spMkLst>
            <pc:docMk/>
            <pc:sldMk cId="2724141224" sldId="339"/>
            <ac:spMk id="13" creationId="{6B6A7F1F-13BF-BCC9-D251-416387159531}"/>
          </ac:spMkLst>
        </pc:spChg>
        <pc:picChg chg="add del mod ord">
          <ac:chgData name="Sarawoot Kongyoung" userId="3c6e786b-6c74-44bb-b33c-0040d5d8c246" providerId="ADAL" clId="{3F317023-79AF-43FF-A89D-392FED8C5597}" dt="2024-09-14T16:04:56.713" v="176" actId="478"/>
          <ac:picMkLst>
            <pc:docMk/>
            <pc:sldMk cId="2724141224" sldId="339"/>
            <ac:picMk id="5" creationId="{27CF7BB2-6A2A-C3B6-453E-9E410588B86B}"/>
          </ac:picMkLst>
        </pc:picChg>
        <pc:picChg chg="add del mod">
          <ac:chgData name="Sarawoot Kongyoung" userId="3c6e786b-6c74-44bb-b33c-0040d5d8c246" providerId="ADAL" clId="{3F317023-79AF-43FF-A89D-392FED8C5597}" dt="2024-09-14T16:04:53.168" v="173" actId="478"/>
          <ac:picMkLst>
            <pc:docMk/>
            <pc:sldMk cId="2724141224" sldId="339"/>
            <ac:picMk id="7" creationId="{515B807C-9C6F-FDFF-9BCD-B19CD03ABA6C}"/>
          </ac:picMkLst>
        </pc:picChg>
        <pc:picChg chg="add del mod">
          <ac:chgData name="Sarawoot Kongyoung" userId="3c6e786b-6c74-44bb-b33c-0040d5d8c246" providerId="ADAL" clId="{3F317023-79AF-43FF-A89D-392FED8C5597}" dt="2024-09-14T16:08:51.837" v="186" actId="478"/>
          <ac:picMkLst>
            <pc:docMk/>
            <pc:sldMk cId="2724141224" sldId="339"/>
            <ac:picMk id="9" creationId="{5E5BB4CD-81FE-1800-7B46-E0F5B6F2D820}"/>
          </ac:picMkLst>
        </pc:picChg>
        <pc:picChg chg="add mod">
          <ac:chgData name="Sarawoot Kongyoung" userId="3c6e786b-6c74-44bb-b33c-0040d5d8c246" providerId="ADAL" clId="{3F317023-79AF-43FF-A89D-392FED8C5597}" dt="2024-09-14T16:05:04.030" v="178" actId="1076"/>
          <ac:picMkLst>
            <pc:docMk/>
            <pc:sldMk cId="2724141224" sldId="339"/>
            <ac:picMk id="11" creationId="{C4D0DB76-4945-306F-37A8-A93C1F413D8E}"/>
          </ac:picMkLst>
        </pc:picChg>
        <pc:picChg chg="add mod ord">
          <ac:chgData name="Sarawoot Kongyoung" userId="3c6e786b-6c74-44bb-b33c-0040d5d8c246" providerId="ADAL" clId="{3F317023-79AF-43FF-A89D-392FED8C5597}" dt="2024-09-14T16:09:04.364" v="192" actId="1076"/>
          <ac:picMkLst>
            <pc:docMk/>
            <pc:sldMk cId="2724141224" sldId="339"/>
            <ac:picMk id="15" creationId="{661BE128-BAF0-5A88-68C4-F3A63DE097DA}"/>
          </ac:picMkLst>
        </pc:picChg>
        <pc:picChg chg="add del mod">
          <ac:chgData name="Sarawoot Kongyoung" userId="3c6e786b-6c74-44bb-b33c-0040d5d8c246" providerId="ADAL" clId="{3F317023-79AF-43FF-A89D-392FED8C5597}" dt="2024-09-14T16:08:56.215" v="190" actId="21"/>
          <ac:picMkLst>
            <pc:docMk/>
            <pc:sldMk cId="2724141224" sldId="339"/>
            <ac:picMk id="17" creationId="{2C360AF1-4592-17C9-E607-43EBB19DB7C9}"/>
          </ac:picMkLst>
        </pc:picChg>
      </pc:sldChg>
      <pc:sldChg chg="addSp delSp modSp new mod modClrScheme chgLayout">
        <pc:chgData name="Sarawoot Kongyoung" userId="3c6e786b-6c74-44bb-b33c-0040d5d8c246" providerId="ADAL" clId="{3F317023-79AF-43FF-A89D-392FED8C5597}" dt="2024-09-14T16:12:50.975" v="211" actId="113"/>
        <pc:sldMkLst>
          <pc:docMk/>
          <pc:sldMk cId="3932505763" sldId="340"/>
        </pc:sldMkLst>
        <pc:spChg chg="add mod">
          <ac:chgData name="Sarawoot Kongyoung" userId="3c6e786b-6c74-44bb-b33c-0040d5d8c246" providerId="ADAL" clId="{3F317023-79AF-43FF-A89D-392FED8C5597}" dt="2024-09-14T16:12:46.264" v="210" actId="113"/>
          <ac:spMkLst>
            <pc:docMk/>
            <pc:sldMk cId="3932505763" sldId="340"/>
            <ac:spMk id="2" creationId="{17BB2F09-18B6-2FC4-9034-AC1589B62BA4}"/>
          </ac:spMkLst>
        </pc:spChg>
        <pc:spChg chg="add mod">
          <ac:chgData name="Sarawoot Kongyoung" userId="3c6e786b-6c74-44bb-b33c-0040d5d8c246" providerId="ADAL" clId="{3F317023-79AF-43FF-A89D-392FED8C5597}" dt="2024-09-14T16:12:50.975" v="211" actId="113"/>
          <ac:spMkLst>
            <pc:docMk/>
            <pc:sldMk cId="3932505763" sldId="340"/>
            <ac:spMk id="3" creationId="{90EE3DDB-1A67-E420-2F90-4CA071CE727F}"/>
          </ac:spMkLst>
        </pc:spChg>
        <pc:spChg chg="add del">
          <ac:chgData name="Sarawoot Kongyoung" userId="3c6e786b-6c74-44bb-b33c-0040d5d8c246" providerId="ADAL" clId="{3F317023-79AF-43FF-A89D-392FED8C5597}" dt="2024-09-14T16:12:38.897" v="205" actId="22"/>
          <ac:spMkLst>
            <pc:docMk/>
            <pc:sldMk cId="3932505763" sldId="340"/>
            <ac:spMk id="5" creationId="{E7F971A6-9BF1-40BA-A439-9F50102F9CC1}"/>
          </ac:spMkLst>
        </pc:spChg>
      </pc:sldChg>
      <pc:sldChg chg="addSp delSp modSp new mod modClrScheme chgLayout">
        <pc:chgData name="Sarawoot Kongyoung" userId="3c6e786b-6c74-44bb-b33c-0040d5d8c246" providerId="ADAL" clId="{3F317023-79AF-43FF-A89D-392FED8C5597}" dt="2024-09-14T16:11:31.505" v="203" actId="1076"/>
        <pc:sldMkLst>
          <pc:docMk/>
          <pc:sldMk cId="3033922230" sldId="341"/>
        </pc:sldMkLst>
        <pc:spChg chg="del">
          <ac:chgData name="Sarawoot Kongyoung" userId="3c6e786b-6c74-44bb-b33c-0040d5d8c246" providerId="ADAL" clId="{3F317023-79AF-43FF-A89D-392FED8C5597}" dt="2024-09-14T16:11:06.989" v="195" actId="700"/>
          <ac:spMkLst>
            <pc:docMk/>
            <pc:sldMk cId="3033922230" sldId="341"/>
            <ac:spMk id="2" creationId="{44025C41-8888-1640-1B4F-2424C94E9BF3}"/>
          </ac:spMkLst>
        </pc:spChg>
        <pc:spChg chg="del">
          <ac:chgData name="Sarawoot Kongyoung" userId="3c6e786b-6c74-44bb-b33c-0040d5d8c246" providerId="ADAL" clId="{3F317023-79AF-43FF-A89D-392FED8C5597}" dt="2024-09-14T16:11:06.989" v="195" actId="700"/>
          <ac:spMkLst>
            <pc:docMk/>
            <pc:sldMk cId="3033922230" sldId="341"/>
            <ac:spMk id="3" creationId="{22093A37-AA7E-9D86-98DB-76C509E02AC0}"/>
          </ac:spMkLst>
        </pc:spChg>
        <pc:picChg chg="add mod">
          <ac:chgData name="Sarawoot Kongyoung" userId="3c6e786b-6c74-44bb-b33c-0040d5d8c246" providerId="ADAL" clId="{3F317023-79AF-43FF-A89D-392FED8C5597}" dt="2024-09-14T16:11:12.389" v="199" actId="1076"/>
          <ac:picMkLst>
            <pc:docMk/>
            <pc:sldMk cId="3033922230" sldId="341"/>
            <ac:picMk id="5" creationId="{4F0DADB6-374F-E3D8-D3BD-90040D2FBBE9}"/>
          </ac:picMkLst>
        </pc:picChg>
        <pc:picChg chg="add mod">
          <ac:chgData name="Sarawoot Kongyoung" userId="3c6e786b-6c74-44bb-b33c-0040d5d8c246" providerId="ADAL" clId="{3F317023-79AF-43FF-A89D-392FED8C5597}" dt="2024-09-14T16:11:22.240" v="201" actId="1076"/>
          <ac:picMkLst>
            <pc:docMk/>
            <pc:sldMk cId="3033922230" sldId="341"/>
            <ac:picMk id="7" creationId="{0C3FF81B-D6ED-1D83-8AEC-CEC4CA1799A9}"/>
          </ac:picMkLst>
        </pc:picChg>
        <pc:picChg chg="add mod">
          <ac:chgData name="Sarawoot Kongyoung" userId="3c6e786b-6c74-44bb-b33c-0040d5d8c246" providerId="ADAL" clId="{3F317023-79AF-43FF-A89D-392FED8C5597}" dt="2024-09-14T16:11:31.505" v="203" actId="1076"/>
          <ac:picMkLst>
            <pc:docMk/>
            <pc:sldMk cId="3033922230" sldId="341"/>
            <ac:picMk id="9" creationId="{BFC1A2FE-6BD8-68D0-8743-5223030A9D81}"/>
          </ac:picMkLst>
        </pc:picChg>
      </pc:sldChg>
      <pc:sldChg chg="addSp modSp new mod modClrScheme chgLayout">
        <pc:chgData name="Sarawoot Kongyoung" userId="3c6e786b-6c74-44bb-b33c-0040d5d8c246" providerId="ADAL" clId="{3F317023-79AF-43FF-A89D-392FED8C5597}" dt="2024-09-14T16:31:37.756" v="396"/>
        <pc:sldMkLst>
          <pc:docMk/>
          <pc:sldMk cId="2305239315" sldId="342"/>
        </pc:sldMkLst>
        <pc:spChg chg="add mod">
          <ac:chgData name="Sarawoot Kongyoung" userId="3c6e786b-6c74-44bb-b33c-0040d5d8c246" providerId="ADAL" clId="{3F317023-79AF-43FF-A89D-392FED8C5597}" dt="2024-09-14T16:31:37.756" v="396"/>
          <ac:spMkLst>
            <pc:docMk/>
            <pc:sldMk cId="2305239315" sldId="342"/>
            <ac:spMk id="2" creationId="{B3E0BA19-7F2E-0AAD-22DC-FE7CFBDAE91F}"/>
          </ac:spMkLst>
        </pc:spChg>
        <pc:spChg chg="add mod">
          <ac:chgData name="Sarawoot Kongyoung" userId="3c6e786b-6c74-44bb-b33c-0040d5d8c246" providerId="ADAL" clId="{3F317023-79AF-43FF-A89D-392FED8C5597}" dt="2024-09-14T16:14:04.379" v="213" actId="700"/>
          <ac:spMkLst>
            <pc:docMk/>
            <pc:sldMk cId="2305239315" sldId="342"/>
            <ac:spMk id="3" creationId="{CA94DD13-215E-A228-4303-5E9376A6DFDC}"/>
          </ac:spMkLst>
        </pc:spChg>
      </pc:sldChg>
      <pc:sldChg chg="addSp delSp modSp new mod modClrScheme chgLayout modNotesTx">
        <pc:chgData name="Sarawoot Kongyoung" userId="3c6e786b-6c74-44bb-b33c-0040d5d8c246" providerId="ADAL" clId="{3F317023-79AF-43FF-A89D-392FED8C5597}" dt="2024-09-14T16:28:19.426" v="347" actId="1076"/>
        <pc:sldMkLst>
          <pc:docMk/>
          <pc:sldMk cId="1643746927" sldId="343"/>
        </pc:sldMkLst>
        <pc:spChg chg="del">
          <ac:chgData name="Sarawoot Kongyoung" userId="3c6e786b-6c74-44bb-b33c-0040d5d8c246" providerId="ADAL" clId="{3F317023-79AF-43FF-A89D-392FED8C5597}" dt="2024-09-14T16:23:59.064" v="294" actId="700"/>
          <ac:spMkLst>
            <pc:docMk/>
            <pc:sldMk cId="1643746927" sldId="343"/>
            <ac:spMk id="2" creationId="{BE550B4E-3AE7-B6AC-4442-ABD6C8C2FFA4}"/>
          </ac:spMkLst>
        </pc:spChg>
        <pc:spChg chg="del">
          <ac:chgData name="Sarawoot Kongyoung" userId="3c6e786b-6c74-44bb-b33c-0040d5d8c246" providerId="ADAL" clId="{3F317023-79AF-43FF-A89D-392FED8C5597}" dt="2024-09-14T16:23:59.064" v="294" actId="700"/>
          <ac:spMkLst>
            <pc:docMk/>
            <pc:sldMk cId="1643746927" sldId="343"/>
            <ac:spMk id="3" creationId="{D22F942B-2325-A2AC-86B2-817D1E8838AC}"/>
          </ac:spMkLst>
        </pc:spChg>
        <pc:spChg chg="add mod">
          <ac:chgData name="Sarawoot Kongyoung" userId="3c6e786b-6c74-44bb-b33c-0040d5d8c246" providerId="ADAL" clId="{3F317023-79AF-43FF-A89D-392FED8C5597}" dt="2024-09-14T16:24:17.169" v="296" actId="1076"/>
          <ac:spMkLst>
            <pc:docMk/>
            <pc:sldMk cId="1643746927" sldId="343"/>
            <ac:spMk id="8" creationId="{C64F1AA7-DF49-817B-9F8F-E2932EB0AE1A}"/>
          </ac:spMkLst>
        </pc:spChg>
        <pc:spChg chg="add mod">
          <ac:chgData name="Sarawoot Kongyoung" userId="3c6e786b-6c74-44bb-b33c-0040d5d8c246" providerId="ADAL" clId="{3F317023-79AF-43FF-A89D-392FED8C5597}" dt="2024-09-14T16:26:05.839" v="312" actId="1076"/>
          <ac:spMkLst>
            <pc:docMk/>
            <pc:sldMk cId="1643746927" sldId="343"/>
            <ac:spMk id="11" creationId="{BACFA652-4F10-41C7-0A1A-487DC4E80DDC}"/>
          </ac:spMkLst>
        </pc:spChg>
        <pc:spChg chg="add mod">
          <ac:chgData name="Sarawoot Kongyoung" userId="3c6e786b-6c74-44bb-b33c-0040d5d8c246" providerId="ADAL" clId="{3F317023-79AF-43FF-A89D-392FED8C5597}" dt="2024-09-14T16:26:08.841" v="314" actId="1076"/>
          <ac:spMkLst>
            <pc:docMk/>
            <pc:sldMk cId="1643746927" sldId="343"/>
            <ac:spMk id="12" creationId="{E293D1D4-57C2-3D9E-44B5-A45039072AA6}"/>
          </ac:spMkLst>
        </pc:spChg>
        <pc:spChg chg="add mod">
          <ac:chgData name="Sarawoot Kongyoung" userId="3c6e786b-6c74-44bb-b33c-0040d5d8c246" providerId="ADAL" clId="{3F317023-79AF-43FF-A89D-392FED8C5597}" dt="2024-09-14T16:26:15.240" v="317" actId="1076"/>
          <ac:spMkLst>
            <pc:docMk/>
            <pc:sldMk cId="1643746927" sldId="343"/>
            <ac:spMk id="13" creationId="{A226552D-5856-9188-3CF9-4F2B4EF28112}"/>
          </ac:spMkLst>
        </pc:spChg>
        <pc:spChg chg="add mod">
          <ac:chgData name="Sarawoot Kongyoung" userId="3c6e786b-6c74-44bb-b33c-0040d5d8c246" providerId="ADAL" clId="{3F317023-79AF-43FF-A89D-392FED8C5597}" dt="2024-09-14T16:27:19.741" v="334" actId="1076"/>
          <ac:spMkLst>
            <pc:docMk/>
            <pc:sldMk cId="1643746927" sldId="343"/>
            <ac:spMk id="15" creationId="{A2194661-F556-2ECE-50D1-9DF3395C521D}"/>
          </ac:spMkLst>
        </pc:spChg>
        <pc:spChg chg="add mod">
          <ac:chgData name="Sarawoot Kongyoung" userId="3c6e786b-6c74-44bb-b33c-0040d5d8c246" providerId="ADAL" clId="{3F317023-79AF-43FF-A89D-392FED8C5597}" dt="2024-09-14T16:27:58.699" v="342" actId="1076"/>
          <ac:spMkLst>
            <pc:docMk/>
            <pc:sldMk cId="1643746927" sldId="343"/>
            <ac:spMk id="17" creationId="{AECE6690-7CB5-0BC7-FC20-83AE1A31ECEE}"/>
          </ac:spMkLst>
        </pc:spChg>
        <pc:spChg chg="add mod">
          <ac:chgData name="Sarawoot Kongyoung" userId="3c6e786b-6c74-44bb-b33c-0040d5d8c246" providerId="ADAL" clId="{3F317023-79AF-43FF-A89D-392FED8C5597}" dt="2024-09-14T16:28:06.718" v="344" actId="1076"/>
          <ac:spMkLst>
            <pc:docMk/>
            <pc:sldMk cId="1643746927" sldId="343"/>
            <ac:spMk id="19" creationId="{66F26196-B924-D725-D543-A7159E621C23}"/>
          </ac:spMkLst>
        </pc:spChg>
        <pc:spChg chg="add mod">
          <ac:chgData name="Sarawoot Kongyoung" userId="3c6e786b-6c74-44bb-b33c-0040d5d8c246" providerId="ADAL" clId="{3F317023-79AF-43FF-A89D-392FED8C5597}" dt="2024-09-14T16:28:19.426" v="347" actId="1076"/>
          <ac:spMkLst>
            <pc:docMk/>
            <pc:sldMk cId="1643746927" sldId="343"/>
            <ac:spMk id="21" creationId="{F0BFE68E-074E-9386-3812-CD89FF0826F7}"/>
          </ac:spMkLst>
        </pc:spChg>
        <pc:picChg chg="add mod modCrop">
          <ac:chgData name="Sarawoot Kongyoung" userId="3c6e786b-6c74-44bb-b33c-0040d5d8c246" providerId="ADAL" clId="{3F317023-79AF-43FF-A89D-392FED8C5597}" dt="2024-09-14T16:25:58.795" v="310" actId="1076"/>
          <ac:picMkLst>
            <pc:docMk/>
            <pc:sldMk cId="1643746927" sldId="343"/>
            <ac:picMk id="4" creationId="{5F27B87D-0BFF-334E-C524-65708E047634}"/>
          </ac:picMkLst>
        </pc:picChg>
        <pc:picChg chg="add mod modCrop">
          <ac:chgData name="Sarawoot Kongyoung" userId="3c6e786b-6c74-44bb-b33c-0040d5d8c246" providerId="ADAL" clId="{3F317023-79AF-43FF-A89D-392FED8C5597}" dt="2024-09-14T16:27:46.774" v="340" actId="1076"/>
          <ac:picMkLst>
            <pc:docMk/>
            <pc:sldMk cId="1643746927" sldId="343"/>
            <ac:picMk id="5" creationId="{617835F0-E005-B810-4AB8-F532F4D4E5F1}"/>
          </ac:picMkLst>
        </pc:picChg>
        <pc:picChg chg="add mod modCrop">
          <ac:chgData name="Sarawoot Kongyoung" userId="3c6e786b-6c74-44bb-b33c-0040d5d8c246" providerId="ADAL" clId="{3F317023-79AF-43FF-A89D-392FED8C5597}" dt="2024-09-14T16:27:45.100" v="339" actId="1076"/>
          <ac:picMkLst>
            <pc:docMk/>
            <pc:sldMk cId="1643746927" sldId="343"/>
            <ac:picMk id="6" creationId="{3A1D28DF-48DF-DE5C-6A35-1106B02695DF}"/>
          </ac:picMkLst>
        </pc:picChg>
        <pc:picChg chg="add mod">
          <ac:chgData name="Sarawoot Kongyoung" userId="3c6e786b-6c74-44bb-b33c-0040d5d8c246" providerId="ADAL" clId="{3F317023-79AF-43FF-A89D-392FED8C5597}" dt="2024-09-14T16:26:09.961" v="315" actId="1076"/>
          <ac:picMkLst>
            <pc:docMk/>
            <pc:sldMk cId="1643746927" sldId="343"/>
            <ac:picMk id="10" creationId="{6337F15D-9269-4C15-CCDE-6E6F05FC117D}"/>
          </ac:picMkLst>
        </pc:picChg>
      </pc:sldChg>
      <pc:sldChg chg="addSp delSp modSp add mod modClrScheme chgLayout">
        <pc:chgData name="Sarawoot Kongyoung" userId="3c6e786b-6c74-44bb-b33c-0040d5d8c246" providerId="ADAL" clId="{3F317023-79AF-43FF-A89D-392FED8C5597}" dt="2024-09-14T16:32:38.407" v="415" actId="20577"/>
        <pc:sldMkLst>
          <pc:docMk/>
          <pc:sldMk cId="1994450135" sldId="344"/>
        </pc:sldMkLst>
        <pc:spChg chg="del">
          <ac:chgData name="Sarawoot Kongyoung" userId="3c6e786b-6c74-44bb-b33c-0040d5d8c246" providerId="ADAL" clId="{3F317023-79AF-43FF-A89D-392FED8C5597}" dt="2024-09-14T16:18:55.188" v="247" actId="700"/>
          <ac:spMkLst>
            <pc:docMk/>
            <pc:sldMk cId="1994450135" sldId="344"/>
            <ac:spMk id="2" creationId="{2ED5AE3F-0BA5-19FC-4AE6-3D8C2A153B99}"/>
          </ac:spMkLst>
        </pc:spChg>
        <pc:spChg chg="add mod">
          <ac:chgData name="Sarawoot Kongyoung" userId="3c6e786b-6c74-44bb-b33c-0040d5d8c246" providerId="ADAL" clId="{3F317023-79AF-43FF-A89D-392FED8C5597}" dt="2024-09-14T16:20:29.551" v="260" actId="13822"/>
          <ac:spMkLst>
            <pc:docMk/>
            <pc:sldMk cId="1994450135" sldId="344"/>
            <ac:spMk id="6" creationId="{8359A4FD-166D-E6A1-A523-FCC15A56E0DA}"/>
          </ac:spMkLst>
        </pc:spChg>
        <pc:spChg chg="add mod">
          <ac:chgData name="Sarawoot Kongyoung" userId="3c6e786b-6c74-44bb-b33c-0040d5d8c246" providerId="ADAL" clId="{3F317023-79AF-43FF-A89D-392FED8C5597}" dt="2024-09-14T16:20:40.736" v="263" actId="13822"/>
          <ac:spMkLst>
            <pc:docMk/>
            <pc:sldMk cId="1994450135" sldId="344"/>
            <ac:spMk id="8" creationId="{35F16AAE-E807-AA53-685E-E248F9682B1D}"/>
          </ac:spMkLst>
        </pc:spChg>
        <pc:spChg chg="add mod">
          <ac:chgData name="Sarawoot Kongyoung" userId="3c6e786b-6c74-44bb-b33c-0040d5d8c246" providerId="ADAL" clId="{3F317023-79AF-43FF-A89D-392FED8C5597}" dt="2024-09-14T16:32:38.407" v="415" actId="20577"/>
          <ac:spMkLst>
            <pc:docMk/>
            <pc:sldMk cId="1994450135" sldId="344"/>
            <ac:spMk id="10" creationId="{56E51591-8C9F-8269-C900-33B15B41D494}"/>
          </ac:spMkLst>
        </pc:spChg>
        <pc:spChg chg="add mod">
          <ac:chgData name="Sarawoot Kongyoung" userId="3c6e786b-6c74-44bb-b33c-0040d5d8c246" providerId="ADAL" clId="{3F317023-79AF-43FF-A89D-392FED8C5597}" dt="2024-09-14T16:23:20.105" v="287" actId="13822"/>
          <ac:spMkLst>
            <pc:docMk/>
            <pc:sldMk cId="1994450135" sldId="344"/>
            <ac:spMk id="12" creationId="{1E800D59-B347-EC72-E186-CB018B39D262}"/>
          </ac:spMkLst>
        </pc:spChg>
        <pc:spChg chg="mod">
          <ac:chgData name="Sarawoot Kongyoung" userId="3c6e786b-6c74-44bb-b33c-0040d5d8c246" providerId="ADAL" clId="{3F317023-79AF-43FF-A89D-392FED8C5597}" dt="2024-09-14T16:19:51.032" v="255" actId="1076"/>
          <ac:spMkLst>
            <pc:docMk/>
            <pc:sldMk cId="1994450135" sldId="344"/>
            <ac:spMk id="33" creationId="{BFBDFB97-FBF2-5AC0-4ADB-AB0D94EB359A}"/>
          </ac:spMkLst>
        </pc:spChg>
        <pc:spChg chg="mod">
          <ac:chgData name="Sarawoot Kongyoung" userId="3c6e786b-6c74-44bb-b33c-0040d5d8c246" providerId="ADAL" clId="{3F317023-79AF-43FF-A89D-392FED8C5597}" dt="2024-09-14T16:20:07.462" v="258" actId="1076"/>
          <ac:spMkLst>
            <pc:docMk/>
            <pc:sldMk cId="1994450135" sldId="344"/>
            <ac:spMk id="34" creationId="{1CDDE9A6-ED40-3D52-DAC6-8FC532D83ECB}"/>
          </ac:spMkLst>
        </pc:spChg>
        <pc:picChg chg="add mod modCrop">
          <ac:chgData name="Sarawoot Kongyoung" userId="3c6e786b-6c74-44bb-b33c-0040d5d8c246" providerId="ADAL" clId="{3F317023-79AF-43FF-A89D-392FED8C5597}" dt="2024-09-14T16:20:00.348" v="257" actId="1076"/>
          <ac:picMkLst>
            <pc:docMk/>
            <pc:sldMk cId="1994450135" sldId="344"/>
            <ac:picMk id="4" creationId="{058BBD8E-152B-490F-1826-850422B9EB24}"/>
          </ac:picMkLst>
        </pc:picChg>
        <pc:picChg chg="mod ord modCrop">
          <ac:chgData name="Sarawoot Kongyoung" userId="3c6e786b-6c74-44bb-b33c-0040d5d8c246" providerId="ADAL" clId="{3F317023-79AF-43FF-A89D-392FED8C5597}" dt="2024-09-14T16:19:51.032" v="255" actId="1076"/>
          <ac:picMkLst>
            <pc:docMk/>
            <pc:sldMk cId="1994450135" sldId="344"/>
            <ac:picMk id="5" creationId="{054AB7F9-EE5D-3A76-FBD6-0913C15BE8F7}"/>
          </ac:picMkLst>
        </pc:picChg>
        <pc:picChg chg="mod modCrop">
          <ac:chgData name="Sarawoot Kongyoung" userId="3c6e786b-6c74-44bb-b33c-0040d5d8c246" providerId="ADAL" clId="{3F317023-79AF-43FF-A89D-392FED8C5597}" dt="2024-09-14T16:23:03.325" v="281" actId="1076"/>
          <ac:picMkLst>
            <pc:docMk/>
            <pc:sldMk cId="1994450135" sldId="344"/>
            <ac:picMk id="7" creationId="{B2524C50-6BB8-244D-30B7-4A6F49FCEEED}"/>
          </ac:picMkLst>
        </pc:picChg>
      </pc:sldChg>
      <pc:sldChg chg="addSp modSp new mod modAnim">
        <pc:chgData name="Sarawoot Kongyoung" userId="3c6e786b-6c74-44bb-b33c-0040d5d8c246" providerId="ADAL" clId="{3F317023-79AF-43FF-A89D-392FED8C5597}" dt="2024-09-14T16:32:27.350" v="400" actId="20577"/>
        <pc:sldMkLst>
          <pc:docMk/>
          <pc:sldMk cId="477754349" sldId="345"/>
        </pc:sldMkLst>
        <pc:spChg chg="add mod">
          <ac:chgData name="Sarawoot Kongyoung" userId="3c6e786b-6c74-44bb-b33c-0040d5d8c246" providerId="ADAL" clId="{3F317023-79AF-43FF-A89D-392FED8C5597}" dt="2024-09-14T16:21:36.054" v="271" actId="1076"/>
          <ac:spMkLst>
            <pc:docMk/>
            <pc:sldMk cId="477754349" sldId="345"/>
            <ac:spMk id="4" creationId="{88D42E71-4CA3-5003-633A-5E973BB4DA03}"/>
          </ac:spMkLst>
        </pc:spChg>
        <pc:spChg chg="add mod">
          <ac:chgData name="Sarawoot Kongyoung" userId="3c6e786b-6c74-44bb-b33c-0040d5d8c246" providerId="ADAL" clId="{3F317023-79AF-43FF-A89D-392FED8C5597}" dt="2024-09-14T16:21:40.129" v="272" actId="1076"/>
          <ac:spMkLst>
            <pc:docMk/>
            <pc:sldMk cId="477754349" sldId="345"/>
            <ac:spMk id="5" creationId="{CBECCFAA-AFC9-FE69-5C23-A6926731CF28}"/>
          </ac:spMkLst>
        </pc:spChg>
        <pc:spChg chg="add mod">
          <ac:chgData name="Sarawoot Kongyoung" userId="3c6e786b-6c74-44bb-b33c-0040d5d8c246" providerId="ADAL" clId="{3F317023-79AF-43FF-A89D-392FED8C5597}" dt="2024-09-14T16:21:47.451" v="274" actId="1076"/>
          <ac:spMkLst>
            <pc:docMk/>
            <pc:sldMk cId="477754349" sldId="345"/>
            <ac:spMk id="6" creationId="{756B15A3-6EE7-803C-1251-4861B090D16E}"/>
          </ac:spMkLst>
        </pc:spChg>
        <pc:spChg chg="add mod">
          <ac:chgData name="Sarawoot Kongyoung" userId="3c6e786b-6c74-44bb-b33c-0040d5d8c246" providerId="ADAL" clId="{3F317023-79AF-43FF-A89D-392FED8C5597}" dt="2024-09-14T16:21:47.451" v="274" actId="1076"/>
          <ac:spMkLst>
            <pc:docMk/>
            <pc:sldMk cId="477754349" sldId="345"/>
            <ac:spMk id="7" creationId="{BC1EFE33-B4D5-817D-49C6-46A140A395EF}"/>
          </ac:spMkLst>
        </pc:spChg>
        <pc:spChg chg="add mod">
          <ac:chgData name="Sarawoot Kongyoung" userId="3c6e786b-6c74-44bb-b33c-0040d5d8c246" providerId="ADAL" clId="{3F317023-79AF-43FF-A89D-392FED8C5597}" dt="2024-09-14T16:32:27.350" v="400" actId="20577"/>
          <ac:spMkLst>
            <pc:docMk/>
            <pc:sldMk cId="477754349" sldId="345"/>
            <ac:spMk id="9" creationId="{F47CDE84-F27D-BFD6-7DDB-44AEF1975567}"/>
          </ac:spMkLst>
        </pc:spChg>
        <pc:spChg chg="add mod">
          <ac:chgData name="Sarawoot Kongyoung" userId="3c6e786b-6c74-44bb-b33c-0040d5d8c246" providerId="ADAL" clId="{3F317023-79AF-43FF-A89D-392FED8C5597}" dt="2024-09-14T16:23:39.562" v="292" actId="1076"/>
          <ac:spMkLst>
            <pc:docMk/>
            <pc:sldMk cId="477754349" sldId="345"/>
            <ac:spMk id="13" creationId="{FF66544C-9723-B085-6E9C-1C796B97A03F}"/>
          </ac:spMkLst>
        </pc:spChg>
        <pc:picChg chg="add mod modCrop">
          <ac:chgData name="Sarawoot Kongyoung" userId="3c6e786b-6c74-44bb-b33c-0040d5d8c246" providerId="ADAL" clId="{3F317023-79AF-43FF-A89D-392FED8C5597}" dt="2024-09-14T16:21:40.129" v="272" actId="1076"/>
          <ac:picMkLst>
            <pc:docMk/>
            <pc:sldMk cId="477754349" sldId="345"/>
            <ac:picMk id="2" creationId="{8D744352-D529-FB03-3840-B399FA8DEE1E}"/>
          </ac:picMkLst>
        </pc:picChg>
        <pc:picChg chg="add mod modCrop">
          <ac:chgData name="Sarawoot Kongyoung" userId="3c6e786b-6c74-44bb-b33c-0040d5d8c246" providerId="ADAL" clId="{3F317023-79AF-43FF-A89D-392FED8C5597}" dt="2024-09-14T16:21:36.054" v="271" actId="1076"/>
          <ac:picMkLst>
            <pc:docMk/>
            <pc:sldMk cId="477754349" sldId="345"/>
            <ac:picMk id="3" creationId="{C0422162-0B64-22F3-CC0B-53BB2BA56C24}"/>
          </ac:picMkLst>
        </pc:picChg>
        <pc:picChg chg="add mod">
          <ac:chgData name="Sarawoot Kongyoung" userId="3c6e786b-6c74-44bb-b33c-0040d5d8c246" providerId="ADAL" clId="{3F317023-79AF-43FF-A89D-392FED8C5597}" dt="2024-09-14T16:22:36.371" v="278" actId="1076"/>
          <ac:picMkLst>
            <pc:docMk/>
            <pc:sldMk cId="477754349" sldId="345"/>
            <ac:picMk id="11" creationId="{96A21A99-B50B-1AA4-F339-49C36B86CEC9}"/>
          </ac:picMkLst>
        </pc:picChg>
      </pc:sldChg>
      <pc:sldChg chg="addSp delSp modSp new mod modClrScheme chgLayout">
        <pc:chgData name="Sarawoot Kongyoung" userId="3c6e786b-6c74-44bb-b33c-0040d5d8c246" providerId="ADAL" clId="{3F317023-79AF-43FF-A89D-392FED8C5597}" dt="2024-09-14T16:31:21.091" v="395" actId="207"/>
        <pc:sldMkLst>
          <pc:docMk/>
          <pc:sldMk cId="2876286660" sldId="346"/>
        </pc:sldMkLst>
        <pc:spChg chg="del mod ord">
          <ac:chgData name="Sarawoot Kongyoung" userId="3c6e786b-6c74-44bb-b33c-0040d5d8c246" providerId="ADAL" clId="{3F317023-79AF-43FF-A89D-392FED8C5597}" dt="2024-09-14T16:29:08.263" v="349" actId="700"/>
          <ac:spMkLst>
            <pc:docMk/>
            <pc:sldMk cId="2876286660" sldId="346"/>
            <ac:spMk id="2" creationId="{94915844-C37A-33F0-AB51-24B6AE2A5D2D}"/>
          </ac:spMkLst>
        </pc:spChg>
        <pc:spChg chg="del mod ord">
          <ac:chgData name="Sarawoot Kongyoung" userId="3c6e786b-6c74-44bb-b33c-0040d5d8c246" providerId="ADAL" clId="{3F317023-79AF-43FF-A89D-392FED8C5597}" dt="2024-09-14T16:29:08.263" v="349" actId="700"/>
          <ac:spMkLst>
            <pc:docMk/>
            <pc:sldMk cId="2876286660" sldId="346"/>
            <ac:spMk id="3" creationId="{BC210840-2439-AECD-DDDD-AE3502A4D847}"/>
          </ac:spMkLst>
        </pc:spChg>
        <pc:spChg chg="add mod ord">
          <ac:chgData name="Sarawoot Kongyoung" userId="3c6e786b-6c74-44bb-b33c-0040d5d8c246" providerId="ADAL" clId="{3F317023-79AF-43FF-A89D-392FED8C5597}" dt="2024-09-14T16:29:09.014" v="350"/>
          <ac:spMkLst>
            <pc:docMk/>
            <pc:sldMk cId="2876286660" sldId="346"/>
            <ac:spMk id="4" creationId="{B91183DD-B56F-F80D-8637-19AECEE41742}"/>
          </ac:spMkLst>
        </pc:spChg>
        <pc:spChg chg="add mod ord">
          <ac:chgData name="Sarawoot Kongyoung" userId="3c6e786b-6c74-44bb-b33c-0040d5d8c246" providerId="ADAL" clId="{3F317023-79AF-43FF-A89D-392FED8C5597}" dt="2024-09-14T16:30:51.121" v="390" actId="27636"/>
          <ac:spMkLst>
            <pc:docMk/>
            <pc:sldMk cId="2876286660" sldId="346"/>
            <ac:spMk id="5" creationId="{D338BB38-3889-5CDE-A4E5-1AAC5324DA57}"/>
          </ac:spMkLst>
        </pc:spChg>
        <pc:spChg chg="add mod">
          <ac:chgData name="Sarawoot Kongyoung" userId="3c6e786b-6c74-44bb-b33c-0040d5d8c246" providerId="ADAL" clId="{3F317023-79AF-43FF-A89D-392FED8C5597}" dt="2024-09-14T16:31:21.091" v="395" actId="207"/>
          <ac:spMkLst>
            <pc:docMk/>
            <pc:sldMk cId="2876286660" sldId="346"/>
            <ac:spMk id="7" creationId="{B2AC000E-9868-B8CE-D5BE-8EE960F9F8EE}"/>
          </ac:spMkLst>
        </pc:spChg>
      </pc:sldChg>
      <pc:sldChg chg="addSp modSp new mod modClrScheme chgLayout">
        <pc:chgData name="Sarawoot Kongyoung" userId="3c6e786b-6c74-44bb-b33c-0040d5d8c246" providerId="ADAL" clId="{3F317023-79AF-43FF-A89D-392FED8C5597}" dt="2024-09-14T16:35:36.810" v="439" actId="20577"/>
        <pc:sldMkLst>
          <pc:docMk/>
          <pc:sldMk cId="2881263297" sldId="347"/>
        </pc:sldMkLst>
        <pc:spChg chg="add mod">
          <ac:chgData name="Sarawoot Kongyoung" userId="3c6e786b-6c74-44bb-b33c-0040d5d8c246" providerId="ADAL" clId="{3F317023-79AF-43FF-A89D-392FED8C5597}" dt="2024-09-14T16:35:36.810" v="439" actId="20577"/>
          <ac:spMkLst>
            <pc:docMk/>
            <pc:sldMk cId="2881263297" sldId="347"/>
            <ac:spMk id="2" creationId="{AC9CE75B-B27F-CBFF-200A-140FFE36DF8A}"/>
          </ac:spMkLst>
        </pc:spChg>
        <pc:spChg chg="add mod">
          <ac:chgData name="Sarawoot Kongyoung" userId="3c6e786b-6c74-44bb-b33c-0040d5d8c246" providerId="ADAL" clId="{3F317023-79AF-43FF-A89D-392FED8C5597}" dt="2024-09-14T16:35:29.767" v="416" actId="700"/>
          <ac:spMkLst>
            <pc:docMk/>
            <pc:sldMk cId="2881263297" sldId="347"/>
            <ac:spMk id="3" creationId="{EFBD7BC3-EB67-00B8-096E-F60C75A4EAA2}"/>
          </ac:spMkLst>
        </pc:spChg>
      </pc:sldChg>
      <pc:sldChg chg="addSp delSp modSp new mod modClrScheme modAnim chgLayout">
        <pc:chgData name="Sarawoot Kongyoung" userId="3c6e786b-6c74-44bb-b33c-0040d5d8c246" providerId="ADAL" clId="{3F317023-79AF-43FF-A89D-392FED8C5597}" dt="2024-09-14T16:54:45.862" v="519" actId="14100"/>
        <pc:sldMkLst>
          <pc:docMk/>
          <pc:sldMk cId="2059313898" sldId="348"/>
        </pc:sldMkLst>
        <pc:spChg chg="del mod ord">
          <ac:chgData name="Sarawoot Kongyoung" userId="3c6e786b-6c74-44bb-b33c-0040d5d8c246" providerId="ADAL" clId="{3F317023-79AF-43FF-A89D-392FED8C5597}" dt="2024-09-14T16:35:44.268" v="441" actId="700"/>
          <ac:spMkLst>
            <pc:docMk/>
            <pc:sldMk cId="2059313898" sldId="348"/>
            <ac:spMk id="2" creationId="{CDF469D9-D153-254F-8EAC-3BD84CB53110}"/>
          </ac:spMkLst>
        </pc:spChg>
        <pc:spChg chg="del mod ord">
          <ac:chgData name="Sarawoot Kongyoung" userId="3c6e786b-6c74-44bb-b33c-0040d5d8c246" providerId="ADAL" clId="{3F317023-79AF-43FF-A89D-392FED8C5597}" dt="2024-09-14T16:35:44.268" v="441" actId="700"/>
          <ac:spMkLst>
            <pc:docMk/>
            <pc:sldMk cId="2059313898" sldId="348"/>
            <ac:spMk id="3" creationId="{CD95EB59-3BA7-1748-AEDA-ED4FC710EBF7}"/>
          </ac:spMkLst>
        </pc:spChg>
        <pc:spChg chg="add del mod ord">
          <ac:chgData name="Sarawoot Kongyoung" userId="3c6e786b-6c74-44bb-b33c-0040d5d8c246" providerId="ADAL" clId="{3F317023-79AF-43FF-A89D-392FED8C5597}" dt="2024-09-14T16:39:52.780" v="444" actId="700"/>
          <ac:spMkLst>
            <pc:docMk/>
            <pc:sldMk cId="2059313898" sldId="348"/>
            <ac:spMk id="4" creationId="{B1D2835A-E8DF-D343-B909-1520B3577E2B}"/>
          </ac:spMkLst>
        </pc:spChg>
        <pc:spChg chg="add del mod ord">
          <ac:chgData name="Sarawoot Kongyoung" userId="3c6e786b-6c74-44bb-b33c-0040d5d8c246" providerId="ADAL" clId="{3F317023-79AF-43FF-A89D-392FED8C5597}" dt="2024-09-14T16:39:46.164" v="442" actId="22"/>
          <ac:spMkLst>
            <pc:docMk/>
            <pc:sldMk cId="2059313898" sldId="348"/>
            <ac:spMk id="5" creationId="{F0025111-C15F-5379-1241-160480F0E35B}"/>
          </ac:spMkLst>
        </pc:spChg>
        <pc:spChg chg="add mod">
          <ac:chgData name="Sarawoot Kongyoung" userId="3c6e786b-6c74-44bb-b33c-0040d5d8c246" providerId="ADAL" clId="{3F317023-79AF-43FF-A89D-392FED8C5597}" dt="2024-09-14T16:54:39.033" v="516" actId="14100"/>
          <ac:spMkLst>
            <pc:docMk/>
            <pc:sldMk cId="2059313898" sldId="348"/>
            <ac:spMk id="10" creationId="{02B26678-6B2B-105A-D0AE-EC280E169224}"/>
          </ac:spMkLst>
        </pc:spChg>
        <pc:spChg chg="add mod">
          <ac:chgData name="Sarawoot Kongyoung" userId="3c6e786b-6c74-44bb-b33c-0040d5d8c246" providerId="ADAL" clId="{3F317023-79AF-43FF-A89D-392FED8C5597}" dt="2024-09-14T16:54:45.862" v="519" actId="14100"/>
          <ac:spMkLst>
            <pc:docMk/>
            <pc:sldMk cId="2059313898" sldId="348"/>
            <ac:spMk id="11" creationId="{257AB261-6135-9937-775E-A6FBD266CE83}"/>
          </ac:spMkLst>
        </pc:spChg>
        <pc:picChg chg="add mod ord">
          <ac:chgData name="Sarawoot Kongyoung" userId="3c6e786b-6c74-44bb-b33c-0040d5d8c246" providerId="ADAL" clId="{3F317023-79AF-43FF-A89D-392FED8C5597}" dt="2024-09-14T16:39:53.891" v="445" actId="1076"/>
          <ac:picMkLst>
            <pc:docMk/>
            <pc:sldMk cId="2059313898" sldId="348"/>
            <ac:picMk id="7" creationId="{89A654CB-2B02-B547-2DDE-74BF11A838D9}"/>
          </ac:picMkLst>
        </pc:picChg>
        <pc:picChg chg="add mod">
          <ac:chgData name="Sarawoot Kongyoung" userId="3c6e786b-6c74-44bb-b33c-0040d5d8c246" providerId="ADAL" clId="{3F317023-79AF-43FF-A89D-392FED8C5597}" dt="2024-09-14T16:40:11.102" v="448" actId="1076"/>
          <ac:picMkLst>
            <pc:docMk/>
            <pc:sldMk cId="2059313898" sldId="348"/>
            <ac:picMk id="9" creationId="{3E890B58-27FB-D996-3537-F55E983925EB}"/>
          </ac:picMkLst>
        </pc:picChg>
      </pc:sldChg>
      <pc:sldChg chg="addSp delSp modSp new mod modClrScheme chgLayout">
        <pc:chgData name="Sarawoot Kongyoung" userId="3c6e786b-6c74-44bb-b33c-0040d5d8c246" providerId="ADAL" clId="{3F317023-79AF-43FF-A89D-392FED8C5597}" dt="2024-09-14T16:47:45.948" v="479" actId="1076"/>
        <pc:sldMkLst>
          <pc:docMk/>
          <pc:sldMk cId="372792982" sldId="349"/>
        </pc:sldMkLst>
        <pc:spChg chg="add del mod">
          <ac:chgData name="Sarawoot Kongyoung" userId="3c6e786b-6c74-44bb-b33c-0040d5d8c246" providerId="ADAL" clId="{3F317023-79AF-43FF-A89D-392FED8C5597}" dt="2024-09-14T16:47:10.271" v="474" actId="700"/>
          <ac:spMkLst>
            <pc:docMk/>
            <pc:sldMk cId="372792982" sldId="349"/>
            <ac:spMk id="2" creationId="{8AC2AC16-3467-2F37-9366-55C5A5227CFD}"/>
          </ac:spMkLst>
        </pc:spChg>
        <pc:spChg chg="add del mod">
          <ac:chgData name="Sarawoot Kongyoung" userId="3c6e786b-6c74-44bb-b33c-0040d5d8c246" providerId="ADAL" clId="{3F317023-79AF-43FF-A89D-392FED8C5597}" dt="2024-09-14T16:47:05.576" v="472" actId="22"/>
          <ac:spMkLst>
            <pc:docMk/>
            <pc:sldMk cId="372792982" sldId="349"/>
            <ac:spMk id="3" creationId="{BB6E0B7E-7840-9A40-C4FD-7A4C1522F9BA}"/>
          </ac:spMkLst>
        </pc:spChg>
        <pc:spChg chg="add mod">
          <ac:chgData name="Sarawoot Kongyoung" userId="3c6e786b-6c74-44bb-b33c-0040d5d8c246" providerId="ADAL" clId="{3F317023-79AF-43FF-A89D-392FED8C5597}" dt="2024-09-14T16:47:45.948" v="479" actId="1076"/>
          <ac:spMkLst>
            <pc:docMk/>
            <pc:sldMk cId="372792982" sldId="349"/>
            <ac:spMk id="9" creationId="{10DBEE12-2130-1481-8BCA-27516CB3C954}"/>
          </ac:spMkLst>
        </pc:spChg>
        <pc:picChg chg="add mod ord">
          <ac:chgData name="Sarawoot Kongyoung" userId="3c6e786b-6c74-44bb-b33c-0040d5d8c246" providerId="ADAL" clId="{3F317023-79AF-43FF-A89D-392FED8C5597}" dt="2024-09-14T16:47:12.444" v="475" actId="1076"/>
          <ac:picMkLst>
            <pc:docMk/>
            <pc:sldMk cId="372792982" sldId="349"/>
            <ac:picMk id="5" creationId="{03FCB746-EF3C-8144-0C83-360653B954FC}"/>
          </ac:picMkLst>
        </pc:picChg>
        <pc:picChg chg="add mod">
          <ac:chgData name="Sarawoot Kongyoung" userId="3c6e786b-6c74-44bb-b33c-0040d5d8c246" providerId="ADAL" clId="{3F317023-79AF-43FF-A89D-392FED8C5597}" dt="2024-09-14T16:47:20.116" v="477" actId="1076"/>
          <ac:picMkLst>
            <pc:docMk/>
            <pc:sldMk cId="372792982" sldId="349"/>
            <ac:picMk id="7" creationId="{3442AB97-4B62-9582-312B-FDBFECEE6EBD}"/>
          </ac:picMkLst>
        </pc:picChg>
      </pc:sldChg>
      <pc:sldChg chg="addSp delSp modSp new mod modClrScheme chgLayout">
        <pc:chgData name="Sarawoot Kongyoung" userId="3c6e786b-6c74-44bb-b33c-0040d5d8c246" providerId="ADAL" clId="{3F317023-79AF-43FF-A89D-392FED8C5597}" dt="2024-09-14T16:42:25.118" v="470" actId="13822"/>
        <pc:sldMkLst>
          <pc:docMk/>
          <pc:sldMk cId="4110219009" sldId="350"/>
        </pc:sldMkLst>
        <pc:spChg chg="del mod ord">
          <ac:chgData name="Sarawoot Kongyoung" userId="3c6e786b-6c74-44bb-b33c-0040d5d8c246" providerId="ADAL" clId="{3F317023-79AF-43FF-A89D-392FED8C5597}" dt="2024-09-14T16:41:53.436" v="451" actId="700"/>
          <ac:spMkLst>
            <pc:docMk/>
            <pc:sldMk cId="4110219009" sldId="350"/>
            <ac:spMk id="2" creationId="{736B4922-0215-9FAC-399E-6F5B72544A70}"/>
          </ac:spMkLst>
        </pc:spChg>
        <pc:spChg chg="del mod ord">
          <ac:chgData name="Sarawoot Kongyoung" userId="3c6e786b-6c74-44bb-b33c-0040d5d8c246" providerId="ADAL" clId="{3F317023-79AF-43FF-A89D-392FED8C5597}" dt="2024-09-14T16:41:53.436" v="451" actId="700"/>
          <ac:spMkLst>
            <pc:docMk/>
            <pc:sldMk cId="4110219009" sldId="350"/>
            <ac:spMk id="3" creationId="{3BEA45AD-2CE0-2CB6-3181-423000A4DAF5}"/>
          </ac:spMkLst>
        </pc:spChg>
        <pc:spChg chg="add del mod ord">
          <ac:chgData name="Sarawoot Kongyoung" userId="3c6e786b-6c74-44bb-b33c-0040d5d8c246" providerId="ADAL" clId="{3F317023-79AF-43FF-A89D-392FED8C5597}" dt="2024-09-14T16:41:56.763" v="453" actId="700"/>
          <ac:spMkLst>
            <pc:docMk/>
            <pc:sldMk cId="4110219009" sldId="350"/>
            <ac:spMk id="4" creationId="{7BD272BA-BDBD-5AD9-40D9-202EFD4284A7}"/>
          </ac:spMkLst>
        </pc:spChg>
        <pc:spChg chg="add mod ord">
          <ac:chgData name="Sarawoot Kongyoung" userId="3c6e786b-6c74-44bb-b33c-0040d5d8c246" providerId="ADAL" clId="{3F317023-79AF-43FF-A89D-392FED8C5597}" dt="2024-09-14T16:42:10.500" v="462" actId="27636"/>
          <ac:spMkLst>
            <pc:docMk/>
            <pc:sldMk cId="4110219009" sldId="350"/>
            <ac:spMk id="5" creationId="{A19B4B58-BB68-A562-D624-AED18EA4B97F}"/>
          </ac:spMkLst>
        </pc:spChg>
        <pc:spChg chg="add mod">
          <ac:chgData name="Sarawoot Kongyoung" userId="3c6e786b-6c74-44bb-b33c-0040d5d8c246" providerId="ADAL" clId="{3F317023-79AF-43FF-A89D-392FED8C5597}" dt="2024-09-14T16:42:25.118" v="470" actId="13822"/>
          <ac:spMkLst>
            <pc:docMk/>
            <pc:sldMk cId="4110219009" sldId="350"/>
            <ac:spMk id="7" creationId="{833C98AF-B5B3-1009-7169-F02C72BAACFE}"/>
          </ac:spMkLst>
        </pc:spChg>
      </pc:sldChg>
      <pc:sldChg chg="addSp modSp new mod">
        <pc:chgData name="Sarawoot Kongyoung" userId="3c6e786b-6c74-44bb-b33c-0040d5d8c246" providerId="ADAL" clId="{3F317023-79AF-43FF-A89D-392FED8C5597}" dt="2024-09-14T16:51:42.278" v="494" actId="1582"/>
        <pc:sldMkLst>
          <pc:docMk/>
          <pc:sldMk cId="3625681149" sldId="351"/>
        </pc:sldMkLst>
        <pc:spChg chg="add mod">
          <ac:chgData name="Sarawoot Kongyoung" userId="3c6e786b-6c74-44bb-b33c-0040d5d8c246" providerId="ADAL" clId="{3F317023-79AF-43FF-A89D-392FED8C5597}" dt="2024-09-14T16:51:21.831" v="490" actId="20577"/>
          <ac:spMkLst>
            <pc:docMk/>
            <pc:sldMk cId="3625681149" sldId="351"/>
            <ac:spMk id="6" creationId="{839E7E42-6821-E854-4EB1-89E5D22F84F2}"/>
          </ac:spMkLst>
        </pc:spChg>
        <pc:spChg chg="add mod">
          <ac:chgData name="Sarawoot Kongyoung" userId="3c6e786b-6c74-44bb-b33c-0040d5d8c246" providerId="ADAL" clId="{3F317023-79AF-43FF-A89D-392FED8C5597}" dt="2024-09-14T16:51:42.278" v="494" actId="1582"/>
          <ac:spMkLst>
            <pc:docMk/>
            <pc:sldMk cId="3625681149" sldId="351"/>
            <ac:spMk id="7" creationId="{4D5A25AC-A754-7573-849E-04CADE1535D9}"/>
          </ac:spMkLst>
        </pc:spChg>
        <pc:picChg chg="add mod">
          <ac:chgData name="Sarawoot Kongyoung" userId="3c6e786b-6c74-44bb-b33c-0040d5d8c246" providerId="ADAL" clId="{3F317023-79AF-43FF-A89D-392FED8C5597}" dt="2024-09-14T16:51:04.295" v="482" actId="1076"/>
          <ac:picMkLst>
            <pc:docMk/>
            <pc:sldMk cId="3625681149" sldId="351"/>
            <ac:picMk id="3" creationId="{CB3AF624-F8A3-A67A-FD98-0D42BE967E05}"/>
          </ac:picMkLst>
        </pc:picChg>
        <pc:picChg chg="add mod">
          <ac:chgData name="Sarawoot Kongyoung" userId="3c6e786b-6c74-44bb-b33c-0040d5d8c246" providerId="ADAL" clId="{3F317023-79AF-43FF-A89D-392FED8C5597}" dt="2024-09-14T16:51:12.336" v="484" actId="1076"/>
          <ac:picMkLst>
            <pc:docMk/>
            <pc:sldMk cId="3625681149" sldId="351"/>
            <ac:picMk id="5" creationId="{F19B543F-1436-5C40-76E5-C7A5FCBECBF4}"/>
          </ac:picMkLst>
        </pc:picChg>
      </pc:sldChg>
      <pc:sldChg chg="addSp modSp new mod">
        <pc:chgData name="Sarawoot Kongyoung" userId="3c6e786b-6c74-44bb-b33c-0040d5d8c246" providerId="ADAL" clId="{3F317023-79AF-43FF-A89D-392FED8C5597}" dt="2024-09-14T17:00:32.200" v="596" actId="20577"/>
        <pc:sldMkLst>
          <pc:docMk/>
          <pc:sldMk cId="1548479788" sldId="352"/>
        </pc:sldMkLst>
        <pc:spChg chg="add mod">
          <ac:chgData name="Sarawoot Kongyoung" userId="3c6e786b-6c74-44bb-b33c-0040d5d8c246" providerId="ADAL" clId="{3F317023-79AF-43FF-A89D-392FED8C5597}" dt="2024-09-14T17:00:32.200" v="596" actId="20577"/>
          <ac:spMkLst>
            <pc:docMk/>
            <pc:sldMk cId="1548479788" sldId="352"/>
            <ac:spMk id="6" creationId="{CC3011BC-E281-1FF6-E16B-2616C573630A}"/>
          </ac:spMkLst>
        </pc:spChg>
        <pc:picChg chg="add mod">
          <ac:chgData name="Sarawoot Kongyoung" userId="3c6e786b-6c74-44bb-b33c-0040d5d8c246" providerId="ADAL" clId="{3F317023-79AF-43FF-A89D-392FED8C5597}" dt="2024-09-14T17:00:09.338" v="588" actId="1076"/>
          <ac:picMkLst>
            <pc:docMk/>
            <pc:sldMk cId="1548479788" sldId="352"/>
            <ac:picMk id="3" creationId="{FA2B87F9-CBB6-2077-0BE6-7EDBA511D065}"/>
          </ac:picMkLst>
        </pc:picChg>
        <pc:picChg chg="add mod">
          <ac:chgData name="Sarawoot Kongyoung" userId="3c6e786b-6c74-44bb-b33c-0040d5d8c246" providerId="ADAL" clId="{3F317023-79AF-43FF-A89D-392FED8C5597}" dt="2024-09-14T17:00:17.467" v="590" actId="1076"/>
          <ac:picMkLst>
            <pc:docMk/>
            <pc:sldMk cId="1548479788" sldId="352"/>
            <ac:picMk id="5" creationId="{E9958CCD-1694-ADD4-59B9-FF602366A425}"/>
          </ac:picMkLst>
        </pc:picChg>
      </pc:sldChg>
      <pc:sldChg chg="addSp delSp modSp new mod modClrScheme modAnim chgLayout">
        <pc:chgData name="Sarawoot Kongyoung" userId="3c6e786b-6c74-44bb-b33c-0040d5d8c246" providerId="ADAL" clId="{3F317023-79AF-43FF-A89D-392FED8C5597}" dt="2024-09-14T17:03:55.792" v="624"/>
        <pc:sldMkLst>
          <pc:docMk/>
          <pc:sldMk cId="510704834" sldId="353"/>
        </pc:sldMkLst>
        <pc:spChg chg="add mod">
          <ac:chgData name="Sarawoot Kongyoung" userId="3c6e786b-6c74-44bb-b33c-0040d5d8c246" providerId="ADAL" clId="{3F317023-79AF-43FF-A89D-392FED8C5597}" dt="2024-09-14T16:53:55.604" v="501" actId="20577"/>
          <ac:spMkLst>
            <pc:docMk/>
            <pc:sldMk cId="510704834" sldId="353"/>
            <ac:spMk id="2" creationId="{4A00D4F9-F1EE-8423-56D6-DEF23A263C04}"/>
          </ac:spMkLst>
        </pc:spChg>
        <pc:spChg chg="add del mod">
          <ac:chgData name="Sarawoot Kongyoung" userId="3c6e786b-6c74-44bb-b33c-0040d5d8c246" providerId="ADAL" clId="{3F317023-79AF-43FF-A89D-392FED8C5597}" dt="2024-09-14T16:53:49.130" v="498"/>
          <ac:spMkLst>
            <pc:docMk/>
            <pc:sldMk cId="510704834" sldId="353"/>
            <ac:spMk id="3" creationId="{48D58133-C6FB-06CC-ACF3-C2304232E1BF}"/>
          </ac:spMkLst>
        </pc:spChg>
        <pc:spChg chg="add mod">
          <ac:chgData name="Sarawoot Kongyoung" userId="3c6e786b-6c74-44bb-b33c-0040d5d8c246" providerId="ADAL" clId="{3F317023-79AF-43FF-A89D-392FED8C5597}" dt="2024-09-14T16:54:14.518" v="513" actId="207"/>
          <ac:spMkLst>
            <pc:docMk/>
            <pc:sldMk cId="510704834" sldId="353"/>
            <ac:spMk id="4" creationId="{4479E8EB-2218-E508-4074-3ED3AEEB63B0}"/>
          </ac:spMkLst>
        </pc:spChg>
        <pc:spChg chg="add mod">
          <ac:chgData name="Sarawoot Kongyoung" userId="3c6e786b-6c74-44bb-b33c-0040d5d8c246" providerId="ADAL" clId="{3F317023-79AF-43FF-A89D-392FED8C5597}" dt="2024-09-14T16:55:21.850" v="525" actId="1076"/>
          <ac:spMkLst>
            <pc:docMk/>
            <pc:sldMk cId="510704834" sldId="353"/>
            <ac:spMk id="7" creationId="{C8FB6F34-DCBC-7BF0-91B2-98DBD5C2B834}"/>
          </ac:spMkLst>
        </pc:spChg>
        <pc:spChg chg="add mod">
          <ac:chgData name="Sarawoot Kongyoung" userId="3c6e786b-6c74-44bb-b33c-0040d5d8c246" providerId="ADAL" clId="{3F317023-79AF-43FF-A89D-392FED8C5597}" dt="2024-09-14T16:55:17.728" v="524" actId="1076"/>
          <ac:spMkLst>
            <pc:docMk/>
            <pc:sldMk cId="510704834" sldId="353"/>
            <ac:spMk id="8" creationId="{8DD0E07B-BEE7-AC85-E36D-2974CA98885D}"/>
          </ac:spMkLst>
        </pc:spChg>
        <pc:spChg chg="add mod">
          <ac:chgData name="Sarawoot Kongyoung" userId="3c6e786b-6c74-44bb-b33c-0040d5d8c246" providerId="ADAL" clId="{3F317023-79AF-43FF-A89D-392FED8C5597}" dt="2024-09-14T16:55:59.409" v="532" actId="1076"/>
          <ac:spMkLst>
            <pc:docMk/>
            <pc:sldMk cId="510704834" sldId="353"/>
            <ac:spMk id="10" creationId="{5CB47227-4FAB-343B-2892-4014F5C63640}"/>
          </ac:spMkLst>
        </pc:spChg>
        <pc:spChg chg="add mod">
          <ac:chgData name="Sarawoot Kongyoung" userId="3c6e786b-6c74-44bb-b33c-0040d5d8c246" providerId="ADAL" clId="{3F317023-79AF-43FF-A89D-392FED8C5597}" dt="2024-09-14T16:55:59.409" v="532" actId="1076"/>
          <ac:spMkLst>
            <pc:docMk/>
            <pc:sldMk cId="510704834" sldId="353"/>
            <ac:spMk id="11" creationId="{6100BB1D-B1D9-8D8E-1BF1-D4E2F07B3F4E}"/>
          </ac:spMkLst>
        </pc:spChg>
        <pc:picChg chg="add mod modCrop">
          <ac:chgData name="Sarawoot Kongyoung" userId="3c6e786b-6c74-44bb-b33c-0040d5d8c246" providerId="ADAL" clId="{3F317023-79AF-43FF-A89D-392FED8C5597}" dt="2024-09-14T16:55:21.850" v="525" actId="1076"/>
          <ac:picMkLst>
            <pc:docMk/>
            <pc:sldMk cId="510704834" sldId="353"/>
            <ac:picMk id="5" creationId="{2F7F8CDE-67AB-AA99-C300-19A6043DECD8}"/>
          </ac:picMkLst>
        </pc:picChg>
        <pc:picChg chg="add mod modCrop">
          <ac:chgData name="Sarawoot Kongyoung" userId="3c6e786b-6c74-44bb-b33c-0040d5d8c246" providerId="ADAL" clId="{3F317023-79AF-43FF-A89D-392FED8C5597}" dt="2024-09-14T16:55:17.728" v="524" actId="1076"/>
          <ac:picMkLst>
            <pc:docMk/>
            <pc:sldMk cId="510704834" sldId="353"/>
            <ac:picMk id="6" creationId="{EFB81542-EC86-5FAE-5167-F1C4045BC4B4}"/>
          </ac:picMkLst>
        </pc:picChg>
        <pc:picChg chg="add mod modCrop">
          <ac:chgData name="Sarawoot Kongyoung" userId="3c6e786b-6c74-44bb-b33c-0040d5d8c246" providerId="ADAL" clId="{3F317023-79AF-43FF-A89D-392FED8C5597}" dt="2024-09-14T16:55:42.161" v="530" actId="1076"/>
          <ac:picMkLst>
            <pc:docMk/>
            <pc:sldMk cId="510704834" sldId="353"/>
            <ac:picMk id="9" creationId="{D2747B2F-599F-B2C2-18E0-17E494F0AD85}"/>
          </ac:picMkLst>
        </pc:picChg>
      </pc:sldChg>
      <pc:sldChg chg="addSp delSp modSp add mod modAnim">
        <pc:chgData name="Sarawoot Kongyoung" userId="3c6e786b-6c74-44bb-b33c-0040d5d8c246" providerId="ADAL" clId="{3F317023-79AF-43FF-A89D-392FED8C5597}" dt="2024-09-14T17:03:51.442" v="623"/>
        <pc:sldMkLst>
          <pc:docMk/>
          <pc:sldMk cId="3413649988" sldId="354"/>
        </pc:sldMkLst>
        <pc:spChg chg="mod">
          <ac:chgData name="Sarawoot Kongyoung" userId="3c6e786b-6c74-44bb-b33c-0040d5d8c246" providerId="ADAL" clId="{3F317023-79AF-43FF-A89D-392FED8C5597}" dt="2024-09-14T16:56:33.045" v="543" actId="20577"/>
          <ac:spMkLst>
            <pc:docMk/>
            <pc:sldMk cId="3413649988" sldId="354"/>
            <ac:spMk id="2" creationId="{237D38F9-B280-3CF4-CDAD-4DEFFC021241}"/>
          </ac:spMkLst>
        </pc:spChg>
        <pc:spChg chg="mod">
          <ac:chgData name="Sarawoot Kongyoung" userId="3c6e786b-6c74-44bb-b33c-0040d5d8c246" providerId="ADAL" clId="{3F317023-79AF-43FF-A89D-392FED8C5597}" dt="2024-09-14T16:57:31.545" v="555" actId="20577"/>
          <ac:spMkLst>
            <pc:docMk/>
            <pc:sldMk cId="3413649988" sldId="354"/>
            <ac:spMk id="4" creationId="{8AC0A6F3-369B-EFB2-7074-4386484BF599}"/>
          </ac:spMkLst>
        </pc:spChg>
        <pc:spChg chg="mod">
          <ac:chgData name="Sarawoot Kongyoung" userId="3c6e786b-6c74-44bb-b33c-0040d5d8c246" providerId="ADAL" clId="{3F317023-79AF-43FF-A89D-392FED8C5597}" dt="2024-09-14T16:57:08.381" v="547" actId="1076"/>
          <ac:spMkLst>
            <pc:docMk/>
            <pc:sldMk cId="3413649988" sldId="354"/>
            <ac:spMk id="7" creationId="{1F3EDC28-F6D3-D6F2-0800-BD893B0FF43D}"/>
          </ac:spMkLst>
        </pc:spChg>
        <pc:spChg chg="mod">
          <ac:chgData name="Sarawoot Kongyoung" userId="3c6e786b-6c74-44bb-b33c-0040d5d8c246" providerId="ADAL" clId="{3F317023-79AF-43FF-A89D-392FED8C5597}" dt="2024-09-14T16:57:16.687" v="549" actId="1076"/>
          <ac:spMkLst>
            <pc:docMk/>
            <pc:sldMk cId="3413649988" sldId="354"/>
            <ac:spMk id="8" creationId="{81763639-9EAD-5371-7B48-F331C18F65D9}"/>
          </ac:spMkLst>
        </pc:spChg>
        <pc:spChg chg="mod">
          <ac:chgData name="Sarawoot Kongyoung" userId="3c6e786b-6c74-44bb-b33c-0040d5d8c246" providerId="ADAL" clId="{3F317023-79AF-43FF-A89D-392FED8C5597}" dt="2024-09-14T16:57:12.919" v="548" actId="1076"/>
          <ac:spMkLst>
            <pc:docMk/>
            <pc:sldMk cId="3413649988" sldId="354"/>
            <ac:spMk id="10" creationId="{3C3C9EEF-7005-544D-6AE6-8814F4A5CA21}"/>
          </ac:spMkLst>
        </pc:spChg>
        <pc:picChg chg="add mod modCrop">
          <ac:chgData name="Sarawoot Kongyoung" userId="3c6e786b-6c74-44bb-b33c-0040d5d8c246" providerId="ADAL" clId="{3F317023-79AF-43FF-A89D-392FED8C5597}" dt="2024-09-14T16:58:10.848" v="560" actId="732"/>
          <ac:picMkLst>
            <pc:docMk/>
            <pc:sldMk cId="3413649988" sldId="354"/>
            <ac:picMk id="3" creationId="{85111A8C-0951-BC2E-5CFF-062D59B346D9}"/>
          </ac:picMkLst>
        </pc:picChg>
        <pc:picChg chg="mod modCrop">
          <ac:chgData name="Sarawoot Kongyoung" userId="3c6e786b-6c74-44bb-b33c-0040d5d8c246" providerId="ADAL" clId="{3F317023-79AF-43FF-A89D-392FED8C5597}" dt="2024-09-14T16:58:20.212" v="561" actId="732"/>
          <ac:picMkLst>
            <pc:docMk/>
            <pc:sldMk cId="3413649988" sldId="354"/>
            <ac:picMk id="5" creationId="{DB54E783-F3CF-256E-C689-BCAFCE805816}"/>
          </ac:picMkLst>
        </pc:picChg>
        <pc:picChg chg="mod modCrop">
          <ac:chgData name="Sarawoot Kongyoung" userId="3c6e786b-6c74-44bb-b33c-0040d5d8c246" providerId="ADAL" clId="{3F317023-79AF-43FF-A89D-392FED8C5597}" dt="2024-09-14T16:58:24.376" v="562" actId="732"/>
          <ac:picMkLst>
            <pc:docMk/>
            <pc:sldMk cId="3413649988" sldId="354"/>
            <ac:picMk id="6" creationId="{A4727A2E-AA17-A4C3-FBAF-E76B79BD9A7B}"/>
          </ac:picMkLst>
        </pc:picChg>
        <pc:picChg chg="del">
          <ac:chgData name="Sarawoot Kongyoung" userId="3c6e786b-6c74-44bb-b33c-0040d5d8c246" providerId="ADAL" clId="{3F317023-79AF-43FF-A89D-392FED8C5597}" dt="2024-09-14T16:57:49.477" v="556" actId="478"/>
          <ac:picMkLst>
            <pc:docMk/>
            <pc:sldMk cId="3413649988" sldId="354"/>
            <ac:picMk id="9" creationId="{21294032-5385-6A93-A8D3-F899297FD4BF}"/>
          </ac:picMkLst>
        </pc:picChg>
      </pc:sldChg>
      <pc:sldChg chg="addSp delSp modSp add mod modAnim">
        <pc:chgData name="Sarawoot Kongyoung" userId="3c6e786b-6c74-44bb-b33c-0040d5d8c246" providerId="ADAL" clId="{3F317023-79AF-43FF-A89D-392FED8C5597}" dt="2024-09-14T17:03:46.685" v="622"/>
        <pc:sldMkLst>
          <pc:docMk/>
          <pc:sldMk cId="372950320" sldId="355"/>
        </pc:sldMkLst>
        <pc:spChg chg="mod">
          <ac:chgData name="Sarawoot Kongyoung" userId="3c6e786b-6c74-44bb-b33c-0040d5d8c246" providerId="ADAL" clId="{3F317023-79AF-43FF-A89D-392FED8C5597}" dt="2024-09-14T16:59:11.215" v="572" actId="20577"/>
          <ac:spMkLst>
            <pc:docMk/>
            <pc:sldMk cId="372950320" sldId="355"/>
            <ac:spMk id="2" creationId="{F9673F42-A9D4-E25D-563C-057C238DDF71}"/>
          </ac:spMkLst>
        </pc:spChg>
        <pc:spChg chg="mod">
          <ac:chgData name="Sarawoot Kongyoung" userId="3c6e786b-6c74-44bb-b33c-0040d5d8c246" providerId="ADAL" clId="{3F317023-79AF-43FF-A89D-392FED8C5597}" dt="2024-09-14T16:59:36.870" v="586" actId="1076"/>
          <ac:spMkLst>
            <pc:docMk/>
            <pc:sldMk cId="372950320" sldId="355"/>
            <ac:spMk id="4" creationId="{0E7F6719-6537-6821-7DCD-A61551C77C34}"/>
          </ac:spMkLst>
        </pc:spChg>
        <pc:spChg chg="add mod">
          <ac:chgData name="Sarawoot Kongyoung" userId="3c6e786b-6c74-44bb-b33c-0040d5d8c246" providerId="ADAL" clId="{3F317023-79AF-43FF-A89D-392FED8C5597}" dt="2024-09-14T17:01:17.843" v="604" actId="14100"/>
          <ac:spMkLst>
            <pc:docMk/>
            <pc:sldMk cId="372950320" sldId="355"/>
            <ac:spMk id="12" creationId="{20D28BF4-69E1-5FE4-C280-426AC6039BB8}"/>
          </ac:spMkLst>
        </pc:spChg>
        <pc:picChg chg="del">
          <ac:chgData name="Sarawoot Kongyoung" userId="3c6e786b-6c74-44bb-b33c-0040d5d8c246" providerId="ADAL" clId="{3F317023-79AF-43FF-A89D-392FED8C5597}" dt="2024-09-14T17:00:48.703" v="597" actId="478"/>
          <ac:picMkLst>
            <pc:docMk/>
            <pc:sldMk cId="372950320" sldId="355"/>
            <ac:picMk id="3" creationId="{2B4AC323-D324-5D51-FE58-50AED4A3C5B7}"/>
          </ac:picMkLst>
        </pc:picChg>
        <pc:picChg chg="add mod modCrop">
          <ac:chgData name="Sarawoot Kongyoung" userId="3c6e786b-6c74-44bb-b33c-0040d5d8c246" providerId="ADAL" clId="{3F317023-79AF-43FF-A89D-392FED8C5597}" dt="2024-09-14T17:01:00.709" v="601" actId="1076"/>
          <ac:picMkLst>
            <pc:docMk/>
            <pc:sldMk cId="372950320" sldId="355"/>
            <ac:picMk id="9" creationId="{5E2CC4B8-2335-C6D6-9AD3-ED2DC0F7F1F0}"/>
          </ac:picMkLst>
        </pc:picChg>
      </pc:sldChg>
      <pc:sldChg chg="addSp delSp modSp add mod modAnim">
        <pc:chgData name="Sarawoot Kongyoung" userId="3c6e786b-6c74-44bb-b33c-0040d5d8c246" providerId="ADAL" clId="{3F317023-79AF-43FF-A89D-392FED8C5597}" dt="2024-09-14T17:03:41.838" v="621"/>
        <pc:sldMkLst>
          <pc:docMk/>
          <pc:sldMk cId="3535604385" sldId="356"/>
        </pc:sldMkLst>
        <pc:spChg chg="mod">
          <ac:chgData name="Sarawoot Kongyoung" userId="3c6e786b-6c74-44bb-b33c-0040d5d8c246" providerId="ADAL" clId="{3F317023-79AF-43FF-A89D-392FED8C5597}" dt="2024-09-14T17:01:47.675" v="610" actId="20577"/>
          <ac:spMkLst>
            <pc:docMk/>
            <pc:sldMk cId="3535604385" sldId="356"/>
            <ac:spMk id="2" creationId="{4D00B16D-C75A-4D95-1140-B6F505E7FF58}"/>
          </ac:spMkLst>
        </pc:spChg>
        <pc:spChg chg="mod">
          <ac:chgData name="Sarawoot Kongyoung" userId="3c6e786b-6c74-44bb-b33c-0040d5d8c246" providerId="ADAL" clId="{3F317023-79AF-43FF-A89D-392FED8C5597}" dt="2024-09-14T17:01:58.031" v="611"/>
          <ac:spMkLst>
            <pc:docMk/>
            <pc:sldMk cId="3535604385" sldId="356"/>
            <ac:spMk id="4" creationId="{B89D2F4C-B24F-2FD8-B2E6-E42C66C1EC10}"/>
          </ac:spMkLst>
        </pc:spChg>
        <pc:spChg chg="mod">
          <ac:chgData name="Sarawoot Kongyoung" userId="3c6e786b-6c74-44bb-b33c-0040d5d8c246" providerId="ADAL" clId="{3F317023-79AF-43FF-A89D-392FED8C5597}" dt="2024-09-14T17:03:18.603" v="618" actId="1076"/>
          <ac:spMkLst>
            <pc:docMk/>
            <pc:sldMk cId="3535604385" sldId="356"/>
            <ac:spMk id="12" creationId="{3E675D6C-C917-591F-FBFD-210334804035}"/>
          </ac:spMkLst>
        </pc:spChg>
        <pc:spChg chg="add mod">
          <ac:chgData name="Sarawoot Kongyoung" userId="3c6e786b-6c74-44bb-b33c-0040d5d8c246" providerId="ADAL" clId="{3F317023-79AF-43FF-A89D-392FED8C5597}" dt="2024-09-14T17:03:23.267" v="620" actId="1076"/>
          <ac:spMkLst>
            <pc:docMk/>
            <pc:sldMk cId="3535604385" sldId="356"/>
            <ac:spMk id="14" creationId="{B2C8B0C0-588B-2620-A71F-E8F09ECA06AC}"/>
          </ac:spMkLst>
        </pc:spChg>
        <pc:picChg chg="del">
          <ac:chgData name="Sarawoot Kongyoung" userId="3c6e786b-6c74-44bb-b33c-0040d5d8c246" providerId="ADAL" clId="{3F317023-79AF-43FF-A89D-392FED8C5597}" dt="2024-09-14T17:03:09.510" v="614" actId="478"/>
          <ac:picMkLst>
            <pc:docMk/>
            <pc:sldMk cId="3535604385" sldId="356"/>
            <ac:picMk id="9" creationId="{DB9C83C7-B987-511C-6CB4-BAAEE830BFC2}"/>
          </ac:picMkLst>
        </pc:picChg>
        <pc:picChg chg="add mod ord">
          <ac:chgData name="Sarawoot Kongyoung" userId="3c6e786b-6c74-44bb-b33c-0040d5d8c246" providerId="ADAL" clId="{3F317023-79AF-43FF-A89D-392FED8C5597}" dt="2024-09-14T17:03:15.234" v="617" actId="167"/>
          <ac:picMkLst>
            <pc:docMk/>
            <pc:sldMk cId="3535604385" sldId="356"/>
            <ac:picMk id="13" creationId="{62FCC9EF-8A5D-4E53-EF23-9828610238F2}"/>
          </ac:picMkLst>
        </pc:picChg>
      </pc:sldChg>
      <pc:sldChg chg="addSp delSp modSp new mod modClrScheme chgLayout">
        <pc:chgData name="Sarawoot Kongyoung" userId="3c6e786b-6c74-44bb-b33c-0040d5d8c246" providerId="ADAL" clId="{3F317023-79AF-43FF-A89D-392FED8C5597}" dt="2024-09-14T17:04:57.975" v="634" actId="1076"/>
        <pc:sldMkLst>
          <pc:docMk/>
          <pc:sldMk cId="187859346" sldId="357"/>
        </pc:sldMkLst>
        <pc:spChg chg="del">
          <ac:chgData name="Sarawoot Kongyoung" userId="3c6e786b-6c74-44bb-b33c-0040d5d8c246" providerId="ADAL" clId="{3F317023-79AF-43FF-A89D-392FED8C5597}" dt="2024-09-14T17:02:06.902" v="613" actId="700"/>
          <ac:spMkLst>
            <pc:docMk/>
            <pc:sldMk cId="187859346" sldId="357"/>
            <ac:spMk id="2" creationId="{ACEF1142-B398-77CC-B10A-F73DC685AD2D}"/>
          </ac:spMkLst>
        </pc:spChg>
        <pc:spChg chg="del">
          <ac:chgData name="Sarawoot Kongyoung" userId="3c6e786b-6c74-44bb-b33c-0040d5d8c246" providerId="ADAL" clId="{3F317023-79AF-43FF-A89D-392FED8C5597}" dt="2024-09-14T17:02:06.902" v="613" actId="700"/>
          <ac:spMkLst>
            <pc:docMk/>
            <pc:sldMk cId="187859346" sldId="357"/>
            <ac:spMk id="3" creationId="{EF589C74-639C-2F94-A2BC-85C1B27A5537}"/>
          </ac:spMkLst>
        </pc:spChg>
        <pc:spChg chg="add mod">
          <ac:chgData name="Sarawoot Kongyoung" userId="3c6e786b-6c74-44bb-b33c-0040d5d8c246" providerId="ADAL" clId="{3F317023-79AF-43FF-A89D-392FED8C5597}" dt="2024-09-14T17:04:10.151" v="630" actId="20577"/>
          <ac:spMkLst>
            <pc:docMk/>
            <pc:sldMk cId="187859346" sldId="357"/>
            <ac:spMk id="4" creationId="{F502037A-056F-9618-6525-FEB5EBE58216}"/>
          </ac:spMkLst>
        </pc:spChg>
        <pc:picChg chg="add mod">
          <ac:chgData name="Sarawoot Kongyoung" userId="3c6e786b-6c74-44bb-b33c-0040d5d8c246" providerId="ADAL" clId="{3F317023-79AF-43FF-A89D-392FED8C5597}" dt="2024-09-14T17:04:51.049" v="632" actId="1076"/>
          <ac:picMkLst>
            <pc:docMk/>
            <pc:sldMk cId="187859346" sldId="357"/>
            <ac:picMk id="6" creationId="{D2B7D4E5-4434-8B49-0E90-DFA4A5CCE3AE}"/>
          </ac:picMkLst>
        </pc:picChg>
        <pc:picChg chg="add mod">
          <ac:chgData name="Sarawoot Kongyoung" userId="3c6e786b-6c74-44bb-b33c-0040d5d8c246" providerId="ADAL" clId="{3F317023-79AF-43FF-A89D-392FED8C5597}" dt="2024-09-14T17:04:57.975" v="634" actId="1076"/>
          <ac:picMkLst>
            <pc:docMk/>
            <pc:sldMk cId="187859346" sldId="357"/>
            <ac:picMk id="8" creationId="{1D096A9A-B73E-154D-74D1-B585CFF7CFAF}"/>
          </ac:picMkLst>
        </pc:picChg>
      </pc:sldChg>
      <pc:sldChg chg="addSp new mod">
        <pc:chgData name="Sarawoot Kongyoung" userId="3c6e786b-6c74-44bb-b33c-0040d5d8c246" providerId="ADAL" clId="{3F317023-79AF-43FF-A89D-392FED8C5597}" dt="2024-09-14T23:35:16.688" v="636" actId="22"/>
        <pc:sldMkLst>
          <pc:docMk/>
          <pc:sldMk cId="1725173908" sldId="358"/>
        </pc:sldMkLst>
        <pc:picChg chg="add">
          <ac:chgData name="Sarawoot Kongyoung" userId="3c6e786b-6c74-44bb-b33c-0040d5d8c246" providerId="ADAL" clId="{3F317023-79AF-43FF-A89D-392FED8C5597}" dt="2024-09-14T23:35:16.688" v="636" actId="22"/>
          <ac:picMkLst>
            <pc:docMk/>
            <pc:sldMk cId="1725173908" sldId="358"/>
            <ac:picMk id="3" creationId="{C1960E82-61B2-6ADF-6395-45236CC78BEB}"/>
          </ac:picMkLst>
        </pc:picChg>
      </pc:sldChg>
      <pc:sldChg chg="addSp new mod">
        <pc:chgData name="Sarawoot Kongyoung" userId="3c6e786b-6c74-44bb-b33c-0040d5d8c246" providerId="ADAL" clId="{3F317023-79AF-43FF-A89D-392FED8C5597}" dt="2024-09-14T23:35:29.229" v="638" actId="22"/>
        <pc:sldMkLst>
          <pc:docMk/>
          <pc:sldMk cId="2122426782" sldId="359"/>
        </pc:sldMkLst>
        <pc:picChg chg="add">
          <ac:chgData name="Sarawoot Kongyoung" userId="3c6e786b-6c74-44bb-b33c-0040d5d8c246" providerId="ADAL" clId="{3F317023-79AF-43FF-A89D-392FED8C5597}" dt="2024-09-14T23:35:29.229" v="638" actId="22"/>
          <ac:picMkLst>
            <pc:docMk/>
            <pc:sldMk cId="2122426782" sldId="359"/>
            <ac:picMk id="3" creationId="{0DB9B7ED-9F8C-F4EA-6627-B51AAABE5A87}"/>
          </ac:picMkLst>
        </pc:picChg>
      </pc:sldChg>
      <pc:sldChg chg="addSp new mod">
        <pc:chgData name="Sarawoot Kongyoung" userId="3c6e786b-6c74-44bb-b33c-0040d5d8c246" providerId="ADAL" clId="{3F317023-79AF-43FF-A89D-392FED8C5597}" dt="2024-09-14T23:35:43.388" v="640" actId="22"/>
        <pc:sldMkLst>
          <pc:docMk/>
          <pc:sldMk cId="2271887910" sldId="360"/>
        </pc:sldMkLst>
        <pc:picChg chg="add">
          <ac:chgData name="Sarawoot Kongyoung" userId="3c6e786b-6c74-44bb-b33c-0040d5d8c246" providerId="ADAL" clId="{3F317023-79AF-43FF-A89D-392FED8C5597}" dt="2024-09-14T23:35:43.388" v="640" actId="22"/>
          <ac:picMkLst>
            <pc:docMk/>
            <pc:sldMk cId="2271887910" sldId="360"/>
            <ac:picMk id="3" creationId="{27C6FA15-E728-57DD-2832-D7F23C532135}"/>
          </ac:picMkLst>
        </pc:picChg>
      </pc:sldChg>
      <pc:sldChg chg="addSp new mod">
        <pc:chgData name="Sarawoot Kongyoung" userId="3c6e786b-6c74-44bb-b33c-0040d5d8c246" providerId="ADAL" clId="{3F317023-79AF-43FF-A89D-392FED8C5597}" dt="2024-09-14T23:43:16.467" v="642" actId="22"/>
        <pc:sldMkLst>
          <pc:docMk/>
          <pc:sldMk cId="3875709738" sldId="361"/>
        </pc:sldMkLst>
        <pc:picChg chg="add">
          <ac:chgData name="Sarawoot Kongyoung" userId="3c6e786b-6c74-44bb-b33c-0040d5d8c246" providerId="ADAL" clId="{3F317023-79AF-43FF-A89D-392FED8C5597}" dt="2024-09-14T23:43:16.467" v="642" actId="22"/>
          <ac:picMkLst>
            <pc:docMk/>
            <pc:sldMk cId="3875709738" sldId="361"/>
            <ac:picMk id="3" creationId="{D2DE2029-0204-DEFF-6805-CC545D4395D0}"/>
          </ac:picMkLst>
        </pc:picChg>
      </pc:sldChg>
    </pc:docChg>
  </pc:docChgLst>
  <pc:docChgLst>
    <pc:chgData name="Sarawoot Kongyoung" userId="3c6e786b-6c74-44bb-b33c-0040d5d8c246" providerId="ADAL" clId="{A8A3CCE8-9570-4C59-A17A-CA1B59C4B390}"/>
    <pc:docChg chg="undo redo custSel addSld delSld modSld sldOrd">
      <pc:chgData name="Sarawoot Kongyoung" userId="3c6e786b-6c74-44bb-b33c-0040d5d8c246" providerId="ADAL" clId="{A8A3CCE8-9570-4C59-A17A-CA1B59C4B390}" dt="2024-09-01T05:50:11.822" v="590"/>
      <pc:docMkLst>
        <pc:docMk/>
      </pc:docMkLst>
      <pc:sldChg chg="modSp mod">
        <pc:chgData name="Sarawoot Kongyoung" userId="3c6e786b-6c74-44bb-b33c-0040d5d8c246" providerId="ADAL" clId="{A8A3CCE8-9570-4C59-A17A-CA1B59C4B390}" dt="2024-09-01T02:56:39.297" v="18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A8A3CCE8-9570-4C59-A17A-CA1B59C4B390}" dt="2024-09-01T02:56:39.297" v="18" actId="27636"/>
          <ac:spMkLst>
            <pc:docMk/>
            <pc:sldMk cId="2154946052" sldId="256"/>
            <ac:spMk id="3" creationId="{6DBC4C1B-F8AB-B4B2-A13E-5D7D95248B02}"/>
          </ac:spMkLst>
        </pc:spChg>
      </pc:sldChg>
      <pc:sldChg chg="modSp new mod">
        <pc:chgData name="Sarawoot Kongyoung" userId="3c6e786b-6c74-44bb-b33c-0040d5d8c246" providerId="ADAL" clId="{A8A3CCE8-9570-4C59-A17A-CA1B59C4B390}" dt="2024-09-01T02:59:50.277" v="54" actId="113"/>
        <pc:sldMkLst>
          <pc:docMk/>
          <pc:sldMk cId="301438583" sldId="257"/>
        </pc:sldMkLst>
        <pc:spChg chg="mod">
          <ac:chgData name="Sarawoot Kongyoung" userId="3c6e786b-6c74-44bb-b33c-0040d5d8c246" providerId="ADAL" clId="{A8A3CCE8-9570-4C59-A17A-CA1B59C4B390}" dt="2024-09-01T02:58:24.302" v="22" actId="20577"/>
          <ac:spMkLst>
            <pc:docMk/>
            <pc:sldMk cId="301438583" sldId="257"/>
            <ac:spMk id="2" creationId="{02992293-E317-A5B6-1909-9F85817AC921}"/>
          </ac:spMkLst>
        </pc:spChg>
        <pc:spChg chg="mod">
          <ac:chgData name="Sarawoot Kongyoung" userId="3c6e786b-6c74-44bb-b33c-0040d5d8c246" providerId="ADAL" clId="{A8A3CCE8-9570-4C59-A17A-CA1B59C4B390}" dt="2024-09-01T02:59:50.277" v="54" actId="113"/>
          <ac:spMkLst>
            <pc:docMk/>
            <pc:sldMk cId="301438583" sldId="257"/>
            <ac:spMk id="3" creationId="{E885DA3F-CD8A-739D-C4D4-0AB2500E5CAE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96591612" sldId="257"/>
        </pc:sldMkLst>
      </pc:sldChg>
      <pc:sldChg chg="addSp delSp modSp new mod">
        <pc:chgData name="Sarawoot Kongyoung" userId="3c6e786b-6c74-44bb-b33c-0040d5d8c246" providerId="ADAL" clId="{A8A3CCE8-9570-4C59-A17A-CA1B59C4B390}" dt="2024-09-01T03:20:36.530" v="176" actId="207"/>
        <pc:sldMkLst>
          <pc:docMk/>
          <pc:sldMk cId="1459574786" sldId="258"/>
        </pc:sldMkLst>
        <pc:spChg chg="mod">
          <ac:chgData name="Sarawoot Kongyoung" userId="3c6e786b-6c74-44bb-b33c-0040d5d8c246" providerId="ADAL" clId="{A8A3CCE8-9570-4C59-A17A-CA1B59C4B390}" dt="2024-09-01T03:16:23.394" v="105" actId="20577"/>
          <ac:spMkLst>
            <pc:docMk/>
            <pc:sldMk cId="1459574786" sldId="258"/>
            <ac:spMk id="2" creationId="{06FCAAD6-C0DE-161A-9E1F-D3D6B25F497D}"/>
          </ac:spMkLst>
        </pc:spChg>
        <pc:spChg chg="del mod">
          <ac:chgData name="Sarawoot Kongyoung" userId="3c6e786b-6c74-44bb-b33c-0040d5d8c246" providerId="ADAL" clId="{A8A3CCE8-9570-4C59-A17A-CA1B59C4B390}" dt="2024-09-01T03:16:11.023" v="80" actId="22"/>
          <ac:spMkLst>
            <pc:docMk/>
            <pc:sldMk cId="1459574786" sldId="258"/>
            <ac:spMk id="3" creationId="{585F2AB1-DC1B-CB2B-D8B9-4CBFCD3D06F4}"/>
          </ac:spMkLst>
        </pc:spChg>
        <pc:spChg chg="add mod">
          <ac:chgData name="Sarawoot Kongyoung" userId="3c6e786b-6c74-44bb-b33c-0040d5d8c246" providerId="ADAL" clId="{A8A3CCE8-9570-4C59-A17A-CA1B59C4B390}" dt="2024-09-01T03:20:36.530" v="176" actId="207"/>
          <ac:spMkLst>
            <pc:docMk/>
            <pc:sldMk cId="1459574786" sldId="258"/>
            <ac:spMk id="7" creationId="{F9563D18-C7CB-382C-12C8-FC815F5C8866}"/>
          </ac:spMkLst>
        </pc:spChg>
        <pc:picChg chg="add mod ord">
          <ac:chgData name="Sarawoot Kongyoung" userId="3c6e786b-6c74-44bb-b33c-0040d5d8c246" providerId="ADAL" clId="{A8A3CCE8-9570-4C59-A17A-CA1B59C4B390}" dt="2024-09-01T03:17:01.163" v="110" actId="1076"/>
          <ac:picMkLst>
            <pc:docMk/>
            <pc:sldMk cId="1459574786" sldId="258"/>
            <ac:picMk id="5" creationId="{BAA8D372-B8F0-2639-6E60-2C3A1ADD52F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216489502" sldId="258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236154618" sldId="259"/>
        </pc:sldMkLst>
      </pc:sldChg>
      <pc:sldChg chg="addSp delSp modSp new mod modAnim">
        <pc:chgData name="Sarawoot Kongyoung" userId="3c6e786b-6c74-44bb-b33c-0040d5d8c246" providerId="ADAL" clId="{A8A3CCE8-9570-4C59-A17A-CA1B59C4B390}" dt="2024-09-01T03:37:11.803" v="241"/>
        <pc:sldMkLst>
          <pc:docMk/>
          <pc:sldMk cId="3698149049" sldId="259"/>
        </pc:sldMkLst>
        <pc:spChg chg="mod">
          <ac:chgData name="Sarawoot Kongyoung" userId="3c6e786b-6c74-44bb-b33c-0040d5d8c246" providerId="ADAL" clId="{A8A3CCE8-9570-4C59-A17A-CA1B59C4B390}" dt="2024-09-01T03:22:36.801" v="184"/>
          <ac:spMkLst>
            <pc:docMk/>
            <pc:sldMk cId="3698149049" sldId="259"/>
            <ac:spMk id="2" creationId="{3D58C610-D0D9-47B3-7902-5F377F3A9F6D}"/>
          </ac:spMkLst>
        </pc:spChg>
        <pc:spChg chg="del">
          <ac:chgData name="Sarawoot Kongyoung" userId="3c6e786b-6c74-44bb-b33c-0040d5d8c246" providerId="ADAL" clId="{A8A3CCE8-9570-4C59-A17A-CA1B59C4B390}" dt="2024-09-01T03:22:22.921" v="179"/>
          <ac:spMkLst>
            <pc:docMk/>
            <pc:sldMk cId="3698149049" sldId="259"/>
            <ac:spMk id="3" creationId="{0635DD37-B49D-41FF-79B0-2F24C6B61E0B}"/>
          </ac:spMkLst>
        </pc:spChg>
        <pc:spChg chg="add mod">
          <ac:chgData name="Sarawoot Kongyoung" userId="3c6e786b-6c74-44bb-b33c-0040d5d8c246" providerId="ADAL" clId="{A8A3CCE8-9570-4C59-A17A-CA1B59C4B390}" dt="2024-09-01T03:22:40.325" v="186" actId="1076"/>
          <ac:spMkLst>
            <pc:docMk/>
            <pc:sldMk cId="3698149049" sldId="259"/>
            <ac:spMk id="6" creationId="{98CE3DD1-6DC3-DF14-8BC1-1CF810B026AF}"/>
          </ac:spMkLst>
        </pc:spChg>
        <pc:spChg chg="add mod">
          <ac:chgData name="Sarawoot Kongyoung" userId="3c6e786b-6c74-44bb-b33c-0040d5d8c246" providerId="ADAL" clId="{A8A3CCE8-9570-4C59-A17A-CA1B59C4B390}" dt="2024-09-01T03:23:17.988" v="196" actId="14100"/>
          <ac:spMkLst>
            <pc:docMk/>
            <pc:sldMk cId="3698149049" sldId="259"/>
            <ac:spMk id="7" creationId="{E677A82F-B7FC-952E-789F-535F5FF3DF20}"/>
          </ac:spMkLst>
        </pc:spChg>
        <pc:spChg chg="add del mod">
          <ac:chgData name="Sarawoot Kongyoung" userId="3c6e786b-6c74-44bb-b33c-0040d5d8c246" providerId="ADAL" clId="{A8A3CCE8-9570-4C59-A17A-CA1B59C4B390}" dt="2024-09-01T03:23:47.522" v="234"/>
          <ac:spMkLst>
            <pc:docMk/>
            <pc:sldMk cId="3698149049" sldId="259"/>
            <ac:spMk id="8" creationId="{C9F3C3EE-80A7-2526-B418-AB35E5AA4BD6}"/>
          </ac:spMkLst>
        </pc:spChg>
        <pc:spChg chg="add mod">
          <ac:chgData name="Sarawoot Kongyoung" userId="3c6e786b-6c74-44bb-b33c-0040d5d8c246" providerId="ADAL" clId="{A8A3CCE8-9570-4C59-A17A-CA1B59C4B390}" dt="2024-09-01T03:35:33.971" v="240" actId="1076"/>
          <ac:spMkLst>
            <pc:docMk/>
            <pc:sldMk cId="3698149049" sldId="259"/>
            <ac:spMk id="10" creationId="{2F36257F-1C75-CE76-4A2F-50E8832EF296}"/>
          </ac:spMkLst>
        </pc:spChg>
        <pc:picChg chg="add mod">
          <ac:chgData name="Sarawoot Kongyoung" userId="3c6e786b-6c74-44bb-b33c-0040d5d8c246" providerId="ADAL" clId="{A8A3CCE8-9570-4C59-A17A-CA1B59C4B390}" dt="2024-09-01T03:22:25.295" v="180" actId="1076"/>
          <ac:picMkLst>
            <pc:docMk/>
            <pc:sldMk cId="3698149049" sldId="259"/>
            <ac:picMk id="4" creationId="{695F9120-900E-FB47-5A2B-B9472431934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00448376" sldId="260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3:39:03.986" v="251"/>
        <pc:sldMkLst>
          <pc:docMk/>
          <pc:sldMk cId="3592264360" sldId="260"/>
        </pc:sldMkLst>
        <pc:spChg chg="add mod">
          <ac:chgData name="Sarawoot Kongyoung" userId="3c6e786b-6c74-44bb-b33c-0040d5d8c246" providerId="ADAL" clId="{A8A3CCE8-9570-4C59-A17A-CA1B59C4B390}" dt="2024-09-01T03:38:59.255" v="250" actId="13822"/>
          <ac:spMkLst>
            <pc:docMk/>
            <pc:sldMk cId="3592264360" sldId="260"/>
            <ac:spMk id="5" creationId="{FE4B49CB-3FB6-60A5-C3C0-7727D7B0FD5F}"/>
          </ac:spMkLst>
        </pc:spChg>
        <pc:spChg chg="mod">
          <ac:chgData name="Sarawoot Kongyoung" userId="3c6e786b-6c74-44bb-b33c-0040d5d8c246" providerId="ADAL" clId="{A8A3CCE8-9570-4C59-A17A-CA1B59C4B390}" dt="2024-09-01T03:37:23.954" v="243"/>
          <ac:spMkLst>
            <pc:docMk/>
            <pc:sldMk cId="3592264360" sldId="260"/>
            <ac:spMk id="6" creationId="{5F3027C7-14EA-CABF-E537-392C0CF865B7}"/>
          </ac:spMkLst>
        </pc:spChg>
        <pc:spChg chg="mod">
          <ac:chgData name="Sarawoot Kongyoung" userId="3c6e786b-6c74-44bb-b33c-0040d5d8c246" providerId="ADAL" clId="{A8A3CCE8-9570-4C59-A17A-CA1B59C4B390}" dt="2024-09-01T03:37:33.100" v="245" actId="14100"/>
          <ac:spMkLst>
            <pc:docMk/>
            <pc:sldMk cId="3592264360" sldId="260"/>
            <ac:spMk id="7" creationId="{52E2F6BE-76E4-1AFF-47E1-F6A37F03F959}"/>
          </ac:spMkLst>
        </pc:spChg>
        <pc:spChg chg="del">
          <ac:chgData name="Sarawoot Kongyoung" userId="3c6e786b-6c74-44bb-b33c-0040d5d8c246" providerId="ADAL" clId="{A8A3CCE8-9570-4C59-A17A-CA1B59C4B390}" dt="2024-09-01T03:38:50.583" v="246" actId="478"/>
          <ac:spMkLst>
            <pc:docMk/>
            <pc:sldMk cId="3592264360" sldId="260"/>
            <ac:spMk id="10" creationId="{B396A903-9DE0-45E6-4B11-BA58403E4768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917216926" sldId="261"/>
        </pc:sldMkLst>
      </pc:sldChg>
      <pc:sldChg chg="add">
        <pc:chgData name="Sarawoot Kongyoung" userId="3c6e786b-6c74-44bb-b33c-0040d5d8c246" providerId="ADAL" clId="{A8A3CCE8-9570-4C59-A17A-CA1B59C4B390}" dt="2024-09-01T03:39:14.966" v="252"/>
        <pc:sldMkLst>
          <pc:docMk/>
          <pc:sldMk cId="3519410032" sldId="26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464078354" sldId="262"/>
        </pc:sldMkLst>
      </pc:sldChg>
      <pc:sldChg chg="addSp delSp modSp new mod">
        <pc:chgData name="Sarawoot Kongyoung" userId="3c6e786b-6c74-44bb-b33c-0040d5d8c246" providerId="ADAL" clId="{A8A3CCE8-9570-4C59-A17A-CA1B59C4B390}" dt="2024-09-01T03:46:22.718" v="292" actId="207"/>
        <pc:sldMkLst>
          <pc:docMk/>
          <pc:sldMk cId="3951568071" sldId="262"/>
        </pc:sldMkLst>
        <pc:spChg chg="mod">
          <ac:chgData name="Sarawoot Kongyoung" userId="3c6e786b-6c74-44bb-b33c-0040d5d8c246" providerId="ADAL" clId="{A8A3CCE8-9570-4C59-A17A-CA1B59C4B390}" dt="2024-09-01T03:42:04.676" v="260" actId="20577"/>
          <ac:spMkLst>
            <pc:docMk/>
            <pc:sldMk cId="3951568071" sldId="262"/>
            <ac:spMk id="2" creationId="{D5042346-7FD4-AD0C-E55F-D49C50C7F2DA}"/>
          </ac:spMkLst>
        </pc:spChg>
        <pc:spChg chg="add del mod">
          <ac:chgData name="Sarawoot Kongyoung" userId="3c6e786b-6c74-44bb-b33c-0040d5d8c246" providerId="ADAL" clId="{A8A3CCE8-9570-4C59-A17A-CA1B59C4B390}" dt="2024-09-01T03:46:22.718" v="292" actId="207"/>
          <ac:spMkLst>
            <pc:docMk/>
            <pc:sldMk cId="3951568071" sldId="262"/>
            <ac:spMk id="3" creationId="{201BE564-1DFD-AF99-841B-1B5AB58A423D}"/>
          </ac:spMkLst>
        </pc:spChg>
        <pc:spChg chg="add mod">
          <ac:chgData name="Sarawoot Kongyoung" userId="3c6e786b-6c74-44bb-b33c-0040d5d8c246" providerId="ADAL" clId="{A8A3CCE8-9570-4C59-A17A-CA1B59C4B390}" dt="2024-09-01T03:42:14.198" v="262"/>
          <ac:spMkLst>
            <pc:docMk/>
            <pc:sldMk cId="3951568071" sldId="262"/>
            <ac:spMk id="4" creationId="{2A44DBE0-0412-0310-E439-3CFE4024D9E9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4455418" sldId="263"/>
        </pc:sldMkLst>
      </pc:sldChg>
      <pc:sldChg chg="addSp delSp modSp new mod">
        <pc:chgData name="Sarawoot Kongyoung" userId="3c6e786b-6c74-44bb-b33c-0040d5d8c246" providerId="ADAL" clId="{A8A3CCE8-9570-4C59-A17A-CA1B59C4B390}" dt="2024-09-01T03:47:06.600" v="296" actId="1076"/>
        <pc:sldMkLst>
          <pc:docMk/>
          <pc:sldMk cId="1272508728" sldId="263"/>
        </pc:sldMkLst>
        <pc:spChg chg="mod">
          <ac:chgData name="Sarawoot Kongyoung" userId="3c6e786b-6c74-44bb-b33c-0040d5d8c246" providerId="ADAL" clId="{A8A3CCE8-9570-4C59-A17A-CA1B59C4B390}" dt="2024-09-01T03:44:50.642" v="273"/>
          <ac:spMkLst>
            <pc:docMk/>
            <pc:sldMk cId="1272508728" sldId="263"/>
            <ac:spMk id="2" creationId="{5B8F10B6-4B1D-CB21-C75A-E3D8B7B10165}"/>
          </ac:spMkLst>
        </pc:spChg>
        <pc:spChg chg="del mod">
          <ac:chgData name="Sarawoot Kongyoung" userId="3c6e786b-6c74-44bb-b33c-0040d5d8c246" providerId="ADAL" clId="{A8A3CCE8-9570-4C59-A17A-CA1B59C4B390}" dt="2024-09-01T03:47:01.916" v="294" actId="22"/>
          <ac:spMkLst>
            <pc:docMk/>
            <pc:sldMk cId="1272508728" sldId="263"/>
            <ac:spMk id="3" creationId="{AFF59C00-6BA0-2738-5778-0B64D2EA3175}"/>
          </ac:spMkLst>
        </pc:spChg>
        <pc:picChg chg="add mod ord">
          <ac:chgData name="Sarawoot Kongyoung" userId="3c6e786b-6c74-44bb-b33c-0040d5d8c246" providerId="ADAL" clId="{A8A3CCE8-9570-4C59-A17A-CA1B59C4B390}" dt="2024-09-01T03:47:06.600" v="296" actId="1076"/>
          <ac:picMkLst>
            <pc:docMk/>
            <pc:sldMk cId="1272508728" sldId="263"/>
            <ac:picMk id="5" creationId="{8C09DE47-6A08-FE75-8633-E544E5F7BFDC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48899093" sldId="264"/>
        </pc:sldMkLst>
      </pc:sldChg>
      <pc:sldChg chg="addSp delSp modSp new mod">
        <pc:chgData name="Sarawoot Kongyoung" userId="3c6e786b-6c74-44bb-b33c-0040d5d8c246" providerId="ADAL" clId="{A8A3CCE8-9570-4C59-A17A-CA1B59C4B390}" dt="2024-09-01T04:39:27.201" v="446" actId="1076"/>
        <pc:sldMkLst>
          <pc:docMk/>
          <pc:sldMk cId="2436694846" sldId="264"/>
        </pc:sldMkLst>
        <pc:spChg chg="mod">
          <ac:chgData name="Sarawoot Kongyoung" userId="3c6e786b-6c74-44bb-b33c-0040d5d8c246" providerId="ADAL" clId="{A8A3CCE8-9570-4C59-A17A-CA1B59C4B390}" dt="2024-09-01T04:38:34.713" v="439" actId="20577"/>
          <ac:spMkLst>
            <pc:docMk/>
            <pc:sldMk cId="2436694846" sldId="264"/>
            <ac:spMk id="2" creationId="{9DA564CC-CC89-A7F8-0FC4-0CC15F5618C0}"/>
          </ac:spMkLst>
        </pc:spChg>
        <pc:spChg chg="del mod">
          <ac:chgData name="Sarawoot Kongyoung" userId="3c6e786b-6c74-44bb-b33c-0040d5d8c246" providerId="ADAL" clId="{A8A3CCE8-9570-4C59-A17A-CA1B59C4B390}" dt="2024-09-01T04:37:42.781" v="406" actId="22"/>
          <ac:spMkLst>
            <pc:docMk/>
            <pc:sldMk cId="2436694846" sldId="264"/>
            <ac:spMk id="3" creationId="{6DD1E164-F457-BC81-6A13-9BFF62BA34E9}"/>
          </ac:spMkLst>
        </pc:spChg>
        <pc:spChg chg="add del mod">
          <ac:chgData name="Sarawoot Kongyoung" userId="3c6e786b-6c74-44bb-b33c-0040d5d8c246" providerId="ADAL" clId="{A8A3CCE8-9570-4C59-A17A-CA1B59C4B390}" dt="2024-09-01T04:38:03.991" v="418" actId="22"/>
          <ac:spMkLst>
            <pc:docMk/>
            <pc:sldMk cId="2436694846" sldId="264"/>
            <ac:spMk id="7" creationId="{BC42DA95-6E5D-0F16-6B30-1FADAF9B0117}"/>
          </ac:spMkLst>
        </pc:spChg>
        <pc:spChg chg="add del mod">
          <ac:chgData name="Sarawoot Kongyoung" userId="3c6e786b-6c74-44bb-b33c-0040d5d8c246" providerId="ADAL" clId="{A8A3CCE8-9570-4C59-A17A-CA1B59C4B390}" dt="2024-09-01T04:39:21.579" v="442" actId="22"/>
          <ac:spMkLst>
            <pc:docMk/>
            <pc:sldMk cId="2436694846" sldId="264"/>
            <ac:spMk id="11" creationId="{C6E9ED7B-2DBA-DB6E-1FE1-AFFB8BBE6809}"/>
          </ac:spMkLst>
        </pc:spChg>
        <pc:picChg chg="add del mod ord">
          <ac:chgData name="Sarawoot Kongyoung" userId="3c6e786b-6c74-44bb-b33c-0040d5d8c246" providerId="ADAL" clId="{A8A3CCE8-9570-4C59-A17A-CA1B59C4B390}" dt="2024-09-01T04:37:50.010" v="417" actId="478"/>
          <ac:picMkLst>
            <pc:docMk/>
            <pc:sldMk cId="2436694846" sldId="264"/>
            <ac:picMk id="5" creationId="{269809EF-3E42-73AA-D62E-F830B8283BF9}"/>
          </ac:picMkLst>
        </pc:picChg>
        <pc:picChg chg="add del mod ord modCrop">
          <ac:chgData name="Sarawoot Kongyoung" userId="3c6e786b-6c74-44bb-b33c-0040d5d8c246" providerId="ADAL" clId="{A8A3CCE8-9570-4C59-A17A-CA1B59C4B390}" dt="2024-09-01T04:39:20.283" v="441" actId="478"/>
          <ac:picMkLst>
            <pc:docMk/>
            <pc:sldMk cId="2436694846" sldId="264"/>
            <ac:picMk id="9" creationId="{420F7FAF-6F9E-285B-CD6D-C495D0D31240}"/>
          </ac:picMkLst>
        </pc:picChg>
        <pc:picChg chg="add mod ord">
          <ac:chgData name="Sarawoot Kongyoung" userId="3c6e786b-6c74-44bb-b33c-0040d5d8c246" providerId="ADAL" clId="{A8A3CCE8-9570-4C59-A17A-CA1B59C4B390}" dt="2024-09-01T04:39:27.201" v="446" actId="1076"/>
          <ac:picMkLst>
            <pc:docMk/>
            <pc:sldMk cId="2436694846" sldId="264"/>
            <ac:picMk id="13" creationId="{3B87BE67-2B82-59F0-A588-42BF288A1136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923951373" sldId="265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3:52:18.473" v="307"/>
        <pc:sldMkLst>
          <pc:docMk/>
          <pc:sldMk cId="4136197277" sldId="265"/>
        </pc:sldMkLst>
        <pc:spChg chg="add mod">
          <ac:chgData name="Sarawoot Kongyoung" userId="3c6e786b-6c74-44bb-b33c-0040d5d8c246" providerId="ADAL" clId="{A8A3CCE8-9570-4C59-A17A-CA1B59C4B390}" dt="2024-09-01T03:51:33.337" v="300" actId="1076"/>
          <ac:spMkLst>
            <pc:docMk/>
            <pc:sldMk cId="4136197277" sldId="265"/>
            <ac:spMk id="3" creationId="{57C90552-0B97-5DF1-0F49-A5B0E362E996}"/>
          </ac:spMkLst>
        </pc:spChg>
        <pc:spChg chg="del">
          <ac:chgData name="Sarawoot Kongyoung" userId="3c6e786b-6c74-44bb-b33c-0040d5d8c246" providerId="ADAL" clId="{A8A3CCE8-9570-4C59-A17A-CA1B59C4B390}" dt="2024-09-01T03:51:52.074" v="304" actId="478"/>
          <ac:spMkLst>
            <pc:docMk/>
            <pc:sldMk cId="4136197277" sldId="265"/>
            <ac:spMk id="5" creationId="{508689A6-F6C9-FCEB-CF41-5CC0FA38D832}"/>
          </ac:spMkLst>
        </pc:spChg>
        <pc:spChg chg="mod">
          <ac:chgData name="Sarawoot Kongyoung" userId="3c6e786b-6c74-44bb-b33c-0040d5d8c246" providerId="ADAL" clId="{A8A3CCE8-9570-4C59-A17A-CA1B59C4B390}" dt="2024-09-01T03:51:48.096" v="303" actId="14100"/>
          <ac:spMkLst>
            <pc:docMk/>
            <pc:sldMk cId="4136197277" sldId="265"/>
            <ac:spMk id="6" creationId="{BAAA8D4D-B9CC-DAD0-FA1C-970AEE75A4F2}"/>
          </ac:spMkLst>
        </pc:spChg>
        <pc:picChg chg="add mod">
          <ac:chgData name="Sarawoot Kongyoung" userId="3c6e786b-6c74-44bb-b33c-0040d5d8c246" providerId="ADAL" clId="{A8A3CCE8-9570-4C59-A17A-CA1B59C4B390}" dt="2024-09-01T03:52:09.211" v="306" actId="1076"/>
          <ac:picMkLst>
            <pc:docMk/>
            <pc:sldMk cId="4136197277" sldId="265"/>
            <ac:picMk id="9" creationId="{55E322B4-5338-40B0-11F9-E8FCA5938FAB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114515928" sldId="266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07:23.240" v="354"/>
        <pc:sldMkLst>
          <pc:docMk/>
          <pc:sldMk cId="1254911998" sldId="266"/>
        </pc:sldMkLst>
        <pc:spChg chg="mod">
          <ac:chgData name="Sarawoot Kongyoung" userId="3c6e786b-6c74-44bb-b33c-0040d5d8c246" providerId="ADAL" clId="{A8A3CCE8-9570-4C59-A17A-CA1B59C4B390}" dt="2024-09-01T04:06:55.387" v="347" actId="14100"/>
          <ac:spMkLst>
            <pc:docMk/>
            <pc:sldMk cId="1254911998" sldId="266"/>
            <ac:spMk id="3" creationId="{8D8B1C3E-5412-95AB-9B86-5EC26E3AA0A1}"/>
          </ac:spMkLst>
        </pc:spChg>
        <pc:spChg chg="mod">
          <ac:chgData name="Sarawoot Kongyoung" userId="3c6e786b-6c74-44bb-b33c-0040d5d8c246" providerId="ADAL" clId="{A8A3CCE8-9570-4C59-A17A-CA1B59C4B390}" dt="2024-09-01T04:05:11.018" v="325" actId="20577"/>
          <ac:spMkLst>
            <pc:docMk/>
            <pc:sldMk cId="1254911998" sldId="266"/>
            <ac:spMk id="6" creationId="{DB30BA62-B894-2DFF-BCF4-7F0F88D0F085}"/>
          </ac:spMkLst>
        </pc:spChg>
        <pc:spChg chg="mod">
          <ac:chgData name="Sarawoot Kongyoung" userId="3c6e786b-6c74-44bb-b33c-0040d5d8c246" providerId="ADAL" clId="{A8A3CCE8-9570-4C59-A17A-CA1B59C4B390}" dt="2024-09-01T04:07:11.232" v="353" actId="14100"/>
          <ac:spMkLst>
            <pc:docMk/>
            <pc:sldMk cId="1254911998" sldId="266"/>
            <ac:spMk id="7" creationId="{120518B0-8E17-266B-BAF9-5B7044A740E7}"/>
          </ac:spMkLst>
        </pc:spChg>
        <pc:spChg chg="add del mod">
          <ac:chgData name="Sarawoot Kongyoung" userId="3c6e786b-6c74-44bb-b33c-0040d5d8c246" providerId="ADAL" clId="{A8A3CCE8-9570-4C59-A17A-CA1B59C4B390}" dt="2024-09-01T04:06:30.544" v="337" actId="22"/>
          <ac:spMkLst>
            <pc:docMk/>
            <pc:sldMk cId="1254911998" sldId="266"/>
            <ac:spMk id="15" creationId="{4F7D3183-5EFC-22BD-56CE-DCFD4BEFE327}"/>
          </ac:spMkLst>
        </pc:spChg>
        <pc:picChg chg="del">
          <ac:chgData name="Sarawoot Kongyoung" userId="3c6e786b-6c74-44bb-b33c-0040d5d8c246" providerId="ADAL" clId="{A8A3CCE8-9570-4C59-A17A-CA1B59C4B390}" dt="2024-09-01T04:06:29.008" v="336" actId="478"/>
          <ac:picMkLst>
            <pc:docMk/>
            <pc:sldMk cId="1254911998" sldId="266"/>
            <ac:picMk id="4" creationId="{3B73DCD7-4817-D71F-4865-1F4CDD64F4B6}"/>
          </ac:picMkLst>
        </pc:picChg>
        <pc:picChg chg="add mod">
          <ac:chgData name="Sarawoot Kongyoung" userId="3c6e786b-6c74-44bb-b33c-0040d5d8c246" providerId="ADAL" clId="{A8A3CCE8-9570-4C59-A17A-CA1B59C4B390}" dt="2024-09-01T04:06:02.161" v="333" actId="1076"/>
          <ac:picMkLst>
            <pc:docMk/>
            <pc:sldMk cId="1254911998" sldId="266"/>
            <ac:picMk id="8" creationId="{64E61144-02E7-6358-52E1-2553ED72C003}"/>
          </ac:picMkLst>
        </pc:picChg>
        <pc:picChg chg="del">
          <ac:chgData name="Sarawoot Kongyoung" userId="3c6e786b-6c74-44bb-b33c-0040d5d8c246" providerId="ADAL" clId="{A8A3CCE8-9570-4C59-A17A-CA1B59C4B390}" dt="2024-09-01T04:05:15.230" v="326" actId="478"/>
          <ac:picMkLst>
            <pc:docMk/>
            <pc:sldMk cId="1254911998" sldId="266"/>
            <ac:picMk id="9" creationId="{AF8F5294-0601-CF6A-12A4-0D343DFA4E7E}"/>
          </ac:picMkLst>
        </pc:picChg>
        <pc:picChg chg="add mod">
          <ac:chgData name="Sarawoot Kongyoung" userId="3c6e786b-6c74-44bb-b33c-0040d5d8c246" providerId="ADAL" clId="{A8A3CCE8-9570-4C59-A17A-CA1B59C4B390}" dt="2024-09-01T04:06:03.205" v="334" actId="1076"/>
          <ac:picMkLst>
            <pc:docMk/>
            <pc:sldMk cId="1254911998" sldId="266"/>
            <ac:picMk id="11" creationId="{688B7351-962A-A4E1-BABB-6E09BA940020}"/>
          </ac:picMkLst>
        </pc:picChg>
        <pc:picChg chg="add mod">
          <ac:chgData name="Sarawoot Kongyoung" userId="3c6e786b-6c74-44bb-b33c-0040d5d8c246" providerId="ADAL" clId="{A8A3CCE8-9570-4C59-A17A-CA1B59C4B390}" dt="2024-09-01T04:06:05.488" v="335" actId="1076"/>
          <ac:picMkLst>
            <pc:docMk/>
            <pc:sldMk cId="1254911998" sldId="266"/>
            <ac:picMk id="13" creationId="{F55F9FED-E293-6E5C-01F6-5ABED809CD1E}"/>
          </ac:picMkLst>
        </pc:picChg>
        <pc:picChg chg="add mod ord">
          <ac:chgData name="Sarawoot Kongyoung" userId="3c6e786b-6c74-44bb-b33c-0040d5d8c246" providerId="ADAL" clId="{A8A3CCE8-9570-4C59-A17A-CA1B59C4B390}" dt="2024-09-01T04:06:57.899" v="349" actId="1076"/>
          <ac:picMkLst>
            <pc:docMk/>
            <pc:sldMk cId="1254911998" sldId="266"/>
            <ac:picMk id="17" creationId="{B0A52A2E-08EA-8E13-8B1B-AD06DC620B7C}"/>
          </ac:picMkLst>
        </pc:picChg>
      </pc:sldChg>
      <pc:sldChg chg="addSp delSp modSp add mod delAnim modAnim">
        <pc:chgData name="Sarawoot Kongyoung" userId="3c6e786b-6c74-44bb-b33c-0040d5d8c246" providerId="ADAL" clId="{A8A3CCE8-9570-4C59-A17A-CA1B59C4B390}" dt="2024-09-01T04:11:41.532" v="372" actId="14100"/>
        <pc:sldMkLst>
          <pc:docMk/>
          <pc:sldMk cId="3080694900" sldId="267"/>
        </pc:sldMkLst>
        <pc:spChg chg="mod">
          <ac:chgData name="Sarawoot Kongyoung" userId="3c6e786b-6c74-44bb-b33c-0040d5d8c246" providerId="ADAL" clId="{A8A3CCE8-9570-4C59-A17A-CA1B59C4B390}" dt="2024-09-01T04:11:41.532" v="372" actId="14100"/>
          <ac:spMkLst>
            <pc:docMk/>
            <pc:sldMk cId="3080694900" sldId="267"/>
            <ac:spMk id="3" creationId="{3228C4A5-3DBF-C627-5298-6BD87E54330B}"/>
          </ac:spMkLst>
        </pc:spChg>
        <pc:spChg chg="mod">
          <ac:chgData name="Sarawoot Kongyoung" userId="3c6e786b-6c74-44bb-b33c-0040d5d8c246" providerId="ADAL" clId="{A8A3CCE8-9570-4C59-A17A-CA1B59C4B390}" dt="2024-09-01T04:07:53.143" v="358" actId="1076"/>
          <ac:spMkLst>
            <pc:docMk/>
            <pc:sldMk cId="3080694900" sldId="267"/>
            <ac:spMk id="6" creationId="{A130AA3E-F21F-E364-321D-CD0AF0CA09BD}"/>
          </ac:spMkLst>
        </pc:spChg>
        <pc:picChg chg="add mod">
          <ac:chgData name="Sarawoot Kongyoung" userId="3c6e786b-6c74-44bb-b33c-0040d5d8c246" providerId="ADAL" clId="{A8A3CCE8-9570-4C59-A17A-CA1B59C4B390}" dt="2024-09-01T04:08:50.550" v="361" actId="1076"/>
          <ac:picMkLst>
            <pc:docMk/>
            <pc:sldMk cId="3080694900" sldId="267"/>
            <ac:picMk id="5" creationId="{52FB61E6-9485-71FC-1384-D7D751B89DD7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8" creationId="{F5A740ED-4C9B-8E25-736A-D3CBAEED4071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11" creationId="{C8ACD7DC-509F-594E-5A95-540A1B404998}"/>
          </ac:picMkLst>
        </pc:picChg>
        <pc:picChg chg="del">
          <ac:chgData name="Sarawoot Kongyoung" userId="3c6e786b-6c74-44bb-b33c-0040d5d8c246" providerId="ADAL" clId="{A8A3CCE8-9570-4C59-A17A-CA1B59C4B390}" dt="2024-09-01T04:08:00.285" v="359" actId="478"/>
          <ac:picMkLst>
            <pc:docMk/>
            <pc:sldMk cId="3080694900" sldId="267"/>
            <ac:picMk id="13" creationId="{8977C484-2E64-5BA8-4819-C3EA3BD37F95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700544440" sldId="267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855106583" sldId="268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12:48.531" v="377"/>
        <pc:sldMkLst>
          <pc:docMk/>
          <pc:sldMk cId="3896174887" sldId="268"/>
        </pc:sldMkLst>
        <pc:spChg chg="mod">
          <ac:chgData name="Sarawoot Kongyoung" userId="3c6e786b-6c74-44bb-b33c-0040d5d8c246" providerId="ADAL" clId="{A8A3CCE8-9570-4C59-A17A-CA1B59C4B390}" dt="2024-09-01T04:11:55.108" v="374" actId="14100"/>
          <ac:spMkLst>
            <pc:docMk/>
            <pc:sldMk cId="3896174887" sldId="268"/>
            <ac:spMk id="3" creationId="{51B18133-3502-B451-7791-0B106880FA45}"/>
          </ac:spMkLst>
        </pc:spChg>
        <pc:spChg chg="mod">
          <ac:chgData name="Sarawoot Kongyoung" userId="3c6e786b-6c74-44bb-b33c-0040d5d8c246" providerId="ADAL" clId="{A8A3CCE8-9570-4C59-A17A-CA1B59C4B390}" dt="2024-09-01T04:09:32.847" v="366" actId="1076"/>
          <ac:spMkLst>
            <pc:docMk/>
            <pc:sldMk cId="3896174887" sldId="268"/>
            <ac:spMk id="6" creationId="{6E87D3D3-C0FC-A704-D2FF-BA0BE7214F35}"/>
          </ac:spMkLst>
        </pc:spChg>
        <pc:picChg chg="del">
          <ac:chgData name="Sarawoot Kongyoung" userId="3c6e786b-6c74-44bb-b33c-0040d5d8c246" providerId="ADAL" clId="{A8A3CCE8-9570-4C59-A17A-CA1B59C4B390}" dt="2024-09-01T04:09:34.563" v="367" actId="478"/>
          <ac:picMkLst>
            <pc:docMk/>
            <pc:sldMk cId="3896174887" sldId="268"/>
            <ac:picMk id="5" creationId="{05805244-7841-A278-2C7E-9B4C560472C4}"/>
          </ac:picMkLst>
        </pc:picChg>
        <pc:picChg chg="add mod">
          <ac:chgData name="Sarawoot Kongyoung" userId="3c6e786b-6c74-44bb-b33c-0040d5d8c246" providerId="ADAL" clId="{A8A3CCE8-9570-4C59-A17A-CA1B59C4B390}" dt="2024-09-01T04:11:23.682" v="369" actId="1076"/>
          <ac:picMkLst>
            <pc:docMk/>
            <pc:sldMk cId="3896174887" sldId="268"/>
            <ac:picMk id="8" creationId="{4BE79458-FEF1-0566-F074-41A7241C3E1D}"/>
          </ac:picMkLst>
        </pc:picChg>
        <pc:picChg chg="add mod">
          <ac:chgData name="Sarawoot Kongyoung" userId="3c6e786b-6c74-44bb-b33c-0040d5d8c246" providerId="ADAL" clId="{A8A3CCE8-9570-4C59-A17A-CA1B59C4B390}" dt="2024-09-01T04:12:45.514" v="376" actId="1076"/>
          <ac:picMkLst>
            <pc:docMk/>
            <pc:sldMk cId="3896174887" sldId="268"/>
            <ac:picMk id="10" creationId="{C900FD5A-8DBB-5190-4BEB-2E63BF52E551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7707090" sldId="269"/>
        </pc:sldMkLst>
      </pc:sldChg>
      <pc:sldChg chg="addSp delSp modSp add mod delAnim modAnim">
        <pc:chgData name="Sarawoot Kongyoung" userId="3c6e786b-6c74-44bb-b33c-0040d5d8c246" providerId="ADAL" clId="{A8A3CCE8-9570-4C59-A17A-CA1B59C4B390}" dt="2024-09-01T04:17:29.237" v="404"/>
        <pc:sldMkLst>
          <pc:docMk/>
          <pc:sldMk cId="3092123270" sldId="269"/>
        </pc:sldMkLst>
        <pc:spChg chg="add mod">
          <ac:chgData name="Sarawoot Kongyoung" userId="3c6e786b-6c74-44bb-b33c-0040d5d8c246" providerId="ADAL" clId="{A8A3CCE8-9570-4C59-A17A-CA1B59C4B390}" dt="2024-09-01T04:15:10.059" v="383" actId="1076"/>
          <ac:spMkLst>
            <pc:docMk/>
            <pc:sldMk cId="3092123270" sldId="269"/>
            <ac:spMk id="4" creationId="{7F8EE09E-E230-6FFB-6590-DA704D9922D7}"/>
          </ac:spMkLst>
        </pc:spChg>
        <pc:spChg chg="mod">
          <ac:chgData name="Sarawoot Kongyoung" userId="3c6e786b-6c74-44bb-b33c-0040d5d8c246" providerId="ADAL" clId="{A8A3CCE8-9570-4C59-A17A-CA1B59C4B390}" dt="2024-09-01T04:14:55.266" v="379"/>
          <ac:spMkLst>
            <pc:docMk/>
            <pc:sldMk cId="3092123270" sldId="269"/>
            <ac:spMk id="6" creationId="{BFCC975C-58E1-471D-CFF6-1C8610127FAA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1" creationId="{F36B26A6-BF1C-23BE-8C25-1C02FBC77657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2" creationId="{AD48D5DE-D3BC-ABC9-6D39-718221DEAF4D}"/>
          </ac:spMkLst>
        </pc:spChg>
        <pc:spChg chg="add mod">
          <ac:chgData name="Sarawoot Kongyoung" userId="3c6e786b-6c74-44bb-b33c-0040d5d8c246" providerId="ADAL" clId="{A8A3CCE8-9570-4C59-A17A-CA1B59C4B390}" dt="2024-09-01T04:17:25.507" v="403" actId="164"/>
          <ac:spMkLst>
            <pc:docMk/>
            <pc:sldMk cId="3092123270" sldId="269"/>
            <ac:spMk id="13" creationId="{03B8CB1F-1902-B9C3-9464-C2B511188316}"/>
          </ac:spMkLst>
        </pc:spChg>
        <pc:grpChg chg="add mod">
          <ac:chgData name="Sarawoot Kongyoung" userId="3c6e786b-6c74-44bb-b33c-0040d5d8c246" providerId="ADAL" clId="{A8A3CCE8-9570-4C59-A17A-CA1B59C4B390}" dt="2024-09-01T04:17:25.507" v="403" actId="164"/>
          <ac:grpSpMkLst>
            <pc:docMk/>
            <pc:sldMk cId="3092123270" sldId="269"/>
            <ac:grpSpMk id="14" creationId="{223DB536-358A-DF5D-3F93-C1CD4ED08FE4}"/>
          </ac:grpSpMkLst>
        </pc:grpChg>
        <pc:picChg chg="del">
          <ac:chgData name="Sarawoot Kongyoung" userId="3c6e786b-6c74-44bb-b33c-0040d5d8c246" providerId="ADAL" clId="{A8A3CCE8-9570-4C59-A17A-CA1B59C4B390}" dt="2024-09-01T04:15:13.306" v="384" actId="478"/>
          <ac:picMkLst>
            <pc:docMk/>
            <pc:sldMk cId="3092123270" sldId="269"/>
            <ac:picMk id="8" creationId="{22B1BC0F-364B-050B-83C9-471C59555C29}"/>
          </ac:picMkLst>
        </pc:picChg>
        <pc:picChg chg="add mod">
          <ac:chgData name="Sarawoot Kongyoung" userId="3c6e786b-6c74-44bb-b33c-0040d5d8c246" providerId="ADAL" clId="{A8A3CCE8-9570-4C59-A17A-CA1B59C4B390}" dt="2024-09-01T04:17:25.507" v="403" actId="164"/>
          <ac:picMkLst>
            <pc:docMk/>
            <pc:sldMk cId="3092123270" sldId="269"/>
            <ac:picMk id="9" creationId="{96471AD8-1D8D-1C52-60B2-75B1FDFAA361}"/>
          </ac:picMkLst>
        </pc:picChg>
        <pc:picChg chg="del">
          <ac:chgData name="Sarawoot Kongyoung" userId="3c6e786b-6c74-44bb-b33c-0040d5d8c246" providerId="ADAL" clId="{A8A3CCE8-9570-4C59-A17A-CA1B59C4B390}" dt="2024-09-01T04:15:13.862" v="385" actId="478"/>
          <ac:picMkLst>
            <pc:docMk/>
            <pc:sldMk cId="3092123270" sldId="269"/>
            <ac:picMk id="10" creationId="{FC65A8A2-0E72-583F-C02D-8D80D1CEC120}"/>
          </ac:picMkLst>
        </pc:picChg>
        <pc:picChg chg="mod">
          <ac:chgData name="Sarawoot Kongyoung" userId="3c6e786b-6c74-44bb-b33c-0040d5d8c246" providerId="ADAL" clId="{A8A3CCE8-9570-4C59-A17A-CA1B59C4B390}" dt="2024-09-01T04:15:00.769" v="381" actId="1076"/>
          <ac:picMkLst>
            <pc:docMk/>
            <pc:sldMk cId="3092123270" sldId="269"/>
            <ac:picMk id="17" creationId="{38A4D5DF-076B-7DA6-B3E4-89A86459C550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315125868" sldId="270"/>
        </pc:sldMkLst>
      </pc:sldChg>
      <pc:sldChg chg="addSp delSp modSp new mod">
        <pc:chgData name="Sarawoot Kongyoung" userId="3c6e786b-6c74-44bb-b33c-0040d5d8c246" providerId="ADAL" clId="{A8A3CCE8-9570-4C59-A17A-CA1B59C4B390}" dt="2024-09-01T04:39:46.547" v="447" actId="22"/>
        <pc:sldMkLst>
          <pc:docMk/>
          <pc:sldMk cId="2463349748" sldId="270"/>
        </pc:sldMkLst>
        <pc:spChg chg="mod">
          <ac:chgData name="Sarawoot Kongyoung" userId="3c6e786b-6c74-44bb-b33c-0040d5d8c246" providerId="ADAL" clId="{A8A3CCE8-9570-4C59-A17A-CA1B59C4B390}" dt="2024-09-01T04:38:40.441" v="440"/>
          <ac:spMkLst>
            <pc:docMk/>
            <pc:sldMk cId="2463349748" sldId="270"/>
            <ac:spMk id="2" creationId="{4479E783-590E-24FB-8374-C71A91A6A30B}"/>
          </ac:spMkLst>
        </pc:spChg>
        <pc:spChg chg="del">
          <ac:chgData name="Sarawoot Kongyoung" userId="3c6e786b-6c74-44bb-b33c-0040d5d8c246" providerId="ADAL" clId="{A8A3CCE8-9570-4C59-A17A-CA1B59C4B390}" dt="2024-09-01T04:39:46.547" v="447" actId="22"/>
          <ac:spMkLst>
            <pc:docMk/>
            <pc:sldMk cId="2463349748" sldId="270"/>
            <ac:spMk id="3" creationId="{A1E968C0-079E-70C0-E881-6934CA9D9909}"/>
          </ac:spMkLst>
        </pc:spChg>
        <pc:picChg chg="add mod ord">
          <ac:chgData name="Sarawoot Kongyoung" userId="3c6e786b-6c74-44bb-b33c-0040d5d8c246" providerId="ADAL" clId="{A8A3CCE8-9570-4C59-A17A-CA1B59C4B390}" dt="2024-09-01T04:39:46.547" v="447" actId="22"/>
          <ac:picMkLst>
            <pc:docMk/>
            <pc:sldMk cId="2463349748" sldId="270"/>
            <ac:picMk id="5" creationId="{B6A093D5-902E-DFFF-6407-06A841A19796}"/>
          </ac:picMkLst>
        </pc:picChg>
      </pc:sldChg>
      <pc:sldChg chg="addSp delSp modSp new mod">
        <pc:chgData name="Sarawoot Kongyoung" userId="3c6e786b-6c74-44bb-b33c-0040d5d8c246" providerId="ADAL" clId="{A8A3CCE8-9570-4C59-A17A-CA1B59C4B390}" dt="2024-09-01T04:41:39.753" v="452" actId="22"/>
        <pc:sldMkLst>
          <pc:docMk/>
          <pc:sldMk cId="285303748" sldId="271"/>
        </pc:sldMkLst>
        <pc:spChg chg="mod">
          <ac:chgData name="Sarawoot Kongyoung" userId="3c6e786b-6c74-44bb-b33c-0040d5d8c246" providerId="ADAL" clId="{A8A3CCE8-9570-4C59-A17A-CA1B59C4B390}" dt="2024-09-01T04:39:55.883" v="449"/>
          <ac:spMkLst>
            <pc:docMk/>
            <pc:sldMk cId="285303748" sldId="271"/>
            <ac:spMk id="2" creationId="{65B5ADFE-95AC-7D3D-5D3C-DC457E888206}"/>
          </ac:spMkLst>
        </pc:spChg>
        <pc:spChg chg="del">
          <ac:chgData name="Sarawoot Kongyoung" userId="3c6e786b-6c74-44bb-b33c-0040d5d8c246" providerId="ADAL" clId="{A8A3CCE8-9570-4C59-A17A-CA1B59C4B390}" dt="2024-09-01T04:41:14.162" v="450" actId="22"/>
          <ac:spMkLst>
            <pc:docMk/>
            <pc:sldMk cId="285303748" sldId="271"/>
            <ac:spMk id="3" creationId="{ED4C8472-D9F2-D79C-0972-E930C62BF43E}"/>
          </ac:spMkLst>
        </pc:spChg>
        <pc:spChg chg="add del mod">
          <ac:chgData name="Sarawoot Kongyoung" userId="3c6e786b-6c74-44bb-b33c-0040d5d8c246" providerId="ADAL" clId="{A8A3CCE8-9570-4C59-A17A-CA1B59C4B390}" dt="2024-09-01T04:41:39.753" v="452" actId="22"/>
          <ac:spMkLst>
            <pc:docMk/>
            <pc:sldMk cId="285303748" sldId="271"/>
            <ac:spMk id="7" creationId="{E11840A4-9E06-03B7-DD2F-B70A8336DAC4}"/>
          </ac:spMkLst>
        </pc:spChg>
        <pc:picChg chg="add del mod ord">
          <ac:chgData name="Sarawoot Kongyoung" userId="3c6e786b-6c74-44bb-b33c-0040d5d8c246" providerId="ADAL" clId="{A8A3CCE8-9570-4C59-A17A-CA1B59C4B390}" dt="2024-09-01T04:41:38.007" v="451" actId="478"/>
          <ac:picMkLst>
            <pc:docMk/>
            <pc:sldMk cId="285303748" sldId="271"/>
            <ac:picMk id="5" creationId="{0F13B863-3E3B-CC78-7E81-FB25683F7101}"/>
          </ac:picMkLst>
        </pc:picChg>
        <pc:picChg chg="add mod ord">
          <ac:chgData name="Sarawoot Kongyoung" userId="3c6e786b-6c74-44bb-b33c-0040d5d8c246" providerId="ADAL" clId="{A8A3CCE8-9570-4C59-A17A-CA1B59C4B390}" dt="2024-09-01T04:41:39.753" v="452" actId="22"/>
          <ac:picMkLst>
            <pc:docMk/>
            <pc:sldMk cId="285303748" sldId="271"/>
            <ac:picMk id="9" creationId="{FCDF22E5-C338-9885-6507-0CB65F92B969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529303201" sldId="27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62134809" sldId="272"/>
        </pc:sldMkLst>
      </pc:sldChg>
      <pc:sldChg chg="addSp delSp modSp new mod modClrScheme chgLayout">
        <pc:chgData name="Sarawoot Kongyoung" userId="3c6e786b-6c74-44bb-b33c-0040d5d8c246" providerId="ADAL" clId="{A8A3CCE8-9570-4C59-A17A-CA1B59C4B390}" dt="2024-09-01T04:42:43.729" v="458" actId="20577"/>
        <pc:sldMkLst>
          <pc:docMk/>
          <pc:sldMk cId="733401736" sldId="272"/>
        </pc:sldMkLst>
        <pc:spChg chg="del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2" creationId="{2E693D64-53AB-2122-6DDE-89225DD05C23}"/>
          </ac:spMkLst>
        </pc:spChg>
        <pc:spChg chg="del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3" creationId="{E291BF10-E39E-6510-FF9D-1E9C6A31AD90}"/>
          </ac:spMkLst>
        </pc:spChg>
        <pc:spChg chg="add mod ord">
          <ac:chgData name="Sarawoot Kongyoung" userId="3c6e786b-6c74-44bb-b33c-0040d5d8c246" providerId="ADAL" clId="{A8A3CCE8-9570-4C59-A17A-CA1B59C4B390}" dt="2024-09-01T04:42:43.729" v="458" actId="20577"/>
          <ac:spMkLst>
            <pc:docMk/>
            <pc:sldMk cId="733401736" sldId="272"/>
            <ac:spMk id="4" creationId="{D6C52048-5A4E-36FB-FD40-BF0BBC293E45}"/>
          </ac:spMkLst>
        </pc:spChg>
        <pc:spChg chg="add mod ord">
          <ac:chgData name="Sarawoot Kongyoung" userId="3c6e786b-6c74-44bb-b33c-0040d5d8c246" providerId="ADAL" clId="{A8A3CCE8-9570-4C59-A17A-CA1B59C4B390}" dt="2024-09-01T04:42:33.872" v="454" actId="700"/>
          <ac:spMkLst>
            <pc:docMk/>
            <pc:sldMk cId="733401736" sldId="272"/>
            <ac:spMk id="5" creationId="{E332F2D8-B7BD-3BD1-7EE5-BFFB49A5DE89}"/>
          </ac:spMkLst>
        </pc:sp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395683496" sldId="273"/>
        </pc:sldMkLst>
      </pc:sldChg>
      <pc:sldChg chg="addSp delSp modSp new mod modClrScheme chgLayout">
        <pc:chgData name="Sarawoot Kongyoung" userId="3c6e786b-6c74-44bb-b33c-0040d5d8c246" providerId="ADAL" clId="{A8A3CCE8-9570-4C59-A17A-CA1B59C4B390}" dt="2024-09-01T04:58:52.069" v="485" actId="20577"/>
        <pc:sldMkLst>
          <pc:docMk/>
          <pc:sldMk cId="2435207619" sldId="273"/>
        </pc:sldMkLst>
        <pc:spChg chg="del mod ord">
          <ac:chgData name="Sarawoot Kongyoung" userId="3c6e786b-6c74-44bb-b33c-0040d5d8c246" providerId="ADAL" clId="{A8A3CCE8-9570-4C59-A17A-CA1B59C4B390}" dt="2024-09-01T04:42:49.741" v="460" actId="700"/>
          <ac:spMkLst>
            <pc:docMk/>
            <pc:sldMk cId="2435207619" sldId="273"/>
            <ac:spMk id="2" creationId="{E1019A5C-CD7A-47CA-C4E3-BD1494AEFDF3}"/>
          </ac:spMkLst>
        </pc:spChg>
        <pc:spChg chg="del mod ord">
          <ac:chgData name="Sarawoot Kongyoung" userId="3c6e786b-6c74-44bb-b33c-0040d5d8c246" providerId="ADAL" clId="{A8A3CCE8-9570-4C59-A17A-CA1B59C4B390}" dt="2024-09-01T04:42:49.741" v="460" actId="700"/>
          <ac:spMkLst>
            <pc:docMk/>
            <pc:sldMk cId="2435207619" sldId="273"/>
            <ac:spMk id="3" creationId="{B8A37033-5077-20A1-C992-516E49B2A295}"/>
          </ac:spMkLst>
        </pc:spChg>
        <pc:spChg chg="add mod ord">
          <ac:chgData name="Sarawoot Kongyoung" userId="3c6e786b-6c74-44bb-b33c-0040d5d8c246" providerId="ADAL" clId="{A8A3CCE8-9570-4C59-A17A-CA1B59C4B390}" dt="2024-09-01T04:57:14.633" v="461"/>
          <ac:spMkLst>
            <pc:docMk/>
            <pc:sldMk cId="2435207619" sldId="273"/>
            <ac:spMk id="4" creationId="{D1883219-730E-C9C1-B45E-247A82538AB1}"/>
          </ac:spMkLst>
        </pc:spChg>
        <pc:spChg chg="add mod ord">
          <ac:chgData name="Sarawoot Kongyoung" userId="3c6e786b-6c74-44bb-b33c-0040d5d8c246" providerId="ADAL" clId="{A8A3CCE8-9570-4C59-A17A-CA1B59C4B390}" dt="2024-09-01T04:58:52.069" v="485" actId="20577"/>
          <ac:spMkLst>
            <pc:docMk/>
            <pc:sldMk cId="2435207619" sldId="273"/>
            <ac:spMk id="5" creationId="{08056E60-224D-98A0-4664-56D5D0F367D5}"/>
          </ac:spMkLst>
        </pc:spChg>
      </pc:sldChg>
      <pc:sldChg chg="addSp delSp modSp new mod modAnim">
        <pc:chgData name="Sarawoot Kongyoung" userId="3c6e786b-6c74-44bb-b33c-0040d5d8c246" providerId="ADAL" clId="{A8A3CCE8-9570-4C59-A17A-CA1B59C4B390}" dt="2024-09-01T05:06:01.310" v="503" actId="1076"/>
        <pc:sldMkLst>
          <pc:docMk/>
          <pc:sldMk cId="1212785315" sldId="274"/>
        </pc:sldMkLst>
        <pc:spChg chg="mod">
          <ac:chgData name="Sarawoot Kongyoung" userId="3c6e786b-6c74-44bb-b33c-0040d5d8c246" providerId="ADAL" clId="{A8A3CCE8-9570-4C59-A17A-CA1B59C4B390}" dt="2024-09-01T05:01:59.585" v="497" actId="20577"/>
          <ac:spMkLst>
            <pc:docMk/>
            <pc:sldMk cId="1212785315" sldId="274"/>
            <ac:spMk id="2" creationId="{39C4C2DF-A40F-9E1B-565C-C84DD9BB7ADD}"/>
          </ac:spMkLst>
        </pc:spChg>
        <pc:spChg chg="del">
          <ac:chgData name="Sarawoot Kongyoung" userId="3c6e786b-6c74-44bb-b33c-0040d5d8c246" providerId="ADAL" clId="{A8A3CCE8-9570-4C59-A17A-CA1B59C4B390}" dt="2024-09-01T05:01:44.829" v="486"/>
          <ac:spMkLst>
            <pc:docMk/>
            <pc:sldMk cId="1212785315" sldId="274"/>
            <ac:spMk id="3" creationId="{8F9826D7-B8A5-F8C5-311F-1D552DAFA5D3}"/>
          </ac:spMkLst>
        </pc:spChg>
        <pc:spChg chg="add mod">
          <ac:chgData name="Sarawoot Kongyoung" userId="3c6e786b-6c74-44bb-b33c-0040d5d8c246" providerId="ADAL" clId="{A8A3CCE8-9570-4C59-A17A-CA1B59C4B390}" dt="2024-09-01T05:06:01.310" v="503" actId="1076"/>
          <ac:spMkLst>
            <pc:docMk/>
            <pc:sldMk cId="1212785315" sldId="274"/>
            <ac:spMk id="8" creationId="{9838A470-4A0F-264A-A491-86529B6CD1E2}"/>
          </ac:spMkLst>
        </pc:spChg>
        <pc:picChg chg="add mod">
          <ac:chgData name="Sarawoot Kongyoung" userId="3c6e786b-6c74-44bb-b33c-0040d5d8c246" providerId="ADAL" clId="{A8A3CCE8-9570-4C59-A17A-CA1B59C4B390}" dt="2024-09-01T05:01:56.347" v="490" actId="1076"/>
          <ac:picMkLst>
            <pc:docMk/>
            <pc:sldMk cId="1212785315" sldId="274"/>
            <ac:picMk id="4" creationId="{25F3985A-C37D-B254-72F4-AF57D1BB5CB4}"/>
          </ac:picMkLst>
        </pc:picChg>
        <pc:picChg chg="add mod">
          <ac:chgData name="Sarawoot Kongyoung" userId="3c6e786b-6c74-44bb-b33c-0040d5d8c246" providerId="ADAL" clId="{A8A3CCE8-9570-4C59-A17A-CA1B59C4B390}" dt="2024-09-01T05:05:45.177" v="500" actId="1440"/>
          <ac:picMkLst>
            <pc:docMk/>
            <pc:sldMk cId="1212785315" sldId="274"/>
            <ac:picMk id="6" creationId="{BE3C8D42-E98C-F415-19E8-DF975CAA1B16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676284263" sldId="274"/>
        </pc:sldMkLst>
      </pc:sldChg>
      <pc:sldChg chg="addSp delSp modSp new mod">
        <pc:chgData name="Sarawoot Kongyoung" userId="3c6e786b-6c74-44bb-b33c-0040d5d8c246" providerId="ADAL" clId="{A8A3CCE8-9570-4C59-A17A-CA1B59C4B390}" dt="2024-09-01T05:13:33.911" v="516" actId="21"/>
        <pc:sldMkLst>
          <pc:docMk/>
          <pc:sldMk cId="618476861" sldId="275"/>
        </pc:sldMkLst>
        <pc:spChg chg="del">
          <ac:chgData name="Sarawoot Kongyoung" userId="3c6e786b-6c74-44bb-b33c-0040d5d8c246" providerId="ADAL" clId="{A8A3CCE8-9570-4C59-A17A-CA1B59C4B390}" dt="2024-09-01T05:06:58.543" v="508" actId="478"/>
          <ac:spMkLst>
            <pc:docMk/>
            <pc:sldMk cId="618476861" sldId="275"/>
            <ac:spMk id="2" creationId="{D45AA40A-1AA3-715F-7A75-0B4D83081C4B}"/>
          </ac:spMkLst>
        </pc:spChg>
        <pc:spChg chg="del">
          <ac:chgData name="Sarawoot Kongyoung" userId="3c6e786b-6c74-44bb-b33c-0040d5d8c246" providerId="ADAL" clId="{A8A3CCE8-9570-4C59-A17A-CA1B59C4B390}" dt="2024-09-01T05:06:51.313" v="505" actId="22"/>
          <ac:spMkLst>
            <pc:docMk/>
            <pc:sldMk cId="618476861" sldId="275"/>
            <ac:spMk id="3" creationId="{9BF6272F-BD42-F565-FC78-043CD41C6C60}"/>
          </ac:spMkLst>
        </pc:spChg>
        <pc:picChg chg="add mod ord">
          <ac:chgData name="Sarawoot Kongyoung" userId="3c6e786b-6c74-44bb-b33c-0040d5d8c246" providerId="ADAL" clId="{A8A3CCE8-9570-4C59-A17A-CA1B59C4B390}" dt="2024-09-01T05:07:13.878" v="511" actId="1076"/>
          <ac:picMkLst>
            <pc:docMk/>
            <pc:sldMk cId="618476861" sldId="275"/>
            <ac:picMk id="5" creationId="{5F895F18-4FA2-C5AD-FCC7-0BA132E5CD3E}"/>
          </ac:picMkLst>
        </pc:picChg>
        <pc:picChg chg="add del mod">
          <ac:chgData name="Sarawoot Kongyoung" userId="3c6e786b-6c74-44bb-b33c-0040d5d8c246" providerId="ADAL" clId="{A8A3CCE8-9570-4C59-A17A-CA1B59C4B390}" dt="2024-09-01T05:13:33.911" v="516" actId="21"/>
          <ac:picMkLst>
            <pc:docMk/>
            <pc:sldMk cId="618476861" sldId="275"/>
            <ac:picMk id="7" creationId="{2F1E6ED2-3D06-BD14-2C43-4493569640C7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422538413" sldId="275"/>
        </pc:sldMkLst>
      </pc:sldChg>
      <pc:sldChg chg="addSp delSp modSp new mod modClrScheme modAnim chgLayout">
        <pc:chgData name="Sarawoot Kongyoung" userId="3c6e786b-6c74-44bb-b33c-0040d5d8c246" providerId="ADAL" clId="{A8A3CCE8-9570-4C59-A17A-CA1B59C4B390}" dt="2024-09-01T05:13:49.476" v="523" actId="1076"/>
        <pc:sldMkLst>
          <pc:docMk/>
          <pc:sldMk cId="197403263" sldId="276"/>
        </pc:sldMkLst>
        <pc:spChg chg="del">
          <ac:chgData name="Sarawoot Kongyoung" userId="3c6e786b-6c74-44bb-b33c-0040d5d8c246" providerId="ADAL" clId="{A8A3CCE8-9570-4C59-A17A-CA1B59C4B390}" dt="2024-09-01T05:13:42.489" v="519" actId="700"/>
          <ac:spMkLst>
            <pc:docMk/>
            <pc:sldMk cId="197403263" sldId="276"/>
            <ac:spMk id="2" creationId="{C48AFFF6-D610-63FC-ECE7-78FD87016857}"/>
          </ac:spMkLst>
        </pc:spChg>
        <pc:spChg chg="del">
          <ac:chgData name="Sarawoot Kongyoung" userId="3c6e786b-6c74-44bb-b33c-0040d5d8c246" providerId="ADAL" clId="{A8A3CCE8-9570-4C59-A17A-CA1B59C4B390}" dt="2024-09-01T05:13:37.671" v="517"/>
          <ac:spMkLst>
            <pc:docMk/>
            <pc:sldMk cId="197403263" sldId="276"/>
            <ac:spMk id="3" creationId="{F6AA458B-CE70-765A-4727-FA534FE7A307}"/>
          </ac:spMkLst>
        </pc:spChg>
        <pc:picChg chg="add mod">
          <ac:chgData name="Sarawoot Kongyoung" userId="3c6e786b-6c74-44bb-b33c-0040d5d8c246" providerId="ADAL" clId="{A8A3CCE8-9570-4C59-A17A-CA1B59C4B390}" dt="2024-09-01T05:13:49.476" v="523" actId="1076"/>
          <ac:picMkLst>
            <pc:docMk/>
            <pc:sldMk cId="197403263" sldId="276"/>
            <ac:picMk id="4" creationId="{E3B9AD1C-9619-B22A-11A0-0A7702F3F03C}"/>
          </ac:picMkLst>
        </pc:picChg>
        <pc:picChg chg="add mod ord">
          <ac:chgData name="Sarawoot Kongyoung" userId="3c6e786b-6c74-44bb-b33c-0040d5d8c246" providerId="ADAL" clId="{A8A3CCE8-9570-4C59-A17A-CA1B59C4B390}" dt="2024-09-01T05:13:48.560" v="522" actId="1076"/>
          <ac:picMkLst>
            <pc:docMk/>
            <pc:sldMk cId="197403263" sldId="276"/>
            <ac:picMk id="7" creationId="{2F1E6ED2-3D06-BD14-2C43-4493569640C7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06716995" sldId="27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08416546" sldId="277"/>
        </pc:sldMkLst>
      </pc:sldChg>
      <pc:sldChg chg="addSp modSp new del mod">
        <pc:chgData name="Sarawoot Kongyoung" userId="3c6e786b-6c74-44bb-b33c-0040d5d8c246" providerId="ADAL" clId="{A8A3CCE8-9570-4C59-A17A-CA1B59C4B390}" dt="2024-09-01T05:16:40.861" v="528" actId="47"/>
        <pc:sldMkLst>
          <pc:docMk/>
          <pc:sldMk cId="1257225953" sldId="277"/>
        </pc:sldMkLst>
        <pc:picChg chg="add mod">
          <ac:chgData name="Sarawoot Kongyoung" userId="3c6e786b-6c74-44bb-b33c-0040d5d8c246" providerId="ADAL" clId="{A8A3CCE8-9570-4C59-A17A-CA1B59C4B390}" dt="2024-09-01T05:16:33.208" v="526" actId="1076"/>
          <ac:picMkLst>
            <pc:docMk/>
            <pc:sldMk cId="1257225953" sldId="277"/>
            <ac:picMk id="3" creationId="{8571472C-E51F-7BFC-ECB5-4CA91F31AAD5}"/>
          </ac:picMkLst>
        </pc:picChg>
      </pc:sldChg>
      <pc:sldChg chg="addSp delSp modSp add mod delAnim modAnim">
        <pc:chgData name="Sarawoot Kongyoung" userId="3c6e786b-6c74-44bb-b33c-0040d5d8c246" providerId="ADAL" clId="{A8A3CCE8-9570-4C59-A17A-CA1B59C4B390}" dt="2024-09-01T05:17:13.295" v="535" actId="1440"/>
        <pc:sldMkLst>
          <pc:docMk/>
          <pc:sldMk cId="210683566" sldId="278"/>
        </pc:sldMkLst>
        <pc:spChg chg="mod">
          <ac:chgData name="Sarawoot Kongyoung" userId="3c6e786b-6c74-44bb-b33c-0040d5d8c246" providerId="ADAL" clId="{A8A3CCE8-9570-4C59-A17A-CA1B59C4B390}" dt="2024-09-01T05:17:07.957" v="534" actId="14100"/>
          <ac:spMkLst>
            <pc:docMk/>
            <pc:sldMk cId="210683566" sldId="278"/>
            <ac:spMk id="8" creationId="{9BBA8614-DDE2-5DD2-E488-17C1BE66FEB8}"/>
          </ac:spMkLst>
        </pc:spChg>
        <pc:picChg chg="add mod">
          <ac:chgData name="Sarawoot Kongyoung" userId="3c6e786b-6c74-44bb-b33c-0040d5d8c246" providerId="ADAL" clId="{A8A3CCE8-9570-4C59-A17A-CA1B59C4B390}" dt="2024-09-01T05:17:13.295" v="535" actId="1440"/>
          <ac:picMkLst>
            <pc:docMk/>
            <pc:sldMk cId="210683566" sldId="278"/>
            <ac:picMk id="5" creationId="{3553864E-D6C8-6A4A-FDF1-AB2A8243CC24}"/>
          </ac:picMkLst>
        </pc:picChg>
        <pc:picChg chg="del">
          <ac:chgData name="Sarawoot Kongyoung" userId="3c6e786b-6c74-44bb-b33c-0040d5d8c246" providerId="ADAL" clId="{A8A3CCE8-9570-4C59-A17A-CA1B59C4B390}" dt="2024-09-01T05:16:51.543" v="529" actId="478"/>
          <ac:picMkLst>
            <pc:docMk/>
            <pc:sldMk cId="210683566" sldId="278"/>
            <ac:picMk id="6" creationId="{B0A1E028-BB8D-CEC9-9276-4E95C903C13D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238622854" sldId="278"/>
        </pc:sldMkLst>
      </pc:sldChg>
      <pc:sldChg chg="modSp new mod">
        <pc:chgData name="Sarawoot Kongyoung" userId="3c6e786b-6c74-44bb-b33c-0040d5d8c246" providerId="ADAL" clId="{A8A3CCE8-9570-4C59-A17A-CA1B59C4B390}" dt="2024-09-01T05:22:14.618" v="540" actId="12"/>
        <pc:sldMkLst>
          <pc:docMk/>
          <pc:sldMk cId="2558030129" sldId="279"/>
        </pc:sldMkLst>
        <pc:spChg chg="mod">
          <ac:chgData name="Sarawoot Kongyoung" userId="3c6e786b-6c74-44bb-b33c-0040d5d8c246" providerId="ADAL" clId="{A8A3CCE8-9570-4C59-A17A-CA1B59C4B390}" dt="2024-09-01T05:22:12.385" v="539"/>
          <ac:spMkLst>
            <pc:docMk/>
            <pc:sldMk cId="2558030129" sldId="279"/>
            <ac:spMk id="2" creationId="{CF6EF55C-E089-EEC1-7041-A6CC3E32CE22}"/>
          </ac:spMkLst>
        </pc:spChg>
        <pc:spChg chg="mod">
          <ac:chgData name="Sarawoot Kongyoung" userId="3c6e786b-6c74-44bb-b33c-0040d5d8c246" providerId="ADAL" clId="{A8A3CCE8-9570-4C59-A17A-CA1B59C4B390}" dt="2024-09-01T05:22:14.618" v="540" actId="12"/>
          <ac:spMkLst>
            <pc:docMk/>
            <pc:sldMk cId="2558030129" sldId="279"/>
            <ac:spMk id="3" creationId="{88EF095C-D26C-3F57-228B-37632A236EEF}"/>
          </ac:spMkLst>
        </pc:spChg>
      </pc:sldChg>
      <pc:sldChg chg="modSp new mod">
        <pc:chgData name="Sarawoot Kongyoung" userId="3c6e786b-6c74-44bb-b33c-0040d5d8c246" providerId="ADAL" clId="{A8A3CCE8-9570-4C59-A17A-CA1B59C4B390}" dt="2024-09-01T05:30:26.034" v="560" actId="6549"/>
        <pc:sldMkLst>
          <pc:docMk/>
          <pc:sldMk cId="2523370372" sldId="280"/>
        </pc:sldMkLst>
        <pc:spChg chg="mod">
          <ac:chgData name="Sarawoot Kongyoung" userId="3c6e786b-6c74-44bb-b33c-0040d5d8c246" providerId="ADAL" clId="{A8A3CCE8-9570-4C59-A17A-CA1B59C4B390}" dt="2024-09-01T05:23:00.892" v="545" actId="20577"/>
          <ac:spMkLst>
            <pc:docMk/>
            <pc:sldMk cId="2523370372" sldId="280"/>
            <ac:spMk id="2" creationId="{10A9E145-F4C7-E352-33D0-1A063FAEC18D}"/>
          </ac:spMkLst>
        </pc:spChg>
        <pc:spChg chg="mod">
          <ac:chgData name="Sarawoot Kongyoung" userId="3c6e786b-6c74-44bb-b33c-0040d5d8c246" providerId="ADAL" clId="{A8A3CCE8-9570-4C59-A17A-CA1B59C4B390}" dt="2024-09-01T05:30:26.034" v="560" actId="6549"/>
          <ac:spMkLst>
            <pc:docMk/>
            <pc:sldMk cId="2523370372" sldId="280"/>
            <ac:spMk id="3" creationId="{D28A415A-0174-406F-7617-61D4E4DF7FA6}"/>
          </ac:spMkLst>
        </pc:spChg>
      </pc:sldChg>
      <pc:sldChg chg="addSp delSp modSp new mod modClrScheme chgLayout">
        <pc:chgData name="Sarawoot Kongyoung" userId="3c6e786b-6c74-44bb-b33c-0040d5d8c246" providerId="ADAL" clId="{A8A3CCE8-9570-4C59-A17A-CA1B59C4B390}" dt="2024-09-01T05:30:45.343" v="565" actId="22"/>
        <pc:sldMkLst>
          <pc:docMk/>
          <pc:sldMk cId="3808276821" sldId="281"/>
        </pc:sldMkLst>
        <pc:spChg chg="del">
          <ac:chgData name="Sarawoot Kongyoung" userId="3c6e786b-6c74-44bb-b33c-0040d5d8c246" providerId="ADAL" clId="{A8A3CCE8-9570-4C59-A17A-CA1B59C4B390}" dt="2024-09-01T05:30:44.847" v="564" actId="700"/>
          <ac:spMkLst>
            <pc:docMk/>
            <pc:sldMk cId="3808276821" sldId="281"/>
            <ac:spMk id="2" creationId="{8258FE57-3FA0-DF41-5B6C-5301E4EA0D61}"/>
          </ac:spMkLst>
        </pc:spChg>
        <pc:spChg chg="add del">
          <ac:chgData name="Sarawoot Kongyoung" userId="3c6e786b-6c74-44bb-b33c-0040d5d8c246" providerId="ADAL" clId="{A8A3CCE8-9570-4C59-A17A-CA1B59C4B390}" dt="2024-09-01T05:30:44.847" v="564" actId="700"/>
          <ac:spMkLst>
            <pc:docMk/>
            <pc:sldMk cId="3808276821" sldId="281"/>
            <ac:spMk id="3" creationId="{96D2A016-8795-BE29-41D1-0974EC3FF602}"/>
          </ac:spMkLst>
        </pc:spChg>
        <pc:picChg chg="add del mod ord">
          <ac:chgData name="Sarawoot Kongyoung" userId="3c6e786b-6c74-44bb-b33c-0040d5d8c246" providerId="ADAL" clId="{A8A3CCE8-9570-4C59-A17A-CA1B59C4B390}" dt="2024-09-01T05:30:42.630" v="563" actId="22"/>
          <ac:picMkLst>
            <pc:docMk/>
            <pc:sldMk cId="3808276821" sldId="281"/>
            <ac:picMk id="5" creationId="{846630B0-047E-B4DF-0A81-9413CCAB41B2}"/>
          </ac:picMkLst>
        </pc:picChg>
        <pc:picChg chg="add">
          <ac:chgData name="Sarawoot Kongyoung" userId="3c6e786b-6c74-44bb-b33c-0040d5d8c246" providerId="ADAL" clId="{A8A3CCE8-9570-4C59-A17A-CA1B59C4B390}" dt="2024-09-01T05:30:45.343" v="565" actId="22"/>
          <ac:picMkLst>
            <pc:docMk/>
            <pc:sldMk cId="3808276821" sldId="281"/>
            <ac:picMk id="7" creationId="{E6C8E980-1117-BFF1-0E1E-F02295C2AB9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40993003" sldId="282"/>
        </pc:sldMkLst>
      </pc:sldChg>
      <pc:sldChg chg="addSp new mod">
        <pc:chgData name="Sarawoot Kongyoung" userId="3c6e786b-6c74-44bb-b33c-0040d5d8c246" providerId="ADAL" clId="{A8A3CCE8-9570-4C59-A17A-CA1B59C4B390}" dt="2024-09-01T05:30:57.883" v="567" actId="22"/>
        <pc:sldMkLst>
          <pc:docMk/>
          <pc:sldMk cId="3318624637" sldId="282"/>
        </pc:sldMkLst>
        <pc:picChg chg="add">
          <ac:chgData name="Sarawoot Kongyoung" userId="3c6e786b-6c74-44bb-b33c-0040d5d8c246" providerId="ADAL" clId="{A8A3CCE8-9570-4C59-A17A-CA1B59C4B390}" dt="2024-09-01T05:30:57.883" v="567" actId="22"/>
          <ac:picMkLst>
            <pc:docMk/>
            <pc:sldMk cId="3318624637" sldId="282"/>
            <ac:picMk id="3" creationId="{BFC8CC15-4A97-BA10-6FD1-9AFDC4A763CC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31:12.742" v="569" actId="22"/>
        <pc:sldMkLst>
          <pc:docMk/>
          <pc:sldMk cId="2415281357" sldId="283"/>
        </pc:sldMkLst>
        <pc:picChg chg="add">
          <ac:chgData name="Sarawoot Kongyoung" userId="3c6e786b-6c74-44bb-b33c-0040d5d8c246" providerId="ADAL" clId="{A8A3CCE8-9570-4C59-A17A-CA1B59C4B390}" dt="2024-09-01T05:31:12.742" v="569" actId="22"/>
          <ac:picMkLst>
            <pc:docMk/>
            <pc:sldMk cId="2415281357" sldId="283"/>
            <ac:picMk id="3" creationId="{732A86DA-CDEE-18F0-FC6F-E06FF5481B80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48:02.749" v="571" actId="22"/>
        <pc:sldMkLst>
          <pc:docMk/>
          <pc:sldMk cId="1453557472" sldId="284"/>
        </pc:sldMkLst>
        <pc:picChg chg="add">
          <ac:chgData name="Sarawoot Kongyoung" userId="3c6e786b-6c74-44bb-b33c-0040d5d8c246" providerId="ADAL" clId="{A8A3CCE8-9570-4C59-A17A-CA1B59C4B390}" dt="2024-09-01T05:48:02.749" v="571" actId="22"/>
          <ac:picMkLst>
            <pc:docMk/>
            <pc:sldMk cId="1453557472" sldId="284"/>
            <ac:picMk id="3" creationId="{E8E9B496-5201-3347-3D5F-E68C1F421D6C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515938601" sldId="284"/>
        </pc:sldMkLst>
      </pc:sldChg>
      <pc:sldChg chg="addSp new mod">
        <pc:chgData name="Sarawoot Kongyoung" userId="3c6e786b-6c74-44bb-b33c-0040d5d8c246" providerId="ADAL" clId="{A8A3CCE8-9570-4C59-A17A-CA1B59C4B390}" dt="2024-09-01T05:48:15.640" v="573" actId="22"/>
        <pc:sldMkLst>
          <pc:docMk/>
          <pc:sldMk cId="2424200163" sldId="285"/>
        </pc:sldMkLst>
        <pc:picChg chg="add">
          <ac:chgData name="Sarawoot Kongyoung" userId="3c6e786b-6c74-44bb-b33c-0040d5d8c246" providerId="ADAL" clId="{A8A3CCE8-9570-4C59-A17A-CA1B59C4B390}" dt="2024-09-01T05:48:15.640" v="573" actId="22"/>
          <ac:picMkLst>
            <pc:docMk/>
            <pc:sldMk cId="2424200163" sldId="285"/>
            <ac:picMk id="3" creationId="{4ABDCF43-FB0E-4002-EA37-83ED91B7D21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273651753" sldId="285"/>
        </pc:sldMkLst>
      </pc:sldChg>
      <pc:sldChg chg="addSp new mod ord">
        <pc:chgData name="Sarawoot Kongyoung" userId="3c6e786b-6c74-44bb-b33c-0040d5d8c246" providerId="ADAL" clId="{A8A3CCE8-9570-4C59-A17A-CA1B59C4B390}" dt="2024-09-01T05:48:29.681" v="577" actId="22"/>
        <pc:sldMkLst>
          <pc:docMk/>
          <pc:sldMk cId="570078247" sldId="286"/>
        </pc:sldMkLst>
        <pc:picChg chg="add">
          <ac:chgData name="Sarawoot Kongyoung" userId="3c6e786b-6c74-44bb-b33c-0040d5d8c246" providerId="ADAL" clId="{A8A3CCE8-9570-4C59-A17A-CA1B59C4B390}" dt="2024-09-01T05:48:29.681" v="577" actId="22"/>
          <ac:picMkLst>
            <pc:docMk/>
            <pc:sldMk cId="570078247" sldId="286"/>
            <ac:picMk id="3" creationId="{F420BFE3-3F8A-EE49-4144-8FB1BEB0429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54668309" sldId="28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3561290277" sldId="287"/>
        </pc:sldMkLst>
      </pc:sldChg>
      <pc:sldChg chg="addSp new mod">
        <pc:chgData name="Sarawoot Kongyoung" userId="3c6e786b-6c74-44bb-b33c-0040d5d8c246" providerId="ADAL" clId="{A8A3CCE8-9570-4C59-A17A-CA1B59C4B390}" dt="2024-09-01T05:48:48.183" v="579" actId="22"/>
        <pc:sldMkLst>
          <pc:docMk/>
          <pc:sldMk cId="3859328078" sldId="287"/>
        </pc:sldMkLst>
        <pc:picChg chg="add">
          <ac:chgData name="Sarawoot Kongyoung" userId="3c6e786b-6c74-44bb-b33c-0040d5d8c246" providerId="ADAL" clId="{A8A3CCE8-9570-4C59-A17A-CA1B59C4B390}" dt="2024-09-01T05:48:48.183" v="579" actId="22"/>
          <ac:picMkLst>
            <pc:docMk/>
            <pc:sldMk cId="3859328078" sldId="287"/>
            <ac:picMk id="3" creationId="{9650FE04-69FB-E244-B701-9372EAF1BEA3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442783340" sldId="288"/>
        </pc:sldMkLst>
      </pc:sldChg>
      <pc:sldChg chg="addSp new mod">
        <pc:chgData name="Sarawoot Kongyoung" userId="3c6e786b-6c74-44bb-b33c-0040d5d8c246" providerId="ADAL" clId="{A8A3CCE8-9570-4C59-A17A-CA1B59C4B390}" dt="2024-09-01T05:49:05.673" v="581" actId="22"/>
        <pc:sldMkLst>
          <pc:docMk/>
          <pc:sldMk cId="3962281309" sldId="288"/>
        </pc:sldMkLst>
        <pc:picChg chg="add">
          <ac:chgData name="Sarawoot Kongyoung" userId="3c6e786b-6c74-44bb-b33c-0040d5d8c246" providerId="ADAL" clId="{A8A3CCE8-9570-4C59-A17A-CA1B59C4B390}" dt="2024-09-01T05:49:05.673" v="581" actId="22"/>
          <ac:picMkLst>
            <pc:docMk/>
            <pc:sldMk cId="3962281309" sldId="288"/>
            <ac:picMk id="3" creationId="{B93997E5-E0BD-6D6F-EA25-3A8EC79F647B}"/>
          </ac:picMkLst>
        </pc:picChg>
      </pc:sldChg>
      <pc:sldChg chg="addSp new mod">
        <pc:chgData name="Sarawoot Kongyoung" userId="3c6e786b-6c74-44bb-b33c-0040d5d8c246" providerId="ADAL" clId="{A8A3CCE8-9570-4C59-A17A-CA1B59C4B390}" dt="2024-09-01T05:49:15.333" v="583" actId="22"/>
        <pc:sldMkLst>
          <pc:docMk/>
          <pc:sldMk cId="999799632" sldId="289"/>
        </pc:sldMkLst>
        <pc:picChg chg="add">
          <ac:chgData name="Sarawoot Kongyoung" userId="3c6e786b-6c74-44bb-b33c-0040d5d8c246" providerId="ADAL" clId="{A8A3CCE8-9570-4C59-A17A-CA1B59C4B390}" dt="2024-09-01T05:49:15.333" v="583" actId="22"/>
          <ac:picMkLst>
            <pc:docMk/>
            <pc:sldMk cId="999799632" sldId="289"/>
            <ac:picMk id="3" creationId="{DD1222E2-78D8-FD18-48AD-EE62B8C7C55A}"/>
          </ac:picMkLst>
        </pc:picChg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92715859" sldId="289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821982766" sldId="290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75642957" sldId="291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855512905" sldId="292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07928285" sldId="293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1257587231" sldId="294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2084890440" sldId="295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606652795" sldId="296"/>
        </pc:sldMkLst>
      </pc:sldChg>
      <pc:sldChg chg="del">
        <pc:chgData name="Sarawoot Kongyoung" userId="3c6e786b-6c74-44bb-b33c-0040d5d8c246" providerId="ADAL" clId="{A8A3CCE8-9570-4C59-A17A-CA1B59C4B390}" dt="2024-09-01T02:56:03.686" v="0" actId="47"/>
        <pc:sldMkLst>
          <pc:docMk/>
          <pc:sldMk cId="732532653" sldId="297"/>
        </pc:sldMkLst>
      </pc:sldChg>
      <pc:sldChg chg="addSp delSp modSp add mod">
        <pc:chgData name="Sarawoot Kongyoung" userId="3c6e786b-6c74-44bb-b33c-0040d5d8c246" providerId="ADAL" clId="{A8A3CCE8-9570-4C59-A17A-CA1B59C4B390}" dt="2024-09-01T05:50:04.376" v="589" actId="1076"/>
        <pc:sldMkLst>
          <pc:docMk/>
          <pc:sldMk cId="3346315867" sldId="311"/>
        </pc:sldMkLst>
        <pc:spChg chg="mod">
          <ac:chgData name="Sarawoot Kongyoung" userId="3c6e786b-6c74-44bb-b33c-0040d5d8c246" providerId="ADAL" clId="{A8A3CCE8-9570-4C59-A17A-CA1B59C4B390}" dt="2024-09-01T05:50:04.376" v="589" actId="1076"/>
          <ac:spMkLst>
            <pc:docMk/>
            <pc:sldMk cId="3346315867" sldId="311"/>
            <ac:spMk id="3" creationId="{7D18FDDA-131F-9431-729F-54098509096F}"/>
          </ac:spMkLst>
        </pc:spChg>
        <pc:spChg chg="add del mod">
          <ac:chgData name="Sarawoot Kongyoung" userId="3c6e786b-6c74-44bb-b33c-0040d5d8c246" providerId="ADAL" clId="{A8A3CCE8-9570-4C59-A17A-CA1B59C4B390}" dt="2024-09-01T05:49:57.029" v="586" actId="478"/>
          <ac:spMkLst>
            <pc:docMk/>
            <pc:sldMk cId="3346315867" sldId="311"/>
            <ac:spMk id="4" creationId="{432AD635-F65A-4134-3793-7C2789C65354}"/>
          </ac:spMkLst>
        </pc:spChg>
        <pc:spChg chg="del">
          <ac:chgData name="Sarawoot Kongyoung" userId="3c6e786b-6c74-44bb-b33c-0040d5d8c246" providerId="ADAL" clId="{A8A3CCE8-9570-4C59-A17A-CA1B59C4B390}" dt="2024-09-01T05:49:59.862" v="587" actId="478"/>
          <ac:spMkLst>
            <pc:docMk/>
            <pc:sldMk cId="3346315867" sldId="311"/>
            <ac:spMk id="13" creationId="{C8680AB0-A3D2-0381-1693-E8C0E2BB1FBC}"/>
          </ac:spMkLst>
        </pc:spChg>
        <pc:spChg chg="del">
          <ac:chgData name="Sarawoot Kongyoung" userId="3c6e786b-6c74-44bb-b33c-0040d5d8c246" providerId="ADAL" clId="{A8A3CCE8-9570-4C59-A17A-CA1B59C4B390}" dt="2024-09-01T05:49:59.862" v="587" actId="478"/>
          <ac:spMkLst>
            <pc:docMk/>
            <pc:sldMk cId="3346315867" sldId="311"/>
            <ac:spMk id="18" creationId="{419888E1-3933-5E58-4394-4F9D05BCB09F}"/>
          </ac:spMkLst>
        </pc:spChg>
        <pc:grpChg chg="del">
          <ac:chgData name="Sarawoot Kongyoung" userId="3c6e786b-6c74-44bb-b33c-0040d5d8c246" providerId="ADAL" clId="{A8A3CCE8-9570-4C59-A17A-CA1B59C4B390}" dt="2024-09-01T05:49:59.862" v="587" actId="478"/>
          <ac:grpSpMkLst>
            <pc:docMk/>
            <pc:sldMk cId="3346315867" sldId="311"/>
            <ac:grpSpMk id="10" creationId="{74809533-3549-1A84-111D-0CC3AFDA6FDE}"/>
          </ac:grpSpMkLst>
        </pc:grpChg>
        <pc:grpChg chg="del">
          <ac:chgData name="Sarawoot Kongyoung" userId="3c6e786b-6c74-44bb-b33c-0040d5d8c246" providerId="ADAL" clId="{A8A3CCE8-9570-4C59-A17A-CA1B59C4B390}" dt="2024-09-01T05:49:59.862" v="587" actId="478"/>
          <ac:grpSpMkLst>
            <pc:docMk/>
            <pc:sldMk cId="3346315867" sldId="311"/>
            <ac:grpSpMk id="15" creationId="{6722D0AD-F7CE-6CD9-8930-249A3BA22D25}"/>
          </ac:grpSpMkLst>
        </pc:grpChg>
        <pc:picChg chg="del">
          <ac:chgData name="Sarawoot Kongyoung" userId="3c6e786b-6c74-44bb-b33c-0040d5d8c246" providerId="ADAL" clId="{A8A3CCE8-9570-4C59-A17A-CA1B59C4B390}" dt="2024-09-01T05:49:57.029" v="586" actId="478"/>
          <ac:picMkLst>
            <pc:docMk/>
            <pc:sldMk cId="3346315867" sldId="311"/>
            <ac:picMk id="2" creationId="{2532155A-3151-9A37-77EC-AE56FC68D8FC}"/>
          </ac:picMkLst>
        </pc:picChg>
        <pc:picChg chg="del">
          <ac:chgData name="Sarawoot Kongyoung" userId="3c6e786b-6c74-44bb-b33c-0040d5d8c246" providerId="ADAL" clId="{A8A3CCE8-9570-4C59-A17A-CA1B59C4B390}" dt="2024-09-01T05:49:57.029" v="586" actId="478"/>
          <ac:picMkLst>
            <pc:docMk/>
            <pc:sldMk cId="3346315867" sldId="311"/>
            <ac:picMk id="19" creationId="{EA720591-05B9-A4DA-0E13-2D66454EB1EC}"/>
          </ac:picMkLst>
        </pc:picChg>
        <pc:cxnChg chg="mod">
          <ac:chgData name="Sarawoot Kongyoung" userId="3c6e786b-6c74-44bb-b33c-0040d5d8c246" providerId="ADAL" clId="{A8A3CCE8-9570-4C59-A17A-CA1B59C4B390}" dt="2024-09-01T05:49:59.862" v="587" actId="478"/>
          <ac:cxnSpMkLst>
            <pc:docMk/>
            <pc:sldMk cId="3346315867" sldId="311"/>
            <ac:cxnSpMk id="16" creationId="{CC99BE6D-433C-9D26-7354-1B7F1A145BEC}"/>
          </ac:cxnSpMkLst>
        </pc:cxnChg>
      </pc:sldChg>
      <pc:sldChg chg="add">
        <pc:chgData name="Sarawoot Kongyoung" userId="3c6e786b-6c74-44bb-b33c-0040d5d8c246" providerId="ADAL" clId="{A8A3CCE8-9570-4C59-A17A-CA1B59C4B390}" dt="2024-09-01T05:50:11.822" v="590"/>
        <pc:sldMkLst>
          <pc:docMk/>
          <pc:sldMk cId="632012132" sldId="312"/>
        </pc:sldMkLst>
      </pc:sldChg>
    </pc:docChg>
  </pc:docChgLst>
  <pc:docChgLst>
    <pc:chgData name="Sarawoot Kongyoung" userId="3c6e786b-6c74-44bb-b33c-0040d5d8c246" providerId="ADAL" clId="{962E4C19-0485-4231-9B82-70546711EBC7}"/>
    <pc:docChg chg="undo redo custSel addSld delSld modSld sldOrd modMainMaster">
      <pc:chgData name="Sarawoot Kongyoung" userId="3c6e786b-6c74-44bb-b33c-0040d5d8c246" providerId="ADAL" clId="{962E4C19-0485-4231-9B82-70546711EBC7}" dt="2024-08-18T12:54:29.073" v="2574" actId="27636"/>
      <pc:docMkLst>
        <pc:docMk/>
      </pc:docMkLst>
      <pc:sldChg chg="addSp delSp modSp new mod">
        <pc:chgData name="Sarawoot Kongyoung" userId="3c6e786b-6c74-44bb-b33c-0040d5d8c246" providerId="ADAL" clId="{962E4C19-0485-4231-9B82-70546711EBC7}" dt="2024-08-18T12:54:29.073" v="2574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962E4C19-0485-4231-9B82-70546711EBC7}" dt="2024-08-18T01:47:36.257" v="7"/>
          <ac:spMkLst>
            <pc:docMk/>
            <pc:sldMk cId="2154946052" sldId="256"/>
            <ac:spMk id="2" creationId="{ACD8D5E0-D464-8E64-FBBE-C6B3BA31C252}"/>
          </ac:spMkLst>
        </pc:spChg>
        <pc:spChg chg="mod">
          <ac:chgData name="Sarawoot Kongyoung" userId="3c6e786b-6c74-44bb-b33c-0040d5d8c246" providerId="ADAL" clId="{962E4C19-0485-4231-9B82-70546711EBC7}" dt="2024-08-18T12:54:29.073" v="2574" actId="27636"/>
          <ac:spMkLst>
            <pc:docMk/>
            <pc:sldMk cId="2154946052" sldId="256"/>
            <ac:spMk id="3" creationId="{6DBC4C1B-F8AB-B4B2-A13E-5D7D95248B02}"/>
          </ac:spMkLst>
        </pc:spChg>
        <pc:picChg chg="add del mod">
          <ac:chgData name="Sarawoot Kongyoung" userId="3c6e786b-6c74-44bb-b33c-0040d5d8c246" providerId="ADAL" clId="{962E4C19-0485-4231-9B82-70546711EBC7}" dt="2024-08-18T02:47:37.369" v="229" actId="478"/>
          <ac:picMkLst>
            <pc:docMk/>
            <pc:sldMk cId="2154946052" sldId="256"/>
            <ac:picMk id="4" creationId="{66F81BEC-25D9-FE80-92E1-06C735232F9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2:36:03.387" v="219" actId="20577"/>
        <pc:sldMkLst>
          <pc:docMk/>
          <pc:sldMk cId="1296591612" sldId="257"/>
        </pc:sldMkLst>
        <pc:spChg chg="mod">
          <ac:chgData name="Sarawoot Kongyoung" userId="3c6e786b-6c74-44bb-b33c-0040d5d8c246" providerId="ADAL" clId="{962E4C19-0485-4231-9B82-70546711EBC7}" dt="2024-08-18T02:36:03.387" v="219" actId="20577"/>
          <ac:spMkLst>
            <pc:docMk/>
            <pc:sldMk cId="1296591612" sldId="257"/>
            <ac:spMk id="2" creationId="{5737DF9D-1FBA-1352-6C4E-A04A0ACF13A6}"/>
          </ac:spMkLst>
        </pc:spChg>
        <pc:spChg chg="del">
          <ac:chgData name="Sarawoot Kongyoung" userId="3c6e786b-6c74-44bb-b33c-0040d5d8c246" providerId="ADAL" clId="{962E4C19-0485-4231-9B82-70546711EBC7}" dt="2024-08-18T02:30:20.922" v="74" actId="22"/>
          <ac:spMkLst>
            <pc:docMk/>
            <pc:sldMk cId="1296591612" sldId="257"/>
            <ac:spMk id="3" creationId="{814CB078-9F94-659E-99D2-05AAB6442204}"/>
          </ac:spMkLst>
        </pc:spChg>
        <pc:spChg chg="add mod">
          <ac:chgData name="Sarawoot Kongyoung" userId="3c6e786b-6c74-44bb-b33c-0040d5d8c246" providerId="ADAL" clId="{962E4C19-0485-4231-9B82-70546711EBC7}" dt="2024-08-18T02:35:55.269" v="213" actId="20577"/>
          <ac:spMkLst>
            <pc:docMk/>
            <pc:sldMk cId="1296591612" sldId="257"/>
            <ac:spMk id="7" creationId="{77EAA1D5-5905-FFEE-9739-C767994DBC25}"/>
          </ac:spMkLst>
        </pc:spChg>
        <pc:picChg chg="add mod ord">
          <ac:chgData name="Sarawoot Kongyoung" userId="3c6e786b-6c74-44bb-b33c-0040d5d8c246" providerId="ADAL" clId="{962E4C19-0485-4231-9B82-70546711EBC7}" dt="2024-08-18T02:35:08.953" v="123" actId="1076"/>
          <ac:picMkLst>
            <pc:docMk/>
            <pc:sldMk cId="1296591612" sldId="257"/>
            <ac:picMk id="5" creationId="{C84A0687-1493-1BE0-9C24-16222469CA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01:12.539" v="365" actId="1076"/>
        <pc:sldMkLst>
          <pc:docMk/>
          <pc:sldMk cId="2216489502" sldId="258"/>
        </pc:sldMkLst>
        <pc:spChg chg="mod">
          <ac:chgData name="Sarawoot Kongyoung" userId="3c6e786b-6c74-44bb-b33c-0040d5d8c246" providerId="ADAL" clId="{962E4C19-0485-4231-9B82-70546711EBC7}" dt="2024-08-18T02:47:56.396" v="254" actId="20577"/>
          <ac:spMkLst>
            <pc:docMk/>
            <pc:sldMk cId="2216489502" sldId="258"/>
            <ac:spMk id="2" creationId="{AB93BDE8-FA9E-C56B-31D5-ACDDA18DC174}"/>
          </ac:spMkLst>
        </pc:spChg>
        <pc:spChg chg="add del">
          <ac:chgData name="Sarawoot Kongyoung" userId="3c6e786b-6c74-44bb-b33c-0040d5d8c246" providerId="ADAL" clId="{962E4C19-0485-4231-9B82-70546711EBC7}" dt="2024-08-18T02:58:15.550" v="317" actId="22"/>
          <ac:spMkLst>
            <pc:docMk/>
            <pc:sldMk cId="2216489502" sldId="258"/>
            <ac:spMk id="3" creationId="{B9395258-FF66-1895-FF7B-B27DA00540C8}"/>
          </ac:spMkLst>
        </pc:spChg>
        <pc:spChg chg="add mod">
          <ac:chgData name="Sarawoot Kongyoung" userId="3c6e786b-6c74-44bb-b33c-0040d5d8c246" providerId="ADAL" clId="{962E4C19-0485-4231-9B82-70546711EBC7}" dt="2024-08-18T02:50:34.716" v="256"/>
          <ac:spMkLst>
            <pc:docMk/>
            <pc:sldMk cId="2216489502" sldId="258"/>
            <ac:spMk id="4" creationId="{4B923EFA-3F5E-36A4-2458-B0DAB7226A37}"/>
          </ac:spMkLst>
        </pc:spChg>
        <pc:spChg chg="add mod">
          <ac:chgData name="Sarawoot Kongyoung" userId="3c6e786b-6c74-44bb-b33c-0040d5d8c246" providerId="ADAL" clId="{962E4C19-0485-4231-9B82-70546711EBC7}" dt="2024-08-18T03:01:12.539" v="365" actId="1076"/>
          <ac:spMkLst>
            <pc:docMk/>
            <pc:sldMk cId="2216489502" sldId="258"/>
            <ac:spMk id="7" creationId="{6A75EC5F-7E25-C167-23A0-D738DEDC005C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9" creationId="{C676E429-DFFD-3B3B-89F4-8AD395E7D356}"/>
          </ac:spMkLst>
        </pc:spChg>
        <pc:spChg chg="add">
          <ac:chgData name="Sarawoot Kongyoung" userId="3c6e786b-6c74-44bb-b33c-0040d5d8c246" providerId="ADAL" clId="{962E4C19-0485-4231-9B82-70546711EBC7}" dt="2024-08-18T02:59:31.954" v="328"/>
          <ac:spMkLst>
            <pc:docMk/>
            <pc:sldMk cId="2216489502" sldId="258"/>
            <ac:spMk id="10" creationId="{F9832662-E7AD-86F1-C67B-5D76A21F3E9D}"/>
          </ac:spMkLst>
        </pc:spChg>
        <pc:spChg chg="add">
          <ac:chgData name="Sarawoot Kongyoung" userId="3c6e786b-6c74-44bb-b33c-0040d5d8c246" providerId="ADAL" clId="{962E4C19-0485-4231-9B82-70546711EBC7}" dt="2024-08-18T02:59:36.453" v="329"/>
          <ac:spMkLst>
            <pc:docMk/>
            <pc:sldMk cId="2216489502" sldId="258"/>
            <ac:spMk id="11" creationId="{237BD51F-E06E-DD18-E773-8E8AB94A8831}"/>
          </ac:spMkLst>
        </pc:spChg>
        <pc:spChg chg="add mod">
          <ac:chgData name="Sarawoot Kongyoung" userId="3c6e786b-6c74-44bb-b33c-0040d5d8c246" providerId="ADAL" clId="{962E4C19-0485-4231-9B82-70546711EBC7}" dt="2024-08-18T03:01:05.637" v="364" actId="1076"/>
          <ac:spMkLst>
            <pc:docMk/>
            <pc:sldMk cId="2216489502" sldId="258"/>
            <ac:spMk id="12" creationId="{0106AEFE-0B57-BBEB-6EDC-2C6AD2758215}"/>
          </ac:spMkLst>
        </pc:spChg>
        <pc:spChg chg="add">
          <ac:chgData name="Sarawoot Kongyoung" userId="3c6e786b-6c74-44bb-b33c-0040d5d8c246" providerId="ADAL" clId="{962E4C19-0485-4231-9B82-70546711EBC7}" dt="2024-08-18T02:59:42.349" v="331"/>
          <ac:spMkLst>
            <pc:docMk/>
            <pc:sldMk cId="2216489502" sldId="258"/>
            <ac:spMk id="13" creationId="{7142D3EB-15F0-BB14-D7D6-757228EA2BA2}"/>
          </ac:spMkLst>
        </pc:spChg>
        <pc:picChg chg="add mod ord">
          <ac:chgData name="Sarawoot Kongyoung" userId="3c6e786b-6c74-44bb-b33c-0040d5d8c246" providerId="ADAL" clId="{962E4C19-0485-4231-9B82-70546711EBC7}" dt="2024-08-18T03:01:02.677" v="363" actId="1076"/>
          <ac:picMkLst>
            <pc:docMk/>
            <pc:sldMk cId="2216489502" sldId="258"/>
            <ac:picMk id="6" creationId="{85364F17-FEAE-A080-F249-D4E9366596DB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4:46.006" v="367" actId="1076"/>
        <pc:sldMkLst>
          <pc:docMk/>
          <pc:sldMk cId="2236154618" sldId="259"/>
        </pc:sldMkLst>
        <pc:spChg chg="del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2" creationId="{76430481-0948-1582-155A-45EA90720F2E}"/>
          </ac:spMkLst>
        </pc:spChg>
        <pc:spChg chg="del">
          <ac:chgData name="Sarawoot Kongyoung" userId="3c6e786b-6c74-44bb-b33c-0040d5d8c246" providerId="ADAL" clId="{962E4C19-0485-4231-9B82-70546711EBC7}" dt="2024-08-18T02:51:40.066" v="258"/>
          <ac:spMkLst>
            <pc:docMk/>
            <pc:sldMk cId="2236154618" sldId="259"/>
            <ac:spMk id="3" creationId="{D93A9017-C300-FE77-1C2D-5520210BC9AD}"/>
          </ac:spMkLst>
        </pc:spChg>
        <pc:spChg chg="add del mod">
          <ac:chgData name="Sarawoot Kongyoung" userId="3c6e786b-6c74-44bb-b33c-0040d5d8c246" providerId="ADAL" clId="{962E4C19-0485-4231-9B82-70546711EBC7}" dt="2024-08-18T02:51:41.570" v="259"/>
          <ac:spMkLst>
            <pc:docMk/>
            <pc:sldMk cId="2236154618" sldId="259"/>
            <ac:spMk id="4" creationId="{D4D28028-58F0-4958-D5FD-DCFB879FE685}"/>
          </ac:spMkLst>
        </pc:spChg>
        <pc:spChg chg="add del mod">
          <ac:chgData name="Sarawoot Kongyoung" userId="3c6e786b-6c74-44bb-b33c-0040d5d8c246" providerId="ADAL" clId="{962E4C19-0485-4231-9B82-70546711EBC7}" dt="2024-08-18T02:51:46.136" v="260"/>
          <ac:spMkLst>
            <pc:docMk/>
            <pc:sldMk cId="2236154618" sldId="259"/>
            <ac:spMk id="5" creationId="{CC7E83C0-B68F-93B4-AB0A-6E5B60FFC696}"/>
          </ac:spMkLst>
        </pc:spChg>
        <pc:spChg chg="add del mod">
          <ac:chgData name="Sarawoot Kongyoung" userId="3c6e786b-6c74-44bb-b33c-0040d5d8c246" providerId="ADAL" clId="{962E4C19-0485-4231-9B82-70546711EBC7}" dt="2024-08-18T02:51:55.036" v="262" actId="700"/>
          <ac:spMkLst>
            <pc:docMk/>
            <pc:sldMk cId="2236154618" sldId="259"/>
            <ac:spMk id="6" creationId="{41A82E72-98C8-D23A-BE33-5742F35A3384}"/>
          </ac:spMkLst>
        </pc:spChg>
        <pc:spChg chg="add">
          <ac:chgData name="Sarawoot Kongyoung" userId="3c6e786b-6c74-44bb-b33c-0040d5d8c246" providerId="ADAL" clId="{962E4C19-0485-4231-9B82-70546711EBC7}" dt="2024-08-18T02:51:47.592" v="261"/>
          <ac:spMkLst>
            <pc:docMk/>
            <pc:sldMk cId="2236154618" sldId="259"/>
            <ac:spMk id="7" creationId="{12A757D0-E73B-3106-7833-691A7E263D9D}"/>
          </ac:spMkLst>
        </pc:spChg>
        <pc:spChg chg="add del mod">
          <ac:chgData name="Sarawoot Kongyoung" userId="3c6e786b-6c74-44bb-b33c-0040d5d8c246" providerId="ADAL" clId="{962E4C19-0485-4231-9B82-70546711EBC7}" dt="2024-08-18T02:52:05.409" v="264" actId="478"/>
          <ac:spMkLst>
            <pc:docMk/>
            <pc:sldMk cId="2236154618" sldId="259"/>
            <ac:spMk id="8" creationId="{26C86CDD-E00A-5DCC-A5DC-30C66D9F824E}"/>
          </ac:spMkLst>
        </pc:spChg>
        <pc:spChg chg="add mod">
          <ac:chgData name="Sarawoot Kongyoung" userId="3c6e786b-6c74-44bb-b33c-0040d5d8c246" providerId="ADAL" clId="{962E4C19-0485-4231-9B82-70546711EBC7}" dt="2024-08-18T02:55:20.640" v="294" actId="20577"/>
          <ac:spMkLst>
            <pc:docMk/>
            <pc:sldMk cId="2236154618" sldId="259"/>
            <ac:spMk id="12" creationId="{78A90B7E-688E-FCAE-F827-2A2E02B2AC48}"/>
          </ac:spMkLst>
        </pc:spChg>
        <pc:spChg chg="add del mod">
          <ac:chgData name="Sarawoot Kongyoung" userId="3c6e786b-6c74-44bb-b33c-0040d5d8c246" providerId="ADAL" clId="{962E4C19-0485-4231-9B82-70546711EBC7}" dt="2024-08-18T02:55:33.742" v="296" actId="478"/>
          <ac:spMkLst>
            <pc:docMk/>
            <pc:sldMk cId="2236154618" sldId="259"/>
            <ac:spMk id="13" creationId="{8CF9B2B7-0027-371A-4A47-285A4805E5A9}"/>
          </ac:spMkLst>
        </pc:spChg>
        <pc:spChg chg="add mod or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4" creationId="{545B8DC3-0B29-BF76-69AC-4E81BD1A1363}"/>
          </ac:spMkLst>
        </pc:spChg>
        <pc:spChg chg="add mod">
          <ac:chgData name="Sarawoot Kongyoung" userId="3c6e786b-6c74-44bb-b33c-0040d5d8c246" providerId="ADAL" clId="{962E4C19-0485-4231-9B82-70546711EBC7}" dt="2024-08-18T03:14:46.006" v="367" actId="1076"/>
          <ac:spMkLst>
            <pc:docMk/>
            <pc:sldMk cId="2236154618" sldId="259"/>
            <ac:spMk id="15" creationId="{7CB4DEDE-86AC-9EFD-CC77-08DD366A420D}"/>
          </ac:spMkLst>
        </pc:spChg>
        <pc:picChg chg="add mod">
          <ac:chgData name="Sarawoot Kongyoung" userId="3c6e786b-6c74-44bb-b33c-0040d5d8c246" providerId="ADAL" clId="{962E4C19-0485-4231-9B82-70546711EBC7}" dt="2024-08-18T03:14:46.006" v="367" actId="1076"/>
          <ac:picMkLst>
            <pc:docMk/>
            <pc:sldMk cId="2236154618" sldId="259"/>
            <ac:picMk id="10" creationId="{C413FF41-846E-886B-3178-066337438D6E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3:17:59.267" v="399" actId="1076"/>
        <pc:sldMkLst>
          <pc:docMk/>
          <pc:sldMk cId="1900448376" sldId="260"/>
        </pc:sldMkLst>
        <pc:spChg chg="add mod">
          <ac:chgData name="Sarawoot Kongyoung" userId="3c6e786b-6c74-44bb-b33c-0040d5d8c246" providerId="ADAL" clId="{962E4C19-0485-4231-9B82-70546711EBC7}" dt="2024-08-18T03:15:15.325" v="369"/>
          <ac:spMkLst>
            <pc:docMk/>
            <pc:sldMk cId="1900448376" sldId="260"/>
            <ac:spMk id="2" creationId="{745CD799-9DD5-09D0-382D-1E3D8A1E9CBF}"/>
          </ac:spMkLst>
        </pc:spChg>
        <pc:spChg chg="add del mod">
          <ac:chgData name="Sarawoot Kongyoung" userId="3c6e786b-6c74-44bb-b33c-0040d5d8c246" providerId="ADAL" clId="{962E4C19-0485-4231-9B82-70546711EBC7}" dt="2024-08-18T03:16:20.317" v="372"/>
          <ac:spMkLst>
            <pc:docMk/>
            <pc:sldMk cId="1900448376" sldId="260"/>
            <ac:spMk id="3" creationId="{BBB7C3A2-6275-303D-F846-D3321DA2EA8D}"/>
          </ac:spMkLst>
        </pc:spChg>
        <pc:spChg chg="add">
          <ac:chgData name="Sarawoot Kongyoung" userId="3c6e786b-6c74-44bb-b33c-0040d5d8c246" providerId="ADAL" clId="{962E4C19-0485-4231-9B82-70546711EBC7}" dt="2024-08-18T03:15:44.159" v="370"/>
          <ac:spMkLst>
            <pc:docMk/>
            <pc:sldMk cId="1900448376" sldId="260"/>
            <ac:spMk id="4" creationId="{97F18A36-63C5-55E1-48E7-0CC3D95050FE}"/>
          </ac:spMkLst>
        </pc:spChg>
        <pc:spChg chg="add mod">
          <ac:chgData name="Sarawoot Kongyoung" userId="3c6e786b-6c74-44bb-b33c-0040d5d8c246" providerId="ADAL" clId="{962E4C19-0485-4231-9B82-70546711EBC7}" dt="2024-08-18T03:17:59.267" v="399" actId="1076"/>
          <ac:spMkLst>
            <pc:docMk/>
            <pc:sldMk cId="1900448376" sldId="260"/>
            <ac:spMk id="7" creationId="{946ED562-3A32-5F7C-83E4-A37D31FE6E80}"/>
          </ac:spMkLst>
        </pc:spChg>
        <pc:spChg chg="add mod">
          <ac:chgData name="Sarawoot Kongyoung" userId="3c6e786b-6c74-44bb-b33c-0040d5d8c246" providerId="ADAL" clId="{962E4C19-0485-4231-9B82-70546711EBC7}" dt="2024-08-18T03:17:02.718" v="391" actId="1076"/>
          <ac:spMkLst>
            <pc:docMk/>
            <pc:sldMk cId="1900448376" sldId="260"/>
            <ac:spMk id="8" creationId="{7B6B6A66-E7E9-D14F-3DEF-DCACF74121DC}"/>
          </ac:spMkLst>
        </pc:spChg>
        <pc:picChg chg="add mod">
          <ac:chgData name="Sarawoot Kongyoung" userId="3c6e786b-6c74-44bb-b33c-0040d5d8c246" providerId="ADAL" clId="{962E4C19-0485-4231-9B82-70546711EBC7}" dt="2024-08-18T03:16:33.620" v="377" actId="1076"/>
          <ac:picMkLst>
            <pc:docMk/>
            <pc:sldMk cId="1900448376" sldId="260"/>
            <ac:picMk id="6" creationId="{8DF88C54-B835-A52E-A20C-055FB039BD48}"/>
          </ac:picMkLst>
        </pc:picChg>
        <pc:picChg chg="add mod">
          <ac:chgData name="Sarawoot Kongyoung" userId="3c6e786b-6c74-44bb-b33c-0040d5d8c246" providerId="ADAL" clId="{962E4C19-0485-4231-9B82-70546711EBC7}" dt="2024-08-18T03:17:51.899" v="398" actId="1076"/>
          <ac:picMkLst>
            <pc:docMk/>
            <pc:sldMk cId="1900448376" sldId="260"/>
            <ac:picMk id="10" creationId="{668451C5-6094-EB24-BE33-179F7D8CAF1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25:06.433" v="533" actId="14100"/>
        <pc:sldMkLst>
          <pc:docMk/>
          <pc:sldMk cId="2917216926" sldId="261"/>
        </pc:sldMkLst>
        <pc:spChg chg="mod">
          <ac:chgData name="Sarawoot Kongyoung" userId="3c6e786b-6c74-44bb-b33c-0040d5d8c246" providerId="ADAL" clId="{962E4C19-0485-4231-9B82-70546711EBC7}" dt="2024-08-18T03:22:35.892" v="518" actId="20577"/>
          <ac:spMkLst>
            <pc:docMk/>
            <pc:sldMk cId="2917216926" sldId="261"/>
            <ac:spMk id="2" creationId="{6B3A68A4-6CB9-38A6-744E-6076B34CA57A}"/>
          </ac:spMkLst>
        </pc:spChg>
        <pc:spChg chg="del">
          <ac:chgData name="Sarawoot Kongyoung" userId="3c6e786b-6c74-44bb-b33c-0040d5d8c246" providerId="ADAL" clId="{962E4C19-0485-4231-9B82-70546711EBC7}" dt="2024-08-18T03:21:50.350" v="505" actId="22"/>
          <ac:spMkLst>
            <pc:docMk/>
            <pc:sldMk cId="2917216926" sldId="261"/>
            <ac:spMk id="3" creationId="{0973D1F7-EF3E-233D-F654-43CE19160633}"/>
          </ac:spMkLst>
        </pc:spChg>
        <pc:spChg chg="add del mod">
          <ac:chgData name="Sarawoot Kongyoung" userId="3c6e786b-6c74-44bb-b33c-0040d5d8c246" providerId="ADAL" clId="{962E4C19-0485-4231-9B82-70546711EBC7}" dt="2024-08-18T03:23:11.643" v="520" actId="22"/>
          <ac:spMkLst>
            <pc:docMk/>
            <pc:sldMk cId="2917216926" sldId="261"/>
            <ac:spMk id="7" creationId="{2F96D0E5-ED16-26EA-C1FB-3735E4407A63}"/>
          </ac:spMkLst>
        </pc:spChg>
        <pc:spChg chg="add mod">
          <ac:chgData name="Sarawoot Kongyoung" userId="3c6e786b-6c74-44bb-b33c-0040d5d8c246" providerId="ADAL" clId="{962E4C19-0485-4231-9B82-70546711EBC7}" dt="2024-08-18T03:24:51.985" v="528" actId="14100"/>
          <ac:spMkLst>
            <pc:docMk/>
            <pc:sldMk cId="2917216926" sldId="261"/>
            <ac:spMk id="10" creationId="{883C50AF-D25E-0753-D42B-4C13B37A556A}"/>
          </ac:spMkLst>
        </pc:spChg>
        <pc:spChg chg="add mod">
          <ac:chgData name="Sarawoot Kongyoung" userId="3c6e786b-6c74-44bb-b33c-0040d5d8c246" providerId="ADAL" clId="{962E4C19-0485-4231-9B82-70546711EBC7}" dt="2024-08-18T03:25:06.433" v="533" actId="14100"/>
          <ac:spMkLst>
            <pc:docMk/>
            <pc:sldMk cId="2917216926" sldId="261"/>
            <ac:spMk id="11" creationId="{532B37BA-238A-9BCE-F60F-8C85CDB4C44E}"/>
          </ac:spMkLst>
        </pc:spChg>
        <pc:picChg chg="add del mod ord">
          <ac:chgData name="Sarawoot Kongyoung" userId="3c6e786b-6c74-44bb-b33c-0040d5d8c246" providerId="ADAL" clId="{962E4C19-0485-4231-9B82-70546711EBC7}" dt="2024-08-18T03:22:37.828" v="519" actId="478"/>
          <ac:picMkLst>
            <pc:docMk/>
            <pc:sldMk cId="2917216926" sldId="261"/>
            <ac:picMk id="5" creationId="{6F71720A-C9F0-0BF2-9CFF-BD13C0FAA14F}"/>
          </ac:picMkLst>
        </pc:picChg>
        <pc:picChg chg="add mod ord">
          <ac:chgData name="Sarawoot Kongyoung" userId="3c6e786b-6c74-44bb-b33c-0040d5d8c246" providerId="ADAL" clId="{962E4C19-0485-4231-9B82-70546711EBC7}" dt="2024-08-18T03:24:29.617" v="523" actId="1076"/>
          <ac:picMkLst>
            <pc:docMk/>
            <pc:sldMk cId="2917216926" sldId="261"/>
            <ac:picMk id="9" creationId="{382895B6-9D84-7786-7436-1242E66B7F34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31:54.048" v="585" actId="207"/>
        <pc:sldMkLst>
          <pc:docMk/>
          <pc:sldMk cId="2464078354" sldId="262"/>
        </pc:sldMkLst>
        <pc:spChg chg="mod">
          <ac:chgData name="Sarawoot Kongyoung" userId="3c6e786b-6c74-44bb-b33c-0040d5d8c246" providerId="ADAL" clId="{962E4C19-0485-4231-9B82-70546711EBC7}" dt="2024-08-18T03:27:33.987" v="535"/>
          <ac:spMkLst>
            <pc:docMk/>
            <pc:sldMk cId="2464078354" sldId="262"/>
            <ac:spMk id="2" creationId="{1A410BAB-E70A-7D60-3B22-0C94D3219E20}"/>
          </ac:spMkLst>
        </pc:spChg>
        <pc:spChg chg="del mod">
          <ac:chgData name="Sarawoot Kongyoung" userId="3c6e786b-6c74-44bb-b33c-0040d5d8c246" providerId="ADAL" clId="{962E4C19-0485-4231-9B82-70546711EBC7}" dt="2024-08-18T03:28:29.306" v="537"/>
          <ac:spMkLst>
            <pc:docMk/>
            <pc:sldMk cId="2464078354" sldId="262"/>
            <ac:spMk id="3" creationId="{DF654C9A-E9F2-ECC4-7777-92A456CA4DE4}"/>
          </ac:spMkLst>
        </pc:spChg>
        <pc:spChg chg="add">
          <ac:chgData name="Sarawoot Kongyoung" userId="3c6e786b-6c74-44bb-b33c-0040d5d8c246" providerId="ADAL" clId="{962E4C19-0485-4231-9B82-70546711EBC7}" dt="2024-08-18T03:29:03.096" v="543"/>
          <ac:spMkLst>
            <pc:docMk/>
            <pc:sldMk cId="2464078354" sldId="262"/>
            <ac:spMk id="6" creationId="{6270F360-2F11-96D6-4711-DF46304B579A}"/>
          </ac:spMkLst>
        </pc:spChg>
        <pc:spChg chg="add mod">
          <ac:chgData name="Sarawoot Kongyoung" userId="3c6e786b-6c74-44bb-b33c-0040d5d8c246" providerId="ADAL" clId="{962E4C19-0485-4231-9B82-70546711EBC7}" dt="2024-08-18T03:31:54.048" v="585" actId="207"/>
          <ac:spMkLst>
            <pc:docMk/>
            <pc:sldMk cId="2464078354" sldId="262"/>
            <ac:spMk id="8" creationId="{21F8EC9E-751C-55C5-EABE-31E1B7DD8FCF}"/>
          </ac:spMkLst>
        </pc:spChg>
        <pc:picChg chg="add mod">
          <ac:chgData name="Sarawoot Kongyoung" userId="3c6e786b-6c74-44bb-b33c-0040d5d8c246" providerId="ADAL" clId="{962E4C19-0485-4231-9B82-70546711EBC7}" dt="2024-08-18T03:28:38.321" v="542" actId="1076"/>
          <ac:picMkLst>
            <pc:docMk/>
            <pc:sldMk cId="2464078354" sldId="262"/>
            <ac:picMk id="5" creationId="{C2BE617A-A3B9-C9BC-C374-A3C3CA6ED973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2:03.094" v="701" actId="1076"/>
        <pc:sldMkLst>
          <pc:docMk/>
          <pc:sldMk cId="194455418" sldId="263"/>
        </pc:sldMkLst>
        <pc:spChg chg="mod">
          <ac:chgData name="Sarawoot Kongyoung" userId="3c6e786b-6c74-44bb-b33c-0040d5d8c246" providerId="ADAL" clId="{962E4C19-0485-4231-9B82-70546711EBC7}" dt="2024-08-18T03:33:54.570" v="587"/>
          <ac:spMkLst>
            <pc:docMk/>
            <pc:sldMk cId="194455418" sldId="263"/>
            <ac:spMk id="2" creationId="{99712E27-2B83-FAE7-9784-6CDFA2124E31}"/>
          </ac:spMkLst>
        </pc:spChg>
        <pc:spChg chg="add del mod">
          <ac:chgData name="Sarawoot Kongyoung" userId="3c6e786b-6c74-44bb-b33c-0040d5d8c246" providerId="ADAL" clId="{962E4C19-0485-4231-9B82-70546711EBC7}" dt="2024-08-18T03:42:03.094" v="701" actId="1076"/>
          <ac:spMkLst>
            <pc:docMk/>
            <pc:sldMk cId="194455418" sldId="263"/>
            <ac:spMk id="3" creationId="{D2234F87-2F3B-4D88-5953-FFBD696C783A}"/>
          </ac:spMkLst>
        </pc:spChg>
        <pc:spChg chg="add mod">
          <ac:chgData name="Sarawoot Kongyoung" userId="3c6e786b-6c74-44bb-b33c-0040d5d8c246" providerId="ADAL" clId="{962E4C19-0485-4231-9B82-70546711EBC7}" dt="2024-08-18T03:34:16.554" v="591"/>
          <ac:spMkLst>
            <pc:docMk/>
            <pc:sldMk cId="194455418" sldId="263"/>
            <ac:spMk id="4" creationId="{078657CB-4859-4E97-0EA0-EF12B02F400F}"/>
          </ac:spMkLst>
        </pc:spChg>
        <pc:spChg chg="add mod">
          <ac:chgData name="Sarawoot Kongyoung" userId="3c6e786b-6c74-44bb-b33c-0040d5d8c246" providerId="ADAL" clId="{962E4C19-0485-4231-9B82-70546711EBC7}" dt="2024-08-18T03:37:52.056" v="613" actId="1076"/>
          <ac:spMkLst>
            <pc:docMk/>
            <pc:sldMk cId="194455418" sldId="263"/>
            <ac:spMk id="9" creationId="{5EC8F776-A713-2734-49CD-A42B71E219FC}"/>
          </ac:spMkLst>
        </pc:spChg>
        <pc:spChg chg="add mod">
          <ac:chgData name="Sarawoot Kongyoung" userId="3c6e786b-6c74-44bb-b33c-0040d5d8c246" providerId="ADAL" clId="{962E4C19-0485-4231-9B82-70546711EBC7}" dt="2024-08-18T03:38:19.994" v="671" actId="20577"/>
          <ac:spMkLst>
            <pc:docMk/>
            <pc:sldMk cId="194455418" sldId="263"/>
            <ac:spMk id="10" creationId="{B5CD0B31-761C-AD99-2771-10BD9C718C0C}"/>
          </ac:spMkLst>
        </pc:spChg>
        <pc:picChg chg="add mod">
          <ac:chgData name="Sarawoot Kongyoung" userId="3c6e786b-6c74-44bb-b33c-0040d5d8c246" providerId="ADAL" clId="{962E4C19-0485-4231-9B82-70546711EBC7}" dt="2024-08-18T03:35:43.664" v="602" actId="1076"/>
          <ac:picMkLst>
            <pc:docMk/>
            <pc:sldMk cId="194455418" sldId="263"/>
            <ac:picMk id="6" creationId="{3B610030-1938-F5A4-A1D6-23F0764B96A7}"/>
          </ac:picMkLst>
        </pc:picChg>
        <pc:picChg chg="add mod">
          <ac:chgData name="Sarawoot Kongyoung" userId="3c6e786b-6c74-44bb-b33c-0040d5d8c246" providerId="ADAL" clId="{962E4C19-0485-4231-9B82-70546711EBC7}" dt="2024-08-18T03:41:01.693" v="680" actId="1076"/>
          <ac:picMkLst>
            <pc:docMk/>
            <pc:sldMk cId="194455418" sldId="263"/>
            <ac:picMk id="8" creationId="{FB01E568-BAA3-4381-E170-96595824C8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45:34.422" v="752" actId="14100"/>
        <pc:sldMkLst>
          <pc:docMk/>
          <pc:sldMk cId="48899093" sldId="264"/>
        </pc:sldMkLst>
        <pc:spChg chg="mod">
          <ac:chgData name="Sarawoot Kongyoung" userId="3c6e786b-6c74-44bb-b33c-0040d5d8c246" providerId="ADAL" clId="{962E4C19-0485-4231-9B82-70546711EBC7}" dt="2024-08-18T03:43:49.532" v="706" actId="20577"/>
          <ac:spMkLst>
            <pc:docMk/>
            <pc:sldMk cId="48899093" sldId="264"/>
            <ac:spMk id="2" creationId="{31F1CBE8-18D9-69B1-86BA-08E26583F16F}"/>
          </ac:spMkLst>
        </pc:spChg>
        <pc:spChg chg="del">
          <ac:chgData name="Sarawoot Kongyoung" userId="3c6e786b-6c74-44bb-b33c-0040d5d8c246" providerId="ADAL" clId="{962E4C19-0485-4231-9B82-70546711EBC7}" dt="2024-08-18T03:43:53.532" v="708"/>
          <ac:spMkLst>
            <pc:docMk/>
            <pc:sldMk cId="48899093" sldId="264"/>
            <ac:spMk id="3" creationId="{5BDA1A21-9EB5-995C-9473-4974E48609F0}"/>
          </ac:spMkLst>
        </pc:spChg>
        <pc:spChg chg="add mod">
          <ac:chgData name="Sarawoot Kongyoung" userId="3c6e786b-6c74-44bb-b33c-0040d5d8c246" providerId="ADAL" clId="{962E4C19-0485-4231-9B82-70546711EBC7}" dt="2024-08-18T03:44:10.821" v="713" actId="1076"/>
          <ac:spMkLst>
            <pc:docMk/>
            <pc:sldMk cId="48899093" sldId="264"/>
            <ac:spMk id="7" creationId="{B731F501-DBB5-98DE-FF0B-8EAE7CC9B025}"/>
          </ac:spMkLst>
        </pc:spChg>
        <pc:spChg chg="add mod">
          <ac:chgData name="Sarawoot Kongyoung" userId="3c6e786b-6c74-44bb-b33c-0040d5d8c246" providerId="ADAL" clId="{962E4C19-0485-4231-9B82-70546711EBC7}" dt="2024-08-18T03:45:34.422" v="752" actId="14100"/>
          <ac:spMkLst>
            <pc:docMk/>
            <pc:sldMk cId="48899093" sldId="264"/>
            <ac:spMk id="8" creationId="{0355F902-6EB8-95BC-9D71-937B33A09FFE}"/>
          </ac:spMkLst>
        </pc:spChg>
        <pc:picChg chg="add del mod">
          <ac:chgData name="Sarawoot Kongyoung" userId="3c6e786b-6c74-44bb-b33c-0040d5d8c246" providerId="ADAL" clId="{962E4C19-0485-4231-9B82-70546711EBC7}" dt="2024-08-18T03:43:52.781" v="707" actId="21"/>
          <ac:picMkLst>
            <pc:docMk/>
            <pc:sldMk cId="48899093" sldId="264"/>
            <ac:picMk id="5" creationId="{922FF18B-09A0-184B-CFE8-CD9EBDCF20F1}"/>
          </ac:picMkLst>
        </pc:picChg>
        <pc:picChg chg="add mod">
          <ac:chgData name="Sarawoot Kongyoung" userId="3c6e786b-6c74-44bb-b33c-0040d5d8c246" providerId="ADAL" clId="{962E4C19-0485-4231-9B82-70546711EBC7}" dt="2024-08-18T03:43:56.568" v="709" actId="1076"/>
          <ac:picMkLst>
            <pc:docMk/>
            <pc:sldMk cId="48899093" sldId="264"/>
            <ac:picMk id="6" creationId="{922FF18B-09A0-184B-CFE8-CD9EBDCF20F1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3:55:02.608" v="845" actId="14100"/>
        <pc:sldMkLst>
          <pc:docMk/>
          <pc:sldMk cId="1923951373" sldId="265"/>
        </pc:sldMkLst>
        <pc:spChg chg="mod">
          <ac:chgData name="Sarawoot Kongyoung" userId="3c6e786b-6c74-44bb-b33c-0040d5d8c246" providerId="ADAL" clId="{962E4C19-0485-4231-9B82-70546711EBC7}" dt="2024-08-18T03:53:08.811" v="817" actId="20577"/>
          <ac:spMkLst>
            <pc:docMk/>
            <pc:sldMk cId="1923951373" sldId="265"/>
            <ac:spMk id="2" creationId="{9041B5E7-726D-1B1B-5E82-C8E3D8DC7ED8}"/>
          </ac:spMkLst>
        </pc:spChg>
        <pc:spChg chg="del">
          <ac:chgData name="Sarawoot Kongyoung" userId="3c6e786b-6c74-44bb-b33c-0040d5d8c246" providerId="ADAL" clId="{962E4C19-0485-4231-9B82-70546711EBC7}" dt="2024-08-18T03:52:36.281" v="754" actId="22"/>
          <ac:spMkLst>
            <pc:docMk/>
            <pc:sldMk cId="1923951373" sldId="265"/>
            <ac:spMk id="3" creationId="{D563F7F7-AF4E-8820-A08F-116B47631EEC}"/>
          </ac:spMkLst>
        </pc:spChg>
        <pc:spChg chg="add del mod">
          <ac:chgData name="Sarawoot Kongyoung" userId="3c6e786b-6c74-44bb-b33c-0040d5d8c246" providerId="ADAL" clId="{962E4C19-0485-4231-9B82-70546711EBC7}" dt="2024-08-18T03:53:27.034" v="820" actId="478"/>
          <ac:spMkLst>
            <pc:docMk/>
            <pc:sldMk cId="1923951373" sldId="265"/>
            <ac:spMk id="6" creationId="{630B21F8-AA1F-0AA5-ADA4-83230D20F17B}"/>
          </ac:spMkLst>
        </pc:spChg>
        <pc:spChg chg="add mod">
          <ac:chgData name="Sarawoot Kongyoung" userId="3c6e786b-6c74-44bb-b33c-0040d5d8c246" providerId="ADAL" clId="{962E4C19-0485-4231-9B82-70546711EBC7}" dt="2024-08-18T03:53:52.984" v="827" actId="164"/>
          <ac:spMkLst>
            <pc:docMk/>
            <pc:sldMk cId="1923951373" sldId="265"/>
            <ac:spMk id="9" creationId="{8A40F264-A368-DC1B-B385-0604C9D37690}"/>
          </ac:spMkLst>
        </pc:spChg>
        <pc:spChg chg="mod">
          <ac:chgData name="Sarawoot Kongyoung" userId="3c6e786b-6c74-44bb-b33c-0040d5d8c246" providerId="ADAL" clId="{962E4C19-0485-4231-9B82-70546711EBC7}" dt="2024-08-18T03:54:01.787" v="830" actId="20577"/>
          <ac:spMkLst>
            <pc:docMk/>
            <pc:sldMk cId="1923951373" sldId="265"/>
            <ac:spMk id="13" creationId="{62456224-EEBC-D507-B4AF-11B2D600EA10}"/>
          </ac:spMkLst>
        </pc:spChg>
        <pc:spChg chg="mod">
          <ac:chgData name="Sarawoot Kongyoung" userId="3c6e786b-6c74-44bb-b33c-0040d5d8c246" providerId="ADAL" clId="{962E4C19-0485-4231-9B82-70546711EBC7}" dt="2024-08-18T03:54:16.671" v="835" actId="20577"/>
          <ac:spMkLst>
            <pc:docMk/>
            <pc:sldMk cId="1923951373" sldId="265"/>
            <ac:spMk id="16" creationId="{7586DB22-3AFE-51A4-FFCE-5AD196825C37}"/>
          </ac:spMkLst>
        </pc:spChg>
        <pc:spChg chg="add del mod">
          <ac:chgData name="Sarawoot Kongyoung" userId="3c6e786b-6c74-44bb-b33c-0040d5d8c246" providerId="ADAL" clId="{962E4C19-0485-4231-9B82-70546711EBC7}" dt="2024-08-18T03:54:43.406" v="842" actId="22"/>
          <ac:spMkLst>
            <pc:docMk/>
            <pc:sldMk cId="1923951373" sldId="265"/>
            <ac:spMk id="20" creationId="{19176379-98CD-207C-33CD-3F242E9BEF3A}"/>
          </ac:spMkLst>
        </pc:spChg>
        <pc:grpChg chg="add mod">
          <ac:chgData name="Sarawoot Kongyoung" userId="3c6e786b-6c74-44bb-b33c-0040d5d8c246" providerId="ADAL" clId="{962E4C19-0485-4231-9B82-70546711EBC7}" dt="2024-08-18T03:53:52.984" v="827" actId="164"/>
          <ac:grpSpMkLst>
            <pc:docMk/>
            <pc:sldMk cId="1923951373" sldId="265"/>
            <ac:grpSpMk id="10" creationId="{8EBA05F3-A3EE-FE63-5EDB-F52BC9D65564}"/>
          </ac:grpSpMkLst>
        </pc:grpChg>
        <pc:grpChg chg="add mod">
          <ac:chgData name="Sarawoot Kongyoung" userId="3c6e786b-6c74-44bb-b33c-0040d5d8c246" providerId="ADAL" clId="{962E4C19-0485-4231-9B82-70546711EBC7}" dt="2024-08-18T03:54:00.232" v="829" actId="1076"/>
          <ac:grpSpMkLst>
            <pc:docMk/>
            <pc:sldMk cId="1923951373" sldId="265"/>
            <ac:grpSpMk id="11" creationId="{8E3CA069-5557-16B9-F838-90287D21E90A}"/>
          </ac:grpSpMkLst>
        </pc:grpChg>
        <pc:grpChg chg="add mod">
          <ac:chgData name="Sarawoot Kongyoung" userId="3c6e786b-6c74-44bb-b33c-0040d5d8c246" providerId="ADAL" clId="{962E4C19-0485-4231-9B82-70546711EBC7}" dt="2024-08-18T03:54:25.290" v="838" actId="1076"/>
          <ac:grpSpMkLst>
            <pc:docMk/>
            <pc:sldMk cId="1923951373" sldId="265"/>
            <ac:grpSpMk id="14" creationId="{2593E483-C36F-B485-D21D-05CC5D2B1530}"/>
          </ac:grpSpMkLst>
        </pc:grpChg>
        <pc:picChg chg="add del mod ord">
          <ac:chgData name="Sarawoot Kongyoung" userId="3c6e786b-6c74-44bb-b33c-0040d5d8c246" providerId="ADAL" clId="{962E4C19-0485-4231-9B82-70546711EBC7}" dt="2024-08-18T03:54:41.009" v="839" actId="478"/>
          <ac:picMkLst>
            <pc:docMk/>
            <pc:sldMk cId="1923951373" sldId="265"/>
            <ac:picMk id="5" creationId="{9DCCA50F-5456-8F60-7221-A3A2A475B4FC}"/>
          </ac:picMkLst>
        </pc:picChg>
        <pc:picChg chg="add del">
          <ac:chgData name="Sarawoot Kongyoung" userId="3c6e786b-6c74-44bb-b33c-0040d5d8c246" providerId="ADAL" clId="{962E4C19-0485-4231-9B82-70546711EBC7}" dt="2024-08-18T03:54:42.262" v="841" actId="22"/>
          <ac:picMkLst>
            <pc:docMk/>
            <pc:sldMk cId="1923951373" sldId="265"/>
            <ac:picMk id="22" creationId="{EE9C946B-2B47-B436-DEB4-A016CD7FB76D}"/>
          </ac:picMkLst>
        </pc:picChg>
        <pc:picChg chg="add mod ord">
          <ac:chgData name="Sarawoot Kongyoung" userId="3c6e786b-6c74-44bb-b33c-0040d5d8c246" providerId="ADAL" clId="{962E4C19-0485-4231-9B82-70546711EBC7}" dt="2024-08-18T03:54:47.618" v="843" actId="167"/>
          <ac:picMkLst>
            <pc:docMk/>
            <pc:sldMk cId="1923951373" sldId="265"/>
            <ac:picMk id="24" creationId="{D88DDC99-956D-51A6-139E-B2D6A92BD760}"/>
          </ac:picMkLst>
        </pc:picChg>
        <pc:cxnChg chg="add mod">
          <ac:chgData name="Sarawoot Kongyoung" userId="3c6e786b-6c74-44bb-b33c-0040d5d8c246" providerId="ADAL" clId="{962E4C19-0485-4231-9B82-70546711EBC7}" dt="2024-08-18T03:55:02.608" v="845" actId="14100"/>
          <ac:cxnSpMkLst>
            <pc:docMk/>
            <pc:sldMk cId="1923951373" sldId="265"/>
            <ac:cxnSpMk id="8" creationId="{612E430C-C1ED-E686-FB9D-0FBE601850EF}"/>
          </ac:cxnSpMkLst>
        </pc:cxnChg>
        <pc:cxnChg chg="mod">
          <ac:chgData name="Sarawoot Kongyoung" userId="3c6e786b-6c74-44bb-b33c-0040d5d8c246" providerId="ADAL" clId="{962E4C19-0485-4231-9B82-70546711EBC7}" dt="2024-08-18T03:54:58.751" v="844" actId="14100"/>
          <ac:cxnSpMkLst>
            <pc:docMk/>
            <pc:sldMk cId="1923951373" sldId="265"/>
            <ac:cxnSpMk id="12" creationId="{BF1EDF92-E5EE-95FF-7B50-6E6DA2EE049C}"/>
          </ac:cxnSpMkLst>
        </pc:cxnChg>
        <pc:cxnChg chg="mod">
          <ac:chgData name="Sarawoot Kongyoung" userId="3c6e786b-6c74-44bb-b33c-0040d5d8c246" providerId="ADAL" clId="{962E4C19-0485-4231-9B82-70546711EBC7}" dt="2024-08-18T03:54:14.862" v="834" actId="14100"/>
          <ac:cxnSpMkLst>
            <pc:docMk/>
            <pc:sldMk cId="1923951373" sldId="265"/>
            <ac:cxnSpMk id="15" creationId="{4977A2E2-6A43-1953-3433-0226C0D8D002}"/>
          </ac:cxnSpMkLst>
        </pc:cxnChg>
      </pc:sldChg>
      <pc:sldChg chg="addSp delSp modSp new mod ord">
        <pc:chgData name="Sarawoot Kongyoung" userId="3c6e786b-6c74-44bb-b33c-0040d5d8c246" providerId="ADAL" clId="{962E4C19-0485-4231-9B82-70546711EBC7}" dt="2024-08-18T04:30:07.675" v="1413" actId="20577"/>
        <pc:sldMkLst>
          <pc:docMk/>
          <pc:sldMk cId="1114515928" sldId="266"/>
        </pc:sldMkLst>
        <pc:spChg chg="mod">
          <ac:chgData name="Sarawoot Kongyoung" userId="3c6e786b-6c74-44bb-b33c-0040d5d8c246" providerId="ADAL" clId="{962E4C19-0485-4231-9B82-70546711EBC7}" dt="2024-08-18T03:57:12.144" v="941" actId="6549"/>
          <ac:spMkLst>
            <pc:docMk/>
            <pc:sldMk cId="1114515928" sldId="266"/>
            <ac:spMk id="2" creationId="{3AEABB07-4709-7B79-EA94-4B097D66133D}"/>
          </ac:spMkLst>
        </pc:spChg>
        <pc:spChg chg="del">
          <ac:chgData name="Sarawoot Kongyoung" userId="3c6e786b-6c74-44bb-b33c-0040d5d8c246" providerId="ADAL" clId="{962E4C19-0485-4231-9B82-70546711EBC7}" dt="2024-08-18T03:55:33.411" v="849" actId="22"/>
          <ac:spMkLst>
            <pc:docMk/>
            <pc:sldMk cId="1114515928" sldId="266"/>
            <ac:spMk id="3" creationId="{2C282BAC-1BCD-B062-3542-2CE25C004A22}"/>
          </ac:spMkLst>
        </pc:spChg>
        <pc:spChg chg="mod">
          <ac:chgData name="Sarawoot Kongyoung" userId="3c6e786b-6c74-44bb-b33c-0040d5d8c246" providerId="ADAL" clId="{962E4C19-0485-4231-9B82-70546711EBC7}" dt="2024-08-18T03:55:53.448" v="875"/>
          <ac:spMkLst>
            <pc:docMk/>
            <pc:sldMk cId="1114515928" sldId="266"/>
            <ac:spMk id="8" creationId="{FDF32204-51AE-CD62-BF0D-2A3A66A5A768}"/>
          </ac:spMkLst>
        </pc:spChg>
        <pc:spChg chg="add mod">
          <ac:chgData name="Sarawoot Kongyoung" userId="3c6e786b-6c74-44bb-b33c-0040d5d8c246" providerId="ADAL" clId="{962E4C19-0485-4231-9B82-70546711EBC7}" dt="2024-08-18T04:30:07.675" v="1413" actId="20577"/>
          <ac:spMkLst>
            <pc:docMk/>
            <pc:sldMk cId="1114515928" sldId="266"/>
            <ac:spMk id="9" creationId="{0F052087-286E-5346-87E9-3C8C1A1C5E40}"/>
          </ac:spMkLst>
        </pc:spChg>
        <pc:grpChg chg="add mod">
          <ac:chgData name="Sarawoot Kongyoung" userId="3c6e786b-6c74-44bb-b33c-0040d5d8c246" providerId="ADAL" clId="{962E4C19-0485-4231-9B82-70546711EBC7}" dt="2024-08-18T03:55:56.748" v="876" actId="1076"/>
          <ac:grpSpMkLst>
            <pc:docMk/>
            <pc:sldMk cId="1114515928" sldId="266"/>
            <ac:grpSpMk id="6" creationId="{122D23DB-BA96-8864-A754-D814B4C27695}"/>
          </ac:grpSpMkLst>
        </pc:grpChg>
        <pc:picChg chg="add mod ord">
          <ac:chgData name="Sarawoot Kongyoung" userId="3c6e786b-6c74-44bb-b33c-0040d5d8c246" providerId="ADAL" clId="{962E4C19-0485-4231-9B82-70546711EBC7}" dt="2024-08-18T03:55:49.808" v="874" actId="1076"/>
          <ac:picMkLst>
            <pc:docMk/>
            <pc:sldMk cId="1114515928" sldId="266"/>
            <ac:picMk id="5" creationId="{3A4A8EA3-9905-BCF0-3244-67F4920376CA}"/>
          </ac:picMkLst>
        </pc:picChg>
        <pc:cxnChg chg="mod">
          <ac:chgData name="Sarawoot Kongyoung" userId="3c6e786b-6c74-44bb-b33c-0040d5d8c246" providerId="ADAL" clId="{962E4C19-0485-4231-9B82-70546711EBC7}" dt="2024-08-18T03:55:53.448" v="875"/>
          <ac:cxnSpMkLst>
            <pc:docMk/>
            <pc:sldMk cId="1114515928" sldId="266"/>
            <ac:cxnSpMk id="7" creationId="{5D5E50A8-B844-6F53-86D6-5FF00B37A215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3:57:39.820" v="960" actId="20577"/>
        <pc:sldMkLst>
          <pc:docMk/>
          <pc:sldMk cId="3700544440" sldId="267"/>
        </pc:sldMkLst>
        <pc:spChg chg="mod">
          <ac:chgData name="Sarawoot Kongyoung" userId="3c6e786b-6c74-44bb-b33c-0040d5d8c246" providerId="ADAL" clId="{962E4C19-0485-4231-9B82-70546711EBC7}" dt="2024-08-18T03:57:18.052" v="952" actId="20577"/>
          <ac:spMkLst>
            <pc:docMk/>
            <pc:sldMk cId="3700544440" sldId="267"/>
            <ac:spMk id="2" creationId="{44873161-3BAA-AFB1-261D-A09FEA8202F1}"/>
          </ac:spMkLst>
        </pc:spChg>
        <pc:spChg chg="del">
          <ac:chgData name="Sarawoot Kongyoung" userId="3c6e786b-6c74-44bb-b33c-0040d5d8c246" providerId="ADAL" clId="{962E4C19-0485-4231-9B82-70546711EBC7}" dt="2024-08-18T03:57:08.435" v="940" actId="22"/>
          <ac:spMkLst>
            <pc:docMk/>
            <pc:sldMk cId="3700544440" sldId="267"/>
            <ac:spMk id="3" creationId="{8B886923-CED4-BA8C-5C23-8E768FDB2C93}"/>
          </ac:spMkLst>
        </pc:spChg>
        <pc:spChg chg="mod">
          <ac:chgData name="Sarawoot Kongyoung" userId="3c6e786b-6c74-44bb-b33c-0040d5d8c246" providerId="ADAL" clId="{962E4C19-0485-4231-9B82-70546711EBC7}" dt="2024-08-18T03:57:26.508" v="953"/>
          <ac:spMkLst>
            <pc:docMk/>
            <pc:sldMk cId="3700544440" sldId="267"/>
            <ac:spMk id="8" creationId="{034F810F-FA40-7C72-01E2-D2B3D4843819}"/>
          </ac:spMkLst>
        </pc:spChg>
        <pc:spChg chg="add mod">
          <ac:chgData name="Sarawoot Kongyoung" userId="3c6e786b-6c74-44bb-b33c-0040d5d8c246" providerId="ADAL" clId="{962E4C19-0485-4231-9B82-70546711EBC7}" dt="2024-08-18T03:57:33.218" v="957" actId="20577"/>
          <ac:spMkLst>
            <pc:docMk/>
            <pc:sldMk cId="3700544440" sldId="267"/>
            <ac:spMk id="9" creationId="{BC07D4C4-8548-4FDD-BDEC-1CA685F2DA81}"/>
          </ac:spMkLst>
        </pc:spChg>
        <pc:spChg chg="mod">
          <ac:chgData name="Sarawoot Kongyoung" userId="3c6e786b-6c74-44bb-b33c-0040d5d8c246" providerId="ADAL" clId="{962E4C19-0485-4231-9B82-70546711EBC7}" dt="2024-08-18T03:57:39.820" v="960" actId="20577"/>
          <ac:spMkLst>
            <pc:docMk/>
            <pc:sldMk cId="3700544440" sldId="267"/>
            <ac:spMk id="12" creationId="{51AC003C-912A-11BD-AFA1-D564D42E0698}"/>
          </ac:spMkLst>
        </pc:spChg>
        <pc:grpChg chg="add mod">
          <ac:chgData name="Sarawoot Kongyoung" userId="3c6e786b-6c74-44bb-b33c-0040d5d8c246" providerId="ADAL" clId="{962E4C19-0485-4231-9B82-70546711EBC7}" dt="2024-08-18T03:57:26.508" v="953"/>
          <ac:grpSpMkLst>
            <pc:docMk/>
            <pc:sldMk cId="3700544440" sldId="267"/>
            <ac:grpSpMk id="6" creationId="{66BAA80B-4657-A20A-0828-0BC256F88B76}"/>
          </ac:grpSpMkLst>
        </pc:grpChg>
        <pc:grpChg chg="add mod">
          <ac:chgData name="Sarawoot Kongyoung" userId="3c6e786b-6c74-44bb-b33c-0040d5d8c246" providerId="ADAL" clId="{962E4C19-0485-4231-9B82-70546711EBC7}" dt="2024-08-18T03:57:38.579" v="959" actId="1076"/>
          <ac:grpSpMkLst>
            <pc:docMk/>
            <pc:sldMk cId="3700544440" sldId="267"/>
            <ac:grpSpMk id="10" creationId="{264F7563-F438-E804-4867-24CC39319261}"/>
          </ac:grpSpMkLst>
        </pc:grpChg>
        <pc:picChg chg="add mod ord">
          <ac:chgData name="Sarawoot Kongyoung" userId="3c6e786b-6c74-44bb-b33c-0040d5d8c246" providerId="ADAL" clId="{962E4C19-0485-4231-9B82-70546711EBC7}" dt="2024-08-18T03:57:08.435" v="940" actId="22"/>
          <ac:picMkLst>
            <pc:docMk/>
            <pc:sldMk cId="3700544440" sldId="267"/>
            <ac:picMk id="5" creationId="{CA855F5A-F625-452D-24FD-41D5E06101F8}"/>
          </ac:picMkLst>
        </pc:picChg>
        <pc:cxnChg chg="mod">
          <ac:chgData name="Sarawoot Kongyoung" userId="3c6e786b-6c74-44bb-b33c-0040d5d8c246" providerId="ADAL" clId="{962E4C19-0485-4231-9B82-70546711EBC7}" dt="2024-08-18T03:57:26.508" v="953"/>
          <ac:cxnSpMkLst>
            <pc:docMk/>
            <pc:sldMk cId="3700544440" sldId="267"/>
            <ac:cxnSpMk id="7" creationId="{D52DA255-FCC3-51A8-6C87-166EF0E9931D}"/>
          </ac:cxnSpMkLst>
        </pc:cxnChg>
        <pc:cxnChg chg="mod">
          <ac:chgData name="Sarawoot Kongyoung" userId="3c6e786b-6c74-44bb-b33c-0040d5d8c246" providerId="ADAL" clId="{962E4C19-0485-4231-9B82-70546711EBC7}" dt="2024-08-18T03:57:36.581" v="958"/>
          <ac:cxnSpMkLst>
            <pc:docMk/>
            <pc:sldMk cId="3700544440" sldId="267"/>
            <ac:cxnSpMk id="11" creationId="{FD4DDE2A-B354-310E-2D20-E481B33F24FF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0:33.227" v="995" actId="1076"/>
        <pc:sldMkLst>
          <pc:docMk/>
          <pc:sldMk cId="3855106583" sldId="268"/>
        </pc:sldMkLst>
        <pc:spChg chg="mod">
          <ac:chgData name="Sarawoot Kongyoung" userId="3c6e786b-6c74-44bb-b33c-0040d5d8c246" providerId="ADAL" clId="{962E4C19-0485-4231-9B82-70546711EBC7}" dt="2024-08-18T03:59:30.630" v="986" actId="20577"/>
          <ac:spMkLst>
            <pc:docMk/>
            <pc:sldMk cId="3855106583" sldId="268"/>
            <ac:spMk id="2" creationId="{659A52DF-A049-977B-3E82-C6702C482D9F}"/>
          </ac:spMkLst>
        </pc:spChg>
        <pc:spChg chg="del">
          <ac:chgData name="Sarawoot Kongyoung" userId="3c6e786b-6c74-44bb-b33c-0040d5d8c246" providerId="ADAL" clId="{962E4C19-0485-4231-9B82-70546711EBC7}" dt="2024-08-18T03:59:46.454" v="987" actId="22"/>
          <ac:spMkLst>
            <pc:docMk/>
            <pc:sldMk cId="3855106583" sldId="268"/>
            <ac:spMk id="3" creationId="{2894CC1F-9CB1-47C8-8D7F-AD0A308BAEB9}"/>
          </ac:spMkLst>
        </pc:spChg>
        <pc:spChg chg="add del mod">
          <ac:chgData name="Sarawoot Kongyoung" userId="3c6e786b-6c74-44bb-b33c-0040d5d8c246" providerId="ADAL" clId="{962E4C19-0485-4231-9B82-70546711EBC7}" dt="2024-08-18T04:00:08.916" v="991" actId="22"/>
          <ac:spMkLst>
            <pc:docMk/>
            <pc:sldMk cId="3855106583" sldId="268"/>
            <ac:spMk id="7" creationId="{9C26C3A9-C29D-9CF0-F614-B574CBC5910A}"/>
          </ac:spMkLst>
        </pc:spChg>
        <pc:spChg chg="mod">
          <ac:chgData name="Sarawoot Kongyoung" userId="3c6e786b-6c74-44bb-b33c-0040d5d8c246" providerId="ADAL" clId="{962E4C19-0485-4231-9B82-70546711EBC7}" dt="2024-08-18T04:00:26.938" v="993"/>
          <ac:spMkLst>
            <pc:docMk/>
            <pc:sldMk cId="3855106583" sldId="268"/>
            <ac:spMk id="14" creationId="{A4B260AE-34B0-A2F9-2673-AF3F9657E199}"/>
          </ac:spMkLst>
        </pc:spChg>
        <pc:spChg chg="add mod">
          <ac:chgData name="Sarawoot Kongyoung" userId="3c6e786b-6c74-44bb-b33c-0040d5d8c246" providerId="ADAL" clId="{962E4C19-0485-4231-9B82-70546711EBC7}" dt="2024-08-18T04:00:33.227" v="995" actId="1076"/>
          <ac:spMkLst>
            <pc:docMk/>
            <pc:sldMk cId="3855106583" sldId="268"/>
            <ac:spMk id="15" creationId="{3269050E-D194-654E-A5A5-8A1F2B0174D5}"/>
          </ac:spMkLst>
        </pc:spChg>
        <pc:grpChg chg="add mod">
          <ac:chgData name="Sarawoot Kongyoung" userId="3c6e786b-6c74-44bb-b33c-0040d5d8c246" providerId="ADAL" clId="{962E4C19-0485-4231-9B82-70546711EBC7}" dt="2024-08-18T04:00:33.227" v="995" actId="1076"/>
          <ac:grpSpMkLst>
            <pc:docMk/>
            <pc:sldMk cId="3855106583" sldId="268"/>
            <ac:grpSpMk id="12" creationId="{C99BEA64-F906-A890-2B2A-F54815E6A976}"/>
          </ac:grpSpMkLst>
        </pc:grpChg>
        <pc:picChg chg="add del mod ord">
          <ac:chgData name="Sarawoot Kongyoung" userId="3c6e786b-6c74-44bb-b33c-0040d5d8c246" providerId="ADAL" clId="{962E4C19-0485-4231-9B82-70546711EBC7}" dt="2024-08-18T04:00:06.854" v="988" actId="478"/>
          <ac:picMkLst>
            <pc:docMk/>
            <pc:sldMk cId="3855106583" sldId="268"/>
            <ac:picMk id="5" creationId="{E0A28082-ACB1-8A73-BBCB-0F908A06A86E}"/>
          </ac:picMkLst>
        </pc:picChg>
        <pc:picChg chg="add del">
          <ac:chgData name="Sarawoot Kongyoung" userId="3c6e786b-6c74-44bb-b33c-0040d5d8c246" providerId="ADAL" clId="{962E4C19-0485-4231-9B82-70546711EBC7}" dt="2024-08-18T04:00:08.229" v="990" actId="22"/>
          <ac:picMkLst>
            <pc:docMk/>
            <pc:sldMk cId="3855106583" sldId="268"/>
            <ac:picMk id="9" creationId="{BC31DBAB-F863-78DD-5BBB-4583AA21C770}"/>
          </ac:picMkLst>
        </pc:picChg>
        <pc:picChg chg="add mod ord">
          <ac:chgData name="Sarawoot Kongyoung" userId="3c6e786b-6c74-44bb-b33c-0040d5d8c246" providerId="ADAL" clId="{962E4C19-0485-4231-9B82-70546711EBC7}" dt="2024-08-18T04:00:12.971" v="992" actId="1076"/>
          <ac:picMkLst>
            <pc:docMk/>
            <pc:sldMk cId="3855106583" sldId="268"/>
            <ac:picMk id="11" creationId="{8E80B03F-B759-B680-1525-A6E906EF2F64}"/>
          </ac:picMkLst>
        </pc:picChg>
        <pc:cxnChg chg="mod">
          <ac:chgData name="Sarawoot Kongyoung" userId="3c6e786b-6c74-44bb-b33c-0040d5d8c246" providerId="ADAL" clId="{962E4C19-0485-4231-9B82-70546711EBC7}" dt="2024-08-18T04:00:26.938" v="993"/>
          <ac:cxnSpMkLst>
            <pc:docMk/>
            <pc:sldMk cId="3855106583" sldId="268"/>
            <ac:cxnSpMk id="13" creationId="{767CC89F-61A0-D1CB-2AF7-AED7BACD9961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01:49.400" v="1018" actId="1076"/>
        <pc:sldMkLst>
          <pc:docMk/>
          <pc:sldMk cId="277707090" sldId="269"/>
        </pc:sldMkLst>
        <pc:spChg chg="mod">
          <ac:chgData name="Sarawoot Kongyoung" userId="3c6e786b-6c74-44bb-b33c-0040d5d8c246" providerId="ADAL" clId="{962E4C19-0485-4231-9B82-70546711EBC7}" dt="2024-08-18T04:01:38.439" v="1015" actId="20577"/>
          <ac:spMkLst>
            <pc:docMk/>
            <pc:sldMk cId="277707090" sldId="269"/>
            <ac:spMk id="2" creationId="{EAEBDEAC-70F1-4FFE-2DC7-852E73DFED3F}"/>
          </ac:spMkLst>
        </pc:spChg>
        <pc:spChg chg="del mod">
          <ac:chgData name="Sarawoot Kongyoung" userId="3c6e786b-6c74-44bb-b33c-0040d5d8c246" providerId="ADAL" clId="{962E4C19-0485-4231-9B82-70546711EBC7}" dt="2024-08-18T04:01:25.499" v="1000" actId="22"/>
          <ac:spMkLst>
            <pc:docMk/>
            <pc:sldMk cId="277707090" sldId="269"/>
            <ac:spMk id="3" creationId="{71BDC316-011B-0B88-7027-83EECB80B87D}"/>
          </ac:spMkLst>
        </pc:spChg>
        <pc:spChg chg="add del mod">
          <ac:chgData name="Sarawoot Kongyoung" userId="3c6e786b-6c74-44bb-b33c-0040d5d8c246" providerId="ADAL" clId="{962E4C19-0485-4231-9B82-70546711EBC7}" dt="2024-08-18T04:01:47.616" v="1017" actId="22"/>
          <ac:spMkLst>
            <pc:docMk/>
            <pc:sldMk cId="277707090" sldId="269"/>
            <ac:spMk id="7" creationId="{97868D13-3171-4F80-E417-06C28C7BB09A}"/>
          </ac:spMkLst>
        </pc:spChg>
        <pc:picChg chg="add del mod ord">
          <ac:chgData name="Sarawoot Kongyoung" userId="3c6e786b-6c74-44bb-b33c-0040d5d8c246" providerId="ADAL" clId="{962E4C19-0485-4231-9B82-70546711EBC7}" dt="2024-08-18T04:01:41.025" v="1016" actId="478"/>
          <ac:picMkLst>
            <pc:docMk/>
            <pc:sldMk cId="277707090" sldId="269"/>
            <ac:picMk id="5" creationId="{38F468F1-35D6-44ED-5448-5894EE504A3C}"/>
          </ac:picMkLst>
        </pc:picChg>
        <pc:picChg chg="add mod ord">
          <ac:chgData name="Sarawoot Kongyoung" userId="3c6e786b-6c74-44bb-b33c-0040d5d8c246" providerId="ADAL" clId="{962E4C19-0485-4231-9B82-70546711EBC7}" dt="2024-08-18T04:01:49.400" v="1018" actId="1076"/>
          <ac:picMkLst>
            <pc:docMk/>
            <pc:sldMk cId="277707090" sldId="269"/>
            <ac:picMk id="9" creationId="{55D5A0C2-8B04-0D2C-95F8-962EDDE7337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02:40.509" v="1098" actId="20577"/>
        <pc:sldMkLst>
          <pc:docMk/>
          <pc:sldMk cId="2315125868" sldId="270"/>
        </pc:sldMkLst>
        <pc:spChg chg="mod">
          <ac:chgData name="Sarawoot Kongyoung" userId="3c6e786b-6c74-44bb-b33c-0040d5d8c246" providerId="ADAL" clId="{962E4C19-0485-4231-9B82-70546711EBC7}" dt="2024-08-18T04:02:40.509" v="1098" actId="20577"/>
          <ac:spMkLst>
            <pc:docMk/>
            <pc:sldMk cId="2315125868" sldId="270"/>
            <ac:spMk id="2" creationId="{F93D767B-1571-A722-2B60-0AEBB0800E88}"/>
          </ac:spMkLst>
        </pc:spChg>
        <pc:spChg chg="del">
          <ac:chgData name="Sarawoot Kongyoung" userId="3c6e786b-6c74-44bb-b33c-0040d5d8c246" providerId="ADAL" clId="{962E4C19-0485-4231-9B82-70546711EBC7}" dt="2024-08-18T04:02:07.462" v="1020" actId="22"/>
          <ac:spMkLst>
            <pc:docMk/>
            <pc:sldMk cId="2315125868" sldId="270"/>
            <ac:spMk id="3" creationId="{01A6AACC-2A61-9FAE-D67D-B9DFE6D08611}"/>
          </ac:spMkLst>
        </pc:spChg>
        <pc:picChg chg="add mod ord">
          <ac:chgData name="Sarawoot Kongyoung" userId="3c6e786b-6c74-44bb-b33c-0040d5d8c246" providerId="ADAL" clId="{962E4C19-0485-4231-9B82-70546711EBC7}" dt="2024-08-18T04:02:07.462" v="1020" actId="22"/>
          <ac:picMkLst>
            <pc:docMk/>
            <pc:sldMk cId="2315125868" sldId="270"/>
            <ac:picMk id="5" creationId="{B892199C-B140-402E-CF6F-431E327D02F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14:05.745" v="1309" actId="1076"/>
        <pc:sldMkLst>
          <pc:docMk/>
          <pc:sldMk cId="3529303201" sldId="271"/>
        </pc:sldMkLst>
        <pc:spChg chg="mod">
          <ac:chgData name="Sarawoot Kongyoung" userId="3c6e786b-6c74-44bb-b33c-0040d5d8c246" providerId="ADAL" clId="{962E4C19-0485-4231-9B82-70546711EBC7}" dt="2024-08-18T04:07:41.568" v="1173" actId="20577"/>
          <ac:spMkLst>
            <pc:docMk/>
            <pc:sldMk cId="3529303201" sldId="271"/>
            <ac:spMk id="2" creationId="{32526302-3528-C535-5D0A-FAD2E8363AD8}"/>
          </ac:spMkLst>
        </pc:spChg>
        <pc:spChg chg="del">
          <ac:chgData name="Sarawoot Kongyoung" userId="3c6e786b-6c74-44bb-b33c-0040d5d8c246" providerId="ADAL" clId="{962E4C19-0485-4231-9B82-70546711EBC7}" dt="2024-08-18T04:07:43.269" v="1174" actId="22"/>
          <ac:spMkLst>
            <pc:docMk/>
            <pc:sldMk cId="3529303201" sldId="271"/>
            <ac:spMk id="3" creationId="{43AABAC8-8BE6-1585-ED82-1C2679F99CB6}"/>
          </ac:spMkLst>
        </pc:spChg>
        <pc:spChg chg="add del mod">
          <ac:chgData name="Sarawoot Kongyoung" userId="3c6e786b-6c74-44bb-b33c-0040d5d8c246" providerId="ADAL" clId="{962E4C19-0485-4231-9B82-70546711EBC7}" dt="2024-08-18T04:08:27.835" v="1177" actId="22"/>
          <ac:spMkLst>
            <pc:docMk/>
            <pc:sldMk cId="3529303201" sldId="271"/>
            <ac:spMk id="7" creationId="{F0C98046-21D9-15EB-CD58-DB6710AED22E}"/>
          </ac:spMkLst>
        </pc:spChg>
        <pc:spChg chg="mod">
          <ac:chgData name="Sarawoot Kongyoung" userId="3c6e786b-6c74-44bb-b33c-0040d5d8c246" providerId="ADAL" clId="{962E4C19-0485-4231-9B82-70546711EBC7}" dt="2024-08-18T04:08:37.470" v="1179"/>
          <ac:spMkLst>
            <pc:docMk/>
            <pc:sldMk cId="3529303201" sldId="271"/>
            <ac:spMk id="12" creationId="{3095E7B5-2C02-DABE-1E59-F5DDB7CAD40F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3" creationId="{7FB9A000-3E6E-6CA1-0A2A-F7D1EA0C9633}"/>
          </ac:spMkLst>
        </pc:spChg>
        <pc:spChg chg="mod">
          <ac:chgData name="Sarawoot Kongyoung" userId="3c6e786b-6c74-44bb-b33c-0040d5d8c246" providerId="ADAL" clId="{962E4C19-0485-4231-9B82-70546711EBC7}" dt="2024-08-18T04:09:23.158" v="1232" actId="20577"/>
          <ac:spMkLst>
            <pc:docMk/>
            <pc:sldMk cId="3529303201" sldId="271"/>
            <ac:spMk id="16" creationId="{BF3984CE-7E0C-7F62-B0A3-1BEAC48FC3E3}"/>
          </ac:spMkLst>
        </pc:spChg>
        <pc:spChg chg="add mod">
          <ac:chgData name="Sarawoot Kongyoung" userId="3c6e786b-6c74-44bb-b33c-0040d5d8c246" providerId="ADAL" clId="{962E4C19-0485-4231-9B82-70546711EBC7}" dt="2024-08-18T04:14:05.745" v="1309" actId="1076"/>
          <ac:spMkLst>
            <pc:docMk/>
            <pc:sldMk cId="3529303201" sldId="271"/>
            <ac:spMk id="19" creationId="{98F9EF7F-2F40-F2B1-FAF2-64E7BA50D200}"/>
          </ac:spMkLst>
        </pc:s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0" creationId="{4124C562-E576-F6E7-F39A-A943AD4C40DD}"/>
          </ac:grpSpMkLst>
        </pc:grpChg>
        <pc:grpChg chg="add mod">
          <ac:chgData name="Sarawoot Kongyoung" userId="3c6e786b-6c74-44bb-b33c-0040d5d8c246" providerId="ADAL" clId="{962E4C19-0485-4231-9B82-70546711EBC7}" dt="2024-08-18T04:14:05.745" v="1309" actId="1076"/>
          <ac:grpSpMkLst>
            <pc:docMk/>
            <pc:sldMk cId="3529303201" sldId="271"/>
            <ac:grpSpMk id="14" creationId="{EE54769B-1A98-0F12-52F8-389278E59F36}"/>
          </ac:grpSpMkLst>
        </pc:grpChg>
        <pc:picChg chg="add del mod ord">
          <ac:chgData name="Sarawoot Kongyoung" userId="3c6e786b-6c74-44bb-b33c-0040d5d8c246" providerId="ADAL" clId="{962E4C19-0485-4231-9B82-70546711EBC7}" dt="2024-08-18T04:08:01.632" v="1176" actId="478"/>
          <ac:picMkLst>
            <pc:docMk/>
            <pc:sldMk cId="3529303201" sldId="271"/>
            <ac:picMk id="5" creationId="{83DEAF10-6DA5-0B44-5A82-EE60E2B1BB8A}"/>
          </ac:picMkLst>
        </pc:picChg>
        <pc:picChg chg="add mod ord">
          <ac:chgData name="Sarawoot Kongyoung" userId="3c6e786b-6c74-44bb-b33c-0040d5d8c246" providerId="ADAL" clId="{962E4C19-0485-4231-9B82-70546711EBC7}" dt="2024-08-18T04:14:05.745" v="1309" actId="1076"/>
          <ac:picMkLst>
            <pc:docMk/>
            <pc:sldMk cId="3529303201" sldId="271"/>
            <ac:picMk id="9" creationId="{23ED1DB6-595C-099C-29AF-8F5D44B77243}"/>
          </ac:picMkLst>
        </pc:picChg>
        <pc:cxnChg chg="mod">
          <ac:chgData name="Sarawoot Kongyoung" userId="3c6e786b-6c74-44bb-b33c-0040d5d8c246" providerId="ADAL" clId="{962E4C19-0485-4231-9B82-70546711EBC7}" dt="2024-08-18T04:08:37.470" v="1179"/>
          <ac:cxnSpMkLst>
            <pc:docMk/>
            <pc:sldMk cId="3529303201" sldId="271"/>
            <ac:cxnSpMk id="11" creationId="{77C39322-63D5-5184-3495-11DEF2306573}"/>
          </ac:cxnSpMkLst>
        </pc:cxnChg>
        <pc:cxnChg chg="mod">
          <ac:chgData name="Sarawoot Kongyoung" userId="3c6e786b-6c74-44bb-b33c-0040d5d8c246" providerId="ADAL" clId="{962E4C19-0485-4231-9B82-70546711EBC7}" dt="2024-08-18T04:09:21.777" v="1231" actId="14100"/>
          <ac:cxnSpMkLst>
            <pc:docMk/>
            <pc:sldMk cId="3529303201" sldId="271"/>
            <ac:cxnSpMk id="15" creationId="{262CBD5F-8FF2-6925-6AC0-B4E026526C3A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10:55.505" v="1308" actId="20577"/>
        <pc:sldMkLst>
          <pc:docMk/>
          <pc:sldMk cId="62134809" sldId="272"/>
        </pc:sldMkLst>
        <pc:spChg chg="mod">
          <ac:chgData name="Sarawoot Kongyoung" userId="3c6e786b-6c74-44bb-b33c-0040d5d8c246" providerId="ADAL" clId="{962E4C19-0485-4231-9B82-70546711EBC7}" dt="2024-08-18T04:09:49.339" v="1258" actId="20577"/>
          <ac:spMkLst>
            <pc:docMk/>
            <pc:sldMk cId="62134809" sldId="272"/>
            <ac:spMk id="2" creationId="{80393F74-BAD7-340E-9944-830F85B9017A}"/>
          </ac:spMkLst>
        </pc:spChg>
        <pc:spChg chg="del">
          <ac:chgData name="Sarawoot Kongyoung" userId="3c6e786b-6c74-44bb-b33c-0040d5d8c246" providerId="ADAL" clId="{962E4C19-0485-4231-9B82-70546711EBC7}" dt="2024-08-18T04:10:06.738" v="1259" actId="22"/>
          <ac:spMkLst>
            <pc:docMk/>
            <pc:sldMk cId="62134809" sldId="272"/>
            <ac:spMk id="3" creationId="{A5FCD48F-9670-6C30-763E-E886EA9F8524}"/>
          </ac:spMkLst>
        </pc:spChg>
        <pc:spChg chg="mod">
          <ac:chgData name="Sarawoot Kongyoung" userId="3c6e786b-6c74-44bb-b33c-0040d5d8c246" providerId="ADAL" clId="{962E4C19-0485-4231-9B82-70546711EBC7}" dt="2024-08-18T04:10:18.833" v="1261"/>
          <ac:spMkLst>
            <pc:docMk/>
            <pc:sldMk cId="62134809" sldId="272"/>
            <ac:spMk id="8" creationId="{2AEB5E14-B756-0F43-0700-89F5185FA427}"/>
          </ac:spMkLst>
        </pc:spChg>
        <pc:spChg chg="add mod">
          <ac:chgData name="Sarawoot Kongyoung" userId="3c6e786b-6c74-44bb-b33c-0040d5d8c246" providerId="ADAL" clId="{962E4C19-0485-4231-9B82-70546711EBC7}" dt="2024-08-18T04:10:29.862" v="1273" actId="20577"/>
          <ac:spMkLst>
            <pc:docMk/>
            <pc:sldMk cId="62134809" sldId="272"/>
            <ac:spMk id="9" creationId="{CC6061B4-7BED-132B-72E8-18ED256AEF77}"/>
          </ac:spMkLst>
        </pc:spChg>
        <pc:spChg chg="mod">
          <ac:chgData name="Sarawoot Kongyoung" userId="3c6e786b-6c74-44bb-b33c-0040d5d8c246" providerId="ADAL" clId="{962E4C19-0485-4231-9B82-70546711EBC7}" dt="2024-08-18T04:10:55.505" v="1308" actId="20577"/>
          <ac:spMkLst>
            <pc:docMk/>
            <pc:sldMk cId="62134809" sldId="272"/>
            <ac:spMk id="13" creationId="{CC2B595D-8242-B808-95F0-1A9F0DC08B26}"/>
          </ac:spMkLst>
        </pc:spChg>
        <pc:spChg chg="add mod">
          <ac:chgData name="Sarawoot Kongyoung" userId="3c6e786b-6c74-44bb-b33c-0040d5d8c246" providerId="ADAL" clId="{962E4C19-0485-4231-9B82-70546711EBC7}" dt="2024-08-18T04:10:52.976" v="1307" actId="20577"/>
          <ac:spMkLst>
            <pc:docMk/>
            <pc:sldMk cId="62134809" sldId="272"/>
            <ac:spMk id="14" creationId="{72C13F74-8A12-DEEB-2CA0-D34ADE781168}"/>
          </ac:spMkLst>
        </pc:spChg>
        <pc:grpChg chg="add mod">
          <ac:chgData name="Sarawoot Kongyoung" userId="3c6e786b-6c74-44bb-b33c-0040d5d8c246" providerId="ADAL" clId="{962E4C19-0485-4231-9B82-70546711EBC7}" dt="2024-08-18T04:10:21.655" v="1262" actId="1076"/>
          <ac:grpSpMkLst>
            <pc:docMk/>
            <pc:sldMk cId="62134809" sldId="272"/>
            <ac:grpSpMk id="6" creationId="{232224C4-8FFA-07E3-1F18-D90D4ACDF216}"/>
          </ac:grpSpMkLst>
        </pc:grpChg>
        <pc:grpChg chg="add mod">
          <ac:chgData name="Sarawoot Kongyoung" userId="3c6e786b-6c74-44bb-b33c-0040d5d8c246" providerId="ADAL" clId="{962E4C19-0485-4231-9B82-70546711EBC7}" dt="2024-08-18T04:10:37.468" v="1275" actId="1076"/>
          <ac:grpSpMkLst>
            <pc:docMk/>
            <pc:sldMk cId="62134809" sldId="272"/>
            <ac:grpSpMk id="11" creationId="{83B06D91-ADD1-E8B9-4E77-9439BF55076D}"/>
          </ac:grpSpMkLst>
        </pc:grpChg>
        <pc:picChg chg="add mod ord">
          <ac:chgData name="Sarawoot Kongyoung" userId="3c6e786b-6c74-44bb-b33c-0040d5d8c246" providerId="ADAL" clId="{962E4C19-0485-4231-9B82-70546711EBC7}" dt="2024-08-18T04:10:10.104" v="1260" actId="1076"/>
          <ac:picMkLst>
            <pc:docMk/>
            <pc:sldMk cId="62134809" sldId="272"/>
            <ac:picMk id="5" creationId="{3051494C-261C-DF5F-6B5F-6958D0B95076}"/>
          </ac:picMkLst>
        </pc:picChg>
        <pc:cxnChg chg="mod">
          <ac:chgData name="Sarawoot Kongyoung" userId="3c6e786b-6c74-44bb-b33c-0040d5d8c246" providerId="ADAL" clId="{962E4C19-0485-4231-9B82-70546711EBC7}" dt="2024-08-18T04:10:25.785" v="1263" actId="14100"/>
          <ac:cxnSpMkLst>
            <pc:docMk/>
            <pc:sldMk cId="62134809" sldId="272"/>
            <ac:cxnSpMk id="7" creationId="{434E2DF3-8EC7-42D0-5D2F-B77269BC33A4}"/>
          </ac:cxnSpMkLst>
        </pc:cxnChg>
        <pc:cxnChg chg="mod">
          <ac:chgData name="Sarawoot Kongyoung" userId="3c6e786b-6c74-44bb-b33c-0040d5d8c246" providerId="ADAL" clId="{962E4C19-0485-4231-9B82-70546711EBC7}" dt="2024-08-18T04:10:41.583" v="1276" actId="14100"/>
          <ac:cxnSpMkLst>
            <pc:docMk/>
            <pc:sldMk cId="62134809" sldId="272"/>
            <ac:cxnSpMk id="12" creationId="{64023D3F-F89F-D8C2-07C8-83C2C1641DD7}"/>
          </ac:cxnSpMkLst>
        </pc:cxnChg>
      </pc:sldChg>
      <pc:sldChg chg="addSp delSp modSp new mod">
        <pc:chgData name="Sarawoot Kongyoung" userId="3c6e786b-6c74-44bb-b33c-0040d5d8c246" providerId="ADAL" clId="{962E4C19-0485-4231-9B82-70546711EBC7}" dt="2024-08-18T04:29:41.852" v="1412" actId="20577"/>
        <pc:sldMkLst>
          <pc:docMk/>
          <pc:sldMk cId="1395683496" sldId="273"/>
        </pc:sldMkLst>
        <pc:spChg chg="mod">
          <ac:chgData name="Sarawoot Kongyoung" userId="3c6e786b-6c74-44bb-b33c-0040d5d8c246" providerId="ADAL" clId="{962E4C19-0485-4231-9B82-70546711EBC7}" dt="2024-08-18T04:27:07.927" v="1332" actId="20577"/>
          <ac:spMkLst>
            <pc:docMk/>
            <pc:sldMk cId="1395683496" sldId="273"/>
            <ac:spMk id="2" creationId="{116649B4-FB08-4163-5E17-09B1444DFCA1}"/>
          </ac:spMkLst>
        </pc:spChg>
        <pc:spChg chg="del">
          <ac:chgData name="Sarawoot Kongyoung" userId="3c6e786b-6c74-44bb-b33c-0040d5d8c246" providerId="ADAL" clId="{962E4C19-0485-4231-9B82-70546711EBC7}" dt="2024-08-18T04:26:52.507" v="1311" actId="22"/>
          <ac:spMkLst>
            <pc:docMk/>
            <pc:sldMk cId="1395683496" sldId="273"/>
            <ac:spMk id="3" creationId="{CC06A689-BB70-390A-1AD0-DE53AC82B6EB}"/>
          </ac:spMkLst>
        </pc:spChg>
        <pc:spChg chg="mod">
          <ac:chgData name="Sarawoot Kongyoung" userId="3c6e786b-6c74-44bb-b33c-0040d5d8c246" providerId="ADAL" clId="{962E4C19-0485-4231-9B82-70546711EBC7}" dt="2024-08-18T04:27:15.913" v="1333"/>
          <ac:spMkLst>
            <pc:docMk/>
            <pc:sldMk cId="1395683496" sldId="273"/>
            <ac:spMk id="8" creationId="{54D37636-508F-9426-4038-C3AE37D0B7FA}"/>
          </ac:spMkLst>
        </pc:spChg>
        <pc:spChg chg="add mod">
          <ac:chgData name="Sarawoot Kongyoung" userId="3c6e786b-6c74-44bb-b33c-0040d5d8c246" providerId="ADAL" clId="{962E4C19-0485-4231-9B82-70546711EBC7}" dt="2024-08-18T04:28:11.882" v="1375" actId="20577"/>
          <ac:spMkLst>
            <pc:docMk/>
            <pc:sldMk cId="1395683496" sldId="273"/>
            <ac:spMk id="9" creationId="{6CF074BD-FED2-6870-4B5B-4B7E54499612}"/>
          </ac:spMkLst>
        </pc:spChg>
        <pc:spChg chg="mod">
          <ac:chgData name="Sarawoot Kongyoung" userId="3c6e786b-6c74-44bb-b33c-0040d5d8c246" providerId="ADAL" clId="{962E4C19-0485-4231-9B82-70546711EBC7}" dt="2024-08-18T04:28:24.273" v="1378" actId="1076"/>
          <ac:spMkLst>
            <pc:docMk/>
            <pc:sldMk cId="1395683496" sldId="273"/>
            <ac:spMk id="12" creationId="{A6F41EE2-0BAE-0215-B53A-6E32CC9B083E}"/>
          </ac:spMkLst>
        </pc:spChg>
        <pc:spChg chg="add mod">
          <ac:chgData name="Sarawoot Kongyoung" userId="3c6e786b-6c74-44bb-b33c-0040d5d8c246" providerId="ADAL" clId="{962E4C19-0485-4231-9B82-70546711EBC7}" dt="2024-08-18T04:28:41.485" v="1386" actId="20577"/>
          <ac:spMkLst>
            <pc:docMk/>
            <pc:sldMk cId="1395683496" sldId="273"/>
            <ac:spMk id="14" creationId="{05AF6EE8-2DFA-A5FF-705D-FAA4077B0D00}"/>
          </ac:spMkLst>
        </pc:spChg>
        <pc:spChg chg="mod">
          <ac:chgData name="Sarawoot Kongyoung" userId="3c6e786b-6c74-44bb-b33c-0040d5d8c246" providerId="ADAL" clId="{962E4C19-0485-4231-9B82-70546711EBC7}" dt="2024-08-18T04:29:28.699" v="1394" actId="20577"/>
          <ac:spMkLst>
            <pc:docMk/>
            <pc:sldMk cId="1395683496" sldId="273"/>
            <ac:spMk id="19" creationId="{854717AF-BB8D-C95E-CD9A-E262E8F7EA00}"/>
          </ac:spMkLst>
        </pc:spChg>
        <pc:spChg chg="add mod">
          <ac:chgData name="Sarawoot Kongyoung" userId="3c6e786b-6c74-44bb-b33c-0040d5d8c246" providerId="ADAL" clId="{962E4C19-0485-4231-9B82-70546711EBC7}" dt="2024-08-18T04:29:41.852" v="1412" actId="20577"/>
          <ac:spMkLst>
            <pc:docMk/>
            <pc:sldMk cId="1395683496" sldId="273"/>
            <ac:spMk id="20" creationId="{D52FEB1B-9738-EE7D-B1AE-0C2FAEE1BA55}"/>
          </ac:spMkLst>
        </pc:spChg>
        <pc:grpChg chg="add mod">
          <ac:chgData name="Sarawoot Kongyoung" userId="3c6e786b-6c74-44bb-b33c-0040d5d8c246" providerId="ADAL" clId="{962E4C19-0485-4231-9B82-70546711EBC7}" dt="2024-08-18T04:27:21.618" v="1334" actId="1076"/>
          <ac:grpSpMkLst>
            <pc:docMk/>
            <pc:sldMk cId="1395683496" sldId="273"/>
            <ac:grpSpMk id="6" creationId="{81978DB4-2FC4-1392-0FD0-FDF460FD0194}"/>
          </ac:grpSpMkLst>
        </pc:grpChg>
        <pc:grpChg chg="add mod">
          <ac:chgData name="Sarawoot Kongyoung" userId="3c6e786b-6c74-44bb-b33c-0040d5d8c246" providerId="ADAL" clId="{962E4C19-0485-4231-9B82-70546711EBC7}" dt="2024-08-18T04:28:16.463" v="1377" actId="1076"/>
          <ac:grpSpMkLst>
            <pc:docMk/>
            <pc:sldMk cId="1395683496" sldId="273"/>
            <ac:grpSpMk id="10" creationId="{3B5F7F07-DEF2-7A7E-E9AF-AEAB07F27015}"/>
          </ac:grpSpMkLst>
        </pc:grpChg>
        <pc:grpChg chg="add mod">
          <ac:chgData name="Sarawoot Kongyoung" userId="3c6e786b-6c74-44bb-b33c-0040d5d8c246" providerId="ADAL" clId="{962E4C19-0485-4231-9B82-70546711EBC7}" dt="2024-08-18T04:29:20.846" v="1391" actId="14100"/>
          <ac:grpSpMkLst>
            <pc:docMk/>
            <pc:sldMk cId="1395683496" sldId="273"/>
            <ac:grpSpMk id="17" creationId="{4C92CC50-83D6-7991-4DDE-7F3C49E6E455}"/>
          </ac:grpSpMkLst>
        </pc:grpChg>
        <pc:picChg chg="add mod ord">
          <ac:chgData name="Sarawoot Kongyoung" userId="3c6e786b-6c74-44bb-b33c-0040d5d8c246" providerId="ADAL" clId="{962E4C19-0485-4231-9B82-70546711EBC7}" dt="2024-08-18T04:26:58.276" v="1313" actId="1076"/>
          <ac:picMkLst>
            <pc:docMk/>
            <pc:sldMk cId="1395683496" sldId="273"/>
            <ac:picMk id="5" creationId="{CB8E3AF2-7BF3-50EB-75AD-D4365A795339}"/>
          </ac:picMkLst>
        </pc:picChg>
        <pc:cxnChg chg="mod">
          <ac:chgData name="Sarawoot Kongyoung" userId="3c6e786b-6c74-44bb-b33c-0040d5d8c246" providerId="ADAL" clId="{962E4C19-0485-4231-9B82-70546711EBC7}" dt="2024-08-18T04:27:15.913" v="1333"/>
          <ac:cxnSpMkLst>
            <pc:docMk/>
            <pc:sldMk cId="1395683496" sldId="273"/>
            <ac:cxnSpMk id="7" creationId="{41FA8B36-1C11-BAE3-A084-7745CDE85AB7}"/>
          </ac:cxnSpMkLst>
        </pc:cxnChg>
        <pc:cxnChg chg="mod">
          <ac:chgData name="Sarawoot Kongyoung" userId="3c6e786b-6c74-44bb-b33c-0040d5d8c246" providerId="ADAL" clId="{962E4C19-0485-4231-9B82-70546711EBC7}" dt="2024-08-18T04:28:46.502" v="1387" actId="14100"/>
          <ac:cxnSpMkLst>
            <pc:docMk/>
            <pc:sldMk cId="1395683496" sldId="273"/>
            <ac:cxnSpMk id="11" creationId="{E9926F40-2B77-617B-4D97-5CE1740B14C3}"/>
          </ac:cxnSpMkLst>
        </pc:cxnChg>
        <pc:cxnChg chg="mod">
          <ac:chgData name="Sarawoot Kongyoung" userId="3c6e786b-6c74-44bb-b33c-0040d5d8c246" providerId="ADAL" clId="{962E4C19-0485-4231-9B82-70546711EBC7}" dt="2024-08-18T04:29:23.757" v="1392" actId="14100"/>
          <ac:cxnSpMkLst>
            <pc:docMk/>
            <pc:sldMk cId="1395683496" sldId="273"/>
            <ac:cxnSpMk id="18" creationId="{22058CEF-6E77-6B1C-B268-E3F8B0A1AC3D}"/>
          </ac:cxnSpMkLst>
        </pc:cxnChg>
      </pc:sldChg>
      <pc:sldChg chg="addSp delSp modSp new mod modClrScheme chgLayout">
        <pc:chgData name="Sarawoot Kongyoung" userId="3c6e786b-6c74-44bb-b33c-0040d5d8c246" providerId="ADAL" clId="{962E4C19-0485-4231-9B82-70546711EBC7}" dt="2024-08-18T04:31:39.223" v="1426" actId="700"/>
        <pc:sldMkLst>
          <pc:docMk/>
          <pc:sldMk cId="1676284263" sldId="274"/>
        </pc:sldMkLst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2" creationId="{6C804572-73A5-6C98-90BD-C1041D56D08D}"/>
          </ac:spMkLst>
        </pc:spChg>
        <pc:spChg chg="del mod ord">
          <ac:chgData name="Sarawoot Kongyoung" userId="3c6e786b-6c74-44bb-b33c-0040d5d8c246" providerId="ADAL" clId="{962E4C19-0485-4231-9B82-70546711EBC7}" dt="2024-08-18T04:30:50.550" v="1415" actId="700"/>
          <ac:spMkLst>
            <pc:docMk/>
            <pc:sldMk cId="1676284263" sldId="274"/>
            <ac:spMk id="3" creationId="{E6125408-1594-FA55-AD52-CDEAAD7A818B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4" creationId="{D05FD86C-58A1-8737-13AC-73C52018D380}"/>
          </ac:spMkLst>
        </pc:spChg>
        <pc:spChg chg="add del mod ord">
          <ac:chgData name="Sarawoot Kongyoung" userId="3c6e786b-6c74-44bb-b33c-0040d5d8c246" providerId="ADAL" clId="{962E4C19-0485-4231-9B82-70546711EBC7}" dt="2024-08-18T04:31:39.223" v="1426" actId="700"/>
          <ac:spMkLst>
            <pc:docMk/>
            <pc:sldMk cId="1676284263" sldId="274"/>
            <ac:spMk id="5" creationId="{B0D7E2ED-D6D2-978B-D43B-92901B70D24E}"/>
          </ac:spMkLst>
        </pc:spChg>
        <pc:picChg chg="add del">
          <ac:chgData name="Sarawoot Kongyoung" userId="3c6e786b-6c74-44bb-b33c-0040d5d8c246" providerId="ADAL" clId="{962E4C19-0485-4231-9B82-70546711EBC7}" dt="2024-08-18T04:31:31.033" v="1423" actId="21"/>
          <ac:picMkLst>
            <pc:docMk/>
            <pc:sldMk cId="1676284263" sldId="274"/>
            <ac:picMk id="7" creationId="{78BDDD06-2006-3785-15DF-F7A2777F5869}"/>
          </ac:picMkLst>
        </pc:picChg>
        <pc:picChg chg="add mod">
          <ac:chgData name="Sarawoot Kongyoung" userId="3c6e786b-6c74-44bb-b33c-0040d5d8c246" providerId="ADAL" clId="{962E4C19-0485-4231-9B82-70546711EBC7}" dt="2024-08-18T04:31:33.794" v="1425"/>
          <ac:picMkLst>
            <pc:docMk/>
            <pc:sldMk cId="1676284263" sldId="274"/>
            <ac:picMk id="8" creationId="{78BDDD06-2006-3785-15DF-F7A2777F5869}"/>
          </ac:picMkLst>
        </pc:picChg>
      </pc:sldChg>
      <pc:sldChg chg="addSp delSp modSp new mod modClrScheme chgLayout">
        <pc:chgData name="Sarawoot Kongyoung" userId="3c6e786b-6c74-44bb-b33c-0040d5d8c246" providerId="ADAL" clId="{962E4C19-0485-4231-9B82-70546711EBC7}" dt="2024-08-18T04:38:05.547" v="1440" actId="1076"/>
        <pc:sldMkLst>
          <pc:docMk/>
          <pc:sldMk cId="3422538413" sldId="275"/>
        </pc:sldMkLst>
        <pc:spChg chg="add mod">
          <ac:chgData name="Sarawoot Kongyoung" userId="3c6e786b-6c74-44bb-b33c-0040d5d8c246" providerId="ADAL" clId="{962E4C19-0485-4231-9B82-70546711EBC7}" dt="2024-08-18T04:36:43.729" v="1433" actId="20577"/>
          <ac:spMkLst>
            <pc:docMk/>
            <pc:sldMk cId="3422538413" sldId="275"/>
            <ac:spMk id="2" creationId="{C5E29B14-6DF4-CF71-42A0-D20589E66421}"/>
          </ac:spMkLst>
        </pc:spChg>
        <pc:spChg chg="add mod">
          <ac:chgData name="Sarawoot Kongyoung" userId="3c6e786b-6c74-44bb-b33c-0040d5d8c246" providerId="ADAL" clId="{962E4C19-0485-4231-9B82-70546711EBC7}" dt="2024-08-18T04:36:49.148" v="1434"/>
          <ac:spMkLst>
            <pc:docMk/>
            <pc:sldMk cId="3422538413" sldId="275"/>
            <ac:spMk id="3" creationId="{5D7930D1-9AE4-ACAD-5CDB-5FD386F62437}"/>
          </ac:spMkLst>
        </pc:spChg>
        <pc:picChg chg="add del">
          <ac:chgData name="Sarawoot Kongyoung" userId="3c6e786b-6c74-44bb-b33c-0040d5d8c246" providerId="ADAL" clId="{962E4C19-0485-4231-9B82-70546711EBC7}" dt="2024-08-18T04:37:53.893" v="1436" actId="22"/>
          <ac:picMkLst>
            <pc:docMk/>
            <pc:sldMk cId="3422538413" sldId="275"/>
            <ac:picMk id="5" creationId="{9194C942-3BF9-6D4A-3E5E-C35BD8C2D35E}"/>
          </ac:picMkLst>
        </pc:picChg>
        <pc:picChg chg="add mod">
          <ac:chgData name="Sarawoot Kongyoung" userId="3c6e786b-6c74-44bb-b33c-0040d5d8c246" providerId="ADAL" clId="{962E4C19-0485-4231-9B82-70546711EBC7}" dt="2024-08-18T04:38:05.547" v="1440" actId="1076"/>
          <ac:picMkLst>
            <pc:docMk/>
            <pc:sldMk cId="3422538413" sldId="275"/>
            <ac:picMk id="7" creationId="{8A1CB88D-2AC5-D38C-2D29-52BFB67B1FB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6.543" v="1518" actId="1076"/>
        <pc:sldMkLst>
          <pc:docMk/>
          <pc:sldMk cId="706716995" sldId="276"/>
        </pc:sldMkLst>
        <pc:spChg chg="mod">
          <ac:chgData name="Sarawoot Kongyoung" userId="3c6e786b-6c74-44bb-b33c-0040d5d8c246" providerId="ADAL" clId="{962E4C19-0485-4231-9B82-70546711EBC7}" dt="2024-08-18T04:41:32.572" v="1469"/>
          <ac:spMkLst>
            <pc:docMk/>
            <pc:sldMk cId="706716995" sldId="276"/>
            <ac:spMk id="2" creationId="{BA8069E8-F9D2-7C1C-B483-457F5B84ABF1}"/>
          </ac:spMkLst>
        </pc:spChg>
        <pc:spChg chg="add del mod">
          <ac:chgData name="Sarawoot Kongyoung" userId="3c6e786b-6c74-44bb-b33c-0040d5d8c246" providerId="ADAL" clId="{962E4C19-0485-4231-9B82-70546711EBC7}" dt="2024-08-18T04:42:31.129" v="1486" actId="6549"/>
          <ac:spMkLst>
            <pc:docMk/>
            <pc:sldMk cId="706716995" sldId="276"/>
            <ac:spMk id="3" creationId="{B58149C2-8DD7-D4FC-A836-2A9551C56D93}"/>
          </ac:spMkLst>
        </pc:spChg>
        <pc:spChg chg="add mod">
          <ac:chgData name="Sarawoot Kongyoung" userId="3c6e786b-6c74-44bb-b33c-0040d5d8c246" providerId="ADAL" clId="{962E4C19-0485-4231-9B82-70546711EBC7}" dt="2024-08-18T04:41:41.573" v="1471"/>
          <ac:spMkLst>
            <pc:docMk/>
            <pc:sldMk cId="706716995" sldId="276"/>
            <ac:spMk id="4" creationId="{909597F2-BD03-16BB-E3B7-2C8714759EC2}"/>
          </ac:spMkLst>
        </pc:spChg>
        <pc:picChg chg="add mod">
          <ac:chgData name="Sarawoot Kongyoung" userId="3c6e786b-6c74-44bb-b33c-0040d5d8c246" providerId="ADAL" clId="{962E4C19-0485-4231-9B82-70546711EBC7}" dt="2024-08-18T04:42:38.723" v="1490" actId="1076"/>
          <ac:picMkLst>
            <pc:docMk/>
            <pc:sldMk cId="706716995" sldId="276"/>
            <ac:picMk id="6" creationId="{19B316F1-EBB7-BE15-3708-6B610B575F4D}"/>
          </ac:picMkLst>
        </pc:picChg>
        <pc:picChg chg="add mod">
          <ac:chgData name="Sarawoot Kongyoung" userId="3c6e786b-6c74-44bb-b33c-0040d5d8c246" providerId="ADAL" clId="{962E4C19-0485-4231-9B82-70546711EBC7}" dt="2024-08-18T04:42:35.143" v="1488" actId="1076"/>
          <ac:picMkLst>
            <pc:docMk/>
            <pc:sldMk cId="706716995" sldId="276"/>
            <ac:picMk id="8" creationId="{0C969369-08C3-3337-ECED-0693B23028F7}"/>
          </ac:picMkLst>
        </pc:picChg>
        <pc:picChg chg="add mod">
          <ac:chgData name="Sarawoot Kongyoung" userId="3c6e786b-6c74-44bb-b33c-0040d5d8c246" providerId="ADAL" clId="{962E4C19-0485-4231-9B82-70546711EBC7}" dt="2024-08-18T04:47:16.543" v="1518" actId="1076"/>
          <ac:picMkLst>
            <pc:docMk/>
            <pc:sldMk cId="706716995" sldId="276"/>
            <ac:picMk id="9" creationId="{87625FB5-46D2-907D-3A50-5F344D0435D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7:10.410" v="1516" actId="208"/>
        <pc:sldMkLst>
          <pc:docMk/>
          <pc:sldMk cId="108416546" sldId="277"/>
        </pc:sldMkLst>
        <pc:spChg chg="mod">
          <ac:chgData name="Sarawoot Kongyoung" userId="3c6e786b-6c74-44bb-b33c-0040d5d8c246" providerId="ADAL" clId="{962E4C19-0485-4231-9B82-70546711EBC7}" dt="2024-08-18T04:43:39.635" v="1496" actId="20577"/>
          <ac:spMkLst>
            <pc:docMk/>
            <pc:sldMk cId="108416546" sldId="277"/>
            <ac:spMk id="2" creationId="{6187EC2D-9165-4276-9039-10844971CE7F}"/>
          </ac:spMkLst>
        </pc:spChg>
        <pc:spChg chg="add del mod">
          <ac:chgData name="Sarawoot Kongyoung" userId="3c6e786b-6c74-44bb-b33c-0040d5d8c246" providerId="ADAL" clId="{962E4C19-0485-4231-9B82-70546711EBC7}" dt="2024-08-18T04:45:49.187" v="1510" actId="207"/>
          <ac:spMkLst>
            <pc:docMk/>
            <pc:sldMk cId="108416546" sldId="277"/>
            <ac:spMk id="3" creationId="{815A5F94-DFD1-AC70-A324-28E3BCA9E2E4}"/>
          </ac:spMkLst>
        </pc:spChg>
        <pc:spChg chg="add mod">
          <ac:chgData name="Sarawoot Kongyoung" userId="3c6e786b-6c74-44bb-b33c-0040d5d8c246" providerId="ADAL" clId="{962E4C19-0485-4231-9B82-70546711EBC7}" dt="2024-08-18T04:45:17.430" v="1499"/>
          <ac:spMkLst>
            <pc:docMk/>
            <pc:sldMk cId="108416546" sldId="277"/>
            <ac:spMk id="6" creationId="{F38447E9-13A8-441F-56AD-E85FA2676BBB}"/>
          </ac:spMkLst>
        </pc:spChg>
        <pc:picChg chg="add mod">
          <ac:chgData name="Sarawoot Kongyoung" userId="3c6e786b-6c74-44bb-b33c-0040d5d8c246" providerId="ADAL" clId="{962E4C19-0485-4231-9B82-70546711EBC7}" dt="2024-08-18T04:45:25.350" v="1503" actId="1076"/>
          <ac:picMkLst>
            <pc:docMk/>
            <pc:sldMk cId="108416546" sldId="277"/>
            <ac:picMk id="5" creationId="{5243CB72-732D-2E40-FB30-CCEE75693D57}"/>
          </ac:picMkLst>
        </pc:picChg>
        <pc:picChg chg="add mod">
          <ac:chgData name="Sarawoot Kongyoung" userId="3c6e786b-6c74-44bb-b33c-0040d5d8c246" providerId="ADAL" clId="{962E4C19-0485-4231-9B82-70546711EBC7}" dt="2024-08-18T04:46:00.118" v="1512" actId="1076"/>
          <ac:picMkLst>
            <pc:docMk/>
            <pc:sldMk cId="108416546" sldId="277"/>
            <ac:picMk id="8" creationId="{4F2E8819-0256-F62E-B813-0E4C521A2BF8}"/>
          </ac:picMkLst>
        </pc:picChg>
        <pc:picChg chg="add mod">
          <ac:chgData name="Sarawoot Kongyoung" userId="3c6e786b-6c74-44bb-b33c-0040d5d8c246" providerId="ADAL" clId="{962E4C19-0485-4231-9B82-70546711EBC7}" dt="2024-08-18T04:47:10.410" v="1516" actId="208"/>
          <ac:picMkLst>
            <pc:docMk/>
            <pc:sldMk cId="108416546" sldId="277"/>
            <ac:picMk id="10" creationId="{9B911334-8479-C296-CEE0-10FAE01330D8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4:48:46.645" v="1532" actId="208"/>
        <pc:sldMkLst>
          <pc:docMk/>
          <pc:sldMk cId="3238622854" sldId="278"/>
        </pc:sldMkLst>
        <pc:spChg chg="mod">
          <ac:chgData name="Sarawoot Kongyoung" userId="3c6e786b-6c74-44bb-b33c-0040d5d8c246" providerId="ADAL" clId="{962E4C19-0485-4231-9B82-70546711EBC7}" dt="2024-08-18T04:47:46.071" v="1523" actId="20577"/>
          <ac:spMkLst>
            <pc:docMk/>
            <pc:sldMk cId="3238622854" sldId="278"/>
            <ac:spMk id="2" creationId="{A00455E4-58DD-5837-82F0-2767A85C954B}"/>
          </ac:spMkLst>
        </pc:spChg>
        <pc:spChg chg="add del mod">
          <ac:chgData name="Sarawoot Kongyoung" userId="3c6e786b-6c74-44bb-b33c-0040d5d8c246" providerId="ADAL" clId="{962E4C19-0485-4231-9B82-70546711EBC7}" dt="2024-08-18T04:48:15.580" v="1529" actId="207"/>
          <ac:spMkLst>
            <pc:docMk/>
            <pc:sldMk cId="3238622854" sldId="278"/>
            <ac:spMk id="3" creationId="{B503E5DE-6C2F-3AFE-E4FC-12964037686C}"/>
          </ac:spMkLst>
        </pc:spChg>
        <pc:spChg chg="add mod">
          <ac:chgData name="Sarawoot Kongyoung" userId="3c6e786b-6c74-44bb-b33c-0040d5d8c246" providerId="ADAL" clId="{962E4C19-0485-4231-9B82-70546711EBC7}" dt="2024-08-18T04:48:04.822" v="1526"/>
          <ac:spMkLst>
            <pc:docMk/>
            <pc:sldMk cId="3238622854" sldId="278"/>
            <ac:spMk id="6" creationId="{88878040-BC9D-BA0D-4F48-C902226D4252}"/>
          </ac:spMkLst>
        </pc:spChg>
        <pc:picChg chg="add">
          <ac:chgData name="Sarawoot Kongyoung" userId="3c6e786b-6c74-44bb-b33c-0040d5d8c246" providerId="ADAL" clId="{962E4C19-0485-4231-9B82-70546711EBC7}" dt="2024-08-18T04:48:00.536" v="1524" actId="22"/>
          <ac:picMkLst>
            <pc:docMk/>
            <pc:sldMk cId="3238622854" sldId="278"/>
            <ac:picMk id="5" creationId="{121A0129-B71A-DB08-6858-43ADECC816E2}"/>
          </ac:picMkLst>
        </pc:picChg>
        <pc:picChg chg="add mod">
          <ac:chgData name="Sarawoot Kongyoung" userId="3c6e786b-6c74-44bb-b33c-0040d5d8c246" providerId="ADAL" clId="{962E4C19-0485-4231-9B82-70546711EBC7}" dt="2024-08-18T04:48:46.645" v="1532" actId="208"/>
          <ac:picMkLst>
            <pc:docMk/>
            <pc:sldMk cId="3238622854" sldId="278"/>
            <ac:picMk id="8" creationId="{CCE7F50D-3528-1965-A6C2-0F7849093BB6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62691008" sldId="279"/>
        </pc:sldMkLst>
        <pc:spChg chg="mod">
          <ac:chgData name="Sarawoot Kongyoung" userId="3c6e786b-6c74-44bb-b33c-0040d5d8c246" providerId="ADAL" clId="{962E4C19-0485-4231-9B82-70546711EBC7}" dt="2024-08-18T04:49:24.516" v="1564" actId="20577"/>
          <ac:spMkLst>
            <pc:docMk/>
            <pc:sldMk cId="1162691008" sldId="279"/>
            <ac:spMk id="2" creationId="{5DC8B998-D985-0876-25EB-D4C3CC1BF8C2}"/>
          </ac:spMkLst>
        </pc:spChg>
        <pc:spChg chg="del">
          <ac:chgData name="Sarawoot Kongyoung" userId="3c6e786b-6c74-44bb-b33c-0040d5d8c246" providerId="ADAL" clId="{962E4C19-0485-4231-9B82-70546711EBC7}" dt="2024-08-18T04:49:55.422" v="1565" actId="22"/>
          <ac:spMkLst>
            <pc:docMk/>
            <pc:sldMk cId="1162691008" sldId="279"/>
            <ac:spMk id="3" creationId="{75F76540-5B11-197A-43D5-060CE680EF5E}"/>
          </ac:spMkLst>
        </pc:spChg>
        <pc:spChg chg="mod">
          <ac:chgData name="Sarawoot Kongyoung" userId="3c6e786b-6c74-44bb-b33c-0040d5d8c246" providerId="ADAL" clId="{962E4C19-0485-4231-9B82-70546711EBC7}" dt="2024-08-18T04:50:12.745" v="1567"/>
          <ac:spMkLst>
            <pc:docMk/>
            <pc:sldMk cId="1162691008" sldId="279"/>
            <ac:spMk id="8" creationId="{A346C373-9ED7-6671-412C-7F22661B077D}"/>
          </ac:spMkLst>
        </pc:spChg>
        <pc:spChg chg="add mod">
          <ac:chgData name="Sarawoot Kongyoung" userId="3c6e786b-6c74-44bb-b33c-0040d5d8c246" providerId="ADAL" clId="{962E4C19-0485-4231-9B82-70546711EBC7}" dt="2024-08-18T04:51:12.157" v="1590" actId="20577"/>
          <ac:spMkLst>
            <pc:docMk/>
            <pc:sldMk cId="1162691008" sldId="279"/>
            <ac:spMk id="9" creationId="{8E94E85A-751A-EA45-FC5F-E0B88737C6F1}"/>
          </ac:spMkLst>
        </pc:spChg>
        <pc:grpChg chg="add mod">
          <ac:chgData name="Sarawoot Kongyoung" userId="3c6e786b-6c74-44bb-b33c-0040d5d8c246" providerId="ADAL" clId="{962E4C19-0485-4231-9B82-70546711EBC7}" dt="2024-08-18T04:50:16.615" v="1568" actId="1076"/>
          <ac:grpSpMkLst>
            <pc:docMk/>
            <pc:sldMk cId="1162691008" sldId="279"/>
            <ac:grpSpMk id="6" creationId="{1CFC2D71-9AF3-D0D6-2251-3E57A00BBC63}"/>
          </ac:grpSpMkLst>
        </pc:grpChg>
        <pc:picChg chg="add mod ord">
          <ac:chgData name="Sarawoot Kongyoung" userId="3c6e786b-6c74-44bb-b33c-0040d5d8c246" providerId="ADAL" clId="{962E4C19-0485-4231-9B82-70546711EBC7}" dt="2024-08-18T04:49:58.892" v="1566" actId="1076"/>
          <ac:picMkLst>
            <pc:docMk/>
            <pc:sldMk cId="1162691008" sldId="279"/>
            <ac:picMk id="5" creationId="{ADFFFFE9-0819-E74A-C34C-88DA36551DBB}"/>
          </ac:picMkLst>
        </pc:picChg>
        <pc:cxnChg chg="mod">
          <ac:chgData name="Sarawoot Kongyoung" userId="3c6e786b-6c74-44bb-b33c-0040d5d8c246" providerId="ADAL" clId="{962E4C19-0485-4231-9B82-70546711EBC7}" dt="2024-08-18T04:50:21.014" v="1569" actId="14100"/>
          <ac:cxnSpMkLst>
            <pc:docMk/>
            <pc:sldMk cId="1162691008" sldId="279"/>
            <ac:cxnSpMk id="7" creationId="{778EF1CF-6FE6-8F87-7415-83833BDCF2EA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5558166" sldId="280"/>
        </pc:sldMkLst>
        <pc:spChg chg="mod">
          <ac:chgData name="Sarawoot Kongyoung" userId="3c6e786b-6c74-44bb-b33c-0040d5d8c246" providerId="ADAL" clId="{962E4C19-0485-4231-9B82-70546711EBC7}" dt="2024-08-18T04:51:23.314" v="1593"/>
          <ac:spMkLst>
            <pc:docMk/>
            <pc:sldMk cId="85558166" sldId="280"/>
            <ac:spMk id="2" creationId="{678648D4-E93C-F43A-C3A6-D33AE43C9BD3}"/>
          </ac:spMkLst>
        </pc:spChg>
        <pc:spChg chg="del">
          <ac:chgData name="Sarawoot Kongyoung" userId="3c6e786b-6c74-44bb-b33c-0040d5d8c246" providerId="ADAL" clId="{962E4C19-0485-4231-9B82-70546711EBC7}" dt="2024-08-18T04:51:16.436" v="1592" actId="22"/>
          <ac:spMkLst>
            <pc:docMk/>
            <pc:sldMk cId="85558166" sldId="280"/>
            <ac:spMk id="3" creationId="{7F5E04A7-C634-F404-4BCE-1E5603A499A2}"/>
          </ac:spMkLst>
        </pc:spChg>
        <pc:spChg chg="mod">
          <ac:chgData name="Sarawoot Kongyoung" userId="3c6e786b-6c74-44bb-b33c-0040d5d8c246" providerId="ADAL" clId="{962E4C19-0485-4231-9B82-70546711EBC7}" dt="2024-08-18T04:51:30.715" v="1594"/>
          <ac:spMkLst>
            <pc:docMk/>
            <pc:sldMk cId="85558166" sldId="280"/>
            <ac:spMk id="8" creationId="{0FF42003-1B55-5A22-372D-275F71B30F9E}"/>
          </ac:spMkLst>
        </pc:spChg>
        <pc:spChg chg="add mod">
          <ac:chgData name="Sarawoot Kongyoung" userId="3c6e786b-6c74-44bb-b33c-0040d5d8c246" providerId="ADAL" clId="{962E4C19-0485-4231-9B82-70546711EBC7}" dt="2024-08-18T04:51:49.994" v="1609" actId="20577"/>
          <ac:spMkLst>
            <pc:docMk/>
            <pc:sldMk cId="85558166" sldId="280"/>
            <ac:spMk id="9" creationId="{DA66C9C0-F2B3-9424-A81F-A059556313B6}"/>
          </ac:spMkLst>
        </pc:spChg>
        <pc:grpChg chg="add mod">
          <ac:chgData name="Sarawoot Kongyoung" userId="3c6e786b-6c74-44bb-b33c-0040d5d8c246" providerId="ADAL" clId="{962E4C19-0485-4231-9B82-70546711EBC7}" dt="2024-08-18T04:51:35.925" v="1596" actId="14100"/>
          <ac:grpSpMkLst>
            <pc:docMk/>
            <pc:sldMk cId="85558166" sldId="280"/>
            <ac:grpSpMk id="6" creationId="{DA569457-80DC-4C09-345F-8FBB62247623}"/>
          </ac:grpSpMkLst>
        </pc:grpChg>
        <pc:picChg chg="add mod ord">
          <ac:chgData name="Sarawoot Kongyoung" userId="3c6e786b-6c74-44bb-b33c-0040d5d8c246" providerId="ADAL" clId="{962E4C19-0485-4231-9B82-70546711EBC7}" dt="2024-08-18T04:51:16.436" v="1592" actId="22"/>
          <ac:picMkLst>
            <pc:docMk/>
            <pc:sldMk cId="85558166" sldId="280"/>
            <ac:picMk id="5" creationId="{7104242D-6096-EC0D-2732-A2E2F874FE76}"/>
          </ac:picMkLst>
        </pc:picChg>
        <pc:cxnChg chg="mod">
          <ac:chgData name="Sarawoot Kongyoung" userId="3c6e786b-6c74-44bb-b33c-0040d5d8c246" providerId="ADAL" clId="{962E4C19-0485-4231-9B82-70546711EBC7}" dt="2024-08-18T04:51:40.846" v="1597" actId="14100"/>
          <ac:cxnSpMkLst>
            <pc:docMk/>
            <pc:sldMk cId="85558166" sldId="280"/>
            <ac:cxnSpMk id="7" creationId="{285E0B17-FB1E-1EDC-B273-85CA853B0B64}"/>
          </ac:cxnSpMkLst>
        </pc:cxn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89335672" sldId="281"/>
        </pc:sldMkLst>
        <pc:spChg chg="mod">
          <ac:chgData name="Sarawoot Kongyoung" userId="3c6e786b-6c74-44bb-b33c-0040d5d8c246" providerId="ADAL" clId="{962E4C19-0485-4231-9B82-70546711EBC7}" dt="2024-08-18T07:09:06.871" v="1651" actId="20577"/>
          <ac:spMkLst>
            <pc:docMk/>
            <pc:sldMk cId="2589335672" sldId="281"/>
            <ac:spMk id="2" creationId="{F5F28096-D4F0-5B9B-6326-45409F994D24}"/>
          </ac:spMkLst>
        </pc:spChg>
        <pc:spChg chg="del">
          <ac:chgData name="Sarawoot Kongyoung" userId="3c6e786b-6c74-44bb-b33c-0040d5d8c246" providerId="ADAL" clId="{962E4C19-0485-4231-9B82-70546711EBC7}" dt="2024-08-18T07:08:48.817" v="1611" actId="22"/>
          <ac:spMkLst>
            <pc:docMk/>
            <pc:sldMk cId="2589335672" sldId="281"/>
            <ac:spMk id="3" creationId="{73A0EF8B-DFCA-541D-A117-15E7F00E54ED}"/>
          </ac:spMkLst>
        </pc:spChg>
        <pc:spChg chg="mod">
          <ac:chgData name="Sarawoot Kongyoung" userId="3c6e786b-6c74-44bb-b33c-0040d5d8c246" providerId="ADAL" clId="{962E4C19-0485-4231-9B82-70546711EBC7}" dt="2024-08-18T07:10:44.970" v="1697" actId="1076"/>
          <ac:spMkLst>
            <pc:docMk/>
            <pc:sldMk cId="2589335672" sldId="281"/>
            <ac:spMk id="8" creationId="{C0218701-FC14-4DB3-3A8C-D58A52EFF1A5}"/>
          </ac:spMkLst>
        </pc:spChg>
        <pc:spChg chg="add mod">
          <ac:chgData name="Sarawoot Kongyoung" userId="3c6e786b-6c74-44bb-b33c-0040d5d8c246" providerId="ADAL" clId="{962E4C19-0485-4231-9B82-70546711EBC7}" dt="2024-08-18T07:10:47.360" v="1698" actId="1076"/>
          <ac:spMkLst>
            <pc:docMk/>
            <pc:sldMk cId="2589335672" sldId="281"/>
            <ac:spMk id="9" creationId="{D03D607D-17E4-CBFC-F214-2A52C3B1043E}"/>
          </ac:spMkLst>
        </pc:spChg>
        <pc:spChg chg="mod">
          <ac:chgData name="Sarawoot Kongyoung" userId="3c6e786b-6c74-44bb-b33c-0040d5d8c246" providerId="ADAL" clId="{962E4C19-0485-4231-9B82-70546711EBC7}" dt="2024-08-18T07:09:43.742" v="1660" actId="20577"/>
          <ac:spMkLst>
            <pc:docMk/>
            <pc:sldMk cId="2589335672" sldId="281"/>
            <ac:spMk id="13" creationId="{E0BC5DF9-1EF5-22DC-1ABC-B6CB035DBF0C}"/>
          </ac:spMkLst>
        </pc:spChg>
        <pc:spChg chg="add mod">
          <ac:chgData name="Sarawoot Kongyoung" userId="3c6e786b-6c74-44bb-b33c-0040d5d8c246" providerId="ADAL" clId="{962E4C19-0485-4231-9B82-70546711EBC7}" dt="2024-08-18T07:10:27.492" v="1691" actId="1076"/>
          <ac:spMkLst>
            <pc:docMk/>
            <pc:sldMk cId="2589335672" sldId="281"/>
            <ac:spMk id="14" creationId="{FBE959FF-DDA4-371C-AEB5-5317528543E3}"/>
          </ac:spMkLst>
        </pc:spChg>
        <pc:spChg chg="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7" creationId="{C0CCAB7F-0397-6BA6-6E3E-5B6E76C97811}"/>
          </ac:spMkLst>
        </pc:spChg>
        <pc:spChg chg="add mod">
          <ac:chgData name="Sarawoot Kongyoung" userId="3c6e786b-6c74-44bb-b33c-0040d5d8c246" providerId="ADAL" clId="{962E4C19-0485-4231-9B82-70546711EBC7}" dt="2024-08-18T07:09:30.402" v="1656"/>
          <ac:spMkLst>
            <pc:docMk/>
            <pc:sldMk cId="2589335672" sldId="281"/>
            <ac:spMk id="18" creationId="{8E0870B5-2FE5-3BC1-C85F-AB6139BB0ACF}"/>
          </ac:spMkLst>
        </pc:spChg>
        <pc:spChg chg="mod">
          <ac:chgData name="Sarawoot Kongyoung" userId="3c6e786b-6c74-44bb-b33c-0040d5d8c246" providerId="ADAL" clId="{962E4C19-0485-4231-9B82-70546711EBC7}" dt="2024-08-18T07:11:12.246" v="1705" actId="20577"/>
          <ac:spMkLst>
            <pc:docMk/>
            <pc:sldMk cId="2589335672" sldId="281"/>
            <ac:spMk id="27" creationId="{3069F27F-7A85-EB79-E405-CAAE6A0970ED}"/>
          </ac:spMkLst>
        </pc:spChg>
        <pc:spChg chg="add mod">
          <ac:chgData name="Sarawoot Kongyoung" userId="3c6e786b-6c74-44bb-b33c-0040d5d8c246" providerId="ADAL" clId="{962E4C19-0485-4231-9B82-70546711EBC7}" dt="2024-08-18T07:11:19.987" v="1720" actId="20577"/>
          <ac:spMkLst>
            <pc:docMk/>
            <pc:sldMk cId="2589335672" sldId="281"/>
            <ac:spMk id="28" creationId="{AB8E1493-AA50-CD09-DB00-FF41965D5158}"/>
          </ac:spMkLst>
        </pc:spChg>
        <pc:spChg chg="add">
          <ac:chgData name="Sarawoot Kongyoung" userId="3c6e786b-6c74-44bb-b33c-0040d5d8c246" providerId="ADAL" clId="{962E4C19-0485-4231-9B82-70546711EBC7}" dt="2024-08-18T07:11:33.955" v="1721" actId="11529"/>
          <ac:spMkLst>
            <pc:docMk/>
            <pc:sldMk cId="2589335672" sldId="281"/>
            <ac:spMk id="31" creationId="{822515CF-8097-C238-8C47-74789B132C64}"/>
          </ac:spMkLst>
        </pc:s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6" creationId="{20C7AD59-8225-FCFF-7ACD-0651AC4DEE05}"/>
          </ac:grpSpMkLst>
        </pc:grpChg>
        <pc:grpChg chg="add mod">
          <ac:chgData name="Sarawoot Kongyoung" userId="3c6e786b-6c74-44bb-b33c-0040d5d8c246" providerId="ADAL" clId="{962E4C19-0485-4231-9B82-70546711EBC7}" dt="2024-08-18T07:10:27.492" v="1691" actId="1076"/>
          <ac:grpSpMkLst>
            <pc:docMk/>
            <pc:sldMk cId="2589335672" sldId="281"/>
            <ac:grpSpMk id="11" creationId="{B4E3B168-F7BA-EFD2-1CBD-7F0EECFC2909}"/>
          </ac:grpSpMkLst>
        </pc:grpChg>
        <pc:grpChg chg="add mod">
          <ac:chgData name="Sarawoot Kongyoung" userId="3c6e786b-6c74-44bb-b33c-0040d5d8c246" providerId="ADAL" clId="{962E4C19-0485-4231-9B82-70546711EBC7}" dt="2024-08-18T07:09:30.402" v="1656"/>
          <ac:grpSpMkLst>
            <pc:docMk/>
            <pc:sldMk cId="2589335672" sldId="281"/>
            <ac:grpSpMk id="15" creationId="{3DC32735-3C16-5C08-122F-71B164CF057E}"/>
          </ac:grpSpMkLst>
        </pc:grpChg>
        <pc:grpChg chg="add mod">
          <ac:chgData name="Sarawoot Kongyoung" userId="3c6e786b-6c74-44bb-b33c-0040d5d8c246" providerId="ADAL" clId="{962E4C19-0485-4231-9B82-70546711EBC7}" dt="2024-08-18T07:10:58.063" v="1701" actId="1076"/>
          <ac:grpSpMkLst>
            <pc:docMk/>
            <pc:sldMk cId="2589335672" sldId="281"/>
            <ac:grpSpMk id="25" creationId="{E39FD99A-468C-4BF3-87BC-D7CA86A0AED4}"/>
          </ac:grpSpMkLst>
        </pc:grpChg>
        <pc:picChg chg="add mod ord">
          <ac:chgData name="Sarawoot Kongyoung" userId="3c6e786b-6c74-44bb-b33c-0040d5d8c246" providerId="ADAL" clId="{962E4C19-0485-4231-9B82-70546711EBC7}" dt="2024-08-18T07:10:27.492" v="1691" actId="1076"/>
          <ac:picMkLst>
            <pc:docMk/>
            <pc:sldMk cId="2589335672" sldId="281"/>
            <ac:picMk id="5" creationId="{79AD6E1C-ACCA-B33D-C93B-172217364FED}"/>
          </ac:picMkLst>
        </pc:picChg>
        <pc:picChg chg="add mod">
          <ac:chgData name="Sarawoot Kongyoung" userId="3c6e786b-6c74-44bb-b33c-0040d5d8c246" providerId="ADAL" clId="{962E4C19-0485-4231-9B82-70546711EBC7}" dt="2024-08-18T07:10:35.118" v="1695" actId="208"/>
          <ac:picMkLst>
            <pc:docMk/>
            <pc:sldMk cId="2589335672" sldId="281"/>
            <ac:picMk id="22" creationId="{8C5D736A-E663-4FB3-4298-2E75B1E82D4E}"/>
          </ac:picMkLst>
        </pc:picChg>
        <pc:cxnChg chg="mod">
          <ac:chgData name="Sarawoot Kongyoung" userId="3c6e786b-6c74-44bb-b33c-0040d5d8c246" providerId="ADAL" clId="{962E4C19-0485-4231-9B82-70546711EBC7}" dt="2024-08-18T07:10:50.418" v="1699" actId="14100"/>
          <ac:cxnSpMkLst>
            <pc:docMk/>
            <pc:sldMk cId="2589335672" sldId="281"/>
            <ac:cxnSpMk id="7" creationId="{DDEE0D6C-B580-2A37-70BF-833A3489293C}"/>
          </ac:cxnSpMkLst>
        </pc:cxnChg>
        <pc:cxnChg chg="mod">
          <ac:chgData name="Sarawoot Kongyoung" userId="3c6e786b-6c74-44bb-b33c-0040d5d8c246" providerId="ADAL" clId="{962E4C19-0485-4231-9B82-70546711EBC7}" dt="2024-08-18T07:09:42.526" v="1659" actId="14100"/>
          <ac:cxnSpMkLst>
            <pc:docMk/>
            <pc:sldMk cId="2589335672" sldId="281"/>
            <ac:cxnSpMk id="12" creationId="{34994979-5F66-3149-E9EF-4E097B83177C}"/>
          </ac:cxnSpMkLst>
        </pc:cxnChg>
        <pc:cxnChg chg="mod">
          <ac:chgData name="Sarawoot Kongyoung" userId="3c6e786b-6c74-44bb-b33c-0040d5d8c246" providerId="ADAL" clId="{962E4C19-0485-4231-9B82-70546711EBC7}" dt="2024-08-18T07:09:30.402" v="1656"/>
          <ac:cxnSpMkLst>
            <pc:docMk/>
            <pc:sldMk cId="2589335672" sldId="281"/>
            <ac:cxnSpMk id="16" creationId="{EEBD951D-B698-A2FA-653A-489F29921182}"/>
          </ac:cxnSpMkLst>
        </pc:cxnChg>
        <pc:cxnChg chg="mod">
          <ac:chgData name="Sarawoot Kongyoung" userId="3c6e786b-6c74-44bb-b33c-0040d5d8c246" providerId="ADAL" clId="{962E4C19-0485-4231-9B82-70546711EBC7}" dt="2024-08-18T07:11:04.346" v="1703" actId="14100"/>
          <ac:cxnSpMkLst>
            <pc:docMk/>
            <pc:sldMk cId="2589335672" sldId="281"/>
            <ac:cxnSpMk id="26" creationId="{CA559038-06A3-333E-C680-BAE9512F0ED7}"/>
          </ac:cxnSpMkLst>
        </pc:cxnChg>
      </pc:sldChg>
      <pc:sldChg chg="modSp new mod ord">
        <pc:chgData name="Sarawoot Kongyoung" userId="3c6e786b-6c74-44bb-b33c-0040d5d8c246" providerId="ADAL" clId="{962E4C19-0485-4231-9B82-70546711EBC7}" dt="2024-08-18T07:30:13.227" v="1937" actId="20577"/>
        <pc:sldMkLst>
          <pc:docMk/>
          <pc:sldMk cId="40993003" sldId="282"/>
        </pc:sldMkLst>
        <pc:spChg chg="mod">
          <ac:chgData name="Sarawoot Kongyoung" userId="3c6e786b-6c74-44bb-b33c-0040d5d8c246" providerId="ADAL" clId="{962E4C19-0485-4231-9B82-70546711EBC7}" dt="2024-08-18T07:19:22.055" v="1786"/>
          <ac:spMkLst>
            <pc:docMk/>
            <pc:sldMk cId="40993003" sldId="282"/>
            <ac:spMk id="2" creationId="{2925A01B-40EB-AD82-AB3B-E8D1336CCE45}"/>
          </ac:spMkLst>
        </pc:spChg>
        <pc:spChg chg="mod">
          <ac:chgData name="Sarawoot Kongyoung" userId="3c6e786b-6c74-44bb-b33c-0040d5d8c246" providerId="ADAL" clId="{962E4C19-0485-4231-9B82-70546711EBC7}" dt="2024-08-18T07:30:13.227" v="1937" actId="20577"/>
          <ac:spMkLst>
            <pc:docMk/>
            <pc:sldMk cId="40993003" sldId="282"/>
            <ac:spMk id="3" creationId="{CC9B323B-331B-3477-44A7-759F154326C8}"/>
          </ac:spMkLst>
        </pc:sp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284239667" sldId="283"/>
        </pc:sldMkLst>
        <pc:spChg chg="add mod">
          <ac:chgData name="Sarawoot Kongyoung" userId="3c6e786b-6c74-44bb-b33c-0040d5d8c246" providerId="ADAL" clId="{962E4C19-0485-4231-9B82-70546711EBC7}" dt="2024-08-18T07:16:48.995" v="1779" actId="12"/>
          <ac:spMkLst>
            <pc:docMk/>
            <pc:sldMk cId="3284239667" sldId="283"/>
            <ac:spMk id="4" creationId="{1821AE5B-6487-3726-48CA-266DE9C1C34C}"/>
          </ac:spMkLst>
        </pc:spChg>
        <pc:spChg chg="del">
          <ac:chgData name="Sarawoot Kongyoung" userId="3c6e786b-6c74-44bb-b33c-0040d5d8c246" providerId="ADAL" clId="{962E4C19-0485-4231-9B82-70546711EBC7}" dt="2024-08-18T07:12:09.053" v="1725" actId="478"/>
          <ac:spMkLst>
            <pc:docMk/>
            <pc:sldMk cId="3284239667" sldId="283"/>
            <ac:spMk id="9" creationId="{C0731637-4FC2-91B9-6DE7-FABB171446DA}"/>
          </ac:spMkLst>
        </pc:spChg>
        <pc:grpChg chg="del">
          <ac:chgData name="Sarawoot Kongyoung" userId="3c6e786b-6c74-44bb-b33c-0040d5d8c246" providerId="ADAL" clId="{962E4C19-0485-4231-9B82-70546711EBC7}" dt="2024-08-18T07:12:16.230" v="1726" actId="478"/>
          <ac:grpSpMkLst>
            <pc:docMk/>
            <pc:sldMk cId="3284239667" sldId="283"/>
            <ac:grpSpMk id="6" creationId="{9E166188-55A6-A3E4-3101-10F25868747D}"/>
          </ac:grpSpMkLst>
        </pc:grpChg>
        <pc:picChg chg="del">
          <ac:chgData name="Sarawoot Kongyoung" userId="3c6e786b-6c74-44bb-b33c-0040d5d8c246" providerId="ADAL" clId="{962E4C19-0485-4231-9B82-70546711EBC7}" dt="2024-08-18T07:12:02.476" v="1724" actId="478"/>
          <ac:picMkLst>
            <pc:docMk/>
            <pc:sldMk cId="3284239667" sldId="283"/>
            <ac:picMk id="5" creationId="{6EDA23A1-4FAC-E202-FB0F-4441C75CFAC0}"/>
          </ac:picMkLst>
        </pc:picChg>
        <pc:picChg chg="add mod">
          <ac:chgData name="Sarawoot Kongyoung" userId="3c6e786b-6c74-44bb-b33c-0040d5d8c246" providerId="ADAL" clId="{962E4C19-0485-4231-9B82-70546711EBC7}" dt="2024-08-18T07:17:02.264" v="1781" actId="1076"/>
          <ac:picMkLst>
            <pc:docMk/>
            <pc:sldMk cId="3284239667" sldId="283"/>
            <ac:picMk id="11" creationId="{06BEDBB0-EB2C-EE7D-2391-5340A5C7FCD1}"/>
          </ac:picMkLst>
        </pc:picChg>
      </pc:sldChg>
      <pc:sldChg chg="addSp delSp modSp new mod ord">
        <pc:chgData name="Sarawoot Kongyoung" userId="3c6e786b-6c74-44bb-b33c-0040d5d8c246" providerId="ADAL" clId="{962E4C19-0485-4231-9B82-70546711EBC7}" dt="2024-08-18T07:27:24.502" v="1914"/>
        <pc:sldMkLst>
          <pc:docMk/>
          <pc:sldMk cId="1515938601" sldId="284"/>
        </pc:sldMkLst>
        <pc:spChg chg="add">
          <ac:chgData name="Sarawoot Kongyoung" userId="3c6e786b-6c74-44bb-b33c-0040d5d8c246" providerId="ADAL" clId="{962E4C19-0485-4231-9B82-70546711EBC7}" dt="2024-08-18T07:21:08.318" v="1790"/>
          <ac:spMkLst>
            <pc:docMk/>
            <pc:sldMk cId="1515938601" sldId="284"/>
            <ac:spMk id="3" creationId="{61BD9FFB-A35F-1124-8EE3-D9B99AC84E58}"/>
          </ac:spMkLst>
        </pc:spChg>
        <pc:spChg chg="add mod">
          <ac:chgData name="Sarawoot Kongyoung" userId="3c6e786b-6c74-44bb-b33c-0040d5d8c246" providerId="ADAL" clId="{962E4C19-0485-4231-9B82-70546711EBC7}" dt="2024-08-18T07:25:59.673" v="1888" actId="14100"/>
          <ac:spMkLst>
            <pc:docMk/>
            <pc:sldMk cId="1515938601" sldId="284"/>
            <ac:spMk id="5" creationId="{B1232E19-0236-8379-ECB9-FC7AAB36A110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6" creationId="{F88238E5-A27D-7A07-FC53-38755EB2CD05}"/>
          </ac:spMkLst>
        </pc:spChg>
        <pc:spChg chg="add mod">
          <ac:chgData name="Sarawoot Kongyoung" userId="3c6e786b-6c74-44bb-b33c-0040d5d8c246" providerId="ADAL" clId="{962E4C19-0485-4231-9B82-70546711EBC7}" dt="2024-08-18T07:24:26.951" v="1880" actId="1076"/>
          <ac:spMkLst>
            <pc:docMk/>
            <pc:sldMk cId="1515938601" sldId="284"/>
            <ac:spMk id="7" creationId="{DB671335-65E1-51C7-2A1B-3C165D2DD651}"/>
          </ac:spMkLst>
        </pc:spChg>
        <pc:spChg chg="add mod">
          <ac:chgData name="Sarawoot Kongyoung" userId="3c6e786b-6c74-44bb-b33c-0040d5d8c246" providerId="ADAL" clId="{962E4C19-0485-4231-9B82-70546711EBC7}" dt="2024-08-18T07:26:56.052" v="1912" actId="20577"/>
          <ac:spMkLst>
            <pc:docMk/>
            <pc:sldMk cId="1515938601" sldId="284"/>
            <ac:spMk id="9" creationId="{6889AF63-C7D7-DBC6-0C88-B58D229BCC02}"/>
          </ac:spMkLst>
        </pc:spChg>
        <pc:picChg chg="add mod">
          <ac:chgData name="Sarawoot Kongyoung" userId="3c6e786b-6c74-44bb-b33c-0040d5d8c246" providerId="ADAL" clId="{962E4C19-0485-4231-9B82-70546711EBC7}" dt="2024-08-18T07:24:26.951" v="1880" actId="1076"/>
          <ac:picMkLst>
            <pc:docMk/>
            <pc:sldMk cId="1515938601" sldId="284"/>
            <ac:picMk id="2" creationId="{5D5E52AB-0142-4163-0301-D17959DD8B7F}"/>
          </ac:picMkLst>
        </pc:picChg>
        <pc:picChg chg="add">
          <ac:chgData name="Sarawoot Kongyoung" userId="3c6e786b-6c74-44bb-b33c-0040d5d8c246" providerId="ADAL" clId="{962E4C19-0485-4231-9B82-70546711EBC7}" dt="2024-08-18T07:25:21.992" v="1882"/>
          <ac:picMkLst>
            <pc:docMk/>
            <pc:sldMk cId="1515938601" sldId="284"/>
            <ac:picMk id="19459" creationId="{2C39BFD7-F261-64B0-EBFB-A44C2422A319}"/>
          </ac:picMkLst>
        </pc:picChg>
        <pc:picChg chg="add del">
          <ac:chgData name="Sarawoot Kongyoung" userId="3c6e786b-6c74-44bb-b33c-0040d5d8c246" providerId="ADAL" clId="{962E4C19-0485-4231-9B82-70546711EBC7}" dt="2024-08-18T07:25:46.215" v="1884" actId="478"/>
          <ac:picMkLst>
            <pc:docMk/>
            <pc:sldMk cId="1515938601" sldId="284"/>
            <ac:picMk id="19461" creationId="{AFA38688-5CE5-11D0-FD75-CFFA00219387}"/>
          </ac:picMkLst>
        </pc:picChg>
        <pc:picChg chg="add mod">
          <ac:chgData name="Sarawoot Kongyoung" userId="3c6e786b-6c74-44bb-b33c-0040d5d8c246" providerId="ADAL" clId="{962E4C19-0485-4231-9B82-70546711EBC7}" dt="2024-08-18T07:26:05.796" v="1891" actId="1076"/>
          <ac:picMkLst>
            <pc:docMk/>
            <pc:sldMk cId="1515938601" sldId="284"/>
            <ac:picMk id="19463" creationId="{46AD1206-FAB8-004E-CB30-4DB42D08F509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38:52.630" v="2017" actId="20577"/>
        <pc:sldMkLst>
          <pc:docMk/>
          <pc:sldMk cId="3273651753" sldId="285"/>
        </pc:sldMkLst>
        <pc:spChg chg="mod">
          <ac:chgData name="Sarawoot Kongyoung" userId="3c6e786b-6c74-44bb-b33c-0040d5d8c246" providerId="ADAL" clId="{962E4C19-0485-4231-9B82-70546711EBC7}" dt="2024-08-18T07:31:49.088" v="1943"/>
          <ac:spMkLst>
            <pc:docMk/>
            <pc:sldMk cId="3273651753" sldId="285"/>
            <ac:spMk id="2" creationId="{3B56925D-C7A8-BF54-16D9-7C933620698B}"/>
          </ac:spMkLst>
        </pc:spChg>
        <pc:spChg chg="mod">
          <ac:chgData name="Sarawoot Kongyoung" userId="3c6e786b-6c74-44bb-b33c-0040d5d8c246" providerId="ADAL" clId="{962E4C19-0485-4231-9B82-70546711EBC7}" dt="2024-08-18T07:34:22.429" v="1977"/>
          <ac:spMkLst>
            <pc:docMk/>
            <pc:sldMk cId="3273651753" sldId="285"/>
            <ac:spMk id="3" creationId="{88F3BFEA-F345-8F47-86CB-B985E4821C37}"/>
          </ac:spMkLst>
        </pc:spChg>
        <pc:spChg chg="add del">
          <ac:chgData name="Sarawoot Kongyoung" userId="3c6e786b-6c74-44bb-b33c-0040d5d8c246" providerId="ADAL" clId="{962E4C19-0485-4231-9B82-70546711EBC7}" dt="2024-08-18T07:38:00.375" v="2002" actId="22"/>
          <ac:spMkLst>
            <pc:docMk/>
            <pc:sldMk cId="3273651753" sldId="285"/>
            <ac:spMk id="13" creationId="{AAC80EFC-A30F-BB81-FA14-C25CACCDEE98}"/>
          </ac:spMkLst>
        </pc:spChg>
        <pc:spChg chg="add mod">
          <ac:chgData name="Sarawoot Kongyoung" userId="3c6e786b-6c74-44bb-b33c-0040d5d8c246" providerId="ADAL" clId="{962E4C19-0485-4231-9B82-70546711EBC7}" dt="2024-08-18T07:38:32.667" v="2013" actId="14100"/>
          <ac:spMkLst>
            <pc:docMk/>
            <pc:sldMk cId="3273651753" sldId="285"/>
            <ac:spMk id="14" creationId="{70FAE69B-D9EB-AD0C-0935-9C244A66E3BD}"/>
          </ac:spMkLst>
        </pc:spChg>
        <pc:spChg chg="add mod">
          <ac:chgData name="Sarawoot Kongyoung" userId="3c6e786b-6c74-44bb-b33c-0040d5d8c246" providerId="ADAL" clId="{962E4C19-0485-4231-9B82-70546711EBC7}" dt="2024-08-18T07:38:52.630" v="2017" actId="20577"/>
          <ac:spMkLst>
            <pc:docMk/>
            <pc:sldMk cId="3273651753" sldId="285"/>
            <ac:spMk id="15" creationId="{210A611E-755E-111B-4F37-40A255B8C400}"/>
          </ac:spMkLst>
        </pc:spChg>
        <pc:picChg chg="add del mod">
          <ac:chgData name="Sarawoot Kongyoung" userId="3c6e786b-6c74-44bb-b33c-0040d5d8c246" providerId="ADAL" clId="{962E4C19-0485-4231-9B82-70546711EBC7}" dt="2024-08-18T07:37:00.984" v="1987" actId="21"/>
          <ac:picMkLst>
            <pc:docMk/>
            <pc:sldMk cId="3273651753" sldId="285"/>
            <ac:picMk id="5" creationId="{7FF460BA-F513-6A11-871A-ACCAF4ACACBE}"/>
          </ac:picMkLst>
        </pc:picChg>
        <pc:picChg chg="add del mod modCrop">
          <ac:chgData name="Sarawoot Kongyoung" userId="3c6e786b-6c74-44bb-b33c-0040d5d8c246" providerId="ADAL" clId="{962E4C19-0485-4231-9B82-70546711EBC7}" dt="2024-08-18T07:37:41.853" v="1998" actId="478"/>
          <ac:picMkLst>
            <pc:docMk/>
            <pc:sldMk cId="3273651753" sldId="285"/>
            <ac:picMk id="7" creationId="{4522B7C7-4FEF-7DC0-D15F-51B218FF3570}"/>
          </ac:picMkLst>
        </pc:picChg>
        <pc:picChg chg="add mod">
          <ac:chgData name="Sarawoot Kongyoung" userId="3c6e786b-6c74-44bb-b33c-0040d5d8c246" providerId="ADAL" clId="{962E4C19-0485-4231-9B82-70546711EBC7}" dt="2024-08-18T07:37:40.616" v="1997" actId="1076"/>
          <ac:picMkLst>
            <pc:docMk/>
            <pc:sldMk cId="3273651753" sldId="285"/>
            <ac:picMk id="9" creationId="{0064B5C9-A866-AE1C-0C4D-B9ECD92AB15C}"/>
          </ac:picMkLst>
        </pc:picChg>
        <pc:picChg chg="add mod">
          <ac:chgData name="Sarawoot Kongyoung" userId="3c6e786b-6c74-44bb-b33c-0040d5d8c246" providerId="ADAL" clId="{962E4C19-0485-4231-9B82-70546711EBC7}" dt="2024-08-18T07:37:55.103" v="2000" actId="1076"/>
          <ac:picMkLst>
            <pc:docMk/>
            <pc:sldMk cId="3273651753" sldId="285"/>
            <ac:picMk id="11" creationId="{95A24984-254D-9E18-2E8F-F894DD50484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4:47.846" v="2038" actId="20577"/>
        <pc:sldMkLst>
          <pc:docMk/>
          <pc:sldMk cId="2754668309" sldId="286"/>
        </pc:sldMkLst>
        <pc:spChg chg="mod">
          <ac:chgData name="Sarawoot Kongyoung" userId="3c6e786b-6c74-44bb-b33c-0040d5d8c246" providerId="ADAL" clId="{962E4C19-0485-4231-9B82-70546711EBC7}" dt="2024-08-18T07:36:58.466" v="1986"/>
          <ac:spMkLst>
            <pc:docMk/>
            <pc:sldMk cId="2754668309" sldId="286"/>
            <ac:spMk id="2" creationId="{9BAA5F90-8D54-0F61-16BC-486E59E05493}"/>
          </ac:spMkLst>
        </pc:spChg>
        <pc:spChg chg="del">
          <ac:chgData name="Sarawoot Kongyoung" userId="3c6e786b-6c74-44bb-b33c-0040d5d8c246" providerId="ADAL" clId="{962E4C19-0485-4231-9B82-70546711EBC7}" dt="2024-08-18T07:37:03.242" v="1989"/>
          <ac:spMkLst>
            <pc:docMk/>
            <pc:sldMk cId="2754668309" sldId="286"/>
            <ac:spMk id="3" creationId="{F393E65F-7D36-5325-95EA-CB9319C6981F}"/>
          </ac:spMkLst>
        </pc:spChg>
        <pc:spChg chg="add del">
          <ac:chgData name="Sarawoot Kongyoung" userId="3c6e786b-6c74-44bb-b33c-0040d5d8c246" providerId="ADAL" clId="{962E4C19-0485-4231-9B82-70546711EBC7}" dt="2024-08-18T07:44:25.208" v="2033" actId="22"/>
          <ac:spMkLst>
            <pc:docMk/>
            <pc:sldMk cId="2754668309" sldId="286"/>
            <ac:spMk id="7" creationId="{7E162E84-4032-75CF-F79F-8B3A933F43A9}"/>
          </ac:spMkLst>
        </pc:spChg>
        <pc:spChg chg="add mod">
          <ac:chgData name="Sarawoot Kongyoung" userId="3c6e786b-6c74-44bb-b33c-0040d5d8c246" providerId="ADAL" clId="{962E4C19-0485-4231-9B82-70546711EBC7}" dt="2024-08-18T07:44:47.846" v="2038" actId="20577"/>
          <ac:spMkLst>
            <pc:docMk/>
            <pc:sldMk cId="2754668309" sldId="286"/>
            <ac:spMk id="8" creationId="{7998F564-28C7-76E3-C5AF-84AEE2220B31}"/>
          </ac:spMkLst>
        </pc:spChg>
        <pc:picChg chg="add mod">
          <ac:chgData name="Sarawoot Kongyoung" userId="3c6e786b-6c74-44bb-b33c-0040d5d8c246" providerId="ADAL" clId="{962E4C19-0485-4231-9B82-70546711EBC7}" dt="2024-08-18T07:44:39.130" v="2036" actId="1076"/>
          <ac:picMkLst>
            <pc:docMk/>
            <pc:sldMk cId="2754668309" sldId="286"/>
            <ac:picMk id="4" creationId="{4A0F86B0-9AF4-4408-77EC-0EB63A1D1EE1}"/>
          </ac:picMkLst>
        </pc:picChg>
        <pc:picChg chg="add mod">
          <ac:chgData name="Sarawoot Kongyoung" userId="3c6e786b-6c74-44bb-b33c-0040d5d8c246" providerId="ADAL" clId="{962E4C19-0485-4231-9B82-70546711EBC7}" dt="2024-08-18T07:37:01.906" v="1988"/>
          <ac:picMkLst>
            <pc:docMk/>
            <pc:sldMk cId="2754668309" sldId="286"/>
            <ac:picMk id="5" creationId="{7FF460BA-F513-6A11-871A-ACCAF4ACACBE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7:42:37.171" v="2030" actId="1076"/>
        <pc:sldMkLst>
          <pc:docMk/>
          <pc:sldMk cId="3561290277" sldId="287"/>
        </pc:sldMkLst>
        <pc:spChg chg="mod">
          <ac:chgData name="Sarawoot Kongyoung" userId="3c6e786b-6c74-44bb-b33c-0040d5d8c246" providerId="ADAL" clId="{962E4C19-0485-4231-9B82-70546711EBC7}" dt="2024-08-18T07:41:09.694" v="2022" actId="20577"/>
          <ac:spMkLst>
            <pc:docMk/>
            <pc:sldMk cId="3561290277" sldId="287"/>
            <ac:spMk id="2" creationId="{F047EABD-DED7-410D-533B-8CEC75700536}"/>
          </ac:spMkLst>
        </pc:spChg>
        <pc:spChg chg="del">
          <ac:chgData name="Sarawoot Kongyoung" userId="3c6e786b-6c74-44bb-b33c-0040d5d8c246" providerId="ADAL" clId="{962E4C19-0485-4231-9B82-70546711EBC7}" dt="2024-08-18T07:42:02.974" v="2023" actId="22"/>
          <ac:spMkLst>
            <pc:docMk/>
            <pc:sldMk cId="3561290277" sldId="287"/>
            <ac:spMk id="3" creationId="{AF30F488-7938-EB0D-6768-1459CD28D523}"/>
          </ac:spMkLst>
        </pc:spChg>
        <pc:picChg chg="add mod ord">
          <ac:chgData name="Sarawoot Kongyoung" userId="3c6e786b-6c74-44bb-b33c-0040d5d8c246" providerId="ADAL" clId="{962E4C19-0485-4231-9B82-70546711EBC7}" dt="2024-08-18T07:42:08.976" v="2026" actId="1076"/>
          <ac:picMkLst>
            <pc:docMk/>
            <pc:sldMk cId="3561290277" sldId="287"/>
            <ac:picMk id="5" creationId="{500177E1-F51D-29A1-B0E1-7C289352D241}"/>
          </ac:picMkLst>
        </pc:picChg>
        <pc:picChg chg="add mod">
          <ac:chgData name="Sarawoot Kongyoung" userId="3c6e786b-6c74-44bb-b33c-0040d5d8c246" providerId="ADAL" clId="{962E4C19-0485-4231-9B82-70546711EBC7}" dt="2024-08-18T07:42:37.171" v="2030" actId="1076"/>
          <ac:picMkLst>
            <pc:docMk/>
            <pc:sldMk cId="3561290277" sldId="287"/>
            <ac:picMk id="7" creationId="{A6881024-5146-87D4-F83B-4641D52A37C1}"/>
          </ac:picMkLst>
        </pc:picChg>
      </pc:sldChg>
      <pc:sldChg chg="modSp new mod">
        <pc:chgData name="Sarawoot Kongyoung" userId="3c6e786b-6c74-44bb-b33c-0040d5d8c246" providerId="ADAL" clId="{962E4C19-0485-4231-9B82-70546711EBC7}" dt="2024-08-18T07:51:52.032" v="2058" actId="207"/>
        <pc:sldMkLst>
          <pc:docMk/>
          <pc:sldMk cId="1442783340" sldId="288"/>
        </pc:sldMkLst>
        <pc:spChg chg="mod">
          <ac:chgData name="Sarawoot Kongyoung" userId="3c6e786b-6c74-44bb-b33c-0040d5d8c246" providerId="ADAL" clId="{962E4C19-0485-4231-9B82-70546711EBC7}" dt="2024-08-18T07:51:28.354" v="2047" actId="20577"/>
          <ac:spMkLst>
            <pc:docMk/>
            <pc:sldMk cId="1442783340" sldId="288"/>
            <ac:spMk id="2" creationId="{217EE663-6768-9995-69D0-1DBD8340F81D}"/>
          </ac:spMkLst>
        </pc:spChg>
        <pc:spChg chg="mod">
          <ac:chgData name="Sarawoot Kongyoung" userId="3c6e786b-6c74-44bb-b33c-0040d5d8c246" providerId="ADAL" clId="{962E4C19-0485-4231-9B82-70546711EBC7}" dt="2024-08-18T07:51:52.032" v="2058" actId="207"/>
          <ac:spMkLst>
            <pc:docMk/>
            <pc:sldMk cId="1442783340" sldId="288"/>
            <ac:spMk id="3" creationId="{F578E8B1-A496-27ED-3F83-C7E32AF49B8A}"/>
          </ac:spMkLst>
        </pc:spChg>
      </pc:sldChg>
      <pc:sldChg chg="addSp modSp new mod">
        <pc:chgData name="Sarawoot Kongyoung" userId="3c6e786b-6c74-44bb-b33c-0040d5d8c246" providerId="ADAL" clId="{962E4C19-0485-4231-9B82-70546711EBC7}" dt="2024-08-18T08:03:08.703" v="2063" actId="1076"/>
        <pc:sldMkLst>
          <pc:docMk/>
          <pc:sldMk cId="1292715859" sldId="289"/>
        </pc:sldMkLst>
        <pc:spChg chg="mod">
          <ac:chgData name="Sarawoot Kongyoung" userId="3c6e786b-6c74-44bb-b33c-0040d5d8c246" providerId="ADAL" clId="{962E4C19-0485-4231-9B82-70546711EBC7}" dt="2024-08-18T08:02:54.888" v="2061"/>
          <ac:spMkLst>
            <pc:docMk/>
            <pc:sldMk cId="1292715859" sldId="289"/>
            <ac:spMk id="2" creationId="{F8DCFE50-09DF-D6B9-5911-E061E5BB78B7}"/>
          </ac:spMkLst>
        </pc:spChg>
        <pc:spChg chg="mod">
          <ac:chgData name="Sarawoot Kongyoung" userId="3c6e786b-6c74-44bb-b33c-0040d5d8c246" providerId="ADAL" clId="{962E4C19-0485-4231-9B82-70546711EBC7}" dt="2024-08-18T08:02:49.211" v="2060"/>
          <ac:spMkLst>
            <pc:docMk/>
            <pc:sldMk cId="1292715859" sldId="289"/>
            <ac:spMk id="3" creationId="{077EF1C7-29C9-12A0-95DB-92993F1AC100}"/>
          </ac:spMkLst>
        </pc:spChg>
        <pc:picChg chg="add mod">
          <ac:chgData name="Sarawoot Kongyoung" userId="3c6e786b-6c74-44bb-b33c-0040d5d8c246" providerId="ADAL" clId="{962E4C19-0485-4231-9B82-70546711EBC7}" dt="2024-08-18T08:03:08.703" v="2063" actId="1076"/>
          <ac:picMkLst>
            <pc:docMk/>
            <pc:sldMk cId="1292715859" sldId="289"/>
            <ac:picMk id="5" creationId="{2592EC25-D294-1943-767E-FF2C6678A56D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11:46.332" v="2075" actId="1076"/>
        <pc:sldMkLst>
          <pc:docMk/>
          <pc:sldMk cId="2821982766" sldId="290"/>
        </pc:sldMkLst>
        <pc:spChg chg="mod">
          <ac:chgData name="Sarawoot Kongyoung" userId="3c6e786b-6c74-44bb-b33c-0040d5d8c246" providerId="ADAL" clId="{962E4C19-0485-4231-9B82-70546711EBC7}" dt="2024-08-18T08:11:05.082" v="2066"/>
          <ac:spMkLst>
            <pc:docMk/>
            <pc:sldMk cId="2821982766" sldId="290"/>
            <ac:spMk id="2" creationId="{DD2AA552-227C-A4BB-54B8-F01D92E1F645}"/>
          </ac:spMkLst>
        </pc:spChg>
        <pc:spChg chg="add del mod">
          <ac:chgData name="Sarawoot Kongyoung" userId="3c6e786b-6c74-44bb-b33c-0040d5d8c246" providerId="ADAL" clId="{962E4C19-0485-4231-9B82-70546711EBC7}" dt="2024-08-18T08:11:26.236" v="2071" actId="207"/>
          <ac:spMkLst>
            <pc:docMk/>
            <pc:sldMk cId="2821982766" sldId="290"/>
            <ac:spMk id="3" creationId="{D5E2BF17-90BE-2396-0609-2B2AFAFCBF21}"/>
          </ac:spMkLst>
        </pc:spChg>
        <pc:spChg chg="add mod">
          <ac:chgData name="Sarawoot Kongyoung" userId="3c6e786b-6c74-44bb-b33c-0040d5d8c246" providerId="ADAL" clId="{962E4C19-0485-4231-9B82-70546711EBC7}" dt="2024-08-18T08:11:18.933" v="2068"/>
          <ac:spMkLst>
            <pc:docMk/>
            <pc:sldMk cId="2821982766" sldId="290"/>
            <ac:spMk id="4" creationId="{249E76F4-CBAB-2D5B-EBB4-9536DFA00DC8}"/>
          </ac:spMkLst>
        </pc:spChg>
        <pc:picChg chg="add mod">
          <ac:chgData name="Sarawoot Kongyoung" userId="3c6e786b-6c74-44bb-b33c-0040d5d8c246" providerId="ADAL" clId="{962E4C19-0485-4231-9B82-70546711EBC7}" dt="2024-08-18T08:11:36.474" v="2073" actId="1076"/>
          <ac:picMkLst>
            <pc:docMk/>
            <pc:sldMk cId="2821982766" sldId="290"/>
            <ac:picMk id="6" creationId="{3082591C-1677-83C6-5032-A8D6BE850E10}"/>
          </ac:picMkLst>
        </pc:picChg>
        <pc:picChg chg="add mod">
          <ac:chgData name="Sarawoot Kongyoung" userId="3c6e786b-6c74-44bb-b33c-0040d5d8c246" providerId="ADAL" clId="{962E4C19-0485-4231-9B82-70546711EBC7}" dt="2024-08-18T08:11:46.332" v="2075" actId="1076"/>
          <ac:picMkLst>
            <pc:docMk/>
            <pc:sldMk cId="2821982766" sldId="290"/>
            <ac:picMk id="8" creationId="{A1656609-C049-C555-1B38-06DAED5EFCC2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25:17.782" v="2097" actId="1076"/>
        <pc:sldMkLst>
          <pc:docMk/>
          <pc:sldMk cId="275642957" sldId="291"/>
        </pc:sldMkLst>
        <pc:spChg chg="mod">
          <ac:chgData name="Sarawoot Kongyoung" userId="3c6e786b-6c74-44bb-b33c-0040d5d8c246" providerId="ADAL" clId="{962E4C19-0485-4231-9B82-70546711EBC7}" dt="2024-08-18T08:13:47.405" v="2082"/>
          <ac:spMkLst>
            <pc:docMk/>
            <pc:sldMk cId="275642957" sldId="291"/>
            <ac:spMk id="2" creationId="{D5ECA028-692C-B069-4040-6B0318284244}"/>
          </ac:spMkLst>
        </pc:spChg>
        <pc:spChg chg="del">
          <ac:chgData name="Sarawoot Kongyoung" userId="3c6e786b-6c74-44bb-b33c-0040d5d8c246" providerId="ADAL" clId="{962E4C19-0485-4231-9B82-70546711EBC7}" dt="2024-08-18T08:13:40.144" v="2078" actId="22"/>
          <ac:spMkLst>
            <pc:docMk/>
            <pc:sldMk cId="275642957" sldId="291"/>
            <ac:spMk id="3" creationId="{1E4E7B2F-809B-6D0C-1E71-12D4473DCD17}"/>
          </ac:spMkLst>
        </pc:spChg>
        <pc:spChg chg="add del mod">
          <ac:chgData name="Sarawoot Kongyoung" userId="3c6e786b-6c74-44bb-b33c-0040d5d8c246" providerId="ADAL" clId="{962E4C19-0485-4231-9B82-70546711EBC7}" dt="2024-08-18T08:15:49.775" v="2094" actId="22"/>
          <ac:spMkLst>
            <pc:docMk/>
            <pc:sldMk cId="275642957" sldId="291"/>
            <ac:spMk id="13" creationId="{F471AFDC-E2D4-25EE-3ABC-78CC34803683}"/>
          </ac:spMkLst>
        </pc:spChg>
        <pc:picChg chg="add del">
          <ac:chgData name="Sarawoot Kongyoung" userId="3c6e786b-6c74-44bb-b33c-0040d5d8c246" providerId="ADAL" clId="{962E4C19-0485-4231-9B82-70546711EBC7}" dt="2024-08-18T08:13:39.369" v="2077" actId="22"/>
          <ac:picMkLst>
            <pc:docMk/>
            <pc:sldMk cId="275642957" sldId="291"/>
            <ac:picMk id="5" creationId="{56933FB0-0143-0FF1-5DFB-83CA210109B2}"/>
          </ac:picMkLst>
        </pc:picChg>
        <pc:picChg chg="add del mod ord">
          <ac:chgData name="Sarawoot Kongyoung" userId="3c6e786b-6c74-44bb-b33c-0040d5d8c246" providerId="ADAL" clId="{962E4C19-0485-4231-9B82-70546711EBC7}" dt="2024-08-18T08:15:38.213" v="2093" actId="478"/>
          <ac:picMkLst>
            <pc:docMk/>
            <pc:sldMk cId="275642957" sldId="291"/>
            <ac:picMk id="7" creationId="{DF89B6CB-ABF6-17DE-25BF-0DB07B170A37}"/>
          </ac:picMkLst>
        </pc:picChg>
        <pc:picChg chg="add del mod">
          <ac:chgData name="Sarawoot Kongyoung" userId="3c6e786b-6c74-44bb-b33c-0040d5d8c246" providerId="ADAL" clId="{962E4C19-0485-4231-9B82-70546711EBC7}" dt="2024-08-18T08:15:36.423" v="2092" actId="478"/>
          <ac:picMkLst>
            <pc:docMk/>
            <pc:sldMk cId="275642957" sldId="291"/>
            <ac:picMk id="9" creationId="{D28B3959-0E4F-9157-CF09-1B362BEF07C2}"/>
          </ac:picMkLst>
        </pc:picChg>
        <pc:picChg chg="add mod">
          <ac:chgData name="Sarawoot Kongyoung" userId="3c6e786b-6c74-44bb-b33c-0040d5d8c246" providerId="ADAL" clId="{962E4C19-0485-4231-9B82-70546711EBC7}" dt="2024-08-18T08:15:33.641" v="2091" actId="1076"/>
          <ac:picMkLst>
            <pc:docMk/>
            <pc:sldMk cId="275642957" sldId="291"/>
            <ac:picMk id="11" creationId="{68D8DB21-D0BF-C3B0-3F9A-733033A30BA6}"/>
          </ac:picMkLst>
        </pc:picChg>
        <pc:picChg chg="add mod ord">
          <ac:chgData name="Sarawoot Kongyoung" userId="3c6e786b-6c74-44bb-b33c-0040d5d8c246" providerId="ADAL" clId="{962E4C19-0485-4231-9B82-70546711EBC7}" dt="2024-08-18T08:15:51.488" v="2095" actId="1076"/>
          <ac:picMkLst>
            <pc:docMk/>
            <pc:sldMk cId="275642957" sldId="291"/>
            <ac:picMk id="15" creationId="{90979147-BA10-3E60-287F-94D40CDCEBD0}"/>
          </ac:picMkLst>
        </pc:picChg>
        <pc:picChg chg="add mod">
          <ac:chgData name="Sarawoot Kongyoung" userId="3c6e786b-6c74-44bb-b33c-0040d5d8c246" providerId="ADAL" clId="{962E4C19-0485-4231-9B82-70546711EBC7}" dt="2024-08-18T08:25:17.782" v="2097" actId="1076"/>
          <ac:picMkLst>
            <pc:docMk/>
            <pc:sldMk cId="275642957" sldId="291"/>
            <ac:picMk id="17" creationId="{AC2F2B2A-9E9D-CB46-FE25-0FF160C8B47F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08:37:33.240" v="2101" actId="1076"/>
        <pc:sldMkLst>
          <pc:docMk/>
          <pc:sldMk cId="1855512905" sldId="292"/>
        </pc:sldMkLst>
        <pc:spChg chg="mod">
          <ac:chgData name="Sarawoot Kongyoung" userId="3c6e786b-6c74-44bb-b33c-0040d5d8c246" providerId="ADAL" clId="{962E4C19-0485-4231-9B82-70546711EBC7}" dt="2024-08-18T08:35:55.595" v="2099"/>
          <ac:spMkLst>
            <pc:docMk/>
            <pc:sldMk cId="1855512905" sldId="292"/>
            <ac:spMk id="2" creationId="{A6F9EF38-4A42-0F05-7BFC-F8DBE39EE841}"/>
          </ac:spMkLst>
        </pc:spChg>
        <pc:spChg chg="del">
          <ac:chgData name="Sarawoot Kongyoung" userId="3c6e786b-6c74-44bb-b33c-0040d5d8c246" providerId="ADAL" clId="{962E4C19-0485-4231-9B82-70546711EBC7}" dt="2024-08-18T08:37:29.805" v="2100" actId="22"/>
          <ac:spMkLst>
            <pc:docMk/>
            <pc:sldMk cId="1855512905" sldId="292"/>
            <ac:spMk id="3" creationId="{7EF319E3-2698-4655-87BE-9B768F1BE534}"/>
          </ac:spMkLst>
        </pc:spChg>
        <pc:picChg chg="add mod ord">
          <ac:chgData name="Sarawoot Kongyoung" userId="3c6e786b-6c74-44bb-b33c-0040d5d8c246" providerId="ADAL" clId="{962E4C19-0485-4231-9B82-70546711EBC7}" dt="2024-08-18T08:37:33.240" v="2101" actId="1076"/>
          <ac:picMkLst>
            <pc:docMk/>
            <pc:sldMk cId="1855512905" sldId="292"/>
            <ac:picMk id="5" creationId="{950EE681-A93B-6B15-F1BB-EB1BCF4C7CF6}"/>
          </ac:picMkLst>
        </pc:picChg>
      </pc:sldChg>
      <pc:sldChg chg="addSp delSp new mod modClrScheme chgLayout">
        <pc:chgData name="Sarawoot Kongyoung" userId="3c6e786b-6c74-44bb-b33c-0040d5d8c246" providerId="ADAL" clId="{962E4C19-0485-4231-9B82-70546711EBC7}" dt="2024-08-18T08:47:52.582" v="2104" actId="22"/>
        <pc:sldMkLst>
          <pc:docMk/>
          <pc:sldMk cId="707928285" sldId="293"/>
        </pc:sldMkLst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2" creationId="{18DF2C4A-556F-5829-7D9E-08E303E18781}"/>
          </ac:spMkLst>
        </pc:spChg>
        <pc:spChg chg="del">
          <ac:chgData name="Sarawoot Kongyoung" userId="3c6e786b-6c74-44bb-b33c-0040d5d8c246" providerId="ADAL" clId="{962E4C19-0485-4231-9B82-70546711EBC7}" dt="2024-08-18T08:47:52.087" v="2103" actId="700"/>
          <ac:spMkLst>
            <pc:docMk/>
            <pc:sldMk cId="707928285" sldId="293"/>
            <ac:spMk id="3" creationId="{BDB60014-7FCE-1F63-E416-2866B4256328}"/>
          </ac:spMkLst>
        </pc:spChg>
        <pc:picChg chg="add">
          <ac:chgData name="Sarawoot Kongyoung" userId="3c6e786b-6c74-44bb-b33c-0040d5d8c246" providerId="ADAL" clId="{962E4C19-0485-4231-9B82-70546711EBC7}" dt="2024-08-18T08:47:52.582" v="2104" actId="22"/>
          <ac:picMkLst>
            <pc:docMk/>
            <pc:sldMk cId="707928285" sldId="293"/>
            <ac:picMk id="5" creationId="{C628D0A2-4A21-04A0-839C-D40F26EA0C1D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8:36.589" v="2107" actId="1076"/>
        <pc:sldMkLst>
          <pc:docMk/>
          <pc:sldMk cId="1257587231" sldId="294"/>
        </pc:sldMkLst>
        <pc:picChg chg="add mod">
          <ac:chgData name="Sarawoot Kongyoung" userId="3c6e786b-6c74-44bb-b33c-0040d5d8c246" providerId="ADAL" clId="{962E4C19-0485-4231-9B82-70546711EBC7}" dt="2024-08-18T08:48:36.589" v="2107" actId="1076"/>
          <ac:picMkLst>
            <pc:docMk/>
            <pc:sldMk cId="1257587231" sldId="294"/>
            <ac:picMk id="3" creationId="{9201DE5B-3AFD-8AFB-68FE-61452339EC0A}"/>
          </ac:picMkLst>
        </pc:picChg>
      </pc:sldChg>
      <pc:sldChg chg="addSp new mod">
        <pc:chgData name="Sarawoot Kongyoung" userId="3c6e786b-6c74-44bb-b33c-0040d5d8c246" providerId="ADAL" clId="{962E4C19-0485-4231-9B82-70546711EBC7}" dt="2024-08-18T08:48:56.205" v="2109" actId="22"/>
        <pc:sldMkLst>
          <pc:docMk/>
          <pc:sldMk cId="2084890440" sldId="295"/>
        </pc:sldMkLst>
        <pc:picChg chg="add">
          <ac:chgData name="Sarawoot Kongyoung" userId="3c6e786b-6c74-44bb-b33c-0040d5d8c246" providerId="ADAL" clId="{962E4C19-0485-4231-9B82-70546711EBC7}" dt="2024-08-18T08:48:56.205" v="2109" actId="22"/>
          <ac:picMkLst>
            <pc:docMk/>
            <pc:sldMk cId="2084890440" sldId="295"/>
            <ac:picMk id="3" creationId="{C4C0DE19-AF39-D80F-F0C7-DEDE41E97131}"/>
          </ac:picMkLst>
        </pc:picChg>
      </pc:sldChg>
      <pc:sldChg chg="addSp modSp new mod">
        <pc:chgData name="Sarawoot Kongyoung" userId="3c6e786b-6c74-44bb-b33c-0040d5d8c246" providerId="ADAL" clId="{962E4C19-0485-4231-9B82-70546711EBC7}" dt="2024-08-18T08:49:51.370" v="2117" actId="208"/>
        <pc:sldMkLst>
          <pc:docMk/>
          <pc:sldMk cId="606652795" sldId="296"/>
        </pc:sldMkLst>
        <pc:picChg chg="add mod">
          <ac:chgData name="Sarawoot Kongyoung" userId="3c6e786b-6c74-44bb-b33c-0040d5d8c246" providerId="ADAL" clId="{962E4C19-0485-4231-9B82-70546711EBC7}" dt="2024-08-18T08:49:41.435" v="2112" actId="1076"/>
          <ac:picMkLst>
            <pc:docMk/>
            <pc:sldMk cId="606652795" sldId="296"/>
            <ac:picMk id="3" creationId="{655D555A-3AB4-C36D-9342-C9C463187847}"/>
          </ac:picMkLst>
        </pc:picChg>
        <pc:picChg chg="add mod">
          <ac:chgData name="Sarawoot Kongyoung" userId="3c6e786b-6c74-44bb-b33c-0040d5d8c246" providerId="ADAL" clId="{962E4C19-0485-4231-9B82-70546711EBC7}" dt="2024-08-18T08:49:51.370" v="2117" actId="208"/>
          <ac:picMkLst>
            <pc:docMk/>
            <pc:sldMk cId="606652795" sldId="296"/>
            <ac:picMk id="5" creationId="{B29C18FF-D6A8-8950-57B8-6AB4D3F6F986}"/>
          </ac:picMkLst>
        </pc:picChg>
      </pc:sldChg>
      <pc:sldChg chg="addSp delSp modSp new mod">
        <pc:chgData name="Sarawoot Kongyoung" userId="3c6e786b-6c74-44bb-b33c-0040d5d8c246" providerId="ADAL" clId="{962E4C19-0485-4231-9B82-70546711EBC7}" dt="2024-08-18T10:43:43.109" v="2405" actId="167"/>
        <pc:sldMkLst>
          <pc:docMk/>
          <pc:sldMk cId="732532653" sldId="297"/>
        </pc:sldMkLst>
        <pc:spChg chg="add mod">
          <ac:chgData name="Sarawoot Kongyoung" userId="3c6e786b-6c74-44bb-b33c-0040d5d8c246" providerId="ADAL" clId="{962E4C19-0485-4231-9B82-70546711EBC7}" dt="2024-08-18T09:03:56.841" v="2120" actId="1076"/>
          <ac:spMkLst>
            <pc:docMk/>
            <pc:sldMk cId="732532653" sldId="297"/>
            <ac:spMk id="3" creationId="{1FAE6824-DD25-F8E2-BB11-17DB90C7A83A}"/>
          </ac:spMkLst>
        </pc:spChg>
        <pc:spChg chg="mod">
          <ac:chgData name="Sarawoot Kongyoung" userId="3c6e786b-6c74-44bb-b33c-0040d5d8c246" providerId="ADAL" clId="{962E4C19-0485-4231-9B82-70546711EBC7}" dt="2024-08-18T09:06:35.125" v="2139" actId="1076"/>
          <ac:spMkLst>
            <pc:docMk/>
            <pc:sldMk cId="732532653" sldId="297"/>
            <ac:spMk id="12" creationId="{2A68E802-419D-69AB-39DE-383350FD009C}"/>
          </ac:spMkLst>
        </pc:spChg>
        <pc:spChg chg="add mod">
          <ac:chgData name="Sarawoot Kongyoung" userId="3c6e786b-6c74-44bb-b33c-0040d5d8c246" providerId="ADAL" clId="{962E4C19-0485-4231-9B82-70546711EBC7}" dt="2024-08-18T09:06:49.810" v="2161" actId="20577"/>
          <ac:spMkLst>
            <pc:docMk/>
            <pc:sldMk cId="732532653" sldId="297"/>
            <ac:spMk id="13" creationId="{38C1B54E-F36E-422D-050C-6B678F16FD5E}"/>
          </ac:spMkLst>
        </pc:spChg>
        <pc:spChg chg="mod">
          <ac:chgData name="Sarawoot Kongyoung" userId="3c6e786b-6c74-44bb-b33c-0040d5d8c246" providerId="ADAL" clId="{962E4C19-0485-4231-9B82-70546711EBC7}" dt="2024-08-18T09:06:59.689" v="2164" actId="20577"/>
          <ac:spMkLst>
            <pc:docMk/>
            <pc:sldMk cId="732532653" sldId="297"/>
            <ac:spMk id="17" creationId="{ED82A60F-678B-FFF9-809C-D2A4EE8765F7}"/>
          </ac:spMkLst>
        </pc:spChg>
        <pc:spChg chg="add mod">
          <ac:chgData name="Sarawoot Kongyoung" userId="3c6e786b-6c74-44bb-b33c-0040d5d8c246" providerId="ADAL" clId="{962E4C19-0485-4231-9B82-70546711EBC7}" dt="2024-08-18T09:07:11.012" v="2184" actId="20577"/>
          <ac:spMkLst>
            <pc:docMk/>
            <pc:sldMk cId="732532653" sldId="297"/>
            <ac:spMk id="18" creationId="{288D67A9-2B10-3277-819C-B8E40090EE6B}"/>
          </ac:spMkLst>
        </pc:spChg>
        <pc:grpChg chg="add mod">
          <ac:chgData name="Sarawoot Kongyoung" userId="3c6e786b-6c74-44bb-b33c-0040d5d8c246" providerId="ADAL" clId="{962E4C19-0485-4231-9B82-70546711EBC7}" dt="2024-08-18T09:06:25.592" v="2137" actId="1076"/>
          <ac:grpSpMkLst>
            <pc:docMk/>
            <pc:sldMk cId="732532653" sldId="297"/>
            <ac:grpSpMk id="10" creationId="{1F43CCB8-480D-20E1-66C3-BD3A0CF83A76}"/>
          </ac:grpSpMkLst>
        </pc:grpChg>
        <pc:grpChg chg="add mod">
          <ac:chgData name="Sarawoot Kongyoung" userId="3c6e786b-6c74-44bb-b33c-0040d5d8c246" providerId="ADAL" clId="{962E4C19-0485-4231-9B82-70546711EBC7}" dt="2024-08-18T09:06:58.262" v="2163" actId="1076"/>
          <ac:grpSpMkLst>
            <pc:docMk/>
            <pc:sldMk cId="732532653" sldId="297"/>
            <ac:grpSpMk id="15" creationId="{342D37D4-512F-E919-50B4-690E798987D1}"/>
          </ac:grpSpMkLst>
        </pc:grpChg>
        <pc:picChg chg="add del mod">
          <ac:chgData name="Sarawoot Kongyoung" userId="3c6e786b-6c74-44bb-b33c-0040d5d8c246" providerId="ADAL" clId="{962E4C19-0485-4231-9B82-70546711EBC7}" dt="2024-08-18T09:07:32.093" v="2186" actId="478"/>
          <ac:picMkLst>
            <pc:docMk/>
            <pc:sldMk cId="732532653" sldId="297"/>
            <ac:picMk id="5" creationId="{846ED4F9-EB3E-7336-8A13-D431326EACD2}"/>
          </ac:picMkLst>
        </pc:picChg>
        <pc:picChg chg="add del mod modCrop">
          <ac:chgData name="Sarawoot Kongyoung" userId="3c6e786b-6c74-44bb-b33c-0040d5d8c246" providerId="ADAL" clId="{962E4C19-0485-4231-9B82-70546711EBC7}" dt="2024-08-18T10:43:31.586" v="2400" actId="478"/>
          <ac:picMkLst>
            <pc:docMk/>
            <pc:sldMk cId="732532653" sldId="297"/>
            <ac:picMk id="7" creationId="{3BCC7945-B995-FF8C-D124-4BDB82A41E3F}"/>
          </ac:picMkLst>
        </pc:picChg>
        <pc:picChg chg="add mod">
          <ac:chgData name="Sarawoot Kongyoung" userId="3c6e786b-6c74-44bb-b33c-0040d5d8c246" providerId="ADAL" clId="{962E4C19-0485-4231-9B82-70546711EBC7}" dt="2024-08-18T09:06:03.585" v="2135" actId="1076"/>
          <ac:picMkLst>
            <pc:docMk/>
            <pc:sldMk cId="732532653" sldId="297"/>
            <ac:picMk id="9" creationId="{2CE64336-0B14-9026-84FE-C535976140CD}"/>
          </ac:picMkLst>
        </pc:picChg>
        <pc:picChg chg="add mod">
          <ac:chgData name="Sarawoot Kongyoung" userId="3c6e786b-6c74-44bb-b33c-0040d5d8c246" providerId="ADAL" clId="{962E4C19-0485-4231-9B82-70546711EBC7}" dt="2024-08-18T09:08:11.718" v="2192" actId="1076"/>
          <ac:picMkLst>
            <pc:docMk/>
            <pc:sldMk cId="732532653" sldId="297"/>
            <ac:picMk id="22" creationId="{A7DFC52E-DCA7-246C-689A-F62B0C524EEC}"/>
          </ac:picMkLst>
        </pc:picChg>
        <pc:picChg chg="add mod ord">
          <ac:chgData name="Sarawoot Kongyoung" userId="3c6e786b-6c74-44bb-b33c-0040d5d8c246" providerId="ADAL" clId="{962E4C19-0485-4231-9B82-70546711EBC7}" dt="2024-08-18T10:43:43.109" v="2405" actId="167"/>
          <ac:picMkLst>
            <pc:docMk/>
            <pc:sldMk cId="732532653" sldId="297"/>
            <ac:picMk id="24" creationId="{ED882614-B9AE-7737-4BE2-AEA55E4D47F4}"/>
          </ac:picMkLst>
        </pc:picChg>
        <pc:cxnChg chg="mod">
          <ac:chgData name="Sarawoot Kongyoung" userId="3c6e786b-6c74-44bb-b33c-0040d5d8c246" providerId="ADAL" clId="{962E4C19-0485-4231-9B82-70546711EBC7}" dt="2024-08-18T10:43:40.351" v="2404" actId="14100"/>
          <ac:cxnSpMkLst>
            <pc:docMk/>
            <pc:sldMk cId="732532653" sldId="297"/>
            <ac:cxnSpMk id="11" creationId="{0EAF15CC-820F-1AA4-D93C-82736F07F04D}"/>
          </ac:cxnSpMkLst>
        </pc:cxnChg>
        <pc:cxnChg chg="mod">
          <ac:chgData name="Sarawoot Kongyoung" userId="3c6e786b-6c74-44bb-b33c-0040d5d8c246" providerId="ADAL" clId="{962E4C19-0485-4231-9B82-70546711EBC7}" dt="2024-08-18T09:07:05.653" v="2166" actId="14100"/>
          <ac:cxnSpMkLst>
            <pc:docMk/>
            <pc:sldMk cId="732532653" sldId="297"/>
            <ac:cxnSpMk id="16" creationId="{8DE67C79-DFF2-154C-6137-022B63678023}"/>
          </ac:cxnSpMkLst>
        </pc:cxn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661372018" sldId="298"/>
        </pc:sldMkLst>
        <pc:spChg chg="mod">
          <ac:chgData name="Sarawoot Kongyoung" userId="3c6e786b-6c74-44bb-b33c-0040d5d8c246" providerId="ADAL" clId="{962E4C19-0485-4231-9B82-70546711EBC7}" dt="2024-08-18T09:16:38.097" v="2197" actId="20577"/>
          <ac:spMkLst>
            <pc:docMk/>
            <pc:sldMk cId="3661372018" sldId="298"/>
            <ac:spMk id="2" creationId="{98ADD67A-F606-3968-E242-4DD2EE6063E8}"/>
          </ac:spMkLst>
        </pc:spChg>
        <pc:spChg chg="mod">
          <ac:chgData name="Sarawoot Kongyoung" userId="3c6e786b-6c74-44bb-b33c-0040d5d8c246" providerId="ADAL" clId="{962E4C19-0485-4231-9B82-70546711EBC7}" dt="2024-08-18T09:16:46.431" v="2198" actId="6549"/>
          <ac:spMkLst>
            <pc:docMk/>
            <pc:sldMk cId="3661372018" sldId="298"/>
            <ac:spMk id="3" creationId="{D6C5301C-5D3D-B37E-EEEE-9B3C6C453A8D}"/>
          </ac:spMkLst>
        </pc:spChg>
        <pc:picChg chg="add mod">
          <ac:chgData name="Sarawoot Kongyoung" userId="3c6e786b-6c74-44bb-b33c-0040d5d8c246" providerId="ADAL" clId="{962E4C19-0485-4231-9B82-70546711EBC7}" dt="2024-08-18T09:18:59.752" v="2229" actId="1076"/>
          <ac:picMkLst>
            <pc:docMk/>
            <pc:sldMk cId="3661372018" sldId="298"/>
            <ac:picMk id="5" creationId="{0C4E905D-ABF2-23A8-D3C5-C9EDAF7F4E6D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553329835" sldId="299"/>
        </pc:sldMkLst>
        <pc:spChg chg="mod">
          <ac:chgData name="Sarawoot Kongyoung" userId="3c6e786b-6c74-44bb-b33c-0040d5d8c246" providerId="ADAL" clId="{962E4C19-0485-4231-9B82-70546711EBC7}" dt="2024-08-18T09:17:09.581" v="2202"/>
          <ac:spMkLst>
            <pc:docMk/>
            <pc:sldMk cId="2553329835" sldId="299"/>
            <ac:spMk id="2" creationId="{15E7ECEC-B28F-2AEC-5647-968BFBF20211}"/>
          </ac:spMkLst>
        </pc:spChg>
        <pc:spChg chg="mod">
          <ac:chgData name="Sarawoot Kongyoung" userId="3c6e786b-6c74-44bb-b33c-0040d5d8c246" providerId="ADAL" clId="{962E4C19-0485-4231-9B82-70546711EBC7}" dt="2024-08-18T09:18:03.840" v="2227" actId="27636"/>
          <ac:spMkLst>
            <pc:docMk/>
            <pc:sldMk cId="2553329835" sldId="299"/>
            <ac:spMk id="3" creationId="{62EF175F-4013-3C14-9236-2BA9C08FD002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61482840" sldId="300"/>
        </pc:sldMkLst>
        <pc:spChg chg="del">
          <ac:chgData name="Sarawoot Kongyoung" userId="3c6e786b-6c74-44bb-b33c-0040d5d8c246" providerId="ADAL" clId="{962E4C19-0485-4231-9B82-70546711EBC7}" dt="2024-08-18T09:23:07.437" v="2233" actId="700"/>
          <ac:spMkLst>
            <pc:docMk/>
            <pc:sldMk cId="3861482840" sldId="300"/>
            <ac:spMk id="2" creationId="{44CADDFA-4CDA-415F-6EAA-9283B0D43570}"/>
          </ac:spMkLst>
        </pc:spChg>
        <pc:spChg chg="del">
          <ac:chgData name="Sarawoot Kongyoung" userId="3c6e786b-6c74-44bb-b33c-0040d5d8c246" providerId="ADAL" clId="{962E4C19-0485-4231-9B82-70546711EBC7}" dt="2024-08-18T09:22:57.880" v="2231" actId="22"/>
          <ac:spMkLst>
            <pc:docMk/>
            <pc:sldMk cId="3861482840" sldId="300"/>
            <ac:spMk id="3" creationId="{5BDFB491-7615-A626-CFAF-421706BC9EE6}"/>
          </ac:spMkLst>
        </pc:spChg>
        <pc:spChg chg="add mod ord">
          <ac:chgData name="Sarawoot Kongyoung" userId="3c6e786b-6c74-44bb-b33c-0040d5d8c246" providerId="ADAL" clId="{962E4C19-0485-4231-9B82-70546711EBC7}" dt="2024-08-18T09:23:40.460" v="2245" actId="20577"/>
          <ac:spMkLst>
            <pc:docMk/>
            <pc:sldMk cId="3861482840" sldId="300"/>
            <ac:spMk id="6" creationId="{5C6391E8-A3FB-4210-E588-51B333872545}"/>
          </ac:spMkLst>
        </pc:spChg>
        <pc:spChg chg="add">
          <ac:chgData name="Sarawoot Kongyoung" userId="3c6e786b-6c74-44bb-b33c-0040d5d8c246" providerId="ADAL" clId="{962E4C19-0485-4231-9B82-70546711EBC7}" dt="2024-08-18T09:23:50.890" v="2246"/>
          <ac:spMkLst>
            <pc:docMk/>
            <pc:sldMk cId="3861482840" sldId="300"/>
            <ac:spMk id="8" creationId="{29E7E885-1D49-D97E-6A70-BD7D13C92986}"/>
          </ac:spMkLst>
        </pc:spChg>
        <pc:spChg chg="add mod">
          <ac:chgData name="Sarawoot Kongyoung" userId="3c6e786b-6c74-44bb-b33c-0040d5d8c246" providerId="ADAL" clId="{962E4C19-0485-4231-9B82-70546711EBC7}" dt="2024-08-18T09:24:26.055" v="2258" actId="14100"/>
          <ac:spMkLst>
            <pc:docMk/>
            <pc:sldMk cId="3861482840" sldId="300"/>
            <ac:spMk id="10" creationId="{C939F6F2-D06A-D283-B268-1D87DFDFE1E2}"/>
          </ac:spMkLst>
        </pc:spChg>
        <pc:picChg chg="add del mod ord">
          <ac:chgData name="Sarawoot Kongyoung" userId="3c6e786b-6c74-44bb-b33c-0040d5d8c246" providerId="ADAL" clId="{962E4C19-0485-4231-9B82-70546711EBC7}" dt="2024-08-18T09:24:28.742" v="2259" actId="1076"/>
          <ac:picMkLst>
            <pc:docMk/>
            <pc:sldMk cId="3861482840" sldId="300"/>
            <ac:picMk id="5" creationId="{22B3559B-633B-0E6C-4E32-43D03CE370B7}"/>
          </ac:picMkLst>
        </pc:picChg>
        <pc:picChg chg="add mod">
          <ac:chgData name="Sarawoot Kongyoung" userId="3c6e786b-6c74-44bb-b33c-0040d5d8c246" providerId="ADAL" clId="{962E4C19-0485-4231-9B82-70546711EBC7}" dt="2024-08-18T09:23:33.346" v="2240"/>
          <ac:picMkLst>
            <pc:docMk/>
            <pc:sldMk cId="3861482840" sldId="300"/>
            <ac:picMk id="7" creationId="{22B3559B-633B-0E6C-4E32-43D03CE370B7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026508227" sldId="301"/>
        </pc:sldMkLst>
        <pc:spChg chg="del">
          <ac:chgData name="Sarawoot Kongyoung" userId="3c6e786b-6c74-44bb-b33c-0040d5d8c246" providerId="ADAL" clId="{962E4C19-0485-4231-9B82-70546711EBC7}" dt="2024-08-18T09:26:41.579" v="2262" actId="700"/>
          <ac:spMkLst>
            <pc:docMk/>
            <pc:sldMk cId="3026508227" sldId="301"/>
            <ac:spMk id="2" creationId="{AF78FC53-8299-758F-0697-8847E6EAF052}"/>
          </ac:spMkLst>
        </pc:spChg>
        <pc:spChg chg="del">
          <ac:chgData name="Sarawoot Kongyoung" userId="3c6e786b-6c74-44bb-b33c-0040d5d8c246" providerId="ADAL" clId="{962E4C19-0485-4231-9B82-70546711EBC7}" dt="2024-08-18T09:26:36.303" v="2261" actId="22"/>
          <ac:spMkLst>
            <pc:docMk/>
            <pc:sldMk cId="3026508227" sldId="301"/>
            <ac:spMk id="3" creationId="{A9E6C4D6-95A8-FD42-4591-CE44DBCE9FE5}"/>
          </ac:spMkLst>
        </pc:spChg>
        <pc:picChg chg="add mod ord">
          <ac:chgData name="Sarawoot Kongyoung" userId="3c6e786b-6c74-44bb-b33c-0040d5d8c246" providerId="ADAL" clId="{962E4C19-0485-4231-9B82-70546711EBC7}" dt="2024-08-18T09:26:43.458" v="2263" actId="1076"/>
          <ac:picMkLst>
            <pc:docMk/>
            <pc:sldMk cId="3026508227" sldId="301"/>
            <ac:picMk id="5" creationId="{BC035FB7-64E4-DD4E-6980-FCC4AF94BAF8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6918983" sldId="302"/>
        </pc:sldMkLst>
        <pc:spChg chg="add mod">
          <ac:chgData name="Sarawoot Kongyoung" userId="3c6e786b-6c74-44bb-b33c-0040d5d8c246" providerId="ADAL" clId="{962E4C19-0485-4231-9B82-70546711EBC7}" dt="2024-08-18T09:27:26.094" v="2272"/>
          <ac:spMkLst>
            <pc:docMk/>
            <pc:sldMk cId="196918983" sldId="302"/>
            <ac:spMk id="2" creationId="{4E9245AA-47EE-2B3A-42FE-F3D549B468CD}"/>
          </ac:spMkLst>
        </pc:spChg>
        <pc:spChg chg="add del mod">
          <ac:chgData name="Sarawoot Kongyoung" userId="3c6e786b-6c74-44bb-b33c-0040d5d8c246" providerId="ADAL" clId="{962E4C19-0485-4231-9B82-70546711EBC7}" dt="2024-08-18T09:28:57.454" v="2273" actId="478"/>
          <ac:spMkLst>
            <pc:docMk/>
            <pc:sldMk cId="196918983" sldId="302"/>
            <ac:spMk id="3" creationId="{AF99BC65-A063-845B-7C5B-C3C596D2B4DA}"/>
          </ac:spMkLst>
        </pc:spChg>
        <pc:spChg chg="add mod">
          <ac:chgData name="Sarawoot Kongyoung" userId="3c6e786b-6c74-44bb-b33c-0040d5d8c246" providerId="ADAL" clId="{962E4C19-0485-4231-9B82-70546711EBC7}" dt="2024-08-18T09:27:09.135" v="2267"/>
          <ac:spMkLst>
            <pc:docMk/>
            <pc:sldMk cId="196918983" sldId="302"/>
            <ac:spMk id="4" creationId="{33236DB0-FD24-271F-0733-901D78FC3EA9}"/>
          </ac:spMkLst>
        </pc:spChg>
        <pc:spChg chg="add del mod">
          <ac:chgData name="Sarawoot Kongyoung" userId="3c6e786b-6c74-44bb-b33c-0040d5d8c246" providerId="ADAL" clId="{962E4C19-0485-4231-9B82-70546711EBC7}" dt="2024-08-18T09:28:58.637" v="2274" actId="22"/>
          <ac:spMkLst>
            <pc:docMk/>
            <pc:sldMk cId="196918983" sldId="302"/>
            <ac:spMk id="6" creationId="{74A79F79-1F3B-E9A4-D98B-6787DC71B05D}"/>
          </ac:spMkLst>
        </pc:spChg>
        <pc:spChg chg="add del mod">
          <ac:chgData name="Sarawoot Kongyoung" userId="3c6e786b-6c74-44bb-b33c-0040d5d8c246" providerId="ADAL" clId="{962E4C19-0485-4231-9B82-70546711EBC7}" dt="2024-08-18T09:29:21.821" v="2278" actId="22"/>
          <ac:spMkLst>
            <pc:docMk/>
            <pc:sldMk cId="196918983" sldId="302"/>
            <ac:spMk id="10" creationId="{538F947B-E7B3-5A1C-AB89-EC9E8E3752F3}"/>
          </ac:spMkLst>
        </pc:spChg>
        <pc:picChg chg="add del mod ord">
          <ac:chgData name="Sarawoot Kongyoung" userId="3c6e786b-6c74-44bb-b33c-0040d5d8c246" providerId="ADAL" clId="{962E4C19-0485-4231-9B82-70546711EBC7}" dt="2024-08-18T09:29:05.598" v="2277" actId="478"/>
          <ac:picMkLst>
            <pc:docMk/>
            <pc:sldMk cId="196918983" sldId="302"/>
            <ac:picMk id="8" creationId="{278AF02C-DF39-C30A-A3C7-09769337D61B}"/>
          </ac:picMkLst>
        </pc:picChg>
        <pc:picChg chg="add mod ord">
          <ac:chgData name="Sarawoot Kongyoung" userId="3c6e786b-6c74-44bb-b33c-0040d5d8c246" providerId="ADAL" clId="{962E4C19-0485-4231-9B82-70546711EBC7}" dt="2024-08-18T09:29:23.925" v="2279" actId="1076"/>
          <ac:picMkLst>
            <pc:docMk/>
            <pc:sldMk cId="196918983" sldId="302"/>
            <ac:picMk id="12" creationId="{2AF8513D-99FC-8354-950E-96656B0B8E64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434956729" sldId="303"/>
        </pc:sldMkLst>
        <pc:spChg chg="mod">
          <ac:chgData name="Sarawoot Kongyoung" userId="3c6e786b-6c74-44bb-b33c-0040d5d8c246" providerId="ADAL" clId="{962E4C19-0485-4231-9B82-70546711EBC7}" dt="2024-08-18T09:30:20.420" v="2282" actId="20577"/>
          <ac:spMkLst>
            <pc:docMk/>
            <pc:sldMk cId="3434956729" sldId="303"/>
            <ac:spMk id="2" creationId="{E14B77C2-2407-D866-0C2C-CC9382DB7404}"/>
          </ac:spMkLst>
        </pc:spChg>
        <pc:spChg chg="add del">
          <ac:chgData name="Sarawoot Kongyoung" userId="3c6e786b-6c74-44bb-b33c-0040d5d8c246" providerId="ADAL" clId="{962E4C19-0485-4231-9B82-70546711EBC7}" dt="2024-08-18T09:31:18.985" v="2285" actId="22"/>
          <ac:spMkLst>
            <pc:docMk/>
            <pc:sldMk cId="3434956729" sldId="303"/>
            <ac:spMk id="3" creationId="{FB9DD615-2D1C-852E-7E2C-07F395BF9741}"/>
          </ac:spMkLst>
        </pc:spChg>
        <pc:spChg chg="add mod">
          <ac:chgData name="Sarawoot Kongyoung" userId="3c6e786b-6c74-44bb-b33c-0040d5d8c246" providerId="ADAL" clId="{962E4C19-0485-4231-9B82-70546711EBC7}" dt="2024-08-18T09:30:26.543" v="2284"/>
          <ac:spMkLst>
            <pc:docMk/>
            <pc:sldMk cId="3434956729" sldId="303"/>
            <ac:spMk id="4" creationId="{76582D37-4D69-7018-82B5-4E623C50E2F2}"/>
          </ac:spMkLst>
        </pc:spChg>
        <pc:spChg chg="add mod">
          <ac:chgData name="Sarawoot Kongyoung" userId="3c6e786b-6c74-44bb-b33c-0040d5d8c246" providerId="ADAL" clId="{962E4C19-0485-4231-9B82-70546711EBC7}" dt="2024-08-18T09:32:16.749" v="2298" actId="20577"/>
          <ac:spMkLst>
            <pc:docMk/>
            <pc:sldMk cId="3434956729" sldId="303"/>
            <ac:spMk id="7" creationId="{FC3E86C7-7141-1C49-69B7-CF3DC9C6AA58}"/>
          </ac:spMkLst>
        </pc:spChg>
        <pc:spChg chg="add mod">
          <ac:chgData name="Sarawoot Kongyoung" userId="3c6e786b-6c74-44bb-b33c-0040d5d8c246" providerId="ADAL" clId="{962E4C19-0485-4231-9B82-70546711EBC7}" dt="2024-08-18T09:32:43.356" v="2303" actId="14100"/>
          <ac:spMkLst>
            <pc:docMk/>
            <pc:sldMk cId="3434956729" sldId="303"/>
            <ac:spMk id="8" creationId="{B69FA277-1109-9751-62BD-3FA5471C87C1}"/>
          </ac:spMkLst>
        </pc:spChg>
        <pc:spChg chg="add">
          <ac:chgData name="Sarawoot Kongyoung" userId="3c6e786b-6c74-44bb-b33c-0040d5d8c246" providerId="ADAL" clId="{962E4C19-0485-4231-9B82-70546711EBC7}" dt="2024-08-18T09:33:00.581" v="2304"/>
          <ac:spMkLst>
            <pc:docMk/>
            <pc:sldMk cId="3434956729" sldId="303"/>
            <ac:spMk id="9" creationId="{17E37F3A-4C23-1557-32EE-85C56A3B5BB3}"/>
          </ac:spMkLst>
        </pc:spChg>
        <pc:spChg chg="add del mod">
          <ac:chgData name="Sarawoot Kongyoung" userId="3c6e786b-6c74-44bb-b33c-0040d5d8c246" providerId="ADAL" clId="{962E4C19-0485-4231-9B82-70546711EBC7}" dt="2024-08-18T09:33:15.833" v="2310" actId="21"/>
          <ac:spMkLst>
            <pc:docMk/>
            <pc:sldMk cId="3434956729" sldId="303"/>
            <ac:spMk id="11" creationId="{A461C795-3832-A76E-9939-227319385F1A}"/>
          </ac:spMkLst>
        </pc:spChg>
        <pc:spChg chg="add mod">
          <ac:chgData name="Sarawoot Kongyoung" userId="3c6e786b-6c74-44bb-b33c-0040d5d8c246" providerId="ADAL" clId="{962E4C19-0485-4231-9B82-70546711EBC7}" dt="2024-08-18T09:35:33.992" v="2354" actId="207"/>
          <ac:spMkLst>
            <pc:docMk/>
            <pc:sldMk cId="3434956729" sldId="303"/>
            <ac:spMk id="12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31:40.965" v="2287" actId="1076"/>
          <ac:picMkLst>
            <pc:docMk/>
            <pc:sldMk cId="3434956729" sldId="303"/>
            <ac:picMk id="6" creationId="{8C0C2F70-CD5B-CBB0-3E52-3E7B777A2982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724426991" sldId="304"/>
        </pc:sldMkLst>
        <pc:spChg chg="mod">
          <ac:chgData name="Sarawoot Kongyoung" userId="3c6e786b-6c74-44bb-b33c-0040d5d8c246" providerId="ADAL" clId="{962E4C19-0485-4231-9B82-70546711EBC7}" dt="2024-08-18T09:41:13.134" v="2357"/>
          <ac:spMkLst>
            <pc:docMk/>
            <pc:sldMk cId="2724426991" sldId="304"/>
            <ac:spMk id="2" creationId="{2CADD47D-73A1-705C-9CDB-90D07D4A781B}"/>
          </ac:spMkLst>
        </pc:spChg>
        <pc:spChg chg="del">
          <ac:chgData name="Sarawoot Kongyoung" userId="3c6e786b-6c74-44bb-b33c-0040d5d8c246" providerId="ADAL" clId="{962E4C19-0485-4231-9B82-70546711EBC7}" dt="2024-08-18T09:33:19.481" v="2312"/>
          <ac:spMkLst>
            <pc:docMk/>
            <pc:sldMk cId="2724426991" sldId="304"/>
            <ac:spMk id="3" creationId="{8B3E7266-F479-76AF-7891-8B96E22CAEBB}"/>
          </ac:spMkLst>
        </pc:spChg>
        <pc:spChg chg="add del mod">
          <ac:chgData name="Sarawoot Kongyoung" userId="3c6e786b-6c74-44bb-b33c-0040d5d8c246" providerId="ADAL" clId="{962E4C19-0485-4231-9B82-70546711EBC7}" dt="2024-08-18T09:42:57.005" v="2358" actId="22"/>
          <ac:spMkLst>
            <pc:docMk/>
            <pc:sldMk cId="2724426991" sldId="304"/>
            <ac:spMk id="5" creationId="{D49A7FA6-7014-AD3C-AC98-391343314FD1}"/>
          </ac:spMkLst>
        </pc:spChg>
        <pc:spChg chg="add del mod">
          <ac:chgData name="Sarawoot Kongyoung" userId="3c6e786b-6c74-44bb-b33c-0040d5d8c246" providerId="ADAL" clId="{962E4C19-0485-4231-9B82-70546711EBC7}" dt="2024-08-18T09:34:56.238" v="2343" actId="21"/>
          <ac:spMkLst>
            <pc:docMk/>
            <pc:sldMk cId="2724426991" sldId="304"/>
            <ac:spMk id="11" creationId="{A461C795-3832-A76E-9939-227319385F1A}"/>
          </ac:spMkLst>
        </pc:spChg>
        <pc:picChg chg="add mod ord">
          <ac:chgData name="Sarawoot Kongyoung" userId="3c6e786b-6c74-44bb-b33c-0040d5d8c246" providerId="ADAL" clId="{962E4C19-0485-4231-9B82-70546711EBC7}" dt="2024-08-18T09:42:57.005" v="2358" actId="22"/>
          <ac:picMkLst>
            <pc:docMk/>
            <pc:sldMk cId="2724426991" sldId="304"/>
            <ac:picMk id="7" creationId="{EF025F9D-1CD8-7A6C-8729-C3EB5864D358}"/>
          </ac:picMkLst>
        </pc:pic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004633475" sldId="305"/>
        </pc:sldMkLst>
        <pc:spChg chg="mod">
          <ac:chgData name="Sarawoot Kongyoung" userId="3c6e786b-6c74-44bb-b33c-0040d5d8c246" providerId="ADAL" clId="{962E4C19-0485-4231-9B82-70546711EBC7}" dt="2024-08-18T09:39:58.480" v="2356"/>
          <ac:spMkLst>
            <pc:docMk/>
            <pc:sldMk cId="2004633475" sldId="305"/>
            <ac:spMk id="2" creationId="{DCE00E75-BAE4-33CB-8CBA-7AD23613021C}"/>
          </ac:spMkLst>
        </pc:sp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380326789" sldId="306"/>
        </pc:sldMkLst>
        <pc:spChg chg="mod">
          <ac:chgData name="Sarawoot Kongyoung" userId="3c6e786b-6c74-44bb-b33c-0040d5d8c246" providerId="ADAL" clId="{962E4C19-0485-4231-9B82-70546711EBC7}" dt="2024-08-18T09:43:19.772" v="2360"/>
          <ac:spMkLst>
            <pc:docMk/>
            <pc:sldMk cId="2380326789" sldId="306"/>
            <ac:spMk id="2" creationId="{1E6FB94C-E817-C962-A9C5-821824DF7C45}"/>
          </ac:spMkLst>
        </pc:spChg>
        <pc:spChg chg="del">
          <ac:chgData name="Sarawoot Kongyoung" userId="3c6e786b-6c74-44bb-b33c-0040d5d8c246" providerId="ADAL" clId="{962E4C19-0485-4231-9B82-70546711EBC7}" dt="2024-08-18T09:44:56.231" v="2361" actId="22"/>
          <ac:spMkLst>
            <pc:docMk/>
            <pc:sldMk cId="2380326789" sldId="306"/>
            <ac:spMk id="3" creationId="{FF13FDA2-570D-D294-5F17-9A15FC905E5E}"/>
          </ac:spMkLst>
        </pc:spChg>
        <pc:picChg chg="add mod ord">
          <ac:chgData name="Sarawoot Kongyoung" userId="3c6e786b-6c74-44bb-b33c-0040d5d8c246" providerId="ADAL" clId="{962E4C19-0485-4231-9B82-70546711EBC7}" dt="2024-08-18T09:44:59.187" v="2362" actId="1076"/>
          <ac:picMkLst>
            <pc:docMk/>
            <pc:sldMk cId="2380326789" sldId="306"/>
            <ac:picMk id="5" creationId="{EE75F051-2480-CB54-5781-FF939361B001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1613444" sldId="307"/>
        </pc:sldMkLst>
        <pc:spChg chg="add del mod">
          <ac:chgData name="Sarawoot Kongyoung" userId="3c6e786b-6c74-44bb-b33c-0040d5d8c246" providerId="ADAL" clId="{962E4C19-0485-4231-9B82-70546711EBC7}" dt="2024-08-18T10:21:02.043" v="2367"/>
          <ac:spMkLst>
            <pc:docMk/>
            <pc:sldMk cId="401613444" sldId="307"/>
            <ac:spMk id="2" creationId="{8857D51B-81F4-8DC0-63B8-D0B87D958840}"/>
          </ac:spMkLst>
        </pc:spChg>
        <pc:spChg chg="del">
          <ac:chgData name="Sarawoot Kongyoung" userId="3c6e786b-6c74-44bb-b33c-0040d5d8c246" providerId="ADAL" clId="{962E4C19-0485-4231-9B82-70546711EBC7}" dt="2024-08-18T10:22:11.677" v="2370" actId="22"/>
          <ac:spMkLst>
            <pc:docMk/>
            <pc:sldMk cId="401613444" sldId="307"/>
            <ac:spMk id="3" creationId="{41E45534-E5AA-36AC-4718-A8CFD801FB3F}"/>
          </ac:spMkLst>
        </pc:spChg>
        <pc:spChg chg="add mod">
          <ac:chgData name="Sarawoot Kongyoung" userId="3c6e786b-6c74-44bb-b33c-0040d5d8c246" providerId="ADAL" clId="{962E4C19-0485-4231-9B82-70546711EBC7}" dt="2024-08-18T10:21:00.739" v="2365"/>
          <ac:spMkLst>
            <pc:docMk/>
            <pc:sldMk cId="401613444" sldId="307"/>
            <ac:spMk id="4" creationId="{1A49E198-A8B5-E418-33C3-F27D2425FDA8}"/>
          </ac:spMkLst>
        </pc:spChg>
        <pc:picChg chg="add del">
          <ac:chgData name="Sarawoot Kongyoung" userId="3c6e786b-6c74-44bb-b33c-0040d5d8c246" providerId="ADAL" clId="{962E4C19-0485-4231-9B82-70546711EBC7}" dt="2024-08-18T10:22:10.786" v="2369" actId="22"/>
          <ac:picMkLst>
            <pc:docMk/>
            <pc:sldMk cId="401613444" sldId="307"/>
            <ac:picMk id="6" creationId="{04F69C57-0C13-E444-D7B1-23C2BF87F470}"/>
          </ac:picMkLst>
        </pc:picChg>
        <pc:picChg chg="add mod ord">
          <ac:chgData name="Sarawoot Kongyoung" userId="3c6e786b-6c74-44bb-b33c-0040d5d8c246" providerId="ADAL" clId="{962E4C19-0485-4231-9B82-70546711EBC7}" dt="2024-08-18T10:22:11.677" v="2370" actId="22"/>
          <ac:picMkLst>
            <pc:docMk/>
            <pc:sldMk cId="401613444" sldId="307"/>
            <ac:picMk id="8" creationId="{88B7C766-E1CE-02A8-1E3F-6F5B0579C7F3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825306" sldId="308"/>
        </pc:sldMkLst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2" creationId="{5A9325A8-C71E-63BA-E2BD-5F9077DE0A59}"/>
          </ac:spMkLst>
        </pc:spChg>
        <pc:spChg chg="del">
          <ac:chgData name="Sarawoot Kongyoung" userId="3c6e786b-6c74-44bb-b33c-0040d5d8c246" providerId="ADAL" clId="{962E4C19-0485-4231-9B82-70546711EBC7}" dt="2024-08-18T10:36:08.342" v="2374" actId="700"/>
          <ac:spMkLst>
            <pc:docMk/>
            <pc:sldMk cId="500825306" sldId="308"/>
            <ac:spMk id="3" creationId="{114FF925-C2AA-70CD-848E-CE15C9028CAA}"/>
          </ac:spMkLst>
        </pc:spChg>
        <pc:picChg chg="add del">
          <ac:chgData name="Sarawoot Kongyoung" userId="3c6e786b-6c74-44bb-b33c-0040d5d8c246" providerId="ADAL" clId="{962E4C19-0485-4231-9B82-70546711EBC7}" dt="2024-08-18T10:36:06.493" v="2373" actId="22"/>
          <ac:picMkLst>
            <pc:docMk/>
            <pc:sldMk cId="500825306" sldId="308"/>
            <ac:picMk id="5" creationId="{CC2E18BF-84AF-9D72-DAB6-BE010236C48B}"/>
          </ac:picMkLst>
        </pc:picChg>
        <pc:picChg chg="add mod">
          <ac:chgData name="Sarawoot Kongyoung" userId="3c6e786b-6c74-44bb-b33c-0040d5d8c246" providerId="ADAL" clId="{962E4C19-0485-4231-9B82-70546711EBC7}" dt="2024-08-18T10:36:11.599" v="2376" actId="1076"/>
          <ac:picMkLst>
            <pc:docMk/>
            <pc:sldMk cId="500825306" sldId="308"/>
            <ac:picMk id="7" creationId="{BC767161-B2C1-2757-5EBB-6953253422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775066231" sldId="309"/>
        </pc:sldMkLst>
        <pc:picChg chg="add">
          <ac:chgData name="Sarawoot Kongyoung" userId="3c6e786b-6c74-44bb-b33c-0040d5d8c246" providerId="ADAL" clId="{962E4C19-0485-4231-9B82-70546711EBC7}" dt="2024-08-18T10:36:27.470" v="2378" actId="22"/>
          <ac:picMkLst>
            <pc:docMk/>
            <pc:sldMk cId="1775066231" sldId="309"/>
            <ac:picMk id="3" creationId="{D6FA050C-4DD8-0D84-0254-5A3B21C744A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591260609" sldId="310"/>
        </pc:sldMkLst>
        <pc:picChg chg="add mod">
          <ac:chgData name="Sarawoot Kongyoung" userId="3c6e786b-6c74-44bb-b33c-0040d5d8c246" providerId="ADAL" clId="{962E4C19-0485-4231-9B82-70546711EBC7}" dt="2024-08-18T10:36:54.091" v="2381" actId="1076"/>
          <ac:picMkLst>
            <pc:docMk/>
            <pc:sldMk cId="3591260609" sldId="310"/>
            <ac:picMk id="3" creationId="{35441D9B-6022-0647-9F63-4FC91F92AC90}"/>
          </ac:picMkLst>
        </pc:picChg>
      </pc:sldChg>
      <pc:sldChg chg="new del">
        <pc:chgData name="Sarawoot Kongyoung" userId="3c6e786b-6c74-44bb-b33c-0040d5d8c246" providerId="ADAL" clId="{962E4C19-0485-4231-9B82-70546711EBC7}" dt="2024-08-18T10:42:16.204" v="2383" actId="47"/>
        <pc:sldMkLst>
          <pc:docMk/>
          <pc:sldMk cId="1892739700" sldId="311"/>
        </pc:sldMkLst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46315867" sldId="311"/>
        </pc:sldMkLst>
        <pc:grpChg chg="mod">
          <ac:chgData name="Sarawoot Kongyoung" userId="3c6e786b-6c74-44bb-b33c-0040d5d8c246" providerId="ADAL" clId="{962E4C19-0485-4231-9B82-70546711EBC7}" dt="2024-08-18T12:38:48.356" v="2570" actId="14100"/>
          <ac:grpSpMkLst>
            <pc:docMk/>
            <pc:sldMk cId="3346315867" sldId="311"/>
            <ac:grpSpMk id="10" creationId="{74809533-3549-1A84-111D-0CC3AFDA6FDE}"/>
          </ac:grpSpMkLst>
        </pc:grpChg>
        <pc:picChg chg="add mod">
          <ac:chgData name="Sarawoot Kongyoung" userId="3c6e786b-6c74-44bb-b33c-0040d5d8c246" providerId="ADAL" clId="{962E4C19-0485-4231-9B82-70546711EBC7}" dt="2024-08-18T10:43:04.932" v="2391" actId="962"/>
          <ac:picMkLst>
            <pc:docMk/>
            <pc:sldMk cId="3346315867" sldId="311"/>
            <ac:picMk id="4" creationId="{FB907223-5F0C-2903-C988-F3F567121BAD}"/>
          </ac:picMkLst>
        </pc:picChg>
        <pc:picChg chg="add mod ord">
          <ac:chgData name="Sarawoot Kongyoung" userId="3c6e786b-6c74-44bb-b33c-0040d5d8c246" providerId="ADAL" clId="{962E4C19-0485-4231-9B82-70546711EBC7}" dt="2024-08-18T10:43:18.036" v="2397" actId="1076"/>
          <ac:picMkLst>
            <pc:docMk/>
            <pc:sldMk cId="3346315867" sldId="311"/>
            <ac:picMk id="6" creationId="{690B78AF-DF0E-5C0F-DDD8-6EB2BE0EE0BB}"/>
          </ac:picMkLst>
        </pc:picChg>
        <pc:picChg chg="del">
          <ac:chgData name="Sarawoot Kongyoung" userId="3c6e786b-6c74-44bb-b33c-0040d5d8c246" providerId="ADAL" clId="{962E4C19-0485-4231-9B82-70546711EBC7}" dt="2024-08-18T10:43:11.262" v="2392" actId="478"/>
          <ac:picMkLst>
            <pc:docMk/>
            <pc:sldMk cId="3346315867" sldId="311"/>
            <ac:picMk id="7" creationId="{ADDA9A03-AD9E-1EDB-3F7B-B3BFABF01040}"/>
          </ac:picMkLst>
        </pc:picChg>
        <pc:picChg chg="del">
          <ac:chgData name="Sarawoot Kongyoung" userId="3c6e786b-6c74-44bb-b33c-0040d5d8c246" providerId="ADAL" clId="{962E4C19-0485-4231-9B82-70546711EBC7}" dt="2024-08-18T10:44:00.546" v="2406" actId="478"/>
          <ac:picMkLst>
            <pc:docMk/>
            <pc:sldMk cId="3346315867" sldId="311"/>
            <ac:picMk id="9" creationId="{65F4C355-C4DE-DF31-E5D7-121D08FEF5D7}"/>
          </ac:picMkLst>
        </pc:picChg>
        <pc:picChg chg="add mod ord">
          <ac:chgData name="Sarawoot Kongyoung" userId="3c6e786b-6c74-44bb-b33c-0040d5d8c246" providerId="ADAL" clId="{962E4C19-0485-4231-9B82-70546711EBC7}" dt="2024-08-18T10:44:21.136" v="2410" actId="1076"/>
          <ac:picMkLst>
            <pc:docMk/>
            <pc:sldMk cId="3346315867" sldId="311"/>
            <ac:picMk id="19" creationId="{EA720591-05B9-A4DA-0E13-2D66454EB1EC}"/>
          </ac:picMkLst>
        </pc:picChg>
        <pc:picChg chg="del">
          <ac:chgData name="Sarawoot Kongyoung" userId="3c6e786b-6c74-44bb-b33c-0040d5d8c246" providerId="ADAL" clId="{962E4C19-0485-4231-9B82-70546711EBC7}" dt="2024-08-18T10:42:53.274" v="2385" actId="478"/>
          <ac:picMkLst>
            <pc:docMk/>
            <pc:sldMk cId="3346315867" sldId="311"/>
            <ac:picMk id="22" creationId="{A9E07301-E08E-F2D3-EE63-7B4BE5C2639B}"/>
          </ac:picMkLst>
        </pc:picChg>
        <pc:cxnChg chg="mod">
          <ac:chgData name="Sarawoot Kongyoung" userId="3c6e786b-6c74-44bb-b33c-0040d5d8c246" providerId="ADAL" clId="{962E4C19-0485-4231-9B82-70546711EBC7}" dt="2024-08-18T12:38:53.156" v="2571" actId="14100"/>
          <ac:cxnSpMkLst>
            <pc:docMk/>
            <pc:sldMk cId="3346315867" sldId="311"/>
            <ac:cxnSpMk id="11" creationId="{B3135577-BBC8-AF68-B15C-DA0726DD6BBB}"/>
          </ac:cxnSpMkLst>
        </pc:cxnChg>
      </pc:sldChg>
      <pc:sldChg chg="add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955670420" sldId="312"/>
        </pc:sldMkLst>
        <pc:spChg chg="add mod">
          <ac:chgData name="Sarawoot Kongyoung" userId="3c6e786b-6c74-44bb-b33c-0040d5d8c246" providerId="ADAL" clId="{962E4C19-0485-4231-9B82-70546711EBC7}" dt="2024-08-18T10:58:59.369" v="2416" actId="20577"/>
          <ac:spMkLst>
            <pc:docMk/>
            <pc:sldMk cId="955670420" sldId="312"/>
            <ac:spMk id="2" creationId="{BBC8F3CE-57B5-DBD9-26A1-C2E27F729B63}"/>
          </ac:spMkLst>
        </pc:spChg>
        <pc:spChg chg="add mod">
          <ac:chgData name="Sarawoot Kongyoung" userId="3c6e786b-6c74-44bb-b33c-0040d5d8c246" providerId="ADAL" clId="{962E4C19-0485-4231-9B82-70546711EBC7}" dt="2024-08-18T10:58:52.218" v="2412" actId="700"/>
          <ac:spMkLst>
            <pc:docMk/>
            <pc:sldMk cId="955670420" sldId="312"/>
            <ac:spMk id="3" creationId="{899864FB-A9F7-51C5-2492-48821B700780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886353156" sldId="313"/>
        </pc:sldMkLst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2" creationId="{97B48ACD-DBE0-ADE1-BA58-6F06FD2DD737}"/>
          </ac:spMkLst>
        </pc:spChg>
        <pc:spChg chg="del mod ord">
          <ac:chgData name="Sarawoot Kongyoung" userId="3c6e786b-6c74-44bb-b33c-0040d5d8c246" providerId="ADAL" clId="{962E4C19-0485-4231-9B82-70546711EBC7}" dt="2024-08-18T11:11:02.835" v="2418" actId="700"/>
          <ac:spMkLst>
            <pc:docMk/>
            <pc:sldMk cId="3886353156" sldId="313"/>
            <ac:spMk id="3" creationId="{4C576F8C-0932-0495-E747-2E4B43A0DDA6}"/>
          </ac:spMkLst>
        </pc:spChg>
        <pc:spChg chg="add mod ord">
          <ac:chgData name="Sarawoot Kongyoung" userId="3c6e786b-6c74-44bb-b33c-0040d5d8c246" providerId="ADAL" clId="{962E4C19-0485-4231-9B82-70546711EBC7}" dt="2024-08-18T11:11:04.952" v="2420" actId="20577"/>
          <ac:spMkLst>
            <pc:docMk/>
            <pc:sldMk cId="3886353156" sldId="313"/>
            <ac:spMk id="4" creationId="{077D9902-276F-D001-8018-FD34B1CE1B59}"/>
          </ac:spMkLst>
        </pc:spChg>
        <pc:spChg chg="add mod ord">
          <ac:chgData name="Sarawoot Kongyoung" userId="3c6e786b-6c74-44bb-b33c-0040d5d8c246" providerId="ADAL" clId="{962E4C19-0485-4231-9B82-70546711EBC7}" dt="2024-08-18T11:11:31.742" v="2426" actId="20577"/>
          <ac:spMkLst>
            <pc:docMk/>
            <pc:sldMk cId="3886353156" sldId="313"/>
            <ac:spMk id="5" creationId="{FB1E1F28-6495-BB98-4ED1-6C0B748D860D}"/>
          </ac:spMkLst>
        </pc:spChg>
      </pc:sldChg>
      <pc:sldChg chg="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252905414" sldId="314"/>
        </pc:sldMkLst>
        <pc:spChg chg="mod">
          <ac:chgData name="Sarawoot Kongyoung" userId="3c6e786b-6c74-44bb-b33c-0040d5d8c246" providerId="ADAL" clId="{962E4C19-0485-4231-9B82-70546711EBC7}" dt="2024-08-18T11:12:13.377" v="2429" actId="20577"/>
          <ac:spMkLst>
            <pc:docMk/>
            <pc:sldMk cId="1252905414" sldId="314"/>
            <ac:spMk id="2" creationId="{83F66C9C-0654-4EDB-D988-D07405733108}"/>
          </ac:spMkLst>
        </pc:spChg>
        <pc:spChg chg="mod">
          <ac:chgData name="Sarawoot Kongyoung" userId="3c6e786b-6c74-44bb-b33c-0040d5d8c246" providerId="ADAL" clId="{962E4C19-0485-4231-9B82-70546711EBC7}" dt="2024-08-18T11:12:24.918" v="2432" actId="20577"/>
          <ac:spMkLst>
            <pc:docMk/>
            <pc:sldMk cId="1252905414" sldId="314"/>
            <ac:spMk id="3" creationId="{FCD64CAD-51A9-9CD8-E5B1-CA29F19557A1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425538" sldId="315"/>
        </pc:sldMkLst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2" creationId="{41F2DEE1-AEDA-12BE-ABE9-1CF7D3E81B90}"/>
          </ac:spMkLst>
        </pc:spChg>
        <pc:spChg chg="del">
          <ac:chgData name="Sarawoot Kongyoung" userId="3c6e786b-6c74-44bb-b33c-0040d5d8c246" providerId="ADAL" clId="{962E4C19-0485-4231-9B82-70546711EBC7}" dt="2024-08-18T11:13:10.922" v="2434" actId="700"/>
          <ac:spMkLst>
            <pc:docMk/>
            <pc:sldMk cId="1994425538" sldId="315"/>
            <ac:spMk id="3" creationId="{E99A4DC9-688E-B28B-CDF0-8BA79549B181}"/>
          </ac:spMkLst>
        </pc:spChg>
        <pc:picChg chg="add mod">
          <ac:chgData name="Sarawoot Kongyoung" userId="3c6e786b-6c74-44bb-b33c-0040d5d8c246" providerId="ADAL" clId="{962E4C19-0485-4231-9B82-70546711EBC7}" dt="2024-08-18T11:13:15.259" v="2437" actId="1076"/>
          <ac:picMkLst>
            <pc:docMk/>
            <pc:sldMk cId="1994425538" sldId="315"/>
            <ac:picMk id="5" creationId="{9CFE738B-25A6-51CF-48D3-F461D50BFF4F}"/>
          </ac:picMkLst>
        </pc:picChg>
        <pc:picChg chg="add mod modCrop">
          <ac:chgData name="Sarawoot Kongyoung" userId="3c6e786b-6c74-44bb-b33c-0040d5d8c246" providerId="ADAL" clId="{962E4C19-0485-4231-9B82-70546711EBC7}" dt="2024-08-18T11:14:23.677" v="2442" actId="1076"/>
          <ac:picMkLst>
            <pc:docMk/>
            <pc:sldMk cId="1994425538" sldId="315"/>
            <ac:picMk id="7" creationId="{AA20B0BD-AE6A-6368-EF7F-5CE2BBD1E9EB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748275814" sldId="316"/>
        </pc:sldMkLst>
        <pc:picChg chg="add mod">
          <ac:chgData name="Sarawoot Kongyoung" userId="3c6e786b-6c74-44bb-b33c-0040d5d8c246" providerId="ADAL" clId="{962E4C19-0485-4231-9B82-70546711EBC7}" dt="2024-08-18T11:22:02.113" v="2448" actId="1076"/>
          <ac:picMkLst>
            <pc:docMk/>
            <pc:sldMk cId="748275814" sldId="316"/>
            <ac:picMk id="3" creationId="{0A908E3B-BF29-04A4-0233-F888955666D5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190060664" sldId="317"/>
        </pc:sldMkLst>
        <pc:picChg chg="add">
          <ac:chgData name="Sarawoot Kongyoung" userId="3c6e786b-6c74-44bb-b33c-0040d5d8c246" providerId="ADAL" clId="{962E4C19-0485-4231-9B82-70546711EBC7}" dt="2024-08-18T11:21:59.380" v="2447" actId="22"/>
          <ac:picMkLst>
            <pc:docMk/>
            <pc:sldMk cId="3190060664" sldId="317"/>
            <ac:picMk id="3" creationId="{8B8C4A55-62DA-F972-C212-27F58747561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893061733" sldId="318"/>
        </pc:sldMkLst>
        <pc:picChg chg="add">
          <ac:chgData name="Sarawoot Kongyoung" userId="3c6e786b-6c74-44bb-b33c-0040d5d8c246" providerId="ADAL" clId="{962E4C19-0485-4231-9B82-70546711EBC7}" dt="2024-08-18T11:24:32.759" v="2450" actId="22"/>
          <ac:picMkLst>
            <pc:docMk/>
            <pc:sldMk cId="1893061733" sldId="318"/>
            <ac:picMk id="3" creationId="{B07836BB-C57E-2E51-BE73-09389B838125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548230806" sldId="319"/>
        </pc:sldMkLst>
        <pc:spChg chg="add">
          <ac:chgData name="Sarawoot Kongyoung" userId="3c6e786b-6c74-44bb-b33c-0040d5d8c246" providerId="ADAL" clId="{962E4C19-0485-4231-9B82-70546711EBC7}" dt="2024-08-18T11:25:15.944" v="2456" actId="11529"/>
          <ac:spMkLst>
            <pc:docMk/>
            <pc:sldMk cId="1548230806" sldId="319"/>
            <ac:spMk id="6" creationId="{4E2005CC-D281-4754-4E79-6375A4049189}"/>
          </ac:spMkLst>
        </pc:spChg>
        <pc:spChg chg="add mod">
          <ac:chgData name="Sarawoot Kongyoung" userId="3c6e786b-6c74-44bb-b33c-0040d5d8c246" providerId="ADAL" clId="{962E4C19-0485-4231-9B82-70546711EBC7}" dt="2024-08-18T11:25:31.575" v="2460" actId="1582"/>
          <ac:spMkLst>
            <pc:docMk/>
            <pc:sldMk cId="1548230806" sldId="319"/>
            <ac:spMk id="7" creationId="{03F008F6-195D-B7DC-2E4E-0929F1BCAAB9}"/>
          </ac:spMkLst>
        </pc:spChg>
        <pc:spChg chg="add mod">
          <ac:chgData name="Sarawoot Kongyoung" userId="3c6e786b-6c74-44bb-b33c-0040d5d8c246" providerId="ADAL" clId="{962E4C19-0485-4231-9B82-70546711EBC7}" dt="2024-08-18T11:25:37.072" v="2462" actId="1076"/>
          <ac:spMkLst>
            <pc:docMk/>
            <pc:sldMk cId="1548230806" sldId="319"/>
            <ac:spMk id="8" creationId="{9D811151-BF77-F6D5-5056-62542CA910B1}"/>
          </ac:spMkLst>
        </pc:spChg>
        <pc:picChg chg="add mod">
          <ac:chgData name="Sarawoot Kongyoung" userId="3c6e786b-6c74-44bb-b33c-0040d5d8c246" providerId="ADAL" clId="{962E4C19-0485-4231-9B82-70546711EBC7}" dt="2024-08-18T11:24:52.343" v="2453" actId="1076"/>
          <ac:picMkLst>
            <pc:docMk/>
            <pc:sldMk cId="1548230806" sldId="319"/>
            <ac:picMk id="3" creationId="{F4C22FE2-A489-37F1-BBDC-1175A66A6BDC}"/>
          </ac:picMkLst>
        </pc:picChg>
        <pc:picChg chg="add mod">
          <ac:chgData name="Sarawoot Kongyoung" userId="3c6e786b-6c74-44bb-b33c-0040d5d8c246" providerId="ADAL" clId="{962E4C19-0485-4231-9B82-70546711EBC7}" dt="2024-08-18T11:25:07.694" v="2455" actId="1076"/>
          <ac:picMkLst>
            <pc:docMk/>
            <pc:sldMk cId="1548230806" sldId="319"/>
            <ac:picMk id="5" creationId="{9FEF8451-4CD7-CFDF-3A20-01F9D42ACB60}"/>
          </ac:picMkLst>
        </pc:pic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52383188" sldId="320"/>
        </pc:sldMkLst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4" creationId="{EC1ED394-AE82-94B8-F760-E8CB425061BA}"/>
          </ac:spMkLst>
        </pc:spChg>
        <pc:spChg chg="add del mod ord">
          <ac:chgData name="Sarawoot Kongyoung" userId="3c6e786b-6c74-44bb-b33c-0040d5d8c246" providerId="ADAL" clId="{962E4C19-0485-4231-9B82-70546711EBC7}" dt="2024-08-18T11:42:34.199" v="2466" actId="700"/>
          <ac:spMkLst>
            <pc:docMk/>
            <pc:sldMk cId="4152383188" sldId="320"/>
            <ac:spMk id="5" creationId="{53CD5140-0648-4DDD-317C-750F2EB4093E}"/>
          </ac:spMkLst>
        </pc:spChg>
        <pc:spChg chg="add mod">
          <ac:chgData name="Sarawoot Kongyoung" userId="3c6e786b-6c74-44bb-b33c-0040d5d8c246" providerId="ADAL" clId="{962E4C19-0485-4231-9B82-70546711EBC7}" dt="2024-08-18T11:43:31.433" v="2477"/>
          <ac:spMkLst>
            <pc:docMk/>
            <pc:sldMk cId="4152383188" sldId="320"/>
            <ac:spMk id="6" creationId="{EF12517C-D0D0-8D7C-151F-8C4214EB13E9}"/>
          </ac:spMkLst>
        </pc:spChg>
        <pc:spChg chg="add del mod">
          <ac:chgData name="Sarawoot Kongyoung" userId="3c6e786b-6c74-44bb-b33c-0040d5d8c246" providerId="ADAL" clId="{962E4C19-0485-4231-9B82-70546711EBC7}" dt="2024-08-18T11:42:38.317" v="2469" actId="22"/>
          <ac:spMkLst>
            <pc:docMk/>
            <pc:sldMk cId="4152383188" sldId="320"/>
            <ac:spMk id="7" creationId="{41EF2B0B-762F-38BC-B9DA-222A1B0B3497}"/>
          </ac:spMkLst>
        </pc:spChg>
        <pc:picChg chg="add del">
          <ac:chgData name="Sarawoot Kongyoung" userId="3c6e786b-6c74-44bb-b33c-0040d5d8c246" providerId="ADAL" clId="{962E4C19-0485-4231-9B82-70546711EBC7}" dt="2024-08-18T11:42:34.759" v="2467" actId="22"/>
          <ac:picMkLst>
            <pc:docMk/>
            <pc:sldMk cId="4152383188" sldId="320"/>
            <ac:picMk id="3" creationId="{784D4190-EB11-2B2B-FCCF-E38DAC2812A1}"/>
          </ac:picMkLst>
        </pc:picChg>
        <pc:picChg chg="add mod ord">
          <ac:chgData name="Sarawoot Kongyoung" userId="3c6e786b-6c74-44bb-b33c-0040d5d8c246" providerId="ADAL" clId="{962E4C19-0485-4231-9B82-70546711EBC7}" dt="2024-08-18T11:43:39.115" v="2479" actId="1076"/>
          <ac:picMkLst>
            <pc:docMk/>
            <pc:sldMk cId="4152383188" sldId="320"/>
            <ac:picMk id="9" creationId="{85439417-F15C-5DBB-F3F8-E391C2419725}"/>
          </ac:picMkLst>
        </pc:picChg>
      </pc:sldChg>
      <pc:sldChg chg="addSp del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50044370" sldId="321"/>
        </pc:sldMkLst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2" creationId="{C66813F6-9B8E-FF22-FB28-7AB1C0B04B8D}"/>
          </ac:spMkLst>
        </pc:spChg>
        <pc:spChg chg="del">
          <ac:chgData name="Sarawoot Kongyoung" userId="3c6e786b-6c74-44bb-b33c-0040d5d8c246" providerId="ADAL" clId="{962E4C19-0485-4231-9B82-70546711EBC7}" dt="2024-08-18T11:55:14.719" v="2483" actId="700"/>
          <ac:spMkLst>
            <pc:docMk/>
            <pc:sldMk cId="50044370" sldId="321"/>
            <ac:spMk id="3" creationId="{01FEAFE6-FB01-DEEF-3972-EA4B0C2E76C2}"/>
          </ac:spMkLst>
        </pc:spChg>
        <pc:picChg chg="add del">
          <ac:chgData name="Sarawoot Kongyoung" userId="3c6e786b-6c74-44bb-b33c-0040d5d8c246" providerId="ADAL" clId="{962E4C19-0485-4231-9B82-70546711EBC7}" dt="2024-08-18T11:55:13.212" v="2482" actId="22"/>
          <ac:picMkLst>
            <pc:docMk/>
            <pc:sldMk cId="50044370" sldId="321"/>
            <ac:picMk id="5" creationId="{44348380-DD1A-6E9C-9C1B-B2A029935B34}"/>
          </ac:picMkLst>
        </pc:picChg>
        <pc:picChg chg="add">
          <ac:chgData name="Sarawoot Kongyoung" userId="3c6e786b-6c74-44bb-b33c-0040d5d8c246" providerId="ADAL" clId="{962E4C19-0485-4231-9B82-70546711EBC7}" dt="2024-08-18T11:55:15.250" v="2484" actId="22"/>
          <ac:picMkLst>
            <pc:docMk/>
            <pc:sldMk cId="50044370" sldId="321"/>
            <ac:picMk id="7" creationId="{37C8DAA7-301E-B6A0-5781-E3EDE3C5FFA0}"/>
          </ac:picMkLst>
        </pc:picChg>
      </pc:sldChg>
      <pc:sldChg chg="addSp modSp new del mod modClrScheme chgLayout">
        <pc:chgData name="Sarawoot Kongyoung" userId="3c6e786b-6c74-44bb-b33c-0040d5d8c246" providerId="ADAL" clId="{962E4C19-0485-4231-9B82-70546711EBC7}" dt="2024-08-18T11:43:35.633" v="2478" actId="47"/>
        <pc:sldMkLst>
          <pc:docMk/>
          <pc:sldMk cId="402468952" sldId="321"/>
        </pc:sldMkLst>
        <pc:spChg chg="add mod">
          <ac:chgData name="Sarawoot Kongyoung" userId="3c6e786b-6c74-44bb-b33c-0040d5d8c246" providerId="ADAL" clId="{962E4C19-0485-4231-9B82-70546711EBC7}" dt="2024-08-18T11:43:29.129" v="2476" actId="21"/>
          <ac:spMkLst>
            <pc:docMk/>
            <pc:sldMk cId="402468952" sldId="321"/>
            <ac:spMk id="2" creationId="{53AF6F5B-D50A-167D-E98E-06B21A8EC1F0}"/>
          </ac:spMkLst>
        </pc:spChg>
        <pc:spChg chg="add mod">
          <ac:chgData name="Sarawoot Kongyoung" userId="3c6e786b-6c74-44bb-b33c-0040d5d8c246" providerId="ADAL" clId="{962E4C19-0485-4231-9B82-70546711EBC7}" dt="2024-08-18T11:43:13.920" v="2472" actId="700"/>
          <ac:spMkLst>
            <pc:docMk/>
            <pc:sldMk cId="402468952" sldId="321"/>
            <ac:spMk id="3" creationId="{312790C3-F2FD-6A4B-D4C3-EF55B9423E3C}"/>
          </ac:spMkLst>
        </pc:spChg>
      </pc:sldChg>
      <pc:sldChg chg="addSp delSp modSp new del mod modClrScheme chgLayout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3388256784" sldId="322"/>
        </pc:sldMkLst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2" creationId="{C65ABFB5-2A59-256F-D207-9DE4F66E79B7}"/>
          </ac:spMkLst>
        </pc:spChg>
        <pc:spChg chg="del">
          <ac:chgData name="Sarawoot Kongyoung" userId="3c6e786b-6c74-44bb-b33c-0040d5d8c246" providerId="ADAL" clId="{962E4C19-0485-4231-9B82-70546711EBC7}" dt="2024-08-18T11:55:32.001" v="2486" actId="700"/>
          <ac:spMkLst>
            <pc:docMk/>
            <pc:sldMk cId="3388256784" sldId="322"/>
            <ac:spMk id="3" creationId="{996E6A3E-891F-E3F5-7FFA-C1724AC6F3B1}"/>
          </ac:spMkLst>
        </pc:spChg>
        <pc:picChg chg="add mod">
          <ac:chgData name="Sarawoot Kongyoung" userId="3c6e786b-6c74-44bb-b33c-0040d5d8c246" providerId="ADAL" clId="{962E4C19-0485-4231-9B82-70546711EBC7}" dt="2024-08-18T11:55:36.831" v="2489" actId="1076"/>
          <ac:picMkLst>
            <pc:docMk/>
            <pc:sldMk cId="3388256784" sldId="322"/>
            <ac:picMk id="5" creationId="{51393AEB-273F-4B45-A3B5-37141F42FFE1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88132308" sldId="323"/>
        </pc:sldMkLst>
        <pc:picChg chg="add mod">
          <ac:chgData name="Sarawoot Kongyoung" userId="3c6e786b-6c74-44bb-b33c-0040d5d8c246" providerId="ADAL" clId="{962E4C19-0485-4231-9B82-70546711EBC7}" dt="2024-08-18T12:04:31.361" v="2504" actId="1076"/>
          <ac:picMkLst>
            <pc:docMk/>
            <pc:sldMk cId="2888132308" sldId="323"/>
            <ac:picMk id="3" creationId="{4771279B-BED5-216F-58DD-512D76E7C0B8}"/>
          </ac:picMkLst>
        </pc:picChg>
        <pc:picChg chg="add mod">
          <ac:chgData name="Sarawoot Kongyoung" userId="3c6e786b-6c74-44bb-b33c-0040d5d8c246" providerId="ADAL" clId="{962E4C19-0485-4231-9B82-70546711EBC7}" dt="2024-08-18T12:04:35.019" v="2506" actId="1076"/>
          <ac:picMkLst>
            <pc:docMk/>
            <pc:sldMk cId="2888132308" sldId="323"/>
            <ac:picMk id="5" creationId="{C34D1C13-5661-B583-3DFE-C0B25501BB8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059923421" sldId="324"/>
        </pc:sldMkLst>
        <pc:picChg chg="add mod">
          <ac:chgData name="Sarawoot Kongyoung" userId="3c6e786b-6c74-44bb-b33c-0040d5d8c246" providerId="ADAL" clId="{962E4C19-0485-4231-9B82-70546711EBC7}" dt="2024-08-18T11:58:29.280" v="2499" actId="14100"/>
          <ac:picMkLst>
            <pc:docMk/>
            <pc:sldMk cId="4059923421" sldId="324"/>
            <ac:picMk id="3" creationId="{793762B9-CF66-BBDF-C160-F5656DEB4BC0}"/>
          </ac:picMkLst>
        </pc:picChg>
        <pc:picChg chg="add mod">
          <ac:chgData name="Sarawoot Kongyoung" userId="3c6e786b-6c74-44bb-b33c-0040d5d8c246" providerId="ADAL" clId="{962E4C19-0485-4231-9B82-70546711EBC7}" dt="2024-08-18T11:58:26.055" v="2498" actId="14100"/>
          <ac:picMkLst>
            <pc:docMk/>
            <pc:sldMk cId="4059923421" sldId="324"/>
            <ac:picMk id="5" creationId="{411621CE-18D0-CB11-4EEF-31EDFB8D0ED7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83536451" sldId="325"/>
        </pc:sldMkLst>
        <pc:picChg chg="add mod">
          <ac:chgData name="Sarawoot Kongyoung" userId="3c6e786b-6c74-44bb-b33c-0040d5d8c246" providerId="ADAL" clId="{962E4C19-0485-4231-9B82-70546711EBC7}" dt="2024-08-18T11:59:31.265" v="2502" actId="1076"/>
          <ac:picMkLst>
            <pc:docMk/>
            <pc:sldMk cId="1983536451" sldId="325"/>
            <ac:picMk id="3" creationId="{CC59E104-273E-D619-804F-40ACEBA85454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02726311" sldId="326"/>
        </pc:sldMkLst>
        <pc:picChg chg="add mod modCrop">
          <ac:chgData name="Sarawoot Kongyoung" userId="3c6e786b-6c74-44bb-b33c-0040d5d8c246" providerId="ADAL" clId="{962E4C19-0485-4231-9B82-70546711EBC7}" dt="2024-08-18T12:14:23.080" v="2508" actId="732"/>
          <ac:picMkLst>
            <pc:docMk/>
            <pc:sldMk cId="1102726311" sldId="326"/>
            <ac:picMk id="3" creationId="{1625FC13-61BB-24AC-0B1C-E7C1AEC85861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133863326" sldId="327"/>
        </pc:sldMkLst>
        <pc:picChg chg="add">
          <ac:chgData name="Sarawoot Kongyoung" userId="3c6e786b-6c74-44bb-b33c-0040d5d8c246" providerId="ADAL" clId="{962E4C19-0485-4231-9B82-70546711EBC7}" dt="2024-08-18T12:14:36.775" v="2510" actId="22"/>
          <ac:picMkLst>
            <pc:docMk/>
            <pc:sldMk cId="1133863326" sldId="327"/>
            <ac:picMk id="3" creationId="{33E2F8AB-2720-4E83-617B-3ED8A1F2FC77}"/>
          </ac:picMkLst>
        </pc:picChg>
      </pc:sldChg>
      <pc:sldChg chg="addSp del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821054163" sldId="328"/>
        </pc:sldMkLst>
        <pc:picChg chg="add del mod modCrop">
          <ac:chgData name="Sarawoot Kongyoung" userId="3c6e786b-6c74-44bb-b33c-0040d5d8c246" providerId="ADAL" clId="{962E4C19-0485-4231-9B82-70546711EBC7}" dt="2024-08-18T12:34:08.856" v="2541" actId="478"/>
          <ac:picMkLst>
            <pc:docMk/>
            <pc:sldMk cId="821054163" sldId="328"/>
            <ac:picMk id="3" creationId="{13204165-C8D5-D9D0-CE13-2EC5D636A660}"/>
          </ac:picMkLst>
        </pc:picChg>
        <pc:picChg chg="add del mod">
          <ac:chgData name="Sarawoot Kongyoung" userId="3c6e786b-6c74-44bb-b33c-0040d5d8c246" providerId="ADAL" clId="{962E4C19-0485-4231-9B82-70546711EBC7}" dt="2024-08-18T12:34:20.511" v="2544" actId="478"/>
          <ac:picMkLst>
            <pc:docMk/>
            <pc:sldMk cId="821054163" sldId="328"/>
            <ac:picMk id="5" creationId="{DB871F1F-0749-3B2C-45CD-8C0C71A1BF54}"/>
          </ac:picMkLst>
        </pc:picChg>
        <pc:picChg chg="add">
          <ac:chgData name="Sarawoot Kongyoung" userId="3c6e786b-6c74-44bb-b33c-0040d5d8c246" providerId="ADAL" clId="{962E4C19-0485-4231-9B82-70546711EBC7}" dt="2024-08-18T12:34:20.900" v="2545" actId="22"/>
          <ac:picMkLst>
            <pc:docMk/>
            <pc:sldMk cId="821054163" sldId="328"/>
            <ac:picMk id="7" creationId="{B5D07CD2-3CC7-BDF4-C7F3-9059EDC29A62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4132596763" sldId="329"/>
        </pc:sldMkLst>
        <pc:picChg chg="add mod modCrop">
          <ac:chgData name="Sarawoot Kongyoung" userId="3c6e786b-6c74-44bb-b33c-0040d5d8c246" providerId="ADAL" clId="{962E4C19-0485-4231-9B82-70546711EBC7}" dt="2024-08-18T12:15:17.195" v="2518" actId="1076"/>
          <ac:picMkLst>
            <pc:docMk/>
            <pc:sldMk cId="4132596763" sldId="329"/>
            <ac:picMk id="3" creationId="{385F8594-95B3-614E-F9D0-28B994CA71B2}"/>
          </ac:picMkLst>
        </pc:picChg>
      </pc:sldChg>
      <pc:sldChg chg="ad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1994376357" sldId="330"/>
        </pc:sldMkLst>
        <pc:picChg chg="add">
          <ac:chgData name="Sarawoot Kongyoung" userId="3c6e786b-6c74-44bb-b33c-0040d5d8c246" providerId="ADAL" clId="{962E4C19-0485-4231-9B82-70546711EBC7}" dt="2024-08-18T12:29:27.745" v="2520" actId="22"/>
          <ac:picMkLst>
            <pc:docMk/>
            <pc:sldMk cId="1994376357" sldId="330"/>
            <ac:picMk id="3" creationId="{7D4BFB84-A5F3-4DFF-B306-4536D9402870}"/>
          </ac:picMkLst>
        </pc:picChg>
      </pc:sldChg>
      <pc:sldChg chg="addSp modSp new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823221472" sldId="331"/>
        </pc:sldMkLst>
        <pc:spChg chg="add mod">
          <ac:chgData name="Sarawoot Kongyoung" userId="3c6e786b-6c74-44bb-b33c-0040d5d8c246" providerId="ADAL" clId="{962E4C19-0485-4231-9B82-70546711EBC7}" dt="2024-08-18T12:30:43.311" v="2526" actId="1582"/>
          <ac:spMkLst>
            <pc:docMk/>
            <pc:sldMk cId="2823221472" sldId="331"/>
            <ac:spMk id="4" creationId="{DD8E5835-CC10-A1BC-EF61-1A9729774D63}"/>
          </ac:spMkLst>
        </pc:spChg>
        <pc:spChg chg="add mod">
          <ac:chgData name="Sarawoot Kongyoung" userId="3c6e786b-6c74-44bb-b33c-0040d5d8c246" providerId="ADAL" clId="{962E4C19-0485-4231-9B82-70546711EBC7}" dt="2024-08-18T12:30:53.607" v="2529" actId="14100"/>
          <ac:spMkLst>
            <pc:docMk/>
            <pc:sldMk cId="2823221472" sldId="331"/>
            <ac:spMk id="5" creationId="{E2F00384-8318-0FE2-F2EE-D6655D29C364}"/>
          </ac:spMkLst>
        </pc:spChg>
        <pc:spChg chg="add mod">
          <ac:chgData name="Sarawoot Kongyoung" userId="3c6e786b-6c74-44bb-b33c-0040d5d8c246" providerId="ADAL" clId="{962E4C19-0485-4231-9B82-70546711EBC7}" dt="2024-08-18T12:31:30.285" v="2540" actId="1076"/>
          <ac:spMkLst>
            <pc:docMk/>
            <pc:sldMk cId="2823221472" sldId="331"/>
            <ac:spMk id="7" creationId="{B05CE60B-59FE-2C3D-6D21-3E09838B602E}"/>
          </ac:spMkLst>
        </pc:spChg>
        <pc:picChg chg="add">
          <ac:chgData name="Sarawoot Kongyoung" userId="3c6e786b-6c74-44bb-b33c-0040d5d8c246" providerId="ADAL" clId="{962E4C19-0485-4231-9B82-70546711EBC7}" dt="2024-08-18T12:29:43.210" v="2522" actId="22"/>
          <ac:picMkLst>
            <pc:docMk/>
            <pc:sldMk cId="2823221472" sldId="331"/>
            <ac:picMk id="3" creationId="{27C59A80-3BD3-15F2-3166-D8FD8449B4F9}"/>
          </ac:picMkLst>
        </pc:picChg>
      </pc:sldChg>
      <pc:sldChg chg="addSp delSp modSp add del mod">
        <pc:chgData name="Sarawoot Kongyoung" userId="3c6e786b-6c74-44bb-b33c-0040d5d8c246" providerId="ADAL" clId="{962E4C19-0485-4231-9B82-70546711EBC7}" dt="2024-08-18T12:53:55.992" v="2572" actId="2696"/>
        <pc:sldMkLst>
          <pc:docMk/>
          <pc:sldMk cId="2451567903" sldId="332"/>
        </pc:sldMkLst>
        <pc:grpChg chg="mod">
          <ac:chgData name="Sarawoot Kongyoung" userId="3c6e786b-6c74-44bb-b33c-0040d5d8c246" providerId="ADAL" clId="{962E4C19-0485-4231-9B82-70546711EBC7}" dt="2024-08-18T12:38:30.909" v="2568" actId="1076"/>
          <ac:grpSpMkLst>
            <pc:docMk/>
            <pc:sldMk cId="2451567903" sldId="332"/>
            <ac:grpSpMk id="15" creationId="{540F1912-78B8-7B4F-B774-204AA976C051}"/>
          </ac:grpSpMkLst>
        </pc:grpChg>
        <pc:picChg chg="del">
          <ac:chgData name="Sarawoot Kongyoung" userId="3c6e786b-6c74-44bb-b33c-0040d5d8c246" providerId="ADAL" clId="{962E4C19-0485-4231-9B82-70546711EBC7}" dt="2024-08-18T12:37:54.457" v="2561" actId="478"/>
          <ac:picMkLst>
            <pc:docMk/>
            <pc:sldMk cId="2451567903" sldId="332"/>
            <ac:picMk id="4" creationId="{8C461F45-DBC5-318B-C0DA-10F7590D90B4}"/>
          </ac:picMkLst>
        </pc:picChg>
        <pc:picChg chg="add mod ord">
          <ac:chgData name="Sarawoot Kongyoung" userId="3c6e786b-6c74-44bb-b33c-0040d5d8c246" providerId="ADAL" clId="{962E4C19-0485-4231-9B82-70546711EBC7}" dt="2024-08-18T12:37:17.338" v="2551" actId="167"/>
          <ac:picMkLst>
            <pc:docMk/>
            <pc:sldMk cId="2451567903" sldId="332"/>
            <ac:picMk id="5" creationId="{E723874C-FA72-479B-E2A3-93626E2C4A44}"/>
          </ac:picMkLst>
        </pc:picChg>
        <pc:picChg chg="del">
          <ac:chgData name="Sarawoot Kongyoung" userId="3c6e786b-6c74-44bb-b33c-0040d5d8c246" providerId="ADAL" clId="{962E4C19-0485-4231-9B82-70546711EBC7}" dt="2024-08-18T12:37:09.239" v="2547" actId="478"/>
          <ac:picMkLst>
            <pc:docMk/>
            <pc:sldMk cId="2451567903" sldId="332"/>
            <ac:picMk id="6" creationId="{2F2F05BD-0926-0536-9F43-2276A6ED2FFF}"/>
          </ac:picMkLst>
        </pc:picChg>
        <pc:picChg chg="add mod ord">
          <ac:chgData name="Sarawoot Kongyoung" userId="3c6e786b-6c74-44bb-b33c-0040d5d8c246" providerId="ADAL" clId="{962E4C19-0485-4231-9B82-70546711EBC7}" dt="2024-08-18T12:38:27.651" v="2567" actId="1076"/>
          <ac:picMkLst>
            <pc:docMk/>
            <pc:sldMk cId="2451567903" sldId="332"/>
            <ac:picMk id="14" creationId="{DB4A7642-8F3A-AEE6-4513-AC09A8400E8C}"/>
          </ac:picMkLst>
        </pc:picChg>
        <pc:picChg chg="del">
          <ac:chgData name="Sarawoot Kongyoung" userId="3c6e786b-6c74-44bb-b33c-0040d5d8c246" providerId="ADAL" clId="{962E4C19-0485-4231-9B82-70546711EBC7}" dt="2024-08-18T12:37:31.522" v="2554" actId="478"/>
          <ac:picMkLst>
            <pc:docMk/>
            <pc:sldMk cId="2451567903" sldId="332"/>
            <ac:picMk id="19" creationId="{CF77933A-BB29-0B80-061D-6B5BFCB67266}"/>
          </ac:picMkLst>
        </pc:picChg>
        <pc:picChg chg="add mod">
          <ac:chgData name="Sarawoot Kongyoung" userId="3c6e786b-6c74-44bb-b33c-0040d5d8c246" providerId="ADAL" clId="{962E4C19-0485-4231-9B82-70546711EBC7}" dt="2024-08-18T12:38:25.025" v="2566" actId="1076"/>
          <ac:picMkLst>
            <pc:docMk/>
            <pc:sldMk cId="2451567903" sldId="332"/>
            <ac:picMk id="21" creationId="{7E9894EE-8F62-87E6-4CC4-82240C1AF1C7}"/>
          </ac:picMkLst>
        </pc:picChg>
        <pc:cxnChg chg="mod">
          <ac:chgData name="Sarawoot Kongyoung" userId="3c6e786b-6c74-44bb-b33c-0040d5d8c246" providerId="ADAL" clId="{962E4C19-0485-4231-9B82-70546711EBC7}" dt="2024-08-18T12:37:24.595" v="2553" actId="14100"/>
          <ac:cxnSpMkLst>
            <pc:docMk/>
            <pc:sldMk cId="2451567903" sldId="332"/>
            <ac:cxnSpMk id="11" creationId="{849B1F6E-9BB6-195E-F461-C1A6108E1F93}"/>
          </ac:cxnSpMkLst>
        </pc:cxnChg>
      </pc:sldChg>
      <pc:sldMasterChg chg="addSp delSp modSp modSldLayout">
        <pc:chgData name="Sarawoot Kongyoung" userId="3c6e786b-6c74-44bb-b33c-0040d5d8c246" providerId="ADAL" clId="{962E4C19-0485-4231-9B82-70546711EBC7}" dt="2024-08-18T02:47:26.575" v="228" actId="1076"/>
        <pc:sldMasterMkLst>
          <pc:docMk/>
          <pc:sldMasterMk cId="1250631194" sldId="2147483648"/>
        </pc:sldMasterMkLst>
        <pc:picChg chg="add del mod">
          <ac:chgData name="Sarawoot Kongyoung" userId="3c6e786b-6c74-44bb-b33c-0040d5d8c246" providerId="ADAL" clId="{962E4C19-0485-4231-9B82-70546711EBC7}" dt="2024-08-18T02:47:20.306" v="226" actId="478"/>
          <ac:picMkLst>
            <pc:docMk/>
            <pc:sldMasterMk cId="1250631194" sldId="2147483648"/>
            <ac:picMk id="7" creationId="{D60C56E1-613A-9D9B-236B-48A1364640CE}"/>
          </ac:picMkLst>
        </pc:picChg>
        <pc:picChg chg="add mod">
          <ac:chgData name="Sarawoot Kongyoung" userId="3c6e786b-6c74-44bb-b33c-0040d5d8c246" providerId="ADAL" clId="{962E4C19-0485-4231-9B82-70546711EBC7}" dt="2024-08-18T02:47:26.575" v="228" actId="1076"/>
          <ac:picMkLst>
            <pc:docMk/>
            <pc:sldMasterMk cId="1250631194" sldId="2147483648"/>
            <ac:picMk id="1026" creationId="{A031C691-42D2-1139-7504-4CADDC49010A}"/>
          </ac:picMkLst>
        </pc:picChg>
        <pc:sldLayoutChg chg="addSp delSp modSp">
          <pc:chgData name="Sarawoot Kongyoung" userId="3c6e786b-6c74-44bb-b33c-0040d5d8c246" providerId="ADAL" clId="{962E4C19-0485-4231-9B82-70546711EBC7}" dt="2024-08-18T02:46:16.010" v="224" actId="478"/>
          <pc:sldLayoutMkLst>
            <pc:docMk/>
            <pc:sldMasterMk cId="1250631194" sldId="2147483648"/>
            <pc:sldLayoutMk cId="55151866" sldId="2147483650"/>
          </pc:sldLayoutMkLst>
          <pc:picChg chg="add del mod">
            <ac:chgData name="Sarawoot Kongyoung" userId="3c6e786b-6c74-44bb-b33c-0040d5d8c246" providerId="ADAL" clId="{962E4C19-0485-4231-9B82-70546711EBC7}" dt="2024-08-18T02:46:16.010" v="224" actId="478"/>
            <ac:picMkLst>
              <pc:docMk/>
              <pc:sldMasterMk cId="1250631194" sldId="2147483648"/>
              <pc:sldLayoutMk cId="55151866" sldId="2147483650"/>
              <ac:picMk id="7" creationId="{9394B735-666A-ADCD-CA11-A5778066F217}"/>
            </ac:picMkLst>
          </pc:picChg>
          <pc:picChg chg="add mod">
            <ac:chgData name="Sarawoot Kongyoung" userId="3c6e786b-6c74-44bb-b33c-0040d5d8c246" providerId="ADAL" clId="{962E4C19-0485-4231-9B82-70546711EBC7}" dt="2024-08-18T02:46:00.193" v="223"/>
            <ac:picMkLst>
              <pc:docMk/>
              <pc:sldMasterMk cId="1250631194" sldId="2147483648"/>
              <pc:sldLayoutMk cId="55151866" sldId="2147483650"/>
              <ac:picMk id="8" creationId="{A48FE4E8-CB4D-0F05-77B3-8E2E7E64F694}"/>
            </ac:picMkLst>
          </pc:picChg>
        </pc:sldLayoutChg>
      </pc:sldMasterChg>
    </pc:docChg>
  </pc:docChgLst>
  <pc:docChgLst>
    <pc:chgData name="Sarawoot Kongyoung" userId="3c6e786b-6c74-44bb-b33c-0040d5d8c246" providerId="ADAL" clId="{50FB7520-5363-4A5D-AF9D-2643E667EF75}"/>
    <pc:docChg chg="undo custSel addSld delSld modSld sldOrd">
      <pc:chgData name="Sarawoot Kongyoung" userId="3c6e786b-6c74-44bb-b33c-0040d5d8c246" providerId="ADAL" clId="{50FB7520-5363-4A5D-AF9D-2643E667EF75}" dt="2024-09-09T14:50:57.040" v="309" actId="27636"/>
      <pc:docMkLst>
        <pc:docMk/>
      </pc:docMkLst>
      <pc:sldChg chg="modSp mod">
        <pc:chgData name="Sarawoot Kongyoung" userId="3c6e786b-6c74-44bb-b33c-0040d5d8c246" providerId="ADAL" clId="{50FB7520-5363-4A5D-AF9D-2643E667EF75}" dt="2024-09-09T14:50:57.040" v="309" actId="27636"/>
        <pc:sldMkLst>
          <pc:docMk/>
          <pc:sldMk cId="2154946052" sldId="256"/>
        </pc:sldMkLst>
        <pc:spChg chg="mod">
          <ac:chgData name="Sarawoot Kongyoung" userId="3c6e786b-6c74-44bb-b33c-0040d5d8c246" providerId="ADAL" clId="{50FB7520-5363-4A5D-AF9D-2643E667EF75}" dt="2024-09-09T14:50:57.040" v="309" actId="27636"/>
          <ac:spMkLst>
            <pc:docMk/>
            <pc:sldMk cId="2154946052" sldId="256"/>
            <ac:spMk id="3" creationId="{6DBC4C1B-F8AB-B4B2-A13E-5D7D95248B02}"/>
          </ac:spMkLst>
        </pc:spChg>
      </pc:sldChg>
      <pc:sldChg chg="addSp modSp new mod modClrScheme chgLayout">
        <pc:chgData name="Sarawoot Kongyoung" userId="3c6e786b-6c74-44bb-b33c-0040d5d8c246" providerId="ADAL" clId="{50FB7520-5363-4A5D-AF9D-2643E667EF75}" dt="2024-09-09T12:27:07.983" v="29"/>
        <pc:sldMkLst>
          <pc:docMk/>
          <pc:sldMk cId="417975274" sldId="313"/>
        </pc:sldMkLst>
        <pc:spChg chg="add mod">
          <ac:chgData name="Sarawoot Kongyoung" userId="3c6e786b-6c74-44bb-b33c-0040d5d8c246" providerId="ADAL" clId="{50FB7520-5363-4A5D-AF9D-2643E667EF75}" dt="2024-09-09T12:27:07.983" v="29"/>
          <ac:spMkLst>
            <pc:docMk/>
            <pc:sldMk cId="417975274" sldId="313"/>
            <ac:spMk id="2" creationId="{782D2BEF-F1D2-984B-2446-E753361668E4}"/>
          </ac:spMkLst>
        </pc:spChg>
        <pc:spChg chg="add mod">
          <ac:chgData name="Sarawoot Kongyoung" userId="3c6e786b-6c74-44bb-b33c-0040d5d8c246" providerId="ADAL" clId="{50FB7520-5363-4A5D-AF9D-2643E667EF75}" dt="2024-09-09T12:26:47.907" v="25" actId="20577"/>
          <ac:spMkLst>
            <pc:docMk/>
            <pc:sldMk cId="417975274" sldId="313"/>
            <ac:spMk id="3" creationId="{2F5CB080-5A06-D3F2-A0E7-38EB641A7E06}"/>
          </ac:spMkLst>
        </pc:sp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980102770" sldId="313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9725332" sldId="314"/>
        </pc:sldMkLst>
      </pc:sldChg>
      <pc:sldChg chg="addSp delSp modSp new mod">
        <pc:chgData name="Sarawoot Kongyoung" userId="3c6e786b-6c74-44bb-b33c-0040d5d8c246" providerId="ADAL" clId="{50FB7520-5363-4A5D-AF9D-2643E667EF75}" dt="2024-09-09T12:41:30.247" v="31" actId="1076"/>
        <pc:sldMkLst>
          <pc:docMk/>
          <pc:sldMk cId="1431595220" sldId="314"/>
        </pc:sldMkLst>
        <pc:spChg chg="mod">
          <ac:chgData name="Sarawoot Kongyoung" userId="3c6e786b-6c74-44bb-b33c-0040d5d8c246" providerId="ADAL" clId="{50FB7520-5363-4A5D-AF9D-2643E667EF75}" dt="2024-09-09T12:27:03.965" v="28" actId="20577"/>
          <ac:spMkLst>
            <pc:docMk/>
            <pc:sldMk cId="1431595220" sldId="314"/>
            <ac:spMk id="2" creationId="{6B081BA4-B404-1DE1-1763-D64870F3CBC6}"/>
          </ac:spMkLst>
        </pc:spChg>
        <pc:spChg chg="del">
          <ac:chgData name="Sarawoot Kongyoung" userId="3c6e786b-6c74-44bb-b33c-0040d5d8c246" providerId="ADAL" clId="{50FB7520-5363-4A5D-AF9D-2643E667EF75}" dt="2024-09-09T12:41:28.095" v="30" actId="22"/>
          <ac:spMkLst>
            <pc:docMk/>
            <pc:sldMk cId="1431595220" sldId="314"/>
            <ac:spMk id="3" creationId="{20A96325-EE21-7814-AE21-7B7E0B20EC30}"/>
          </ac:spMkLst>
        </pc:spChg>
        <pc:picChg chg="add mod ord">
          <ac:chgData name="Sarawoot Kongyoung" userId="3c6e786b-6c74-44bb-b33c-0040d5d8c246" providerId="ADAL" clId="{50FB7520-5363-4A5D-AF9D-2643E667EF75}" dt="2024-09-09T12:41:30.247" v="31" actId="1076"/>
          <ac:picMkLst>
            <pc:docMk/>
            <pc:sldMk cId="1431595220" sldId="314"/>
            <ac:picMk id="5" creationId="{C128B428-9ABA-908F-4C8B-6CCC64F9E9C4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2:42:17.855" v="40" actId="1076"/>
        <pc:sldMkLst>
          <pc:docMk/>
          <pc:sldMk cId="1733578700" sldId="315"/>
        </pc:sldMkLst>
        <pc:spChg chg="del">
          <ac:chgData name="Sarawoot Kongyoung" userId="3c6e786b-6c74-44bb-b33c-0040d5d8c246" providerId="ADAL" clId="{50FB7520-5363-4A5D-AF9D-2643E667EF75}" dt="2024-09-09T12:41:52.208" v="33" actId="700"/>
          <ac:spMkLst>
            <pc:docMk/>
            <pc:sldMk cId="1733578700" sldId="315"/>
            <ac:spMk id="2" creationId="{578FEE55-6B7F-7FEA-20C7-03A1E7F8A59D}"/>
          </ac:spMkLst>
        </pc:spChg>
        <pc:spChg chg="del">
          <ac:chgData name="Sarawoot Kongyoung" userId="3c6e786b-6c74-44bb-b33c-0040d5d8c246" providerId="ADAL" clId="{50FB7520-5363-4A5D-AF9D-2643E667EF75}" dt="2024-09-09T12:41:52.208" v="33" actId="700"/>
          <ac:spMkLst>
            <pc:docMk/>
            <pc:sldMk cId="1733578700" sldId="315"/>
            <ac:spMk id="3" creationId="{A4E5ED2C-A7EC-0ED6-7E3D-AD2CC276A220}"/>
          </ac:spMkLst>
        </pc:spChg>
        <pc:picChg chg="add mod">
          <ac:chgData name="Sarawoot Kongyoung" userId="3c6e786b-6c74-44bb-b33c-0040d5d8c246" providerId="ADAL" clId="{50FB7520-5363-4A5D-AF9D-2643E667EF75}" dt="2024-09-09T12:42:17.855" v="40" actId="1076"/>
          <ac:picMkLst>
            <pc:docMk/>
            <pc:sldMk cId="1733578700" sldId="315"/>
            <ac:picMk id="5" creationId="{E80A5AA8-B969-B598-C5F3-7704D689A67B}"/>
          </ac:picMkLst>
        </pc:picChg>
        <pc:picChg chg="add mod">
          <ac:chgData name="Sarawoot Kongyoung" userId="3c6e786b-6c74-44bb-b33c-0040d5d8c246" providerId="ADAL" clId="{50FB7520-5363-4A5D-AF9D-2643E667EF75}" dt="2024-09-09T12:42:14.708" v="39" actId="14100"/>
          <ac:picMkLst>
            <pc:docMk/>
            <pc:sldMk cId="1733578700" sldId="315"/>
            <ac:picMk id="7" creationId="{5E7F8029-186A-80B0-E030-8620EBEBF76F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728768645" sldId="315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163323563" sldId="316"/>
        </pc:sldMkLst>
      </pc:sldChg>
      <pc:sldChg chg="addSp modSp new mod modClrScheme chgLayout">
        <pc:chgData name="Sarawoot Kongyoung" userId="3c6e786b-6c74-44bb-b33c-0040d5d8c246" providerId="ADAL" clId="{50FB7520-5363-4A5D-AF9D-2643E667EF75}" dt="2024-09-09T12:52:52.783" v="48" actId="113"/>
        <pc:sldMkLst>
          <pc:docMk/>
          <pc:sldMk cId="3271776376" sldId="316"/>
        </pc:sldMkLst>
        <pc:spChg chg="add mod">
          <ac:chgData name="Sarawoot Kongyoung" userId="3c6e786b-6c74-44bb-b33c-0040d5d8c246" providerId="ADAL" clId="{50FB7520-5363-4A5D-AF9D-2643E667EF75}" dt="2024-09-09T12:52:13.184" v="43"/>
          <ac:spMkLst>
            <pc:docMk/>
            <pc:sldMk cId="3271776376" sldId="316"/>
            <ac:spMk id="2" creationId="{E4508EA5-037A-539E-72E0-540B7C74CADB}"/>
          </ac:spMkLst>
        </pc:spChg>
        <pc:spChg chg="add mod">
          <ac:chgData name="Sarawoot Kongyoung" userId="3c6e786b-6c74-44bb-b33c-0040d5d8c246" providerId="ADAL" clId="{50FB7520-5363-4A5D-AF9D-2643E667EF75}" dt="2024-09-09T12:52:52.783" v="48" actId="113"/>
          <ac:spMkLst>
            <pc:docMk/>
            <pc:sldMk cId="3271776376" sldId="316"/>
            <ac:spMk id="3" creationId="{FF7266D4-0FCA-E0C4-0486-63D34F39A2BD}"/>
          </ac:spMkLst>
        </pc:spChg>
      </pc:sldChg>
      <pc:sldChg chg="addSp delSp modSp new mod modClrScheme chgLayout">
        <pc:chgData name="Sarawoot Kongyoung" userId="3c6e786b-6c74-44bb-b33c-0040d5d8c246" providerId="ADAL" clId="{50FB7520-5363-4A5D-AF9D-2643E667EF75}" dt="2024-09-09T12:53:39.434" v="57" actId="14100"/>
        <pc:sldMkLst>
          <pc:docMk/>
          <pc:sldMk cId="1446995800" sldId="317"/>
        </pc:sldMkLst>
        <pc:spChg chg="del">
          <ac:chgData name="Sarawoot Kongyoung" userId="3c6e786b-6c74-44bb-b33c-0040d5d8c246" providerId="ADAL" clId="{50FB7520-5363-4A5D-AF9D-2643E667EF75}" dt="2024-09-09T12:53:14.390" v="50" actId="700"/>
          <ac:spMkLst>
            <pc:docMk/>
            <pc:sldMk cId="1446995800" sldId="317"/>
            <ac:spMk id="2" creationId="{45C0AA40-A8BD-8C23-E5C5-BAD13D4528DE}"/>
          </ac:spMkLst>
        </pc:spChg>
        <pc:spChg chg="del">
          <ac:chgData name="Sarawoot Kongyoung" userId="3c6e786b-6c74-44bb-b33c-0040d5d8c246" providerId="ADAL" clId="{50FB7520-5363-4A5D-AF9D-2643E667EF75}" dt="2024-09-09T12:53:14.390" v="50" actId="700"/>
          <ac:spMkLst>
            <pc:docMk/>
            <pc:sldMk cId="1446995800" sldId="317"/>
            <ac:spMk id="3" creationId="{F183FD9C-0948-C55A-17E5-3E0765616B0C}"/>
          </ac:spMkLst>
        </pc:spChg>
        <pc:picChg chg="add mod">
          <ac:chgData name="Sarawoot Kongyoung" userId="3c6e786b-6c74-44bb-b33c-0040d5d8c246" providerId="ADAL" clId="{50FB7520-5363-4A5D-AF9D-2643E667EF75}" dt="2024-09-09T12:53:39.434" v="57" actId="14100"/>
          <ac:picMkLst>
            <pc:docMk/>
            <pc:sldMk cId="1446995800" sldId="317"/>
            <ac:picMk id="5" creationId="{0899A3EA-8621-F060-CBE9-F6411F5BA377}"/>
          </ac:picMkLst>
        </pc:picChg>
        <pc:picChg chg="add mod">
          <ac:chgData name="Sarawoot Kongyoung" userId="3c6e786b-6c74-44bb-b33c-0040d5d8c246" providerId="ADAL" clId="{50FB7520-5363-4A5D-AF9D-2643E667EF75}" dt="2024-09-09T12:53:31.582" v="55" actId="1076"/>
          <ac:picMkLst>
            <pc:docMk/>
            <pc:sldMk cId="1446995800" sldId="317"/>
            <ac:picMk id="7" creationId="{C1EB766C-69D1-0FED-0426-B66F572F8359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185490520" sldId="31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725001599" sldId="318"/>
        </pc:sldMkLst>
      </pc:sldChg>
      <pc:sldChg chg="addSp delSp modSp new mod modClrScheme chgLayout">
        <pc:chgData name="Sarawoot Kongyoung" userId="3c6e786b-6c74-44bb-b33c-0040d5d8c246" providerId="ADAL" clId="{50FB7520-5363-4A5D-AF9D-2643E667EF75}" dt="2024-09-09T13:00:44.229" v="63"/>
        <pc:sldMkLst>
          <pc:docMk/>
          <pc:sldMk cId="1907323522" sldId="318"/>
        </pc:sldMkLst>
        <pc:spChg chg="add mod ord">
          <ac:chgData name="Sarawoot Kongyoung" userId="3c6e786b-6c74-44bb-b33c-0040d5d8c246" providerId="ADAL" clId="{50FB7520-5363-4A5D-AF9D-2643E667EF75}" dt="2024-09-09T13:00:37.883" v="61"/>
          <ac:spMkLst>
            <pc:docMk/>
            <pc:sldMk cId="1907323522" sldId="318"/>
            <ac:spMk id="4" creationId="{B48B7949-1E9A-2419-F8AD-9A8771D12D89}"/>
          </ac:spMkLst>
        </pc:spChg>
        <pc:spChg chg="add del mod ord">
          <ac:chgData name="Sarawoot Kongyoung" userId="3c6e786b-6c74-44bb-b33c-0040d5d8c246" providerId="ADAL" clId="{50FB7520-5363-4A5D-AF9D-2643E667EF75}" dt="2024-09-09T13:00:44.229" v="63"/>
          <ac:spMkLst>
            <pc:docMk/>
            <pc:sldMk cId="1907323522" sldId="318"/>
            <ac:spMk id="5" creationId="{14A6A0FA-9E4D-5235-E9E5-3E61A7B7802B}"/>
          </ac:spMkLst>
        </pc:spChg>
        <pc:picChg chg="add del">
          <ac:chgData name="Sarawoot Kongyoung" userId="3c6e786b-6c74-44bb-b33c-0040d5d8c246" providerId="ADAL" clId="{50FB7520-5363-4A5D-AF9D-2643E667EF75}" dt="2024-09-09T13:00:43.436" v="62" actId="21"/>
          <ac:picMkLst>
            <pc:docMk/>
            <pc:sldMk cId="1907323522" sldId="318"/>
            <ac:picMk id="3" creationId="{0A089D5F-8E1E-4C80-044F-966828CFDEC6}"/>
          </ac:picMkLst>
        </pc:picChg>
        <pc:picChg chg="add mod">
          <ac:chgData name="Sarawoot Kongyoung" userId="3c6e786b-6c74-44bb-b33c-0040d5d8c246" providerId="ADAL" clId="{50FB7520-5363-4A5D-AF9D-2643E667EF75}" dt="2024-09-09T13:00:44.229" v="63"/>
          <ac:picMkLst>
            <pc:docMk/>
            <pc:sldMk cId="1907323522" sldId="318"/>
            <ac:picMk id="6" creationId="{0A089D5F-8E1E-4C80-044F-966828CFDEC6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3:02:28.015" v="74" actId="11529"/>
        <pc:sldMkLst>
          <pc:docMk/>
          <pc:sldMk cId="687406393" sldId="319"/>
        </pc:sldMkLst>
        <pc:spChg chg="del">
          <ac:chgData name="Sarawoot Kongyoung" userId="3c6e786b-6c74-44bb-b33c-0040d5d8c246" providerId="ADAL" clId="{50FB7520-5363-4A5D-AF9D-2643E667EF75}" dt="2024-09-09T13:01:18.721" v="65" actId="700"/>
          <ac:spMkLst>
            <pc:docMk/>
            <pc:sldMk cId="687406393" sldId="319"/>
            <ac:spMk id="2" creationId="{CCE13EF8-5890-B3A0-5E2F-B6B0420A3B8F}"/>
          </ac:spMkLst>
        </pc:spChg>
        <pc:spChg chg="del">
          <ac:chgData name="Sarawoot Kongyoung" userId="3c6e786b-6c74-44bb-b33c-0040d5d8c246" providerId="ADAL" clId="{50FB7520-5363-4A5D-AF9D-2643E667EF75}" dt="2024-09-09T13:01:18.721" v="65" actId="700"/>
          <ac:spMkLst>
            <pc:docMk/>
            <pc:sldMk cId="687406393" sldId="319"/>
            <ac:spMk id="3" creationId="{595DD97A-7295-F8F9-DB2D-BF9BC9DBB7F0}"/>
          </ac:spMkLst>
        </pc:spChg>
        <pc:spChg chg="add">
          <ac:chgData name="Sarawoot Kongyoung" userId="3c6e786b-6c74-44bb-b33c-0040d5d8c246" providerId="ADAL" clId="{50FB7520-5363-4A5D-AF9D-2643E667EF75}" dt="2024-09-09T13:02:28.015" v="74" actId="11529"/>
          <ac:spMkLst>
            <pc:docMk/>
            <pc:sldMk cId="687406393" sldId="319"/>
            <ac:spMk id="8" creationId="{B4623B0D-512D-90FD-55C6-2CCD45AAAD45}"/>
          </ac:spMkLst>
        </pc:spChg>
        <pc:picChg chg="add mod">
          <ac:chgData name="Sarawoot Kongyoung" userId="3c6e786b-6c74-44bb-b33c-0040d5d8c246" providerId="ADAL" clId="{50FB7520-5363-4A5D-AF9D-2643E667EF75}" dt="2024-09-09T13:02:16.561" v="70" actId="1076"/>
          <ac:picMkLst>
            <pc:docMk/>
            <pc:sldMk cId="687406393" sldId="319"/>
            <ac:picMk id="5" creationId="{56DE6707-287A-7DB9-A8E6-BB5A39AF1F62}"/>
          </ac:picMkLst>
        </pc:picChg>
        <pc:picChg chg="add mod">
          <ac:chgData name="Sarawoot Kongyoung" userId="3c6e786b-6c74-44bb-b33c-0040d5d8c246" providerId="ADAL" clId="{50FB7520-5363-4A5D-AF9D-2643E667EF75}" dt="2024-09-09T13:02:20.683" v="73" actId="1076"/>
          <ac:picMkLst>
            <pc:docMk/>
            <pc:sldMk cId="687406393" sldId="319"/>
            <ac:picMk id="7" creationId="{00D8CAF0-06BB-1921-5684-2DD825D9C5C0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827209561" sldId="31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200985514" sldId="320"/>
        </pc:sldMkLst>
      </pc:sldChg>
      <pc:sldChg chg="addSp modSp new mod">
        <pc:chgData name="Sarawoot Kongyoung" userId="3c6e786b-6c74-44bb-b33c-0040d5d8c246" providerId="ADAL" clId="{50FB7520-5363-4A5D-AF9D-2643E667EF75}" dt="2024-09-09T13:06:57.383" v="78" actId="1076"/>
        <pc:sldMkLst>
          <pc:docMk/>
          <pc:sldMk cId="2623699169" sldId="320"/>
        </pc:sldMkLst>
        <pc:picChg chg="add mod">
          <ac:chgData name="Sarawoot Kongyoung" userId="3c6e786b-6c74-44bb-b33c-0040d5d8c246" providerId="ADAL" clId="{50FB7520-5363-4A5D-AF9D-2643E667EF75}" dt="2024-09-09T13:06:57.383" v="78" actId="1076"/>
          <ac:picMkLst>
            <pc:docMk/>
            <pc:sldMk cId="2623699169" sldId="320"/>
            <ac:picMk id="3" creationId="{7D628B71-E303-9069-E55F-BC6C4DCED3EF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903081279" sldId="321"/>
        </pc:sldMkLst>
      </pc:sldChg>
      <pc:sldChg chg="addSp modSp new mod ord">
        <pc:chgData name="Sarawoot Kongyoung" userId="3c6e786b-6c74-44bb-b33c-0040d5d8c246" providerId="ADAL" clId="{50FB7520-5363-4A5D-AF9D-2643E667EF75}" dt="2024-09-09T13:10:27.672" v="99" actId="1076"/>
        <pc:sldMkLst>
          <pc:docMk/>
          <pc:sldMk cId="2191334783" sldId="321"/>
        </pc:sldMkLst>
        <pc:spChg chg="add mod">
          <ac:chgData name="Sarawoot Kongyoung" userId="3c6e786b-6c74-44bb-b33c-0040d5d8c246" providerId="ADAL" clId="{50FB7520-5363-4A5D-AF9D-2643E667EF75}" dt="2024-09-09T13:10:25.096" v="97" actId="1076"/>
          <ac:spMkLst>
            <pc:docMk/>
            <pc:sldMk cId="2191334783" sldId="321"/>
            <ac:spMk id="5" creationId="{F7938EE2-17C3-68FC-DAF7-4F82417C917B}"/>
          </ac:spMkLst>
        </pc:spChg>
        <pc:picChg chg="add mod">
          <ac:chgData name="Sarawoot Kongyoung" userId="3c6e786b-6c74-44bb-b33c-0040d5d8c246" providerId="ADAL" clId="{50FB7520-5363-4A5D-AF9D-2643E667EF75}" dt="2024-09-09T13:10:27.672" v="99" actId="1076"/>
          <ac:picMkLst>
            <pc:docMk/>
            <pc:sldMk cId="2191334783" sldId="321"/>
            <ac:picMk id="3" creationId="{AD952A68-46CF-9C8E-7B5B-FA39337B5A02}"/>
          </ac:picMkLst>
        </pc:picChg>
        <pc:picChg chg="add mod">
          <ac:chgData name="Sarawoot Kongyoung" userId="3c6e786b-6c74-44bb-b33c-0040d5d8c246" providerId="ADAL" clId="{50FB7520-5363-4A5D-AF9D-2643E667EF75}" dt="2024-09-09T13:10:25.096" v="97" actId="1076"/>
          <ac:picMkLst>
            <pc:docMk/>
            <pc:sldMk cId="2191334783" sldId="321"/>
            <ac:picMk id="4" creationId="{44D53678-AFE5-A137-3BFC-F916D5B2799D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341483075" sldId="322"/>
        </pc:sldMkLst>
      </pc:sldChg>
      <pc:sldChg chg="addSp delSp modSp new mod">
        <pc:chgData name="Sarawoot Kongyoung" userId="3c6e786b-6c74-44bb-b33c-0040d5d8c246" providerId="ADAL" clId="{50FB7520-5363-4A5D-AF9D-2643E667EF75}" dt="2024-09-09T13:14:44.886" v="109" actId="1076"/>
        <pc:sldMkLst>
          <pc:docMk/>
          <pc:sldMk cId="4050601665" sldId="322"/>
        </pc:sldMkLst>
        <pc:spChg chg="add del mod">
          <ac:chgData name="Sarawoot Kongyoung" userId="3c6e786b-6c74-44bb-b33c-0040d5d8c246" providerId="ADAL" clId="{50FB7520-5363-4A5D-AF9D-2643E667EF75}" dt="2024-09-09T13:10:13.579" v="91" actId="21"/>
          <ac:spMkLst>
            <pc:docMk/>
            <pc:sldMk cId="4050601665" sldId="322"/>
            <ac:spMk id="4" creationId="{F7938EE2-17C3-68FC-DAF7-4F82417C917B}"/>
          </ac:spMkLst>
        </pc:spChg>
        <pc:spChg chg="add mod">
          <ac:chgData name="Sarawoot Kongyoung" userId="3c6e786b-6c74-44bb-b33c-0040d5d8c246" providerId="ADAL" clId="{50FB7520-5363-4A5D-AF9D-2643E667EF75}" dt="2024-09-09T13:10:28.748" v="100"/>
          <ac:spMkLst>
            <pc:docMk/>
            <pc:sldMk cId="4050601665" sldId="322"/>
            <ac:spMk id="6" creationId="{873901AE-5340-FB11-DB4A-595F22766749}"/>
          </ac:spMkLst>
        </pc:spChg>
        <pc:spChg chg="add mod">
          <ac:chgData name="Sarawoot Kongyoung" userId="3c6e786b-6c74-44bb-b33c-0040d5d8c246" providerId="ADAL" clId="{50FB7520-5363-4A5D-AF9D-2643E667EF75}" dt="2024-09-09T13:14:44.886" v="109" actId="1076"/>
          <ac:spMkLst>
            <pc:docMk/>
            <pc:sldMk cId="4050601665" sldId="322"/>
            <ac:spMk id="8" creationId="{0787E70C-15CC-F569-5E47-FFB1A241371E}"/>
          </ac:spMkLst>
        </pc:spChg>
        <pc:picChg chg="add del">
          <ac:chgData name="Sarawoot Kongyoung" userId="3c6e786b-6c74-44bb-b33c-0040d5d8c246" providerId="ADAL" clId="{50FB7520-5363-4A5D-AF9D-2643E667EF75}" dt="2024-09-09T13:10:13.579" v="91" actId="21"/>
          <ac:picMkLst>
            <pc:docMk/>
            <pc:sldMk cId="4050601665" sldId="322"/>
            <ac:picMk id="3" creationId="{44D53678-AFE5-A137-3BFC-F916D5B2799D}"/>
          </ac:picMkLst>
        </pc:picChg>
        <pc:picChg chg="add mod">
          <ac:chgData name="Sarawoot Kongyoung" userId="3c6e786b-6c74-44bb-b33c-0040d5d8c246" providerId="ADAL" clId="{50FB7520-5363-4A5D-AF9D-2643E667EF75}" dt="2024-09-09T13:10:28.748" v="100"/>
          <ac:picMkLst>
            <pc:docMk/>
            <pc:sldMk cId="4050601665" sldId="322"/>
            <ac:picMk id="5" creationId="{E616A153-DA03-4C42-57AF-9CFC7D728E4A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716478620" sldId="323"/>
        </pc:sldMkLst>
      </pc:sldChg>
      <pc:sldChg chg="addSp delSp modSp new mod">
        <pc:chgData name="Sarawoot Kongyoung" userId="3c6e786b-6c74-44bb-b33c-0040d5d8c246" providerId="ADAL" clId="{50FB7520-5363-4A5D-AF9D-2643E667EF75}" dt="2024-09-09T13:15:10.569" v="115" actId="1076"/>
        <pc:sldMkLst>
          <pc:docMk/>
          <pc:sldMk cId="2813541686" sldId="323"/>
        </pc:sldMkLst>
        <pc:spChg chg="add mod">
          <ac:chgData name="Sarawoot Kongyoung" userId="3c6e786b-6c74-44bb-b33c-0040d5d8c246" providerId="ADAL" clId="{50FB7520-5363-4A5D-AF9D-2643E667EF75}" dt="2024-09-09T13:15:07.966" v="114" actId="1076"/>
          <ac:spMkLst>
            <pc:docMk/>
            <pc:sldMk cId="2813541686" sldId="323"/>
            <ac:spMk id="4" creationId="{3B03910A-6CC8-99FD-ACB6-306731F9FF52}"/>
          </ac:spMkLst>
        </pc:spChg>
        <pc:spChg chg="add del">
          <ac:chgData name="Sarawoot Kongyoung" userId="3c6e786b-6c74-44bb-b33c-0040d5d8c246" providerId="ADAL" clId="{50FB7520-5363-4A5D-AF9D-2643E667EF75}" dt="2024-09-09T13:11:08.273" v="105" actId="22"/>
          <ac:spMkLst>
            <pc:docMk/>
            <pc:sldMk cId="2813541686" sldId="323"/>
            <ac:spMk id="6" creationId="{5BF25327-6D50-1BFA-A7A3-11A04D376C76}"/>
          </ac:spMkLst>
        </pc:spChg>
        <pc:spChg chg="add mod">
          <ac:chgData name="Sarawoot Kongyoung" userId="3c6e786b-6c74-44bb-b33c-0040d5d8c246" providerId="ADAL" clId="{50FB7520-5363-4A5D-AF9D-2643E667EF75}" dt="2024-09-09T13:15:10.569" v="115" actId="1076"/>
          <ac:spMkLst>
            <pc:docMk/>
            <pc:sldMk cId="2813541686" sldId="323"/>
            <ac:spMk id="8" creationId="{7FB5B93B-FE44-2AE2-96F5-43D9D5CAF285}"/>
          </ac:spMkLst>
        </pc:spChg>
        <pc:picChg chg="add mod">
          <ac:chgData name="Sarawoot Kongyoung" userId="3c6e786b-6c74-44bb-b33c-0040d5d8c246" providerId="ADAL" clId="{50FB7520-5363-4A5D-AF9D-2643E667EF75}" dt="2024-09-09T13:15:07.966" v="114" actId="1076"/>
          <ac:picMkLst>
            <pc:docMk/>
            <pc:sldMk cId="2813541686" sldId="323"/>
            <ac:picMk id="3" creationId="{76804EE6-DC84-7A9B-AC2B-A1E301D474D8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094288594" sldId="324"/>
        </pc:sldMkLst>
      </pc:sldChg>
      <pc:sldChg chg="addSp new mod">
        <pc:chgData name="Sarawoot Kongyoung" userId="3c6e786b-6c74-44bb-b33c-0040d5d8c246" providerId="ADAL" clId="{50FB7520-5363-4A5D-AF9D-2643E667EF75}" dt="2024-09-09T13:17:12.068" v="117" actId="22"/>
        <pc:sldMkLst>
          <pc:docMk/>
          <pc:sldMk cId="2661831908" sldId="324"/>
        </pc:sldMkLst>
        <pc:picChg chg="add">
          <ac:chgData name="Sarawoot Kongyoung" userId="3c6e786b-6c74-44bb-b33c-0040d5d8c246" providerId="ADAL" clId="{50FB7520-5363-4A5D-AF9D-2643E667EF75}" dt="2024-09-09T13:17:12.068" v="117" actId="22"/>
          <ac:picMkLst>
            <pc:docMk/>
            <pc:sldMk cId="2661831908" sldId="324"/>
            <ac:picMk id="3" creationId="{C4160EBE-407E-D832-45AC-30F040878902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425872709" sldId="325"/>
        </pc:sldMkLst>
      </pc:sldChg>
      <pc:sldChg chg="addSp delSp modSp new mod ord">
        <pc:chgData name="Sarawoot Kongyoung" userId="3c6e786b-6c74-44bb-b33c-0040d5d8c246" providerId="ADAL" clId="{50FB7520-5363-4A5D-AF9D-2643E667EF75}" dt="2024-09-09T13:18:00.680" v="127" actId="1076"/>
        <pc:sldMkLst>
          <pc:docMk/>
          <pc:sldMk cId="2358961326" sldId="325"/>
        </pc:sldMkLst>
        <pc:picChg chg="add del mod">
          <ac:chgData name="Sarawoot Kongyoung" userId="3c6e786b-6c74-44bb-b33c-0040d5d8c246" providerId="ADAL" clId="{50FB7520-5363-4A5D-AF9D-2643E667EF75}" dt="2024-09-09T13:17:54.738" v="124" actId="478"/>
          <ac:picMkLst>
            <pc:docMk/>
            <pc:sldMk cId="2358961326" sldId="325"/>
            <ac:picMk id="3" creationId="{AFDC5347-D82E-8DC5-7B01-14F6CD6B4521}"/>
          </ac:picMkLst>
        </pc:picChg>
        <pc:picChg chg="add mod">
          <ac:chgData name="Sarawoot Kongyoung" userId="3c6e786b-6c74-44bb-b33c-0040d5d8c246" providerId="ADAL" clId="{50FB7520-5363-4A5D-AF9D-2643E667EF75}" dt="2024-09-09T13:18:00.680" v="127" actId="1076"/>
          <ac:picMkLst>
            <pc:docMk/>
            <pc:sldMk cId="2358961326" sldId="325"/>
            <ac:picMk id="5" creationId="{B8FC6D4B-D351-FF9B-CA37-EDFCD9886BDD}"/>
          </ac:picMkLst>
        </pc:picChg>
      </pc:sldChg>
      <pc:sldChg chg="addSp new del mod">
        <pc:chgData name="Sarawoot Kongyoung" userId="3c6e786b-6c74-44bb-b33c-0040d5d8c246" providerId="ADAL" clId="{50FB7520-5363-4A5D-AF9D-2643E667EF75}" dt="2024-09-09T13:31:44.389" v="151" actId="47"/>
        <pc:sldMkLst>
          <pc:docMk/>
          <pc:sldMk cId="2341521956" sldId="326"/>
        </pc:sldMkLst>
        <pc:picChg chg="add">
          <ac:chgData name="Sarawoot Kongyoung" userId="3c6e786b-6c74-44bb-b33c-0040d5d8c246" providerId="ADAL" clId="{50FB7520-5363-4A5D-AF9D-2643E667EF75}" dt="2024-09-09T13:26:23.866" v="129" actId="22"/>
          <ac:picMkLst>
            <pc:docMk/>
            <pc:sldMk cId="2341521956" sldId="326"/>
            <ac:picMk id="3" creationId="{C7DFE94E-B419-AEF7-A789-3797A8553DF2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723868701" sldId="326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750020282" sldId="327"/>
        </pc:sldMkLst>
      </pc:sldChg>
      <pc:sldChg chg="addSp delSp modSp new mod modClrScheme chgLayout">
        <pc:chgData name="Sarawoot Kongyoung" userId="3c6e786b-6c74-44bb-b33c-0040d5d8c246" providerId="ADAL" clId="{50FB7520-5363-4A5D-AF9D-2643E667EF75}" dt="2024-09-09T13:31:41.370" v="150" actId="1076"/>
        <pc:sldMkLst>
          <pc:docMk/>
          <pc:sldMk cId="2401312494" sldId="327"/>
        </pc:sldMkLst>
        <pc:spChg chg="add del mod">
          <ac:chgData name="Sarawoot Kongyoung" userId="3c6e786b-6c74-44bb-b33c-0040d5d8c246" providerId="ADAL" clId="{50FB7520-5363-4A5D-AF9D-2643E667EF75}" dt="2024-09-09T13:27:11.875" v="143"/>
          <ac:spMkLst>
            <pc:docMk/>
            <pc:sldMk cId="2401312494" sldId="327"/>
            <ac:spMk id="3" creationId="{A8C3C7F7-BF80-9829-7A2F-048A3132F3C4}"/>
          </ac:spMkLst>
        </pc:spChg>
        <pc:spChg chg="add mod ord">
          <ac:chgData name="Sarawoot Kongyoung" userId="3c6e786b-6c74-44bb-b33c-0040d5d8c246" providerId="ADAL" clId="{50FB7520-5363-4A5D-AF9D-2643E667EF75}" dt="2024-09-09T13:26:44.091" v="134"/>
          <ac:spMkLst>
            <pc:docMk/>
            <pc:sldMk cId="2401312494" sldId="327"/>
            <ac:spMk id="4" creationId="{E46AFFD1-A9D1-1F32-E001-17280D139182}"/>
          </ac:spMkLst>
        </pc:spChg>
        <pc:spChg chg="add mod ord">
          <ac:chgData name="Sarawoot Kongyoung" userId="3c6e786b-6c74-44bb-b33c-0040d5d8c246" providerId="ADAL" clId="{50FB7520-5363-4A5D-AF9D-2643E667EF75}" dt="2024-09-09T13:27:04.980" v="141" actId="20577"/>
          <ac:spMkLst>
            <pc:docMk/>
            <pc:sldMk cId="2401312494" sldId="327"/>
            <ac:spMk id="5" creationId="{4415D8C6-D58F-0B35-BB03-DF50DC57ABE1}"/>
          </ac:spMkLst>
        </pc:spChg>
        <pc:picChg chg="add mod">
          <ac:chgData name="Sarawoot Kongyoung" userId="3c6e786b-6c74-44bb-b33c-0040d5d8c246" providerId="ADAL" clId="{50FB7520-5363-4A5D-AF9D-2643E667EF75}" dt="2024-09-09T13:31:41.370" v="150" actId="1076"/>
          <ac:picMkLst>
            <pc:docMk/>
            <pc:sldMk cId="2401312494" sldId="327"/>
            <ac:picMk id="7" creationId="{4ED226FD-605F-162D-3BE8-C07898784B51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638621252" sldId="328"/>
        </pc:sldMkLst>
      </pc:sldChg>
      <pc:sldChg chg="addSp new del mod">
        <pc:chgData name="Sarawoot Kongyoung" userId="3c6e786b-6c74-44bb-b33c-0040d5d8c246" providerId="ADAL" clId="{50FB7520-5363-4A5D-AF9D-2643E667EF75}" dt="2024-09-09T13:31:44.389" v="151" actId="47"/>
        <pc:sldMkLst>
          <pc:docMk/>
          <pc:sldMk cId="797958543" sldId="328"/>
        </pc:sldMkLst>
        <pc:picChg chg="add">
          <ac:chgData name="Sarawoot Kongyoung" userId="3c6e786b-6c74-44bb-b33c-0040d5d8c246" providerId="ADAL" clId="{50FB7520-5363-4A5D-AF9D-2643E667EF75}" dt="2024-09-09T13:27:57.116" v="145" actId="22"/>
          <ac:picMkLst>
            <pc:docMk/>
            <pc:sldMk cId="797958543" sldId="328"/>
            <ac:picMk id="3" creationId="{16D33EEB-0FCA-AA45-E431-044616B7AB33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3:34:52.421" v="155" actId="14100"/>
        <pc:sldMkLst>
          <pc:docMk/>
          <pc:sldMk cId="3136310234" sldId="328"/>
        </pc:sldMkLst>
        <pc:spChg chg="del">
          <ac:chgData name="Sarawoot Kongyoung" userId="3c6e786b-6c74-44bb-b33c-0040d5d8c246" providerId="ADAL" clId="{50FB7520-5363-4A5D-AF9D-2643E667EF75}" dt="2024-09-09T13:34:47.995" v="153" actId="700"/>
          <ac:spMkLst>
            <pc:docMk/>
            <pc:sldMk cId="3136310234" sldId="328"/>
            <ac:spMk id="2" creationId="{3653FC22-4509-984B-1771-9A898DA5BD42}"/>
          </ac:spMkLst>
        </pc:spChg>
        <pc:spChg chg="del">
          <ac:chgData name="Sarawoot Kongyoung" userId="3c6e786b-6c74-44bb-b33c-0040d5d8c246" providerId="ADAL" clId="{50FB7520-5363-4A5D-AF9D-2643E667EF75}" dt="2024-09-09T13:34:47.995" v="153" actId="700"/>
          <ac:spMkLst>
            <pc:docMk/>
            <pc:sldMk cId="3136310234" sldId="328"/>
            <ac:spMk id="3" creationId="{943126ED-1CBA-F52F-F5BC-1E4EE657AED1}"/>
          </ac:spMkLst>
        </pc:spChg>
        <pc:picChg chg="add mod">
          <ac:chgData name="Sarawoot Kongyoung" userId="3c6e786b-6c74-44bb-b33c-0040d5d8c246" providerId="ADAL" clId="{50FB7520-5363-4A5D-AF9D-2643E667EF75}" dt="2024-09-09T13:34:52.421" v="155" actId="14100"/>
          <ac:picMkLst>
            <pc:docMk/>
            <pc:sldMk cId="3136310234" sldId="328"/>
            <ac:picMk id="5" creationId="{CD739412-3A9D-6140-C999-394244819610}"/>
          </ac:picMkLst>
        </pc:picChg>
      </pc:sldChg>
      <pc:sldChg chg="addSp modSp new mod">
        <pc:chgData name="Sarawoot Kongyoung" userId="3c6e786b-6c74-44bb-b33c-0040d5d8c246" providerId="ADAL" clId="{50FB7520-5363-4A5D-AF9D-2643E667EF75}" dt="2024-09-09T13:48:14.324" v="195" actId="20577"/>
        <pc:sldMkLst>
          <pc:docMk/>
          <pc:sldMk cId="1180275615" sldId="329"/>
        </pc:sldMkLst>
        <pc:spChg chg="add">
          <ac:chgData name="Sarawoot Kongyoung" userId="3c6e786b-6c74-44bb-b33c-0040d5d8c246" providerId="ADAL" clId="{50FB7520-5363-4A5D-AF9D-2643E667EF75}" dt="2024-09-09T13:43:54.415" v="166" actId="11529"/>
          <ac:spMkLst>
            <pc:docMk/>
            <pc:sldMk cId="1180275615" sldId="329"/>
            <ac:spMk id="6" creationId="{3FB26A79-9284-5FC4-2D36-50BC6416D694}"/>
          </ac:spMkLst>
        </pc:spChg>
        <pc:spChg chg="add mod">
          <ac:chgData name="Sarawoot Kongyoung" userId="3c6e786b-6c74-44bb-b33c-0040d5d8c246" providerId="ADAL" clId="{50FB7520-5363-4A5D-AF9D-2643E667EF75}" dt="2024-09-09T13:48:14.324" v="195" actId="20577"/>
          <ac:spMkLst>
            <pc:docMk/>
            <pc:sldMk cId="1180275615" sldId="329"/>
            <ac:spMk id="8" creationId="{1212EF35-A108-8EDB-C0CF-EF3335CFE085}"/>
          </ac:spMkLst>
        </pc:spChg>
        <pc:picChg chg="add mod">
          <ac:chgData name="Sarawoot Kongyoung" userId="3c6e786b-6c74-44bb-b33c-0040d5d8c246" providerId="ADAL" clId="{50FB7520-5363-4A5D-AF9D-2643E667EF75}" dt="2024-09-09T13:43:41.847" v="163" actId="14100"/>
          <ac:picMkLst>
            <pc:docMk/>
            <pc:sldMk cId="1180275615" sldId="329"/>
            <ac:picMk id="3" creationId="{360E5605-9045-B805-3D8D-2AB462243559}"/>
          </ac:picMkLst>
        </pc:picChg>
        <pc:picChg chg="add mod">
          <ac:chgData name="Sarawoot Kongyoung" userId="3c6e786b-6c74-44bb-b33c-0040d5d8c246" providerId="ADAL" clId="{50FB7520-5363-4A5D-AF9D-2643E667EF75}" dt="2024-09-09T13:43:47.455" v="165" actId="1076"/>
          <ac:picMkLst>
            <pc:docMk/>
            <pc:sldMk cId="1180275615" sldId="329"/>
            <ac:picMk id="5" creationId="{F0856763-6218-7548-0AE2-B1D965D1172D}"/>
          </ac:picMkLst>
        </pc:picChg>
      </pc:sldChg>
      <pc:sldChg chg="addSp new del mod">
        <pc:chgData name="Sarawoot Kongyoung" userId="3c6e786b-6c74-44bb-b33c-0040d5d8c246" providerId="ADAL" clId="{50FB7520-5363-4A5D-AF9D-2643E667EF75}" dt="2024-09-09T13:31:44.389" v="151" actId="47"/>
        <pc:sldMkLst>
          <pc:docMk/>
          <pc:sldMk cId="2257321443" sldId="329"/>
        </pc:sldMkLst>
        <pc:picChg chg="add">
          <ac:chgData name="Sarawoot Kongyoung" userId="3c6e786b-6c74-44bb-b33c-0040d5d8c246" providerId="ADAL" clId="{50FB7520-5363-4A5D-AF9D-2643E667EF75}" dt="2024-09-09T13:28:31.849" v="147" actId="22"/>
          <ac:picMkLst>
            <pc:docMk/>
            <pc:sldMk cId="2257321443" sldId="329"/>
            <ac:picMk id="3" creationId="{9E874B7E-922B-47B5-F64E-323DB71ADCB8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260149961" sldId="32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091960217" sldId="330"/>
        </pc:sldMkLst>
      </pc:sldChg>
      <pc:sldChg chg="addSp delSp modSp add mod">
        <pc:chgData name="Sarawoot Kongyoung" userId="3c6e786b-6c74-44bb-b33c-0040d5d8c246" providerId="ADAL" clId="{50FB7520-5363-4A5D-AF9D-2643E667EF75}" dt="2024-09-09T13:47:54.507" v="192" actId="1076"/>
        <pc:sldMkLst>
          <pc:docMk/>
          <pc:sldMk cId="2454915298" sldId="330"/>
        </pc:sldMkLst>
        <pc:spChg chg="add mod">
          <ac:chgData name="Sarawoot Kongyoung" userId="3c6e786b-6c74-44bb-b33c-0040d5d8c246" providerId="ADAL" clId="{50FB7520-5363-4A5D-AF9D-2643E667EF75}" dt="2024-09-09T13:47:54.507" v="192" actId="1076"/>
          <ac:spMkLst>
            <pc:docMk/>
            <pc:sldMk cId="2454915298" sldId="330"/>
            <ac:spMk id="8" creationId="{AA3091F5-9DBC-8FCB-BA8E-D79AB317D606}"/>
          </ac:spMkLst>
        </pc:spChg>
        <pc:picChg chg="add mod">
          <ac:chgData name="Sarawoot Kongyoung" userId="3c6e786b-6c74-44bb-b33c-0040d5d8c246" providerId="ADAL" clId="{50FB7520-5363-4A5D-AF9D-2643E667EF75}" dt="2024-09-09T13:44:22.439" v="173" actId="1076"/>
          <ac:picMkLst>
            <pc:docMk/>
            <pc:sldMk cId="2454915298" sldId="330"/>
            <ac:picMk id="4" creationId="{41DA8326-9E6D-DF54-9E4F-EDE6392F3BF2}"/>
          </ac:picMkLst>
        </pc:picChg>
        <pc:picChg chg="del">
          <ac:chgData name="Sarawoot Kongyoung" userId="3c6e786b-6c74-44bb-b33c-0040d5d8c246" providerId="ADAL" clId="{50FB7520-5363-4A5D-AF9D-2643E667EF75}" dt="2024-09-09T13:44:01.692" v="168" actId="478"/>
          <ac:picMkLst>
            <pc:docMk/>
            <pc:sldMk cId="2454915298" sldId="330"/>
            <ac:picMk id="5" creationId="{474C14DF-81CC-D1F6-60BF-E5D93DAF862F}"/>
          </ac:picMkLst>
        </pc:picChg>
      </pc:sldChg>
      <pc:sldChg chg="addSp delSp modSp add mod">
        <pc:chgData name="Sarawoot Kongyoung" userId="3c6e786b-6c74-44bb-b33c-0040d5d8c246" providerId="ADAL" clId="{50FB7520-5363-4A5D-AF9D-2643E667EF75}" dt="2024-09-09T13:47:45.116" v="190" actId="1076"/>
        <pc:sldMkLst>
          <pc:docMk/>
          <pc:sldMk cId="178988297" sldId="331"/>
        </pc:sldMkLst>
        <pc:spChg chg="add mod">
          <ac:chgData name="Sarawoot Kongyoung" userId="3c6e786b-6c74-44bb-b33c-0040d5d8c246" providerId="ADAL" clId="{50FB7520-5363-4A5D-AF9D-2643E667EF75}" dt="2024-09-09T13:47:45.116" v="190" actId="1076"/>
          <ac:spMkLst>
            <pc:docMk/>
            <pc:sldMk cId="178988297" sldId="331"/>
            <ac:spMk id="8" creationId="{97FE09D3-C60D-CFAE-46E2-5C3F156F1A2D}"/>
          </ac:spMkLst>
        </pc:spChg>
        <pc:picChg chg="del">
          <ac:chgData name="Sarawoot Kongyoung" userId="3c6e786b-6c74-44bb-b33c-0040d5d8c246" providerId="ADAL" clId="{50FB7520-5363-4A5D-AF9D-2643E667EF75}" dt="2024-09-09T13:44:50.870" v="175" actId="478"/>
          <ac:picMkLst>
            <pc:docMk/>
            <pc:sldMk cId="178988297" sldId="331"/>
            <ac:picMk id="4" creationId="{E7CBCD43-289A-4791-DAB3-858D2BA6608F}"/>
          </ac:picMkLst>
        </pc:picChg>
        <pc:picChg chg="add mod">
          <ac:chgData name="Sarawoot Kongyoung" userId="3c6e786b-6c74-44bb-b33c-0040d5d8c246" providerId="ADAL" clId="{50FB7520-5363-4A5D-AF9D-2643E667EF75}" dt="2024-09-09T13:44:57.195" v="179" actId="14100"/>
          <ac:picMkLst>
            <pc:docMk/>
            <pc:sldMk cId="178988297" sldId="331"/>
            <ac:picMk id="5" creationId="{7886A4AD-22F2-995C-B434-56A6CD65EE16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735650797" sldId="331"/>
        </pc:sldMkLst>
      </pc:sldChg>
      <pc:sldChg chg="new del">
        <pc:chgData name="Sarawoot Kongyoung" userId="3c6e786b-6c74-44bb-b33c-0040d5d8c246" providerId="ADAL" clId="{50FB7520-5363-4A5D-AF9D-2643E667EF75}" dt="2024-09-09T13:49:01.515" v="196" actId="47"/>
        <pc:sldMkLst>
          <pc:docMk/>
          <pc:sldMk cId="2220953124" sldId="332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155084217" sldId="332"/>
        </pc:sldMkLst>
      </pc:sldChg>
      <pc:sldChg chg="addSp delSp modSp add mod">
        <pc:chgData name="Sarawoot Kongyoung" userId="3c6e786b-6c74-44bb-b33c-0040d5d8c246" providerId="ADAL" clId="{50FB7520-5363-4A5D-AF9D-2643E667EF75}" dt="2024-09-09T13:47:38.318" v="188" actId="1076"/>
        <pc:sldMkLst>
          <pc:docMk/>
          <pc:sldMk cId="430531763" sldId="333"/>
        </pc:sldMkLst>
        <pc:spChg chg="add mod">
          <ac:chgData name="Sarawoot Kongyoung" userId="3c6e786b-6c74-44bb-b33c-0040d5d8c246" providerId="ADAL" clId="{50FB7520-5363-4A5D-AF9D-2643E667EF75}" dt="2024-09-09T13:47:38.318" v="188" actId="1076"/>
          <ac:spMkLst>
            <pc:docMk/>
            <pc:sldMk cId="430531763" sldId="333"/>
            <ac:spMk id="8" creationId="{05FFCA5C-CFB0-FF58-F534-10E554A91E76}"/>
          </ac:spMkLst>
        </pc:spChg>
        <pc:picChg chg="add mod">
          <ac:chgData name="Sarawoot Kongyoung" userId="3c6e786b-6c74-44bb-b33c-0040d5d8c246" providerId="ADAL" clId="{50FB7520-5363-4A5D-AF9D-2643E667EF75}" dt="2024-09-09T13:47:01.903" v="186" actId="1076"/>
          <ac:picMkLst>
            <pc:docMk/>
            <pc:sldMk cId="430531763" sldId="333"/>
            <ac:picMk id="4" creationId="{9391E0E6-E7EF-DA50-D945-A24C6735CAC7}"/>
          </ac:picMkLst>
        </pc:picChg>
        <pc:picChg chg="del">
          <ac:chgData name="Sarawoot Kongyoung" userId="3c6e786b-6c74-44bb-b33c-0040d5d8c246" providerId="ADAL" clId="{50FB7520-5363-4A5D-AF9D-2643E667EF75}" dt="2024-09-09T13:46:55.259" v="182" actId="478"/>
          <ac:picMkLst>
            <pc:docMk/>
            <pc:sldMk cId="430531763" sldId="333"/>
            <ac:picMk id="5" creationId="{422E97ED-3FEA-AF35-D63E-568CBA694122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707879662" sldId="333"/>
        </pc:sldMkLst>
      </pc:sldChg>
      <pc:sldChg chg="addSp modSp new mod modClrScheme chgLayout">
        <pc:chgData name="Sarawoot Kongyoung" userId="3c6e786b-6c74-44bb-b33c-0040d5d8c246" providerId="ADAL" clId="{50FB7520-5363-4A5D-AF9D-2643E667EF75}" dt="2024-09-09T14:20:12.156" v="216" actId="20577"/>
        <pc:sldMkLst>
          <pc:docMk/>
          <pc:sldMk cId="1004950658" sldId="334"/>
        </pc:sldMkLst>
        <pc:spChg chg="add mod">
          <ac:chgData name="Sarawoot Kongyoung" userId="3c6e786b-6c74-44bb-b33c-0040d5d8c246" providerId="ADAL" clId="{50FB7520-5363-4A5D-AF9D-2643E667EF75}" dt="2024-09-09T14:20:12.156" v="216" actId="20577"/>
          <ac:spMkLst>
            <pc:docMk/>
            <pc:sldMk cId="1004950658" sldId="334"/>
            <ac:spMk id="2" creationId="{04D46E6E-9FEA-27AE-3900-5D793F2E8E08}"/>
          </ac:spMkLst>
        </pc:spChg>
        <pc:spChg chg="add mod">
          <ac:chgData name="Sarawoot Kongyoung" userId="3c6e786b-6c74-44bb-b33c-0040d5d8c246" providerId="ADAL" clId="{50FB7520-5363-4A5D-AF9D-2643E667EF75}" dt="2024-09-09T14:19:57.372" v="198" actId="700"/>
          <ac:spMkLst>
            <pc:docMk/>
            <pc:sldMk cId="1004950658" sldId="334"/>
            <ac:spMk id="3" creationId="{FF5CD5AE-A807-938D-7069-996350F355E3}"/>
          </ac:spMkLst>
        </pc:spChg>
        <pc:picChg chg="add mod">
          <ac:chgData name="Sarawoot Kongyoung" userId="3c6e786b-6c74-44bb-b33c-0040d5d8c246" providerId="ADAL" clId="{50FB7520-5363-4A5D-AF9D-2643E667EF75}" dt="2024-09-09T14:20:08.153" v="203" actId="1076"/>
          <ac:picMkLst>
            <pc:docMk/>
            <pc:sldMk cId="1004950658" sldId="334"/>
            <ac:picMk id="1026" creationId="{5C7923CA-F1AC-7FDA-D8BB-843C85412BA5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479705607" sldId="334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634844727" sldId="335"/>
        </pc:sldMkLst>
      </pc:sldChg>
      <pc:sldChg chg="addSp delSp modSp new mod modClrScheme chgLayout">
        <pc:chgData name="Sarawoot Kongyoung" userId="3c6e786b-6c74-44bb-b33c-0040d5d8c246" providerId="ADAL" clId="{50FB7520-5363-4A5D-AF9D-2643E667EF75}" dt="2024-09-09T14:37:57.412" v="271" actId="404"/>
        <pc:sldMkLst>
          <pc:docMk/>
          <pc:sldMk cId="2307816143" sldId="335"/>
        </pc:sldMkLst>
        <pc:spChg chg="del mod ord">
          <ac:chgData name="Sarawoot Kongyoung" userId="3c6e786b-6c74-44bb-b33c-0040d5d8c246" providerId="ADAL" clId="{50FB7520-5363-4A5D-AF9D-2643E667EF75}" dt="2024-09-09T14:32:41.303" v="218" actId="700"/>
          <ac:spMkLst>
            <pc:docMk/>
            <pc:sldMk cId="2307816143" sldId="335"/>
            <ac:spMk id="2" creationId="{79CE4CF0-3159-CA20-5472-67186960A072}"/>
          </ac:spMkLst>
        </pc:spChg>
        <pc:spChg chg="del mod ord">
          <ac:chgData name="Sarawoot Kongyoung" userId="3c6e786b-6c74-44bb-b33c-0040d5d8c246" providerId="ADAL" clId="{50FB7520-5363-4A5D-AF9D-2643E667EF75}" dt="2024-09-09T14:32:41.303" v="218" actId="700"/>
          <ac:spMkLst>
            <pc:docMk/>
            <pc:sldMk cId="2307816143" sldId="335"/>
            <ac:spMk id="3" creationId="{30E1FF8A-E268-8A85-C5D9-AFF856D778D3}"/>
          </ac:spMkLst>
        </pc:spChg>
        <pc:spChg chg="add mod ord">
          <ac:chgData name="Sarawoot Kongyoung" userId="3c6e786b-6c74-44bb-b33c-0040d5d8c246" providerId="ADAL" clId="{50FB7520-5363-4A5D-AF9D-2643E667EF75}" dt="2024-09-09T14:32:41.303" v="218" actId="700"/>
          <ac:spMkLst>
            <pc:docMk/>
            <pc:sldMk cId="2307816143" sldId="335"/>
            <ac:spMk id="4" creationId="{5AEEE33D-7D9B-DA9A-EAE5-F8C2CEF34010}"/>
          </ac:spMkLst>
        </pc:spChg>
        <pc:spChg chg="add del mod ord">
          <ac:chgData name="Sarawoot Kongyoung" userId="3c6e786b-6c74-44bb-b33c-0040d5d8c246" providerId="ADAL" clId="{50FB7520-5363-4A5D-AF9D-2643E667EF75}" dt="2024-09-09T14:33:55.628" v="219" actId="22"/>
          <ac:spMkLst>
            <pc:docMk/>
            <pc:sldMk cId="2307816143" sldId="335"/>
            <ac:spMk id="5" creationId="{3CAC26E0-8174-476A-4EB9-F1C34114D198}"/>
          </ac:spMkLst>
        </pc:spChg>
        <pc:spChg chg="add">
          <ac:chgData name="Sarawoot Kongyoung" userId="3c6e786b-6c74-44bb-b33c-0040d5d8c246" providerId="ADAL" clId="{50FB7520-5363-4A5D-AF9D-2643E667EF75}" dt="2024-09-09T14:35:51.508" v="226" actId="11529"/>
          <ac:spMkLst>
            <pc:docMk/>
            <pc:sldMk cId="2307816143" sldId="335"/>
            <ac:spMk id="10" creationId="{7808AEF2-913C-3059-DDF4-423203CCA4F4}"/>
          </ac:spMkLst>
        </pc:spChg>
        <pc:spChg chg="add mod">
          <ac:chgData name="Sarawoot Kongyoung" userId="3c6e786b-6c74-44bb-b33c-0040d5d8c246" providerId="ADAL" clId="{50FB7520-5363-4A5D-AF9D-2643E667EF75}" dt="2024-09-09T14:36:43.936" v="237"/>
          <ac:spMkLst>
            <pc:docMk/>
            <pc:sldMk cId="2307816143" sldId="335"/>
            <ac:spMk id="13" creationId="{6F0FD52A-1B38-3EEB-001A-9DBF9AC7DBF0}"/>
          </ac:spMkLst>
        </pc:spChg>
        <pc:spChg chg="add mod">
          <ac:chgData name="Sarawoot Kongyoung" userId="3c6e786b-6c74-44bb-b33c-0040d5d8c246" providerId="ADAL" clId="{50FB7520-5363-4A5D-AF9D-2643E667EF75}" dt="2024-09-09T14:37:57.412" v="271" actId="404"/>
          <ac:spMkLst>
            <pc:docMk/>
            <pc:sldMk cId="2307816143" sldId="335"/>
            <ac:spMk id="15" creationId="{E4FF7D6C-68DD-0AAD-1601-237DB060484D}"/>
          </ac:spMkLst>
        </pc:spChg>
        <pc:spChg chg="add del">
          <ac:chgData name="Sarawoot Kongyoung" userId="3c6e786b-6c74-44bb-b33c-0040d5d8c246" providerId="ADAL" clId="{50FB7520-5363-4A5D-AF9D-2643E667EF75}" dt="2024-09-09T14:37:25.890" v="256" actId="22"/>
          <ac:spMkLst>
            <pc:docMk/>
            <pc:sldMk cId="2307816143" sldId="335"/>
            <ac:spMk id="17" creationId="{7D937828-19A9-1020-CF76-77EC6FBD0E1B}"/>
          </ac:spMkLst>
        </pc:spChg>
        <pc:spChg chg="add mod">
          <ac:chgData name="Sarawoot Kongyoung" userId="3c6e786b-6c74-44bb-b33c-0040d5d8c246" providerId="ADAL" clId="{50FB7520-5363-4A5D-AF9D-2643E667EF75}" dt="2024-09-09T14:37:52.422" v="268" actId="1076"/>
          <ac:spMkLst>
            <pc:docMk/>
            <pc:sldMk cId="2307816143" sldId="335"/>
            <ac:spMk id="19" creationId="{A3BB1896-0D1A-EF61-E203-CC3CCF9E23C0}"/>
          </ac:spMkLst>
        </pc:spChg>
        <pc:picChg chg="add mod ord">
          <ac:chgData name="Sarawoot Kongyoung" userId="3c6e786b-6c74-44bb-b33c-0040d5d8c246" providerId="ADAL" clId="{50FB7520-5363-4A5D-AF9D-2643E667EF75}" dt="2024-09-09T14:35:40.572" v="224" actId="1076"/>
          <ac:picMkLst>
            <pc:docMk/>
            <pc:sldMk cId="2307816143" sldId="335"/>
            <ac:picMk id="7" creationId="{7976F123-8F68-D42E-CCF8-F97DE1456F32}"/>
          </ac:picMkLst>
        </pc:picChg>
        <pc:picChg chg="add mod">
          <ac:chgData name="Sarawoot Kongyoung" userId="3c6e786b-6c74-44bb-b33c-0040d5d8c246" providerId="ADAL" clId="{50FB7520-5363-4A5D-AF9D-2643E667EF75}" dt="2024-09-09T14:35:41.941" v="225" actId="1076"/>
          <ac:picMkLst>
            <pc:docMk/>
            <pc:sldMk cId="2307816143" sldId="335"/>
            <ac:picMk id="9" creationId="{01D0A02F-E0FA-619E-0437-F1975F17337A}"/>
          </ac:picMkLst>
        </pc:picChg>
        <pc:picChg chg="add mod">
          <ac:chgData name="Sarawoot Kongyoung" userId="3c6e786b-6c74-44bb-b33c-0040d5d8c246" providerId="ADAL" clId="{50FB7520-5363-4A5D-AF9D-2643E667EF75}" dt="2024-09-09T14:36:17.263" v="228" actId="1076"/>
          <ac:picMkLst>
            <pc:docMk/>
            <pc:sldMk cId="2307816143" sldId="335"/>
            <ac:picMk id="12" creationId="{F207E574-281C-D819-6FD4-5B944B626779}"/>
          </ac:picMkLst>
        </pc:picChg>
      </pc:sldChg>
      <pc:sldChg chg="addSp delSp modSp new mod modClrScheme chgLayout">
        <pc:chgData name="Sarawoot Kongyoung" userId="3c6e786b-6c74-44bb-b33c-0040d5d8c246" providerId="ADAL" clId="{50FB7520-5363-4A5D-AF9D-2643E667EF75}" dt="2024-09-09T14:39:55.303" v="276" actId="1076"/>
        <pc:sldMkLst>
          <pc:docMk/>
          <pc:sldMk cId="351526296" sldId="336"/>
        </pc:sldMkLst>
        <pc:spChg chg="del">
          <ac:chgData name="Sarawoot Kongyoung" userId="3c6e786b-6c74-44bb-b33c-0040d5d8c246" providerId="ADAL" clId="{50FB7520-5363-4A5D-AF9D-2643E667EF75}" dt="2024-09-09T14:39:47.743" v="273" actId="700"/>
          <ac:spMkLst>
            <pc:docMk/>
            <pc:sldMk cId="351526296" sldId="336"/>
            <ac:spMk id="2" creationId="{7F5F6B5C-ADE4-877F-171C-0E7FBB84C7EE}"/>
          </ac:spMkLst>
        </pc:spChg>
        <pc:spChg chg="del">
          <ac:chgData name="Sarawoot Kongyoung" userId="3c6e786b-6c74-44bb-b33c-0040d5d8c246" providerId="ADAL" clId="{50FB7520-5363-4A5D-AF9D-2643E667EF75}" dt="2024-09-09T14:39:47.743" v="273" actId="700"/>
          <ac:spMkLst>
            <pc:docMk/>
            <pc:sldMk cId="351526296" sldId="336"/>
            <ac:spMk id="3" creationId="{4BF516A2-84B9-369E-9894-23D180F84046}"/>
          </ac:spMkLst>
        </pc:spChg>
        <pc:picChg chg="add mod">
          <ac:chgData name="Sarawoot Kongyoung" userId="3c6e786b-6c74-44bb-b33c-0040d5d8c246" providerId="ADAL" clId="{50FB7520-5363-4A5D-AF9D-2643E667EF75}" dt="2024-09-09T14:39:55.303" v="276" actId="1076"/>
          <ac:picMkLst>
            <pc:docMk/>
            <pc:sldMk cId="351526296" sldId="336"/>
            <ac:picMk id="5" creationId="{16123998-1BB7-6A7F-455F-72196644F3A6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696299517" sldId="336"/>
        </pc:sldMkLst>
      </pc:sldChg>
      <pc:sldChg chg="addSp modSp new mod">
        <pc:chgData name="Sarawoot Kongyoung" userId="3c6e786b-6c74-44bb-b33c-0040d5d8c246" providerId="ADAL" clId="{50FB7520-5363-4A5D-AF9D-2643E667EF75}" dt="2024-09-09T14:40:42.571" v="279" actId="1076"/>
        <pc:sldMkLst>
          <pc:docMk/>
          <pc:sldMk cId="1883764487" sldId="337"/>
        </pc:sldMkLst>
        <pc:picChg chg="add mod">
          <ac:chgData name="Sarawoot Kongyoung" userId="3c6e786b-6c74-44bb-b33c-0040d5d8c246" providerId="ADAL" clId="{50FB7520-5363-4A5D-AF9D-2643E667EF75}" dt="2024-09-09T14:40:42.571" v="279" actId="1076"/>
          <ac:picMkLst>
            <pc:docMk/>
            <pc:sldMk cId="1883764487" sldId="337"/>
            <ac:picMk id="3" creationId="{75E557C7-161F-EB1C-F287-0ED9348AF58E}"/>
          </ac:picMkLst>
        </pc:picChg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974934306" sldId="33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845653044" sldId="338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479677058" sldId="33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20535025" sldId="340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49376152" sldId="341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634324195" sldId="342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611773205" sldId="343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79731350" sldId="344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89554832" sldId="345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051744910" sldId="346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361206849" sldId="34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775883392" sldId="348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153614204" sldId="34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4102560988" sldId="350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260328261" sldId="351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665377990" sldId="352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439208038" sldId="353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371502293" sldId="354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180556139" sldId="355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2659774110" sldId="356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3072617614" sldId="357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924498224" sldId="358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419172471" sldId="359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4157500924" sldId="360"/>
        </pc:sldMkLst>
      </pc:sldChg>
      <pc:sldChg chg="del">
        <pc:chgData name="Sarawoot Kongyoung" userId="3c6e786b-6c74-44bb-b33c-0040d5d8c246" providerId="ADAL" clId="{50FB7520-5363-4A5D-AF9D-2643E667EF75}" dt="2024-09-09T12:10:29.732" v="1" actId="47"/>
        <pc:sldMkLst>
          <pc:docMk/>
          <pc:sldMk cId="188732059" sldId="3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2B242D-EDEA-4601-9061-5063175D094D}" type="datetimeFigureOut">
              <a:rPr lang="th-TH" smtClean="0"/>
              <a:t>06/10/67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CDBF06-BEA1-4302-8CFD-B2D9DF39DF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3080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8867-103D-6D46-3727-23A2B0F2F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0ED38-CDB0-58B6-F26A-CF541808F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B410F-E727-1E7F-46E0-19F56AAB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06/10/67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30A2-0FCB-CEC8-347A-148C3CD0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D9573-FDC9-7481-0B29-1762ACB6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2755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96295-15AE-8D8A-E45E-A3EBCA883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294F8-A329-751C-3465-589FD9AA9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13BDA-C6B5-1806-508F-3A470F7C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06/10/67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8A1B-582A-6906-F306-29E7EFE7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2F417-C9D0-2DDA-749B-1DACE444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870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7C3CD-D660-876C-2DFC-0FAEC8804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C9DE6-BC8A-1C15-3441-5E77EA84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33713-7616-A17B-EEF9-1B4289FF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06/10/67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F6EB8-5C89-F2FC-E2F1-B39764D5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AC52A-E04C-F8D8-A336-9A4FD1E43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036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DE54-D19D-24D6-75CE-91739E6E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AB1B0-81C9-1CFE-CF40-C89D742D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22C1F-3B3A-DF87-649F-DEA00E1F6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06/10/67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2848F-1318-3F89-56B7-E6EB27C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54EBB-C64E-982A-FB6C-FBD6C6DEB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515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0BB4-06C2-F1AD-FFE8-8EFF7582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FC7C3-69F1-F09C-7D31-6C9F8295E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DFACC-5201-E926-96A9-7F9591C7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06/10/67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6C4E-A4B0-000F-322B-6198CB38B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DFF52-4E1F-D935-A84E-4D037D93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6744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859A1-2FEE-C6A0-8F04-73D753D9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A9B1-D40E-DE6F-2849-6EFA7ECD7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C2FD4-B3B2-DA99-D996-35EA7CC41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C4259-4AF3-AFBD-F68A-AF90DF30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06/10/67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5AE5C-210F-909E-C245-01205C45B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15801-269E-B393-7783-A775D8F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5147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D5DA-A1CF-70C1-7092-6379C31B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44EED-0784-A225-2C9E-5BA9B6C0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F6DA2-467A-73D1-492F-FB647FBAB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92841-2735-E649-9E9F-AB5961042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832C4-770B-2FBF-DFC5-B5CEED963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F80E4-C614-7DFA-52D3-02FA20FC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06/10/67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BF0AD-992F-6F21-0234-E4A8115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FD4858-46A8-64C1-A6AA-BF25A0AB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92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C9CC-26BD-C8F9-5884-B1B0034BD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EF8DEA-0BAA-1484-AC20-5EB90780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06/10/67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9EFE7-11E4-49F9-E5AD-0D0F7563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43B4CC-41AE-F02C-C365-729F8FFE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710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DF3B5-C3CC-C039-EE76-E4DDFF5D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06/10/67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76FC5-DE92-81CF-626A-47883721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DC10C-0AE1-1C99-F83D-65E9CC85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71117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5F09-E1E3-E79D-A909-FB64A2A79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842-2FFD-2D88-F684-C9293A235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6E48A-92AD-C3EB-6A60-8D82057D8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D6B72-C74B-B3A8-D520-57479E33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06/10/67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621D7-0223-23A0-DF16-91ED3BA60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E3B2D-AA0B-3DE4-6E83-7FB480D0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510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DD0E-B9E1-6E6E-FE69-33CA1AFB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8B4650-C9DE-0581-EFDF-D2A9EF48E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29848-EC99-373F-7CDD-D458EE7F9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FD300-050E-6BB7-B470-9F18C877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FF9-F744-437C-AD4D-96D7BDF38D3C}" type="datetimeFigureOut">
              <a:rPr lang="th-TH" smtClean="0"/>
              <a:t>06/10/67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EFAD43-4821-17B4-491C-8DF361CC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5C9FC-4AAB-6730-CEA6-A344ED18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062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573E1-3260-C806-7E2C-A54FC5CC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C311D-C03E-6712-9DCD-76233743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30CF-56E7-5CC7-8CFE-6AFE4042D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53FF9-F744-437C-AD4D-96D7BDF38D3C}" type="datetimeFigureOut">
              <a:rPr lang="th-TH" smtClean="0"/>
              <a:t>06/10/67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EB79-D7E7-ECCF-5EF4-C9632C01C5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1CD1-30CE-5FA9-C851-94D59A7FC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253E5-E737-4479-9C3C-910A59EE7683}" type="slidenum">
              <a:rPr lang="th-TH" smtClean="0"/>
              <a:t>‹#›</a:t>
            </a:fld>
            <a:endParaRPr lang="th-TH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31C691-42D2-1139-7504-4CADDC4901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-82550"/>
            <a:ext cx="2266950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63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fabrica/mastering-prompt-engineering-for-time-series-analysis-dd66428b7490" TargetMode="External"/><Relationship Id="rId2" Type="http://schemas.openxmlformats.org/officeDocument/2006/relationships/hyperlink" Target="https://medium.com/@idowuadamo2904/machine-learning-for-price-prediction-a-step-by-step-guide-ad5913b5cec7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5E0-D464-8E64-FBBE-C6B3BA31C2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BAS240 Data Analytics Programming</a:t>
            </a: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C4C1B-F8AB-B4B2-A13E-5D7D95248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3000" b="1" dirty="0"/>
              <a:t>LAB 5: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Descriptive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Aptos" panose="020B0004020202020204" pitchFamily="34" charset="0"/>
              </a:rPr>
              <a:t>Diagnostic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Aptos" panose="020B0004020202020204" pitchFamily="34" charset="0"/>
              </a:rPr>
              <a:t>Predictive</a:t>
            </a:r>
          </a:p>
        </p:txBody>
      </p:sp>
    </p:spTree>
    <p:extLst>
      <p:ext uri="{BB962C8B-B14F-4D97-AF65-F5344CB8AC3E}">
        <p14:creationId xmlns:p14="http://schemas.microsoft.com/office/powerpoint/2010/main" val="215494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100EA-F776-3AC2-64BF-CA5221387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Investigate Potential Causes (Example)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D47FD9-FA46-F9F8-02BA-F2952DAFF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428" y="1863648"/>
            <a:ext cx="8689797" cy="132556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27597D-AF61-2AE9-3427-931526C8C5AE}"/>
              </a:ext>
            </a:extLst>
          </p:cNvPr>
          <p:cNvSpPr txBox="1"/>
          <p:nvPr/>
        </p:nvSpPr>
        <p:spPr>
          <a:xfrm>
            <a:off x="838200" y="4342559"/>
            <a:ext cx="107618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000" dirty="0" err="1"/>
              <a:t>Explanation</a:t>
            </a:r>
            <a:r>
              <a:rPr lang="th-TH" sz="2000" dirty="0"/>
              <a:t>:</a:t>
            </a:r>
          </a:p>
          <a:p>
            <a:r>
              <a:rPr lang="th-TH" sz="2000" dirty="0" err="1"/>
              <a:t>We</a:t>
            </a:r>
            <a:r>
              <a:rPr lang="th-TH" sz="2000" dirty="0"/>
              <a:t> </a:t>
            </a:r>
            <a:r>
              <a:rPr lang="th-TH" sz="2000" dirty="0" err="1"/>
              <a:t>extract</a:t>
            </a:r>
            <a:r>
              <a:rPr lang="th-TH" sz="2000" dirty="0"/>
              <a:t> </a:t>
            </a:r>
            <a:r>
              <a:rPr lang="th-TH" sz="2000" dirty="0" err="1"/>
              <a:t>specific</a:t>
            </a:r>
            <a:r>
              <a:rPr lang="th-TH" sz="2000" dirty="0"/>
              <a:t> </a:t>
            </a:r>
            <a:r>
              <a:rPr lang="th-TH" sz="2000" dirty="0" err="1"/>
              <a:t>correlations</a:t>
            </a:r>
            <a:r>
              <a:rPr lang="th-TH" sz="2000" dirty="0"/>
              <a:t>, </a:t>
            </a:r>
            <a:r>
              <a:rPr lang="th-TH" sz="2000" dirty="0" err="1"/>
              <a:t>such</a:t>
            </a:r>
            <a:r>
              <a:rPr lang="th-TH" sz="2000" dirty="0"/>
              <a:t> </a:t>
            </a:r>
            <a:r>
              <a:rPr lang="th-TH" sz="2000" dirty="0" err="1"/>
              <a:t>as</a:t>
            </a:r>
            <a:r>
              <a:rPr lang="th-TH" sz="2000" dirty="0"/>
              <a:t> </a:t>
            </a:r>
            <a:r>
              <a:rPr lang="th-TH" sz="2000" dirty="0" err="1"/>
              <a:t>between</a:t>
            </a:r>
            <a:r>
              <a:rPr lang="th-TH" sz="2000" dirty="0"/>
              <a:t> </a:t>
            </a:r>
            <a:r>
              <a:rPr lang="th-TH" sz="2000" dirty="0" err="1"/>
              <a:t>Satisfaction</a:t>
            </a:r>
            <a:r>
              <a:rPr lang="th-TH" sz="2000" dirty="0"/>
              <a:t> </a:t>
            </a:r>
            <a:r>
              <a:rPr lang="th-TH" sz="2000" dirty="0" err="1"/>
              <a:t>Score</a:t>
            </a:r>
            <a:r>
              <a:rPr lang="th-TH" sz="2000" dirty="0"/>
              <a:t> and </a:t>
            </a:r>
            <a:r>
              <a:rPr lang="th-TH" sz="2000" dirty="0" err="1"/>
              <a:t>Sales</a:t>
            </a:r>
            <a:r>
              <a:rPr lang="th-TH" sz="2000" dirty="0"/>
              <a:t>, </a:t>
            </a:r>
            <a:r>
              <a:rPr lang="th-TH" sz="2000" dirty="0" err="1"/>
              <a:t>as</a:t>
            </a:r>
            <a:r>
              <a:rPr lang="th-TH" sz="2000" dirty="0"/>
              <a:t> </a:t>
            </a:r>
            <a:r>
              <a:rPr lang="th-TH" sz="2000" dirty="0" err="1"/>
              <a:t>well</a:t>
            </a:r>
            <a:r>
              <a:rPr lang="th-TH" sz="2000" dirty="0"/>
              <a:t> </a:t>
            </a:r>
            <a:r>
              <a:rPr lang="th-TH" sz="2000" dirty="0" err="1"/>
              <a:t>as</a:t>
            </a:r>
            <a:r>
              <a:rPr lang="th-TH" sz="2000" dirty="0"/>
              <a:t> </a:t>
            </a:r>
            <a:r>
              <a:rPr lang="th-TH" sz="2000" dirty="0" err="1"/>
              <a:t>Marketing</a:t>
            </a:r>
            <a:r>
              <a:rPr lang="th-TH" sz="2000" dirty="0"/>
              <a:t> </a:t>
            </a:r>
            <a:r>
              <a:rPr lang="th-TH" sz="2000" dirty="0" err="1"/>
              <a:t>Spend</a:t>
            </a:r>
            <a:r>
              <a:rPr lang="th-TH" sz="2000" dirty="0"/>
              <a:t> and </a:t>
            </a:r>
            <a:r>
              <a:rPr lang="th-TH" sz="2000" dirty="0" err="1"/>
              <a:t>Sales</a:t>
            </a:r>
            <a:r>
              <a:rPr lang="th-TH" sz="2000" dirty="0"/>
              <a:t>, </a:t>
            </a:r>
            <a:r>
              <a:rPr lang="th-TH" sz="2000" dirty="0" err="1"/>
              <a:t>to</a:t>
            </a:r>
            <a:r>
              <a:rPr lang="th-TH" sz="2000" dirty="0"/>
              <a:t> </a:t>
            </a:r>
            <a:r>
              <a:rPr lang="th-TH" sz="2000" dirty="0" err="1"/>
              <a:t>gain</a:t>
            </a:r>
            <a:r>
              <a:rPr lang="th-TH" sz="2000" dirty="0"/>
              <a:t> </a:t>
            </a:r>
            <a:r>
              <a:rPr lang="th-TH" sz="2000" dirty="0" err="1"/>
              <a:t>insight</a:t>
            </a:r>
            <a:r>
              <a:rPr lang="th-TH" sz="2000" dirty="0"/>
              <a:t> </a:t>
            </a:r>
            <a:r>
              <a:rPr lang="th-TH" sz="2000" dirty="0" err="1"/>
              <a:t>into</a:t>
            </a:r>
            <a:r>
              <a:rPr lang="th-TH" sz="2000" dirty="0"/>
              <a:t> </a:t>
            </a:r>
            <a:r>
              <a:rPr lang="th-TH" sz="2000" dirty="0" err="1"/>
              <a:t>the</a:t>
            </a:r>
            <a:r>
              <a:rPr lang="th-TH" sz="2000" dirty="0"/>
              <a:t> </a:t>
            </a:r>
            <a:r>
              <a:rPr lang="th-TH" sz="2000" dirty="0" err="1"/>
              <a:t>underlying</a:t>
            </a:r>
            <a:r>
              <a:rPr lang="th-TH" sz="2000" dirty="0"/>
              <a:t> </a:t>
            </a:r>
            <a:r>
              <a:rPr lang="th-TH" sz="2000" dirty="0" err="1"/>
              <a:t>causes</a:t>
            </a:r>
            <a:r>
              <a:rPr lang="th-TH" sz="2000" dirty="0"/>
              <a:t> of </a:t>
            </a:r>
            <a:r>
              <a:rPr lang="th-TH" sz="2000" dirty="0" err="1"/>
              <a:t>changes</a:t>
            </a:r>
            <a:r>
              <a:rPr lang="th-TH" sz="2000" dirty="0"/>
              <a:t> </a:t>
            </a:r>
            <a:r>
              <a:rPr lang="th-TH" sz="2000" dirty="0" err="1"/>
              <a:t>in</a:t>
            </a:r>
            <a:r>
              <a:rPr lang="th-TH" sz="2000" dirty="0"/>
              <a:t> </a:t>
            </a:r>
            <a:r>
              <a:rPr lang="th-TH" sz="2000" dirty="0" err="1"/>
              <a:t>sales</a:t>
            </a:r>
            <a:r>
              <a:rPr lang="th-TH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64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1CB7-855C-F3D3-84E8-EEE4A257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3A8FAD-8C30-04F5-81EF-2BA7FB313D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953" y="1887854"/>
            <a:ext cx="1705213" cy="194337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4A0BD2-2D74-50CF-56F2-8B12AE808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977" y="1027906"/>
            <a:ext cx="1448002" cy="1886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ED1280-2644-1DCE-1018-D9B07BA8C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766" y="4221576"/>
            <a:ext cx="1524213" cy="19147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C8394C-8348-C8B5-A8FE-C8324A913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0164" y="2046199"/>
            <a:ext cx="2943636" cy="1867161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CA482119-BAFB-30CD-9C2F-56D8D8D841A1}"/>
              </a:ext>
            </a:extLst>
          </p:cNvPr>
          <p:cNvSpPr/>
          <p:nvPr/>
        </p:nvSpPr>
        <p:spPr>
          <a:xfrm>
            <a:off x="6479628" y="2412124"/>
            <a:ext cx="851338" cy="15607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83F4F3-E30C-B521-C0F0-6D30DF693337}"/>
              </a:ext>
            </a:extLst>
          </p:cNvPr>
          <p:cNvSpPr txBox="1"/>
          <p:nvPr/>
        </p:nvSpPr>
        <p:spPr>
          <a:xfrm>
            <a:off x="6338924" y="4171126"/>
            <a:ext cx="11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1663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D08F4-00FD-1DB4-84F8-EE0E2F09A6D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87821" y="501082"/>
            <a:ext cx="8576441" cy="5539226"/>
          </a:xfrm>
        </p:spPr>
      </p:pic>
    </p:spTree>
    <p:extLst>
      <p:ext uri="{BB962C8B-B14F-4D97-AF65-F5344CB8AC3E}">
        <p14:creationId xmlns:p14="http://schemas.microsoft.com/office/powerpoint/2010/main" val="1824847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4591-E9FA-212C-93AA-766B3241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312839-8A35-E82F-5D21-0DFB7756C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735" y="1552313"/>
            <a:ext cx="2248214" cy="1876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3D1D38-28BB-A7B2-E1AB-3D80C1B1E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35" y="4130270"/>
            <a:ext cx="2372056" cy="1876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6B7E3-6A5A-9F5B-FB3B-D3B030792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847" y="2490656"/>
            <a:ext cx="3781953" cy="1962424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FA344C7-CB01-09EB-9974-59D578B00204}"/>
              </a:ext>
            </a:extLst>
          </p:cNvPr>
          <p:cNvSpPr/>
          <p:nvPr/>
        </p:nvSpPr>
        <p:spPr>
          <a:xfrm>
            <a:off x="5060731" y="2806262"/>
            <a:ext cx="1324303" cy="13240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BB117-9185-0053-8BA8-794D2FA2A18E}"/>
              </a:ext>
            </a:extLst>
          </p:cNvPr>
          <p:cNvSpPr txBox="1"/>
          <p:nvPr/>
        </p:nvSpPr>
        <p:spPr>
          <a:xfrm>
            <a:off x="5146946" y="4191470"/>
            <a:ext cx="11327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837460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7307F1-AEDD-D927-9486-F3E01666F18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24758" y="560815"/>
            <a:ext cx="8655269" cy="5736370"/>
          </a:xfrm>
        </p:spPr>
      </p:pic>
    </p:spTree>
    <p:extLst>
      <p:ext uri="{BB962C8B-B14F-4D97-AF65-F5344CB8AC3E}">
        <p14:creationId xmlns:p14="http://schemas.microsoft.com/office/powerpoint/2010/main" val="402796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34F1-AD85-DE5E-7CFA-3D4B8DEE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FFCC5-404F-DC42-4268-76B112A6A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will happen?</a:t>
            </a:r>
            <a:endParaRPr lang="th-TH" sz="3600" dirty="0"/>
          </a:p>
        </p:txBody>
      </p:sp>
    </p:spTree>
    <p:extLst>
      <p:ext uri="{BB962C8B-B14F-4D97-AF65-F5344CB8AC3E}">
        <p14:creationId xmlns:p14="http://schemas.microsoft.com/office/powerpoint/2010/main" val="3240031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6CBE63-954E-221C-E7DE-5A6632A6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</a:t>
            </a:r>
            <a:endParaRPr lang="th-T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986865-6FA1-1C4C-5E37-C44F6DF69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914" y="2348476"/>
            <a:ext cx="10012172" cy="3305636"/>
          </a:xfrm>
        </p:spPr>
      </p:pic>
    </p:spTree>
    <p:extLst>
      <p:ext uri="{BB962C8B-B14F-4D97-AF65-F5344CB8AC3E}">
        <p14:creationId xmlns:p14="http://schemas.microsoft.com/office/powerpoint/2010/main" val="3128640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550D3-3A44-D4FF-9D1B-C6F47096E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C1B83-615D-CFCF-9F70-A61CA2A54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141" y="1990447"/>
            <a:ext cx="11811859" cy="2660535"/>
          </a:xfrm>
        </p:spPr>
      </p:pic>
    </p:spTree>
    <p:extLst>
      <p:ext uri="{BB962C8B-B14F-4D97-AF65-F5344CB8AC3E}">
        <p14:creationId xmlns:p14="http://schemas.microsoft.com/office/powerpoint/2010/main" val="1810244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AAA36-7776-2D60-B2B7-A4F76A8F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Example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8BFEA-5C82-6DA6-8730-A72F2802E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23" y="1690688"/>
            <a:ext cx="2963414" cy="465050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FCE0A3-7051-A87E-060F-E319781C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838" y="1690688"/>
            <a:ext cx="7663211" cy="4000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06DD0E-7CE2-5EA6-5199-FE9D93DEE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2110" y="1752366"/>
            <a:ext cx="4325319" cy="438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76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EB5D0A-3F1F-DD88-DE39-B5266A34BD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99091" y="725214"/>
            <a:ext cx="9446456" cy="6132786"/>
          </a:xfrm>
        </p:spPr>
      </p:pic>
    </p:spTree>
    <p:extLst>
      <p:ext uri="{BB962C8B-B14F-4D97-AF65-F5344CB8AC3E}">
        <p14:creationId xmlns:p14="http://schemas.microsoft.com/office/powerpoint/2010/main" val="155770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E228B-D516-1A3B-3650-FCF6D916F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917CFC-F16A-A859-8B98-4AB05EEB1BF4}"/>
              </a:ext>
            </a:extLst>
          </p:cNvPr>
          <p:cNvSpPr txBox="1"/>
          <p:nvPr/>
        </p:nvSpPr>
        <p:spPr>
          <a:xfrm>
            <a:off x="3032760" y="2719167"/>
            <a:ext cx="6126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https://github.com/9meo/bas240/</a:t>
            </a:r>
          </a:p>
        </p:txBody>
      </p:sp>
    </p:spTree>
    <p:extLst>
      <p:ext uri="{BB962C8B-B14F-4D97-AF65-F5344CB8AC3E}">
        <p14:creationId xmlns:p14="http://schemas.microsoft.com/office/powerpoint/2010/main" val="632012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0D4B-2B65-39C5-C08F-737CA251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Predict Future Sales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584057-6093-041E-0F8E-28CDC5F808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039693" cy="22005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EADB3-6885-3F9B-68E7-8E33BBA55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429" y="3183507"/>
            <a:ext cx="5450290" cy="298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87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C5043-A815-C5A9-2AC3-C9C9BF539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5AF526-E305-B999-DFC4-AEFFE8B85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4188" y="1825625"/>
            <a:ext cx="9863623" cy="4351338"/>
          </a:xfrm>
        </p:spPr>
      </p:pic>
    </p:spTree>
    <p:extLst>
      <p:ext uri="{BB962C8B-B14F-4D97-AF65-F5344CB8AC3E}">
        <p14:creationId xmlns:p14="http://schemas.microsoft.com/office/powerpoint/2010/main" val="1401818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5539C-19EA-C187-5E46-F9951FC8DB9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8284" y="2152316"/>
            <a:ext cx="3859213" cy="27860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D3B7F4-502F-5041-B1C2-CBF2379ED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455" y="1266374"/>
            <a:ext cx="7646275" cy="429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24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1C4FD4-515E-6352-D1E5-8D257818C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944" y="606318"/>
            <a:ext cx="8235459" cy="61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729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BC1014-35ED-6BA9-311C-4D6A1520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2" y="747338"/>
            <a:ext cx="10888595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18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7E9693-4514-ED07-96C7-D38955946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84" y="1128870"/>
            <a:ext cx="4088683" cy="3961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778B0-B800-A89C-1644-38249A42C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907" y="0"/>
            <a:ext cx="7621064" cy="2257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3C9CD-3B00-5B43-FA55-D0CBD03AE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987" y="2257740"/>
            <a:ext cx="6658904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89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5BB552-AC9D-6A58-282B-24FF30EA6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10" y="1299411"/>
            <a:ext cx="10558780" cy="300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00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3671B4-4E86-A392-7D62-0C7A31A92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742575"/>
            <a:ext cx="7973538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83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82C570-E503-899F-A244-250FAB145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761628"/>
            <a:ext cx="10698068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49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EEF93F-8F3E-B5CC-7657-E8B34B70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661601"/>
            <a:ext cx="11241069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92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D87F1-82A8-F3A8-3969-854984FFE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F5292-F16C-4435-F068-F6C1338D9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0" i="0" u="none" strike="noStrike" baseline="0" dirty="0">
                <a:solidFill>
                  <a:srgbClr val="767676"/>
                </a:solidFill>
                <a:latin typeface="CIDFont+F2"/>
              </a:rPr>
              <a:t>What happened? (Summarization)</a:t>
            </a:r>
            <a:endParaRPr lang="th-TH" sz="4000" dirty="0"/>
          </a:p>
        </p:txBody>
      </p:sp>
    </p:spTree>
    <p:extLst>
      <p:ext uri="{BB962C8B-B14F-4D97-AF65-F5344CB8AC3E}">
        <p14:creationId xmlns:p14="http://schemas.microsoft.com/office/powerpoint/2010/main" val="1624751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8D37F1-9B1E-6F9F-8E13-77AC19A87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90" y="1085810"/>
            <a:ext cx="11841610" cy="52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53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3BBD82-EED3-788D-8B9B-60E9381E4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301" y="303192"/>
            <a:ext cx="6512984" cy="594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50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71639B-3486-6D7C-971B-593405460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74" y="1247877"/>
            <a:ext cx="10262014" cy="368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89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4350-0868-CB43-49E2-CD7772F6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Material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49A9-1F82-1FBD-4CAA-E99D475B1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https://medium.com/@idowuadamo2904/machine-learning-for-price-prediction-a-step-by-step-guide-ad5913b5cec7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https://medium.com/datafabrica/mastering-prompt-engineering-for-time-series-analysis-dd66428b7490</a:t>
            </a:r>
            <a:endParaRPr lang="en-US" dirty="0"/>
          </a:p>
          <a:p>
            <a:endParaRPr lang="en-US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613332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524803-07A2-B07D-E05E-5856A7F8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LLM Locally</a:t>
            </a:r>
            <a:endParaRPr lang="th-T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DC318-834C-C234-202C-2A4C60CB3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6017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D3E6A-7808-4C5A-8F7B-EC2C4BAC8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https://ollama.com/download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DA001-1F9C-FFC9-41D0-09A534F9D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87EC8-5E58-140D-4730-58FF3C89D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674" y="206539"/>
            <a:ext cx="6087325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23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C0C6DA-9BDF-CE68-6E6A-A87017566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388" y="228153"/>
            <a:ext cx="8583223" cy="640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31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A5B274-14A6-45EE-DC3C-4380544BC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57" y="1026673"/>
            <a:ext cx="1049027" cy="9591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6F348-BC6E-F0C5-CCF9-A492A29CF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116" y="1026673"/>
            <a:ext cx="627785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5855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0DB513-FAAD-497C-7A4F-0528CC577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981" y="1042447"/>
            <a:ext cx="7120433" cy="1183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0AD17D-75FA-D332-0CA3-43898916C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651" y="2587340"/>
            <a:ext cx="9478698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02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409D-4D02-0973-6287-01DF1AE8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Ollama</a:t>
            </a:r>
            <a:r>
              <a:rPr lang="en-US" dirty="0"/>
              <a:t> UI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E666E-4390-165A-A62D-7972C453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https://github.com/n4ze3m/page-assist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AAC47-1131-E99D-1025-FDF15585B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36" y="3121803"/>
            <a:ext cx="8078327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2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F6E9F0-4B1F-C500-BA6E-6CAF6A6FD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</a:t>
            </a:r>
            <a:endParaRPr lang="th-TH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73BDB6-AF84-065D-2125-D48AF34B7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415" y="2477081"/>
            <a:ext cx="8383170" cy="3048425"/>
          </a:xfrm>
        </p:spPr>
      </p:pic>
    </p:spTree>
    <p:extLst>
      <p:ext uri="{BB962C8B-B14F-4D97-AF65-F5344CB8AC3E}">
        <p14:creationId xmlns:p14="http://schemas.microsoft.com/office/powerpoint/2010/main" val="23789008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99E4B-8A9C-0904-317E-1AAA42ABF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4825" y="1179095"/>
            <a:ext cx="8562349" cy="3516480"/>
          </a:xfrm>
        </p:spPr>
      </p:pic>
    </p:spTree>
    <p:extLst>
      <p:ext uri="{BB962C8B-B14F-4D97-AF65-F5344CB8AC3E}">
        <p14:creationId xmlns:p14="http://schemas.microsoft.com/office/powerpoint/2010/main" val="181365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22C9-C468-C145-8006-EEA62C421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https://www.menti.com/alxxur9d3tbt</a:t>
            </a:r>
            <a:endParaRPr lang="th-TH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E50A25-74D4-16AC-2ED5-F430BF09BF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16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FF82E-D37C-8BC5-6859-76F5A0E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 Analysis (Why did it happen?)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5B790B-DCB7-BAF8-CEC8-2EECEFABC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0440" y="2581871"/>
            <a:ext cx="9631119" cy="2838846"/>
          </a:xfrm>
        </p:spPr>
      </p:pic>
    </p:spTree>
    <p:extLst>
      <p:ext uri="{BB962C8B-B14F-4D97-AF65-F5344CB8AC3E}">
        <p14:creationId xmlns:p14="http://schemas.microsoft.com/office/powerpoint/2010/main" val="1867865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EE48-631F-3C8F-1CB8-734AC267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Import Pandas and Create Sample Datasets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FF37A-327F-4CAC-B025-936204EF7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0463" y="2085275"/>
            <a:ext cx="3653927" cy="18728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420B1-6828-366A-2A52-E50D65D4C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49" y="2062684"/>
            <a:ext cx="3858000" cy="1775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BCEF11-8588-044B-27E2-92269B7F33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070" y="4352664"/>
            <a:ext cx="3280289" cy="20008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58BB5C7-1B6E-97BC-D694-2AE4A9B16D4E}"/>
              </a:ext>
            </a:extLst>
          </p:cNvPr>
          <p:cNvSpPr/>
          <p:nvPr/>
        </p:nvSpPr>
        <p:spPr>
          <a:xfrm>
            <a:off x="1497724" y="2062684"/>
            <a:ext cx="1150883" cy="1872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A73289-6A79-745C-D65D-BC11DD1F67C9}"/>
              </a:ext>
            </a:extLst>
          </p:cNvPr>
          <p:cNvSpPr/>
          <p:nvPr/>
        </p:nvSpPr>
        <p:spPr>
          <a:xfrm>
            <a:off x="6643230" y="2014235"/>
            <a:ext cx="1150883" cy="1872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9ABAE4-EF13-2D61-01DD-0676A019EE79}"/>
              </a:ext>
            </a:extLst>
          </p:cNvPr>
          <p:cNvSpPr/>
          <p:nvPr/>
        </p:nvSpPr>
        <p:spPr>
          <a:xfrm>
            <a:off x="4008314" y="4480703"/>
            <a:ext cx="1150883" cy="1872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1169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2D29-612D-B2EE-77FA-46E1B03C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Merge Datasets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565F5B-F95F-DB3E-9190-24D67591E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148" y="2149730"/>
            <a:ext cx="7584102" cy="19505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E918A-FE38-37DC-8753-AD24EE4D6F45}"/>
              </a:ext>
            </a:extLst>
          </p:cNvPr>
          <p:cNvSpPr txBox="1"/>
          <p:nvPr/>
        </p:nvSpPr>
        <p:spPr>
          <a:xfrm>
            <a:off x="348916" y="4611231"/>
            <a:ext cx="115142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Explanation: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first merge the sales data with customer satisfaction data using the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Product_ID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as the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Then, the combined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dataframe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is merged with the marketing spend data.</a:t>
            </a:r>
          </a:p>
        </p:txBody>
      </p:sp>
    </p:spTree>
    <p:extLst>
      <p:ext uri="{BB962C8B-B14F-4D97-AF65-F5344CB8AC3E}">
        <p14:creationId xmlns:p14="http://schemas.microsoft.com/office/powerpoint/2010/main" val="170469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FC13-5D26-6C69-2E97-B060A90FC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Correlation Analysis</a:t>
            </a:r>
            <a:endParaRPr lang="th-T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01BCA2-D033-BAD4-E9AF-5B3604D9C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907" y="1479050"/>
            <a:ext cx="8169706" cy="250340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EB262F-D38F-E38E-8B8C-20A0CAB33514}"/>
              </a:ext>
            </a:extLst>
          </p:cNvPr>
          <p:cNvSpPr txBox="1"/>
          <p:nvPr/>
        </p:nvSpPr>
        <p:spPr>
          <a:xfrm>
            <a:off x="697832" y="4745828"/>
            <a:ext cx="109674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Explanation: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We calculate the correlation matrix using .</a:t>
            </a:r>
            <a:r>
              <a:rPr lang="en-US" sz="20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corr</a:t>
            </a: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() to identify relationships between variables such as sales, costs, customer satisfaction, returns, and marketing spend.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Positive correlation values indicate a direct relationship, while negative values indicate an inverse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00036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242</Words>
  <Application>Microsoft Office PowerPoint</Application>
  <PresentationFormat>Widescreen</PresentationFormat>
  <Paragraphs>42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Aptos</vt:lpstr>
      <vt:lpstr>Aptos Display</vt:lpstr>
      <vt:lpstr>Arial</vt:lpstr>
      <vt:lpstr>CIDFont+F2</vt:lpstr>
      <vt:lpstr>Roboto</vt:lpstr>
      <vt:lpstr>Office Theme</vt:lpstr>
      <vt:lpstr>BAS240 Data Analytics Programming</vt:lpstr>
      <vt:lpstr>PowerPoint Presentation</vt:lpstr>
      <vt:lpstr>Descriptive Analysis</vt:lpstr>
      <vt:lpstr>Descriptive Analysis</vt:lpstr>
      <vt:lpstr>https://www.menti.com/alxxur9d3tbt</vt:lpstr>
      <vt:lpstr>Diagnostic Analysis (Why did it happen?)</vt:lpstr>
      <vt:lpstr>Import Pandas and Create Sample Datasets</vt:lpstr>
      <vt:lpstr>Merge Datasets</vt:lpstr>
      <vt:lpstr>Correlation Analysis</vt:lpstr>
      <vt:lpstr>Investigate Potential Causes (Example)</vt:lpstr>
      <vt:lpstr>Example</vt:lpstr>
      <vt:lpstr>PowerPoint Presentation</vt:lpstr>
      <vt:lpstr>Example</vt:lpstr>
      <vt:lpstr>PowerPoint Presentation</vt:lpstr>
      <vt:lpstr>Predictive Analysis</vt:lpstr>
      <vt:lpstr>Predictive Analysis</vt:lpstr>
      <vt:lpstr>Regression</vt:lpstr>
      <vt:lpstr>Example Data</vt:lpstr>
      <vt:lpstr>PowerPoint Presentation</vt:lpstr>
      <vt:lpstr>Predict Future Sales</vt:lpstr>
      <vt:lpstr>Time Series 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Additional Material</vt:lpstr>
      <vt:lpstr>Running LLM Locally</vt:lpstr>
      <vt:lpstr>https://ollama.com/download</vt:lpstr>
      <vt:lpstr>PowerPoint Presentation</vt:lpstr>
      <vt:lpstr>PowerPoint Presentation</vt:lpstr>
      <vt:lpstr>PowerPoint Presentation</vt:lpstr>
      <vt:lpstr>Install Ollama UI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BAS240 Data Analytics Programming</dc:title>
  <dc:creator>Sarawoot Kongyoung</dc:creator>
  <cp:lastModifiedBy>Sarawoot Kongyoung</cp:lastModifiedBy>
  <cp:revision>1</cp:revision>
  <dcterms:created xsi:type="dcterms:W3CDTF">2024-08-18T01:46:55Z</dcterms:created>
  <dcterms:modified xsi:type="dcterms:W3CDTF">2024-10-06T07:30:56Z</dcterms:modified>
</cp:coreProperties>
</file>