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312" r:id="rId3"/>
    <p:sldId id="313" r:id="rId4"/>
    <p:sldId id="314" r:id="rId5"/>
    <p:sldId id="315" r:id="rId6"/>
    <p:sldId id="316" r:id="rId7"/>
    <p:sldId id="317" r:id="rId8"/>
    <p:sldId id="323" r:id="rId9"/>
    <p:sldId id="318" r:id="rId10"/>
    <p:sldId id="320" r:id="rId11"/>
    <p:sldId id="322" r:id="rId12"/>
    <p:sldId id="319" r:id="rId13"/>
    <p:sldId id="321" r:id="rId14"/>
    <p:sldId id="324" r:id="rId15"/>
    <p:sldId id="325" r:id="rId16"/>
    <p:sldId id="327" r:id="rId17"/>
    <p:sldId id="328" r:id="rId18"/>
    <p:sldId id="326" r:id="rId19"/>
    <p:sldId id="329" r:id="rId20"/>
    <p:sldId id="330" r:id="rId21"/>
    <p:sldId id="332" r:id="rId22"/>
    <p:sldId id="331" r:id="rId23"/>
    <p:sldId id="333" r:id="rId24"/>
    <p:sldId id="337" r:id="rId25"/>
    <p:sldId id="338" r:id="rId26"/>
    <p:sldId id="339" r:id="rId27"/>
    <p:sldId id="340" r:id="rId28"/>
    <p:sldId id="341" r:id="rId29"/>
    <p:sldId id="342" r:id="rId30"/>
    <p:sldId id="343" r:id="rId31"/>
    <p:sldId id="345" r:id="rId32"/>
    <p:sldId id="346" r:id="rId33"/>
    <p:sldId id="344" r:id="rId34"/>
    <p:sldId id="347" r:id="rId35"/>
    <p:sldId id="348" r:id="rId36"/>
    <p:sldId id="350" r:id="rId37"/>
    <p:sldId id="351" r:id="rId38"/>
    <p:sldId id="352" r:id="rId39"/>
    <p:sldId id="349" r:id="rId40"/>
    <p:sldId id="353" r:id="rId41"/>
    <p:sldId id="354" r:id="rId42"/>
    <p:sldId id="355" r:id="rId43"/>
    <p:sldId id="336" r:id="rId44"/>
    <p:sldId id="335" r:id="rId45"/>
    <p:sldId id="334" r:id="rId46"/>
    <p:sldId id="356" r:id="rId47"/>
  </p:sldIdLst>
  <p:sldSz cx="12192000" cy="6858000"/>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05AD6A-4EA2-4808-9E88-CC1123EBD256}" v="22" dt="2024-10-13T14:58:12.5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3"/>
    <p:restoredTop sz="93220" autoAdjust="0"/>
  </p:normalViewPr>
  <p:slideViewPr>
    <p:cSldViewPr snapToGrid="0">
      <p:cViewPr varScale="1">
        <p:scale>
          <a:sx n="89" d="100"/>
          <a:sy n="89" d="100"/>
        </p:scale>
        <p:origin x="102"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woot Kongyoung" userId="3c6e786b-6c74-44bb-b33c-0040d5d8c246" providerId="ADAL" clId="{F0A6C12E-70F4-499C-980B-CCB6978DBDB0}"/>
    <pc:docChg chg="undo redo custSel addSld delSld modSld sldOrd">
      <pc:chgData name="Sarawoot Kongyoung" userId="3c6e786b-6c74-44bb-b33c-0040d5d8c246" providerId="ADAL" clId="{F0A6C12E-70F4-499C-980B-CCB6978DBDB0}" dt="2024-10-06T07:30:56.696" v="446" actId="1076"/>
      <pc:docMkLst>
        <pc:docMk/>
      </pc:docMkLst>
      <pc:sldChg chg="modSp mod">
        <pc:chgData name="Sarawoot Kongyoung" userId="3c6e786b-6c74-44bb-b33c-0040d5d8c246" providerId="ADAL" clId="{F0A6C12E-70F4-499C-980B-CCB6978DBDB0}" dt="2024-10-06T02:46:51.165" v="12"/>
        <pc:sldMkLst>
          <pc:docMk/>
          <pc:sldMk cId="2154946052" sldId="256"/>
        </pc:sldMkLst>
        <pc:spChg chg="mod">
          <ac:chgData name="Sarawoot Kongyoung" userId="3c6e786b-6c74-44bb-b33c-0040d5d8c246" providerId="ADAL" clId="{F0A6C12E-70F4-499C-980B-CCB6978DBDB0}" dt="2024-10-06T02:46:51.165" v="12"/>
          <ac:spMkLst>
            <pc:docMk/>
            <pc:sldMk cId="2154946052" sldId="256"/>
            <ac:spMk id="3" creationId="{6DBC4C1B-F8AB-B4B2-A13E-5D7D95248B02}"/>
          </ac:spMkLst>
        </pc:spChg>
      </pc:sldChg>
      <pc:sldChg chg="del">
        <pc:chgData name="Sarawoot Kongyoung" userId="3c6e786b-6c74-44bb-b33c-0040d5d8c246" providerId="ADAL" clId="{F0A6C12E-70F4-499C-980B-CCB6978DBDB0}" dt="2024-10-06T02:45:23.869" v="0" actId="47"/>
        <pc:sldMkLst>
          <pc:docMk/>
          <pc:sldMk cId="417975274" sldId="313"/>
        </pc:sldMkLst>
      </pc:sldChg>
      <pc:sldChg chg="addSp modSp new mod modClrScheme chgLayout">
        <pc:chgData name="Sarawoot Kongyoung" userId="3c6e786b-6c74-44bb-b33c-0040d5d8c246" providerId="ADAL" clId="{F0A6C12E-70F4-499C-980B-CCB6978DBDB0}" dt="2024-10-06T04:26:43.029" v="171" actId="403"/>
        <pc:sldMkLst>
          <pc:docMk/>
          <pc:sldMk cId="1624751349" sldId="313"/>
        </pc:sldMkLst>
        <pc:spChg chg="add mod">
          <ac:chgData name="Sarawoot Kongyoung" userId="3c6e786b-6c74-44bb-b33c-0040d5d8c246" providerId="ADAL" clId="{F0A6C12E-70F4-499C-980B-CCB6978DBDB0}" dt="2024-10-06T02:47:30.239" v="17"/>
          <ac:spMkLst>
            <pc:docMk/>
            <pc:sldMk cId="1624751349" sldId="313"/>
            <ac:spMk id="2" creationId="{775D87F1-82A8-F3A8-3969-854984FFED45}"/>
          </ac:spMkLst>
        </pc:spChg>
        <pc:spChg chg="add mod">
          <ac:chgData name="Sarawoot Kongyoung" userId="3c6e786b-6c74-44bb-b33c-0040d5d8c246" providerId="ADAL" clId="{F0A6C12E-70F4-499C-980B-CCB6978DBDB0}" dt="2024-10-06T04:26:43.029" v="171" actId="403"/>
          <ac:spMkLst>
            <pc:docMk/>
            <pc:sldMk cId="1624751349" sldId="313"/>
            <ac:spMk id="3" creationId="{66CF5292-F16C-4435-F068-F6C1338D90DB}"/>
          </ac:spMkLst>
        </pc:spChg>
      </pc:sldChg>
      <pc:sldChg chg="del">
        <pc:chgData name="Sarawoot Kongyoung" userId="3c6e786b-6c74-44bb-b33c-0040d5d8c246" providerId="ADAL" clId="{F0A6C12E-70F4-499C-980B-CCB6978DBDB0}" dt="2024-10-06T02:45:23.869" v="0" actId="47"/>
        <pc:sldMkLst>
          <pc:docMk/>
          <pc:sldMk cId="1431595220" sldId="314"/>
        </pc:sldMkLst>
      </pc:sldChg>
      <pc:sldChg chg="addSp delSp modSp new mod modClrScheme chgLayout">
        <pc:chgData name="Sarawoot Kongyoung" userId="3c6e786b-6c74-44bb-b33c-0040d5d8c246" providerId="ADAL" clId="{F0A6C12E-70F4-499C-980B-CCB6978DBDB0}" dt="2024-10-06T02:48:00.760" v="23" actId="22"/>
        <pc:sldMkLst>
          <pc:docMk/>
          <pc:sldMk cId="2378900870" sldId="314"/>
        </pc:sldMkLst>
        <pc:spChg chg="del mod ord">
          <ac:chgData name="Sarawoot Kongyoung" userId="3c6e786b-6c74-44bb-b33c-0040d5d8c246" providerId="ADAL" clId="{F0A6C12E-70F4-499C-980B-CCB6978DBDB0}" dt="2024-10-06T02:47:39" v="19" actId="700"/>
          <ac:spMkLst>
            <pc:docMk/>
            <pc:sldMk cId="2378900870" sldId="314"/>
            <ac:spMk id="2" creationId="{08830D72-48D3-17A2-B799-7FC1001A3C60}"/>
          </ac:spMkLst>
        </pc:spChg>
        <pc:spChg chg="del mod ord">
          <ac:chgData name="Sarawoot Kongyoung" userId="3c6e786b-6c74-44bb-b33c-0040d5d8c246" providerId="ADAL" clId="{F0A6C12E-70F4-499C-980B-CCB6978DBDB0}" dt="2024-10-06T02:47:39" v="19" actId="700"/>
          <ac:spMkLst>
            <pc:docMk/>
            <pc:sldMk cId="2378900870" sldId="314"/>
            <ac:spMk id="3" creationId="{6D3C586F-4B4A-594C-0FEA-2092E1E28CFE}"/>
          </ac:spMkLst>
        </pc:spChg>
        <pc:spChg chg="add mod ord">
          <ac:chgData name="Sarawoot Kongyoung" userId="3c6e786b-6c74-44bb-b33c-0040d5d8c246" providerId="ADAL" clId="{F0A6C12E-70F4-499C-980B-CCB6978DBDB0}" dt="2024-10-06T02:47:45.589" v="22"/>
          <ac:spMkLst>
            <pc:docMk/>
            <pc:sldMk cId="2378900870" sldId="314"/>
            <ac:spMk id="4" creationId="{B4F6E9F0-4B1F-C500-BA6E-6CAF6A6FD2A2}"/>
          </ac:spMkLst>
        </pc:spChg>
        <pc:spChg chg="add del mod ord">
          <ac:chgData name="Sarawoot Kongyoung" userId="3c6e786b-6c74-44bb-b33c-0040d5d8c246" providerId="ADAL" clId="{F0A6C12E-70F4-499C-980B-CCB6978DBDB0}" dt="2024-10-06T02:48:00.760" v="23" actId="22"/>
          <ac:spMkLst>
            <pc:docMk/>
            <pc:sldMk cId="2378900870" sldId="314"/>
            <ac:spMk id="5" creationId="{BFDB859B-D59D-2C4C-513D-A8AB9FAD371B}"/>
          </ac:spMkLst>
        </pc:spChg>
        <pc:picChg chg="add mod ord">
          <ac:chgData name="Sarawoot Kongyoung" userId="3c6e786b-6c74-44bb-b33c-0040d5d8c246" providerId="ADAL" clId="{F0A6C12E-70F4-499C-980B-CCB6978DBDB0}" dt="2024-10-06T02:48:00.760" v="23" actId="22"/>
          <ac:picMkLst>
            <pc:docMk/>
            <pc:sldMk cId="2378900870" sldId="314"/>
            <ac:picMk id="7" creationId="{DC73BDB6-AF84-065D-2125-D48AF34B7464}"/>
          </ac:picMkLst>
        </pc:picChg>
      </pc:sldChg>
      <pc:sldChg chg="del">
        <pc:chgData name="Sarawoot Kongyoung" userId="3c6e786b-6c74-44bb-b33c-0040d5d8c246" providerId="ADAL" clId="{F0A6C12E-70F4-499C-980B-CCB6978DBDB0}" dt="2024-10-06T02:45:23.869" v="0" actId="47"/>
        <pc:sldMkLst>
          <pc:docMk/>
          <pc:sldMk cId="1733578700" sldId="315"/>
        </pc:sldMkLst>
      </pc:sldChg>
      <pc:sldChg chg="addSp delSp modSp new mod ord">
        <pc:chgData name="Sarawoot Kongyoung" userId="3c6e786b-6c74-44bb-b33c-0040d5d8c246" providerId="ADAL" clId="{F0A6C12E-70F4-499C-980B-CCB6978DBDB0}" dt="2024-10-06T04:27:00.500" v="177"/>
        <pc:sldMkLst>
          <pc:docMk/>
          <pc:sldMk cId="2140165857" sldId="315"/>
        </pc:sldMkLst>
        <pc:spChg chg="mod">
          <ac:chgData name="Sarawoot Kongyoung" userId="3c6e786b-6c74-44bb-b33c-0040d5d8c246" providerId="ADAL" clId="{F0A6C12E-70F4-499C-980B-CCB6978DBDB0}" dt="2024-10-06T03:33:11.318" v="29"/>
          <ac:spMkLst>
            <pc:docMk/>
            <pc:sldMk cId="2140165857" sldId="315"/>
            <ac:spMk id="2" creationId="{471722C9-C468-C145-8006-EEA62C421221}"/>
          </ac:spMkLst>
        </pc:spChg>
        <pc:spChg chg="del mod">
          <ac:chgData name="Sarawoot Kongyoung" userId="3c6e786b-6c74-44bb-b33c-0040d5d8c246" providerId="ADAL" clId="{F0A6C12E-70F4-499C-980B-CCB6978DBDB0}" dt="2024-10-06T03:33:04.812" v="28"/>
          <ac:spMkLst>
            <pc:docMk/>
            <pc:sldMk cId="2140165857" sldId="315"/>
            <ac:spMk id="3" creationId="{2E280236-F09D-4FB9-B6E5-391FEED1E573}"/>
          </ac:spMkLst>
        </pc:spChg>
        <pc:picChg chg="add">
          <ac:chgData name="Sarawoot Kongyoung" userId="3c6e786b-6c74-44bb-b33c-0040d5d8c246" providerId="ADAL" clId="{F0A6C12E-70F4-499C-980B-CCB6978DBDB0}" dt="2024-10-06T03:32:58.733" v="26"/>
          <ac:picMkLst>
            <pc:docMk/>
            <pc:sldMk cId="2140165857" sldId="315"/>
            <ac:picMk id="1026" creationId="{AFF0BCD9-6F46-6435-3D69-071F35C4CB23}"/>
          </ac:picMkLst>
        </pc:picChg>
        <pc:picChg chg="add mod">
          <ac:chgData name="Sarawoot Kongyoung" userId="3c6e786b-6c74-44bb-b33c-0040d5d8c246" providerId="ADAL" clId="{F0A6C12E-70F4-499C-980B-CCB6978DBDB0}" dt="2024-10-06T03:33:04.812" v="28"/>
          <ac:picMkLst>
            <pc:docMk/>
            <pc:sldMk cId="2140165857" sldId="315"/>
            <ac:picMk id="1028" creationId="{18E50A25-74D4-16AC-2ED5-F430BF09BFAB}"/>
          </ac:picMkLst>
        </pc:picChg>
      </pc:sldChg>
      <pc:sldChg chg="addSp delSp modSp new mod ord">
        <pc:chgData name="Sarawoot Kongyoung" userId="3c6e786b-6c74-44bb-b33c-0040d5d8c246" providerId="ADAL" clId="{F0A6C12E-70F4-499C-980B-CCB6978DBDB0}" dt="2024-10-06T04:27:30.897" v="183" actId="108"/>
        <pc:sldMkLst>
          <pc:docMk/>
          <pc:sldMk cId="1867865129" sldId="316"/>
        </pc:sldMkLst>
        <pc:spChg chg="mod">
          <ac:chgData name="Sarawoot Kongyoung" userId="3c6e786b-6c74-44bb-b33c-0040d5d8c246" providerId="ADAL" clId="{F0A6C12E-70F4-499C-980B-CCB6978DBDB0}" dt="2024-10-06T04:27:30.897" v="183" actId="108"/>
          <ac:spMkLst>
            <pc:docMk/>
            <pc:sldMk cId="1867865129" sldId="316"/>
            <ac:spMk id="2" creationId="{D0BFF82E-D37C-8BC5-6859-76F5A0E408A5}"/>
          </ac:spMkLst>
        </pc:spChg>
        <pc:spChg chg="del">
          <ac:chgData name="Sarawoot Kongyoung" userId="3c6e786b-6c74-44bb-b33c-0040d5d8c246" providerId="ADAL" clId="{F0A6C12E-70F4-499C-980B-CCB6978DBDB0}" dt="2024-10-06T03:37:44.484" v="36" actId="22"/>
          <ac:spMkLst>
            <pc:docMk/>
            <pc:sldMk cId="1867865129" sldId="316"/>
            <ac:spMk id="3" creationId="{BDA9B6A4-6F8E-22EE-8AB1-63F482723D2D}"/>
          </ac:spMkLst>
        </pc:spChg>
        <pc:picChg chg="add mod ord">
          <ac:chgData name="Sarawoot Kongyoung" userId="3c6e786b-6c74-44bb-b33c-0040d5d8c246" providerId="ADAL" clId="{F0A6C12E-70F4-499C-980B-CCB6978DBDB0}" dt="2024-10-06T03:37:44.484" v="36" actId="22"/>
          <ac:picMkLst>
            <pc:docMk/>
            <pc:sldMk cId="1867865129" sldId="316"/>
            <ac:picMk id="5" creationId="{745B790B-DCB7-BAF8-CEC8-2EECEFABC874}"/>
          </ac:picMkLst>
        </pc:picChg>
      </pc:sldChg>
      <pc:sldChg chg="del">
        <pc:chgData name="Sarawoot Kongyoung" userId="3c6e786b-6c74-44bb-b33c-0040d5d8c246" providerId="ADAL" clId="{F0A6C12E-70F4-499C-980B-CCB6978DBDB0}" dt="2024-10-06T02:45:23.869" v="0" actId="47"/>
        <pc:sldMkLst>
          <pc:docMk/>
          <pc:sldMk cId="3271776376" sldId="316"/>
        </pc:sldMkLst>
      </pc:sldChg>
      <pc:sldChg chg="del">
        <pc:chgData name="Sarawoot Kongyoung" userId="3c6e786b-6c74-44bb-b33c-0040d5d8c246" providerId="ADAL" clId="{F0A6C12E-70F4-499C-980B-CCB6978DBDB0}" dt="2024-10-06T02:45:23.869" v="0" actId="47"/>
        <pc:sldMkLst>
          <pc:docMk/>
          <pc:sldMk cId="1446995800" sldId="317"/>
        </pc:sldMkLst>
      </pc:sldChg>
      <pc:sldChg chg="addSp delSp modSp new mod">
        <pc:chgData name="Sarawoot Kongyoung" userId="3c6e786b-6c74-44bb-b33c-0040d5d8c246" providerId="ADAL" clId="{F0A6C12E-70F4-499C-980B-CCB6978DBDB0}" dt="2024-10-06T04:06:20.409" v="75" actId="1076"/>
        <pc:sldMkLst>
          <pc:docMk/>
          <pc:sldMk cId="2401169986" sldId="317"/>
        </pc:sldMkLst>
        <pc:spChg chg="mod">
          <ac:chgData name="Sarawoot Kongyoung" userId="3c6e786b-6c74-44bb-b33c-0040d5d8c246" providerId="ADAL" clId="{F0A6C12E-70F4-499C-980B-CCB6978DBDB0}" dt="2024-10-06T04:04:50.711" v="51" actId="27636"/>
          <ac:spMkLst>
            <pc:docMk/>
            <pc:sldMk cId="2401169986" sldId="317"/>
            <ac:spMk id="2" creationId="{0FADEE48-631F-3C8F-1CB8-734AC267D2B1}"/>
          </ac:spMkLst>
        </pc:spChg>
        <pc:spChg chg="del mod">
          <ac:chgData name="Sarawoot Kongyoung" userId="3c6e786b-6c74-44bb-b33c-0040d5d8c246" providerId="ADAL" clId="{F0A6C12E-70F4-499C-980B-CCB6978DBDB0}" dt="2024-10-06T04:04:43.537" v="46" actId="22"/>
          <ac:spMkLst>
            <pc:docMk/>
            <pc:sldMk cId="2401169986" sldId="317"/>
            <ac:spMk id="3" creationId="{F7FB4F90-502A-2B7F-9C5C-D9B4193FDCD0}"/>
          </ac:spMkLst>
        </pc:spChg>
        <pc:spChg chg="add mod">
          <ac:chgData name="Sarawoot Kongyoung" userId="3c6e786b-6c74-44bb-b33c-0040d5d8c246" providerId="ADAL" clId="{F0A6C12E-70F4-499C-980B-CCB6978DBDB0}" dt="2024-10-06T04:06:07.810" v="71" actId="1582"/>
          <ac:spMkLst>
            <pc:docMk/>
            <pc:sldMk cId="2401169986" sldId="317"/>
            <ac:spMk id="10" creationId="{C58BB5C7-1B6E-97BC-D694-2AE4A9B16D4E}"/>
          </ac:spMkLst>
        </pc:spChg>
        <pc:spChg chg="add mod">
          <ac:chgData name="Sarawoot Kongyoung" userId="3c6e786b-6c74-44bb-b33c-0040d5d8c246" providerId="ADAL" clId="{F0A6C12E-70F4-499C-980B-CCB6978DBDB0}" dt="2024-10-06T04:06:15.349" v="73" actId="1076"/>
          <ac:spMkLst>
            <pc:docMk/>
            <pc:sldMk cId="2401169986" sldId="317"/>
            <ac:spMk id="11" creationId="{C1A73289-6A79-745C-D65D-BC11DD1F67C9}"/>
          </ac:spMkLst>
        </pc:spChg>
        <pc:spChg chg="add mod">
          <ac:chgData name="Sarawoot Kongyoung" userId="3c6e786b-6c74-44bb-b33c-0040d5d8c246" providerId="ADAL" clId="{F0A6C12E-70F4-499C-980B-CCB6978DBDB0}" dt="2024-10-06T04:06:20.409" v="75" actId="1076"/>
          <ac:spMkLst>
            <pc:docMk/>
            <pc:sldMk cId="2401169986" sldId="317"/>
            <ac:spMk id="12" creationId="{D89ABAE4-EF13-2D61-01DD-0676A019EE79}"/>
          </ac:spMkLst>
        </pc:spChg>
        <pc:picChg chg="add mod ord">
          <ac:chgData name="Sarawoot Kongyoung" userId="3c6e786b-6c74-44bb-b33c-0040d5d8c246" providerId="ADAL" clId="{F0A6C12E-70F4-499C-980B-CCB6978DBDB0}" dt="2024-10-06T04:05:16.375" v="59" actId="1076"/>
          <ac:picMkLst>
            <pc:docMk/>
            <pc:sldMk cId="2401169986" sldId="317"/>
            <ac:picMk id="5" creationId="{227FF37A-327F-4CAC-B025-936204EF7445}"/>
          </ac:picMkLst>
        </pc:picChg>
        <pc:picChg chg="add mod">
          <ac:chgData name="Sarawoot Kongyoung" userId="3c6e786b-6c74-44bb-b33c-0040d5d8c246" providerId="ADAL" clId="{F0A6C12E-70F4-499C-980B-CCB6978DBDB0}" dt="2024-10-06T04:05:19.743" v="61" actId="1076"/>
          <ac:picMkLst>
            <pc:docMk/>
            <pc:sldMk cId="2401169986" sldId="317"/>
            <ac:picMk id="7" creationId="{CAA420B1-6828-366A-2A52-E50D65D4CD1A}"/>
          </ac:picMkLst>
        </pc:picChg>
        <pc:picChg chg="add mod">
          <ac:chgData name="Sarawoot Kongyoung" userId="3c6e786b-6c74-44bb-b33c-0040d5d8c246" providerId="ADAL" clId="{F0A6C12E-70F4-499C-980B-CCB6978DBDB0}" dt="2024-10-06T04:05:13.755" v="57" actId="1076"/>
          <ac:picMkLst>
            <pc:docMk/>
            <pc:sldMk cId="2401169986" sldId="317"/>
            <ac:picMk id="9" creationId="{73BCEF11-8588-044B-27E2-92269B7F331B}"/>
          </ac:picMkLst>
        </pc:picChg>
      </pc:sldChg>
      <pc:sldChg chg="addSp delSp modSp new del mod modClrScheme chgLayout">
        <pc:chgData name="Sarawoot Kongyoung" userId="3c6e786b-6c74-44bb-b33c-0040d5d8c246" providerId="ADAL" clId="{F0A6C12E-70F4-499C-980B-CCB6978DBDB0}" dt="2024-10-06T03:39:29.818" v="43" actId="47"/>
        <pc:sldMkLst>
          <pc:docMk/>
          <pc:sldMk cId="3881158061" sldId="317"/>
        </pc:sldMkLst>
        <pc:spChg chg="del">
          <ac:chgData name="Sarawoot Kongyoung" userId="3c6e786b-6c74-44bb-b33c-0040d5d8c246" providerId="ADAL" clId="{F0A6C12E-70F4-499C-980B-CCB6978DBDB0}" dt="2024-10-06T03:38:40.360" v="39" actId="700"/>
          <ac:spMkLst>
            <pc:docMk/>
            <pc:sldMk cId="3881158061" sldId="317"/>
            <ac:spMk id="2" creationId="{DBC52624-0F35-7E7D-B081-6459E3EDD693}"/>
          </ac:spMkLst>
        </pc:spChg>
        <pc:spChg chg="del">
          <ac:chgData name="Sarawoot Kongyoung" userId="3c6e786b-6c74-44bb-b33c-0040d5d8c246" providerId="ADAL" clId="{F0A6C12E-70F4-499C-980B-CCB6978DBDB0}" dt="2024-10-06T03:38:33.803" v="38" actId="22"/>
          <ac:spMkLst>
            <pc:docMk/>
            <pc:sldMk cId="3881158061" sldId="317"/>
            <ac:spMk id="3" creationId="{25DBB733-0A70-9834-2D99-89F90628618C}"/>
          </ac:spMkLst>
        </pc:spChg>
        <pc:picChg chg="add mod ord">
          <ac:chgData name="Sarawoot Kongyoung" userId="3c6e786b-6c74-44bb-b33c-0040d5d8c246" providerId="ADAL" clId="{F0A6C12E-70F4-499C-980B-CCB6978DBDB0}" dt="2024-10-06T03:38:47.018" v="42" actId="14100"/>
          <ac:picMkLst>
            <pc:docMk/>
            <pc:sldMk cId="3881158061" sldId="317"/>
            <ac:picMk id="5" creationId="{F08E6649-3485-1C2E-0133-605DBFF3CB6A}"/>
          </ac:picMkLst>
        </pc:picChg>
      </pc:sldChg>
      <pc:sldChg chg="addSp delSp modSp new mod">
        <pc:chgData name="Sarawoot Kongyoung" userId="3c6e786b-6c74-44bb-b33c-0040d5d8c246" providerId="ADAL" clId="{F0A6C12E-70F4-499C-980B-CCB6978DBDB0}" dt="2024-10-06T04:06:59.093" v="84" actId="14100"/>
        <pc:sldMkLst>
          <pc:docMk/>
          <pc:sldMk cId="1704699103" sldId="318"/>
        </pc:sldMkLst>
        <pc:spChg chg="mod">
          <ac:chgData name="Sarawoot Kongyoung" userId="3c6e786b-6c74-44bb-b33c-0040d5d8c246" providerId="ADAL" clId="{F0A6C12E-70F4-499C-980B-CCB6978DBDB0}" dt="2024-10-06T04:05:34.474" v="64" actId="20577"/>
          <ac:spMkLst>
            <pc:docMk/>
            <pc:sldMk cId="1704699103" sldId="318"/>
            <ac:spMk id="2" creationId="{54B02D29-612D-B2EE-77FA-46E1B03C500A}"/>
          </ac:spMkLst>
        </pc:spChg>
        <pc:spChg chg="del">
          <ac:chgData name="Sarawoot Kongyoung" userId="3c6e786b-6c74-44bb-b33c-0040d5d8c246" providerId="ADAL" clId="{F0A6C12E-70F4-499C-980B-CCB6978DBDB0}" dt="2024-10-06T04:05:41.658" v="65" actId="22"/>
          <ac:spMkLst>
            <pc:docMk/>
            <pc:sldMk cId="1704699103" sldId="318"/>
            <ac:spMk id="3" creationId="{F96E42A6-DCB1-4BDE-C27D-38DDEBF94D13}"/>
          </ac:spMkLst>
        </pc:spChg>
        <pc:spChg chg="add mod">
          <ac:chgData name="Sarawoot Kongyoung" userId="3c6e786b-6c74-44bb-b33c-0040d5d8c246" providerId="ADAL" clId="{F0A6C12E-70F4-499C-980B-CCB6978DBDB0}" dt="2024-10-06T04:06:59.093" v="84" actId="14100"/>
          <ac:spMkLst>
            <pc:docMk/>
            <pc:sldMk cId="1704699103" sldId="318"/>
            <ac:spMk id="7" creationId="{CAFE918A-FE38-37DC-8753-AD24EE4D6F45}"/>
          </ac:spMkLst>
        </pc:spChg>
        <pc:picChg chg="add mod ord">
          <ac:chgData name="Sarawoot Kongyoung" userId="3c6e786b-6c74-44bb-b33c-0040d5d8c246" providerId="ADAL" clId="{F0A6C12E-70F4-499C-980B-CCB6978DBDB0}" dt="2024-10-06T04:05:45.362" v="67" actId="1076"/>
          <ac:picMkLst>
            <pc:docMk/>
            <pc:sldMk cId="1704699103" sldId="318"/>
            <ac:picMk id="5" creationId="{FC565F5B-F95F-DB3E-9190-24D67591E257}"/>
          </ac:picMkLst>
        </pc:picChg>
      </pc:sldChg>
      <pc:sldChg chg="del">
        <pc:chgData name="Sarawoot Kongyoung" userId="3c6e786b-6c74-44bb-b33c-0040d5d8c246" providerId="ADAL" clId="{F0A6C12E-70F4-499C-980B-CCB6978DBDB0}" dt="2024-10-06T02:45:23.869" v="0" actId="47"/>
        <pc:sldMkLst>
          <pc:docMk/>
          <pc:sldMk cId="1907323522" sldId="318"/>
        </pc:sldMkLst>
      </pc:sldChg>
      <pc:sldChg chg="del">
        <pc:chgData name="Sarawoot Kongyoung" userId="3c6e786b-6c74-44bb-b33c-0040d5d8c246" providerId="ADAL" clId="{F0A6C12E-70F4-499C-980B-CCB6978DBDB0}" dt="2024-10-06T02:45:23.869" v="0" actId="47"/>
        <pc:sldMkLst>
          <pc:docMk/>
          <pc:sldMk cId="687406393" sldId="319"/>
        </pc:sldMkLst>
      </pc:sldChg>
      <pc:sldChg chg="addSp delSp modSp new mod">
        <pc:chgData name="Sarawoot Kongyoung" userId="3c6e786b-6c74-44bb-b33c-0040d5d8c246" providerId="ADAL" clId="{F0A6C12E-70F4-499C-980B-CCB6978DBDB0}" dt="2024-10-06T04:07:42.469" v="95" actId="1076"/>
        <pc:sldMkLst>
          <pc:docMk/>
          <pc:sldMk cId="1000368166" sldId="319"/>
        </pc:sldMkLst>
        <pc:spChg chg="mod">
          <ac:chgData name="Sarawoot Kongyoung" userId="3c6e786b-6c74-44bb-b33c-0040d5d8c246" providerId="ADAL" clId="{F0A6C12E-70F4-499C-980B-CCB6978DBDB0}" dt="2024-10-06T04:06:37.992" v="78" actId="20577"/>
          <ac:spMkLst>
            <pc:docMk/>
            <pc:sldMk cId="1000368166" sldId="319"/>
            <ac:spMk id="2" creationId="{9AC3FC13-5D26-6C69-2E97-B060A90FC018}"/>
          </ac:spMkLst>
        </pc:spChg>
        <pc:spChg chg="del">
          <ac:chgData name="Sarawoot Kongyoung" userId="3c6e786b-6c74-44bb-b33c-0040d5d8c246" providerId="ADAL" clId="{F0A6C12E-70F4-499C-980B-CCB6978DBDB0}" dt="2024-10-06T04:07:17.753" v="85" actId="22"/>
          <ac:spMkLst>
            <pc:docMk/>
            <pc:sldMk cId="1000368166" sldId="319"/>
            <ac:spMk id="3" creationId="{55DF6B1D-B5BD-39DC-151E-BA8AE529DA8E}"/>
          </ac:spMkLst>
        </pc:spChg>
        <pc:spChg chg="add mod">
          <ac:chgData name="Sarawoot Kongyoung" userId="3c6e786b-6c74-44bb-b33c-0040d5d8c246" providerId="ADAL" clId="{F0A6C12E-70F4-499C-980B-CCB6978DBDB0}" dt="2024-10-06T04:07:42.469" v="95" actId="1076"/>
          <ac:spMkLst>
            <pc:docMk/>
            <pc:sldMk cId="1000368166" sldId="319"/>
            <ac:spMk id="7" creationId="{70EB262F-D38F-E38E-8B8C-20A0CAB33514}"/>
          </ac:spMkLst>
        </pc:spChg>
        <pc:picChg chg="add mod ord">
          <ac:chgData name="Sarawoot Kongyoung" userId="3c6e786b-6c74-44bb-b33c-0040d5d8c246" providerId="ADAL" clId="{F0A6C12E-70F4-499C-980B-CCB6978DBDB0}" dt="2024-10-06T04:07:22.512" v="88" actId="1076"/>
          <ac:picMkLst>
            <pc:docMk/>
            <pc:sldMk cId="1000368166" sldId="319"/>
            <ac:picMk id="5" creationId="{4C01BCA2-D033-BAD4-E9AF-5B3604D9CFBE}"/>
          </ac:picMkLst>
        </pc:picChg>
      </pc:sldChg>
      <pc:sldChg chg="del">
        <pc:chgData name="Sarawoot Kongyoung" userId="3c6e786b-6c74-44bb-b33c-0040d5d8c246" providerId="ADAL" clId="{F0A6C12E-70F4-499C-980B-CCB6978DBDB0}" dt="2024-10-06T02:45:23.869" v="0" actId="47"/>
        <pc:sldMkLst>
          <pc:docMk/>
          <pc:sldMk cId="2623699169" sldId="320"/>
        </pc:sldMkLst>
      </pc:sldChg>
      <pc:sldChg chg="addSp delSp modSp new mod">
        <pc:chgData name="Sarawoot Kongyoung" userId="3c6e786b-6c74-44bb-b33c-0040d5d8c246" providerId="ADAL" clId="{F0A6C12E-70F4-499C-980B-CCB6978DBDB0}" dt="2024-10-06T04:09:18.867" v="107" actId="404"/>
        <pc:sldMkLst>
          <pc:docMk/>
          <pc:sldMk cId="2877647226" sldId="320"/>
        </pc:sldMkLst>
        <pc:spChg chg="mod">
          <ac:chgData name="Sarawoot Kongyoung" userId="3c6e786b-6c74-44bb-b33c-0040d5d8c246" providerId="ADAL" clId="{F0A6C12E-70F4-499C-980B-CCB6978DBDB0}" dt="2024-10-06T04:08:48.074" v="98" actId="20577"/>
          <ac:spMkLst>
            <pc:docMk/>
            <pc:sldMk cId="2877647226" sldId="320"/>
            <ac:spMk id="2" creationId="{3F9100EA-F776-3AC2-64BF-CA5221387FFB}"/>
          </ac:spMkLst>
        </pc:spChg>
        <pc:spChg chg="del">
          <ac:chgData name="Sarawoot Kongyoung" userId="3c6e786b-6c74-44bb-b33c-0040d5d8c246" providerId="ADAL" clId="{F0A6C12E-70F4-499C-980B-CCB6978DBDB0}" dt="2024-10-06T04:08:56.311" v="99" actId="22"/>
          <ac:spMkLst>
            <pc:docMk/>
            <pc:sldMk cId="2877647226" sldId="320"/>
            <ac:spMk id="3" creationId="{77394CAD-858F-30C3-08C7-22B77D62883F}"/>
          </ac:spMkLst>
        </pc:spChg>
        <pc:spChg chg="add mod">
          <ac:chgData name="Sarawoot Kongyoung" userId="3c6e786b-6c74-44bb-b33c-0040d5d8c246" providerId="ADAL" clId="{F0A6C12E-70F4-499C-980B-CCB6978DBDB0}" dt="2024-10-06T04:09:18.867" v="107" actId="404"/>
          <ac:spMkLst>
            <pc:docMk/>
            <pc:sldMk cId="2877647226" sldId="320"/>
            <ac:spMk id="7" creationId="{7E27597D-AF61-2AE9-3427-931526C8C5AE}"/>
          </ac:spMkLst>
        </pc:spChg>
        <pc:picChg chg="add mod ord">
          <ac:chgData name="Sarawoot Kongyoung" userId="3c6e786b-6c74-44bb-b33c-0040d5d8c246" providerId="ADAL" clId="{F0A6C12E-70F4-499C-980B-CCB6978DBDB0}" dt="2024-10-06T04:09:00.441" v="101" actId="1076"/>
          <ac:picMkLst>
            <pc:docMk/>
            <pc:sldMk cId="2877647226" sldId="320"/>
            <ac:picMk id="5" creationId="{18D47FD9-FA46-F9F8-02BA-F2952DAFFD87}"/>
          </ac:picMkLst>
        </pc:picChg>
      </pc:sldChg>
      <pc:sldChg chg="del">
        <pc:chgData name="Sarawoot Kongyoung" userId="3c6e786b-6c74-44bb-b33c-0040d5d8c246" providerId="ADAL" clId="{F0A6C12E-70F4-499C-980B-CCB6978DBDB0}" dt="2024-10-06T02:45:23.869" v="0" actId="47"/>
        <pc:sldMkLst>
          <pc:docMk/>
          <pc:sldMk cId="2191334783" sldId="321"/>
        </pc:sldMkLst>
      </pc:sldChg>
      <pc:sldChg chg="addSp delSp modSp new mod ord">
        <pc:chgData name="Sarawoot Kongyoung" userId="3c6e786b-6c74-44bb-b33c-0040d5d8c246" providerId="ADAL" clId="{F0A6C12E-70F4-499C-980B-CCB6978DBDB0}" dt="2024-10-06T04:16:16.031" v="137" actId="1076"/>
        <pc:sldMkLst>
          <pc:docMk/>
          <pc:sldMk cId="3816630710" sldId="321"/>
        </pc:sldMkLst>
        <pc:spChg chg="mod">
          <ac:chgData name="Sarawoot Kongyoung" userId="3c6e786b-6c74-44bb-b33c-0040d5d8c246" providerId="ADAL" clId="{F0A6C12E-70F4-499C-980B-CCB6978DBDB0}" dt="2024-10-06T04:15:29.483" v="118" actId="20577"/>
          <ac:spMkLst>
            <pc:docMk/>
            <pc:sldMk cId="3816630710" sldId="321"/>
            <ac:spMk id="2" creationId="{60DA1CB7-855C-F3D3-84E8-EEE4A257CEB5}"/>
          </ac:spMkLst>
        </pc:spChg>
        <pc:spChg chg="del">
          <ac:chgData name="Sarawoot Kongyoung" userId="3c6e786b-6c74-44bb-b33c-0040d5d8c246" providerId="ADAL" clId="{F0A6C12E-70F4-499C-980B-CCB6978DBDB0}" dt="2024-10-06T04:15:26.636" v="111" actId="22"/>
          <ac:spMkLst>
            <pc:docMk/>
            <pc:sldMk cId="3816630710" sldId="321"/>
            <ac:spMk id="3" creationId="{4BFEB308-405B-0F39-2DC0-77677E3699BA}"/>
          </ac:spMkLst>
        </pc:spChg>
        <pc:spChg chg="add">
          <ac:chgData name="Sarawoot Kongyoung" userId="3c6e786b-6c74-44bb-b33c-0040d5d8c246" providerId="ADAL" clId="{F0A6C12E-70F4-499C-980B-CCB6978DBDB0}" dt="2024-10-06T04:16:05.818" v="130" actId="11529"/>
          <ac:spMkLst>
            <pc:docMk/>
            <pc:sldMk cId="3816630710" sldId="321"/>
            <ac:spMk id="12" creationId="{CA482119-BAFB-30CD-9C2F-56D8D8D841A1}"/>
          </ac:spMkLst>
        </pc:spChg>
        <pc:spChg chg="add mod">
          <ac:chgData name="Sarawoot Kongyoung" userId="3c6e786b-6c74-44bb-b33c-0040d5d8c246" providerId="ADAL" clId="{F0A6C12E-70F4-499C-980B-CCB6978DBDB0}" dt="2024-10-06T04:16:16.031" v="137" actId="1076"/>
          <ac:spMkLst>
            <pc:docMk/>
            <pc:sldMk cId="3816630710" sldId="321"/>
            <ac:spMk id="13" creationId="{8683F4F3-E30C-B521-C0F0-6D30DF693337}"/>
          </ac:spMkLst>
        </pc:spChg>
        <pc:picChg chg="add mod ord">
          <ac:chgData name="Sarawoot Kongyoung" userId="3c6e786b-6c74-44bb-b33c-0040d5d8c246" providerId="ADAL" clId="{F0A6C12E-70F4-499C-980B-CCB6978DBDB0}" dt="2024-10-06T04:15:48.859" v="125" actId="1076"/>
          <ac:picMkLst>
            <pc:docMk/>
            <pc:sldMk cId="3816630710" sldId="321"/>
            <ac:picMk id="5" creationId="{DD3A8FAD-8C30-04F5-81EF-2BA7FB313DCD}"/>
          </ac:picMkLst>
        </pc:picChg>
        <pc:picChg chg="add mod">
          <ac:chgData name="Sarawoot Kongyoung" userId="3c6e786b-6c74-44bb-b33c-0040d5d8c246" providerId="ADAL" clId="{F0A6C12E-70F4-499C-980B-CCB6978DBDB0}" dt="2024-10-06T04:15:50.086" v="126" actId="1076"/>
          <ac:picMkLst>
            <pc:docMk/>
            <pc:sldMk cId="3816630710" sldId="321"/>
            <ac:picMk id="7" creationId="{894A0BD2-2D74-50CF-56F2-8B12AE808E51}"/>
          </ac:picMkLst>
        </pc:picChg>
        <pc:picChg chg="add mod">
          <ac:chgData name="Sarawoot Kongyoung" userId="3c6e786b-6c74-44bb-b33c-0040d5d8c246" providerId="ADAL" clId="{F0A6C12E-70F4-499C-980B-CCB6978DBDB0}" dt="2024-10-06T04:15:51.587" v="127" actId="1076"/>
          <ac:picMkLst>
            <pc:docMk/>
            <pc:sldMk cId="3816630710" sldId="321"/>
            <ac:picMk id="9" creationId="{E5ED1280-2644-1DCE-1018-D9B07BA8C9D0}"/>
          </ac:picMkLst>
        </pc:picChg>
        <pc:picChg chg="add mod">
          <ac:chgData name="Sarawoot Kongyoung" userId="3c6e786b-6c74-44bb-b33c-0040d5d8c246" providerId="ADAL" clId="{F0A6C12E-70F4-499C-980B-CCB6978DBDB0}" dt="2024-10-06T04:15:59.452" v="129" actId="1076"/>
          <ac:picMkLst>
            <pc:docMk/>
            <pc:sldMk cId="3816630710" sldId="321"/>
            <ac:picMk id="11" creationId="{96C8394C-8348-C8B5-A8FE-C8324A9136BD}"/>
          </ac:picMkLst>
        </pc:picChg>
      </pc:sldChg>
      <pc:sldChg chg="addSp delSp modSp new mod modClrScheme chgLayout">
        <pc:chgData name="Sarawoot Kongyoung" userId="3c6e786b-6c74-44bb-b33c-0040d5d8c246" providerId="ADAL" clId="{F0A6C12E-70F4-499C-980B-CCB6978DBDB0}" dt="2024-10-06T04:16:37.483" v="143" actId="1076"/>
        <pc:sldMkLst>
          <pc:docMk/>
          <pc:sldMk cId="1824847738" sldId="322"/>
        </pc:sldMkLst>
        <pc:spChg chg="del">
          <ac:chgData name="Sarawoot Kongyoung" userId="3c6e786b-6c74-44bb-b33c-0040d5d8c246" providerId="ADAL" clId="{F0A6C12E-70F4-499C-980B-CCB6978DBDB0}" dt="2024-10-06T04:16:33.193" v="140" actId="700"/>
          <ac:spMkLst>
            <pc:docMk/>
            <pc:sldMk cId="1824847738" sldId="322"/>
            <ac:spMk id="2" creationId="{03EE2D4F-CB12-107C-0387-12C8110A0839}"/>
          </ac:spMkLst>
        </pc:spChg>
        <pc:spChg chg="del">
          <ac:chgData name="Sarawoot Kongyoung" userId="3c6e786b-6c74-44bb-b33c-0040d5d8c246" providerId="ADAL" clId="{F0A6C12E-70F4-499C-980B-CCB6978DBDB0}" dt="2024-10-06T04:16:28.610" v="139" actId="22"/>
          <ac:spMkLst>
            <pc:docMk/>
            <pc:sldMk cId="1824847738" sldId="322"/>
            <ac:spMk id="3" creationId="{02A996A3-4206-ED64-AF94-CA752FBBBF4B}"/>
          </ac:spMkLst>
        </pc:spChg>
        <pc:picChg chg="add mod ord">
          <ac:chgData name="Sarawoot Kongyoung" userId="3c6e786b-6c74-44bb-b33c-0040d5d8c246" providerId="ADAL" clId="{F0A6C12E-70F4-499C-980B-CCB6978DBDB0}" dt="2024-10-06T04:16:37.483" v="143" actId="1076"/>
          <ac:picMkLst>
            <pc:docMk/>
            <pc:sldMk cId="1824847738" sldId="322"/>
            <ac:picMk id="5" creationId="{3E4D08F4-00FD-1DB4-84F8-EE0E2F09A6D0}"/>
          </ac:picMkLst>
        </pc:picChg>
      </pc:sldChg>
      <pc:sldChg chg="del">
        <pc:chgData name="Sarawoot Kongyoung" userId="3c6e786b-6c74-44bb-b33c-0040d5d8c246" providerId="ADAL" clId="{F0A6C12E-70F4-499C-980B-CCB6978DBDB0}" dt="2024-10-06T02:45:23.869" v="0" actId="47"/>
        <pc:sldMkLst>
          <pc:docMk/>
          <pc:sldMk cId="4050601665" sldId="322"/>
        </pc:sldMkLst>
      </pc:sldChg>
      <pc:sldChg chg="addSp delSp modSp new mod modClrScheme chgLayout">
        <pc:chgData name="Sarawoot Kongyoung" userId="3c6e786b-6c74-44bb-b33c-0040d5d8c246" providerId="ADAL" clId="{F0A6C12E-70F4-499C-980B-CCB6978DBDB0}" dt="2024-10-06T04:23:46.789" v="161" actId="1076"/>
        <pc:sldMkLst>
          <pc:docMk/>
          <pc:sldMk cId="837460546" sldId="323"/>
        </pc:sldMkLst>
        <pc:spChg chg="add mod">
          <ac:chgData name="Sarawoot Kongyoung" userId="3c6e786b-6c74-44bb-b33c-0040d5d8c246" providerId="ADAL" clId="{F0A6C12E-70F4-499C-980B-CCB6978DBDB0}" dt="2024-10-06T04:21:28.544" v="152" actId="20577"/>
          <ac:spMkLst>
            <pc:docMk/>
            <pc:sldMk cId="837460546" sldId="323"/>
            <ac:spMk id="2" creationId="{89DE4591-E9FA-212C-93AA-766B324140A6}"/>
          </ac:spMkLst>
        </pc:spChg>
        <pc:spChg chg="add del mod">
          <ac:chgData name="Sarawoot Kongyoung" userId="3c6e786b-6c74-44bb-b33c-0040d5d8c246" providerId="ADAL" clId="{F0A6C12E-70F4-499C-980B-CCB6978DBDB0}" dt="2024-10-06T04:21:39.549" v="153" actId="22"/>
          <ac:spMkLst>
            <pc:docMk/>
            <pc:sldMk cId="837460546" sldId="323"/>
            <ac:spMk id="3" creationId="{AE40D943-0320-4960-CB43-07DD0F05E111}"/>
          </ac:spMkLst>
        </pc:spChg>
        <pc:spChg chg="add">
          <ac:chgData name="Sarawoot Kongyoung" userId="3c6e786b-6c74-44bb-b33c-0040d5d8c246" providerId="ADAL" clId="{F0A6C12E-70F4-499C-980B-CCB6978DBDB0}" dt="2024-10-06T04:23:39.118" v="159" actId="11529"/>
          <ac:spMkLst>
            <pc:docMk/>
            <pc:sldMk cId="837460546" sldId="323"/>
            <ac:spMk id="10" creationId="{1FA344C7-CB01-09EB-9974-59D578B00204}"/>
          </ac:spMkLst>
        </pc:spChg>
        <pc:spChg chg="add mod">
          <ac:chgData name="Sarawoot Kongyoung" userId="3c6e786b-6c74-44bb-b33c-0040d5d8c246" providerId="ADAL" clId="{F0A6C12E-70F4-499C-980B-CCB6978DBDB0}" dt="2024-10-06T04:23:46.789" v="161" actId="1076"/>
          <ac:spMkLst>
            <pc:docMk/>
            <pc:sldMk cId="837460546" sldId="323"/>
            <ac:spMk id="11" creationId="{6F4BB117-9185-0053-8BA8-794D2FA2A18E}"/>
          </ac:spMkLst>
        </pc:spChg>
        <pc:picChg chg="add mod ord">
          <ac:chgData name="Sarawoot Kongyoung" userId="3c6e786b-6c74-44bb-b33c-0040d5d8c246" providerId="ADAL" clId="{F0A6C12E-70F4-499C-980B-CCB6978DBDB0}" dt="2024-10-06T04:21:41.141" v="154" actId="1076"/>
          <ac:picMkLst>
            <pc:docMk/>
            <pc:sldMk cId="837460546" sldId="323"/>
            <ac:picMk id="5" creationId="{FA312839-8A35-E82F-5D21-0DFB7756CEE4}"/>
          </ac:picMkLst>
        </pc:picChg>
        <pc:picChg chg="add mod">
          <ac:chgData name="Sarawoot Kongyoung" userId="3c6e786b-6c74-44bb-b33c-0040d5d8c246" providerId="ADAL" clId="{F0A6C12E-70F4-499C-980B-CCB6978DBDB0}" dt="2024-10-06T04:23:23.705" v="156" actId="1076"/>
          <ac:picMkLst>
            <pc:docMk/>
            <pc:sldMk cId="837460546" sldId="323"/>
            <ac:picMk id="7" creationId="{B43D1D38-28BB-A7B2-E1AB-3D80C1B1E563}"/>
          </ac:picMkLst>
        </pc:picChg>
        <pc:picChg chg="add mod">
          <ac:chgData name="Sarawoot Kongyoung" userId="3c6e786b-6c74-44bb-b33c-0040d5d8c246" providerId="ADAL" clId="{F0A6C12E-70F4-499C-980B-CCB6978DBDB0}" dt="2024-10-06T04:23:31.880" v="158" actId="1076"/>
          <ac:picMkLst>
            <pc:docMk/>
            <pc:sldMk cId="837460546" sldId="323"/>
            <ac:picMk id="9" creationId="{BFA6B7E3-6A5A-9F5B-FB3B-D3B030792718}"/>
          </ac:picMkLst>
        </pc:picChg>
      </pc:sldChg>
      <pc:sldChg chg="del">
        <pc:chgData name="Sarawoot Kongyoung" userId="3c6e786b-6c74-44bb-b33c-0040d5d8c246" providerId="ADAL" clId="{F0A6C12E-70F4-499C-980B-CCB6978DBDB0}" dt="2024-10-06T02:45:23.869" v="0" actId="47"/>
        <pc:sldMkLst>
          <pc:docMk/>
          <pc:sldMk cId="2813541686" sldId="323"/>
        </pc:sldMkLst>
      </pc:sldChg>
      <pc:sldChg chg="del">
        <pc:chgData name="Sarawoot Kongyoung" userId="3c6e786b-6c74-44bb-b33c-0040d5d8c246" providerId="ADAL" clId="{F0A6C12E-70F4-499C-980B-CCB6978DBDB0}" dt="2024-10-06T02:45:23.869" v="0" actId="47"/>
        <pc:sldMkLst>
          <pc:docMk/>
          <pc:sldMk cId="2661831908" sldId="324"/>
        </pc:sldMkLst>
      </pc:sldChg>
      <pc:sldChg chg="addSp delSp modSp new mod modClrScheme chgLayout">
        <pc:chgData name="Sarawoot Kongyoung" userId="3c6e786b-6c74-44bb-b33c-0040d5d8c246" providerId="ADAL" clId="{F0A6C12E-70F4-499C-980B-CCB6978DBDB0}" dt="2024-10-06T04:24:08.985" v="166" actId="1076"/>
        <pc:sldMkLst>
          <pc:docMk/>
          <pc:sldMk cId="4027960032" sldId="324"/>
        </pc:sldMkLst>
        <pc:spChg chg="del">
          <ac:chgData name="Sarawoot Kongyoung" userId="3c6e786b-6c74-44bb-b33c-0040d5d8c246" providerId="ADAL" clId="{F0A6C12E-70F4-499C-980B-CCB6978DBDB0}" dt="2024-10-06T04:24:04.070" v="164" actId="700"/>
          <ac:spMkLst>
            <pc:docMk/>
            <pc:sldMk cId="4027960032" sldId="324"/>
            <ac:spMk id="2" creationId="{B3B0A016-63E2-11C1-B8E0-F1CD8C3C5F85}"/>
          </ac:spMkLst>
        </pc:spChg>
        <pc:spChg chg="del">
          <ac:chgData name="Sarawoot Kongyoung" userId="3c6e786b-6c74-44bb-b33c-0040d5d8c246" providerId="ADAL" clId="{F0A6C12E-70F4-499C-980B-CCB6978DBDB0}" dt="2024-10-06T04:23:57.646" v="163" actId="22"/>
          <ac:spMkLst>
            <pc:docMk/>
            <pc:sldMk cId="4027960032" sldId="324"/>
            <ac:spMk id="3" creationId="{C6AD3ED5-5E7D-CE55-CF74-DDFB2C877D83}"/>
          </ac:spMkLst>
        </pc:spChg>
        <pc:picChg chg="add mod ord">
          <ac:chgData name="Sarawoot Kongyoung" userId="3c6e786b-6c74-44bb-b33c-0040d5d8c246" providerId="ADAL" clId="{F0A6C12E-70F4-499C-980B-CCB6978DBDB0}" dt="2024-10-06T04:24:08.985" v="166" actId="1076"/>
          <ac:picMkLst>
            <pc:docMk/>
            <pc:sldMk cId="4027960032" sldId="324"/>
            <ac:picMk id="5" creationId="{3E7307F1-AEDD-D927-9486-F3E01666F185}"/>
          </ac:picMkLst>
        </pc:picChg>
      </pc:sldChg>
      <pc:sldChg chg="del">
        <pc:chgData name="Sarawoot Kongyoung" userId="3c6e786b-6c74-44bb-b33c-0040d5d8c246" providerId="ADAL" clId="{F0A6C12E-70F4-499C-980B-CCB6978DBDB0}" dt="2024-10-06T02:45:23.869" v="0" actId="47"/>
        <pc:sldMkLst>
          <pc:docMk/>
          <pc:sldMk cId="2358961326" sldId="325"/>
        </pc:sldMkLst>
      </pc:sldChg>
      <pc:sldChg chg="addSp modSp new mod modClrScheme chgLayout">
        <pc:chgData name="Sarawoot Kongyoung" userId="3c6e786b-6c74-44bb-b33c-0040d5d8c246" providerId="ADAL" clId="{F0A6C12E-70F4-499C-980B-CCB6978DBDB0}" dt="2024-10-06T04:29:32.183" v="194" actId="403"/>
        <pc:sldMkLst>
          <pc:docMk/>
          <pc:sldMk cId="3240031359" sldId="325"/>
        </pc:sldMkLst>
        <pc:spChg chg="add mod">
          <ac:chgData name="Sarawoot Kongyoung" userId="3c6e786b-6c74-44bb-b33c-0040d5d8c246" providerId="ADAL" clId="{F0A6C12E-70F4-499C-980B-CCB6978DBDB0}" dt="2024-10-06T04:29:18.167" v="188"/>
          <ac:spMkLst>
            <pc:docMk/>
            <pc:sldMk cId="3240031359" sldId="325"/>
            <ac:spMk id="2" creationId="{498D34F1-AD85-DE5E-7CFA-3D4B8DEEEF54}"/>
          </ac:spMkLst>
        </pc:spChg>
        <pc:spChg chg="add mod">
          <ac:chgData name="Sarawoot Kongyoung" userId="3c6e786b-6c74-44bb-b33c-0040d5d8c246" providerId="ADAL" clId="{F0A6C12E-70F4-499C-980B-CCB6978DBDB0}" dt="2024-10-06T04:29:32.183" v="194" actId="403"/>
          <ac:spMkLst>
            <pc:docMk/>
            <pc:sldMk cId="3240031359" sldId="325"/>
            <ac:spMk id="3" creationId="{327FFCC5-404F-DC42-4268-76B112A6AEA8}"/>
          </ac:spMkLst>
        </pc:spChg>
      </pc:sldChg>
      <pc:sldChg chg="addSp delSp modSp new mod modClrScheme chgLayout">
        <pc:chgData name="Sarawoot Kongyoung" userId="3c6e786b-6c74-44bb-b33c-0040d5d8c246" providerId="ADAL" clId="{F0A6C12E-70F4-499C-980B-CCB6978DBDB0}" dt="2024-10-06T04:29:59.379" v="202" actId="22"/>
        <pc:sldMkLst>
          <pc:docMk/>
          <pc:sldMk cId="3128640652" sldId="326"/>
        </pc:sldMkLst>
        <pc:spChg chg="del mod ord">
          <ac:chgData name="Sarawoot Kongyoung" userId="3c6e786b-6c74-44bb-b33c-0040d5d8c246" providerId="ADAL" clId="{F0A6C12E-70F4-499C-980B-CCB6978DBDB0}" dt="2024-10-06T04:29:45.619" v="196" actId="700"/>
          <ac:spMkLst>
            <pc:docMk/>
            <pc:sldMk cId="3128640652" sldId="326"/>
            <ac:spMk id="2" creationId="{E9B95B46-9921-E66E-95E1-AA83ADCEB80B}"/>
          </ac:spMkLst>
        </pc:spChg>
        <pc:spChg chg="del mod ord">
          <ac:chgData name="Sarawoot Kongyoung" userId="3c6e786b-6c74-44bb-b33c-0040d5d8c246" providerId="ADAL" clId="{F0A6C12E-70F4-499C-980B-CCB6978DBDB0}" dt="2024-10-06T04:29:45.619" v="196" actId="700"/>
          <ac:spMkLst>
            <pc:docMk/>
            <pc:sldMk cId="3128640652" sldId="326"/>
            <ac:spMk id="3" creationId="{9CF9F7E6-8905-4290-637A-11F70FC2BBB4}"/>
          </ac:spMkLst>
        </pc:spChg>
        <pc:spChg chg="add mod ord">
          <ac:chgData name="Sarawoot Kongyoung" userId="3c6e786b-6c74-44bb-b33c-0040d5d8c246" providerId="ADAL" clId="{F0A6C12E-70F4-499C-980B-CCB6978DBDB0}" dt="2024-10-06T04:29:48.716" v="201"/>
          <ac:spMkLst>
            <pc:docMk/>
            <pc:sldMk cId="3128640652" sldId="326"/>
            <ac:spMk id="4" creationId="{0A6CBE63-954E-221C-E7DE-5A6632A6AFD1}"/>
          </ac:spMkLst>
        </pc:spChg>
        <pc:spChg chg="add del mod ord">
          <ac:chgData name="Sarawoot Kongyoung" userId="3c6e786b-6c74-44bb-b33c-0040d5d8c246" providerId="ADAL" clId="{F0A6C12E-70F4-499C-980B-CCB6978DBDB0}" dt="2024-10-06T04:29:59.379" v="202" actId="22"/>
          <ac:spMkLst>
            <pc:docMk/>
            <pc:sldMk cId="3128640652" sldId="326"/>
            <ac:spMk id="5" creationId="{B8463213-C10A-5C3E-82AF-EE5175FE5391}"/>
          </ac:spMkLst>
        </pc:spChg>
        <pc:picChg chg="add mod ord">
          <ac:chgData name="Sarawoot Kongyoung" userId="3c6e786b-6c74-44bb-b33c-0040d5d8c246" providerId="ADAL" clId="{F0A6C12E-70F4-499C-980B-CCB6978DBDB0}" dt="2024-10-06T04:29:59.379" v="202" actId="22"/>
          <ac:picMkLst>
            <pc:docMk/>
            <pc:sldMk cId="3128640652" sldId="326"/>
            <ac:picMk id="7" creationId="{66986865-6FA1-1C4C-5E37-C44F6DF69CBB}"/>
          </ac:picMkLst>
        </pc:picChg>
      </pc:sldChg>
      <pc:sldChg chg="addSp delSp modSp new mod">
        <pc:chgData name="Sarawoot Kongyoung" userId="3c6e786b-6c74-44bb-b33c-0040d5d8c246" providerId="ADAL" clId="{F0A6C12E-70F4-499C-980B-CCB6978DBDB0}" dt="2024-10-06T05:28:57.352" v="213" actId="1076"/>
        <pc:sldMkLst>
          <pc:docMk/>
          <pc:sldMk cId="1810244839" sldId="327"/>
        </pc:sldMkLst>
        <pc:spChg chg="mod">
          <ac:chgData name="Sarawoot Kongyoung" userId="3c6e786b-6c74-44bb-b33c-0040d5d8c246" providerId="ADAL" clId="{F0A6C12E-70F4-499C-980B-CCB6978DBDB0}" dt="2024-10-06T05:28:27.763" v="206"/>
          <ac:spMkLst>
            <pc:docMk/>
            <pc:sldMk cId="1810244839" sldId="327"/>
            <ac:spMk id="2" creationId="{E9E550D3-3A44-D4FF-9D1B-C6F47096E578}"/>
          </ac:spMkLst>
        </pc:spChg>
        <pc:spChg chg="del">
          <ac:chgData name="Sarawoot Kongyoung" userId="3c6e786b-6c74-44bb-b33c-0040d5d8c246" providerId="ADAL" clId="{F0A6C12E-70F4-499C-980B-CCB6978DBDB0}" dt="2024-10-06T05:28:41.153" v="207" actId="22"/>
          <ac:spMkLst>
            <pc:docMk/>
            <pc:sldMk cId="1810244839" sldId="327"/>
            <ac:spMk id="3" creationId="{D1B9D362-36F9-EA70-AC29-8A9BD094FAF2}"/>
          </ac:spMkLst>
        </pc:spChg>
        <pc:picChg chg="add mod ord">
          <ac:chgData name="Sarawoot Kongyoung" userId="3c6e786b-6c74-44bb-b33c-0040d5d8c246" providerId="ADAL" clId="{F0A6C12E-70F4-499C-980B-CCB6978DBDB0}" dt="2024-10-06T05:28:57.352" v="213" actId="1076"/>
          <ac:picMkLst>
            <pc:docMk/>
            <pc:sldMk cId="1810244839" sldId="327"/>
            <ac:picMk id="5" creationId="{2F8C1B83-615D-CFCF-9F70-A61CA2A54A9A}"/>
          </ac:picMkLst>
        </pc:picChg>
      </pc:sldChg>
      <pc:sldChg chg="del">
        <pc:chgData name="Sarawoot Kongyoung" userId="3c6e786b-6c74-44bb-b33c-0040d5d8c246" providerId="ADAL" clId="{F0A6C12E-70F4-499C-980B-CCB6978DBDB0}" dt="2024-10-06T02:45:23.869" v="0" actId="47"/>
        <pc:sldMkLst>
          <pc:docMk/>
          <pc:sldMk cId="2401312494" sldId="327"/>
        </pc:sldMkLst>
      </pc:sldChg>
      <pc:sldChg chg="addSp delSp modSp new mod modAnim">
        <pc:chgData name="Sarawoot Kongyoung" userId="3c6e786b-6c74-44bb-b33c-0040d5d8c246" providerId="ADAL" clId="{F0A6C12E-70F4-499C-980B-CCB6978DBDB0}" dt="2024-10-06T05:32:18.886" v="231" actId="1076"/>
        <pc:sldMkLst>
          <pc:docMk/>
          <pc:sldMk cId="2818776972" sldId="328"/>
        </pc:sldMkLst>
        <pc:spChg chg="mod">
          <ac:chgData name="Sarawoot Kongyoung" userId="3c6e786b-6c74-44bb-b33c-0040d5d8c246" providerId="ADAL" clId="{F0A6C12E-70F4-499C-980B-CCB6978DBDB0}" dt="2024-10-06T05:30:03.461" v="215"/>
          <ac:spMkLst>
            <pc:docMk/>
            <pc:sldMk cId="2818776972" sldId="328"/>
            <ac:spMk id="2" creationId="{D7FAAA36-7776-2D60-B2B7-A4F76A8FFA31}"/>
          </ac:spMkLst>
        </pc:spChg>
        <pc:spChg chg="del">
          <ac:chgData name="Sarawoot Kongyoung" userId="3c6e786b-6c74-44bb-b33c-0040d5d8c246" providerId="ADAL" clId="{F0A6C12E-70F4-499C-980B-CCB6978DBDB0}" dt="2024-10-06T05:30:09.743" v="216" actId="22"/>
          <ac:spMkLst>
            <pc:docMk/>
            <pc:sldMk cId="2818776972" sldId="328"/>
            <ac:spMk id="3" creationId="{3A6A7493-7008-1F44-9BBA-36E8CE621540}"/>
          </ac:spMkLst>
        </pc:spChg>
        <pc:picChg chg="add mod ord">
          <ac:chgData name="Sarawoot Kongyoung" userId="3c6e786b-6c74-44bb-b33c-0040d5d8c246" providerId="ADAL" clId="{F0A6C12E-70F4-499C-980B-CCB6978DBDB0}" dt="2024-10-06T05:31:50.206" v="223" actId="1076"/>
          <ac:picMkLst>
            <pc:docMk/>
            <pc:sldMk cId="2818776972" sldId="328"/>
            <ac:picMk id="5" creationId="{6268BFEA-5C82-6DA6-8730-A72F2802ECF5}"/>
          </ac:picMkLst>
        </pc:picChg>
        <pc:picChg chg="add mod">
          <ac:chgData name="Sarawoot Kongyoung" userId="3c6e786b-6c74-44bb-b33c-0040d5d8c246" providerId="ADAL" clId="{F0A6C12E-70F4-499C-980B-CCB6978DBDB0}" dt="2024-10-06T05:32:18.886" v="231" actId="1076"/>
          <ac:picMkLst>
            <pc:docMk/>
            <pc:sldMk cId="2818776972" sldId="328"/>
            <ac:picMk id="7" creationId="{A2FCE0A3-7051-A87E-060F-E319781CD760}"/>
          </ac:picMkLst>
        </pc:picChg>
        <pc:picChg chg="add mod">
          <ac:chgData name="Sarawoot Kongyoung" userId="3c6e786b-6c74-44bb-b33c-0040d5d8c246" providerId="ADAL" clId="{F0A6C12E-70F4-499C-980B-CCB6978DBDB0}" dt="2024-10-06T05:32:01.226" v="227" actId="14100"/>
          <ac:picMkLst>
            <pc:docMk/>
            <pc:sldMk cId="2818776972" sldId="328"/>
            <ac:picMk id="9" creationId="{9706DD0E-7CE2-5EA6-5199-FE9D93DEE174}"/>
          </ac:picMkLst>
        </pc:picChg>
      </pc:sldChg>
      <pc:sldChg chg="del">
        <pc:chgData name="Sarawoot Kongyoung" userId="3c6e786b-6c74-44bb-b33c-0040d5d8c246" providerId="ADAL" clId="{F0A6C12E-70F4-499C-980B-CCB6978DBDB0}" dt="2024-10-06T02:45:23.869" v="0" actId="47"/>
        <pc:sldMkLst>
          <pc:docMk/>
          <pc:sldMk cId="3136310234" sldId="328"/>
        </pc:sldMkLst>
      </pc:sldChg>
      <pc:sldChg chg="del">
        <pc:chgData name="Sarawoot Kongyoung" userId="3c6e786b-6c74-44bb-b33c-0040d5d8c246" providerId="ADAL" clId="{F0A6C12E-70F4-499C-980B-CCB6978DBDB0}" dt="2024-10-06T02:45:23.869" v="0" actId="47"/>
        <pc:sldMkLst>
          <pc:docMk/>
          <pc:sldMk cId="1180275615" sldId="329"/>
        </pc:sldMkLst>
      </pc:sldChg>
      <pc:sldChg chg="addSp delSp modSp new mod modClrScheme chgLayout">
        <pc:chgData name="Sarawoot Kongyoung" userId="3c6e786b-6c74-44bb-b33c-0040d5d8c246" providerId="ADAL" clId="{F0A6C12E-70F4-499C-980B-CCB6978DBDB0}" dt="2024-10-06T05:34:12.324" v="241" actId="14100"/>
        <pc:sldMkLst>
          <pc:docMk/>
          <pc:sldMk cId="1557708219" sldId="329"/>
        </pc:sldMkLst>
        <pc:spChg chg="del">
          <ac:chgData name="Sarawoot Kongyoung" userId="3c6e786b-6c74-44bb-b33c-0040d5d8c246" providerId="ADAL" clId="{F0A6C12E-70F4-499C-980B-CCB6978DBDB0}" dt="2024-10-06T05:34:06.835" v="238" actId="700"/>
          <ac:spMkLst>
            <pc:docMk/>
            <pc:sldMk cId="1557708219" sldId="329"/>
            <ac:spMk id="2" creationId="{06052E39-9C29-0E22-FA98-2DA4BB4867F7}"/>
          </ac:spMkLst>
        </pc:spChg>
        <pc:spChg chg="del">
          <ac:chgData name="Sarawoot Kongyoung" userId="3c6e786b-6c74-44bb-b33c-0040d5d8c246" providerId="ADAL" clId="{F0A6C12E-70F4-499C-980B-CCB6978DBDB0}" dt="2024-10-06T05:33:55.099" v="233" actId="22"/>
          <ac:spMkLst>
            <pc:docMk/>
            <pc:sldMk cId="1557708219" sldId="329"/>
            <ac:spMk id="3" creationId="{16777ED2-67BD-088B-BCC8-E10DE7589F75}"/>
          </ac:spMkLst>
        </pc:spChg>
        <pc:picChg chg="add mod ord">
          <ac:chgData name="Sarawoot Kongyoung" userId="3c6e786b-6c74-44bb-b33c-0040d5d8c246" providerId="ADAL" clId="{F0A6C12E-70F4-499C-980B-CCB6978DBDB0}" dt="2024-10-06T05:34:12.324" v="241" actId="14100"/>
          <ac:picMkLst>
            <pc:docMk/>
            <pc:sldMk cId="1557708219" sldId="329"/>
            <ac:picMk id="5" creationId="{9AEB5D0A-3F1F-DD88-DE39-B5266A34BD1D}"/>
          </ac:picMkLst>
        </pc:picChg>
      </pc:sldChg>
      <pc:sldChg chg="del">
        <pc:chgData name="Sarawoot Kongyoung" userId="3c6e786b-6c74-44bb-b33c-0040d5d8c246" providerId="ADAL" clId="{F0A6C12E-70F4-499C-980B-CCB6978DBDB0}" dt="2024-10-06T02:45:23.869" v="0" actId="47"/>
        <pc:sldMkLst>
          <pc:docMk/>
          <pc:sldMk cId="2454915298" sldId="330"/>
        </pc:sldMkLst>
      </pc:sldChg>
      <pc:sldChg chg="addSp delSp modSp new mod modClrScheme chgLayout">
        <pc:chgData name="Sarawoot Kongyoung" userId="3c6e786b-6c74-44bb-b33c-0040d5d8c246" providerId="ADAL" clId="{F0A6C12E-70F4-499C-980B-CCB6978DBDB0}" dt="2024-10-06T05:35:28.205" v="253" actId="1076"/>
        <pc:sldMkLst>
          <pc:docMk/>
          <pc:sldMk cId="3430387282" sldId="330"/>
        </pc:sldMkLst>
        <pc:spChg chg="add mod">
          <ac:chgData name="Sarawoot Kongyoung" userId="3c6e786b-6c74-44bb-b33c-0040d5d8c246" providerId="ADAL" clId="{F0A6C12E-70F4-499C-980B-CCB6978DBDB0}" dt="2024-10-06T05:35:05.408" v="245" actId="20577"/>
          <ac:spMkLst>
            <pc:docMk/>
            <pc:sldMk cId="3430387282" sldId="330"/>
            <ac:spMk id="2" creationId="{A8970D4B-2B65-39C5-C08F-737CA251BCDF}"/>
          </ac:spMkLst>
        </pc:spChg>
        <pc:spChg chg="add del mod">
          <ac:chgData name="Sarawoot Kongyoung" userId="3c6e786b-6c74-44bb-b33c-0040d5d8c246" providerId="ADAL" clId="{F0A6C12E-70F4-499C-980B-CCB6978DBDB0}" dt="2024-10-06T05:35:15.550" v="246" actId="22"/>
          <ac:spMkLst>
            <pc:docMk/>
            <pc:sldMk cId="3430387282" sldId="330"/>
            <ac:spMk id="3" creationId="{F8758EBF-2D81-7ADE-BA0C-587C3495B540}"/>
          </ac:spMkLst>
        </pc:spChg>
        <pc:picChg chg="add mod ord">
          <ac:chgData name="Sarawoot Kongyoung" userId="3c6e786b-6c74-44bb-b33c-0040d5d8c246" providerId="ADAL" clId="{F0A6C12E-70F4-499C-980B-CCB6978DBDB0}" dt="2024-10-06T05:35:17.731" v="247" actId="1076"/>
          <ac:picMkLst>
            <pc:docMk/>
            <pc:sldMk cId="3430387282" sldId="330"/>
            <ac:picMk id="5" creationId="{A9584057-6093-041E-0F8E-28CDC5F80811}"/>
          </ac:picMkLst>
        </pc:picChg>
        <pc:picChg chg="add mod">
          <ac:chgData name="Sarawoot Kongyoung" userId="3c6e786b-6c74-44bb-b33c-0040d5d8c246" providerId="ADAL" clId="{F0A6C12E-70F4-499C-980B-CCB6978DBDB0}" dt="2024-10-06T05:35:28.205" v="253" actId="1076"/>
          <ac:picMkLst>
            <pc:docMk/>
            <pc:sldMk cId="3430387282" sldId="330"/>
            <ac:picMk id="7" creationId="{B7AEADB3-6885-3F9B-68E7-8E33BBA55FA7}"/>
          </ac:picMkLst>
        </pc:picChg>
      </pc:sldChg>
      <pc:sldChg chg="del">
        <pc:chgData name="Sarawoot Kongyoung" userId="3c6e786b-6c74-44bb-b33c-0040d5d8c246" providerId="ADAL" clId="{F0A6C12E-70F4-499C-980B-CCB6978DBDB0}" dt="2024-10-06T02:45:23.869" v="0" actId="47"/>
        <pc:sldMkLst>
          <pc:docMk/>
          <pc:sldMk cId="178988297" sldId="331"/>
        </pc:sldMkLst>
      </pc:sldChg>
      <pc:sldChg chg="addSp delSp modSp new mod">
        <pc:chgData name="Sarawoot Kongyoung" userId="3c6e786b-6c74-44bb-b33c-0040d5d8c246" providerId="ADAL" clId="{F0A6C12E-70F4-499C-980B-CCB6978DBDB0}" dt="2024-10-06T05:37:30.941" v="258" actId="22"/>
        <pc:sldMkLst>
          <pc:docMk/>
          <pc:sldMk cId="1401818135" sldId="331"/>
        </pc:sldMkLst>
        <pc:spChg chg="mod">
          <ac:chgData name="Sarawoot Kongyoung" userId="3c6e786b-6c74-44bb-b33c-0040d5d8c246" providerId="ADAL" clId="{F0A6C12E-70F4-499C-980B-CCB6978DBDB0}" dt="2024-10-06T05:37:18.418" v="257"/>
          <ac:spMkLst>
            <pc:docMk/>
            <pc:sldMk cId="1401818135" sldId="331"/>
            <ac:spMk id="2" creationId="{497C5043-A815-C5A9-2AC3-C9C9BF539895}"/>
          </ac:spMkLst>
        </pc:spChg>
        <pc:spChg chg="del">
          <ac:chgData name="Sarawoot Kongyoung" userId="3c6e786b-6c74-44bb-b33c-0040d5d8c246" providerId="ADAL" clId="{F0A6C12E-70F4-499C-980B-CCB6978DBDB0}" dt="2024-10-06T05:37:30.941" v="258" actId="22"/>
          <ac:spMkLst>
            <pc:docMk/>
            <pc:sldMk cId="1401818135" sldId="331"/>
            <ac:spMk id="3" creationId="{0D0D62CE-704E-9EA4-26C8-CA4ED4752C1E}"/>
          </ac:spMkLst>
        </pc:spChg>
        <pc:picChg chg="add mod ord">
          <ac:chgData name="Sarawoot Kongyoung" userId="3c6e786b-6c74-44bb-b33c-0040d5d8c246" providerId="ADAL" clId="{F0A6C12E-70F4-499C-980B-CCB6978DBDB0}" dt="2024-10-06T05:37:30.941" v="258" actId="22"/>
          <ac:picMkLst>
            <pc:docMk/>
            <pc:sldMk cId="1401818135" sldId="331"/>
            <ac:picMk id="5" creationId="{335AF526-E305-B999-DFC4-AEFFE8B85E9B}"/>
          </ac:picMkLst>
        </pc:picChg>
      </pc:sldChg>
      <pc:sldChg chg="addSp delSp modSp new mod modClrScheme chgLayout">
        <pc:chgData name="Sarawoot Kongyoung" userId="3c6e786b-6c74-44bb-b33c-0040d5d8c246" providerId="ADAL" clId="{F0A6C12E-70F4-499C-980B-CCB6978DBDB0}" dt="2024-10-06T05:59:12.688" v="270" actId="1076"/>
        <pc:sldMkLst>
          <pc:docMk/>
          <pc:sldMk cId="548124779" sldId="332"/>
        </pc:sldMkLst>
        <pc:spChg chg="del">
          <ac:chgData name="Sarawoot Kongyoung" userId="3c6e786b-6c74-44bb-b33c-0040d5d8c246" providerId="ADAL" clId="{F0A6C12E-70F4-499C-980B-CCB6978DBDB0}" dt="2024-10-06T05:58:58.070" v="264" actId="700"/>
          <ac:spMkLst>
            <pc:docMk/>
            <pc:sldMk cId="548124779" sldId="332"/>
            <ac:spMk id="2" creationId="{B3AFF464-E040-F557-D0B5-B909E7D60ABC}"/>
          </ac:spMkLst>
        </pc:spChg>
        <pc:spChg chg="del">
          <ac:chgData name="Sarawoot Kongyoung" userId="3c6e786b-6c74-44bb-b33c-0040d5d8c246" providerId="ADAL" clId="{F0A6C12E-70F4-499C-980B-CCB6978DBDB0}" dt="2024-10-06T05:58:43.308" v="260" actId="22"/>
          <ac:spMkLst>
            <pc:docMk/>
            <pc:sldMk cId="548124779" sldId="332"/>
            <ac:spMk id="3" creationId="{EDC880EC-61EE-9DFE-3C47-EF39D4C93DF9}"/>
          </ac:spMkLst>
        </pc:spChg>
        <pc:picChg chg="add mod ord">
          <ac:chgData name="Sarawoot Kongyoung" userId="3c6e786b-6c74-44bb-b33c-0040d5d8c246" providerId="ADAL" clId="{F0A6C12E-70F4-499C-980B-CCB6978DBDB0}" dt="2024-10-06T05:58:59.097" v="265" actId="1076"/>
          <ac:picMkLst>
            <pc:docMk/>
            <pc:sldMk cId="548124779" sldId="332"/>
            <ac:picMk id="5" creationId="{3425539C-19EA-C187-5E46-F9951FC8DB97}"/>
          </ac:picMkLst>
        </pc:picChg>
        <pc:picChg chg="add mod">
          <ac:chgData name="Sarawoot Kongyoung" userId="3c6e786b-6c74-44bb-b33c-0040d5d8c246" providerId="ADAL" clId="{F0A6C12E-70F4-499C-980B-CCB6978DBDB0}" dt="2024-10-06T05:59:12.688" v="270" actId="1076"/>
          <ac:picMkLst>
            <pc:docMk/>
            <pc:sldMk cId="548124779" sldId="332"/>
            <ac:picMk id="7" creationId="{DAD3B7F4-502F-5041-B1C2-CBF2379EDF5D}"/>
          </ac:picMkLst>
        </pc:picChg>
      </pc:sldChg>
      <pc:sldChg chg="del">
        <pc:chgData name="Sarawoot Kongyoung" userId="3c6e786b-6c74-44bb-b33c-0040d5d8c246" providerId="ADAL" clId="{F0A6C12E-70F4-499C-980B-CCB6978DBDB0}" dt="2024-10-06T02:45:23.869" v="0" actId="47"/>
        <pc:sldMkLst>
          <pc:docMk/>
          <pc:sldMk cId="430531763" sldId="333"/>
        </pc:sldMkLst>
      </pc:sldChg>
      <pc:sldChg chg="addSp modSp new mod">
        <pc:chgData name="Sarawoot Kongyoung" userId="3c6e786b-6c74-44bb-b33c-0040d5d8c246" providerId="ADAL" clId="{F0A6C12E-70F4-499C-980B-CCB6978DBDB0}" dt="2024-10-06T05:59:31.905" v="274" actId="1076"/>
        <pc:sldMkLst>
          <pc:docMk/>
          <pc:sldMk cId="3598729746" sldId="333"/>
        </pc:sldMkLst>
        <pc:picChg chg="add mod">
          <ac:chgData name="Sarawoot Kongyoung" userId="3c6e786b-6c74-44bb-b33c-0040d5d8c246" providerId="ADAL" clId="{F0A6C12E-70F4-499C-980B-CCB6978DBDB0}" dt="2024-10-06T05:59:31.905" v="274" actId="1076"/>
          <ac:picMkLst>
            <pc:docMk/>
            <pc:sldMk cId="3598729746" sldId="333"/>
            <ac:picMk id="3" creationId="{7B1C4FD4-515E-6352-D1E5-8D257818C6D1}"/>
          </ac:picMkLst>
        </pc:picChg>
      </pc:sldChg>
      <pc:sldChg chg="addSp new mod">
        <pc:chgData name="Sarawoot Kongyoung" userId="3c6e786b-6c74-44bb-b33c-0040d5d8c246" providerId="ADAL" clId="{F0A6C12E-70F4-499C-980B-CCB6978DBDB0}" dt="2024-10-06T06:11:01.618" v="276" actId="22"/>
        <pc:sldMkLst>
          <pc:docMk/>
          <pc:sldMk cId="664018414" sldId="334"/>
        </pc:sldMkLst>
        <pc:picChg chg="add">
          <ac:chgData name="Sarawoot Kongyoung" userId="3c6e786b-6c74-44bb-b33c-0040d5d8c246" providerId="ADAL" clId="{F0A6C12E-70F4-499C-980B-CCB6978DBDB0}" dt="2024-10-06T06:11:01.618" v="276" actId="22"/>
          <ac:picMkLst>
            <pc:docMk/>
            <pc:sldMk cId="664018414" sldId="334"/>
            <ac:picMk id="3" creationId="{13BC1014-35ED-6BA9-311C-4D6A15202A4E}"/>
          </ac:picMkLst>
        </pc:picChg>
      </pc:sldChg>
      <pc:sldChg chg="del">
        <pc:chgData name="Sarawoot Kongyoung" userId="3c6e786b-6c74-44bb-b33c-0040d5d8c246" providerId="ADAL" clId="{F0A6C12E-70F4-499C-980B-CCB6978DBDB0}" dt="2024-10-06T02:45:23.869" v="0" actId="47"/>
        <pc:sldMkLst>
          <pc:docMk/>
          <pc:sldMk cId="3382215258" sldId="334"/>
        </pc:sldMkLst>
      </pc:sldChg>
      <pc:sldChg chg="del">
        <pc:chgData name="Sarawoot Kongyoung" userId="3c6e786b-6c74-44bb-b33c-0040d5d8c246" providerId="ADAL" clId="{F0A6C12E-70F4-499C-980B-CCB6978DBDB0}" dt="2024-10-06T02:45:23.869" v="0" actId="47"/>
        <pc:sldMkLst>
          <pc:docMk/>
          <pc:sldMk cId="1099429124" sldId="335"/>
        </pc:sldMkLst>
      </pc:sldChg>
      <pc:sldChg chg="addSp modSp new mod">
        <pc:chgData name="Sarawoot Kongyoung" userId="3c6e786b-6c74-44bb-b33c-0040d5d8c246" providerId="ADAL" clId="{F0A6C12E-70F4-499C-980B-CCB6978DBDB0}" dt="2024-10-06T06:27:28.751" v="288" actId="1076"/>
        <pc:sldMkLst>
          <pc:docMk/>
          <pc:sldMk cId="1437689087" sldId="335"/>
        </pc:sldMkLst>
        <pc:picChg chg="add mod">
          <ac:chgData name="Sarawoot Kongyoung" userId="3c6e786b-6c74-44bb-b33c-0040d5d8c246" providerId="ADAL" clId="{F0A6C12E-70F4-499C-980B-CCB6978DBDB0}" dt="2024-10-06T06:27:27.502" v="287" actId="1076"/>
          <ac:picMkLst>
            <pc:docMk/>
            <pc:sldMk cId="1437689087" sldId="335"/>
            <ac:picMk id="3" creationId="{137E9693-4514-ED07-96C7-D38955946452}"/>
          </ac:picMkLst>
        </pc:picChg>
        <pc:picChg chg="add mod">
          <ac:chgData name="Sarawoot Kongyoung" userId="3c6e786b-6c74-44bb-b33c-0040d5d8c246" providerId="ADAL" clId="{F0A6C12E-70F4-499C-980B-CCB6978DBDB0}" dt="2024-10-06T06:27:24.689" v="286" actId="1076"/>
          <ac:picMkLst>
            <pc:docMk/>
            <pc:sldMk cId="1437689087" sldId="335"/>
            <ac:picMk id="5" creationId="{7D4778B0-B800-A89C-1644-38249A42C2C7}"/>
          </ac:picMkLst>
        </pc:picChg>
        <pc:picChg chg="add mod">
          <ac:chgData name="Sarawoot Kongyoung" userId="3c6e786b-6c74-44bb-b33c-0040d5d8c246" providerId="ADAL" clId="{F0A6C12E-70F4-499C-980B-CCB6978DBDB0}" dt="2024-10-06T06:27:28.751" v="288" actId="1076"/>
          <ac:picMkLst>
            <pc:docMk/>
            <pc:sldMk cId="1437689087" sldId="335"/>
            <ac:picMk id="7" creationId="{4303C9CD-3B00-5B43-FA55-D0CBD03AE7C8}"/>
          </ac:picMkLst>
        </pc:picChg>
      </pc:sldChg>
      <pc:sldChg chg="del">
        <pc:chgData name="Sarawoot Kongyoung" userId="3c6e786b-6c74-44bb-b33c-0040d5d8c246" providerId="ADAL" clId="{F0A6C12E-70F4-499C-980B-CCB6978DBDB0}" dt="2024-10-06T02:45:23.869" v="0" actId="47"/>
        <pc:sldMkLst>
          <pc:docMk/>
          <pc:sldMk cId="1281241456" sldId="336"/>
        </pc:sldMkLst>
      </pc:sldChg>
      <pc:sldChg chg="addSp modSp new mod">
        <pc:chgData name="Sarawoot Kongyoung" userId="3c6e786b-6c74-44bb-b33c-0040d5d8c246" providerId="ADAL" clId="{F0A6C12E-70F4-499C-980B-CCB6978DBDB0}" dt="2024-10-06T06:27:50.720" v="292" actId="1076"/>
        <pc:sldMkLst>
          <pc:docMk/>
          <pc:sldMk cId="3626000475" sldId="336"/>
        </pc:sldMkLst>
        <pc:picChg chg="add mod">
          <ac:chgData name="Sarawoot Kongyoung" userId="3c6e786b-6c74-44bb-b33c-0040d5d8c246" providerId="ADAL" clId="{F0A6C12E-70F4-499C-980B-CCB6978DBDB0}" dt="2024-10-06T06:27:50.720" v="292" actId="1076"/>
          <ac:picMkLst>
            <pc:docMk/>
            <pc:sldMk cId="3626000475" sldId="336"/>
            <ac:picMk id="3" creationId="{375BB552-AC9D-6A58-282B-24FF30EA6545}"/>
          </ac:picMkLst>
        </pc:picChg>
      </pc:sldChg>
      <pc:sldChg chg="addSp new mod">
        <pc:chgData name="Sarawoot Kongyoung" userId="3c6e786b-6c74-44bb-b33c-0040d5d8c246" providerId="ADAL" clId="{F0A6C12E-70F4-499C-980B-CCB6978DBDB0}" dt="2024-10-06T06:28:03.335" v="294" actId="22"/>
        <pc:sldMkLst>
          <pc:docMk/>
          <pc:sldMk cId="2848283145" sldId="337"/>
        </pc:sldMkLst>
        <pc:picChg chg="add">
          <ac:chgData name="Sarawoot Kongyoung" userId="3c6e786b-6c74-44bb-b33c-0040d5d8c246" providerId="ADAL" clId="{F0A6C12E-70F4-499C-980B-CCB6978DBDB0}" dt="2024-10-06T06:28:03.335" v="294" actId="22"/>
          <ac:picMkLst>
            <pc:docMk/>
            <pc:sldMk cId="2848283145" sldId="337"/>
            <ac:picMk id="3" creationId="{263671B4-4E86-A392-7D62-0C7A31A9209F}"/>
          </ac:picMkLst>
        </pc:picChg>
      </pc:sldChg>
      <pc:sldChg chg="del">
        <pc:chgData name="Sarawoot Kongyoung" userId="3c6e786b-6c74-44bb-b33c-0040d5d8c246" providerId="ADAL" clId="{F0A6C12E-70F4-499C-980B-CCB6978DBDB0}" dt="2024-10-06T02:45:23.869" v="0" actId="47"/>
        <pc:sldMkLst>
          <pc:docMk/>
          <pc:sldMk cId="3700896409" sldId="337"/>
        </pc:sldMkLst>
      </pc:sldChg>
      <pc:sldChg chg="del">
        <pc:chgData name="Sarawoot Kongyoung" userId="3c6e786b-6c74-44bb-b33c-0040d5d8c246" providerId="ADAL" clId="{F0A6C12E-70F4-499C-980B-CCB6978DBDB0}" dt="2024-10-06T02:45:23.869" v="0" actId="47"/>
        <pc:sldMkLst>
          <pc:docMk/>
          <pc:sldMk cId="862322416" sldId="338"/>
        </pc:sldMkLst>
      </pc:sldChg>
      <pc:sldChg chg="addSp new mod">
        <pc:chgData name="Sarawoot Kongyoung" userId="3c6e786b-6c74-44bb-b33c-0040d5d8c246" providerId="ADAL" clId="{F0A6C12E-70F4-499C-980B-CCB6978DBDB0}" dt="2024-10-06T06:32:02.397" v="296" actId="22"/>
        <pc:sldMkLst>
          <pc:docMk/>
          <pc:sldMk cId="2488249057" sldId="338"/>
        </pc:sldMkLst>
        <pc:picChg chg="add">
          <ac:chgData name="Sarawoot Kongyoung" userId="3c6e786b-6c74-44bb-b33c-0040d5d8c246" providerId="ADAL" clId="{F0A6C12E-70F4-499C-980B-CCB6978DBDB0}" dt="2024-10-06T06:32:02.397" v="296" actId="22"/>
          <ac:picMkLst>
            <pc:docMk/>
            <pc:sldMk cId="2488249057" sldId="338"/>
            <ac:picMk id="3" creationId="{0382C570-E503-899F-A244-250FAB145D11}"/>
          </ac:picMkLst>
        </pc:picChg>
      </pc:sldChg>
      <pc:sldChg chg="addSp new mod">
        <pc:chgData name="Sarawoot Kongyoung" userId="3c6e786b-6c74-44bb-b33c-0040d5d8c246" providerId="ADAL" clId="{F0A6C12E-70F4-499C-980B-CCB6978DBDB0}" dt="2024-10-06T06:32:21.429" v="298" actId="22"/>
        <pc:sldMkLst>
          <pc:docMk/>
          <pc:sldMk cId="1569921980" sldId="339"/>
        </pc:sldMkLst>
        <pc:picChg chg="add">
          <ac:chgData name="Sarawoot Kongyoung" userId="3c6e786b-6c74-44bb-b33c-0040d5d8c246" providerId="ADAL" clId="{F0A6C12E-70F4-499C-980B-CCB6978DBDB0}" dt="2024-10-06T06:32:21.429" v="298" actId="22"/>
          <ac:picMkLst>
            <pc:docMk/>
            <pc:sldMk cId="1569921980" sldId="339"/>
            <ac:picMk id="3" creationId="{ECEEF93F-8F3E-B5CC-7657-E8B34B700CF2}"/>
          </ac:picMkLst>
        </pc:picChg>
      </pc:sldChg>
      <pc:sldChg chg="del">
        <pc:chgData name="Sarawoot Kongyoung" userId="3c6e786b-6c74-44bb-b33c-0040d5d8c246" providerId="ADAL" clId="{F0A6C12E-70F4-499C-980B-CCB6978DBDB0}" dt="2024-10-06T02:45:23.869" v="0" actId="47"/>
        <pc:sldMkLst>
          <pc:docMk/>
          <pc:sldMk cId="2724141224" sldId="339"/>
        </pc:sldMkLst>
      </pc:sldChg>
      <pc:sldChg chg="del">
        <pc:chgData name="Sarawoot Kongyoung" userId="3c6e786b-6c74-44bb-b33c-0040d5d8c246" providerId="ADAL" clId="{F0A6C12E-70F4-499C-980B-CCB6978DBDB0}" dt="2024-10-06T02:45:23.869" v="0" actId="47"/>
        <pc:sldMkLst>
          <pc:docMk/>
          <pc:sldMk cId="3932505763" sldId="340"/>
        </pc:sldMkLst>
      </pc:sldChg>
      <pc:sldChg chg="addSp modSp new mod">
        <pc:chgData name="Sarawoot Kongyoung" userId="3c6e786b-6c74-44bb-b33c-0040d5d8c246" providerId="ADAL" clId="{F0A6C12E-70F4-499C-980B-CCB6978DBDB0}" dt="2024-10-06T06:50:05.658" v="304" actId="1076"/>
        <pc:sldMkLst>
          <pc:docMk/>
          <pc:sldMk cId="4214353623" sldId="340"/>
        </pc:sldMkLst>
        <pc:picChg chg="add mod">
          <ac:chgData name="Sarawoot Kongyoung" userId="3c6e786b-6c74-44bb-b33c-0040d5d8c246" providerId="ADAL" clId="{F0A6C12E-70F4-499C-980B-CCB6978DBDB0}" dt="2024-10-06T06:50:05.658" v="304" actId="1076"/>
          <ac:picMkLst>
            <pc:docMk/>
            <pc:sldMk cId="4214353623" sldId="340"/>
            <ac:picMk id="3" creationId="{7E8D37F1-9B1E-6F9F-8E13-77AC19A872F2}"/>
          </ac:picMkLst>
        </pc:picChg>
      </pc:sldChg>
      <pc:sldChg chg="del">
        <pc:chgData name="Sarawoot Kongyoung" userId="3c6e786b-6c74-44bb-b33c-0040d5d8c246" providerId="ADAL" clId="{F0A6C12E-70F4-499C-980B-CCB6978DBDB0}" dt="2024-10-06T02:45:23.869" v="0" actId="47"/>
        <pc:sldMkLst>
          <pc:docMk/>
          <pc:sldMk cId="3033922230" sldId="341"/>
        </pc:sldMkLst>
      </pc:sldChg>
      <pc:sldChg chg="addSp modSp new mod">
        <pc:chgData name="Sarawoot Kongyoung" userId="3c6e786b-6c74-44bb-b33c-0040d5d8c246" providerId="ADAL" clId="{F0A6C12E-70F4-499C-980B-CCB6978DBDB0}" dt="2024-10-06T06:50:20.818" v="309" actId="1076"/>
        <pc:sldMkLst>
          <pc:docMk/>
          <pc:sldMk cId="4287450149" sldId="341"/>
        </pc:sldMkLst>
        <pc:picChg chg="add mod">
          <ac:chgData name="Sarawoot Kongyoung" userId="3c6e786b-6c74-44bb-b33c-0040d5d8c246" providerId="ADAL" clId="{F0A6C12E-70F4-499C-980B-CCB6978DBDB0}" dt="2024-10-06T06:50:20.818" v="309" actId="1076"/>
          <ac:picMkLst>
            <pc:docMk/>
            <pc:sldMk cId="4287450149" sldId="341"/>
            <ac:picMk id="3" creationId="{213BBD82-EED3-788D-8B9B-60E9381E4D18}"/>
          </ac:picMkLst>
        </pc:picChg>
      </pc:sldChg>
      <pc:sldChg chg="addSp modSp new mod">
        <pc:chgData name="Sarawoot Kongyoung" userId="3c6e786b-6c74-44bb-b33c-0040d5d8c246" providerId="ADAL" clId="{F0A6C12E-70F4-499C-980B-CCB6978DBDB0}" dt="2024-10-06T06:52:50.999" v="314" actId="1076"/>
        <pc:sldMkLst>
          <pc:docMk/>
          <pc:sldMk cId="1983489320" sldId="342"/>
        </pc:sldMkLst>
        <pc:picChg chg="add mod">
          <ac:chgData name="Sarawoot Kongyoung" userId="3c6e786b-6c74-44bb-b33c-0040d5d8c246" providerId="ADAL" clId="{F0A6C12E-70F4-499C-980B-CCB6978DBDB0}" dt="2024-10-06T06:52:50.999" v="314" actId="1076"/>
          <ac:picMkLst>
            <pc:docMk/>
            <pc:sldMk cId="1983489320" sldId="342"/>
            <ac:picMk id="3" creationId="{8F71639B-3486-6D7C-971B-5934054602DF}"/>
          </ac:picMkLst>
        </pc:picChg>
      </pc:sldChg>
      <pc:sldChg chg="del">
        <pc:chgData name="Sarawoot Kongyoung" userId="3c6e786b-6c74-44bb-b33c-0040d5d8c246" providerId="ADAL" clId="{F0A6C12E-70F4-499C-980B-CCB6978DBDB0}" dt="2024-10-06T02:45:23.869" v="0" actId="47"/>
        <pc:sldMkLst>
          <pc:docMk/>
          <pc:sldMk cId="2305239315" sldId="342"/>
        </pc:sldMkLst>
      </pc:sldChg>
      <pc:sldChg chg="del">
        <pc:chgData name="Sarawoot Kongyoung" userId="3c6e786b-6c74-44bb-b33c-0040d5d8c246" providerId="ADAL" clId="{F0A6C12E-70F4-499C-980B-CCB6978DBDB0}" dt="2024-10-06T02:45:23.869" v="0" actId="47"/>
        <pc:sldMkLst>
          <pc:docMk/>
          <pc:sldMk cId="1643746927" sldId="343"/>
        </pc:sldMkLst>
      </pc:sldChg>
      <pc:sldChg chg="addSp modSp new mod modClrScheme chgLayout">
        <pc:chgData name="Sarawoot Kongyoung" userId="3c6e786b-6c74-44bb-b33c-0040d5d8c246" providerId="ADAL" clId="{F0A6C12E-70F4-499C-980B-CCB6978DBDB0}" dt="2024-10-06T07:04:00.486" v="341" actId="20577"/>
        <pc:sldMkLst>
          <pc:docMk/>
          <pc:sldMk cId="4061333262" sldId="343"/>
        </pc:sldMkLst>
        <pc:spChg chg="add mod">
          <ac:chgData name="Sarawoot Kongyoung" userId="3c6e786b-6c74-44bb-b33c-0040d5d8c246" providerId="ADAL" clId="{F0A6C12E-70F4-499C-980B-CCB6978DBDB0}" dt="2024-10-06T07:03:50.156" v="335" actId="20577"/>
          <ac:spMkLst>
            <pc:docMk/>
            <pc:sldMk cId="4061333262" sldId="343"/>
            <ac:spMk id="2" creationId="{92E84350-0868-CB43-49E2-CD7772F6C227}"/>
          </ac:spMkLst>
        </pc:spChg>
        <pc:spChg chg="add mod">
          <ac:chgData name="Sarawoot Kongyoung" userId="3c6e786b-6c74-44bb-b33c-0040d5d8c246" providerId="ADAL" clId="{F0A6C12E-70F4-499C-980B-CCB6978DBDB0}" dt="2024-10-06T07:04:00.486" v="341" actId="20577"/>
          <ac:spMkLst>
            <pc:docMk/>
            <pc:sldMk cId="4061333262" sldId="343"/>
            <ac:spMk id="3" creationId="{B79D49A9-1F82-1FBD-4CAA-E99D475B1CE0}"/>
          </ac:spMkLst>
        </pc:spChg>
      </pc:sldChg>
      <pc:sldChg chg="del">
        <pc:chgData name="Sarawoot Kongyoung" userId="3c6e786b-6c74-44bb-b33c-0040d5d8c246" providerId="ADAL" clId="{F0A6C12E-70F4-499C-980B-CCB6978DBDB0}" dt="2024-10-06T02:45:23.869" v="0" actId="47"/>
        <pc:sldMkLst>
          <pc:docMk/>
          <pc:sldMk cId="1994450135" sldId="344"/>
        </pc:sldMkLst>
      </pc:sldChg>
      <pc:sldChg chg="addSp delSp modSp new mod modClrScheme chgLayout">
        <pc:chgData name="Sarawoot Kongyoung" userId="3c6e786b-6c74-44bb-b33c-0040d5d8c246" providerId="ADAL" clId="{F0A6C12E-70F4-499C-980B-CCB6978DBDB0}" dt="2024-10-06T07:21:27.901" v="380" actId="20577"/>
        <pc:sldMkLst>
          <pc:docMk/>
          <pc:sldMk cId="4186017802" sldId="344"/>
        </pc:sldMkLst>
        <pc:spChg chg="del mod ord">
          <ac:chgData name="Sarawoot Kongyoung" userId="3c6e786b-6c74-44bb-b33c-0040d5d8c246" providerId="ADAL" clId="{F0A6C12E-70F4-499C-980B-CCB6978DBDB0}" dt="2024-10-06T07:21:14.609" v="343" actId="700"/>
          <ac:spMkLst>
            <pc:docMk/>
            <pc:sldMk cId="4186017802" sldId="344"/>
            <ac:spMk id="2" creationId="{B613D59B-0641-7459-1786-D1A3688599D9}"/>
          </ac:spMkLst>
        </pc:spChg>
        <pc:spChg chg="del mod ord">
          <ac:chgData name="Sarawoot Kongyoung" userId="3c6e786b-6c74-44bb-b33c-0040d5d8c246" providerId="ADAL" clId="{F0A6C12E-70F4-499C-980B-CCB6978DBDB0}" dt="2024-10-06T07:21:14.609" v="343" actId="700"/>
          <ac:spMkLst>
            <pc:docMk/>
            <pc:sldMk cId="4186017802" sldId="344"/>
            <ac:spMk id="3" creationId="{82B8D342-E442-16A4-287C-FC2D2D981C5D}"/>
          </ac:spMkLst>
        </pc:spChg>
        <pc:spChg chg="add mod ord">
          <ac:chgData name="Sarawoot Kongyoung" userId="3c6e786b-6c74-44bb-b33c-0040d5d8c246" providerId="ADAL" clId="{F0A6C12E-70F4-499C-980B-CCB6978DBDB0}" dt="2024-10-06T07:21:27.901" v="380" actId="20577"/>
          <ac:spMkLst>
            <pc:docMk/>
            <pc:sldMk cId="4186017802" sldId="344"/>
            <ac:spMk id="4" creationId="{3D524803-07A2-B07D-E05E-5856A7F840E8}"/>
          </ac:spMkLst>
        </pc:spChg>
        <pc:spChg chg="add mod ord">
          <ac:chgData name="Sarawoot Kongyoung" userId="3c6e786b-6c74-44bb-b33c-0040d5d8c246" providerId="ADAL" clId="{F0A6C12E-70F4-499C-980B-CCB6978DBDB0}" dt="2024-10-06T07:21:14.609" v="343" actId="700"/>
          <ac:spMkLst>
            <pc:docMk/>
            <pc:sldMk cId="4186017802" sldId="344"/>
            <ac:spMk id="5" creationId="{1FEDC318-834C-C234-202C-2A4C60CB30B2}"/>
          </ac:spMkLst>
        </pc:spChg>
      </pc:sldChg>
      <pc:sldChg chg="del">
        <pc:chgData name="Sarawoot Kongyoung" userId="3c6e786b-6c74-44bb-b33c-0040d5d8c246" providerId="ADAL" clId="{F0A6C12E-70F4-499C-980B-CCB6978DBDB0}" dt="2024-10-06T02:45:23.869" v="0" actId="47"/>
        <pc:sldMkLst>
          <pc:docMk/>
          <pc:sldMk cId="477754349" sldId="345"/>
        </pc:sldMkLst>
      </pc:sldChg>
      <pc:sldChg chg="addSp new mod">
        <pc:chgData name="Sarawoot Kongyoung" userId="3c6e786b-6c74-44bb-b33c-0040d5d8c246" providerId="ADAL" clId="{F0A6C12E-70F4-499C-980B-CCB6978DBDB0}" dt="2024-10-06T07:21:39.909" v="382" actId="22"/>
        <pc:sldMkLst>
          <pc:docMk/>
          <pc:sldMk cId="1013831259" sldId="345"/>
        </pc:sldMkLst>
        <pc:picChg chg="add">
          <ac:chgData name="Sarawoot Kongyoung" userId="3c6e786b-6c74-44bb-b33c-0040d5d8c246" providerId="ADAL" clId="{F0A6C12E-70F4-499C-980B-CCB6978DBDB0}" dt="2024-10-06T07:21:39.909" v="382" actId="22"/>
          <ac:picMkLst>
            <pc:docMk/>
            <pc:sldMk cId="1013831259" sldId="345"/>
            <ac:picMk id="3" creationId="{25C0C6DA-9BDF-CE68-6E6A-A87017566CC8}"/>
          </ac:picMkLst>
        </pc:picChg>
      </pc:sldChg>
      <pc:sldChg chg="del">
        <pc:chgData name="Sarawoot Kongyoung" userId="3c6e786b-6c74-44bb-b33c-0040d5d8c246" providerId="ADAL" clId="{F0A6C12E-70F4-499C-980B-CCB6978DBDB0}" dt="2024-10-06T02:45:23.869" v="0" actId="47"/>
        <pc:sldMkLst>
          <pc:docMk/>
          <pc:sldMk cId="2876286660" sldId="346"/>
        </pc:sldMkLst>
      </pc:sldChg>
      <pc:sldChg chg="addSp modSp new mod">
        <pc:chgData name="Sarawoot Kongyoung" userId="3c6e786b-6c74-44bb-b33c-0040d5d8c246" providerId="ADAL" clId="{F0A6C12E-70F4-499C-980B-CCB6978DBDB0}" dt="2024-10-06T07:22:02.375" v="386" actId="1076"/>
        <pc:sldMkLst>
          <pc:docMk/>
          <pc:sldMk cId="2976923288" sldId="346"/>
        </pc:sldMkLst>
        <pc:spChg chg="mod">
          <ac:chgData name="Sarawoot Kongyoung" userId="3c6e786b-6c74-44bb-b33c-0040d5d8c246" providerId="ADAL" clId="{F0A6C12E-70F4-499C-980B-CCB6978DBDB0}" dt="2024-10-06T07:21:52.699" v="384"/>
          <ac:spMkLst>
            <pc:docMk/>
            <pc:sldMk cId="2976923288" sldId="346"/>
            <ac:spMk id="2" creationId="{82CD3E6A-7808-4C5A-8F7B-EC2C4BAC846A}"/>
          </ac:spMkLst>
        </pc:spChg>
        <pc:picChg chg="add mod">
          <ac:chgData name="Sarawoot Kongyoung" userId="3c6e786b-6c74-44bb-b33c-0040d5d8c246" providerId="ADAL" clId="{F0A6C12E-70F4-499C-980B-CCB6978DBDB0}" dt="2024-10-06T07:22:02.375" v="386" actId="1076"/>
          <ac:picMkLst>
            <pc:docMk/>
            <pc:sldMk cId="2976923288" sldId="346"/>
            <ac:picMk id="5" creationId="{D8E87EC8-5E58-140D-4730-58FF3C89D11C}"/>
          </ac:picMkLst>
        </pc:picChg>
      </pc:sldChg>
      <pc:sldChg chg="del">
        <pc:chgData name="Sarawoot Kongyoung" userId="3c6e786b-6c74-44bb-b33c-0040d5d8c246" providerId="ADAL" clId="{F0A6C12E-70F4-499C-980B-CCB6978DBDB0}" dt="2024-10-06T02:45:23.869" v="0" actId="47"/>
        <pc:sldMkLst>
          <pc:docMk/>
          <pc:sldMk cId="2881263297" sldId="347"/>
        </pc:sldMkLst>
      </pc:sldChg>
      <pc:sldChg chg="addSp modSp new mod">
        <pc:chgData name="Sarawoot Kongyoung" userId="3c6e786b-6c74-44bb-b33c-0040d5d8c246" providerId="ADAL" clId="{F0A6C12E-70F4-499C-980B-CCB6978DBDB0}" dt="2024-10-06T07:25:00.285" v="392" actId="1076"/>
        <pc:sldMkLst>
          <pc:docMk/>
          <pc:sldMk cId="3537585570" sldId="347"/>
        </pc:sldMkLst>
        <pc:picChg chg="add mod">
          <ac:chgData name="Sarawoot Kongyoung" userId="3c6e786b-6c74-44bb-b33c-0040d5d8c246" providerId="ADAL" clId="{F0A6C12E-70F4-499C-980B-CCB6978DBDB0}" dt="2024-10-06T07:24:37.660" v="390" actId="1076"/>
          <ac:picMkLst>
            <pc:docMk/>
            <pc:sldMk cId="3537585570" sldId="347"/>
            <ac:picMk id="3" creationId="{71A5B274-14A6-45EE-DC3C-4380544BCA82}"/>
          </ac:picMkLst>
        </pc:picChg>
        <pc:picChg chg="add mod">
          <ac:chgData name="Sarawoot Kongyoung" userId="3c6e786b-6c74-44bb-b33c-0040d5d8c246" providerId="ADAL" clId="{F0A6C12E-70F4-499C-980B-CCB6978DBDB0}" dt="2024-10-06T07:25:00.285" v="392" actId="1076"/>
          <ac:picMkLst>
            <pc:docMk/>
            <pc:sldMk cId="3537585570" sldId="347"/>
            <ac:picMk id="5" creationId="{CC16F348-BC6E-F0C5-CCF9-A492A29CF93A}"/>
          </ac:picMkLst>
        </pc:picChg>
      </pc:sldChg>
      <pc:sldChg chg="del">
        <pc:chgData name="Sarawoot Kongyoung" userId="3c6e786b-6c74-44bb-b33c-0040d5d8c246" providerId="ADAL" clId="{F0A6C12E-70F4-499C-980B-CCB6978DBDB0}" dt="2024-10-06T02:45:23.869" v="0" actId="47"/>
        <pc:sldMkLst>
          <pc:docMk/>
          <pc:sldMk cId="2059313898" sldId="348"/>
        </pc:sldMkLst>
      </pc:sldChg>
      <pc:sldChg chg="addSp modSp new mod">
        <pc:chgData name="Sarawoot Kongyoung" userId="3c6e786b-6c74-44bb-b33c-0040d5d8c246" providerId="ADAL" clId="{F0A6C12E-70F4-499C-980B-CCB6978DBDB0}" dt="2024-10-06T07:27:40.966" v="401" actId="1076"/>
        <pc:sldMkLst>
          <pc:docMk/>
          <pc:sldMk cId="2310802818" sldId="348"/>
        </pc:sldMkLst>
        <pc:picChg chg="add mod">
          <ac:chgData name="Sarawoot Kongyoung" userId="3c6e786b-6c74-44bb-b33c-0040d5d8c246" providerId="ADAL" clId="{F0A6C12E-70F4-499C-980B-CCB6978DBDB0}" dt="2024-10-06T07:27:40.966" v="401" actId="1076"/>
          <ac:picMkLst>
            <pc:docMk/>
            <pc:sldMk cId="2310802818" sldId="348"/>
            <ac:picMk id="3" creationId="{F80DB513-FAAD-497C-7A4F-0528CC577568}"/>
          </ac:picMkLst>
        </pc:picChg>
        <pc:picChg chg="add mod">
          <ac:chgData name="Sarawoot Kongyoung" userId="3c6e786b-6c74-44bb-b33c-0040d5d8c246" providerId="ADAL" clId="{F0A6C12E-70F4-499C-980B-CCB6978DBDB0}" dt="2024-10-06T07:27:38.959" v="400" actId="1076"/>
          <ac:picMkLst>
            <pc:docMk/>
            <pc:sldMk cId="2310802818" sldId="348"/>
            <ac:picMk id="5" creationId="{DE0AD17D-75FA-D332-0CA3-43898916CC1A}"/>
          </ac:picMkLst>
        </pc:picChg>
      </pc:sldChg>
      <pc:sldChg chg="del">
        <pc:chgData name="Sarawoot Kongyoung" userId="3c6e786b-6c74-44bb-b33c-0040d5d8c246" providerId="ADAL" clId="{F0A6C12E-70F4-499C-980B-CCB6978DBDB0}" dt="2024-10-06T02:45:23.869" v="0" actId="47"/>
        <pc:sldMkLst>
          <pc:docMk/>
          <pc:sldMk cId="372792982" sldId="349"/>
        </pc:sldMkLst>
      </pc:sldChg>
      <pc:sldChg chg="addSp modSp new mod modClrScheme chgLayout">
        <pc:chgData name="Sarawoot Kongyoung" userId="3c6e786b-6c74-44bb-b33c-0040d5d8c246" providerId="ADAL" clId="{F0A6C12E-70F4-499C-980B-CCB6978DBDB0}" dt="2024-10-06T07:30:18.623" v="440" actId="20577"/>
        <pc:sldMkLst>
          <pc:docMk/>
          <pc:sldMk cId="584426000" sldId="349"/>
        </pc:sldMkLst>
        <pc:spChg chg="add mod">
          <ac:chgData name="Sarawoot Kongyoung" userId="3c6e786b-6c74-44bb-b33c-0040d5d8c246" providerId="ADAL" clId="{F0A6C12E-70F4-499C-980B-CCB6978DBDB0}" dt="2024-10-06T07:29:49.561" v="436" actId="20577"/>
          <ac:spMkLst>
            <pc:docMk/>
            <pc:sldMk cId="584426000" sldId="349"/>
            <ac:spMk id="2" creationId="{16D4409D-4D02-0973-6287-01DF1AE8D7FF}"/>
          </ac:spMkLst>
        </pc:spChg>
        <pc:spChg chg="add mod">
          <ac:chgData name="Sarawoot Kongyoung" userId="3c6e786b-6c74-44bb-b33c-0040d5d8c246" providerId="ADAL" clId="{F0A6C12E-70F4-499C-980B-CCB6978DBDB0}" dt="2024-10-06T07:30:18.623" v="440" actId="20577"/>
          <ac:spMkLst>
            <pc:docMk/>
            <pc:sldMk cId="584426000" sldId="349"/>
            <ac:spMk id="3" creationId="{FCBE666E-4390-165A-A62D-7972C4530436}"/>
          </ac:spMkLst>
        </pc:spChg>
        <pc:picChg chg="add mod">
          <ac:chgData name="Sarawoot Kongyoung" userId="3c6e786b-6c74-44bb-b33c-0040d5d8c246" providerId="ADAL" clId="{F0A6C12E-70F4-499C-980B-CCB6978DBDB0}" dt="2024-10-06T07:30:00.974" v="439" actId="1076"/>
          <ac:picMkLst>
            <pc:docMk/>
            <pc:sldMk cId="584426000" sldId="349"/>
            <ac:picMk id="5" creationId="{FB5AAC47-1131-E99D-1025-FDF15585B2CC}"/>
          </ac:picMkLst>
        </pc:picChg>
      </pc:sldChg>
      <pc:sldChg chg="addSp delSp modSp new mod">
        <pc:chgData name="Sarawoot Kongyoung" userId="3c6e786b-6c74-44bb-b33c-0040d5d8c246" providerId="ADAL" clId="{F0A6C12E-70F4-499C-980B-CCB6978DBDB0}" dt="2024-10-06T07:30:56.696" v="446" actId="1076"/>
        <pc:sldMkLst>
          <pc:docMk/>
          <pc:sldMk cId="1813658126" sldId="350"/>
        </pc:sldMkLst>
        <pc:spChg chg="del">
          <ac:chgData name="Sarawoot Kongyoung" userId="3c6e786b-6c74-44bb-b33c-0040d5d8c246" providerId="ADAL" clId="{F0A6C12E-70F4-499C-980B-CCB6978DBDB0}" dt="2024-10-06T07:30:54.425" v="445" actId="478"/>
          <ac:spMkLst>
            <pc:docMk/>
            <pc:sldMk cId="1813658126" sldId="350"/>
            <ac:spMk id="2" creationId="{4AF23F51-C935-6C8E-5553-4FF0C7FC9BCA}"/>
          </ac:spMkLst>
        </pc:spChg>
        <pc:spChg chg="del">
          <ac:chgData name="Sarawoot Kongyoung" userId="3c6e786b-6c74-44bb-b33c-0040d5d8c246" providerId="ADAL" clId="{F0A6C12E-70F4-499C-980B-CCB6978DBDB0}" dt="2024-10-06T07:30:48.937" v="442" actId="22"/>
          <ac:spMkLst>
            <pc:docMk/>
            <pc:sldMk cId="1813658126" sldId="350"/>
            <ac:spMk id="3" creationId="{53FEF6BB-0665-B65C-BB4C-74DF60A1DB05}"/>
          </ac:spMkLst>
        </pc:spChg>
        <pc:picChg chg="add mod ord">
          <ac:chgData name="Sarawoot Kongyoung" userId="3c6e786b-6c74-44bb-b33c-0040d5d8c246" providerId="ADAL" clId="{F0A6C12E-70F4-499C-980B-CCB6978DBDB0}" dt="2024-10-06T07:30:56.696" v="446" actId="1076"/>
          <ac:picMkLst>
            <pc:docMk/>
            <pc:sldMk cId="1813658126" sldId="350"/>
            <ac:picMk id="5" creationId="{82099E4B-8A9C-0904-317E-1AAA42ABF625}"/>
          </ac:picMkLst>
        </pc:picChg>
      </pc:sldChg>
      <pc:sldChg chg="del">
        <pc:chgData name="Sarawoot Kongyoung" userId="3c6e786b-6c74-44bb-b33c-0040d5d8c246" providerId="ADAL" clId="{F0A6C12E-70F4-499C-980B-CCB6978DBDB0}" dt="2024-10-06T02:45:23.869" v="0" actId="47"/>
        <pc:sldMkLst>
          <pc:docMk/>
          <pc:sldMk cId="4110219009" sldId="350"/>
        </pc:sldMkLst>
      </pc:sldChg>
      <pc:sldChg chg="del">
        <pc:chgData name="Sarawoot Kongyoung" userId="3c6e786b-6c74-44bb-b33c-0040d5d8c246" providerId="ADAL" clId="{F0A6C12E-70F4-499C-980B-CCB6978DBDB0}" dt="2024-10-06T02:45:23.869" v="0" actId="47"/>
        <pc:sldMkLst>
          <pc:docMk/>
          <pc:sldMk cId="3625681149" sldId="351"/>
        </pc:sldMkLst>
      </pc:sldChg>
      <pc:sldChg chg="del">
        <pc:chgData name="Sarawoot Kongyoung" userId="3c6e786b-6c74-44bb-b33c-0040d5d8c246" providerId="ADAL" clId="{F0A6C12E-70F4-499C-980B-CCB6978DBDB0}" dt="2024-10-06T02:45:23.869" v="0" actId="47"/>
        <pc:sldMkLst>
          <pc:docMk/>
          <pc:sldMk cId="1548479788" sldId="352"/>
        </pc:sldMkLst>
      </pc:sldChg>
      <pc:sldChg chg="del">
        <pc:chgData name="Sarawoot Kongyoung" userId="3c6e786b-6c74-44bb-b33c-0040d5d8c246" providerId="ADAL" clId="{F0A6C12E-70F4-499C-980B-CCB6978DBDB0}" dt="2024-10-06T02:45:23.869" v="0" actId="47"/>
        <pc:sldMkLst>
          <pc:docMk/>
          <pc:sldMk cId="510704834" sldId="353"/>
        </pc:sldMkLst>
      </pc:sldChg>
      <pc:sldChg chg="del">
        <pc:chgData name="Sarawoot Kongyoung" userId="3c6e786b-6c74-44bb-b33c-0040d5d8c246" providerId="ADAL" clId="{F0A6C12E-70F4-499C-980B-CCB6978DBDB0}" dt="2024-10-06T02:45:23.869" v="0" actId="47"/>
        <pc:sldMkLst>
          <pc:docMk/>
          <pc:sldMk cId="3413649988" sldId="354"/>
        </pc:sldMkLst>
      </pc:sldChg>
      <pc:sldChg chg="del">
        <pc:chgData name="Sarawoot Kongyoung" userId="3c6e786b-6c74-44bb-b33c-0040d5d8c246" providerId="ADAL" clId="{F0A6C12E-70F4-499C-980B-CCB6978DBDB0}" dt="2024-10-06T02:45:23.869" v="0" actId="47"/>
        <pc:sldMkLst>
          <pc:docMk/>
          <pc:sldMk cId="372950320" sldId="355"/>
        </pc:sldMkLst>
      </pc:sldChg>
      <pc:sldChg chg="del">
        <pc:chgData name="Sarawoot Kongyoung" userId="3c6e786b-6c74-44bb-b33c-0040d5d8c246" providerId="ADAL" clId="{F0A6C12E-70F4-499C-980B-CCB6978DBDB0}" dt="2024-10-06T02:45:23.869" v="0" actId="47"/>
        <pc:sldMkLst>
          <pc:docMk/>
          <pc:sldMk cId="3535604385" sldId="356"/>
        </pc:sldMkLst>
      </pc:sldChg>
      <pc:sldChg chg="del">
        <pc:chgData name="Sarawoot Kongyoung" userId="3c6e786b-6c74-44bb-b33c-0040d5d8c246" providerId="ADAL" clId="{F0A6C12E-70F4-499C-980B-CCB6978DBDB0}" dt="2024-10-06T02:45:23.869" v="0" actId="47"/>
        <pc:sldMkLst>
          <pc:docMk/>
          <pc:sldMk cId="187859346" sldId="357"/>
        </pc:sldMkLst>
      </pc:sldChg>
      <pc:sldChg chg="del">
        <pc:chgData name="Sarawoot Kongyoung" userId="3c6e786b-6c74-44bb-b33c-0040d5d8c246" providerId="ADAL" clId="{F0A6C12E-70F4-499C-980B-CCB6978DBDB0}" dt="2024-10-06T02:45:23.869" v="0" actId="47"/>
        <pc:sldMkLst>
          <pc:docMk/>
          <pc:sldMk cId="1725173908" sldId="358"/>
        </pc:sldMkLst>
      </pc:sldChg>
      <pc:sldChg chg="del">
        <pc:chgData name="Sarawoot Kongyoung" userId="3c6e786b-6c74-44bb-b33c-0040d5d8c246" providerId="ADAL" clId="{F0A6C12E-70F4-499C-980B-CCB6978DBDB0}" dt="2024-10-06T02:45:23.869" v="0" actId="47"/>
        <pc:sldMkLst>
          <pc:docMk/>
          <pc:sldMk cId="2122426782" sldId="359"/>
        </pc:sldMkLst>
      </pc:sldChg>
      <pc:sldChg chg="del">
        <pc:chgData name="Sarawoot Kongyoung" userId="3c6e786b-6c74-44bb-b33c-0040d5d8c246" providerId="ADAL" clId="{F0A6C12E-70F4-499C-980B-CCB6978DBDB0}" dt="2024-10-06T02:45:23.869" v="0" actId="47"/>
        <pc:sldMkLst>
          <pc:docMk/>
          <pc:sldMk cId="2271887910" sldId="360"/>
        </pc:sldMkLst>
      </pc:sldChg>
      <pc:sldChg chg="del">
        <pc:chgData name="Sarawoot Kongyoung" userId="3c6e786b-6c74-44bb-b33c-0040d5d8c246" providerId="ADAL" clId="{F0A6C12E-70F4-499C-980B-CCB6978DBDB0}" dt="2024-10-06T02:45:23.869" v="0" actId="47"/>
        <pc:sldMkLst>
          <pc:docMk/>
          <pc:sldMk cId="3875709738" sldId="361"/>
        </pc:sldMkLst>
      </pc:sldChg>
    </pc:docChg>
  </pc:docChgLst>
  <pc:docChgLst>
    <pc:chgData name="Sarawoot Kongyoung" userId="3c6e786b-6c74-44bb-b33c-0040d5d8c246" providerId="ADAL" clId="{B905AD6A-4EA2-4808-9E88-CC1123EBD256}"/>
    <pc:docChg chg="undo redo custSel addSld delSld modSld sldOrd">
      <pc:chgData name="Sarawoot Kongyoung" userId="3c6e786b-6c74-44bb-b33c-0040d5d8c246" providerId="ADAL" clId="{B905AD6A-4EA2-4808-9E88-CC1123EBD256}" dt="2024-10-13T15:54:21.275" v="954" actId="2696"/>
      <pc:docMkLst>
        <pc:docMk/>
      </pc:docMkLst>
      <pc:sldChg chg="modSp mod">
        <pc:chgData name="Sarawoot Kongyoung" userId="3c6e786b-6c74-44bb-b33c-0040d5d8c246" providerId="ADAL" clId="{B905AD6A-4EA2-4808-9E88-CC1123EBD256}" dt="2024-10-13T13:51:32.357" v="580" actId="20577"/>
        <pc:sldMkLst>
          <pc:docMk/>
          <pc:sldMk cId="2154946052" sldId="256"/>
        </pc:sldMkLst>
        <pc:spChg chg="mod">
          <ac:chgData name="Sarawoot Kongyoung" userId="3c6e786b-6c74-44bb-b33c-0040d5d8c246" providerId="ADAL" clId="{B905AD6A-4EA2-4808-9E88-CC1123EBD256}" dt="2024-10-13T13:51:32.357" v="580" actId="20577"/>
          <ac:spMkLst>
            <pc:docMk/>
            <pc:sldMk cId="2154946052" sldId="256"/>
            <ac:spMk id="3" creationId="{6DBC4C1B-F8AB-B4B2-A13E-5D7D95248B02}"/>
          </ac:spMkLst>
        </pc:spChg>
      </pc:sldChg>
      <pc:sldChg chg="addSp modSp new mod modClrScheme chgLayout">
        <pc:chgData name="Sarawoot Kongyoung" userId="3c6e786b-6c74-44bb-b33c-0040d5d8c246" providerId="ADAL" clId="{B905AD6A-4EA2-4808-9E88-CC1123EBD256}" dt="2024-10-13T10:33:39.418" v="110" actId="207"/>
        <pc:sldMkLst>
          <pc:docMk/>
          <pc:sldMk cId="1544155463" sldId="313"/>
        </pc:sldMkLst>
        <pc:spChg chg="add mod">
          <ac:chgData name="Sarawoot Kongyoung" userId="3c6e786b-6c74-44bb-b33c-0040d5d8c246" providerId="ADAL" clId="{B905AD6A-4EA2-4808-9E88-CC1123EBD256}" dt="2024-10-13T10:33:39.418" v="110" actId="207"/>
          <ac:spMkLst>
            <pc:docMk/>
            <pc:sldMk cId="1544155463" sldId="313"/>
            <ac:spMk id="2" creationId="{D5585FDA-E488-C577-5EC7-332494130EED}"/>
          </ac:spMkLst>
        </pc:spChg>
        <pc:spChg chg="add mod">
          <ac:chgData name="Sarawoot Kongyoung" userId="3c6e786b-6c74-44bb-b33c-0040d5d8c246" providerId="ADAL" clId="{B905AD6A-4EA2-4808-9E88-CC1123EBD256}" dt="2024-10-13T10:33:12.773" v="67" actId="700"/>
          <ac:spMkLst>
            <pc:docMk/>
            <pc:sldMk cId="1544155463" sldId="313"/>
            <ac:spMk id="3" creationId="{38959190-2345-0482-26DF-A0B355BFC4EF}"/>
          </ac:spMkLst>
        </pc:spChg>
      </pc:sldChg>
      <pc:sldChg chg="del">
        <pc:chgData name="Sarawoot Kongyoung" userId="3c6e786b-6c74-44bb-b33c-0040d5d8c246" providerId="ADAL" clId="{B905AD6A-4EA2-4808-9E88-CC1123EBD256}" dt="2024-10-13T10:27:14.797" v="1" actId="47"/>
        <pc:sldMkLst>
          <pc:docMk/>
          <pc:sldMk cId="1624751349" sldId="313"/>
        </pc:sldMkLst>
      </pc:sldChg>
      <pc:sldChg chg="del">
        <pc:chgData name="Sarawoot Kongyoung" userId="3c6e786b-6c74-44bb-b33c-0040d5d8c246" providerId="ADAL" clId="{B905AD6A-4EA2-4808-9E88-CC1123EBD256}" dt="2024-10-13T10:27:14.797" v="1" actId="47"/>
        <pc:sldMkLst>
          <pc:docMk/>
          <pc:sldMk cId="2378900870" sldId="314"/>
        </pc:sldMkLst>
      </pc:sldChg>
      <pc:sldChg chg="addSp delSp modSp new mod setBg modClrScheme chgLayout">
        <pc:chgData name="Sarawoot Kongyoung" userId="3c6e786b-6c74-44bb-b33c-0040d5d8c246" providerId="ADAL" clId="{B905AD6A-4EA2-4808-9E88-CC1123EBD256}" dt="2024-10-13T10:53:38.470" v="130" actId="26606"/>
        <pc:sldMkLst>
          <pc:docMk/>
          <pc:sldMk cId="3094606069" sldId="314"/>
        </pc:sldMkLst>
        <pc:spChg chg="del mod ord">
          <ac:chgData name="Sarawoot Kongyoung" userId="3c6e786b-6c74-44bb-b33c-0040d5d8c246" providerId="ADAL" clId="{B905AD6A-4EA2-4808-9E88-CC1123EBD256}" dt="2024-10-13T10:33:48.938" v="112" actId="700"/>
          <ac:spMkLst>
            <pc:docMk/>
            <pc:sldMk cId="3094606069" sldId="314"/>
            <ac:spMk id="2" creationId="{4B974B1A-BFA9-2D50-F494-ED6604366DFB}"/>
          </ac:spMkLst>
        </pc:spChg>
        <pc:spChg chg="del mod ord">
          <ac:chgData name="Sarawoot Kongyoung" userId="3c6e786b-6c74-44bb-b33c-0040d5d8c246" providerId="ADAL" clId="{B905AD6A-4EA2-4808-9E88-CC1123EBD256}" dt="2024-10-13T10:33:48.938" v="112" actId="700"/>
          <ac:spMkLst>
            <pc:docMk/>
            <pc:sldMk cId="3094606069" sldId="314"/>
            <ac:spMk id="3" creationId="{E9C07D94-073C-947A-A6DD-599FD73A43FC}"/>
          </ac:spMkLst>
        </pc:spChg>
        <pc:spChg chg="add mod ord">
          <ac:chgData name="Sarawoot Kongyoung" userId="3c6e786b-6c74-44bb-b33c-0040d5d8c246" providerId="ADAL" clId="{B905AD6A-4EA2-4808-9E88-CC1123EBD256}" dt="2024-10-13T10:53:38.470" v="130" actId="26606"/>
          <ac:spMkLst>
            <pc:docMk/>
            <pc:sldMk cId="3094606069" sldId="314"/>
            <ac:spMk id="4" creationId="{10F798B2-9EC9-347C-F18C-DABAE2BD1AB1}"/>
          </ac:spMkLst>
        </pc:spChg>
        <pc:spChg chg="add del mod ord">
          <ac:chgData name="Sarawoot Kongyoung" userId="3c6e786b-6c74-44bb-b33c-0040d5d8c246" providerId="ADAL" clId="{B905AD6A-4EA2-4808-9E88-CC1123EBD256}" dt="2024-10-13T10:53:27.036" v="129"/>
          <ac:spMkLst>
            <pc:docMk/>
            <pc:sldMk cId="3094606069" sldId="314"/>
            <ac:spMk id="5" creationId="{70BC482F-76E7-3C25-4145-9B51544E1D1A}"/>
          </ac:spMkLst>
        </pc:spChg>
        <pc:spChg chg="add">
          <ac:chgData name="Sarawoot Kongyoung" userId="3c6e786b-6c74-44bb-b33c-0040d5d8c246" providerId="ADAL" clId="{B905AD6A-4EA2-4808-9E88-CC1123EBD256}" dt="2024-10-13T10:53:38.470" v="130" actId="26606"/>
          <ac:spMkLst>
            <pc:docMk/>
            <pc:sldMk cId="3094606069" sldId="314"/>
            <ac:spMk id="1031" creationId="{37C89E4B-3C9F-44B9-8B86-D9E3D112D8EC}"/>
          </ac:spMkLst>
        </pc:spChg>
        <pc:picChg chg="add mod">
          <ac:chgData name="Sarawoot Kongyoung" userId="3c6e786b-6c74-44bb-b33c-0040d5d8c246" providerId="ADAL" clId="{B905AD6A-4EA2-4808-9E88-CC1123EBD256}" dt="2024-10-13T10:53:38.470" v="130" actId="26606"/>
          <ac:picMkLst>
            <pc:docMk/>
            <pc:sldMk cId="3094606069" sldId="314"/>
            <ac:picMk id="1026" creationId="{EFF7DDD6-E352-C934-62A4-7E8E959FC7F8}"/>
          </ac:picMkLst>
        </pc:picChg>
        <pc:cxnChg chg="add">
          <ac:chgData name="Sarawoot Kongyoung" userId="3c6e786b-6c74-44bb-b33c-0040d5d8c246" providerId="ADAL" clId="{B905AD6A-4EA2-4808-9E88-CC1123EBD256}" dt="2024-10-13T10:53:38.470" v="130" actId="26606"/>
          <ac:cxnSpMkLst>
            <pc:docMk/>
            <pc:sldMk cId="3094606069" sldId="314"/>
            <ac:cxnSpMk id="1033" creationId="{AA2EAA10-076F-46BD-8F0F-B9A2FB77A85C}"/>
          </ac:cxnSpMkLst>
        </pc:cxnChg>
        <pc:cxnChg chg="add">
          <ac:chgData name="Sarawoot Kongyoung" userId="3c6e786b-6c74-44bb-b33c-0040d5d8c246" providerId="ADAL" clId="{B905AD6A-4EA2-4808-9E88-CC1123EBD256}" dt="2024-10-13T10:53:38.470" v="130" actId="26606"/>
          <ac:cxnSpMkLst>
            <pc:docMk/>
            <pc:sldMk cId="3094606069" sldId="314"/>
            <ac:cxnSpMk id="1035" creationId="{D891E407-403B-4764-86C9-33A56D3BCAA3}"/>
          </ac:cxnSpMkLst>
        </pc:cxnChg>
      </pc:sldChg>
      <pc:sldChg chg="addSp modSp new mod modAnim">
        <pc:chgData name="Sarawoot Kongyoung" userId="3c6e786b-6c74-44bb-b33c-0040d5d8c246" providerId="ADAL" clId="{B905AD6A-4EA2-4808-9E88-CC1123EBD256}" dt="2024-10-13T11:10:18.844" v="154" actId="208"/>
        <pc:sldMkLst>
          <pc:docMk/>
          <pc:sldMk cId="984681896" sldId="315"/>
        </pc:sldMkLst>
        <pc:spChg chg="mod">
          <ac:chgData name="Sarawoot Kongyoung" userId="3c6e786b-6c74-44bb-b33c-0040d5d8c246" providerId="ADAL" clId="{B905AD6A-4EA2-4808-9E88-CC1123EBD256}" dt="2024-10-13T11:08:07.532" v="134"/>
          <ac:spMkLst>
            <pc:docMk/>
            <pc:sldMk cId="984681896" sldId="315"/>
            <ac:spMk id="2" creationId="{D3EC6403-CEB0-9EAC-C8CD-E204BADDEA00}"/>
          </ac:spMkLst>
        </pc:spChg>
        <pc:spChg chg="mod">
          <ac:chgData name="Sarawoot Kongyoung" userId="3c6e786b-6c74-44bb-b33c-0040d5d8c246" providerId="ADAL" clId="{B905AD6A-4EA2-4808-9E88-CC1123EBD256}" dt="2024-10-13T11:09:01.884" v="144" actId="207"/>
          <ac:spMkLst>
            <pc:docMk/>
            <pc:sldMk cId="984681896" sldId="315"/>
            <ac:spMk id="3" creationId="{0E3A5D7E-7FB8-EFFF-0DF5-EC889D24692A}"/>
          </ac:spMkLst>
        </pc:spChg>
        <pc:picChg chg="add mod">
          <ac:chgData name="Sarawoot Kongyoung" userId="3c6e786b-6c74-44bb-b33c-0040d5d8c246" providerId="ADAL" clId="{B905AD6A-4EA2-4808-9E88-CC1123EBD256}" dt="2024-10-13T11:09:36.312" v="148" actId="1076"/>
          <ac:picMkLst>
            <pc:docMk/>
            <pc:sldMk cId="984681896" sldId="315"/>
            <ac:picMk id="5" creationId="{7FC1BBB0-7FA4-0248-1C2E-F53A0AF31D67}"/>
          </ac:picMkLst>
        </pc:picChg>
        <pc:picChg chg="add mod">
          <ac:chgData name="Sarawoot Kongyoung" userId="3c6e786b-6c74-44bb-b33c-0040d5d8c246" providerId="ADAL" clId="{B905AD6A-4EA2-4808-9E88-CC1123EBD256}" dt="2024-10-13T11:10:18.844" v="154" actId="208"/>
          <ac:picMkLst>
            <pc:docMk/>
            <pc:sldMk cId="984681896" sldId="315"/>
            <ac:picMk id="7" creationId="{F72C55BA-3FD6-BE50-DF76-18AF01B78E13}"/>
          </ac:picMkLst>
        </pc:picChg>
      </pc:sldChg>
      <pc:sldChg chg="del">
        <pc:chgData name="Sarawoot Kongyoung" userId="3c6e786b-6c74-44bb-b33c-0040d5d8c246" providerId="ADAL" clId="{B905AD6A-4EA2-4808-9E88-CC1123EBD256}" dt="2024-10-13T10:27:14.797" v="1" actId="47"/>
        <pc:sldMkLst>
          <pc:docMk/>
          <pc:sldMk cId="2140165857" sldId="315"/>
        </pc:sldMkLst>
      </pc:sldChg>
      <pc:sldChg chg="modSp new mod">
        <pc:chgData name="Sarawoot Kongyoung" userId="3c6e786b-6c74-44bb-b33c-0040d5d8c246" providerId="ADAL" clId="{B905AD6A-4EA2-4808-9E88-CC1123EBD256}" dt="2024-10-13T11:13:23.472" v="171" actId="207"/>
        <pc:sldMkLst>
          <pc:docMk/>
          <pc:sldMk cId="44939342" sldId="316"/>
        </pc:sldMkLst>
        <pc:spChg chg="mod">
          <ac:chgData name="Sarawoot Kongyoung" userId="3c6e786b-6c74-44bb-b33c-0040d5d8c246" providerId="ADAL" clId="{B905AD6A-4EA2-4808-9E88-CC1123EBD256}" dt="2024-10-13T11:11:46.796" v="158"/>
          <ac:spMkLst>
            <pc:docMk/>
            <pc:sldMk cId="44939342" sldId="316"/>
            <ac:spMk id="2" creationId="{13826E55-1213-D188-A3A3-F3E885FDDCFA}"/>
          </ac:spMkLst>
        </pc:spChg>
        <pc:spChg chg="mod">
          <ac:chgData name="Sarawoot Kongyoung" userId="3c6e786b-6c74-44bb-b33c-0040d5d8c246" providerId="ADAL" clId="{B905AD6A-4EA2-4808-9E88-CC1123EBD256}" dt="2024-10-13T11:13:23.472" v="171" actId="207"/>
          <ac:spMkLst>
            <pc:docMk/>
            <pc:sldMk cId="44939342" sldId="316"/>
            <ac:spMk id="3" creationId="{E3A26EE6-547A-FFD8-6EFD-FA3299F9206B}"/>
          </ac:spMkLst>
        </pc:spChg>
      </pc:sldChg>
      <pc:sldChg chg="del">
        <pc:chgData name="Sarawoot Kongyoung" userId="3c6e786b-6c74-44bb-b33c-0040d5d8c246" providerId="ADAL" clId="{B905AD6A-4EA2-4808-9E88-CC1123EBD256}" dt="2024-10-13T10:27:14.797" v="1" actId="47"/>
        <pc:sldMkLst>
          <pc:docMk/>
          <pc:sldMk cId="1867865129" sldId="316"/>
        </pc:sldMkLst>
      </pc:sldChg>
      <pc:sldChg chg="addSp delSp modSp new mod modAnim">
        <pc:chgData name="Sarawoot Kongyoung" userId="3c6e786b-6c74-44bb-b33c-0040d5d8c246" providerId="ADAL" clId="{B905AD6A-4EA2-4808-9E88-CC1123EBD256}" dt="2024-10-13T11:19:09.610" v="196"/>
        <pc:sldMkLst>
          <pc:docMk/>
          <pc:sldMk cId="2971216" sldId="317"/>
        </pc:sldMkLst>
        <pc:spChg chg="mod">
          <ac:chgData name="Sarawoot Kongyoung" userId="3c6e786b-6c74-44bb-b33c-0040d5d8c246" providerId="ADAL" clId="{B905AD6A-4EA2-4808-9E88-CC1123EBD256}" dt="2024-10-13T11:14:00.120" v="177" actId="113"/>
          <ac:spMkLst>
            <pc:docMk/>
            <pc:sldMk cId="2971216" sldId="317"/>
            <ac:spMk id="2" creationId="{309D2CDE-516A-9500-06BB-4B88E2CEBC3B}"/>
          </ac:spMkLst>
        </pc:spChg>
        <pc:spChg chg="del">
          <ac:chgData name="Sarawoot Kongyoung" userId="3c6e786b-6c74-44bb-b33c-0040d5d8c246" providerId="ADAL" clId="{B905AD6A-4EA2-4808-9E88-CC1123EBD256}" dt="2024-10-13T11:16:14.960" v="178" actId="22"/>
          <ac:spMkLst>
            <pc:docMk/>
            <pc:sldMk cId="2971216" sldId="317"/>
            <ac:spMk id="3" creationId="{6E15DE2B-87B5-CECD-2270-2B1E90E5E203}"/>
          </ac:spMkLst>
        </pc:spChg>
        <pc:spChg chg="add del mod">
          <ac:chgData name="Sarawoot Kongyoung" userId="3c6e786b-6c74-44bb-b33c-0040d5d8c246" providerId="ADAL" clId="{B905AD6A-4EA2-4808-9E88-CC1123EBD256}" dt="2024-10-13T11:17:51.541" v="184" actId="22"/>
          <ac:spMkLst>
            <pc:docMk/>
            <pc:sldMk cId="2971216" sldId="317"/>
            <ac:spMk id="7" creationId="{33B80561-A43F-AC7D-3445-0478F5B678D2}"/>
          </ac:spMkLst>
        </pc:spChg>
        <pc:spChg chg="add mod">
          <ac:chgData name="Sarawoot Kongyoung" userId="3c6e786b-6c74-44bb-b33c-0040d5d8c246" providerId="ADAL" clId="{B905AD6A-4EA2-4808-9E88-CC1123EBD256}" dt="2024-10-13T11:19:02.270" v="195" actId="208"/>
          <ac:spMkLst>
            <pc:docMk/>
            <pc:sldMk cId="2971216" sldId="317"/>
            <ac:spMk id="10" creationId="{85A52360-3109-BCCE-F79A-2D5045B1CB6C}"/>
          </ac:spMkLst>
        </pc:spChg>
        <pc:picChg chg="add del mod ord">
          <ac:chgData name="Sarawoot Kongyoung" userId="3c6e786b-6c74-44bb-b33c-0040d5d8c246" providerId="ADAL" clId="{B905AD6A-4EA2-4808-9E88-CC1123EBD256}" dt="2024-10-13T11:17:49.887" v="183" actId="478"/>
          <ac:picMkLst>
            <pc:docMk/>
            <pc:sldMk cId="2971216" sldId="317"/>
            <ac:picMk id="5" creationId="{E2F76790-016B-5350-2AB0-EB9FA3D7D2E4}"/>
          </ac:picMkLst>
        </pc:picChg>
        <pc:picChg chg="add mod ord">
          <ac:chgData name="Sarawoot Kongyoung" userId="3c6e786b-6c74-44bb-b33c-0040d5d8c246" providerId="ADAL" clId="{B905AD6A-4EA2-4808-9E88-CC1123EBD256}" dt="2024-10-13T11:17:56.657" v="186" actId="14100"/>
          <ac:picMkLst>
            <pc:docMk/>
            <pc:sldMk cId="2971216" sldId="317"/>
            <ac:picMk id="9" creationId="{6C68A239-AE15-3609-6702-1AD7B9E59A18}"/>
          </ac:picMkLst>
        </pc:picChg>
      </pc:sldChg>
      <pc:sldChg chg="del">
        <pc:chgData name="Sarawoot Kongyoung" userId="3c6e786b-6c74-44bb-b33c-0040d5d8c246" providerId="ADAL" clId="{B905AD6A-4EA2-4808-9E88-CC1123EBD256}" dt="2024-10-13T10:27:14.797" v="1" actId="47"/>
        <pc:sldMkLst>
          <pc:docMk/>
          <pc:sldMk cId="2401169986" sldId="317"/>
        </pc:sldMkLst>
      </pc:sldChg>
      <pc:sldChg chg="add ord">
        <pc:chgData name="Sarawoot Kongyoung" userId="3c6e786b-6c74-44bb-b33c-0040d5d8c246" providerId="ADAL" clId="{B905AD6A-4EA2-4808-9E88-CC1123EBD256}" dt="2024-10-13T11:19:42.165" v="198"/>
        <pc:sldMkLst>
          <pc:docMk/>
          <pc:sldMk cId="51668117" sldId="318"/>
        </pc:sldMkLst>
      </pc:sldChg>
      <pc:sldChg chg="del">
        <pc:chgData name="Sarawoot Kongyoung" userId="3c6e786b-6c74-44bb-b33c-0040d5d8c246" providerId="ADAL" clId="{B905AD6A-4EA2-4808-9E88-CC1123EBD256}" dt="2024-10-13T10:27:14.797" v="1" actId="47"/>
        <pc:sldMkLst>
          <pc:docMk/>
          <pc:sldMk cId="1704699103" sldId="318"/>
        </pc:sldMkLst>
      </pc:sldChg>
      <pc:sldChg chg="addSp delSp modSp new mod">
        <pc:chgData name="Sarawoot Kongyoung" userId="3c6e786b-6c74-44bb-b33c-0040d5d8c246" providerId="ADAL" clId="{B905AD6A-4EA2-4808-9E88-CC1123EBD256}" dt="2024-10-13T11:23:24.429" v="204" actId="1076"/>
        <pc:sldMkLst>
          <pc:docMk/>
          <pc:sldMk cId="975924834" sldId="319"/>
        </pc:sldMkLst>
        <pc:spChg chg="mod">
          <ac:chgData name="Sarawoot Kongyoung" userId="3c6e786b-6c74-44bb-b33c-0040d5d8c246" providerId="ADAL" clId="{B905AD6A-4EA2-4808-9E88-CC1123EBD256}" dt="2024-10-13T11:23:17.941" v="201"/>
          <ac:spMkLst>
            <pc:docMk/>
            <pc:sldMk cId="975924834" sldId="319"/>
            <ac:spMk id="2" creationId="{F1D80315-AF58-41F1-AA3E-EB812952F38C}"/>
          </ac:spMkLst>
        </pc:spChg>
        <pc:spChg chg="del">
          <ac:chgData name="Sarawoot Kongyoung" userId="3c6e786b-6c74-44bb-b33c-0040d5d8c246" providerId="ADAL" clId="{B905AD6A-4EA2-4808-9E88-CC1123EBD256}" dt="2024-10-13T11:23:13.118" v="200" actId="22"/>
          <ac:spMkLst>
            <pc:docMk/>
            <pc:sldMk cId="975924834" sldId="319"/>
            <ac:spMk id="3" creationId="{E7D494C3-DB2E-9E7E-3A7B-8A155B62FDCC}"/>
          </ac:spMkLst>
        </pc:spChg>
        <pc:picChg chg="add mod ord">
          <ac:chgData name="Sarawoot Kongyoung" userId="3c6e786b-6c74-44bb-b33c-0040d5d8c246" providerId="ADAL" clId="{B905AD6A-4EA2-4808-9E88-CC1123EBD256}" dt="2024-10-13T11:23:24.429" v="204" actId="1076"/>
          <ac:picMkLst>
            <pc:docMk/>
            <pc:sldMk cId="975924834" sldId="319"/>
            <ac:picMk id="5" creationId="{F42E19DB-36FB-82E9-822A-99F7CF752BC1}"/>
          </ac:picMkLst>
        </pc:picChg>
      </pc:sldChg>
      <pc:sldChg chg="del">
        <pc:chgData name="Sarawoot Kongyoung" userId="3c6e786b-6c74-44bb-b33c-0040d5d8c246" providerId="ADAL" clId="{B905AD6A-4EA2-4808-9E88-CC1123EBD256}" dt="2024-10-13T10:27:14.797" v="1" actId="47"/>
        <pc:sldMkLst>
          <pc:docMk/>
          <pc:sldMk cId="1000368166" sldId="319"/>
        </pc:sldMkLst>
      </pc:sldChg>
      <pc:sldChg chg="addSp delSp modSp new mod modClrScheme chgLayout">
        <pc:chgData name="Sarawoot Kongyoung" userId="3c6e786b-6c74-44bb-b33c-0040d5d8c246" providerId="ADAL" clId="{B905AD6A-4EA2-4808-9E88-CC1123EBD256}" dt="2024-10-13T11:24:11.868" v="210" actId="1076"/>
        <pc:sldMkLst>
          <pc:docMk/>
          <pc:sldMk cId="2131061784" sldId="320"/>
        </pc:sldMkLst>
        <pc:spChg chg="del">
          <ac:chgData name="Sarawoot Kongyoung" userId="3c6e786b-6c74-44bb-b33c-0040d5d8c246" providerId="ADAL" clId="{B905AD6A-4EA2-4808-9E88-CC1123EBD256}" dt="2024-10-13T11:24:10.631" v="209" actId="700"/>
          <ac:spMkLst>
            <pc:docMk/>
            <pc:sldMk cId="2131061784" sldId="320"/>
            <ac:spMk id="2" creationId="{970B973A-35EF-B983-CDA0-4524FB5F147C}"/>
          </ac:spMkLst>
        </pc:spChg>
        <pc:spChg chg="del">
          <ac:chgData name="Sarawoot Kongyoung" userId="3c6e786b-6c74-44bb-b33c-0040d5d8c246" providerId="ADAL" clId="{B905AD6A-4EA2-4808-9E88-CC1123EBD256}" dt="2024-10-13T11:23:58.917" v="206" actId="22"/>
          <ac:spMkLst>
            <pc:docMk/>
            <pc:sldMk cId="2131061784" sldId="320"/>
            <ac:spMk id="3" creationId="{C3756039-3FEC-0314-0FDB-ADAF5EF12DD0}"/>
          </ac:spMkLst>
        </pc:spChg>
        <pc:picChg chg="add mod ord">
          <ac:chgData name="Sarawoot Kongyoung" userId="3c6e786b-6c74-44bb-b33c-0040d5d8c246" providerId="ADAL" clId="{B905AD6A-4EA2-4808-9E88-CC1123EBD256}" dt="2024-10-13T11:24:11.868" v="210" actId="1076"/>
          <ac:picMkLst>
            <pc:docMk/>
            <pc:sldMk cId="2131061784" sldId="320"/>
            <ac:picMk id="5" creationId="{9E652EB7-3DBB-1E0A-8934-3075462BA0D0}"/>
          </ac:picMkLst>
        </pc:picChg>
      </pc:sldChg>
      <pc:sldChg chg="del">
        <pc:chgData name="Sarawoot Kongyoung" userId="3c6e786b-6c74-44bb-b33c-0040d5d8c246" providerId="ADAL" clId="{B905AD6A-4EA2-4808-9E88-CC1123EBD256}" dt="2024-10-13T10:27:14.797" v="1" actId="47"/>
        <pc:sldMkLst>
          <pc:docMk/>
          <pc:sldMk cId="2877647226" sldId="320"/>
        </pc:sldMkLst>
      </pc:sldChg>
      <pc:sldChg chg="addSp delSp modSp new mod">
        <pc:chgData name="Sarawoot Kongyoung" userId="3c6e786b-6c74-44bb-b33c-0040d5d8c246" providerId="ADAL" clId="{B905AD6A-4EA2-4808-9E88-CC1123EBD256}" dt="2024-10-13T11:49:13.686" v="383" actId="403"/>
        <pc:sldMkLst>
          <pc:docMk/>
          <pc:sldMk cId="2316594711" sldId="321"/>
        </pc:sldMkLst>
        <pc:spChg chg="mod">
          <ac:chgData name="Sarawoot Kongyoung" userId="3c6e786b-6c74-44bb-b33c-0040d5d8c246" providerId="ADAL" clId="{B905AD6A-4EA2-4808-9E88-CC1123EBD256}" dt="2024-10-13T11:27:45.222" v="218" actId="20577"/>
          <ac:spMkLst>
            <pc:docMk/>
            <pc:sldMk cId="2316594711" sldId="321"/>
            <ac:spMk id="2" creationId="{BF538740-3BFD-B2C9-699F-05459D4CA03D}"/>
          </ac:spMkLst>
        </pc:spChg>
        <pc:spChg chg="del">
          <ac:chgData name="Sarawoot Kongyoung" userId="3c6e786b-6c74-44bb-b33c-0040d5d8c246" providerId="ADAL" clId="{B905AD6A-4EA2-4808-9E88-CC1123EBD256}" dt="2024-10-13T11:35:00.226" v="236"/>
          <ac:spMkLst>
            <pc:docMk/>
            <pc:sldMk cId="2316594711" sldId="321"/>
            <ac:spMk id="3" creationId="{A9B78303-A275-DE0D-D0E9-1288D0EAFCAC}"/>
          </ac:spMkLst>
        </pc:spChg>
        <pc:spChg chg="add mod">
          <ac:chgData name="Sarawoot Kongyoung" userId="3c6e786b-6c74-44bb-b33c-0040d5d8c246" providerId="ADAL" clId="{B905AD6A-4EA2-4808-9E88-CC1123EBD256}" dt="2024-10-13T11:49:13.686" v="383" actId="403"/>
          <ac:spMkLst>
            <pc:docMk/>
            <pc:sldMk cId="2316594711" sldId="321"/>
            <ac:spMk id="4" creationId="{2E85ABBF-9CA7-1419-6DFC-D0BABEF4E519}"/>
          </ac:spMkLst>
        </pc:spChg>
      </pc:sldChg>
      <pc:sldChg chg="del">
        <pc:chgData name="Sarawoot Kongyoung" userId="3c6e786b-6c74-44bb-b33c-0040d5d8c246" providerId="ADAL" clId="{B905AD6A-4EA2-4808-9E88-CC1123EBD256}" dt="2024-10-13T10:27:14.797" v="1" actId="47"/>
        <pc:sldMkLst>
          <pc:docMk/>
          <pc:sldMk cId="3816630710" sldId="321"/>
        </pc:sldMkLst>
      </pc:sldChg>
      <pc:sldChg chg="del">
        <pc:chgData name="Sarawoot Kongyoung" userId="3c6e786b-6c74-44bb-b33c-0040d5d8c246" providerId="ADAL" clId="{B905AD6A-4EA2-4808-9E88-CC1123EBD256}" dt="2024-10-13T10:27:14.797" v="1" actId="47"/>
        <pc:sldMkLst>
          <pc:docMk/>
          <pc:sldMk cId="1824847738" sldId="322"/>
        </pc:sldMkLst>
      </pc:sldChg>
      <pc:sldChg chg="addSp delSp modSp new mod ord setBg">
        <pc:chgData name="Sarawoot Kongyoung" userId="3c6e786b-6c74-44bb-b33c-0040d5d8c246" providerId="ADAL" clId="{B905AD6A-4EA2-4808-9E88-CC1123EBD256}" dt="2024-10-13T11:32:25.462" v="235"/>
        <pc:sldMkLst>
          <pc:docMk/>
          <pc:sldMk cId="2860988718" sldId="322"/>
        </pc:sldMkLst>
        <pc:spChg chg="del">
          <ac:chgData name="Sarawoot Kongyoung" userId="3c6e786b-6c74-44bb-b33c-0040d5d8c246" providerId="ADAL" clId="{B905AD6A-4EA2-4808-9E88-CC1123EBD256}" dt="2024-10-13T11:31:57.060" v="223" actId="26606"/>
          <ac:spMkLst>
            <pc:docMk/>
            <pc:sldMk cId="2860988718" sldId="322"/>
            <ac:spMk id="2" creationId="{5E4CED47-BB6B-2049-4EE6-AF47848D47E4}"/>
          </ac:spMkLst>
        </pc:spChg>
        <pc:spChg chg="del">
          <ac:chgData name="Sarawoot Kongyoung" userId="3c6e786b-6c74-44bb-b33c-0040d5d8c246" providerId="ADAL" clId="{B905AD6A-4EA2-4808-9E88-CC1123EBD256}" dt="2024-10-13T11:31:49.805" v="220"/>
          <ac:spMkLst>
            <pc:docMk/>
            <pc:sldMk cId="2860988718" sldId="322"/>
            <ac:spMk id="3" creationId="{7C5B278D-BF9B-E349-8AF4-35E1E846399D}"/>
          </ac:spMkLst>
        </pc:spChg>
        <pc:spChg chg="add mod">
          <ac:chgData name="Sarawoot Kongyoung" userId="3c6e786b-6c74-44bb-b33c-0040d5d8c246" providerId="ADAL" clId="{B905AD6A-4EA2-4808-9E88-CC1123EBD256}" dt="2024-10-13T11:32:13.230" v="233" actId="1076"/>
          <ac:spMkLst>
            <pc:docMk/>
            <pc:sldMk cId="2860988718" sldId="322"/>
            <ac:spMk id="5" creationId="{73E2D995-6545-04A6-E410-0F4FCA3C7BBE}"/>
          </ac:spMkLst>
        </pc:spChg>
        <pc:spChg chg="add">
          <ac:chgData name="Sarawoot Kongyoung" userId="3c6e786b-6c74-44bb-b33c-0040d5d8c246" providerId="ADAL" clId="{B905AD6A-4EA2-4808-9E88-CC1123EBD256}" dt="2024-10-13T11:31:57.060" v="223" actId="26606"/>
          <ac:spMkLst>
            <pc:docMk/>
            <pc:sldMk cId="2860988718" sldId="322"/>
            <ac:spMk id="2055" creationId="{42A4FC2C-047E-45A5-965D-8E1E3BF09BC6}"/>
          </ac:spMkLst>
        </pc:spChg>
        <pc:picChg chg="add mod">
          <ac:chgData name="Sarawoot Kongyoung" userId="3c6e786b-6c74-44bb-b33c-0040d5d8c246" providerId="ADAL" clId="{B905AD6A-4EA2-4808-9E88-CC1123EBD256}" dt="2024-10-13T11:32:05.157" v="225" actId="27614"/>
          <ac:picMkLst>
            <pc:docMk/>
            <pc:sldMk cId="2860988718" sldId="322"/>
            <ac:picMk id="2050" creationId="{A94B5E5C-8892-E6FB-8020-F0483DA8E002}"/>
          </ac:picMkLst>
        </pc:picChg>
      </pc:sldChg>
      <pc:sldChg chg="del">
        <pc:chgData name="Sarawoot Kongyoung" userId="3c6e786b-6c74-44bb-b33c-0040d5d8c246" providerId="ADAL" clId="{B905AD6A-4EA2-4808-9E88-CC1123EBD256}" dt="2024-10-13T10:27:14.797" v="1" actId="47"/>
        <pc:sldMkLst>
          <pc:docMk/>
          <pc:sldMk cId="837460546" sldId="323"/>
        </pc:sldMkLst>
      </pc:sldChg>
      <pc:sldChg chg="addSp delSp modSp new mod ord">
        <pc:chgData name="Sarawoot Kongyoung" userId="3c6e786b-6c74-44bb-b33c-0040d5d8c246" providerId="ADAL" clId="{B905AD6A-4EA2-4808-9E88-CC1123EBD256}" dt="2024-10-13T11:49:47.855" v="390"/>
        <pc:sldMkLst>
          <pc:docMk/>
          <pc:sldMk cId="3243817550" sldId="323"/>
        </pc:sldMkLst>
        <pc:spChg chg="mod">
          <ac:chgData name="Sarawoot Kongyoung" userId="3c6e786b-6c74-44bb-b33c-0040d5d8c246" providerId="ADAL" clId="{B905AD6A-4EA2-4808-9E88-CC1123EBD256}" dt="2024-10-13T11:48:59.960" v="381" actId="20577"/>
          <ac:spMkLst>
            <pc:docMk/>
            <pc:sldMk cId="3243817550" sldId="323"/>
            <ac:spMk id="2" creationId="{8F31C721-445F-049E-6355-C448AB0CDF25}"/>
          </ac:spMkLst>
        </pc:spChg>
        <pc:spChg chg="del">
          <ac:chgData name="Sarawoot Kongyoung" userId="3c6e786b-6c74-44bb-b33c-0040d5d8c246" providerId="ADAL" clId="{B905AD6A-4EA2-4808-9E88-CC1123EBD256}" dt="2024-10-13T11:48:25.296" v="376" actId="22"/>
          <ac:spMkLst>
            <pc:docMk/>
            <pc:sldMk cId="3243817550" sldId="323"/>
            <ac:spMk id="3" creationId="{757084D5-37BE-EE64-A6DC-0168A52B7EAF}"/>
          </ac:spMkLst>
        </pc:spChg>
        <pc:picChg chg="add mod ord">
          <ac:chgData name="Sarawoot Kongyoung" userId="3c6e786b-6c74-44bb-b33c-0040d5d8c246" providerId="ADAL" clId="{B905AD6A-4EA2-4808-9E88-CC1123EBD256}" dt="2024-10-13T11:48:25.296" v="376" actId="22"/>
          <ac:picMkLst>
            <pc:docMk/>
            <pc:sldMk cId="3243817550" sldId="323"/>
            <ac:picMk id="5" creationId="{EDBAA530-453F-A682-95D0-76DD0F7F942C}"/>
          </ac:picMkLst>
        </pc:picChg>
      </pc:sldChg>
      <pc:sldChg chg="modSp new mod">
        <pc:chgData name="Sarawoot Kongyoung" userId="3c6e786b-6c74-44bb-b33c-0040d5d8c246" providerId="ADAL" clId="{B905AD6A-4EA2-4808-9E88-CC1123EBD256}" dt="2024-10-13T11:50:30.671" v="401" actId="20577"/>
        <pc:sldMkLst>
          <pc:docMk/>
          <pc:sldMk cId="2440936225" sldId="324"/>
        </pc:sldMkLst>
        <pc:spChg chg="mod">
          <ac:chgData name="Sarawoot Kongyoung" userId="3c6e786b-6c74-44bb-b33c-0040d5d8c246" providerId="ADAL" clId="{B905AD6A-4EA2-4808-9E88-CC1123EBD256}" dt="2024-10-13T11:50:02.178" v="391"/>
          <ac:spMkLst>
            <pc:docMk/>
            <pc:sldMk cId="2440936225" sldId="324"/>
            <ac:spMk id="2" creationId="{4DFBDDEB-2400-4360-CD1B-42387FDCE035}"/>
          </ac:spMkLst>
        </pc:spChg>
        <pc:spChg chg="mod">
          <ac:chgData name="Sarawoot Kongyoung" userId="3c6e786b-6c74-44bb-b33c-0040d5d8c246" providerId="ADAL" clId="{B905AD6A-4EA2-4808-9E88-CC1123EBD256}" dt="2024-10-13T11:50:30.671" v="401" actId="20577"/>
          <ac:spMkLst>
            <pc:docMk/>
            <pc:sldMk cId="2440936225" sldId="324"/>
            <ac:spMk id="3" creationId="{3E1C4806-9CD1-95BC-3EAA-B4EE2C3929D6}"/>
          </ac:spMkLst>
        </pc:spChg>
      </pc:sldChg>
      <pc:sldChg chg="del">
        <pc:chgData name="Sarawoot Kongyoung" userId="3c6e786b-6c74-44bb-b33c-0040d5d8c246" providerId="ADAL" clId="{B905AD6A-4EA2-4808-9E88-CC1123EBD256}" dt="2024-10-13T10:27:14.797" v="1" actId="47"/>
        <pc:sldMkLst>
          <pc:docMk/>
          <pc:sldMk cId="4027960032" sldId="324"/>
        </pc:sldMkLst>
      </pc:sldChg>
      <pc:sldChg chg="addSp modSp new mod">
        <pc:chgData name="Sarawoot Kongyoung" userId="3c6e786b-6c74-44bb-b33c-0040d5d8c246" providerId="ADAL" clId="{B905AD6A-4EA2-4808-9E88-CC1123EBD256}" dt="2024-10-13T11:53:44.945" v="420" actId="13822"/>
        <pc:sldMkLst>
          <pc:docMk/>
          <pc:sldMk cId="2004315576" sldId="325"/>
        </pc:sldMkLst>
        <pc:spChg chg="mod">
          <ac:chgData name="Sarawoot Kongyoung" userId="3c6e786b-6c74-44bb-b33c-0040d5d8c246" providerId="ADAL" clId="{B905AD6A-4EA2-4808-9E88-CC1123EBD256}" dt="2024-10-13T11:52:20.915" v="403"/>
          <ac:spMkLst>
            <pc:docMk/>
            <pc:sldMk cId="2004315576" sldId="325"/>
            <ac:spMk id="2" creationId="{658A7B55-C806-8C4C-3457-EF9E5D7FB16D}"/>
          </ac:spMkLst>
        </pc:spChg>
        <pc:spChg chg="mod">
          <ac:chgData name="Sarawoot Kongyoung" userId="3c6e786b-6c74-44bb-b33c-0040d5d8c246" providerId="ADAL" clId="{B905AD6A-4EA2-4808-9E88-CC1123EBD256}" dt="2024-10-13T11:53:44.945" v="420" actId="13822"/>
          <ac:spMkLst>
            <pc:docMk/>
            <pc:sldMk cId="2004315576" sldId="325"/>
            <ac:spMk id="3" creationId="{CBB17629-74F1-9EBA-7B8E-0555158C4210}"/>
          </ac:spMkLst>
        </pc:spChg>
        <pc:picChg chg="add mod">
          <ac:chgData name="Sarawoot Kongyoung" userId="3c6e786b-6c74-44bb-b33c-0040d5d8c246" providerId="ADAL" clId="{B905AD6A-4EA2-4808-9E88-CC1123EBD256}" dt="2024-10-13T11:53:19.301" v="409" actId="1076"/>
          <ac:picMkLst>
            <pc:docMk/>
            <pc:sldMk cId="2004315576" sldId="325"/>
            <ac:picMk id="5" creationId="{5619B990-E632-5EDE-B191-8D88EDC5A161}"/>
          </ac:picMkLst>
        </pc:picChg>
      </pc:sldChg>
      <pc:sldChg chg="del">
        <pc:chgData name="Sarawoot Kongyoung" userId="3c6e786b-6c74-44bb-b33c-0040d5d8c246" providerId="ADAL" clId="{B905AD6A-4EA2-4808-9E88-CC1123EBD256}" dt="2024-10-13T10:27:14.797" v="1" actId="47"/>
        <pc:sldMkLst>
          <pc:docMk/>
          <pc:sldMk cId="3240031359" sldId="325"/>
        </pc:sldMkLst>
      </pc:sldChg>
      <pc:sldChg chg="addSp delSp modSp new mod modClrScheme chgLayout">
        <pc:chgData name="Sarawoot Kongyoung" userId="3c6e786b-6c74-44bb-b33c-0040d5d8c246" providerId="ADAL" clId="{B905AD6A-4EA2-4808-9E88-CC1123EBD256}" dt="2024-10-13T11:58:42.228" v="427" actId="1076"/>
        <pc:sldMkLst>
          <pc:docMk/>
          <pc:sldMk cId="1239914279" sldId="326"/>
        </pc:sldMkLst>
        <pc:spChg chg="del">
          <ac:chgData name="Sarawoot Kongyoung" userId="3c6e786b-6c74-44bb-b33c-0040d5d8c246" providerId="ADAL" clId="{B905AD6A-4EA2-4808-9E88-CC1123EBD256}" dt="2024-10-13T11:58:40.417" v="426" actId="700"/>
          <ac:spMkLst>
            <pc:docMk/>
            <pc:sldMk cId="1239914279" sldId="326"/>
            <ac:spMk id="2" creationId="{F2672B3E-9A56-30D2-550F-69E5F6522C3D}"/>
          </ac:spMkLst>
        </pc:spChg>
        <pc:spChg chg="del">
          <ac:chgData name="Sarawoot Kongyoung" userId="3c6e786b-6c74-44bb-b33c-0040d5d8c246" providerId="ADAL" clId="{B905AD6A-4EA2-4808-9E88-CC1123EBD256}" dt="2024-10-13T11:58:27.135" v="422" actId="22"/>
          <ac:spMkLst>
            <pc:docMk/>
            <pc:sldMk cId="1239914279" sldId="326"/>
            <ac:spMk id="3" creationId="{086D1A08-44E3-5F50-9ED2-21BFB4BFAA42}"/>
          </ac:spMkLst>
        </pc:spChg>
        <pc:picChg chg="add mod ord">
          <ac:chgData name="Sarawoot Kongyoung" userId="3c6e786b-6c74-44bb-b33c-0040d5d8c246" providerId="ADAL" clId="{B905AD6A-4EA2-4808-9E88-CC1123EBD256}" dt="2024-10-13T11:58:42.228" v="427" actId="1076"/>
          <ac:picMkLst>
            <pc:docMk/>
            <pc:sldMk cId="1239914279" sldId="326"/>
            <ac:picMk id="5" creationId="{64C131AE-286E-8000-68B3-596659D1598B}"/>
          </ac:picMkLst>
        </pc:picChg>
      </pc:sldChg>
      <pc:sldChg chg="del">
        <pc:chgData name="Sarawoot Kongyoung" userId="3c6e786b-6c74-44bb-b33c-0040d5d8c246" providerId="ADAL" clId="{B905AD6A-4EA2-4808-9E88-CC1123EBD256}" dt="2024-10-13T10:27:14.797" v="1" actId="47"/>
        <pc:sldMkLst>
          <pc:docMk/>
          <pc:sldMk cId="3128640652" sldId="326"/>
        </pc:sldMkLst>
      </pc:sldChg>
      <pc:sldChg chg="addSp modSp new mod ord modClrScheme chgLayout">
        <pc:chgData name="Sarawoot Kongyoung" userId="3c6e786b-6c74-44bb-b33c-0040d5d8c246" providerId="ADAL" clId="{B905AD6A-4EA2-4808-9E88-CC1123EBD256}" dt="2024-10-13T11:58:56.486" v="440" actId="20577"/>
        <pc:sldMkLst>
          <pc:docMk/>
          <pc:sldMk cId="1176785258" sldId="327"/>
        </pc:sldMkLst>
        <pc:spChg chg="add mod">
          <ac:chgData name="Sarawoot Kongyoung" userId="3c6e786b-6c74-44bb-b33c-0040d5d8c246" providerId="ADAL" clId="{B905AD6A-4EA2-4808-9E88-CC1123EBD256}" dt="2024-10-13T11:58:56.486" v="440" actId="20577"/>
          <ac:spMkLst>
            <pc:docMk/>
            <pc:sldMk cId="1176785258" sldId="327"/>
            <ac:spMk id="2" creationId="{A2DF9ECB-418F-C76E-BDB3-4028E4D960FE}"/>
          </ac:spMkLst>
        </pc:spChg>
        <pc:spChg chg="add mod">
          <ac:chgData name="Sarawoot Kongyoung" userId="3c6e786b-6c74-44bb-b33c-0040d5d8c246" providerId="ADAL" clId="{B905AD6A-4EA2-4808-9E88-CC1123EBD256}" dt="2024-10-13T11:58:52.519" v="430" actId="700"/>
          <ac:spMkLst>
            <pc:docMk/>
            <pc:sldMk cId="1176785258" sldId="327"/>
            <ac:spMk id="3" creationId="{E88EBCE7-E4BB-3969-9698-3BAC3B5EF348}"/>
          </ac:spMkLst>
        </pc:spChg>
      </pc:sldChg>
      <pc:sldChg chg="del">
        <pc:chgData name="Sarawoot Kongyoung" userId="3c6e786b-6c74-44bb-b33c-0040d5d8c246" providerId="ADAL" clId="{B905AD6A-4EA2-4808-9E88-CC1123EBD256}" dt="2024-10-13T10:27:14.797" v="1" actId="47"/>
        <pc:sldMkLst>
          <pc:docMk/>
          <pc:sldMk cId="1810244839" sldId="327"/>
        </pc:sldMkLst>
      </pc:sldChg>
      <pc:sldChg chg="addSp delSp new mod modClrScheme chgLayout">
        <pc:chgData name="Sarawoot Kongyoung" userId="3c6e786b-6c74-44bb-b33c-0040d5d8c246" providerId="ADAL" clId="{B905AD6A-4EA2-4808-9E88-CC1123EBD256}" dt="2024-10-13T11:59:57.329" v="443" actId="22"/>
        <pc:sldMkLst>
          <pc:docMk/>
          <pc:sldMk cId="2263825667" sldId="328"/>
        </pc:sldMkLst>
        <pc:spChg chg="del">
          <ac:chgData name="Sarawoot Kongyoung" userId="3c6e786b-6c74-44bb-b33c-0040d5d8c246" providerId="ADAL" clId="{B905AD6A-4EA2-4808-9E88-CC1123EBD256}" dt="2024-10-13T11:59:56.724" v="442" actId="700"/>
          <ac:spMkLst>
            <pc:docMk/>
            <pc:sldMk cId="2263825667" sldId="328"/>
            <ac:spMk id="2" creationId="{3B359825-E50B-875B-9153-1D4B1D5CE34D}"/>
          </ac:spMkLst>
        </pc:spChg>
        <pc:spChg chg="del">
          <ac:chgData name="Sarawoot Kongyoung" userId="3c6e786b-6c74-44bb-b33c-0040d5d8c246" providerId="ADAL" clId="{B905AD6A-4EA2-4808-9E88-CC1123EBD256}" dt="2024-10-13T11:59:56.724" v="442" actId="700"/>
          <ac:spMkLst>
            <pc:docMk/>
            <pc:sldMk cId="2263825667" sldId="328"/>
            <ac:spMk id="3" creationId="{79675FC2-FBB7-6FBA-69BE-7CA16066866C}"/>
          </ac:spMkLst>
        </pc:spChg>
        <pc:picChg chg="add">
          <ac:chgData name="Sarawoot Kongyoung" userId="3c6e786b-6c74-44bb-b33c-0040d5d8c246" providerId="ADAL" clId="{B905AD6A-4EA2-4808-9E88-CC1123EBD256}" dt="2024-10-13T11:59:57.329" v="443" actId="22"/>
          <ac:picMkLst>
            <pc:docMk/>
            <pc:sldMk cId="2263825667" sldId="328"/>
            <ac:picMk id="5" creationId="{3A5503BD-CC97-1399-D014-9A68293AE82E}"/>
          </ac:picMkLst>
        </pc:picChg>
      </pc:sldChg>
      <pc:sldChg chg="del">
        <pc:chgData name="Sarawoot Kongyoung" userId="3c6e786b-6c74-44bb-b33c-0040d5d8c246" providerId="ADAL" clId="{B905AD6A-4EA2-4808-9E88-CC1123EBD256}" dt="2024-10-13T10:27:14.797" v="1" actId="47"/>
        <pc:sldMkLst>
          <pc:docMk/>
          <pc:sldMk cId="2818776972" sldId="328"/>
        </pc:sldMkLst>
      </pc:sldChg>
      <pc:sldChg chg="del">
        <pc:chgData name="Sarawoot Kongyoung" userId="3c6e786b-6c74-44bb-b33c-0040d5d8c246" providerId="ADAL" clId="{B905AD6A-4EA2-4808-9E88-CC1123EBD256}" dt="2024-10-13T10:27:14.797" v="1" actId="47"/>
        <pc:sldMkLst>
          <pc:docMk/>
          <pc:sldMk cId="1557708219" sldId="329"/>
        </pc:sldMkLst>
      </pc:sldChg>
      <pc:sldChg chg="addSp delSp modSp new mod modClrScheme modAnim chgLayout">
        <pc:chgData name="Sarawoot Kongyoung" userId="3c6e786b-6c74-44bb-b33c-0040d5d8c246" providerId="ADAL" clId="{B905AD6A-4EA2-4808-9E88-CC1123EBD256}" dt="2024-10-13T12:35:04.078" v="465"/>
        <pc:sldMkLst>
          <pc:docMk/>
          <pc:sldMk cId="1809934407" sldId="329"/>
        </pc:sldMkLst>
        <pc:spChg chg="add mod">
          <ac:chgData name="Sarawoot Kongyoung" userId="3c6e786b-6c74-44bb-b33c-0040d5d8c246" providerId="ADAL" clId="{B905AD6A-4EA2-4808-9E88-CC1123EBD256}" dt="2024-10-13T12:30:13.112" v="447" actId="20577"/>
          <ac:spMkLst>
            <pc:docMk/>
            <pc:sldMk cId="1809934407" sldId="329"/>
            <ac:spMk id="2" creationId="{8C42FC25-F0BA-7A81-1435-112A36FFF2CA}"/>
          </ac:spMkLst>
        </pc:spChg>
        <pc:spChg chg="add del mod">
          <ac:chgData name="Sarawoot Kongyoung" userId="3c6e786b-6c74-44bb-b33c-0040d5d8c246" providerId="ADAL" clId="{B905AD6A-4EA2-4808-9E88-CC1123EBD256}" dt="2024-10-13T12:31:44.120" v="448" actId="22"/>
          <ac:spMkLst>
            <pc:docMk/>
            <pc:sldMk cId="1809934407" sldId="329"/>
            <ac:spMk id="3" creationId="{22A83BA1-B579-2111-BD1C-A8553CF0BDA6}"/>
          </ac:spMkLst>
        </pc:spChg>
        <pc:picChg chg="add mod ord">
          <ac:chgData name="Sarawoot Kongyoung" userId="3c6e786b-6c74-44bb-b33c-0040d5d8c246" providerId="ADAL" clId="{B905AD6A-4EA2-4808-9E88-CC1123EBD256}" dt="2024-10-13T12:33:45.184" v="459" actId="1076"/>
          <ac:picMkLst>
            <pc:docMk/>
            <pc:sldMk cId="1809934407" sldId="329"/>
            <ac:picMk id="5" creationId="{AF4AFB83-23A4-08BE-2C10-95A8647B8CB0}"/>
          </ac:picMkLst>
        </pc:picChg>
        <pc:picChg chg="add del mod">
          <ac:chgData name="Sarawoot Kongyoung" userId="3c6e786b-6c74-44bb-b33c-0040d5d8c246" providerId="ADAL" clId="{B905AD6A-4EA2-4808-9E88-CC1123EBD256}" dt="2024-10-13T12:34:45.198" v="462" actId="478"/>
          <ac:picMkLst>
            <pc:docMk/>
            <pc:sldMk cId="1809934407" sldId="329"/>
            <ac:picMk id="7" creationId="{45EFB3F5-5B98-891A-7321-4BE30E96D593}"/>
          </ac:picMkLst>
        </pc:picChg>
        <pc:picChg chg="add mod">
          <ac:chgData name="Sarawoot Kongyoung" userId="3c6e786b-6c74-44bb-b33c-0040d5d8c246" providerId="ADAL" clId="{B905AD6A-4EA2-4808-9E88-CC1123EBD256}" dt="2024-10-13T12:34:49.296" v="464" actId="1076"/>
          <ac:picMkLst>
            <pc:docMk/>
            <pc:sldMk cId="1809934407" sldId="329"/>
            <ac:picMk id="9" creationId="{5AA04924-534B-6B37-EF4A-9F9208076317}"/>
          </ac:picMkLst>
        </pc:picChg>
      </pc:sldChg>
      <pc:sldChg chg="addSp delSp modSp new mod modAnim">
        <pc:chgData name="Sarawoot Kongyoung" userId="3c6e786b-6c74-44bb-b33c-0040d5d8c246" providerId="ADAL" clId="{B905AD6A-4EA2-4808-9E88-CC1123EBD256}" dt="2024-10-13T12:41:35.139" v="477"/>
        <pc:sldMkLst>
          <pc:docMk/>
          <pc:sldMk cId="1178055705" sldId="330"/>
        </pc:sldMkLst>
        <pc:spChg chg="mod">
          <ac:chgData name="Sarawoot Kongyoung" userId="3c6e786b-6c74-44bb-b33c-0040d5d8c246" providerId="ADAL" clId="{B905AD6A-4EA2-4808-9E88-CC1123EBD256}" dt="2024-10-13T12:35:58.826" v="469"/>
          <ac:spMkLst>
            <pc:docMk/>
            <pc:sldMk cId="1178055705" sldId="330"/>
            <ac:spMk id="2" creationId="{11133F56-7C0A-5BD8-DC17-7301EFA04935}"/>
          </ac:spMkLst>
        </pc:spChg>
        <pc:spChg chg="del">
          <ac:chgData name="Sarawoot Kongyoung" userId="3c6e786b-6c74-44bb-b33c-0040d5d8c246" providerId="ADAL" clId="{B905AD6A-4EA2-4808-9E88-CC1123EBD256}" dt="2024-10-13T12:40:18.906" v="470" actId="22"/>
          <ac:spMkLst>
            <pc:docMk/>
            <pc:sldMk cId="1178055705" sldId="330"/>
            <ac:spMk id="3" creationId="{341E1D40-753D-255E-E05D-38087915C9E8}"/>
          </ac:spMkLst>
        </pc:spChg>
        <pc:picChg chg="add mod ord">
          <ac:chgData name="Sarawoot Kongyoung" userId="3c6e786b-6c74-44bb-b33c-0040d5d8c246" providerId="ADAL" clId="{B905AD6A-4EA2-4808-9E88-CC1123EBD256}" dt="2024-10-13T12:40:20.629" v="471" actId="1076"/>
          <ac:picMkLst>
            <pc:docMk/>
            <pc:sldMk cId="1178055705" sldId="330"/>
            <ac:picMk id="5" creationId="{3A0B0C9B-168F-7F58-656C-D464B4C2A9C0}"/>
          </ac:picMkLst>
        </pc:picChg>
        <pc:picChg chg="add mod">
          <ac:chgData name="Sarawoot Kongyoung" userId="3c6e786b-6c74-44bb-b33c-0040d5d8c246" providerId="ADAL" clId="{B905AD6A-4EA2-4808-9E88-CC1123EBD256}" dt="2024-10-13T12:41:31.626" v="476" actId="1076"/>
          <ac:picMkLst>
            <pc:docMk/>
            <pc:sldMk cId="1178055705" sldId="330"/>
            <ac:picMk id="7" creationId="{493C1810-96AE-0F2F-8E35-953A1373B1F0}"/>
          </ac:picMkLst>
        </pc:picChg>
      </pc:sldChg>
      <pc:sldChg chg="del">
        <pc:chgData name="Sarawoot Kongyoung" userId="3c6e786b-6c74-44bb-b33c-0040d5d8c246" providerId="ADAL" clId="{B905AD6A-4EA2-4808-9E88-CC1123EBD256}" dt="2024-10-13T10:27:14.797" v="1" actId="47"/>
        <pc:sldMkLst>
          <pc:docMk/>
          <pc:sldMk cId="3430387282" sldId="330"/>
        </pc:sldMkLst>
      </pc:sldChg>
      <pc:sldChg chg="del">
        <pc:chgData name="Sarawoot Kongyoung" userId="3c6e786b-6c74-44bb-b33c-0040d5d8c246" providerId="ADAL" clId="{B905AD6A-4EA2-4808-9E88-CC1123EBD256}" dt="2024-10-13T10:27:14.797" v="1" actId="47"/>
        <pc:sldMkLst>
          <pc:docMk/>
          <pc:sldMk cId="1401818135" sldId="331"/>
        </pc:sldMkLst>
      </pc:sldChg>
      <pc:sldChg chg="addSp delSp modSp new mod">
        <pc:chgData name="Sarawoot Kongyoung" userId="3c6e786b-6c74-44bb-b33c-0040d5d8c246" providerId="ADAL" clId="{B905AD6A-4EA2-4808-9E88-CC1123EBD256}" dt="2024-10-13T12:43:51.099" v="494" actId="1076"/>
        <pc:sldMkLst>
          <pc:docMk/>
          <pc:sldMk cId="2082595869" sldId="331"/>
        </pc:sldMkLst>
        <pc:spChg chg="mod">
          <ac:chgData name="Sarawoot Kongyoung" userId="3c6e786b-6c74-44bb-b33c-0040d5d8c246" providerId="ADAL" clId="{B905AD6A-4EA2-4808-9E88-CC1123EBD256}" dt="2024-10-13T12:43:33.971" v="485"/>
          <ac:spMkLst>
            <pc:docMk/>
            <pc:sldMk cId="2082595869" sldId="331"/>
            <ac:spMk id="2" creationId="{B18717D5-FFC8-0279-BA75-3DE8D8CEEF12}"/>
          </ac:spMkLst>
        </pc:spChg>
        <pc:spChg chg="del">
          <ac:chgData name="Sarawoot Kongyoung" userId="3c6e786b-6c74-44bb-b33c-0040d5d8c246" providerId="ADAL" clId="{B905AD6A-4EA2-4808-9E88-CC1123EBD256}" dt="2024-10-13T12:43:19.686" v="484" actId="22"/>
          <ac:spMkLst>
            <pc:docMk/>
            <pc:sldMk cId="2082595869" sldId="331"/>
            <ac:spMk id="3" creationId="{907DCC4B-A553-5BB1-B3C7-FFF907FA130C}"/>
          </ac:spMkLst>
        </pc:spChg>
        <pc:spChg chg="add mod">
          <ac:chgData name="Sarawoot Kongyoung" userId="3c6e786b-6c74-44bb-b33c-0040d5d8c246" providerId="ADAL" clId="{B905AD6A-4EA2-4808-9E88-CC1123EBD256}" dt="2024-10-13T12:43:51.099" v="494" actId="1076"/>
          <ac:spMkLst>
            <pc:docMk/>
            <pc:sldMk cId="2082595869" sldId="331"/>
            <ac:spMk id="7" creationId="{36A9B77C-A89A-71D9-2E64-9F64FA0CB700}"/>
          </ac:spMkLst>
        </pc:spChg>
        <pc:picChg chg="add mod ord">
          <ac:chgData name="Sarawoot Kongyoung" userId="3c6e786b-6c74-44bb-b33c-0040d5d8c246" providerId="ADAL" clId="{B905AD6A-4EA2-4808-9E88-CC1123EBD256}" dt="2024-10-13T12:43:19.686" v="484" actId="22"/>
          <ac:picMkLst>
            <pc:docMk/>
            <pc:sldMk cId="2082595869" sldId="331"/>
            <ac:picMk id="5" creationId="{E0974D15-F4B9-03DA-86C8-D2CF8B73E211}"/>
          </ac:picMkLst>
        </pc:picChg>
      </pc:sldChg>
      <pc:sldChg chg="del">
        <pc:chgData name="Sarawoot Kongyoung" userId="3c6e786b-6c74-44bb-b33c-0040d5d8c246" providerId="ADAL" clId="{B905AD6A-4EA2-4808-9E88-CC1123EBD256}" dt="2024-10-13T10:27:14.797" v="1" actId="47"/>
        <pc:sldMkLst>
          <pc:docMk/>
          <pc:sldMk cId="548124779" sldId="332"/>
        </pc:sldMkLst>
      </pc:sldChg>
      <pc:sldChg chg="modSp new mod ord">
        <pc:chgData name="Sarawoot Kongyoung" userId="3c6e786b-6c74-44bb-b33c-0040d5d8c246" providerId="ADAL" clId="{B905AD6A-4EA2-4808-9E88-CC1123EBD256}" dt="2024-10-13T12:49:50.328" v="501"/>
        <pc:sldMkLst>
          <pc:docMk/>
          <pc:sldMk cId="1181434091" sldId="332"/>
        </pc:sldMkLst>
        <pc:spChg chg="mod">
          <ac:chgData name="Sarawoot Kongyoung" userId="3c6e786b-6c74-44bb-b33c-0040d5d8c246" providerId="ADAL" clId="{B905AD6A-4EA2-4808-9E88-CC1123EBD256}" dt="2024-10-13T12:44:44.121" v="497"/>
          <ac:spMkLst>
            <pc:docMk/>
            <pc:sldMk cId="1181434091" sldId="332"/>
            <ac:spMk id="2" creationId="{7F5EB488-C93F-C30B-835E-4C49CF93EC7F}"/>
          </ac:spMkLst>
        </pc:spChg>
        <pc:spChg chg="mod">
          <ac:chgData name="Sarawoot Kongyoung" userId="3c6e786b-6c74-44bb-b33c-0040d5d8c246" providerId="ADAL" clId="{B905AD6A-4EA2-4808-9E88-CC1123EBD256}" dt="2024-10-13T12:45:03.763" v="499" actId="113"/>
          <ac:spMkLst>
            <pc:docMk/>
            <pc:sldMk cId="1181434091" sldId="332"/>
            <ac:spMk id="3" creationId="{37D70B5D-CC77-E143-1349-DABEF7635354}"/>
          </ac:spMkLst>
        </pc:spChg>
      </pc:sldChg>
      <pc:sldChg chg="addSp delSp modSp new mod">
        <pc:chgData name="Sarawoot Kongyoung" userId="3c6e786b-6c74-44bb-b33c-0040d5d8c246" providerId="ADAL" clId="{B905AD6A-4EA2-4808-9E88-CC1123EBD256}" dt="2024-10-13T13:58:31.734" v="608" actId="1076"/>
        <pc:sldMkLst>
          <pc:docMk/>
          <pc:sldMk cId="2565976576" sldId="333"/>
        </pc:sldMkLst>
        <pc:spChg chg="mod">
          <ac:chgData name="Sarawoot Kongyoung" userId="3c6e786b-6c74-44bb-b33c-0040d5d8c246" providerId="ADAL" clId="{B905AD6A-4EA2-4808-9E88-CC1123EBD256}" dt="2024-10-13T13:09:20.763" v="507"/>
          <ac:spMkLst>
            <pc:docMk/>
            <pc:sldMk cId="2565976576" sldId="333"/>
            <ac:spMk id="2" creationId="{25558134-668D-34BF-16CB-3FB439505F95}"/>
          </ac:spMkLst>
        </pc:spChg>
        <pc:spChg chg="del">
          <ac:chgData name="Sarawoot Kongyoung" userId="3c6e786b-6c74-44bb-b33c-0040d5d8c246" providerId="ADAL" clId="{B905AD6A-4EA2-4808-9E88-CC1123EBD256}" dt="2024-10-13T13:09:11.098" v="503" actId="22"/>
          <ac:spMkLst>
            <pc:docMk/>
            <pc:sldMk cId="2565976576" sldId="333"/>
            <ac:spMk id="3" creationId="{B1A07890-C994-E71D-BF57-EA0DA7B1BE4D}"/>
          </ac:spMkLst>
        </pc:spChg>
        <pc:picChg chg="add mod ord">
          <ac:chgData name="Sarawoot Kongyoung" userId="3c6e786b-6c74-44bb-b33c-0040d5d8c246" providerId="ADAL" clId="{B905AD6A-4EA2-4808-9E88-CC1123EBD256}" dt="2024-10-13T13:58:14.864" v="603" actId="1076"/>
          <ac:picMkLst>
            <pc:docMk/>
            <pc:sldMk cId="2565976576" sldId="333"/>
            <ac:picMk id="5" creationId="{67DC6B20-FDC0-00DC-43C8-3369DED36734}"/>
          </ac:picMkLst>
        </pc:picChg>
        <pc:picChg chg="add mod">
          <ac:chgData name="Sarawoot Kongyoung" userId="3c6e786b-6c74-44bb-b33c-0040d5d8c246" providerId="ADAL" clId="{B905AD6A-4EA2-4808-9E88-CC1123EBD256}" dt="2024-10-13T13:58:13.570" v="602" actId="1076"/>
          <ac:picMkLst>
            <pc:docMk/>
            <pc:sldMk cId="2565976576" sldId="333"/>
            <ac:picMk id="7" creationId="{FF6975E8-411F-B7F4-A796-3A669E6AECB2}"/>
          </ac:picMkLst>
        </pc:picChg>
        <pc:picChg chg="add mod">
          <ac:chgData name="Sarawoot Kongyoung" userId="3c6e786b-6c74-44bb-b33c-0040d5d8c246" providerId="ADAL" clId="{B905AD6A-4EA2-4808-9E88-CC1123EBD256}" dt="2024-10-13T13:58:31.734" v="608" actId="1076"/>
          <ac:picMkLst>
            <pc:docMk/>
            <pc:sldMk cId="2565976576" sldId="333"/>
            <ac:picMk id="9" creationId="{27910779-1C96-91C6-E5CC-4D8434DB2ADD}"/>
          </ac:picMkLst>
        </pc:picChg>
      </pc:sldChg>
      <pc:sldChg chg="del">
        <pc:chgData name="Sarawoot Kongyoung" userId="3c6e786b-6c74-44bb-b33c-0040d5d8c246" providerId="ADAL" clId="{B905AD6A-4EA2-4808-9E88-CC1123EBD256}" dt="2024-10-13T10:27:14.797" v="1" actId="47"/>
        <pc:sldMkLst>
          <pc:docMk/>
          <pc:sldMk cId="3598729746" sldId="333"/>
        </pc:sldMkLst>
      </pc:sldChg>
      <pc:sldChg chg="del">
        <pc:chgData name="Sarawoot Kongyoung" userId="3c6e786b-6c74-44bb-b33c-0040d5d8c246" providerId="ADAL" clId="{B905AD6A-4EA2-4808-9E88-CC1123EBD256}" dt="2024-10-13T10:27:14.797" v="1" actId="47"/>
        <pc:sldMkLst>
          <pc:docMk/>
          <pc:sldMk cId="664018414" sldId="334"/>
        </pc:sldMkLst>
      </pc:sldChg>
      <pc:sldChg chg="addSp delSp modSp new mod">
        <pc:chgData name="Sarawoot Kongyoung" userId="3c6e786b-6c74-44bb-b33c-0040d5d8c246" providerId="ADAL" clId="{B905AD6A-4EA2-4808-9E88-CC1123EBD256}" dt="2024-10-13T13:23:10.457" v="555" actId="1076"/>
        <pc:sldMkLst>
          <pc:docMk/>
          <pc:sldMk cId="4088804891" sldId="334"/>
        </pc:sldMkLst>
        <pc:spChg chg="mod">
          <ac:chgData name="Sarawoot Kongyoung" userId="3c6e786b-6c74-44bb-b33c-0040d5d8c246" providerId="ADAL" clId="{B905AD6A-4EA2-4808-9E88-CC1123EBD256}" dt="2024-10-13T13:09:59.338" v="536" actId="20577"/>
          <ac:spMkLst>
            <pc:docMk/>
            <pc:sldMk cId="4088804891" sldId="334"/>
            <ac:spMk id="2" creationId="{147584F4-E1AC-63F2-A4EF-14BB32ACDF11}"/>
          </ac:spMkLst>
        </pc:spChg>
        <pc:spChg chg="del">
          <ac:chgData name="Sarawoot Kongyoung" userId="3c6e786b-6c74-44bb-b33c-0040d5d8c246" providerId="ADAL" clId="{B905AD6A-4EA2-4808-9E88-CC1123EBD256}" dt="2024-10-13T13:10:57.606" v="541" actId="22"/>
          <ac:spMkLst>
            <pc:docMk/>
            <pc:sldMk cId="4088804891" sldId="334"/>
            <ac:spMk id="3" creationId="{6B43F42E-44D0-DEE4-1507-8E80D56D0DF0}"/>
          </ac:spMkLst>
        </pc:spChg>
        <pc:spChg chg="add del mod">
          <ac:chgData name="Sarawoot Kongyoung" userId="3c6e786b-6c74-44bb-b33c-0040d5d8c246" providerId="ADAL" clId="{B905AD6A-4EA2-4808-9E88-CC1123EBD256}" dt="2024-10-13T13:23:06.676" v="553" actId="22"/>
          <ac:spMkLst>
            <pc:docMk/>
            <pc:sldMk cId="4088804891" sldId="334"/>
            <ac:spMk id="9" creationId="{01B9EBBA-9A61-7A1E-8351-83D1CCFCA3D2}"/>
          </ac:spMkLst>
        </pc:spChg>
        <pc:picChg chg="add del mod ord">
          <ac:chgData name="Sarawoot Kongyoung" userId="3c6e786b-6c74-44bb-b33c-0040d5d8c246" providerId="ADAL" clId="{B905AD6A-4EA2-4808-9E88-CC1123EBD256}" dt="2024-10-13T13:21:21.943" v="551" actId="478"/>
          <ac:picMkLst>
            <pc:docMk/>
            <pc:sldMk cId="4088804891" sldId="334"/>
            <ac:picMk id="5" creationId="{5382492B-1379-866C-3D18-BC04CAEC1FAF}"/>
          </ac:picMkLst>
        </pc:picChg>
        <pc:picChg chg="add del mod">
          <ac:chgData name="Sarawoot Kongyoung" userId="3c6e786b-6c74-44bb-b33c-0040d5d8c246" providerId="ADAL" clId="{B905AD6A-4EA2-4808-9E88-CC1123EBD256}" dt="2024-10-13T13:21:25.030" v="552" actId="478"/>
          <ac:picMkLst>
            <pc:docMk/>
            <pc:sldMk cId="4088804891" sldId="334"/>
            <ac:picMk id="7" creationId="{DD7C14CA-8819-375D-4DB8-19D26F315302}"/>
          </ac:picMkLst>
        </pc:picChg>
        <pc:picChg chg="add mod ord">
          <ac:chgData name="Sarawoot Kongyoung" userId="3c6e786b-6c74-44bb-b33c-0040d5d8c246" providerId="ADAL" clId="{B905AD6A-4EA2-4808-9E88-CC1123EBD256}" dt="2024-10-13T13:23:10.457" v="555" actId="1076"/>
          <ac:picMkLst>
            <pc:docMk/>
            <pc:sldMk cId="4088804891" sldId="334"/>
            <ac:picMk id="11" creationId="{A78CFCEB-6A91-862C-8E99-9523448282B2}"/>
          </ac:picMkLst>
        </pc:picChg>
      </pc:sldChg>
      <pc:sldChg chg="del">
        <pc:chgData name="Sarawoot Kongyoung" userId="3c6e786b-6c74-44bb-b33c-0040d5d8c246" providerId="ADAL" clId="{B905AD6A-4EA2-4808-9E88-CC1123EBD256}" dt="2024-10-13T10:27:14.797" v="1" actId="47"/>
        <pc:sldMkLst>
          <pc:docMk/>
          <pc:sldMk cId="1437689087" sldId="335"/>
        </pc:sldMkLst>
      </pc:sldChg>
      <pc:sldChg chg="addSp delSp modSp new mod ord">
        <pc:chgData name="Sarawoot Kongyoung" userId="3c6e786b-6c74-44bb-b33c-0040d5d8c246" providerId="ADAL" clId="{B905AD6A-4EA2-4808-9E88-CC1123EBD256}" dt="2024-10-13T13:24:18.033" v="562"/>
        <pc:sldMkLst>
          <pc:docMk/>
          <pc:sldMk cId="2657718364" sldId="335"/>
        </pc:sldMkLst>
        <pc:spChg chg="mod">
          <ac:chgData name="Sarawoot Kongyoung" userId="3c6e786b-6c74-44bb-b33c-0040d5d8c246" providerId="ADAL" clId="{B905AD6A-4EA2-4808-9E88-CC1123EBD256}" dt="2024-10-13T13:23:21.287" v="559"/>
          <ac:spMkLst>
            <pc:docMk/>
            <pc:sldMk cId="2657718364" sldId="335"/>
            <ac:spMk id="2" creationId="{C26C89FC-8DFB-1A9B-64AE-93DA6B9AA806}"/>
          </ac:spMkLst>
        </pc:spChg>
        <pc:spChg chg="del">
          <ac:chgData name="Sarawoot Kongyoung" userId="3c6e786b-6c74-44bb-b33c-0040d5d8c246" providerId="ADAL" clId="{B905AD6A-4EA2-4808-9E88-CC1123EBD256}" dt="2024-10-13T13:24:15.163" v="560" actId="22"/>
          <ac:spMkLst>
            <pc:docMk/>
            <pc:sldMk cId="2657718364" sldId="335"/>
            <ac:spMk id="3" creationId="{908AF82E-18D3-1462-A4E9-CCF98669DB52}"/>
          </ac:spMkLst>
        </pc:spChg>
        <pc:picChg chg="add mod ord">
          <ac:chgData name="Sarawoot Kongyoung" userId="3c6e786b-6c74-44bb-b33c-0040d5d8c246" providerId="ADAL" clId="{B905AD6A-4EA2-4808-9E88-CC1123EBD256}" dt="2024-10-13T13:24:15.163" v="560" actId="22"/>
          <ac:picMkLst>
            <pc:docMk/>
            <pc:sldMk cId="2657718364" sldId="335"/>
            <ac:picMk id="5" creationId="{499642B5-7B60-8A48-A68B-31AB4821D793}"/>
          </ac:picMkLst>
        </pc:picChg>
      </pc:sldChg>
      <pc:sldChg chg="addSp delSp modSp new mod modClrScheme chgLayout">
        <pc:chgData name="Sarawoot Kongyoung" userId="3c6e786b-6c74-44bb-b33c-0040d5d8c246" providerId="ADAL" clId="{B905AD6A-4EA2-4808-9E88-CC1123EBD256}" dt="2024-10-13T13:24:39.048" v="565"/>
        <pc:sldMkLst>
          <pc:docMk/>
          <pc:sldMk cId="927680871" sldId="336"/>
        </pc:sldMkLst>
        <pc:spChg chg="del mod ord">
          <ac:chgData name="Sarawoot Kongyoung" userId="3c6e786b-6c74-44bb-b33c-0040d5d8c246" providerId="ADAL" clId="{B905AD6A-4EA2-4808-9E88-CC1123EBD256}" dt="2024-10-13T13:24:38.239" v="564" actId="700"/>
          <ac:spMkLst>
            <pc:docMk/>
            <pc:sldMk cId="927680871" sldId="336"/>
            <ac:spMk id="2" creationId="{3AD0420B-7ED5-0AE7-6499-0DBF0A6ED29F}"/>
          </ac:spMkLst>
        </pc:spChg>
        <pc:spChg chg="del mod ord">
          <ac:chgData name="Sarawoot Kongyoung" userId="3c6e786b-6c74-44bb-b33c-0040d5d8c246" providerId="ADAL" clId="{B905AD6A-4EA2-4808-9E88-CC1123EBD256}" dt="2024-10-13T13:24:38.239" v="564" actId="700"/>
          <ac:spMkLst>
            <pc:docMk/>
            <pc:sldMk cId="927680871" sldId="336"/>
            <ac:spMk id="3" creationId="{44319FD2-059E-85F5-CD40-5C5B0300EC92}"/>
          </ac:spMkLst>
        </pc:spChg>
        <pc:spChg chg="add mod ord">
          <ac:chgData name="Sarawoot Kongyoung" userId="3c6e786b-6c74-44bb-b33c-0040d5d8c246" providerId="ADAL" clId="{B905AD6A-4EA2-4808-9E88-CC1123EBD256}" dt="2024-10-13T13:24:39.048" v="565"/>
          <ac:spMkLst>
            <pc:docMk/>
            <pc:sldMk cId="927680871" sldId="336"/>
            <ac:spMk id="4" creationId="{DA6A125C-30DE-DA65-2C29-8B9B985DE702}"/>
          </ac:spMkLst>
        </pc:spChg>
        <pc:spChg chg="add mod ord">
          <ac:chgData name="Sarawoot Kongyoung" userId="3c6e786b-6c74-44bb-b33c-0040d5d8c246" providerId="ADAL" clId="{B905AD6A-4EA2-4808-9E88-CC1123EBD256}" dt="2024-10-13T13:24:38.239" v="564" actId="700"/>
          <ac:spMkLst>
            <pc:docMk/>
            <pc:sldMk cId="927680871" sldId="336"/>
            <ac:spMk id="5" creationId="{B0FA9DB8-E525-0FB6-8618-7A7887CDA8F5}"/>
          </ac:spMkLst>
        </pc:spChg>
      </pc:sldChg>
      <pc:sldChg chg="del">
        <pc:chgData name="Sarawoot Kongyoung" userId="3c6e786b-6c74-44bb-b33c-0040d5d8c246" providerId="ADAL" clId="{B905AD6A-4EA2-4808-9E88-CC1123EBD256}" dt="2024-10-13T10:27:14.797" v="1" actId="47"/>
        <pc:sldMkLst>
          <pc:docMk/>
          <pc:sldMk cId="3626000475" sldId="336"/>
        </pc:sldMkLst>
      </pc:sldChg>
      <pc:sldChg chg="del">
        <pc:chgData name="Sarawoot Kongyoung" userId="3c6e786b-6c74-44bb-b33c-0040d5d8c246" providerId="ADAL" clId="{B905AD6A-4EA2-4808-9E88-CC1123EBD256}" dt="2024-10-13T10:27:14.797" v="1" actId="47"/>
        <pc:sldMkLst>
          <pc:docMk/>
          <pc:sldMk cId="2848283145" sldId="337"/>
        </pc:sldMkLst>
      </pc:sldChg>
      <pc:sldChg chg="addSp delSp modSp new mod ord modClrScheme chgLayout">
        <pc:chgData name="Sarawoot Kongyoung" userId="3c6e786b-6c74-44bb-b33c-0040d5d8c246" providerId="ADAL" clId="{B905AD6A-4EA2-4808-9E88-CC1123EBD256}" dt="2024-10-13T13:56:52.036" v="601" actId="20577"/>
        <pc:sldMkLst>
          <pc:docMk/>
          <pc:sldMk cId="3732437545" sldId="337"/>
        </pc:sldMkLst>
        <pc:spChg chg="del mod ord">
          <ac:chgData name="Sarawoot Kongyoung" userId="3c6e786b-6c74-44bb-b33c-0040d5d8c246" providerId="ADAL" clId="{B905AD6A-4EA2-4808-9E88-CC1123EBD256}" dt="2024-10-13T13:56:42.757" v="581" actId="700"/>
          <ac:spMkLst>
            <pc:docMk/>
            <pc:sldMk cId="3732437545" sldId="337"/>
            <ac:spMk id="2" creationId="{CD1F0E6A-3151-574A-C867-657B0C8DBBAC}"/>
          </ac:spMkLst>
        </pc:spChg>
        <pc:spChg chg="del mod ord">
          <ac:chgData name="Sarawoot Kongyoung" userId="3c6e786b-6c74-44bb-b33c-0040d5d8c246" providerId="ADAL" clId="{B905AD6A-4EA2-4808-9E88-CC1123EBD256}" dt="2024-10-13T13:56:42.757" v="581" actId="700"/>
          <ac:spMkLst>
            <pc:docMk/>
            <pc:sldMk cId="3732437545" sldId="337"/>
            <ac:spMk id="3" creationId="{957B298B-10E7-7450-B06C-5B824BB9EF35}"/>
          </ac:spMkLst>
        </pc:spChg>
        <pc:spChg chg="add mod ord">
          <ac:chgData name="Sarawoot Kongyoung" userId="3c6e786b-6c74-44bb-b33c-0040d5d8c246" providerId="ADAL" clId="{B905AD6A-4EA2-4808-9E88-CC1123EBD256}" dt="2024-10-13T13:56:52.036" v="601" actId="20577"/>
          <ac:spMkLst>
            <pc:docMk/>
            <pc:sldMk cId="3732437545" sldId="337"/>
            <ac:spMk id="4" creationId="{B7377BFB-4F06-2C77-D1B6-A21F8711DF08}"/>
          </ac:spMkLst>
        </pc:spChg>
        <pc:spChg chg="add mod ord">
          <ac:chgData name="Sarawoot Kongyoung" userId="3c6e786b-6c74-44bb-b33c-0040d5d8c246" providerId="ADAL" clId="{B905AD6A-4EA2-4808-9E88-CC1123EBD256}" dt="2024-10-13T13:56:42.757" v="581" actId="700"/>
          <ac:spMkLst>
            <pc:docMk/>
            <pc:sldMk cId="3732437545" sldId="337"/>
            <ac:spMk id="5" creationId="{B1E67785-D9F7-CBE9-AB4E-BE8933E89067}"/>
          </ac:spMkLst>
        </pc:spChg>
      </pc:sldChg>
      <pc:sldChg chg="addSp delSp modSp new mod modClrScheme chgLayout">
        <pc:chgData name="Sarawoot Kongyoung" userId="3c6e786b-6c74-44bb-b33c-0040d5d8c246" providerId="ADAL" clId="{B905AD6A-4EA2-4808-9E88-CC1123EBD256}" dt="2024-10-13T15:06:55.997" v="793" actId="20577"/>
        <pc:sldMkLst>
          <pc:docMk/>
          <pc:sldMk cId="497571707" sldId="338"/>
        </pc:sldMkLst>
        <pc:spChg chg="del mod ord">
          <ac:chgData name="Sarawoot Kongyoung" userId="3c6e786b-6c74-44bb-b33c-0040d5d8c246" providerId="ADAL" clId="{B905AD6A-4EA2-4808-9E88-CC1123EBD256}" dt="2024-10-13T14:03:46.283" v="610" actId="700"/>
          <ac:spMkLst>
            <pc:docMk/>
            <pc:sldMk cId="497571707" sldId="338"/>
            <ac:spMk id="2" creationId="{DEA901BA-9597-A268-E629-7AA5002DDE3A}"/>
          </ac:spMkLst>
        </pc:spChg>
        <pc:spChg chg="del mod ord">
          <ac:chgData name="Sarawoot Kongyoung" userId="3c6e786b-6c74-44bb-b33c-0040d5d8c246" providerId="ADAL" clId="{B905AD6A-4EA2-4808-9E88-CC1123EBD256}" dt="2024-10-13T14:03:46.283" v="610" actId="700"/>
          <ac:spMkLst>
            <pc:docMk/>
            <pc:sldMk cId="497571707" sldId="338"/>
            <ac:spMk id="3" creationId="{CFA8390D-47AD-BC7A-5259-15FAEE19EB3D}"/>
          </ac:spMkLst>
        </pc:spChg>
        <pc:spChg chg="add mod ord">
          <ac:chgData name="Sarawoot Kongyoung" userId="3c6e786b-6c74-44bb-b33c-0040d5d8c246" providerId="ADAL" clId="{B905AD6A-4EA2-4808-9E88-CC1123EBD256}" dt="2024-10-13T14:10:35.321" v="633"/>
          <ac:spMkLst>
            <pc:docMk/>
            <pc:sldMk cId="497571707" sldId="338"/>
            <ac:spMk id="4" creationId="{636C9124-C864-7657-6F0D-6C5C26FBBD5E}"/>
          </ac:spMkLst>
        </pc:spChg>
        <pc:spChg chg="add mod ord">
          <ac:chgData name="Sarawoot Kongyoung" userId="3c6e786b-6c74-44bb-b33c-0040d5d8c246" providerId="ADAL" clId="{B905AD6A-4EA2-4808-9E88-CC1123EBD256}" dt="2024-10-13T15:06:55.997" v="793" actId="20577"/>
          <ac:spMkLst>
            <pc:docMk/>
            <pc:sldMk cId="497571707" sldId="338"/>
            <ac:spMk id="5" creationId="{FB1FAA7B-D7CA-CD04-E50B-F0C961C18A15}"/>
          </ac:spMkLst>
        </pc:spChg>
      </pc:sldChg>
      <pc:sldChg chg="del">
        <pc:chgData name="Sarawoot Kongyoung" userId="3c6e786b-6c74-44bb-b33c-0040d5d8c246" providerId="ADAL" clId="{B905AD6A-4EA2-4808-9E88-CC1123EBD256}" dt="2024-10-13T10:27:14.797" v="1" actId="47"/>
        <pc:sldMkLst>
          <pc:docMk/>
          <pc:sldMk cId="2488249057" sldId="338"/>
        </pc:sldMkLst>
      </pc:sldChg>
      <pc:sldChg chg="addSp modSp new mod ord">
        <pc:chgData name="Sarawoot Kongyoung" userId="3c6e786b-6c74-44bb-b33c-0040d5d8c246" providerId="ADAL" clId="{B905AD6A-4EA2-4808-9E88-CC1123EBD256}" dt="2024-10-13T14:16:22.942" v="647"/>
        <pc:sldMkLst>
          <pc:docMk/>
          <pc:sldMk cId="804228493" sldId="339"/>
        </pc:sldMkLst>
        <pc:spChg chg="mod">
          <ac:chgData name="Sarawoot Kongyoung" userId="3c6e786b-6c74-44bb-b33c-0040d5d8c246" providerId="ADAL" clId="{B905AD6A-4EA2-4808-9E88-CC1123EBD256}" dt="2024-10-13T14:12:17.762" v="636" actId="20577"/>
          <ac:spMkLst>
            <pc:docMk/>
            <pc:sldMk cId="804228493" sldId="339"/>
            <ac:spMk id="2" creationId="{F4E618E0-28B9-7C42-0D20-A390AB6DFAFD}"/>
          </ac:spMkLst>
        </pc:spChg>
        <pc:spChg chg="mod">
          <ac:chgData name="Sarawoot Kongyoung" userId="3c6e786b-6c74-44bb-b33c-0040d5d8c246" providerId="ADAL" clId="{B905AD6A-4EA2-4808-9E88-CC1123EBD256}" dt="2024-10-13T14:13:06.322" v="642" actId="20577"/>
          <ac:spMkLst>
            <pc:docMk/>
            <pc:sldMk cId="804228493" sldId="339"/>
            <ac:spMk id="3" creationId="{A78AA356-41DE-BAFC-B471-AC2A584FFEB8}"/>
          </ac:spMkLst>
        </pc:spChg>
        <pc:picChg chg="add mod">
          <ac:chgData name="Sarawoot Kongyoung" userId="3c6e786b-6c74-44bb-b33c-0040d5d8c246" providerId="ADAL" clId="{B905AD6A-4EA2-4808-9E88-CC1123EBD256}" dt="2024-10-13T14:13:09.430" v="644" actId="1076"/>
          <ac:picMkLst>
            <pc:docMk/>
            <pc:sldMk cId="804228493" sldId="339"/>
            <ac:picMk id="5" creationId="{829222BF-159A-8E0F-B32B-BE1A568BD08E}"/>
          </ac:picMkLst>
        </pc:picChg>
      </pc:sldChg>
      <pc:sldChg chg="del">
        <pc:chgData name="Sarawoot Kongyoung" userId="3c6e786b-6c74-44bb-b33c-0040d5d8c246" providerId="ADAL" clId="{B905AD6A-4EA2-4808-9E88-CC1123EBD256}" dt="2024-10-13T10:27:14.797" v="1" actId="47"/>
        <pc:sldMkLst>
          <pc:docMk/>
          <pc:sldMk cId="1569921980" sldId="339"/>
        </pc:sldMkLst>
      </pc:sldChg>
      <pc:sldChg chg="addSp delSp modSp new mod modClrScheme chgLayout">
        <pc:chgData name="Sarawoot Kongyoung" userId="3c6e786b-6c74-44bb-b33c-0040d5d8c246" providerId="ADAL" clId="{B905AD6A-4EA2-4808-9E88-CC1123EBD256}" dt="2024-10-13T14:23:52.307" v="688" actId="208"/>
        <pc:sldMkLst>
          <pc:docMk/>
          <pc:sldMk cId="3095430736" sldId="340"/>
        </pc:sldMkLst>
        <pc:spChg chg="del mod">
          <ac:chgData name="Sarawoot Kongyoung" userId="3c6e786b-6c74-44bb-b33c-0040d5d8c246" providerId="ADAL" clId="{B905AD6A-4EA2-4808-9E88-CC1123EBD256}" dt="2024-10-13T14:20:04.720" v="672" actId="478"/>
          <ac:spMkLst>
            <pc:docMk/>
            <pc:sldMk cId="3095430736" sldId="340"/>
            <ac:spMk id="2" creationId="{D4DAAC75-7B5C-214D-3503-D9A21B2D03A5}"/>
          </ac:spMkLst>
        </pc:spChg>
        <pc:spChg chg="del mod">
          <ac:chgData name="Sarawoot Kongyoung" userId="3c6e786b-6c74-44bb-b33c-0040d5d8c246" providerId="ADAL" clId="{B905AD6A-4EA2-4808-9E88-CC1123EBD256}" dt="2024-10-13T14:17:35.582" v="650" actId="478"/>
          <ac:spMkLst>
            <pc:docMk/>
            <pc:sldMk cId="3095430736" sldId="340"/>
            <ac:spMk id="3" creationId="{C9C2994A-4E6A-A514-D9E7-860FCD6E6141}"/>
          </ac:spMkLst>
        </pc:spChg>
        <pc:spChg chg="add del mod">
          <ac:chgData name="Sarawoot Kongyoung" userId="3c6e786b-6c74-44bb-b33c-0040d5d8c246" providerId="ADAL" clId="{B905AD6A-4EA2-4808-9E88-CC1123EBD256}" dt="2024-10-13T14:17:37.159" v="651" actId="22"/>
          <ac:spMkLst>
            <pc:docMk/>
            <pc:sldMk cId="3095430736" sldId="340"/>
            <ac:spMk id="5" creationId="{D38901DD-9CD9-F706-D358-17C2E6256D91}"/>
          </ac:spMkLst>
        </pc:spChg>
        <pc:spChg chg="add mod">
          <ac:chgData name="Sarawoot Kongyoung" userId="3c6e786b-6c74-44bb-b33c-0040d5d8c246" providerId="ADAL" clId="{B905AD6A-4EA2-4808-9E88-CC1123EBD256}" dt="2024-10-13T14:23:52.307" v="688" actId="208"/>
          <ac:spMkLst>
            <pc:docMk/>
            <pc:sldMk cId="3095430736" sldId="340"/>
            <ac:spMk id="11" creationId="{2333E5EE-94BF-64E1-2E15-876201B19BDB}"/>
          </ac:spMkLst>
        </pc:spChg>
        <pc:spChg chg="add del mod">
          <ac:chgData name="Sarawoot Kongyoung" userId="3c6e786b-6c74-44bb-b33c-0040d5d8c246" providerId="ADAL" clId="{B905AD6A-4EA2-4808-9E88-CC1123EBD256}" dt="2024-10-13T14:20:07.596" v="673" actId="700"/>
          <ac:spMkLst>
            <pc:docMk/>
            <pc:sldMk cId="3095430736" sldId="340"/>
            <ac:spMk id="13" creationId="{7635CF86-BC87-A564-C486-BC7557FB3E39}"/>
          </ac:spMkLst>
        </pc:spChg>
        <pc:picChg chg="add mod ord">
          <ac:chgData name="Sarawoot Kongyoung" userId="3c6e786b-6c74-44bb-b33c-0040d5d8c246" providerId="ADAL" clId="{B905AD6A-4EA2-4808-9E88-CC1123EBD256}" dt="2024-10-13T14:20:12.021" v="675" actId="1076"/>
          <ac:picMkLst>
            <pc:docMk/>
            <pc:sldMk cId="3095430736" sldId="340"/>
            <ac:picMk id="7" creationId="{CE5B63E7-E984-4DC7-8C3D-D4AF4628FE1B}"/>
          </ac:picMkLst>
        </pc:picChg>
        <pc:picChg chg="add mod">
          <ac:chgData name="Sarawoot Kongyoung" userId="3c6e786b-6c74-44bb-b33c-0040d5d8c246" providerId="ADAL" clId="{B905AD6A-4EA2-4808-9E88-CC1123EBD256}" dt="2024-10-13T14:20:13.596" v="676" actId="1076"/>
          <ac:picMkLst>
            <pc:docMk/>
            <pc:sldMk cId="3095430736" sldId="340"/>
            <ac:picMk id="9" creationId="{114CEDF3-F472-EC57-D4E2-F67EF6B8AA7E}"/>
          </ac:picMkLst>
        </pc:picChg>
      </pc:sldChg>
      <pc:sldChg chg="del">
        <pc:chgData name="Sarawoot Kongyoung" userId="3c6e786b-6c74-44bb-b33c-0040d5d8c246" providerId="ADAL" clId="{B905AD6A-4EA2-4808-9E88-CC1123EBD256}" dt="2024-10-13T10:27:14.797" v="1" actId="47"/>
        <pc:sldMkLst>
          <pc:docMk/>
          <pc:sldMk cId="4214353623" sldId="340"/>
        </pc:sldMkLst>
      </pc:sldChg>
      <pc:sldChg chg="addSp modSp new mod">
        <pc:chgData name="Sarawoot Kongyoung" userId="3c6e786b-6c74-44bb-b33c-0040d5d8c246" providerId="ADAL" clId="{B905AD6A-4EA2-4808-9E88-CC1123EBD256}" dt="2024-10-13T14:23:41.246" v="687" actId="13822"/>
        <pc:sldMkLst>
          <pc:docMk/>
          <pc:sldMk cId="3580184024" sldId="341"/>
        </pc:sldMkLst>
        <pc:spChg chg="add mod">
          <ac:chgData name="Sarawoot Kongyoung" userId="3c6e786b-6c74-44bb-b33c-0040d5d8c246" providerId="ADAL" clId="{B905AD6A-4EA2-4808-9E88-CC1123EBD256}" dt="2024-10-13T14:23:41.246" v="687" actId="13822"/>
          <ac:spMkLst>
            <pc:docMk/>
            <pc:sldMk cId="3580184024" sldId="341"/>
            <ac:spMk id="3" creationId="{C869D22B-941B-1CD4-D232-23F6BB5052DF}"/>
          </ac:spMkLst>
        </pc:spChg>
        <pc:picChg chg="add mod">
          <ac:chgData name="Sarawoot Kongyoung" userId="3c6e786b-6c74-44bb-b33c-0040d5d8c246" providerId="ADAL" clId="{B905AD6A-4EA2-4808-9E88-CC1123EBD256}" dt="2024-10-13T14:22:36.460" v="685" actId="1076"/>
          <ac:picMkLst>
            <pc:docMk/>
            <pc:sldMk cId="3580184024" sldId="341"/>
            <ac:picMk id="5" creationId="{9B83653A-085A-CC58-BA08-31985355361C}"/>
          </ac:picMkLst>
        </pc:picChg>
      </pc:sldChg>
      <pc:sldChg chg="del">
        <pc:chgData name="Sarawoot Kongyoung" userId="3c6e786b-6c74-44bb-b33c-0040d5d8c246" providerId="ADAL" clId="{B905AD6A-4EA2-4808-9E88-CC1123EBD256}" dt="2024-10-13T10:27:14.797" v="1" actId="47"/>
        <pc:sldMkLst>
          <pc:docMk/>
          <pc:sldMk cId="4287450149" sldId="341"/>
        </pc:sldMkLst>
      </pc:sldChg>
      <pc:sldChg chg="addSp modSp new mod">
        <pc:chgData name="Sarawoot Kongyoung" userId="3c6e786b-6c74-44bb-b33c-0040d5d8c246" providerId="ADAL" clId="{B905AD6A-4EA2-4808-9E88-CC1123EBD256}" dt="2024-10-13T14:40:36.622" v="697" actId="1076"/>
        <pc:sldMkLst>
          <pc:docMk/>
          <pc:sldMk cId="535504497" sldId="342"/>
        </pc:sldMkLst>
        <pc:spChg chg="add mod">
          <ac:chgData name="Sarawoot Kongyoung" userId="3c6e786b-6c74-44bb-b33c-0040d5d8c246" providerId="ADAL" clId="{B905AD6A-4EA2-4808-9E88-CC1123EBD256}" dt="2024-10-13T14:39:48.100" v="693" actId="1076"/>
          <ac:spMkLst>
            <pc:docMk/>
            <pc:sldMk cId="535504497" sldId="342"/>
            <ac:spMk id="3" creationId="{D580C9CE-EA94-127F-E83E-7A2A36110FD4}"/>
          </ac:spMkLst>
        </pc:spChg>
        <pc:picChg chg="add mod">
          <ac:chgData name="Sarawoot Kongyoung" userId="3c6e786b-6c74-44bb-b33c-0040d5d8c246" providerId="ADAL" clId="{B905AD6A-4EA2-4808-9E88-CC1123EBD256}" dt="2024-10-13T14:40:36.622" v="697" actId="1076"/>
          <ac:picMkLst>
            <pc:docMk/>
            <pc:sldMk cId="535504497" sldId="342"/>
            <ac:picMk id="5" creationId="{1A4125A3-3F08-63BD-4E16-C26973E033DB}"/>
          </ac:picMkLst>
        </pc:picChg>
      </pc:sldChg>
      <pc:sldChg chg="del">
        <pc:chgData name="Sarawoot Kongyoung" userId="3c6e786b-6c74-44bb-b33c-0040d5d8c246" providerId="ADAL" clId="{B905AD6A-4EA2-4808-9E88-CC1123EBD256}" dt="2024-10-13T10:27:14.797" v="1" actId="47"/>
        <pc:sldMkLst>
          <pc:docMk/>
          <pc:sldMk cId="1983489320" sldId="342"/>
        </pc:sldMkLst>
      </pc:sldChg>
      <pc:sldChg chg="addSp modSp new mod modClrScheme chgLayout">
        <pc:chgData name="Sarawoot Kongyoung" userId="3c6e786b-6c74-44bb-b33c-0040d5d8c246" providerId="ADAL" clId="{B905AD6A-4EA2-4808-9E88-CC1123EBD256}" dt="2024-10-13T14:41:59.797" v="701" actId="20577"/>
        <pc:sldMkLst>
          <pc:docMk/>
          <pc:sldMk cId="1883476856" sldId="343"/>
        </pc:sldMkLst>
        <pc:spChg chg="add mod">
          <ac:chgData name="Sarawoot Kongyoung" userId="3c6e786b-6c74-44bb-b33c-0040d5d8c246" providerId="ADAL" clId="{B905AD6A-4EA2-4808-9E88-CC1123EBD256}" dt="2024-10-13T14:41:59.797" v="701" actId="20577"/>
          <ac:spMkLst>
            <pc:docMk/>
            <pc:sldMk cId="1883476856" sldId="343"/>
            <ac:spMk id="2" creationId="{5CF4300C-C4B1-1880-6EFB-8BC3F4C3BF01}"/>
          </ac:spMkLst>
        </pc:spChg>
        <pc:spChg chg="add mod">
          <ac:chgData name="Sarawoot Kongyoung" userId="3c6e786b-6c74-44bb-b33c-0040d5d8c246" providerId="ADAL" clId="{B905AD6A-4EA2-4808-9E88-CC1123EBD256}" dt="2024-10-13T14:41:57.624" v="699" actId="700"/>
          <ac:spMkLst>
            <pc:docMk/>
            <pc:sldMk cId="1883476856" sldId="343"/>
            <ac:spMk id="3" creationId="{EB299FD2-0590-1554-E691-043A12DF6648}"/>
          </ac:spMkLst>
        </pc:spChg>
      </pc:sldChg>
      <pc:sldChg chg="del">
        <pc:chgData name="Sarawoot Kongyoung" userId="3c6e786b-6c74-44bb-b33c-0040d5d8c246" providerId="ADAL" clId="{B905AD6A-4EA2-4808-9E88-CC1123EBD256}" dt="2024-10-13T10:27:14.797" v="1" actId="47"/>
        <pc:sldMkLst>
          <pc:docMk/>
          <pc:sldMk cId="4061333262" sldId="343"/>
        </pc:sldMkLst>
      </pc:sldChg>
      <pc:sldChg chg="del">
        <pc:chgData name="Sarawoot Kongyoung" userId="3c6e786b-6c74-44bb-b33c-0040d5d8c246" providerId="ADAL" clId="{B905AD6A-4EA2-4808-9E88-CC1123EBD256}" dt="2024-10-13T10:27:14.797" v="1" actId="47"/>
        <pc:sldMkLst>
          <pc:docMk/>
          <pc:sldMk cId="4186017802" sldId="344"/>
        </pc:sldMkLst>
      </pc:sldChg>
      <pc:sldChg chg="addSp delSp modSp new mod modClrScheme chgLayout">
        <pc:chgData name="Sarawoot Kongyoung" userId="3c6e786b-6c74-44bb-b33c-0040d5d8c246" providerId="ADAL" clId="{B905AD6A-4EA2-4808-9E88-CC1123EBD256}" dt="2024-10-13T14:43:22.050" v="712" actId="14100"/>
        <pc:sldMkLst>
          <pc:docMk/>
          <pc:sldMk cId="4190953620" sldId="344"/>
        </pc:sldMkLst>
        <pc:spChg chg="del">
          <ac:chgData name="Sarawoot Kongyoung" userId="3c6e786b-6c74-44bb-b33c-0040d5d8c246" providerId="ADAL" clId="{B905AD6A-4EA2-4808-9E88-CC1123EBD256}" dt="2024-10-13T14:42:06.237" v="703" actId="700"/>
          <ac:spMkLst>
            <pc:docMk/>
            <pc:sldMk cId="4190953620" sldId="344"/>
            <ac:spMk id="2" creationId="{45DC3276-68BD-E15B-87EB-80A42B586A71}"/>
          </ac:spMkLst>
        </pc:spChg>
        <pc:spChg chg="del">
          <ac:chgData name="Sarawoot Kongyoung" userId="3c6e786b-6c74-44bb-b33c-0040d5d8c246" providerId="ADAL" clId="{B905AD6A-4EA2-4808-9E88-CC1123EBD256}" dt="2024-10-13T14:42:06.237" v="703" actId="700"/>
          <ac:spMkLst>
            <pc:docMk/>
            <pc:sldMk cId="4190953620" sldId="344"/>
            <ac:spMk id="3" creationId="{6E1A2075-C055-7CE8-4243-DE8BDFB2C15A}"/>
          </ac:spMkLst>
        </pc:spChg>
        <pc:spChg chg="add mod">
          <ac:chgData name="Sarawoot Kongyoung" userId="3c6e786b-6c74-44bb-b33c-0040d5d8c246" providerId="ADAL" clId="{B905AD6A-4EA2-4808-9E88-CC1123EBD256}" dt="2024-10-13T14:42:18.824" v="706" actId="20577"/>
          <ac:spMkLst>
            <pc:docMk/>
            <pc:sldMk cId="4190953620" sldId="344"/>
            <ac:spMk id="4" creationId="{91060F20-F17C-F306-7C5D-1B72150159B0}"/>
          </ac:spMkLst>
        </pc:spChg>
        <pc:spChg chg="add del mod">
          <ac:chgData name="Sarawoot Kongyoung" userId="3c6e786b-6c74-44bb-b33c-0040d5d8c246" providerId="ADAL" clId="{B905AD6A-4EA2-4808-9E88-CC1123EBD256}" dt="2024-10-13T14:42:26.802" v="707"/>
          <ac:spMkLst>
            <pc:docMk/>
            <pc:sldMk cId="4190953620" sldId="344"/>
            <ac:spMk id="5" creationId="{FA905707-2CD9-E9E2-FB29-E9DECD685DD7}"/>
          </ac:spMkLst>
        </pc:spChg>
        <pc:picChg chg="add mod">
          <ac:chgData name="Sarawoot Kongyoung" userId="3c6e786b-6c74-44bb-b33c-0040d5d8c246" providerId="ADAL" clId="{B905AD6A-4EA2-4808-9E88-CC1123EBD256}" dt="2024-10-13T14:43:22.050" v="712" actId="14100"/>
          <ac:picMkLst>
            <pc:docMk/>
            <pc:sldMk cId="4190953620" sldId="344"/>
            <ac:picMk id="6" creationId="{B490AFE1-F576-8E44-C278-86214D9EB5CE}"/>
          </ac:picMkLst>
        </pc:picChg>
      </pc:sldChg>
      <pc:sldChg chg="del">
        <pc:chgData name="Sarawoot Kongyoung" userId="3c6e786b-6c74-44bb-b33c-0040d5d8c246" providerId="ADAL" clId="{B905AD6A-4EA2-4808-9E88-CC1123EBD256}" dt="2024-10-13T10:27:14.797" v="1" actId="47"/>
        <pc:sldMkLst>
          <pc:docMk/>
          <pc:sldMk cId="1013831259" sldId="345"/>
        </pc:sldMkLst>
      </pc:sldChg>
      <pc:sldChg chg="addSp delSp modSp new mod modClrScheme chgLayout">
        <pc:chgData name="Sarawoot Kongyoung" userId="3c6e786b-6c74-44bb-b33c-0040d5d8c246" providerId="ADAL" clId="{B905AD6A-4EA2-4808-9E88-CC1123EBD256}" dt="2024-10-13T14:44:46.266" v="722" actId="14100"/>
        <pc:sldMkLst>
          <pc:docMk/>
          <pc:sldMk cId="2682841153" sldId="345"/>
        </pc:sldMkLst>
        <pc:spChg chg="del">
          <ac:chgData name="Sarawoot Kongyoung" userId="3c6e786b-6c74-44bb-b33c-0040d5d8c246" providerId="ADAL" clId="{B905AD6A-4EA2-4808-9E88-CC1123EBD256}" dt="2024-10-13T14:44:13.443" v="714" actId="700"/>
          <ac:spMkLst>
            <pc:docMk/>
            <pc:sldMk cId="2682841153" sldId="345"/>
            <ac:spMk id="2" creationId="{D5736F97-D492-F48F-C04C-67562CB5C8A7}"/>
          </ac:spMkLst>
        </pc:spChg>
        <pc:spChg chg="del">
          <ac:chgData name="Sarawoot Kongyoung" userId="3c6e786b-6c74-44bb-b33c-0040d5d8c246" providerId="ADAL" clId="{B905AD6A-4EA2-4808-9E88-CC1123EBD256}" dt="2024-10-13T14:44:13.443" v="714" actId="700"/>
          <ac:spMkLst>
            <pc:docMk/>
            <pc:sldMk cId="2682841153" sldId="345"/>
            <ac:spMk id="3" creationId="{738E1143-AAE8-F348-0142-8515B7C54F90}"/>
          </ac:spMkLst>
        </pc:spChg>
        <pc:spChg chg="add mod">
          <ac:chgData name="Sarawoot Kongyoung" userId="3c6e786b-6c74-44bb-b33c-0040d5d8c246" providerId="ADAL" clId="{B905AD6A-4EA2-4808-9E88-CC1123EBD256}" dt="2024-10-13T14:44:46.266" v="722" actId="14100"/>
          <ac:spMkLst>
            <pc:docMk/>
            <pc:sldMk cId="2682841153" sldId="345"/>
            <ac:spMk id="5" creationId="{CEE327BE-1C28-D440-5D6E-992736DB3DBA}"/>
          </ac:spMkLst>
        </pc:spChg>
        <pc:spChg chg="add mod">
          <ac:chgData name="Sarawoot Kongyoung" userId="3c6e786b-6c74-44bb-b33c-0040d5d8c246" providerId="ADAL" clId="{B905AD6A-4EA2-4808-9E88-CC1123EBD256}" dt="2024-10-13T14:44:42.044" v="721" actId="1076"/>
          <ac:spMkLst>
            <pc:docMk/>
            <pc:sldMk cId="2682841153" sldId="345"/>
            <ac:spMk id="7" creationId="{7EE0F268-788F-556D-0B02-9B338F68991A}"/>
          </ac:spMkLst>
        </pc:spChg>
      </pc:sldChg>
      <pc:sldChg chg="addSp modSp new mod">
        <pc:chgData name="Sarawoot Kongyoung" userId="3c6e786b-6c74-44bb-b33c-0040d5d8c246" providerId="ADAL" clId="{B905AD6A-4EA2-4808-9E88-CC1123EBD256}" dt="2024-10-13T14:47:00.470" v="734" actId="1076"/>
        <pc:sldMkLst>
          <pc:docMk/>
          <pc:sldMk cId="1142902175" sldId="346"/>
        </pc:sldMkLst>
        <pc:spChg chg="add mod">
          <ac:chgData name="Sarawoot Kongyoung" userId="3c6e786b-6c74-44bb-b33c-0040d5d8c246" providerId="ADAL" clId="{B905AD6A-4EA2-4808-9E88-CC1123EBD256}" dt="2024-10-13T14:47:00.470" v="734" actId="1076"/>
          <ac:spMkLst>
            <pc:docMk/>
            <pc:sldMk cId="1142902175" sldId="346"/>
            <ac:spMk id="3" creationId="{BDD7C58D-E42C-F8BD-26D9-F535AD56B60A}"/>
          </ac:spMkLst>
        </pc:spChg>
      </pc:sldChg>
      <pc:sldChg chg="del">
        <pc:chgData name="Sarawoot Kongyoung" userId="3c6e786b-6c74-44bb-b33c-0040d5d8c246" providerId="ADAL" clId="{B905AD6A-4EA2-4808-9E88-CC1123EBD256}" dt="2024-10-13T10:27:14.797" v="1" actId="47"/>
        <pc:sldMkLst>
          <pc:docMk/>
          <pc:sldMk cId="2976923288" sldId="346"/>
        </pc:sldMkLst>
      </pc:sldChg>
      <pc:sldChg chg="addSp delSp modSp new mod">
        <pc:chgData name="Sarawoot Kongyoung" userId="3c6e786b-6c74-44bb-b33c-0040d5d8c246" providerId="ADAL" clId="{B905AD6A-4EA2-4808-9E88-CC1123EBD256}" dt="2024-10-13T14:51:50.435" v="741"/>
        <pc:sldMkLst>
          <pc:docMk/>
          <pc:sldMk cId="670215949" sldId="347"/>
        </pc:sldMkLst>
        <pc:spChg chg="del">
          <ac:chgData name="Sarawoot Kongyoung" userId="3c6e786b-6c74-44bb-b33c-0040d5d8c246" providerId="ADAL" clId="{B905AD6A-4EA2-4808-9E88-CC1123EBD256}" dt="2024-10-13T14:51:37.176" v="736"/>
          <ac:spMkLst>
            <pc:docMk/>
            <pc:sldMk cId="670215949" sldId="347"/>
            <ac:spMk id="3" creationId="{185C10A9-49A7-091A-DAFA-61AB15031AC8}"/>
          </ac:spMkLst>
        </pc:spChg>
        <pc:picChg chg="add mod">
          <ac:chgData name="Sarawoot Kongyoung" userId="3c6e786b-6c74-44bb-b33c-0040d5d8c246" providerId="ADAL" clId="{B905AD6A-4EA2-4808-9E88-CC1123EBD256}" dt="2024-10-13T14:51:46.852" v="740" actId="1076"/>
          <ac:picMkLst>
            <pc:docMk/>
            <pc:sldMk cId="670215949" sldId="347"/>
            <ac:picMk id="4" creationId="{D73A619E-0E0A-A5D8-2025-93DC15F97FE9}"/>
          </ac:picMkLst>
        </pc:picChg>
        <pc:picChg chg="add mod">
          <ac:chgData name="Sarawoot Kongyoung" userId="3c6e786b-6c74-44bb-b33c-0040d5d8c246" providerId="ADAL" clId="{B905AD6A-4EA2-4808-9E88-CC1123EBD256}" dt="2024-10-13T14:51:45.835" v="739" actId="1076"/>
          <ac:picMkLst>
            <pc:docMk/>
            <pc:sldMk cId="670215949" sldId="347"/>
            <ac:picMk id="5" creationId="{1D8CF7B2-D513-5B57-0178-12C6C89DFB56}"/>
          </ac:picMkLst>
        </pc:picChg>
        <pc:cxnChg chg="add mod">
          <ac:chgData name="Sarawoot Kongyoung" userId="3c6e786b-6c74-44bb-b33c-0040d5d8c246" providerId="ADAL" clId="{B905AD6A-4EA2-4808-9E88-CC1123EBD256}" dt="2024-10-13T14:51:50.435" v="741"/>
          <ac:cxnSpMkLst>
            <pc:docMk/>
            <pc:sldMk cId="670215949" sldId="347"/>
            <ac:cxnSpMk id="6" creationId="{BF1F71CD-90C1-4D6C-60DB-09B9D49C244D}"/>
          </ac:cxnSpMkLst>
        </pc:cxnChg>
      </pc:sldChg>
      <pc:sldChg chg="del">
        <pc:chgData name="Sarawoot Kongyoung" userId="3c6e786b-6c74-44bb-b33c-0040d5d8c246" providerId="ADAL" clId="{B905AD6A-4EA2-4808-9E88-CC1123EBD256}" dt="2024-10-13T10:27:14.797" v="1" actId="47"/>
        <pc:sldMkLst>
          <pc:docMk/>
          <pc:sldMk cId="3537585570" sldId="347"/>
        </pc:sldMkLst>
      </pc:sldChg>
      <pc:sldChg chg="addSp delSp modSp new mod modClrScheme chgLayout">
        <pc:chgData name="Sarawoot Kongyoung" userId="3c6e786b-6c74-44bb-b33c-0040d5d8c246" providerId="ADAL" clId="{B905AD6A-4EA2-4808-9E88-CC1123EBD256}" dt="2024-10-13T14:54:23.347" v="745" actId="20577"/>
        <pc:sldMkLst>
          <pc:docMk/>
          <pc:sldMk cId="1136608558" sldId="348"/>
        </pc:sldMkLst>
        <pc:spChg chg="del mod ord">
          <ac:chgData name="Sarawoot Kongyoung" userId="3c6e786b-6c74-44bb-b33c-0040d5d8c246" providerId="ADAL" clId="{B905AD6A-4EA2-4808-9E88-CC1123EBD256}" dt="2024-10-13T14:54:21.060" v="743" actId="700"/>
          <ac:spMkLst>
            <pc:docMk/>
            <pc:sldMk cId="1136608558" sldId="348"/>
            <ac:spMk id="2" creationId="{E7BD8CA8-197A-7D19-3EFC-006D57560EFB}"/>
          </ac:spMkLst>
        </pc:spChg>
        <pc:spChg chg="del mod ord">
          <ac:chgData name="Sarawoot Kongyoung" userId="3c6e786b-6c74-44bb-b33c-0040d5d8c246" providerId="ADAL" clId="{B905AD6A-4EA2-4808-9E88-CC1123EBD256}" dt="2024-10-13T14:54:21.060" v="743" actId="700"/>
          <ac:spMkLst>
            <pc:docMk/>
            <pc:sldMk cId="1136608558" sldId="348"/>
            <ac:spMk id="3" creationId="{5B3195D8-F612-C88A-CEBD-D34DAE11A1AB}"/>
          </ac:spMkLst>
        </pc:spChg>
        <pc:spChg chg="add mod ord">
          <ac:chgData name="Sarawoot Kongyoung" userId="3c6e786b-6c74-44bb-b33c-0040d5d8c246" providerId="ADAL" clId="{B905AD6A-4EA2-4808-9E88-CC1123EBD256}" dt="2024-10-13T14:54:23.347" v="745" actId="20577"/>
          <ac:spMkLst>
            <pc:docMk/>
            <pc:sldMk cId="1136608558" sldId="348"/>
            <ac:spMk id="4" creationId="{D365A304-B75E-8736-5F82-80AC01756C9B}"/>
          </ac:spMkLst>
        </pc:spChg>
        <pc:spChg chg="add mod ord">
          <ac:chgData name="Sarawoot Kongyoung" userId="3c6e786b-6c74-44bb-b33c-0040d5d8c246" providerId="ADAL" clId="{B905AD6A-4EA2-4808-9E88-CC1123EBD256}" dt="2024-10-13T14:54:21.060" v="743" actId="700"/>
          <ac:spMkLst>
            <pc:docMk/>
            <pc:sldMk cId="1136608558" sldId="348"/>
            <ac:spMk id="5" creationId="{B4598714-8F3F-6BD3-9FA9-83063B073F13}"/>
          </ac:spMkLst>
        </pc:spChg>
      </pc:sldChg>
      <pc:sldChg chg="del">
        <pc:chgData name="Sarawoot Kongyoung" userId="3c6e786b-6c74-44bb-b33c-0040d5d8c246" providerId="ADAL" clId="{B905AD6A-4EA2-4808-9E88-CC1123EBD256}" dt="2024-10-13T10:27:14.797" v="1" actId="47"/>
        <pc:sldMkLst>
          <pc:docMk/>
          <pc:sldMk cId="2310802818" sldId="348"/>
        </pc:sldMkLst>
      </pc:sldChg>
      <pc:sldChg chg="del">
        <pc:chgData name="Sarawoot Kongyoung" userId="3c6e786b-6c74-44bb-b33c-0040d5d8c246" providerId="ADAL" clId="{B905AD6A-4EA2-4808-9E88-CC1123EBD256}" dt="2024-10-13T10:27:14.797" v="1" actId="47"/>
        <pc:sldMkLst>
          <pc:docMk/>
          <pc:sldMk cId="584426000" sldId="349"/>
        </pc:sldMkLst>
      </pc:sldChg>
      <pc:sldChg chg="addSp delSp modSp new mod modClrScheme chgLayout">
        <pc:chgData name="Sarawoot Kongyoung" userId="3c6e786b-6c74-44bb-b33c-0040d5d8c246" providerId="ADAL" clId="{B905AD6A-4EA2-4808-9E88-CC1123EBD256}" dt="2024-10-13T14:55:48.968" v="754" actId="14100"/>
        <pc:sldMkLst>
          <pc:docMk/>
          <pc:sldMk cId="1615244945" sldId="349"/>
        </pc:sldMkLst>
        <pc:spChg chg="del">
          <ac:chgData name="Sarawoot Kongyoung" userId="3c6e786b-6c74-44bb-b33c-0040d5d8c246" providerId="ADAL" clId="{B905AD6A-4EA2-4808-9E88-CC1123EBD256}" dt="2024-10-13T14:55:23.224" v="747" actId="700"/>
          <ac:spMkLst>
            <pc:docMk/>
            <pc:sldMk cId="1615244945" sldId="349"/>
            <ac:spMk id="2" creationId="{E6799DCB-55D3-9B2D-32B3-15EFA7EC50B4}"/>
          </ac:spMkLst>
        </pc:spChg>
        <pc:spChg chg="del">
          <ac:chgData name="Sarawoot Kongyoung" userId="3c6e786b-6c74-44bb-b33c-0040d5d8c246" providerId="ADAL" clId="{B905AD6A-4EA2-4808-9E88-CC1123EBD256}" dt="2024-10-13T14:55:23.224" v="747" actId="700"/>
          <ac:spMkLst>
            <pc:docMk/>
            <pc:sldMk cId="1615244945" sldId="349"/>
            <ac:spMk id="3" creationId="{0568679C-2A60-19EF-F6CD-9BD3CE29B739}"/>
          </ac:spMkLst>
        </pc:spChg>
        <pc:spChg chg="add mod">
          <ac:chgData name="Sarawoot Kongyoung" userId="3c6e786b-6c74-44bb-b33c-0040d5d8c246" providerId="ADAL" clId="{B905AD6A-4EA2-4808-9E88-CC1123EBD256}" dt="2024-10-13T14:55:48.968" v="754" actId="14100"/>
          <ac:spMkLst>
            <pc:docMk/>
            <pc:sldMk cId="1615244945" sldId="349"/>
            <ac:spMk id="5" creationId="{77A745C9-9B3A-B472-87A3-14D787968A85}"/>
          </ac:spMkLst>
        </pc:spChg>
        <pc:picChg chg="add mod modCrop">
          <ac:chgData name="Sarawoot Kongyoung" userId="3c6e786b-6c74-44bb-b33c-0040d5d8c246" providerId="ADAL" clId="{B905AD6A-4EA2-4808-9E88-CC1123EBD256}" dt="2024-10-13T14:55:44.176" v="752" actId="1076"/>
          <ac:picMkLst>
            <pc:docMk/>
            <pc:sldMk cId="1615244945" sldId="349"/>
            <ac:picMk id="4" creationId="{3980C2F9-224D-0F71-F5AA-0B27BC70420C}"/>
          </ac:picMkLst>
        </pc:picChg>
      </pc:sldChg>
      <pc:sldChg chg="del">
        <pc:chgData name="Sarawoot Kongyoung" userId="3c6e786b-6c74-44bb-b33c-0040d5d8c246" providerId="ADAL" clId="{B905AD6A-4EA2-4808-9E88-CC1123EBD256}" dt="2024-10-13T10:27:14.797" v="1" actId="47"/>
        <pc:sldMkLst>
          <pc:docMk/>
          <pc:sldMk cId="1813658126" sldId="350"/>
        </pc:sldMkLst>
      </pc:sldChg>
      <pc:sldChg chg="addSp delSp modSp new mod modClrScheme chgLayout">
        <pc:chgData name="Sarawoot Kongyoung" userId="3c6e786b-6c74-44bb-b33c-0040d5d8c246" providerId="ADAL" clId="{B905AD6A-4EA2-4808-9E88-CC1123EBD256}" dt="2024-10-13T14:58:09.064" v="771" actId="1076"/>
        <pc:sldMkLst>
          <pc:docMk/>
          <pc:sldMk cId="4282143542" sldId="350"/>
        </pc:sldMkLst>
        <pc:spChg chg="del">
          <ac:chgData name="Sarawoot Kongyoung" userId="3c6e786b-6c74-44bb-b33c-0040d5d8c246" providerId="ADAL" clId="{B905AD6A-4EA2-4808-9E88-CC1123EBD256}" dt="2024-10-13T14:57:06.164" v="756" actId="700"/>
          <ac:spMkLst>
            <pc:docMk/>
            <pc:sldMk cId="4282143542" sldId="350"/>
            <ac:spMk id="2" creationId="{91D0C703-F3F5-1318-5D4A-DFEC82DED5C8}"/>
          </ac:spMkLst>
        </pc:spChg>
        <pc:spChg chg="del">
          <ac:chgData name="Sarawoot Kongyoung" userId="3c6e786b-6c74-44bb-b33c-0040d5d8c246" providerId="ADAL" clId="{B905AD6A-4EA2-4808-9E88-CC1123EBD256}" dt="2024-10-13T14:57:06.164" v="756" actId="700"/>
          <ac:spMkLst>
            <pc:docMk/>
            <pc:sldMk cId="4282143542" sldId="350"/>
            <ac:spMk id="3" creationId="{2B084F15-2145-A5F3-5295-4FE783085D7D}"/>
          </ac:spMkLst>
        </pc:spChg>
        <pc:spChg chg="add mod">
          <ac:chgData name="Sarawoot Kongyoung" userId="3c6e786b-6c74-44bb-b33c-0040d5d8c246" providerId="ADAL" clId="{B905AD6A-4EA2-4808-9E88-CC1123EBD256}" dt="2024-10-13T14:58:09.064" v="771" actId="1076"/>
          <ac:spMkLst>
            <pc:docMk/>
            <pc:sldMk cId="4282143542" sldId="350"/>
            <ac:spMk id="5" creationId="{7399DD7D-A5F1-CCF3-C551-02F82E6FBD66}"/>
          </ac:spMkLst>
        </pc:spChg>
        <pc:spChg chg="add del mod">
          <ac:chgData name="Sarawoot Kongyoung" userId="3c6e786b-6c74-44bb-b33c-0040d5d8c246" providerId="ADAL" clId="{B905AD6A-4EA2-4808-9E88-CC1123EBD256}" dt="2024-10-13T14:58:04.787" v="769" actId="21"/>
          <ac:spMkLst>
            <pc:docMk/>
            <pc:sldMk cId="4282143542" sldId="350"/>
            <ac:spMk id="7" creationId="{9EBEE713-6073-898E-D64A-3A6A05B791BE}"/>
          </ac:spMkLst>
        </pc:spChg>
      </pc:sldChg>
      <pc:sldChg chg="addSp modSp new mod">
        <pc:chgData name="Sarawoot Kongyoung" userId="3c6e786b-6c74-44bb-b33c-0040d5d8c246" providerId="ADAL" clId="{B905AD6A-4EA2-4808-9E88-CC1123EBD256}" dt="2024-10-13T14:58:29.282" v="776" actId="207"/>
        <pc:sldMkLst>
          <pc:docMk/>
          <pc:sldMk cId="2781961599" sldId="351"/>
        </pc:sldMkLst>
        <pc:spChg chg="add mod">
          <ac:chgData name="Sarawoot Kongyoung" userId="3c6e786b-6c74-44bb-b33c-0040d5d8c246" providerId="ADAL" clId="{B905AD6A-4EA2-4808-9E88-CC1123EBD256}" dt="2024-10-13T14:58:29.282" v="776" actId="207"/>
          <ac:spMkLst>
            <pc:docMk/>
            <pc:sldMk cId="2781961599" sldId="351"/>
            <ac:spMk id="7" creationId="{9EBEE713-6073-898E-D64A-3A6A05B791BE}"/>
          </ac:spMkLst>
        </pc:spChg>
      </pc:sldChg>
      <pc:sldChg chg="addSp modSp new mod">
        <pc:chgData name="Sarawoot Kongyoung" userId="3c6e786b-6c74-44bb-b33c-0040d5d8c246" providerId="ADAL" clId="{B905AD6A-4EA2-4808-9E88-CC1123EBD256}" dt="2024-10-13T15:00:19.319" v="785" actId="20577"/>
        <pc:sldMkLst>
          <pc:docMk/>
          <pc:sldMk cId="1062712883" sldId="352"/>
        </pc:sldMkLst>
        <pc:spChg chg="add mod">
          <ac:chgData name="Sarawoot Kongyoung" userId="3c6e786b-6c74-44bb-b33c-0040d5d8c246" providerId="ADAL" clId="{B905AD6A-4EA2-4808-9E88-CC1123EBD256}" dt="2024-10-13T15:00:19.319" v="785" actId="20577"/>
          <ac:spMkLst>
            <pc:docMk/>
            <pc:sldMk cId="1062712883" sldId="352"/>
            <ac:spMk id="3" creationId="{92C6A599-56C8-0DF4-4A16-3316144BD516}"/>
          </ac:spMkLst>
        </pc:spChg>
      </pc:sldChg>
      <pc:sldChg chg="addSp modSp new mod">
        <pc:chgData name="Sarawoot Kongyoung" userId="3c6e786b-6c74-44bb-b33c-0040d5d8c246" providerId="ADAL" clId="{B905AD6A-4EA2-4808-9E88-CC1123EBD256}" dt="2024-10-13T15:01:16.901" v="791" actId="1076"/>
        <pc:sldMkLst>
          <pc:docMk/>
          <pc:sldMk cId="2900084729" sldId="353"/>
        </pc:sldMkLst>
        <pc:spChg chg="add mod">
          <ac:chgData name="Sarawoot Kongyoung" userId="3c6e786b-6c74-44bb-b33c-0040d5d8c246" providerId="ADAL" clId="{B905AD6A-4EA2-4808-9E88-CC1123EBD256}" dt="2024-10-13T15:01:16.901" v="791" actId="1076"/>
          <ac:spMkLst>
            <pc:docMk/>
            <pc:sldMk cId="2900084729" sldId="353"/>
            <ac:spMk id="3" creationId="{F7BB11DC-346D-BCBA-E859-0D1913C45AB2}"/>
          </ac:spMkLst>
        </pc:spChg>
      </pc:sldChg>
      <pc:sldChg chg="addSp modSp new mod">
        <pc:chgData name="Sarawoot Kongyoung" userId="3c6e786b-6c74-44bb-b33c-0040d5d8c246" providerId="ADAL" clId="{B905AD6A-4EA2-4808-9E88-CC1123EBD256}" dt="2024-10-13T15:22:44.303" v="797" actId="1076"/>
        <pc:sldMkLst>
          <pc:docMk/>
          <pc:sldMk cId="346582642" sldId="354"/>
        </pc:sldMkLst>
        <pc:picChg chg="add mod">
          <ac:chgData name="Sarawoot Kongyoung" userId="3c6e786b-6c74-44bb-b33c-0040d5d8c246" providerId="ADAL" clId="{B905AD6A-4EA2-4808-9E88-CC1123EBD256}" dt="2024-10-13T15:22:44.303" v="797" actId="1076"/>
          <ac:picMkLst>
            <pc:docMk/>
            <pc:sldMk cId="346582642" sldId="354"/>
            <ac:picMk id="3" creationId="{FE7639A4-2371-7EE9-8E9E-03BE880E7B39}"/>
          </ac:picMkLst>
        </pc:picChg>
      </pc:sldChg>
      <pc:sldChg chg="addSp delSp modSp new mod modClrScheme chgLayout">
        <pc:chgData name="Sarawoot Kongyoung" userId="3c6e786b-6c74-44bb-b33c-0040d5d8c246" providerId="ADAL" clId="{B905AD6A-4EA2-4808-9E88-CC1123EBD256}" dt="2024-10-13T15:39:50.926" v="938" actId="1076"/>
        <pc:sldMkLst>
          <pc:docMk/>
          <pc:sldMk cId="2596577326" sldId="355"/>
        </pc:sldMkLst>
        <pc:spChg chg="add mod ord">
          <ac:chgData name="Sarawoot Kongyoung" userId="3c6e786b-6c74-44bb-b33c-0040d5d8c246" providerId="ADAL" clId="{B905AD6A-4EA2-4808-9E88-CC1123EBD256}" dt="2024-10-13T15:39:30.605" v="934" actId="20577"/>
          <ac:spMkLst>
            <pc:docMk/>
            <pc:sldMk cId="2596577326" sldId="355"/>
            <ac:spMk id="4" creationId="{AE11B0F3-C7AA-BA14-76A0-F3B539ED6BF7}"/>
          </ac:spMkLst>
        </pc:spChg>
        <pc:spChg chg="add del mod ord">
          <ac:chgData name="Sarawoot Kongyoung" userId="3c6e786b-6c74-44bb-b33c-0040d5d8c246" providerId="ADAL" clId="{B905AD6A-4EA2-4808-9E88-CC1123EBD256}" dt="2024-10-13T15:36:31.676" v="802" actId="22"/>
          <ac:spMkLst>
            <pc:docMk/>
            <pc:sldMk cId="2596577326" sldId="355"/>
            <ac:spMk id="5" creationId="{8A4089C0-061D-4F71-74EB-25D185C1A4EA}"/>
          </ac:spMkLst>
        </pc:spChg>
        <pc:spChg chg="add del mod">
          <ac:chgData name="Sarawoot Kongyoung" userId="3c6e786b-6c74-44bb-b33c-0040d5d8c246" providerId="ADAL" clId="{B905AD6A-4EA2-4808-9E88-CC1123EBD256}" dt="2024-10-13T15:37:52.114" v="923" actId="22"/>
          <ac:spMkLst>
            <pc:docMk/>
            <pc:sldMk cId="2596577326" sldId="355"/>
            <ac:spMk id="9" creationId="{48E189AA-F200-E3AA-201C-0962EB0E2BE4}"/>
          </ac:spMkLst>
        </pc:spChg>
        <pc:spChg chg="add mod">
          <ac:chgData name="Sarawoot Kongyoung" userId="3c6e786b-6c74-44bb-b33c-0040d5d8c246" providerId="ADAL" clId="{B905AD6A-4EA2-4808-9E88-CC1123EBD256}" dt="2024-10-13T15:39:07.573" v="933" actId="1076"/>
          <ac:spMkLst>
            <pc:docMk/>
            <pc:sldMk cId="2596577326" sldId="355"/>
            <ac:spMk id="13" creationId="{ED61B785-4EA0-B131-7D69-1FAE2B2AA52A}"/>
          </ac:spMkLst>
        </pc:spChg>
        <pc:picChg chg="add del mod">
          <ac:chgData name="Sarawoot Kongyoung" userId="3c6e786b-6c74-44bb-b33c-0040d5d8c246" providerId="ADAL" clId="{B905AD6A-4EA2-4808-9E88-CC1123EBD256}" dt="2024-10-13T15:36:33.552" v="804" actId="478"/>
          <ac:picMkLst>
            <pc:docMk/>
            <pc:sldMk cId="2596577326" sldId="355"/>
            <ac:picMk id="3" creationId="{4DF35D90-B4B6-8230-7BC8-C85B003FA5AE}"/>
          </ac:picMkLst>
        </pc:picChg>
        <pc:picChg chg="add del mod ord">
          <ac:chgData name="Sarawoot Kongyoung" userId="3c6e786b-6c74-44bb-b33c-0040d5d8c246" providerId="ADAL" clId="{B905AD6A-4EA2-4808-9E88-CC1123EBD256}" dt="2024-10-13T15:37:49.102" v="922" actId="478"/>
          <ac:picMkLst>
            <pc:docMk/>
            <pc:sldMk cId="2596577326" sldId="355"/>
            <ac:picMk id="7" creationId="{AEBE2E13-3895-76B1-FF53-C794B8309F42}"/>
          </ac:picMkLst>
        </pc:picChg>
        <pc:picChg chg="add mod ord modCrop">
          <ac:chgData name="Sarawoot Kongyoung" userId="3c6e786b-6c74-44bb-b33c-0040d5d8c246" providerId="ADAL" clId="{B905AD6A-4EA2-4808-9E88-CC1123EBD256}" dt="2024-10-13T15:39:50.926" v="938" actId="1076"/>
          <ac:picMkLst>
            <pc:docMk/>
            <pc:sldMk cId="2596577326" sldId="355"/>
            <ac:picMk id="11" creationId="{EF971251-7992-B180-3896-F157EB9F3570}"/>
          </ac:picMkLst>
        </pc:picChg>
      </pc:sldChg>
      <pc:sldChg chg="modSp new mod">
        <pc:chgData name="Sarawoot Kongyoung" userId="3c6e786b-6c74-44bb-b33c-0040d5d8c246" providerId="ADAL" clId="{B905AD6A-4EA2-4808-9E88-CC1123EBD256}" dt="2024-10-13T15:49:26.101" v="952"/>
        <pc:sldMkLst>
          <pc:docMk/>
          <pc:sldMk cId="2090088100" sldId="356"/>
        </pc:sldMkLst>
        <pc:spChg chg="mod">
          <ac:chgData name="Sarawoot Kongyoung" userId="3c6e786b-6c74-44bb-b33c-0040d5d8c246" providerId="ADAL" clId="{B905AD6A-4EA2-4808-9E88-CC1123EBD256}" dt="2024-10-13T15:48:29.864" v="949" actId="20577"/>
          <ac:spMkLst>
            <pc:docMk/>
            <pc:sldMk cId="2090088100" sldId="356"/>
            <ac:spMk id="2" creationId="{002B4107-0E35-5871-8244-72A3174B3DA5}"/>
          </ac:spMkLst>
        </pc:spChg>
        <pc:spChg chg="mod">
          <ac:chgData name="Sarawoot Kongyoung" userId="3c6e786b-6c74-44bb-b33c-0040d5d8c246" providerId="ADAL" clId="{B905AD6A-4EA2-4808-9E88-CC1123EBD256}" dt="2024-10-13T15:49:26.101" v="952"/>
          <ac:spMkLst>
            <pc:docMk/>
            <pc:sldMk cId="2090088100" sldId="356"/>
            <ac:spMk id="3" creationId="{8921B640-425A-BDD0-2EA5-EE6266E221E5}"/>
          </ac:spMkLst>
        </pc:spChg>
      </pc:sldChg>
      <pc:sldChg chg="new del">
        <pc:chgData name="Sarawoot Kongyoung" userId="3c6e786b-6c74-44bb-b33c-0040d5d8c246" providerId="ADAL" clId="{B905AD6A-4EA2-4808-9E88-CC1123EBD256}" dt="2024-10-13T15:54:21.275" v="954" actId="2696"/>
        <pc:sldMkLst>
          <pc:docMk/>
          <pc:sldMk cId="2422860956" sldId="357"/>
        </pc:sldMkLst>
      </pc:sldChg>
    </pc:docChg>
  </pc:docChgLst>
  <pc:docChgLst>
    <pc:chgData name="Sarawoot Kongyoung" userId="3c6e786b-6c74-44bb-b33c-0040d5d8c246" providerId="ADAL" clId="{962E4C19-0485-4231-9B82-70546711EBC7}"/>
    <pc:docChg chg="undo redo custSel addSld delSld modSld sldOrd modMainMaster">
      <pc:chgData name="Sarawoot Kongyoung" userId="3c6e786b-6c74-44bb-b33c-0040d5d8c246" providerId="ADAL" clId="{962E4C19-0485-4231-9B82-70546711EBC7}" dt="2024-08-18T12:54:29.073" v="2574" actId="27636"/>
      <pc:docMkLst>
        <pc:docMk/>
      </pc:docMkLst>
      <pc:sldChg chg="addSp delSp modSp new mod">
        <pc:chgData name="Sarawoot Kongyoung" userId="3c6e786b-6c74-44bb-b33c-0040d5d8c246" providerId="ADAL" clId="{962E4C19-0485-4231-9B82-70546711EBC7}" dt="2024-08-18T12:54:29.073" v="2574" actId="27636"/>
        <pc:sldMkLst>
          <pc:docMk/>
          <pc:sldMk cId="2154946052" sldId="256"/>
        </pc:sldMkLst>
        <pc:spChg chg="mod">
          <ac:chgData name="Sarawoot Kongyoung" userId="3c6e786b-6c74-44bb-b33c-0040d5d8c246" providerId="ADAL" clId="{962E4C19-0485-4231-9B82-70546711EBC7}" dt="2024-08-18T01:47:36.257" v="7"/>
          <ac:spMkLst>
            <pc:docMk/>
            <pc:sldMk cId="2154946052" sldId="256"/>
            <ac:spMk id="2" creationId="{ACD8D5E0-D464-8E64-FBBE-C6B3BA31C252}"/>
          </ac:spMkLst>
        </pc:spChg>
        <pc:spChg chg="mod">
          <ac:chgData name="Sarawoot Kongyoung" userId="3c6e786b-6c74-44bb-b33c-0040d5d8c246" providerId="ADAL" clId="{962E4C19-0485-4231-9B82-70546711EBC7}" dt="2024-08-18T12:54:29.073" v="2574" actId="27636"/>
          <ac:spMkLst>
            <pc:docMk/>
            <pc:sldMk cId="2154946052" sldId="256"/>
            <ac:spMk id="3" creationId="{6DBC4C1B-F8AB-B4B2-A13E-5D7D95248B02}"/>
          </ac:spMkLst>
        </pc:spChg>
        <pc:picChg chg="add del mod">
          <ac:chgData name="Sarawoot Kongyoung" userId="3c6e786b-6c74-44bb-b33c-0040d5d8c246" providerId="ADAL" clId="{962E4C19-0485-4231-9B82-70546711EBC7}" dt="2024-08-18T02:47:37.369" v="229" actId="478"/>
          <ac:picMkLst>
            <pc:docMk/>
            <pc:sldMk cId="2154946052" sldId="256"/>
            <ac:picMk id="4" creationId="{66F81BEC-25D9-FE80-92E1-06C735232F94}"/>
          </ac:picMkLst>
        </pc:picChg>
      </pc:sldChg>
      <pc:sldChg chg="addSp delSp modSp new mod">
        <pc:chgData name="Sarawoot Kongyoung" userId="3c6e786b-6c74-44bb-b33c-0040d5d8c246" providerId="ADAL" clId="{962E4C19-0485-4231-9B82-70546711EBC7}" dt="2024-08-18T02:36:03.387" v="219" actId="20577"/>
        <pc:sldMkLst>
          <pc:docMk/>
          <pc:sldMk cId="1296591612" sldId="257"/>
        </pc:sldMkLst>
        <pc:spChg chg="mod">
          <ac:chgData name="Sarawoot Kongyoung" userId="3c6e786b-6c74-44bb-b33c-0040d5d8c246" providerId="ADAL" clId="{962E4C19-0485-4231-9B82-70546711EBC7}" dt="2024-08-18T02:36:03.387" v="219" actId="20577"/>
          <ac:spMkLst>
            <pc:docMk/>
            <pc:sldMk cId="1296591612" sldId="257"/>
            <ac:spMk id="2" creationId="{5737DF9D-1FBA-1352-6C4E-A04A0ACF13A6}"/>
          </ac:spMkLst>
        </pc:spChg>
        <pc:spChg chg="del">
          <ac:chgData name="Sarawoot Kongyoung" userId="3c6e786b-6c74-44bb-b33c-0040d5d8c246" providerId="ADAL" clId="{962E4C19-0485-4231-9B82-70546711EBC7}" dt="2024-08-18T02:30:20.922" v="74" actId="22"/>
          <ac:spMkLst>
            <pc:docMk/>
            <pc:sldMk cId="1296591612" sldId="257"/>
            <ac:spMk id="3" creationId="{814CB078-9F94-659E-99D2-05AAB6442204}"/>
          </ac:spMkLst>
        </pc:spChg>
        <pc:spChg chg="add mod">
          <ac:chgData name="Sarawoot Kongyoung" userId="3c6e786b-6c74-44bb-b33c-0040d5d8c246" providerId="ADAL" clId="{962E4C19-0485-4231-9B82-70546711EBC7}" dt="2024-08-18T02:35:55.269" v="213" actId="20577"/>
          <ac:spMkLst>
            <pc:docMk/>
            <pc:sldMk cId="1296591612" sldId="257"/>
            <ac:spMk id="7" creationId="{77EAA1D5-5905-FFEE-9739-C767994DBC25}"/>
          </ac:spMkLst>
        </pc:spChg>
        <pc:picChg chg="add mod ord">
          <ac:chgData name="Sarawoot Kongyoung" userId="3c6e786b-6c74-44bb-b33c-0040d5d8c246" providerId="ADAL" clId="{962E4C19-0485-4231-9B82-70546711EBC7}" dt="2024-08-18T02:35:08.953" v="123" actId="1076"/>
          <ac:picMkLst>
            <pc:docMk/>
            <pc:sldMk cId="1296591612" sldId="257"/>
            <ac:picMk id="5" creationId="{C84A0687-1493-1BE0-9C24-16222469CA09}"/>
          </ac:picMkLst>
        </pc:picChg>
      </pc:sldChg>
      <pc:sldChg chg="addSp delSp modSp new mod">
        <pc:chgData name="Sarawoot Kongyoung" userId="3c6e786b-6c74-44bb-b33c-0040d5d8c246" providerId="ADAL" clId="{962E4C19-0485-4231-9B82-70546711EBC7}" dt="2024-08-18T03:01:12.539" v="365" actId="1076"/>
        <pc:sldMkLst>
          <pc:docMk/>
          <pc:sldMk cId="2216489502" sldId="258"/>
        </pc:sldMkLst>
        <pc:spChg chg="mod">
          <ac:chgData name="Sarawoot Kongyoung" userId="3c6e786b-6c74-44bb-b33c-0040d5d8c246" providerId="ADAL" clId="{962E4C19-0485-4231-9B82-70546711EBC7}" dt="2024-08-18T02:47:56.396" v="254" actId="20577"/>
          <ac:spMkLst>
            <pc:docMk/>
            <pc:sldMk cId="2216489502" sldId="258"/>
            <ac:spMk id="2" creationId="{AB93BDE8-FA9E-C56B-31D5-ACDDA18DC174}"/>
          </ac:spMkLst>
        </pc:spChg>
        <pc:spChg chg="add del">
          <ac:chgData name="Sarawoot Kongyoung" userId="3c6e786b-6c74-44bb-b33c-0040d5d8c246" providerId="ADAL" clId="{962E4C19-0485-4231-9B82-70546711EBC7}" dt="2024-08-18T02:58:15.550" v="317" actId="22"/>
          <ac:spMkLst>
            <pc:docMk/>
            <pc:sldMk cId="2216489502" sldId="258"/>
            <ac:spMk id="3" creationId="{B9395258-FF66-1895-FF7B-B27DA00540C8}"/>
          </ac:spMkLst>
        </pc:spChg>
        <pc:spChg chg="add mod">
          <ac:chgData name="Sarawoot Kongyoung" userId="3c6e786b-6c74-44bb-b33c-0040d5d8c246" providerId="ADAL" clId="{962E4C19-0485-4231-9B82-70546711EBC7}" dt="2024-08-18T02:50:34.716" v="256"/>
          <ac:spMkLst>
            <pc:docMk/>
            <pc:sldMk cId="2216489502" sldId="258"/>
            <ac:spMk id="4" creationId="{4B923EFA-3F5E-36A4-2458-B0DAB7226A37}"/>
          </ac:spMkLst>
        </pc:spChg>
        <pc:spChg chg="add mod">
          <ac:chgData name="Sarawoot Kongyoung" userId="3c6e786b-6c74-44bb-b33c-0040d5d8c246" providerId="ADAL" clId="{962E4C19-0485-4231-9B82-70546711EBC7}" dt="2024-08-18T03:01:12.539" v="365" actId="1076"/>
          <ac:spMkLst>
            <pc:docMk/>
            <pc:sldMk cId="2216489502" sldId="258"/>
            <ac:spMk id="7" creationId="{6A75EC5F-7E25-C167-23A0-D738DEDC005C}"/>
          </ac:spMkLst>
        </pc:spChg>
        <pc:spChg chg="add mod">
          <ac:chgData name="Sarawoot Kongyoung" userId="3c6e786b-6c74-44bb-b33c-0040d5d8c246" providerId="ADAL" clId="{962E4C19-0485-4231-9B82-70546711EBC7}" dt="2024-08-18T03:01:05.637" v="364" actId="1076"/>
          <ac:spMkLst>
            <pc:docMk/>
            <pc:sldMk cId="2216489502" sldId="258"/>
            <ac:spMk id="9" creationId="{C676E429-DFFD-3B3B-89F4-8AD395E7D356}"/>
          </ac:spMkLst>
        </pc:spChg>
        <pc:spChg chg="add">
          <ac:chgData name="Sarawoot Kongyoung" userId="3c6e786b-6c74-44bb-b33c-0040d5d8c246" providerId="ADAL" clId="{962E4C19-0485-4231-9B82-70546711EBC7}" dt="2024-08-18T02:59:31.954" v="328"/>
          <ac:spMkLst>
            <pc:docMk/>
            <pc:sldMk cId="2216489502" sldId="258"/>
            <ac:spMk id="10" creationId="{F9832662-E7AD-86F1-C67B-5D76A21F3E9D}"/>
          </ac:spMkLst>
        </pc:spChg>
        <pc:spChg chg="add">
          <ac:chgData name="Sarawoot Kongyoung" userId="3c6e786b-6c74-44bb-b33c-0040d5d8c246" providerId="ADAL" clId="{962E4C19-0485-4231-9B82-70546711EBC7}" dt="2024-08-18T02:59:36.453" v="329"/>
          <ac:spMkLst>
            <pc:docMk/>
            <pc:sldMk cId="2216489502" sldId="258"/>
            <ac:spMk id="11" creationId="{237BD51F-E06E-DD18-E773-8E8AB94A8831}"/>
          </ac:spMkLst>
        </pc:spChg>
        <pc:spChg chg="add mod">
          <ac:chgData name="Sarawoot Kongyoung" userId="3c6e786b-6c74-44bb-b33c-0040d5d8c246" providerId="ADAL" clId="{962E4C19-0485-4231-9B82-70546711EBC7}" dt="2024-08-18T03:01:05.637" v="364" actId="1076"/>
          <ac:spMkLst>
            <pc:docMk/>
            <pc:sldMk cId="2216489502" sldId="258"/>
            <ac:spMk id="12" creationId="{0106AEFE-0B57-BBEB-6EDC-2C6AD2758215}"/>
          </ac:spMkLst>
        </pc:spChg>
        <pc:spChg chg="add">
          <ac:chgData name="Sarawoot Kongyoung" userId="3c6e786b-6c74-44bb-b33c-0040d5d8c246" providerId="ADAL" clId="{962E4C19-0485-4231-9B82-70546711EBC7}" dt="2024-08-18T02:59:42.349" v="331"/>
          <ac:spMkLst>
            <pc:docMk/>
            <pc:sldMk cId="2216489502" sldId="258"/>
            <ac:spMk id="13" creationId="{7142D3EB-15F0-BB14-D7D6-757228EA2BA2}"/>
          </ac:spMkLst>
        </pc:spChg>
        <pc:picChg chg="add mod ord">
          <ac:chgData name="Sarawoot Kongyoung" userId="3c6e786b-6c74-44bb-b33c-0040d5d8c246" providerId="ADAL" clId="{962E4C19-0485-4231-9B82-70546711EBC7}" dt="2024-08-18T03:01:02.677" v="363" actId="1076"/>
          <ac:picMkLst>
            <pc:docMk/>
            <pc:sldMk cId="2216489502" sldId="258"/>
            <ac:picMk id="6" creationId="{85364F17-FEAE-A080-F249-D4E9366596DB}"/>
          </ac:picMkLst>
        </pc:picChg>
      </pc:sldChg>
      <pc:sldChg chg="addSp delSp modSp new mod modClrScheme chgLayout">
        <pc:chgData name="Sarawoot Kongyoung" userId="3c6e786b-6c74-44bb-b33c-0040d5d8c246" providerId="ADAL" clId="{962E4C19-0485-4231-9B82-70546711EBC7}" dt="2024-08-18T03:14:46.006" v="367" actId="1076"/>
        <pc:sldMkLst>
          <pc:docMk/>
          <pc:sldMk cId="2236154618" sldId="259"/>
        </pc:sldMkLst>
        <pc:spChg chg="del">
          <ac:chgData name="Sarawoot Kongyoung" userId="3c6e786b-6c74-44bb-b33c-0040d5d8c246" providerId="ADAL" clId="{962E4C19-0485-4231-9B82-70546711EBC7}" dt="2024-08-18T02:51:55.036" v="262" actId="700"/>
          <ac:spMkLst>
            <pc:docMk/>
            <pc:sldMk cId="2236154618" sldId="259"/>
            <ac:spMk id="2" creationId="{76430481-0948-1582-155A-45EA90720F2E}"/>
          </ac:spMkLst>
        </pc:spChg>
        <pc:spChg chg="del">
          <ac:chgData name="Sarawoot Kongyoung" userId="3c6e786b-6c74-44bb-b33c-0040d5d8c246" providerId="ADAL" clId="{962E4C19-0485-4231-9B82-70546711EBC7}" dt="2024-08-18T02:51:40.066" v="258"/>
          <ac:spMkLst>
            <pc:docMk/>
            <pc:sldMk cId="2236154618" sldId="259"/>
            <ac:spMk id="3" creationId="{D93A9017-C300-FE77-1C2D-5520210BC9AD}"/>
          </ac:spMkLst>
        </pc:spChg>
        <pc:spChg chg="add del mod">
          <ac:chgData name="Sarawoot Kongyoung" userId="3c6e786b-6c74-44bb-b33c-0040d5d8c246" providerId="ADAL" clId="{962E4C19-0485-4231-9B82-70546711EBC7}" dt="2024-08-18T02:51:41.570" v="259"/>
          <ac:spMkLst>
            <pc:docMk/>
            <pc:sldMk cId="2236154618" sldId="259"/>
            <ac:spMk id="4" creationId="{D4D28028-58F0-4958-D5FD-DCFB879FE685}"/>
          </ac:spMkLst>
        </pc:spChg>
        <pc:spChg chg="add del mod">
          <ac:chgData name="Sarawoot Kongyoung" userId="3c6e786b-6c74-44bb-b33c-0040d5d8c246" providerId="ADAL" clId="{962E4C19-0485-4231-9B82-70546711EBC7}" dt="2024-08-18T02:51:46.136" v="260"/>
          <ac:spMkLst>
            <pc:docMk/>
            <pc:sldMk cId="2236154618" sldId="259"/>
            <ac:spMk id="5" creationId="{CC7E83C0-B68F-93B4-AB0A-6E5B60FFC696}"/>
          </ac:spMkLst>
        </pc:spChg>
        <pc:spChg chg="add del mod">
          <ac:chgData name="Sarawoot Kongyoung" userId="3c6e786b-6c74-44bb-b33c-0040d5d8c246" providerId="ADAL" clId="{962E4C19-0485-4231-9B82-70546711EBC7}" dt="2024-08-18T02:51:55.036" v="262" actId="700"/>
          <ac:spMkLst>
            <pc:docMk/>
            <pc:sldMk cId="2236154618" sldId="259"/>
            <ac:spMk id="6" creationId="{41A82E72-98C8-D23A-BE33-5742F35A3384}"/>
          </ac:spMkLst>
        </pc:spChg>
        <pc:spChg chg="add">
          <ac:chgData name="Sarawoot Kongyoung" userId="3c6e786b-6c74-44bb-b33c-0040d5d8c246" providerId="ADAL" clId="{962E4C19-0485-4231-9B82-70546711EBC7}" dt="2024-08-18T02:51:47.592" v="261"/>
          <ac:spMkLst>
            <pc:docMk/>
            <pc:sldMk cId="2236154618" sldId="259"/>
            <ac:spMk id="7" creationId="{12A757D0-E73B-3106-7833-691A7E263D9D}"/>
          </ac:spMkLst>
        </pc:spChg>
        <pc:spChg chg="add del mod">
          <ac:chgData name="Sarawoot Kongyoung" userId="3c6e786b-6c74-44bb-b33c-0040d5d8c246" providerId="ADAL" clId="{962E4C19-0485-4231-9B82-70546711EBC7}" dt="2024-08-18T02:52:05.409" v="264" actId="478"/>
          <ac:spMkLst>
            <pc:docMk/>
            <pc:sldMk cId="2236154618" sldId="259"/>
            <ac:spMk id="8" creationId="{26C86CDD-E00A-5DCC-A5DC-30C66D9F824E}"/>
          </ac:spMkLst>
        </pc:spChg>
        <pc:spChg chg="add mod">
          <ac:chgData name="Sarawoot Kongyoung" userId="3c6e786b-6c74-44bb-b33c-0040d5d8c246" providerId="ADAL" clId="{962E4C19-0485-4231-9B82-70546711EBC7}" dt="2024-08-18T02:55:20.640" v="294" actId="20577"/>
          <ac:spMkLst>
            <pc:docMk/>
            <pc:sldMk cId="2236154618" sldId="259"/>
            <ac:spMk id="12" creationId="{78A90B7E-688E-FCAE-F827-2A2E02B2AC48}"/>
          </ac:spMkLst>
        </pc:spChg>
        <pc:spChg chg="add del mod">
          <ac:chgData name="Sarawoot Kongyoung" userId="3c6e786b-6c74-44bb-b33c-0040d5d8c246" providerId="ADAL" clId="{962E4C19-0485-4231-9B82-70546711EBC7}" dt="2024-08-18T02:55:33.742" v="296" actId="478"/>
          <ac:spMkLst>
            <pc:docMk/>
            <pc:sldMk cId="2236154618" sldId="259"/>
            <ac:spMk id="13" creationId="{8CF9B2B7-0027-371A-4A47-285A4805E5A9}"/>
          </ac:spMkLst>
        </pc:spChg>
        <pc:spChg chg="add mod ord">
          <ac:chgData name="Sarawoot Kongyoung" userId="3c6e786b-6c74-44bb-b33c-0040d5d8c246" providerId="ADAL" clId="{962E4C19-0485-4231-9B82-70546711EBC7}" dt="2024-08-18T03:14:46.006" v="367" actId="1076"/>
          <ac:spMkLst>
            <pc:docMk/>
            <pc:sldMk cId="2236154618" sldId="259"/>
            <ac:spMk id="14" creationId="{545B8DC3-0B29-BF76-69AC-4E81BD1A1363}"/>
          </ac:spMkLst>
        </pc:spChg>
        <pc:spChg chg="add mod">
          <ac:chgData name="Sarawoot Kongyoung" userId="3c6e786b-6c74-44bb-b33c-0040d5d8c246" providerId="ADAL" clId="{962E4C19-0485-4231-9B82-70546711EBC7}" dt="2024-08-18T03:14:46.006" v="367" actId="1076"/>
          <ac:spMkLst>
            <pc:docMk/>
            <pc:sldMk cId="2236154618" sldId="259"/>
            <ac:spMk id="15" creationId="{7CB4DEDE-86AC-9EFD-CC77-08DD366A420D}"/>
          </ac:spMkLst>
        </pc:spChg>
        <pc:picChg chg="add mod">
          <ac:chgData name="Sarawoot Kongyoung" userId="3c6e786b-6c74-44bb-b33c-0040d5d8c246" providerId="ADAL" clId="{962E4C19-0485-4231-9B82-70546711EBC7}" dt="2024-08-18T03:14:46.006" v="367" actId="1076"/>
          <ac:picMkLst>
            <pc:docMk/>
            <pc:sldMk cId="2236154618" sldId="259"/>
            <ac:picMk id="10" creationId="{C413FF41-846E-886B-3178-066337438D6E}"/>
          </ac:picMkLst>
        </pc:picChg>
      </pc:sldChg>
      <pc:sldChg chg="addSp delSp modSp new mod modClrScheme chgLayout">
        <pc:chgData name="Sarawoot Kongyoung" userId="3c6e786b-6c74-44bb-b33c-0040d5d8c246" providerId="ADAL" clId="{962E4C19-0485-4231-9B82-70546711EBC7}" dt="2024-08-18T03:17:59.267" v="399" actId="1076"/>
        <pc:sldMkLst>
          <pc:docMk/>
          <pc:sldMk cId="1900448376" sldId="260"/>
        </pc:sldMkLst>
        <pc:spChg chg="add mod">
          <ac:chgData name="Sarawoot Kongyoung" userId="3c6e786b-6c74-44bb-b33c-0040d5d8c246" providerId="ADAL" clId="{962E4C19-0485-4231-9B82-70546711EBC7}" dt="2024-08-18T03:15:15.325" v="369"/>
          <ac:spMkLst>
            <pc:docMk/>
            <pc:sldMk cId="1900448376" sldId="260"/>
            <ac:spMk id="2" creationId="{745CD799-9DD5-09D0-382D-1E3D8A1E9CBF}"/>
          </ac:spMkLst>
        </pc:spChg>
        <pc:spChg chg="add del mod">
          <ac:chgData name="Sarawoot Kongyoung" userId="3c6e786b-6c74-44bb-b33c-0040d5d8c246" providerId="ADAL" clId="{962E4C19-0485-4231-9B82-70546711EBC7}" dt="2024-08-18T03:16:20.317" v="372"/>
          <ac:spMkLst>
            <pc:docMk/>
            <pc:sldMk cId="1900448376" sldId="260"/>
            <ac:spMk id="3" creationId="{BBB7C3A2-6275-303D-F846-D3321DA2EA8D}"/>
          </ac:spMkLst>
        </pc:spChg>
        <pc:spChg chg="add">
          <ac:chgData name="Sarawoot Kongyoung" userId="3c6e786b-6c74-44bb-b33c-0040d5d8c246" providerId="ADAL" clId="{962E4C19-0485-4231-9B82-70546711EBC7}" dt="2024-08-18T03:15:44.159" v="370"/>
          <ac:spMkLst>
            <pc:docMk/>
            <pc:sldMk cId="1900448376" sldId="260"/>
            <ac:spMk id="4" creationId="{97F18A36-63C5-55E1-48E7-0CC3D95050FE}"/>
          </ac:spMkLst>
        </pc:spChg>
        <pc:spChg chg="add mod">
          <ac:chgData name="Sarawoot Kongyoung" userId="3c6e786b-6c74-44bb-b33c-0040d5d8c246" providerId="ADAL" clId="{962E4C19-0485-4231-9B82-70546711EBC7}" dt="2024-08-18T03:17:59.267" v="399" actId="1076"/>
          <ac:spMkLst>
            <pc:docMk/>
            <pc:sldMk cId="1900448376" sldId="260"/>
            <ac:spMk id="7" creationId="{946ED562-3A32-5F7C-83E4-A37D31FE6E80}"/>
          </ac:spMkLst>
        </pc:spChg>
        <pc:spChg chg="add mod">
          <ac:chgData name="Sarawoot Kongyoung" userId="3c6e786b-6c74-44bb-b33c-0040d5d8c246" providerId="ADAL" clId="{962E4C19-0485-4231-9B82-70546711EBC7}" dt="2024-08-18T03:17:02.718" v="391" actId="1076"/>
          <ac:spMkLst>
            <pc:docMk/>
            <pc:sldMk cId="1900448376" sldId="260"/>
            <ac:spMk id="8" creationId="{7B6B6A66-E7E9-D14F-3DEF-DCACF74121DC}"/>
          </ac:spMkLst>
        </pc:spChg>
        <pc:picChg chg="add mod">
          <ac:chgData name="Sarawoot Kongyoung" userId="3c6e786b-6c74-44bb-b33c-0040d5d8c246" providerId="ADAL" clId="{962E4C19-0485-4231-9B82-70546711EBC7}" dt="2024-08-18T03:16:33.620" v="377" actId="1076"/>
          <ac:picMkLst>
            <pc:docMk/>
            <pc:sldMk cId="1900448376" sldId="260"/>
            <ac:picMk id="6" creationId="{8DF88C54-B835-A52E-A20C-055FB039BD48}"/>
          </ac:picMkLst>
        </pc:picChg>
        <pc:picChg chg="add mod">
          <ac:chgData name="Sarawoot Kongyoung" userId="3c6e786b-6c74-44bb-b33c-0040d5d8c246" providerId="ADAL" clId="{962E4C19-0485-4231-9B82-70546711EBC7}" dt="2024-08-18T03:17:51.899" v="398" actId="1076"/>
          <ac:picMkLst>
            <pc:docMk/>
            <pc:sldMk cId="1900448376" sldId="260"/>
            <ac:picMk id="10" creationId="{668451C5-6094-EB24-BE33-179F7D8CAF12}"/>
          </ac:picMkLst>
        </pc:picChg>
      </pc:sldChg>
      <pc:sldChg chg="addSp delSp modSp new mod">
        <pc:chgData name="Sarawoot Kongyoung" userId="3c6e786b-6c74-44bb-b33c-0040d5d8c246" providerId="ADAL" clId="{962E4C19-0485-4231-9B82-70546711EBC7}" dt="2024-08-18T03:25:06.433" v="533" actId="14100"/>
        <pc:sldMkLst>
          <pc:docMk/>
          <pc:sldMk cId="2917216926" sldId="261"/>
        </pc:sldMkLst>
        <pc:spChg chg="mod">
          <ac:chgData name="Sarawoot Kongyoung" userId="3c6e786b-6c74-44bb-b33c-0040d5d8c246" providerId="ADAL" clId="{962E4C19-0485-4231-9B82-70546711EBC7}" dt="2024-08-18T03:22:35.892" v="518" actId="20577"/>
          <ac:spMkLst>
            <pc:docMk/>
            <pc:sldMk cId="2917216926" sldId="261"/>
            <ac:spMk id="2" creationId="{6B3A68A4-6CB9-38A6-744E-6076B34CA57A}"/>
          </ac:spMkLst>
        </pc:spChg>
        <pc:spChg chg="del">
          <ac:chgData name="Sarawoot Kongyoung" userId="3c6e786b-6c74-44bb-b33c-0040d5d8c246" providerId="ADAL" clId="{962E4C19-0485-4231-9B82-70546711EBC7}" dt="2024-08-18T03:21:50.350" v="505" actId="22"/>
          <ac:spMkLst>
            <pc:docMk/>
            <pc:sldMk cId="2917216926" sldId="261"/>
            <ac:spMk id="3" creationId="{0973D1F7-EF3E-233D-F654-43CE19160633}"/>
          </ac:spMkLst>
        </pc:spChg>
        <pc:spChg chg="add del mod">
          <ac:chgData name="Sarawoot Kongyoung" userId="3c6e786b-6c74-44bb-b33c-0040d5d8c246" providerId="ADAL" clId="{962E4C19-0485-4231-9B82-70546711EBC7}" dt="2024-08-18T03:23:11.643" v="520" actId="22"/>
          <ac:spMkLst>
            <pc:docMk/>
            <pc:sldMk cId="2917216926" sldId="261"/>
            <ac:spMk id="7" creationId="{2F96D0E5-ED16-26EA-C1FB-3735E4407A63}"/>
          </ac:spMkLst>
        </pc:spChg>
        <pc:spChg chg="add mod">
          <ac:chgData name="Sarawoot Kongyoung" userId="3c6e786b-6c74-44bb-b33c-0040d5d8c246" providerId="ADAL" clId="{962E4C19-0485-4231-9B82-70546711EBC7}" dt="2024-08-18T03:24:51.985" v="528" actId="14100"/>
          <ac:spMkLst>
            <pc:docMk/>
            <pc:sldMk cId="2917216926" sldId="261"/>
            <ac:spMk id="10" creationId="{883C50AF-D25E-0753-D42B-4C13B37A556A}"/>
          </ac:spMkLst>
        </pc:spChg>
        <pc:spChg chg="add mod">
          <ac:chgData name="Sarawoot Kongyoung" userId="3c6e786b-6c74-44bb-b33c-0040d5d8c246" providerId="ADAL" clId="{962E4C19-0485-4231-9B82-70546711EBC7}" dt="2024-08-18T03:25:06.433" v="533" actId="14100"/>
          <ac:spMkLst>
            <pc:docMk/>
            <pc:sldMk cId="2917216926" sldId="261"/>
            <ac:spMk id="11" creationId="{532B37BA-238A-9BCE-F60F-8C85CDB4C44E}"/>
          </ac:spMkLst>
        </pc:spChg>
        <pc:picChg chg="add del mod ord">
          <ac:chgData name="Sarawoot Kongyoung" userId="3c6e786b-6c74-44bb-b33c-0040d5d8c246" providerId="ADAL" clId="{962E4C19-0485-4231-9B82-70546711EBC7}" dt="2024-08-18T03:22:37.828" v="519" actId="478"/>
          <ac:picMkLst>
            <pc:docMk/>
            <pc:sldMk cId="2917216926" sldId="261"/>
            <ac:picMk id="5" creationId="{6F71720A-C9F0-0BF2-9CFF-BD13C0FAA14F}"/>
          </ac:picMkLst>
        </pc:picChg>
        <pc:picChg chg="add mod ord">
          <ac:chgData name="Sarawoot Kongyoung" userId="3c6e786b-6c74-44bb-b33c-0040d5d8c246" providerId="ADAL" clId="{962E4C19-0485-4231-9B82-70546711EBC7}" dt="2024-08-18T03:24:29.617" v="523" actId="1076"/>
          <ac:picMkLst>
            <pc:docMk/>
            <pc:sldMk cId="2917216926" sldId="261"/>
            <ac:picMk id="9" creationId="{382895B6-9D84-7786-7436-1242E66B7F34}"/>
          </ac:picMkLst>
        </pc:picChg>
      </pc:sldChg>
      <pc:sldChg chg="addSp delSp modSp new mod">
        <pc:chgData name="Sarawoot Kongyoung" userId="3c6e786b-6c74-44bb-b33c-0040d5d8c246" providerId="ADAL" clId="{962E4C19-0485-4231-9B82-70546711EBC7}" dt="2024-08-18T03:31:54.048" v="585" actId="207"/>
        <pc:sldMkLst>
          <pc:docMk/>
          <pc:sldMk cId="2464078354" sldId="262"/>
        </pc:sldMkLst>
        <pc:spChg chg="mod">
          <ac:chgData name="Sarawoot Kongyoung" userId="3c6e786b-6c74-44bb-b33c-0040d5d8c246" providerId="ADAL" clId="{962E4C19-0485-4231-9B82-70546711EBC7}" dt="2024-08-18T03:27:33.987" v="535"/>
          <ac:spMkLst>
            <pc:docMk/>
            <pc:sldMk cId="2464078354" sldId="262"/>
            <ac:spMk id="2" creationId="{1A410BAB-E70A-7D60-3B22-0C94D3219E20}"/>
          </ac:spMkLst>
        </pc:spChg>
        <pc:spChg chg="del mod">
          <ac:chgData name="Sarawoot Kongyoung" userId="3c6e786b-6c74-44bb-b33c-0040d5d8c246" providerId="ADAL" clId="{962E4C19-0485-4231-9B82-70546711EBC7}" dt="2024-08-18T03:28:29.306" v="537"/>
          <ac:spMkLst>
            <pc:docMk/>
            <pc:sldMk cId="2464078354" sldId="262"/>
            <ac:spMk id="3" creationId="{DF654C9A-E9F2-ECC4-7777-92A456CA4DE4}"/>
          </ac:spMkLst>
        </pc:spChg>
        <pc:spChg chg="add">
          <ac:chgData name="Sarawoot Kongyoung" userId="3c6e786b-6c74-44bb-b33c-0040d5d8c246" providerId="ADAL" clId="{962E4C19-0485-4231-9B82-70546711EBC7}" dt="2024-08-18T03:29:03.096" v="543"/>
          <ac:spMkLst>
            <pc:docMk/>
            <pc:sldMk cId="2464078354" sldId="262"/>
            <ac:spMk id="6" creationId="{6270F360-2F11-96D6-4711-DF46304B579A}"/>
          </ac:spMkLst>
        </pc:spChg>
        <pc:spChg chg="add mod">
          <ac:chgData name="Sarawoot Kongyoung" userId="3c6e786b-6c74-44bb-b33c-0040d5d8c246" providerId="ADAL" clId="{962E4C19-0485-4231-9B82-70546711EBC7}" dt="2024-08-18T03:31:54.048" v="585" actId="207"/>
          <ac:spMkLst>
            <pc:docMk/>
            <pc:sldMk cId="2464078354" sldId="262"/>
            <ac:spMk id="8" creationId="{21F8EC9E-751C-55C5-EABE-31E1B7DD8FCF}"/>
          </ac:spMkLst>
        </pc:spChg>
        <pc:picChg chg="add mod">
          <ac:chgData name="Sarawoot Kongyoung" userId="3c6e786b-6c74-44bb-b33c-0040d5d8c246" providerId="ADAL" clId="{962E4C19-0485-4231-9B82-70546711EBC7}" dt="2024-08-18T03:28:38.321" v="542" actId="1076"/>
          <ac:picMkLst>
            <pc:docMk/>
            <pc:sldMk cId="2464078354" sldId="262"/>
            <ac:picMk id="5" creationId="{C2BE617A-A3B9-C9BC-C374-A3C3CA6ED973}"/>
          </ac:picMkLst>
        </pc:picChg>
      </pc:sldChg>
      <pc:sldChg chg="addSp delSp modSp new mod">
        <pc:chgData name="Sarawoot Kongyoung" userId="3c6e786b-6c74-44bb-b33c-0040d5d8c246" providerId="ADAL" clId="{962E4C19-0485-4231-9B82-70546711EBC7}" dt="2024-08-18T03:42:03.094" v="701" actId="1076"/>
        <pc:sldMkLst>
          <pc:docMk/>
          <pc:sldMk cId="194455418" sldId="263"/>
        </pc:sldMkLst>
        <pc:spChg chg="mod">
          <ac:chgData name="Sarawoot Kongyoung" userId="3c6e786b-6c74-44bb-b33c-0040d5d8c246" providerId="ADAL" clId="{962E4C19-0485-4231-9B82-70546711EBC7}" dt="2024-08-18T03:33:54.570" v="587"/>
          <ac:spMkLst>
            <pc:docMk/>
            <pc:sldMk cId="194455418" sldId="263"/>
            <ac:spMk id="2" creationId="{99712E27-2B83-FAE7-9784-6CDFA2124E31}"/>
          </ac:spMkLst>
        </pc:spChg>
        <pc:spChg chg="add del mod">
          <ac:chgData name="Sarawoot Kongyoung" userId="3c6e786b-6c74-44bb-b33c-0040d5d8c246" providerId="ADAL" clId="{962E4C19-0485-4231-9B82-70546711EBC7}" dt="2024-08-18T03:42:03.094" v="701" actId="1076"/>
          <ac:spMkLst>
            <pc:docMk/>
            <pc:sldMk cId="194455418" sldId="263"/>
            <ac:spMk id="3" creationId="{D2234F87-2F3B-4D88-5953-FFBD696C783A}"/>
          </ac:spMkLst>
        </pc:spChg>
        <pc:spChg chg="add mod">
          <ac:chgData name="Sarawoot Kongyoung" userId="3c6e786b-6c74-44bb-b33c-0040d5d8c246" providerId="ADAL" clId="{962E4C19-0485-4231-9B82-70546711EBC7}" dt="2024-08-18T03:34:16.554" v="591"/>
          <ac:spMkLst>
            <pc:docMk/>
            <pc:sldMk cId="194455418" sldId="263"/>
            <ac:spMk id="4" creationId="{078657CB-4859-4E97-0EA0-EF12B02F400F}"/>
          </ac:spMkLst>
        </pc:spChg>
        <pc:spChg chg="add mod">
          <ac:chgData name="Sarawoot Kongyoung" userId="3c6e786b-6c74-44bb-b33c-0040d5d8c246" providerId="ADAL" clId="{962E4C19-0485-4231-9B82-70546711EBC7}" dt="2024-08-18T03:37:52.056" v="613" actId="1076"/>
          <ac:spMkLst>
            <pc:docMk/>
            <pc:sldMk cId="194455418" sldId="263"/>
            <ac:spMk id="9" creationId="{5EC8F776-A713-2734-49CD-A42B71E219FC}"/>
          </ac:spMkLst>
        </pc:spChg>
        <pc:spChg chg="add mod">
          <ac:chgData name="Sarawoot Kongyoung" userId="3c6e786b-6c74-44bb-b33c-0040d5d8c246" providerId="ADAL" clId="{962E4C19-0485-4231-9B82-70546711EBC7}" dt="2024-08-18T03:38:19.994" v="671" actId="20577"/>
          <ac:spMkLst>
            <pc:docMk/>
            <pc:sldMk cId="194455418" sldId="263"/>
            <ac:spMk id="10" creationId="{B5CD0B31-761C-AD99-2771-10BD9C718C0C}"/>
          </ac:spMkLst>
        </pc:spChg>
        <pc:picChg chg="add mod">
          <ac:chgData name="Sarawoot Kongyoung" userId="3c6e786b-6c74-44bb-b33c-0040d5d8c246" providerId="ADAL" clId="{962E4C19-0485-4231-9B82-70546711EBC7}" dt="2024-08-18T03:35:43.664" v="602" actId="1076"/>
          <ac:picMkLst>
            <pc:docMk/>
            <pc:sldMk cId="194455418" sldId="263"/>
            <ac:picMk id="6" creationId="{3B610030-1938-F5A4-A1D6-23F0764B96A7}"/>
          </ac:picMkLst>
        </pc:picChg>
        <pc:picChg chg="add mod">
          <ac:chgData name="Sarawoot Kongyoung" userId="3c6e786b-6c74-44bb-b33c-0040d5d8c246" providerId="ADAL" clId="{962E4C19-0485-4231-9B82-70546711EBC7}" dt="2024-08-18T03:41:01.693" v="680" actId="1076"/>
          <ac:picMkLst>
            <pc:docMk/>
            <pc:sldMk cId="194455418" sldId="263"/>
            <ac:picMk id="8" creationId="{FB01E568-BAA3-4381-E170-96595824C8B8}"/>
          </ac:picMkLst>
        </pc:picChg>
      </pc:sldChg>
      <pc:sldChg chg="addSp delSp modSp new mod">
        <pc:chgData name="Sarawoot Kongyoung" userId="3c6e786b-6c74-44bb-b33c-0040d5d8c246" providerId="ADAL" clId="{962E4C19-0485-4231-9B82-70546711EBC7}" dt="2024-08-18T03:45:34.422" v="752" actId="14100"/>
        <pc:sldMkLst>
          <pc:docMk/>
          <pc:sldMk cId="48899093" sldId="264"/>
        </pc:sldMkLst>
        <pc:spChg chg="mod">
          <ac:chgData name="Sarawoot Kongyoung" userId="3c6e786b-6c74-44bb-b33c-0040d5d8c246" providerId="ADAL" clId="{962E4C19-0485-4231-9B82-70546711EBC7}" dt="2024-08-18T03:43:49.532" v="706" actId="20577"/>
          <ac:spMkLst>
            <pc:docMk/>
            <pc:sldMk cId="48899093" sldId="264"/>
            <ac:spMk id="2" creationId="{31F1CBE8-18D9-69B1-86BA-08E26583F16F}"/>
          </ac:spMkLst>
        </pc:spChg>
        <pc:spChg chg="del">
          <ac:chgData name="Sarawoot Kongyoung" userId="3c6e786b-6c74-44bb-b33c-0040d5d8c246" providerId="ADAL" clId="{962E4C19-0485-4231-9B82-70546711EBC7}" dt="2024-08-18T03:43:53.532" v="708"/>
          <ac:spMkLst>
            <pc:docMk/>
            <pc:sldMk cId="48899093" sldId="264"/>
            <ac:spMk id="3" creationId="{5BDA1A21-9EB5-995C-9473-4974E48609F0}"/>
          </ac:spMkLst>
        </pc:spChg>
        <pc:spChg chg="add mod">
          <ac:chgData name="Sarawoot Kongyoung" userId="3c6e786b-6c74-44bb-b33c-0040d5d8c246" providerId="ADAL" clId="{962E4C19-0485-4231-9B82-70546711EBC7}" dt="2024-08-18T03:44:10.821" v="713" actId="1076"/>
          <ac:spMkLst>
            <pc:docMk/>
            <pc:sldMk cId="48899093" sldId="264"/>
            <ac:spMk id="7" creationId="{B731F501-DBB5-98DE-FF0B-8EAE7CC9B025}"/>
          </ac:spMkLst>
        </pc:spChg>
        <pc:spChg chg="add mod">
          <ac:chgData name="Sarawoot Kongyoung" userId="3c6e786b-6c74-44bb-b33c-0040d5d8c246" providerId="ADAL" clId="{962E4C19-0485-4231-9B82-70546711EBC7}" dt="2024-08-18T03:45:34.422" v="752" actId="14100"/>
          <ac:spMkLst>
            <pc:docMk/>
            <pc:sldMk cId="48899093" sldId="264"/>
            <ac:spMk id="8" creationId="{0355F902-6EB8-95BC-9D71-937B33A09FFE}"/>
          </ac:spMkLst>
        </pc:spChg>
        <pc:picChg chg="add del mod">
          <ac:chgData name="Sarawoot Kongyoung" userId="3c6e786b-6c74-44bb-b33c-0040d5d8c246" providerId="ADAL" clId="{962E4C19-0485-4231-9B82-70546711EBC7}" dt="2024-08-18T03:43:52.781" v="707" actId="21"/>
          <ac:picMkLst>
            <pc:docMk/>
            <pc:sldMk cId="48899093" sldId="264"/>
            <ac:picMk id="5" creationId="{922FF18B-09A0-184B-CFE8-CD9EBDCF20F1}"/>
          </ac:picMkLst>
        </pc:picChg>
        <pc:picChg chg="add mod">
          <ac:chgData name="Sarawoot Kongyoung" userId="3c6e786b-6c74-44bb-b33c-0040d5d8c246" providerId="ADAL" clId="{962E4C19-0485-4231-9B82-70546711EBC7}" dt="2024-08-18T03:43:56.568" v="709" actId="1076"/>
          <ac:picMkLst>
            <pc:docMk/>
            <pc:sldMk cId="48899093" sldId="264"/>
            <ac:picMk id="6" creationId="{922FF18B-09A0-184B-CFE8-CD9EBDCF20F1}"/>
          </ac:picMkLst>
        </pc:picChg>
      </pc:sldChg>
      <pc:sldChg chg="addSp delSp modSp new mod">
        <pc:chgData name="Sarawoot Kongyoung" userId="3c6e786b-6c74-44bb-b33c-0040d5d8c246" providerId="ADAL" clId="{962E4C19-0485-4231-9B82-70546711EBC7}" dt="2024-08-18T03:55:02.608" v="845" actId="14100"/>
        <pc:sldMkLst>
          <pc:docMk/>
          <pc:sldMk cId="1923951373" sldId="265"/>
        </pc:sldMkLst>
        <pc:spChg chg="mod">
          <ac:chgData name="Sarawoot Kongyoung" userId="3c6e786b-6c74-44bb-b33c-0040d5d8c246" providerId="ADAL" clId="{962E4C19-0485-4231-9B82-70546711EBC7}" dt="2024-08-18T03:53:08.811" v="817" actId="20577"/>
          <ac:spMkLst>
            <pc:docMk/>
            <pc:sldMk cId="1923951373" sldId="265"/>
            <ac:spMk id="2" creationId="{9041B5E7-726D-1B1B-5E82-C8E3D8DC7ED8}"/>
          </ac:spMkLst>
        </pc:spChg>
        <pc:spChg chg="del">
          <ac:chgData name="Sarawoot Kongyoung" userId="3c6e786b-6c74-44bb-b33c-0040d5d8c246" providerId="ADAL" clId="{962E4C19-0485-4231-9B82-70546711EBC7}" dt="2024-08-18T03:52:36.281" v="754" actId="22"/>
          <ac:spMkLst>
            <pc:docMk/>
            <pc:sldMk cId="1923951373" sldId="265"/>
            <ac:spMk id="3" creationId="{D563F7F7-AF4E-8820-A08F-116B47631EEC}"/>
          </ac:spMkLst>
        </pc:spChg>
        <pc:spChg chg="add del mod">
          <ac:chgData name="Sarawoot Kongyoung" userId="3c6e786b-6c74-44bb-b33c-0040d5d8c246" providerId="ADAL" clId="{962E4C19-0485-4231-9B82-70546711EBC7}" dt="2024-08-18T03:53:27.034" v="820" actId="478"/>
          <ac:spMkLst>
            <pc:docMk/>
            <pc:sldMk cId="1923951373" sldId="265"/>
            <ac:spMk id="6" creationId="{630B21F8-AA1F-0AA5-ADA4-83230D20F17B}"/>
          </ac:spMkLst>
        </pc:spChg>
        <pc:spChg chg="add mod">
          <ac:chgData name="Sarawoot Kongyoung" userId="3c6e786b-6c74-44bb-b33c-0040d5d8c246" providerId="ADAL" clId="{962E4C19-0485-4231-9B82-70546711EBC7}" dt="2024-08-18T03:53:52.984" v="827" actId="164"/>
          <ac:spMkLst>
            <pc:docMk/>
            <pc:sldMk cId="1923951373" sldId="265"/>
            <ac:spMk id="9" creationId="{8A40F264-A368-DC1B-B385-0604C9D37690}"/>
          </ac:spMkLst>
        </pc:spChg>
        <pc:spChg chg="mod">
          <ac:chgData name="Sarawoot Kongyoung" userId="3c6e786b-6c74-44bb-b33c-0040d5d8c246" providerId="ADAL" clId="{962E4C19-0485-4231-9B82-70546711EBC7}" dt="2024-08-18T03:54:01.787" v="830" actId="20577"/>
          <ac:spMkLst>
            <pc:docMk/>
            <pc:sldMk cId="1923951373" sldId="265"/>
            <ac:spMk id="13" creationId="{62456224-EEBC-D507-B4AF-11B2D600EA10}"/>
          </ac:spMkLst>
        </pc:spChg>
        <pc:spChg chg="mod">
          <ac:chgData name="Sarawoot Kongyoung" userId="3c6e786b-6c74-44bb-b33c-0040d5d8c246" providerId="ADAL" clId="{962E4C19-0485-4231-9B82-70546711EBC7}" dt="2024-08-18T03:54:16.671" v="835" actId="20577"/>
          <ac:spMkLst>
            <pc:docMk/>
            <pc:sldMk cId="1923951373" sldId="265"/>
            <ac:spMk id="16" creationId="{7586DB22-3AFE-51A4-FFCE-5AD196825C37}"/>
          </ac:spMkLst>
        </pc:spChg>
        <pc:spChg chg="add del mod">
          <ac:chgData name="Sarawoot Kongyoung" userId="3c6e786b-6c74-44bb-b33c-0040d5d8c246" providerId="ADAL" clId="{962E4C19-0485-4231-9B82-70546711EBC7}" dt="2024-08-18T03:54:43.406" v="842" actId="22"/>
          <ac:spMkLst>
            <pc:docMk/>
            <pc:sldMk cId="1923951373" sldId="265"/>
            <ac:spMk id="20" creationId="{19176379-98CD-207C-33CD-3F242E9BEF3A}"/>
          </ac:spMkLst>
        </pc:spChg>
        <pc:grpChg chg="add mod">
          <ac:chgData name="Sarawoot Kongyoung" userId="3c6e786b-6c74-44bb-b33c-0040d5d8c246" providerId="ADAL" clId="{962E4C19-0485-4231-9B82-70546711EBC7}" dt="2024-08-18T03:53:52.984" v="827" actId="164"/>
          <ac:grpSpMkLst>
            <pc:docMk/>
            <pc:sldMk cId="1923951373" sldId="265"/>
            <ac:grpSpMk id="10" creationId="{8EBA05F3-A3EE-FE63-5EDB-F52BC9D65564}"/>
          </ac:grpSpMkLst>
        </pc:grpChg>
        <pc:grpChg chg="add mod">
          <ac:chgData name="Sarawoot Kongyoung" userId="3c6e786b-6c74-44bb-b33c-0040d5d8c246" providerId="ADAL" clId="{962E4C19-0485-4231-9B82-70546711EBC7}" dt="2024-08-18T03:54:00.232" v="829" actId="1076"/>
          <ac:grpSpMkLst>
            <pc:docMk/>
            <pc:sldMk cId="1923951373" sldId="265"/>
            <ac:grpSpMk id="11" creationId="{8E3CA069-5557-16B9-F838-90287D21E90A}"/>
          </ac:grpSpMkLst>
        </pc:grpChg>
        <pc:grpChg chg="add mod">
          <ac:chgData name="Sarawoot Kongyoung" userId="3c6e786b-6c74-44bb-b33c-0040d5d8c246" providerId="ADAL" clId="{962E4C19-0485-4231-9B82-70546711EBC7}" dt="2024-08-18T03:54:25.290" v="838" actId="1076"/>
          <ac:grpSpMkLst>
            <pc:docMk/>
            <pc:sldMk cId="1923951373" sldId="265"/>
            <ac:grpSpMk id="14" creationId="{2593E483-C36F-B485-D21D-05CC5D2B1530}"/>
          </ac:grpSpMkLst>
        </pc:grpChg>
        <pc:picChg chg="add del mod ord">
          <ac:chgData name="Sarawoot Kongyoung" userId="3c6e786b-6c74-44bb-b33c-0040d5d8c246" providerId="ADAL" clId="{962E4C19-0485-4231-9B82-70546711EBC7}" dt="2024-08-18T03:54:41.009" v="839" actId="478"/>
          <ac:picMkLst>
            <pc:docMk/>
            <pc:sldMk cId="1923951373" sldId="265"/>
            <ac:picMk id="5" creationId="{9DCCA50F-5456-8F60-7221-A3A2A475B4FC}"/>
          </ac:picMkLst>
        </pc:picChg>
        <pc:picChg chg="add del">
          <ac:chgData name="Sarawoot Kongyoung" userId="3c6e786b-6c74-44bb-b33c-0040d5d8c246" providerId="ADAL" clId="{962E4C19-0485-4231-9B82-70546711EBC7}" dt="2024-08-18T03:54:42.262" v="841" actId="22"/>
          <ac:picMkLst>
            <pc:docMk/>
            <pc:sldMk cId="1923951373" sldId="265"/>
            <ac:picMk id="22" creationId="{EE9C946B-2B47-B436-DEB4-A016CD7FB76D}"/>
          </ac:picMkLst>
        </pc:picChg>
        <pc:picChg chg="add mod ord">
          <ac:chgData name="Sarawoot Kongyoung" userId="3c6e786b-6c74-44bb-b33c-0040d5d8c246" providerId="ADAL" clId="{962E4C19-0485-4231-9B82-70546711EBC7}" dt="2024-08-18T03:54:47.618" v="843" actId="167"/>
          <ac:picMkLst>
            <pc:docMk/>
            <pc:sldMk cId="1923951373" sldId="265"/>
            <ac:picMk id="24" creationId="{D88DDC99-956D-51A6-139E-B2D6A92BD760}"/>
          </ac:picMkLst>
        </pc:picChg>
        <pc:cxnChg chg="add mod">
          <ac:chgData name="Sarawoot Kongyoung" userId="3c6e786b-6c74-44bb-b33c-0040d5d8c246" providerId="ADAL" clId="{962E4C19-0485-4231-9B82-70546711EBC7}" dt="2024-08-18T03:55:02.608" v="845" actId="14100"/>
          <ac:cxnSpMkLst>
            <pc:docMk/>
            <pc:sldMk cId="1923951373" sldId="265"/>
            <ac:cxnSpMk id="8" creationId="{612E430C-C1ED-E686-FB9D-0FBE601850EF}"/>
          </ac:cxnSpMkLst>
        </pc:cxnChg>
        <pc:cxnChg chg="mod">
          <ac:chgData name="Sarawoot Kongyoung" userId="3c6e786b-6c74-44bb-b33c-0040d5d8c246" providerId="ADAL" clId="{962E4C19-0485-4231-9B82-70546711EBC7}" dt="2024-08-18T03:54:58.751" v="844" actId="14100"/>
          <ac:cxnSpMkLst>
            <pc:docMk/>
            <pc:sldMk cId="1923951373" sldId="265"/>
            <ac:cxnSpMk id="12" creationId="{BF1EDF92-E5EE-95FF-7B50-6E6DA2EE049C}"/>
          </ac:cxnSpMkLst>
        </pc:cxnChg>
        <pc:cxnChg chg="mod">
          <ac:chgData name="Sarawoot Kongyoung" userId="3c6e786b-6c74-44bb-b33c-0040d5d8c246" providerId="ADAL" clId="{962E4C19-0485-4231-9B82-70546711EBC7}" dt="2024-08-18T03:54:14.862" v="834" actId="14100"/>
          <ac:cxnSpMkLst>
            <pc:docMk/>
            <pc:sldMk cId="1923951373" sldId="265"/>
            <ac:cxnSpMk id="15" creationId="{4977A2E2-6A43-1953-3433-0226C0D8D002}"/>
          </ac:cxnSpMkLst>
        </pc:cxnChg>
      </pc:sldChg>
      <pc:sldChg chg="addSp delSp modSp new mod ord">
        <pc:chgData name="Sarawoot Kongyoung" userId="3c6e786b-6c74-44bb-b33c-0040d5d8c246" providerId="ADAL" clId="{962E4C19-0485-4231-9B82-70546711EBC7}" dt="2024-08-18T04:30:07.675" v="1413" actId="20577"/>
        <pc:sldMkLst>
          <pc:docMk/>
          <pc:sldMk cId="1114515928" sldId="266"/>
        </pc:sldMkLst>
        <pc:spChg chg="mod">
          <ac:chgData name="Sarawoot Kongyoung" userId="3c6e786b-6c74-44bb-b33c-0040d5d8c246" providerId="ADAL" clId="{962E4C19-0485-4231-9B82-70546711EBC7}" dt="2024-08-18T03:57:12.144" v="941" actId="6549"/>
          <ac:spMkLst>
            <pc:docMk/>
            <pc:sldMk cId="1114515928" sldId="266"/>
            <ac:spMk id="2" creationId="{3AEABB07-4709-7B79-EA94-4B097D66133D}"/>
          </ac:spMkLst>
        </pc:spChg>
        <pc:spChg chg="del">
          <ac:chgData name="Sarawoot Kongyoung" userId="3c6e786b-6c74-44bb-b33c-0040d5d8c246" providerId="ADAL" clId="{962E4C19-0485-4231-9B82-70546711EBC7}" dt="2024-08-18T03:55:33.411" v="849" actId="22"/>
          <ac:spMkLst>
            <pc:docMk/>
            <pc:sldMk cId="1114515928" sldId="266"/>
            <ac:spMk id="3" creationId="{2C282BAC-1BCD-B062-3542-2CE25C004A22}"/>
          </ac:spMkLst>
        </pc:spChg>
        <pc:spChg chg="mod">
          <ac:chgData name="Sarawoot Kongyoung" userId="3c6e786b-6c74-44bb-b33c-0040d5d8c246" providerId="ADAL" clId="{962E4C19-0485-4231-9B82-70546711EBC7}" dt="2024-08-18T03:55:53.448" v="875"/>
          <ac:spMkLst>
            <pc:docMk/>
            <pc:sldMk cId="1114515928" sldId="266"/>
            <ac:spMk id="8" creationId="{FDF32204-51AE-CD62-BF0D-2A3A66A5A768}"/>
          </ac:spMkLst>
        </pc:spChg>
        <pc:spChg chg="add mod">
          <ac:chgData name="Sarawoot Kongyoung" userId="3c6e786b-6c74-44bb-b33c-0040d5d8c246" providerId="ADAL" clId="{962E4C19-0485-4231-9B82-70546711EBC7}" dt="2024-08-18T04:30:07.675" v="1413" actId="20577"/>
          <ac:spMkLst>
            <pc:docMk/>
            <pc:sldMk cId="1114515928" sldId="266"/>
            <ac:spMk id="9" creationId="{0F052087-286E-5346-87E9-3C8C1A1C5E40}"/>
          </ac:spMkLst>
        </pc:spChg>
        <pc:grpChg chg="add mod">
          <ac:chgData name="Sarawoot Kongyoung" userId="3c6e786b-6c74-44bb-b33c-0040d5d8c246" providerId="ADAL" clId="{962E4C19-0485-4231-9B82-70546711EBC7}" dt="2024-08-18T03:55:56.748" v="876" actId="1076"/>
          <ac:grpSpMkLst>
            <pc:docMk/>
            <pc:sldMk cId="1114515928" sldId="266"/>
            <ac:grpSpMk id="6" creationId="{122D23DB-BA96-8864-A754-D814B4C27695}"/>
          </ac:grpSpMkLst>
        </pc:grpChg>
        <pc:picChg chg="add mod ord">
          <ac:chgData name="Sarawoot Kongyoung" userId="3c6e786b-6c74-44bb-b33c-0040d5d8c246" providerId="ADAL" clId="{962E4C19-0485-4231-9B82-70546711EBC7}" dt="2024-08-18T03:55:49.808" v="874" actId="1076"/>
          <ac:picMkLst>
            <pc:docMk/>
            <pc:sldMk cId="1114515928" sldId="266"/>
            <ac:picMk id="5" creationId="{3A4A8EA3-9905-BCF0-3244-67F4920376CA}"/>
          </ac:picMkLst>
        </pc:picChg>
        <pc:cxnChg chg="mod">
          <ac:chgData name="Sarawoot Kongyoung" userId="3c6e786b-6c74-44bb-b33c-0040d5d8c246" providerId="ADAL" clId="{962E4C19-0485-4231-9B82-70546711EBC7}" dt="2024-08-18T03:55:53.448" v="875"/>
          <ac:cxnSpMkLst>
            <pc:docMk/>
            <pc:sldMk cId="1114515928" sldId="266"/>
            <ac:cxnSpMk id="7" creationId="{5D5E50A8-B844-6F53-86D6-5FF00B37A215}"/>
          </ac:cxnSpMkLst>
        </pc:cxnChg>
      </pc:sldChg>
      <pc:sldChg chg="addSp delSp modSp new mod">
        <pc:chgData name="Sarawoot Kongyoung" userId="3c6e786b-6c74-44bb-b33c-0040d5d8c246" providerId="ADAL" clId="{962E4C19-0485-4231-9B82-70546711EBC7}" dt="2024-08-18T03:57:39.820" v="960" actId="20577"/>
        <pc:sldMkLst>
          <pc:docMk/>
          <pc:sldMk cId="3700544440" sldId="267"/>
        </pc:sldMkLst>
        <pc:spChg chg="mod">
          <ac:chgData name="Sarawoot Kongyoung" userId="3c6e786b-6c74-44bb-b33c-0040d5d8c246" providerId="ADAL" clId="{962E4C19-0485-4231-9B82-70546711EBC7}" dt="2024-08-18T03:57:18.052" v="952" actId="20577"/>
          <ac:spMkLst>
            <pc:docMk/>
            <pc:sldMk cId="3700544440" sldId="267"/>
            <ac:spMk id="2" creationId="{44873161-3BAA-AFB1-261D-A09FEA8202F1}"/>
          </ac:spMkLst>
        </pc:spChg>
        <pc:spChg chg="del">
          <ac:chgData name="Sarawoot Kongyoung" userId="3c6e786b-6c74-44bb-b33c-0040d5d8c246" providerId="ADAL" clId="{962E4C19-0485-4231-9B82-70546711EBC7}" dt="2024-08-18T03:57:08.435" v="940" actId="22"/>
          <ac:spMkLst>
            <pc:docMk/>
            <pc:sldMk cId="3700544440" sldId="267"/>
            <ac:spMk id="3" creationId="{8B886923-CED4-BA8C-5C23-8E768FDB2C93}"/>
          </ac:spMkLst>
        </pc:spChg>
        <pc:spChg chg="mod">
          <ac:chgData name="Sarawoot Kongyoung" userId="3c6e786b-6c74-44bb-b33c-0040d5d8c246" providerId="ADAL" clId="{962E4C19-0485-4231-9B82-70546711EBC7}" dt="2024-08-18T03:57:26.508" v="953"/>
          <ac:spMkLst>
            <pc:docMk/>
            <pc:sldMk cId="3700544440" sldId="267"/>
            <ac:spMk id="8" creationId="{034F810F-FA40-7C72-01E2-D2B3D4843819}"/>
          </ac:spMkLst>
        </pc:spChg>
        <pc:spChg chg="add mod">
          <ac:chgData name="Sarawoot Kongyoung" userId="3c6e786b-6c74-44bb-b33c-0040d5d8c246" providerId="ADAL" clId="{962E4C19-0485-4231-9B82-70546711EBC7}" dt="2024-08-18T03:57:33.218" v="957" actId="20577"/>
          <ac:spMkLst>
            <pc:docMk/>
            <pc:sldMk cId="3700544440" sldId="267"/>
            <ac:spMk id="9" creationId="{BC07D4C4-8548-4FDD-BDEC-1CA685F2DA81}"/>
          </ac:spMkLst>
        </pc:spChg>
        <pc:spChg chg="mod">
          <ac:chgData name="Sarawoot Kongyoung" userId="3c6e786b-6c74-44bb-b33c-0040d5d8c246" providerId="ADAL" clId="{962E4C19-0485-4231-9B82-70546711EBC7}" dt="2024-08-18T03:57:39.820" v="960" actId="20577"/>
          <ac:spMkLst>
            <pc:docMk/>
            <pc:sldMk cId="3700544440" sldId="267"/>
            <ac:spMk id="12" creationId="{51AC003C-912A-11BD-AFA1-D564D42E0698}"/>
          </ac:spMkLst>
        </pc:spChg>
        <pc:grpChg chg="add mod">
          <ac:chgData name="Sarawoot Kongyoung" userId="3c6e786b-6c74-44bb-b33c-0040d5d8c246" providerId="ADAL" clId="{962E4C19-0485-4231-9B82-70546711EBC7}" dt="2024-08-18T03:57:26.508" v="953"/>
          <ac:grpSpMkLst>
            <pc:docMk/>
            <pc:sldMk cId="3700544440" sldId="267"/>
            <ac:grpSpMk id="6" creationId="{66BAA80B-4657-A20A-0828-0BC256F88B76}"/>
          </ac:grpSpMkLst>
        </pc:grpChg>
        <pc:grpChg chg="add mod">
          <ac:chgData name="Sarawoot Kongyoung" userId="3c6e786b-6c74-44bb-b33c-0040d5d8c246" providerId="ADAL" clId="{962E4C19-0485-4231-9B82-70546711EBC7}" dt="2024-08-18T03:57:38.579" v="959" actId="1076"/>
          <ac:grpSpMkLst>
            <pc:docMk/>
            <pc:sldMk cId="3700544440" sldId="267"/>
            <ac:grpSpMk id="10" creationId="{264F7563-F438-E804-4867-24CC39319261}"/>
          </ac:grpSpMkLst>
        </pc:grpChg>
        <pc:picChg chg="add mod ord">
          <ac:chgData name="Sarawoot Kongyoung" userId="3c6e786b-6c74-44bb-b33c-0040d5d8c246" providerId="ADAL" clId="{962E4C19-0485-4231-9B82-70546711EBC7}" dt="2024-08-18T03:57:08.435" v="940" actId="22"/>
          <ac:picMkLst>
            <pc:docMk/>
            <pc:sldMk cId="3700544440" sldId="267"/>
            <ac:picMk id="5" creationId="{CA855F5A-F625-452D-24FD-41D5E06101F8}"/>
          </ac:picMkLst>
        </pc:picChg>
        <pc:cxnChg chg="mod">
          <ac:chgData name="Sarawoot Kongyoung" userId="3c6e786b-6c74-44bb-b33c-0040d5d8c246" providerId="ADAL" clId="{962E4C19-0485-4231-9B82-70546711EBC7}" dt="2024-08-18T03:57:26.508" v="953"/>
          <ac:cxnSpMkLst>
            <pc:docMk/>
            <pc:sldMk cId="3700544440" sldId="267"/>
            <ac:cxnSpMk id="7" creationId="{D52DA255-FCC3-51A8-6C87-166EF0E9931D}"/>
          </ac:cxnSpMkLst>
        </pc:cxnChg>
        <pc:cxnChg chg="mod">
          <ac:chgData name="Sarawoot Kongyoung" userId="3c6e786b-6c74-44bb-b33c-0040d5d8c246" providerId="ADAL" clId="{962E4C19-0485-4231-9B82-70546711EBC7}" dt="2024-08-18T03:57:36.581" v="958"/>
          <ac:cxnSpMkLst>
            <pc:docMk/>
            <pc:sldMk cId="3700544440" sldId="267"/>
            <ac:cxnSpMk id="11" creationId="{FD4DDE2A-B354-310E-2D20-E481B33F24FF}"/>
          </ac:cxnSpMkLst>
        </pc:cxnChg>
      </pc:sldChg>
      <pc:sldChg chg="addSp delSp modSp new mod">
        <pc:chgData name="Sarawoot Kongyoung" userId="3c6e786b-6c74-44bb-b33c-0040d5d8c246" providerId="ADAL" clId="{962E4C19-0485-4231-9B82-70546711EBC7}" dt="2024-08-18T04:00:33.227" v="995" actId="1076"/>
        <pc:sldMkLst>
          <pc:docMk/>
          <pc:sldMk cId="3855106583" sldId="268"/>
        </pc:sldMkLst>
        <pc:spChg chg="mod">
          <ac:chgData name="Sarawoot Kongyoung" userId="3c6e786b-6c74-44bb-b33c-0040d5d8c246" providerId="ADAL" clId="{962E4C19-0485-4231-9B82-70546711EBC7}" dt="2024-08-18T03:59:30.630" v="986" actId="20577"/>
          <ac:spMkLst>
            <pc:docMk/>
            <pc:sldMk cId="3855106583" sldId="268"/>
            <ac:spMk id="2" creationId="{659A52DF-A049-977B-3E82-C6702C482D9F}"/>
          </ac:spMkLst>
        </pc:spChg>
        <pc:spChg chg="del">
          <ac:chgData name="Sarawoot Kongyoung" userId="3c6e786b-6c74-44bb-b33c-0040d5d8c246" providerId="ADAL" clId="{962E4C19-0485-4231-9B82-70546711EBC7}" dt="2024-08-18T03:59:46.454" v="987" actId="22"/>
          <ac:spMkLst>
            <pc:docMk/>
            <pc:sldMk cId="3855106583" sldId="268"/>
            <ac:spMk id="3" creationId="{2894CC1F-9CB1-47C8-8D7F-AD0A308BAEB9}"/>
          </ac:spMkLst>
        </pc:spChg>
        <pc:spChg chg="add del mod">
          <ac:chgData name="Sarawoot Kongyoung" userId="3c6e786b-6c74-44bb-b33c-0040d5d8c246" providerId="ADAL" clId="{962E4C19-0485-4231-9B82-70546711EBC7}" dt="2024-08-18T04:00:08.916" v="991" actId="22"/>
          <ac:spMkLst>
            <pc:docMk/>
            <pc:sldMk cId="3855106583" sldId="268"/>
            <ac:spMk id="7" creationId="{9C26C3A9-C29D-9CF0-F614-B574CBC5910A}"/>
          </ac:spMkLst>
        </pc:spChg>
        <pc:spChg chg="mod">
          <ac:chgData name="Sarawoot Kongyoung" userId="3c6e786b-6c74-44bb-b33c-0040d5d8c246" providerId="ADAL" clId="{962E4C19-0485-4231-9B82-70546711EBC7}" dt="2024-08-18T04:00:26.938" v="993"/>
          <ac:spMkLst>
            <pc:docMk/>
            <pc:sldMk cId="3855106583" sldId="268"/>
            <ac:spMk id="14" creationId="{A4B260AE-34B0-A2F9-2673-AF3F9657E199}"/>
          </ac:spMkLst>
        </pc:spChg>
        <pc:spChg chg="add mod">
          <ac:chgData name="Sarawoot Kongyoung" userId="3c6e786b-6c74-44bb-b33c-0040d5d8c246" providerId="ADAL" clId="{962E4C19-0485-4231-9B82-70546711EBC7}" dt="2024-08-18T04:00:33.227" v="995" actId="1076"/>
          <ac:spMkLst>
            <pc:docMk/>
            <pc:sldMk cId="3855106583" sldId="268"/>
            <ac:spMk id="15" creationId="{3269050E-D194-654E-A5A5-8A1F2B0174D5}"/>
          </ac:spMkLst>
        </pc:spChg>
        <pc:grpChg chg="add mod">
          <ac:chgData name="Sarawoot Kongyoung" userId="3c6e786b-6c74-44bb-b33c-0040d5d8c246" providerId="ADAL" clId="{962E4C19-0485-4231-9B82-70546711EBC7}" dt="2024-08-18T04:00:33.227" v="995" actId="1076"/>
          <ac:grpSpMkLst>
            <pc:docMk/>
            <pc:sldMk cId="3855106583" sldId="268"/>
            <ac:grpSpMk id="12" creationId="{C99BEA64-F906-A890-2B2A-F54815E6A976}"/>
          </ac:grpSpMkLst>
        </pc:grpChg>
        <pc:picChg chg="add del mod ord">
          <ac:chgData name="Sarawoot Kongyoung" userId="3c6e786b-6c74-44bb-b33c-0040d5d8c246" providerId="ADAL" clId="{962E4C19-0485-4231-9B82-70546711EBC7}" dt="2024-08-18T04:00:06.854" v="988" actId="478"/>
          <ac:picMkLst>
            <pc:docMk/>
            <pc:sldMk cId="3855106583" sldId="268"/>
            <ac:picMk id="5" creationId="{E0A28082-ACB1-8A73-BBCB-0F908A06A86E}"/>
          </ac:picMkLst>
        </pc:picChg>
        <pc:picChg chg="add del">
          <ac:chgData name="Sarawoot Kongyoung" userId="3c6e786b-6c74-44bb-b33c-0040d5d8c246" providerId="ADAL" clId="{962E4C19-0485-4231-9B82-70546711EBC7}" dt="2024-08-18T04:00:08.229" v="990" actId="22"/>
          <ac:picMkLst>
            <pc:docMk/>
            <pc:sldMk cId="3855106583" sldId="268"/>
            <ac:picMk id="9" creationId="{BC31DBAB-F863-78DD-5BBB-4583AA21C770}"/>
          </ac:picMkLst>
        </pc:picChg>
        <pc:picChg chg="add mod ord">
          <ac:chgData name="Sarawoot Kongyoung" userId="3c6e786b-6c74-44bb-b33c-0040d5d8c246" providerId="ADAL" clId="{962E4C19-0485-4231-9B82-70546711EBC7}" dt="2024-08-18T04:00:12.971" v="992" actId="1076"/>
          <ac:picMkLst>
            <pc:docMk/>
            <pc:sldMk cId="3855106583" sldId="268"/>
            <ac:picMk id="11" creationId="{8E80B03F-B759-B680-1525-A6E906EF2F64}"/>
          </ac:picMkLst>
        </pc:picChg>
        <pc:cxnChg chg="mod">
          <ac:chgData name="Sarawoot Kongyoung" userId="3c6e786b-6c74-44bb-b33c-0040d5d8c246" providerId="ADAL" clId="{962E4C19-0485-4231-9B82-70546711EBC7}" dt="2024-08-18T04:00:26.938" v="993"/>
          <ac:cxnSpMkLst>
            <pc:docMk/>
            <pc:sldMk cId="3855106583" sldId="268"/>
            <ac:cxnSpMk id="13" creationId="{767CC89F-61A0-D1CB-2AF7-AED7BACD9961}"/>
          </ac:cxnSpMkLst>
        </pc:cxnChg>
      </pc:sldChg>
      <pc:sldChg chg="addSp delSp modSp new mod">
        <pc:chgData name="Sarawoot Kongyoung" userId="3c6e786b-6c74-44bb-b33c-0040d5d8c246" providerId="ADAL" clId="{962E4C19-0485-4231-9B82-70546711EBC7}" dt="2024-08-18T04:01:49.400" v="1018" actId="1076"/>
        <pc:sldMkLst>
          <pc:docMk/>
          <pc:sldMk cId="277707090" sldId="269"/>
        </pc:sldMkLst>
        <pc:spChg chg="mod">
          <ac:chgData name="Sarawoot Kongyoung" userId="3c6e786b-6c74-44bb-b33c-0040d5d8c246" providerId="ADAL" clId="{962E4C19-0485-4231-9B82-70546711EBC7}" dt="2024-08-18T04:01:38.439" v="1015" actId="20577"/>
          <ac:spMkLst>
            <pc:docMk/>
            <pc:sldMk cId="277707090" sldId="269"/>
            <ac:spMk id="2" creationId="{EAEBDEAC-70F1-4FFE-2DC7-852E73DFED3F}"/>
          </ac:spMkLst>
        </pc:spChg>
        <pc:spChg chg="del mod">
          <ac:chgData name="Sarawoot Kongyoung" userId="3c6e786b-6c74-44bb-b33c-0040d5d8c246" providerId="ADAL" clId="{962E4C19-0485-4231-9B82-70546711EBC7}" dt="2024-08-18T04:01:25.499" v="1000" actId="22"/>
          <ac:spMkLst>
            <pc:docMk/>
            <pc:sldMk cId="277707090" sldId="269"/>
            <ac:spMk id="3" creationId="{71BDC316-011B-0B88-7027-83EECB80B87D}"/>
          </ac:spMkLst>
        </pc:spChg>
        <pc:spChg chg="add del mod">
          <ac:chgData name="Sarawoot Kongyoung" userId="3c6e786b-6c74-44bb-b33c-0040d5d8c246" providerId="ADAL" clId="{962E4C19-0485-4231-9B82-70546711EBC7}" dt="2024-08-18T04:01:47.616" v="1017" actId="22"/>
          <ac:spMkLst>
            <pc:docMk/>
            <pc:sldMk cId="277707090" sldId="269"/>
            <ac:spMk id="7" creationId="{97868D13-3171-4F80-E417-06C28C7BB09A}"/>
          </ac:spMkLst>
        </pc:spChg>
        <pc:picChg chg="add del mod ord">
          <ac:chgData name="Sarawoot Kongyoung" userId="3c6e786b-6c74-44bb-b33c-0040d5d8c246" providerId="ADAL" clId="{962E4C19-0485-4231-9B82-70546711EBC7}" dt="2024-08-18T04:01:41.025" v="1016" actId="478"/>
          <ac:picMkLst>
            <pc:docMk/>
            <pc:sldMk cId="277707090" sldId="269"/>
            <ac:picMk id="5" creationId="{38F468F1-35D6-44ED-5448-5894EE504A3C}"/>
          </ac:picMkLst>
        </pc:picChg>
        <pc:picChg chg="add mod ord">
          <ac:chgData name="Sarawoot Kongyoung" userId="3c6e786b-6c74-44bb-b33c-0040d5d8c246" providerId="ADAL" clId="{962E4C19-0485-4231-9B82-70546711EBC7}" dt="2024-08-18T04:01:49.400" v="1018" actId="1076"/>
          <ac:picMkLst>
            <pc:docMk/>
            <pc:sldMk cId="277707090" sldId="269"/>
            <ac:picMk id="9" creationId="{55D5A0C2-8B04-0D2C-95F8-962EDDE7337E}"/>
          </ac:picMkLst>
        </pc:picChg>
      </pc:sldChg>
      <pc:sldChg chg="addSp delSp modSp new mod">
        <pc:chgData name="Sarawoot Kongyoung" userId="3c6e786b-6c74-44bb-b33c-0040d5d8c246" providerId="ADAL" clId="{962E4C19-0485-4231-9B82-70546711EBC7}" dt="2024-08-18T04:02:40.509" v="1098" actId="20577"/>
        <pc:sldMkLst>
          <pc:docMk/>
          <pc:sldMk cId="2315125868" sldId="270"/>
        </pc:sldMkLst>
        <pc:spChg chg="mod">
          <ac:chgData name="Sarawoot Kongyoung" userId="3c6e786b-6c74-44bb-b33c-0040d5d8c246" providerId="ADAL" clId="{962E4C19-0485-4231-9B82-70546711EBC7}" dt="2024-08-18T04:02:40.509" v="1098" actId="20577"/>
          <ac:spMkLst>
            <pc:docMk/>
            <pc:sldMk cId="2315125868" sldId="270"/>
            <ac:spMk id="2" creationId="{F93D767B-1571-A722-2B60-0AEBB0800E88}"/>
          </ac:spMkLst>
        </pc:spChg>
        <pc:spChg chg="del">
          <ac:chgData name="Sarawoot Kongyoung" userId="3c6e786b-6c74-44bb-b33c-0040d5d8c246" providerId="ADAL" clId="{962E4C19-0485-4231-9B82-70546711EBC7}" dt="2024-08-18T04:02:07.462" v="1020" actId="22"/>
          <ac:spMkLst>
            <pc:docMk/>
            <pc:sldMk cId="2315125868" sldId="270"/>
            <ac:spMk id="3" creationId="{01A6AACC-2A61-9FAE-D67D-B9DFE6D08611}"/>
          </ac:spMkLst>
        </pc:spChg>
        <pc:picChg chg="add mod ord">
          <ac:chgData name="Sarawoot Kongyoung" userId="3c6e786b-6c74-44bb-b33c-0040d5d8c246" providerId="ADAL" clId="{962E4C19-0485-4231-9B82-70546711EBC7}" dt="2024-08-18T04:02:07.462" v="1020" actId="22"/>
          <ac:picMkLst>
            <pc:docMk/>
            <pc:sldMk cId="2315125868" sldId="270"/>
            <ac:picMk id="5" creationId="{B892199C-B140-402E-CF6F-431E327D02FF}"/>
          </ac:picMkLst>
        </pc:picChg>
      </pc:sldChg>
      <pc:sldChg chg="addSp delSp modSp new mod">
        <pc:chgData name="Sarawoot Kongyoung" userId="3c6e786b-6c74-44bb-b33c-0040d5d8c246" providerId="ADAL" clId="{962E4C19-0485-4231-9B82-70546711EBC7}" dt="2024-08-18T04:14:05.745" v="1309" actId="1076"/>
        <pc:sldMkLst>
          <pc:docMk/>
          <pc:sldMk cId="3529303201" sldId="271"/>
        </pc:sldMkLst>
        <pc:spChg chg="mod">
          <ac:chgData name="Sarawoot Kongyoung" userId="3c6e786b-6c74-44bb-b33c-0040d5d8c246" providerId="ADAL" clId="{962E4C19-0485-4231-9B82-70546711EBC7}" dt="2024-08-18T04:07:41.568" v="1173" actId="20577"/>
          <ac:spMkLst>
            <pc:docMk/>
            <pc:sldMk cId="3529303201" sldId="271"/>
            <ac:spMk id="2" creationId="{32526302-3528-C535-5D0A-FAD2E8363AD8}"/>
          </ac:spMkLst>
        </pc:spChg>
        <pc:spChg chg="del">
          <ac:chgData name="Sarawoot Kongyoung" userId="3c6e786b-6c74-44bb-b33c-0040d5d8c246" providerId="ADAL" clId="{962E4C19-0485-4231-9B82-70546711EBC7}" dt="2024-08-18T04:07:43.269" v="1174" actId="22"/>
          <ac:spMkLst>
            <pc:docMk/>
            <pc:sldMk cId="3529303201" sldId="271"/>
            <ac:spMk id="3" creationId="{43AABAC8-8BE6-1585-ED82-1C2679F99CB6}"/>
          </ac:spMkLst>
        </pc:spChg>
        <pc:spChg chg="add del mod">
          <ac:chgData name="Sarawoot Kongyoung" userId="3c6e786b-6c74-44bb-b33c-0040d5d8c246" providerId="ADAL" clId="{962E4C19-0485-4231-9B82-70546711EBC7}" dt="2024-08-18T04:08:27.835" v="1177" actId="22"/>
          <ac:spMkLst>
            <pc:docMk/>
            <pc:sldMk cId="3529303201" sldId="271"/>
            <ac:spMk id="7" creationId="{F0C98046-21D9-15EB-CD58-DB6710AED22E}"/>
          </ac:spMkLst>
        </pc:spChg>
        <pc:spChg chg="mod">
          <ac:chgData name="Sarawoot Kongyoung" userId="3c6e786b-6c74-44bb-b33c-0040d5d8c246" providerId="ADAL" clId="{962E4C19-0485-4231-9B82-70546711EBC7}" dt="2024-08-18T04:08:37.470" v="1179"/>
          <ac:spMkLst>
            <pc:docMk/>
            <pc:sldMk cId="3529303201" sldId="271"/>
            <ac:spMk id="12" creationId="{3095E7B5-2C02-DABE-1E59-F5DDB7CAD40F}"/>
          </ac:spMkLst>
        </pc:spChg>
        <pc:spChg chg="add mod">
          <ac:chgData name="Sarawoot Kongyoung" userId="3c6e786b-6c74-44bb-b33c-0040d5d8c246" providerId="ADAL" clId="{962E4C19-0485-4231-9B82-70546711EBC7}" dt="2024-08-18T04:14:05.745" v="1309" actId="1076"/>
          <ac:spMkLst>
            <pc:docMk/>
            <pc:sldMk cId="3529303201" sldId="271"/>
            <ac:spMk id="13" creationId="{7FB9A000-3E6E-6CA1-0A2A-F7D1EA0C9633}"/>
          </ac:spMkLst>
        </pc:spChg>
        <pc:spChg chg="mod">
          <ac:chgData name="Sarawoot Kongyoung" userId="3c6e786b-6c74-44bb-b33c-0040d5d8c246" providerId="ADAL" clId="{962E4C19-0485-4231-9B82-70546711EBC7}" dt="2024-08-18T04:09:23.158" v="1232" actId="20577"/>
          <ac:spMkLst>
            <pc:docMk/>
            <pc:sldMk cId="3529303201" sldId="271"/>
            <ac:spMk id="16" creationId="{BF3984CE-7E0C-7F62-B0A3-1BEAC48FC3E3}"/>
          </ac:spMkLst>
        </pc:spChg>
        <pc:spChg chg="add mod">
          <ac:chgData name="Sarawoot Kongyoung" userId="3c6e786b-6c74-44bb-b33c-0040d5d8c246" providerId="ADAL" clId="{962E4C19-0485-4231-9B82-70546711EBC7}" dt="2024-08-18T04:14:05.745" v="1309" actId="1076"/>
          <ac:spMkLst>
            <pc:docMk/>
            <pc:sldMk cId="3529303201" sldId="271"/>
            <ac:spMk id="19" creationId="{98F9EF7F-2F40-F2B1-FAF2-64E7BA50D200}"/>
          </ac:spMkLst>
        </pc:spChg>
        <pc:grpChg chg="add mod">
          <ac:chgData name="Sarawoot Kongyoung" userId="3c6e786b-6c74-44bb-b33c-0040d5d8c246" providerId="ADAL" clId="{962E4C19-0485-4231-9B82-70546711EBC7}" dt="2024-08-18T04:14:05.745" v="1309" actId="1076"/>
          <ac:grpSpMkLst>
            <pc:docMk/>
            <pc:sldMk cId="3529303201" sldId="271"/>
            <ac:grpSpMk id="10" creationId="{4124C562-E576-F6E7-F39A-A943AD4C40DD}"/>
          </ac:grpSpMkLst>
        </pc:grpChg>
        <pc:grpChg chg="add mod">
          <ac:chgData name="Sarawoot Kongyoung" userId="3c6e786b-6c74-44bb-b33c-0040d5d8c246" providerId="ADAL" clId="{962E4C19-0485-4231-9B82-70546711EBC7}" dt="2024-08-18T04:14:05.745" v="1309" actId="1076"/>
          <ac:grpSpMkLst>
            <pc:docMk/>
            <pc:sldMk cId="3529303201" sldId="271"/>
            <ac:grpSpMk id="14" creationId="{EE54769B-1A98-0F12-52F8-389278E59F36}"/>
          </ac:grpSpMkLst>
        </pc:grpChg>
        <pc:picChg chg="add del mod ord">
          <ac:chgData name="Sarawoot Kongyoung" userId="3c6e786b-6c74-44bb-b33c-0040d5d8c246" providerId="ADAL" clId="{962E4C19-0485-4231-9B82-70546711EBC7}" dt="2024-08-18T04:08:01.632" v="1176" actId="478"/>
          <ac:picMkLst>
            <pc:docMk/>
            <pc:sldMk cId="3529303201" sldId="271"/>
            <ac:picMk id="5" creationId="{83DEAF10-6DA5-0B44-5A82-EE60E2B1BB8A}"/>
          </ac:picMkLst>
        </pc:picChg>
        <pc:picChg chg="add mod ord">
          <ac:chgData name="Sarawoot Kongyoung" userId="3c6e786b-6c74-44bb-b33c-0040d5d8c246" providerId="ADAL" clId="{962E4C19-0485-4231-9B82-70546711EBC7}" dt="2024-08-18T04:14:05.745" v="1309" actId="1076"/>
          <ac:picMkLst>
            <pc:docMk/>
            <pc:sldMk cId="3529303201" sldId="271"/>
            <ac:picMk id="9" creationId="{23ED1DB6-595C-099C-29AF-8F5D44B77243}"/>
          </ac:picMkLst>
        </pc:picChg>
        <pc:cxnChg chg="mod">
          <ac:chgData name="Sarawoot Kongyoung" userId="3c6e786b-6c74-44bb-b33c-0040d5d8c246" providerId="ADAL" clId="{962E4C19-0485-4231-9B82-70546711EBC7}" dt="2024-08-18T04:08:37.470" v="1179"/>
          <ac:cxnSpMkLst>
            <pc:docMk/>
            <pc:sldMk cId="3529303201" sldId="271"/>
            <ac:cxnSpMk id="11" creationId="{77C39322-63D5-5184-3495-11DEF2306573}"/>
          </ac:cxnSpMkLst>
        </pc:cxnChg>
        <pc:cxnChg chg="mod">
          <ac:chgData name="Sarawoot Kongyoung" userId="3c6e786b-6c74-44bb-b33c-0040d5d8c246" providerId="ADAL" clId="{962E4C19-0485-4231-9B82-70546711EBC7}" dt="2024-08-18T04:09:21.777" v="1231" actId="14100"/>
          <ac:cxnSpMkLst>
            <pc:docMk/>
            <pc:sldMk cId="3529303201" sldId="271"/>
            <ac:cxnSpMk id="15" creationId="{262CBD5F-8FF2-6925-6AC0-B4E026526C3A}"/>
          </ac:cxnSpMkLst>
        </pc:cxnChg>
      </pc:sldChg>
      <pc:sldChg chg="addSp delSp modSp new mod">
        <pc:chgData name="Sarawoot Kongyoung" userId="3c6e786b-6c74-44bb-b33c-0040d5d8c246" providerId="ADAL" clId="{962E4C19-0485-4231-9B82-70546711EBC7}" dt="2024-08-18T04:10:55.505" v="1308" actId="20577"/>
        <pc:sldMkLst>
          <pc:docMk/>
          <pc:sldMk cId="62134809" sldId="272"/>
        </pc:sldMkLst>
        <pc:spChg chg="mod">
          <ac:chgData name="Sarawoot Kongyoung" userId="3c6e786b-6c74-44bb-b33c-0040d5d8c246" providerId="ADAL" clId="{962E4C19-0485-4231-9B82-70546711EBC7}" dt="2024-08-18T04:09:49.339" v="1258" actId="20577"/>
          <ac:spMkLst>
            <pc:docMk/>
            <pc:sldMk cId="62134809" sldId="272"/>
            <ac:spMk id="2" creationId="{80393F74-BAD7-340E-9944-830F85B9017A}"/>
          </ac:spMkLst>
        </pc:spChg>
        <pc:spChg chg="del">
          <ac:chgData name="Sarawoot Kongyoung" userId="3c6e786b-6c74-44bb-b33c-0040d5d8c246" providerId="ADAL" clId="{962E4C19-0485-4231-9B82-70546711EBC7}" dt="2024-08-18T04:10:06.738" v="1259" actId="22"/>
          <ac:spMkLst>
            <pc:docMk/>
            <pc:sldMk cId="62134809" sldId="272"/>
            <ac:spMk id="3" creationId="{A5FCD48F-9670-6C30-763E-E886EA9F8524}"/>
          </ac:spMkLst>
        </pc:spChg>
        <pc:spChg chg="mod">
          <ac:chgData name="Sarawoot Kongyoung" userId="3c6e786b-6c74-44bb-b33c-0040d5d8c246" providerId="ADAL" clId="{962E4C19-0485-4231-9B82-70546711EBC7}" dt="2024-08-18T04:10:18.833" v="1261"/>
          <ac:spMkLst>
            <pc:docMk/>
            <pc:sldMk cId="62134809" sldId="272"/>
            <ac:spMk id="8" creationId="{2AEB5E14-B756-0F43-0700-89F5185FA427}"/>
          </ac:spMkLst>
        </pc:spChg>
        <pc:spChg chg="add mod">
          <ac:chgData name="Sarawoot Kongyoung" userId="3c6e786b-6c74-44bb-b33c-0040d5d8c246" providerId="ADAL" clId="{962E4C19-0485-4231-9B82-70546711EBC7}" dt="2024-08-18T04:10:29.862" v="1273" actId="20577"/>
          <ac:spMkLst>
            <pc:docMk/>
            <pc:sldMk cId="62134809" sldId="272"/>
            <ac:spMk id="9" creationId="{CC6061B4-7BED-132B-72E8-18ED256AEF77}"/>
          </ac:spMkLst>
        </pc:spChg>
        <pc:spChg chg="mod">
          <ac:chgData name="Sarawoot Kongyoung" userId="3c6e786b-6c74-44bb-b33c-0040d5d8c246" providerId="ADAL" clId="{962E4C19-0485-4231-9B82-70546711EBC7}" dt="2024-08-18T04:10:55.505" v="1308" actId="20577"/>
          <ac:spMkLst>
            <pc:docMk/>
            <pc:sldMk cId="62134809" sldId="272"/>
            <ac:spMk id="13" creationId="{CC2B595D-8242-B808-95F0-1A9F0DC08B26}"/>
          </ac:spMkLst>
        </pc:spChg>
        <pc:spChg chg="add mod">
          <ac:chgData name="Sarawoot Kongyoung" userId="3c6e786b-6c74-44bb-b33c-0040d5d8c246" providerId="ADAL" clId="{962E4C19-0485-4231-9B82-70546711EBC7}" dt="2024-08-18T04:10:52.976" v="1307" actId="20577"/>
          <ac:spMkLst>
            <pc:docMk/>
            <pc:sldMk cId="62134809" sldId="272"/>
            <ac:spMk id="14" creationId="{72C13F74-8A12-DEEB-2CA0-D34ADE781168}"/>
          </ac:spMkLst>
        </pc:spChg>
        <pc:grpChg chg="add mod">
          <ac:chgData name="Sarawoot Kongyoung" userId="3c6e786b-6c74-44bb-b33c-0040d5d8c246" providerId="ADAL" clId="{962E4C19-0485-4231-9B82-70546711EBC7}" dt="2024-08-18T04:10:21.655" v="1262" actId="1076"/>
          <ac:grpSpMkLst>
            <pc:docMk/>
            <pc:sldMk cId="62134809" sldId="272"/>
            <ac:grpSpMk id="6" creationId="{232224C4-8FFA-07E3-1F18-D90D4ACDF216}"/>
          </ac:grpSpMkLst>
        </pc:grpChg>
        <pc:grpChg chg="add mod">
          <ac:chgData name="Sarawoot Kongyoung" userId="3c6e786b-6c74-44bb-b33c-0040d5d8c246" providerId="ADAL" clId="{962E4C19-0485-4231-9B82-70546711EBC7}" dt="2024-08-18T04:10:37.468" v="1275" actId="1076"/>
          <ac:grpSpMkLst>
            <pc:docMk/>
            <pc:sldMk cId="62134809" sldId="272"/>
            <ac:grpSpMk id="11" creationId="{83B06D91-ADD1-E8B9-4E77-9439BF55076D}"/>
          </ac:grpSpMkLst>
        </pc:grpChg>
        <pc:picChg chg="add mod ord">
          <ac:chgData name="Sarawoot Kongyoung" userId="3c6e786b-6c74-44bb-b33c-0040d5d8c246" providerId="ADAL" clId="{962E4C19-0485-4231-9B82-70546711EBC7}" dt="2024-08-18T04:10:10.104" v="1260" actId="1076"/>
          <ac:picMkLst>
            <pc:docMk/>
            <pc:sldMk cId="62134809" sldId="272"/>
            <ac:picMk id="5" creationId="{3051494C-261C-DF5F-6B5F-6958D0B95076}"/>
          </ac:picMkLst>
        </pc:picChg>
        <pc:cxnChg chg="mod">
          <ac:chgData name="Sarawoot Kongyoung" userId="3c6e786b-6c74-44bb-b33c-0040d5d8c246" providerId="ADAL" clId="{962E4C19-0485-4231-9B82-70546711EBC7}" dt="2024-08-18T04:10:25.785" v="1263" actId="14100"/>
          <ac:cxnSpMkLst>
            <pc:docMk/>
            <pc:sldMk cId="62134809" sldId="272"/>
            <ac:cxnSpMk id="7" creationId="{434E2DF3-8EC7-42D0-5D2F-B77269BC33A4}"/>
          </ac:cxnSpMkLst>
        </pc:cxnChg>
        <pc:cxnChg chg="mod">
          <ac:chgData name="Sarawoot Kongyoung" userId="3c6e786b-6c74-44bb-b33c-0040d5d8c246" providerId="ADAL" clId="{962E4C19-0485-4231-9B82-70546711EBC7}" dt="2024-08-18T04:10:41.583" v="1276" actId="14100"/>
          <ac:cxnSpMkLst>
            <pc:docMk/>
            <pc:sldMk cId="62134809" sldId="272"/>
            <ac:cxnSpMk id="12" creationId="{64023D3F-F89F-D8C2-07C8-83C2C1641DD7}"/>
          </ac:cxnSpMkLst>
        </pc:cxnChg>
      </pc:sldChg>
      <pc:sldChg chg="addSp delSp modSp new mod">
        <pc:chgData name="Sarawoot Kongyoung" userId="3c6e786b-6c74-44bb-b33c-0040d5d8c246" providerId="ADAL" clId="{962E4C19-0485-4231-9B82-70546711EBC7}" dt="2024-08-18T04:29:41.852" v="1412" actId="20577"/>
        <pc:sldMkLst>
          <pc:docMk/>
          <pc:sldMk cId="1395683496" sldId="273"/>
        </pc:sldMkLst>
        <pc:spChg chg="mod">
          <ac:chgData name="Sarawoot Kongyoung" userId="3c6e786b-6c74-44bb-b33c-0040d5d8c246" providerId="ADAL" clId="{962E4C19-0485-4231-9B82-70546711EBC7}" dt="2024-08-18T04:27:07.927" v="1332" actId="20577"/>
          <ac:spMkLst>
            <pc:docMk/>
            <pc:sldMk cId="1395683496" sldId="273"/>
            <ac:spMk id="2" creationId="{116649B4-FB08-4163-5E17-09B1444DFCA1}"/>
          </ac:spMkLst>
        </pc:spChg>
        <pc:spChg chg="del">
          <ac:chgData name="Sarawoot Kongyoung" userId="3c6e786b-6c74-44bb-b33c-0040d5d8c246" providerId="ADAL" clId="{962E4C19-0485-4231-9B82-70546711EBC7}" dt="2024-08-18T04:26:52.507" v="1311" actId="22"/>
          <ac:spMkLst>
            <pc:docMk/>
            <pc:sldMk cId="1395683496" sldId="273"/>
            <ac:spMk id="3" creationId="{CC06A689-BB70-390A-1AD0-DE53AC82B6EB}"/>
          </ac:spMkLst>
        </pc:spChg>
        <pc:spChg chg="mod">
          <ac:chgData name="Sarawoot Kongyoung" userId="3c6e786b-6c74-44bb-b33c-0040d5d8c246" providerId="ADAL" clId="{962E4C19-0485-4231-9B82-70546711EBC7}" dt="2024-08-18T04:27:15.913" v="1333"/>
          <ac:spMkLst>
            <pc:docMk/>
            <pc:sldMk cId="1395683496" sldId="273"/>
            <ac:spMk id="8" creationId="{54D37636-508F-9426-4038-C3AE37D0B7FA}"/>
          </ac:spMkLst>
        </pc:spChg>
        <pc:spChg chg="add mod">
          <ac:chgData name="Sarawoot Kongyoung" userId="3c6e786b-6c74-44bb-b33c-0040d5d8c246" providerId="ADAL" clId="{962E4C19-0485-4231-9B82-70546711EBC7}" dt="2024-08-18T04:28:11.882" v="1375" actId="20577"/>
          <ac:spMkLst>
            <pc:docMk/>
            <pc:sldMk cId="1395683496" sldId="273"/>
            <ac:spMk id="9" creationId="{6CF074BD-FED2-6870-4B5B-4B7E54499612}"/>
          </ac:spMkLst>
        </pc:spChg>
        <pc:spChg chg="mod">
          <ac:chgData name="Sarawoot Kongyoung" userId="3c6e786b-6c74-44bb-b33c-0040d5d8c246" providerId="ADAL" clId="{962E4C19-0485-4231-9B82-70546711EBC7}" dt="2024-08-18T04:28:24.273" v="1378" actId="1076"/>
          <ac:spMkLst>
            <pc:docMk/>
            <pc:sldMk cId="1395683496" sldId="273"/>
            <ac:spMk id="12" creationId="{A6F41EE2-0BAE-0215-B53A-6E32CC9B083E}"/>
          </ac:spMkLst>
        </pc:spChg>
        <pc:spChg chg="add mod">
          <ac:chgData name="Sarawoot Kongyoung" userId="3c6e786b-6c74-44bb-b33c-0040d5d8c246" providerId="ADAL" clId="{962E4C19-0485-4231-9B82-70546711EBC7}" dt="2024-08-18T04:28:41.485" v="1386" actId="20577"/>
          <ac:spMkLst>
            <pc:docMk/>
            <pc:sldMk cId="1395683496" sldId="273"/>
            <ac:spMk id="14" creationId="{05AF6EE8-2DFA-A5FF-705D-FAA4077B0D00}"/>
          </ac:spMkLst>
        </pc:spChg>
        <pc:spChg chg="mod">
          <ac:chgData name="Sarawoot Kongyoung" userId="3c6e786b-6c74-44bb-b33c-0040d5d8c246" providerId="ADAL" clId="{962E4C19-0485-4231-9B82-70546711EBC7}" dt="2024-08-18T04:29:28.699" v="1394" actId="20577"/>
          <ac:spMkLst>
            <pc:docMk/>
            <pc:sldMk cId="1395683496" sldId="273"/>
            <ac:spMk id="19" creationId="{854717AF-BB8D-C95E-CD9A-E262E8F7EA00}"/>
          </ac:spMkLst>
        </pc:spChg>
        <pc:spChg chg="add mod">
          <ac:chgData name="Sarawoot Kongyoung" userId="3c6e786b-6c74-44bb-b33c-0040d5d8c246" providerId="ADAL" clId="{962E4C19-0485-4231-9B82-70546711EBC7}" dt="2024-08-18T04:29:41.852" v="1412" actId="20577"/>
          <ac:spMkLst>
            <pc:docMk/>
            <pc:sldMk cId="1395683496" sldId="273"/>
            <ac:spMk id="20" creationId="{D52FEB1B-9738-EE7D-B1AE-0C2FAEE1BA55}"/>
          </ac:spMkLst>
        </pc:spChg>
        <pc:grpChg chg="add mod">
          <ac:chgData name="Sarawoot Kongyoung" userId="3c6e786b-6c74-44bb-b33c-0040d5d8c246" providerId="ADAL" clId="{962E4C19-0485-4231-9B82-70546711EBC7}" dt="2024-08-18T04:27:21.618" v="1334" actId="1076"/>
          <ac:grpSpMkLst>
            <pc:docMk/>
            <pc:sldMk cId="1395683496" sldId="273"/>
            <ac:grpSpMk id="6" creationId="{81978DB4-2FC4-1392-0FD0-FDF460FD0194}"/>
          </ac:grpSpMkLst>
        </pc:grpChg>
        <pc:grpChg chg="add mod">
          <ac:chgData name="Sarawoot Kongyoung" userId="3c6e786b-6c74-44bb-b33c-0040d5d8c246" providerId="ADAL" clId="{962E4C19-0485-4231-9B82-70546711EBC7}" dt="2024-08-18T04:28:16.463" v="1377" actId="1076"/>
          <ac:grpSpMkLst>
            <pc:docMk/>
            <pc:sldMk cId="1395683496" sldId="273"/>
            <ac:grpSpMk id="10" creationId="{3B5F7F07-DEF2-7A7E-E9AF-AEAB07F27015}"/>
          </ac:grpSpMkLst>
        </pc:grpChg>
        <pc:grpChg chg="add mod">
          <ac:chgData name="Sarawoot Kongyoung" userId="3c6e786b-6c74-44bb-b33c-0040d5d8c246" providerId="ADAL" clId="{962E4C19-0485-4231-9B82-70546711EBC7}" dt="2024-08-18T04:29:20.846" v="1391" actId="14100"/>
          <ac:grpSpMkLst>
            <pc:docMk/>
            <pc:sldMk cId="1395683496" sldId="273"/>
            <ac:grpSpMk id="17" creationId="{4C92CC50-83D6-7991-4DDE-7F3C49E6E455}"/>
          </ac:grpSpMkLst>
        </pc:grpChg>
        <pc:picChg chg="add mod ord">
          <ac:chgData name="Sarawoot Kongyoung" userId="3c6e786b-6c74-44bb-b33c-0040d5d8c246" providerId="ADAL" clId="{962E4C19-0485-4231-9B82-70546711EBC7}" dt="2024-08-18T04:26:58.276" v="1313" actId="1076"/>
          <ac:picMkLst>
            <pc:docMk/>
            <pc:sldMk cId="1395683496" sldId="273"/>
            <ac:picMk id="5" creationId="{CB8E3AF2-7BF3-50EB-75AD-D4365A795339}"/>
          </ac:picMkLst>
        </pc:picChg>
        <pc:cxnChg chg="mod">
          <ac:chgData name="Sarawoot Kongyoung" userId="3c6e786b-6c74-44bb-b33c-0040d5d8c246" providerId="ADAL" clId="{962E4C19-0485-4231-9B82-70546711EBC7}" dt="2024-08-18T04:27:15.913" v="1333"/>
          <ac:cxnSpMkLst>
            <pc:docMk/>
            <pc:sldMk cId="1395683496" sldId="273"/>
            <ac:cxnSpMk id="7" creationId="{41FA8B36-1C11-BAE3-A084-7745CDE85AB7}"/>
          </ac:cxnSpMkLst>
        </pc:cxnChg>
        <pc:cxnChg chg="mod">
          <ac:chgData name="Sarawoot Kongyoung" userId="3c6e786b-6c74-44bb-b33c-0040d5d8c246" providerId="ADAL" clId="{962E4C19-0485-4231-9B82-70546711EBC7}" dt="2024-08-18T04:28:46.502" v="1387" actId="14100"/>
          <ac:cxnSpMkLst>
            <pc:docMk/>
            <pc:sldMk cId="1395683496" sldId="273"/>
            <ac:cxnSpMk id="11" creationId="{E9926F40-2B77-617B-4D97-5CE1740B14C3}"/>
          </ac:cxnSpMkLst>
        </pc:cxnChg>
        <pc:cxnChg chg="mod">
          <ac:chgData name="Sarawoot Kongyoung" userId="3c6e786b-6c74-44bb-b33c-0040d5d8c246" providerId="ADAL" clId="{962E4C19-0485-4231-9B82-70546711EBC7}" dt="2024-08-18T04:29:23.757" v="1392" actId="14100"/>
          <ac:cxnSpMkLst>
            <pc:docMk/>
            <pc:sldMk cId="1395683496" sldId="273"/>
            <ac:cxnSpMk id="18" creationId="{22058CEF-6E77-6B1C-B268-E3F8B0A1AC3D}"/>
          </ac:cxnSpMkLst>
        </pc:cxnChg>
      </pc:sldChg>
      <pc:sldChg chg="addSp delSp modSp new mod modClrScheme chgLayout">
        <pc:chgData name="Sarawoot Kongyoung" userId="3c6e786b-6c74-44bb-b33c-0040d5d8c246" providerId="ADAL" clId="{962E4C19-0485-4231-9B82-70546711EBC7}" dt="2024-08-18T04:31:39.223" v="1426" actId="700"/>
        <pc:sldMkLst>
          <pc:docMk/>
          <pc:sldMk cId="1676284263" sldId="274"/>
        </pc:sldMkLst>
        <pc:spChg chg="del mod ord">
          <ac:chgData name="Sarawoot Kongyoung" userId="3c6e786b-6c74-44bb-b33c-0040d5d8c246" providerId="ADAL" clId="{962E4C19-0485-4231-9B82-70546711EBC7}" dt="2024-08-18T04:30:50.550" v="1415" actId="700"/>
          <ac:spMkLst>
            <pc:docMk/>
            <pc:sldMk cId="1676284263" sldId="274"/>
            <ac:spMk id="2" creationId="{6C804572-73A5-6C98-90BD-C1041D56D08D}"/>
          </ac:spMkLst>
        </pc:spChg>
        <pc:spChg chg="del mod ord">
          <ac:chgData name="Sarawoot Kongyoung" userId="3c6e786b-6c74-44bb-b33c-0040d5d8c246" providerId="ADAL" clId="{962E4C19-0485-4231-9B82-70546711EBC7}" dt="2024-08-18T04:30:50.550" v="1415" actId="700"/>
          <ac:spMkLst>
            <pc:docMk/>
            <pc:sldMk cId="1676284263" sldId="274"/>
            <ac:spMk id="3" creationId="{E6125408-1594-FA55-AD52-CDEAAD7A818B}"/>
          </ac:spMkLst>
        </pc:spChg>
        <pc:spChg chg="add del mod ord">
          <ac:chgData name="Sarawoot Kongyoung" userId="3c6e786b-6c74-44bb-b33c-0040d5d8c246" providerId="ADAL" clId="{962E4C19-0485-4231-9B82-70546711EBC7}" dt="2024-08-18T04:31:39.223" v="1426" actId="700"/>
          <ac:spMkLst>
            <pc:docMk/>
            <pc:sldMk cId="1676284263" sldId="274"/>
            <ac:spMk id="4" creationId="{D05FD86C-58A1-8737-13AC-73C52018D380}"/>
          </ac:spMkLst>
        </pc:spChg>
        <pc:spChg chg="add del mod ord">
          <ac:chgData name="Sarawoot Kongyoung" userId="3c6e786b-6c74-44bb-b33c-0040d5d8c246" providerId="ADAL" clId="{962E4C19-0485-4231-9B82-70546711EBC7}" dt="2024-08-18T04:31:39.223" v="1426" actId="700"/>
          <ac:spMkLst>
            <pc:docMk/>
            <pc:sldMk cId="1676284263" sldId="274"/>
            <ac:spMk id="5" creationId="{B0D7E2ED-D6D2-978B-D43B-92901B70D24E}"/>
          </ac:spMkLst>
        </pc:spChg>
        <pc:picChg chg="add del">
          <ac:chgData name="Sarawoot Kongyoung" userId="3c6e786b-6c74-44bb-b33c-0040d5d8c246" providerId="ADAL" clId="{962E4C19-0485-4231-9B82-70546711EBC7}" dt="2024-08-18T04:31:31.033" v="1423" actId="21"/>
          <ac:picMkLst>
            <pc:docMk/>
            <pc:sldMk cId="1676284263" sldId="274"/>
            <ac:picMk id="7" creationId="{78BDDD06-2006-3785-15DF-F7A2777F5869}"/>
          </ac:picMkLst>
        </pc:picChg>
        <pc:picChg chg="add mod">
          <ac:chgData name="Sarawoot Kongyoung" userId="3c6e786b-6c74-44bb-b33c-0040d5d8c246" providerId="ADAL" clId="{962E4C19-0485-4231-9B82-70546711EBC7}" dt="2024-08-18T04:31:33.794" v="1425"/>
          <ac:picMkLst>
            <pc:docMk/>
            <pc:sldMk cId="1676284263" sldId="274"/>
            <ac:picMk id="8" creationId="{78BDDD06-2006-3785-15DF-F7A2777F5869}"/>
          </ac:picMkLst>
        </pc:picChg>
      </pc:sldChg>
      <pc:sldChg chg="addSp delSp modSp new mod modClrScheme chgLayout">
        <pc:chgData name="Sarawoot Kongyoung" userId="3c6e786b-6c74-44bb-b33c-0040d5d8c246" providerId="ADAL" clId="{962E4C19-0485-4231-9B82-70546711EBC7}" dt="2024-08-18T04:38:05.547" v="1440" actId="1076"/>
        <pc:sldMkLst>
          <pc:docMk/>
          <pc:sldMk cId="3422538413" sldId="275"/>
        </pc:sldMkLst>
        <pc:spChg chg="add mod">
          <ac:chgData name="Sarawoot Kongyoung" userId="3c6e786b-6c74-44bb-b33c-0040d5d8c246" providerId="ADAL" clId="{962E4C19-0485-4231-9B82-70546711EBC7}" dt="2024-08-18T04:36:43.729" v="1433" actId="20577"/>
          <ac:spMkLst>
            <pc:docMk/>
            <pc:sldMk cId="3422538413" sldId="275"/>
            <ac:spMk id="2" creationId="{C5E29B14-6DF4-CF71-42A0-D20589E66421}"/>
          </ac:spMkLst>
        </pc:spChg>
        <pc:spChg chg="add mod">
          <ac:chgData name="Sarawoot Kongyoung" userId="3c6e786b-6c74-44bb-b33c-0040d5d8c246" providerId="ADAL" clId="{962E4C19-0485-4231-9B82-70546711EBC7}" dt="2024-08-18T04:36:49.148" v="1434"/>
          <ac:spMkLst>
            <pc:docMk/>
            <pc:sldMk cId="3422538413" sldId="275"/>
            <ac:spMk id="3" creationId="{5D7930D1-9AE4-ACAD-5CDB-5FD386F62437}"/>
          </ac:spMkLst>
        </pc:spChg>
        <pc:picChg chg="add del">
          <ac:chgData name="Sarawoot Kongyoung" userId="3c6e786b-6c74-44bb-b33c-0040d5d8c246" providerId="ADAL" clId="{962E4C19-0485-4231-9B82-70546711EBC7}" dt="2024-08-18T04:37:53.893" v="1436" actId="22"/>
          <ac:picMkLst>
            <pc:docMk/>
            <pc:sldMk cId="3422538413" sldId="275"/>
            <ac:picMk id="5" creationId="{9194C942-3BF9-6D4A-3E5E-C35BD8C2D35E}"/>
          </ac:picMkLst>
        </pc:picChg>
        <pc:picChg chg="add mod">
          <ac:chgData name="Sarawoot Kongyoung" userId="3c6e786b-6c74-44bb-b33c-0040d5d8c246" providerId="ADAL" clId="{962E4C19-0485-4231-9B82-70546711EBC7}" dt="2024-08-18T04:38:05.547" v="1440" actId="1076"/>
          <ac:picMkLst>
            <pc:docMk/>
            <pc:sldMk cId="3422538413" sldId="275"/>
            <ac:picMk id="7" creationId="{8A1CB88D-2AC5-D38C-2D29-52BFB67B1FB8}"/>
          </ac:picMkLst>
        </pc:picChg>
      </pc:sldChg>
      <pc:sldChg chg="addSp delSp modSp new mod">
        <pc:chgData name="Sarawoot Kongyoung" userId="3c6e786b-6c74-44bb-b33c-0040d5d8c246" providerId="ADAL" clId="{962E4C19-0485-4231-9B82-70546711EBC7}" dt="2024-08-18T04:47:16.543" v="1518" actId="1076"/>
        <pc:sldMkLst>
          <pc:docMk/>
          <pc:sldMk cId="706716995" sldId="276"/>
        </pc:sldMkLst>
        <pc:spChg chg="mod">
          <ac:chgData name="Sarawoot Kongyoung" userId="3c6e786b-6c74-44bb-b33c-0040d5d8c246" providerId="ADAL" clId="{962E4C19-0485-4231-9B82-70546711EBC7}" dt="2024-08-18T04:41:32.572" v="1469"/>
          <ac:spMkLst>
            <pc:docMk/>
            <pc:sldMk cId="706716995" sldId="276"/>
            <ac:spMk id="2" creationId="{BA8069E8-F9D2-7C1C-B483-457F5B84ABF1}"/>
          </ac:spMkLst>
        </pc:spChg>
        <pc:spChg chg="add del mod">
          <ac:chgData name="Sarawoot Kongyoung" userId="3c6e786b-6c74-44bb-b33c-0040d5d8c246" providerId="ADAL" clId="{962E4C19-0485-4231-9B82-70546711EBC7}" dt="2024-08-18T04:42:31.129" v="1486" actId="6549"/>
          <ac:spMkLst>
            <pc:docMk/>
            <pc:sldMk cId="706716995" sldId="276"/>
            <ac:spMk id="3" creationId="{B58149C2-8DD7-D4FC-A836-2A9551C56D93}"/>
          </ac:spMkLst>
        </pc:spChg>
        <pc:spChg chg="add mod">
          <ac:chgData name="Sarawoot Kongyoung" userId="3c6e786b-6c74-44bb-b33c-0040d5d8c246" providerId="ADAL" clId="{962E4C19-0485-4231-9B82-70546711EBC7}" dt="2024-08-18T04:41:41.573" v="1471"/>
          <ac:spMkLst>
            <pc:docMk/>
            <pc:sldMk cId="706716995" sldId="276"/>
            <ac:spMk id="4" creationId="{909597F2-BD03-16BB-E3B7-2C8714759EC2}"/>
          </ac:spMkLst>
        </pc:spChg>
        <pc:picChg chg="add mod">
          <ac:chgData name="Sarawoot Kongyoung" userId="3c6e786b-6c74-44bb-b33c-0040d5d8c246" providerId="ADAL" clId="{962E4C19-0485-4231-9B82-70546711EBC7}" dt="2024-08-18T04:42:38.723" v="1490" actId="1076"/>
          <ac:picMkLst>
            <pc:docMk/>
            <pc:sldMk cId="706716995" sldId="276"/>
            <ac:picMk id="6" creationId="{19B316F1-EBB7-BE15-3708-6B610B575F4D}"/>
          </ac:picMkLst>
        </pc:picChg>
        <pc:picChg chg="add mod">
          <ac:chgData name="Sarawoot Kongyoung" userId="3c6e786b-6c74-44bb-b33c-0040d5d8c246" providerId="ADAL" clId="{962E4C19-0485-4231-9B82-70546711EBC7}" dt="2024-08-18T04:42:35.143" v="1488" actId="1076"/>
          <ac:picMkLst>
            <pc:docMk/>
            <pc:sldMk cId="706716995" sldId="276"/>
            <ac:picMk id="8" creationId="{0C969369-08C3-3337-ECED-0693B23028F7}"/>
          </ac:picMkLst>
        </pc:picChg>
        <pc:picChg chg="add mod">
          <ac:chgData name="Sarawoot Kongyoung" userId="3c6e786b-6c74-44bb-b33c-0040d5d8c246" providerId="ADAL" clId="{962E4C19-0485-4231-9B82-70546711EBC7}" dt="2024-08-18T04:47:16.543" v="1518" actId="1076"/>
          <ac:picMkLst>
            <pc:docMk/>
            <pc:sldMk cId="706716995" sldId="276"/>
            <ac:picMk id="9" creationId="{87625FB5-46D2-907D-3A50-5F344D0435DD}"/>
          </ac:picMkLst>
        </pc:picChg>
      </pc:sldChg>
      <pc:sldChg chg="addSp delSp modSp new mod">
        <pc:chgData name="Sarawoot Kongyoung" userId="3c6e786b-6c74-44bb-b33c-0040d5d8c246" providerId="ADAL" clId="{962E4C19-0485-4231-9B82-70546711EBC7}" dt="2024-08-18T04:47:10.410" v="1516" actId="208"/>
        <pc:sldMkLst>
          <pc:docMk/>
          <pc:sldMk cId="108416546" sldId="277"/>
        </pc:sldMkLst>
        <pc:spChg chg="mod">
          <ac:chgData name="Sarawoot Kongyoung" userId="3c6e786b-6c74-44bb-b33c-0040d5d8c246" providerId="ADAL" clId="{962E4C19-0485-4231-9B82-70546711EBC7}" dt="2024-08-18T04:43:39.635" v="1496" actId="20577"/>
          <ac:spMkLst>
            <pc:docMk/>
            <pc:sldMk cId="108416546" sldId="277"/>
            <ac:spMk id="2" creationId="{6187EC2D-9165-4276-9039-10844971CE7F}"/>
          </ac:spMkLst>
        </pc:spChg>
        <pc:spChg chg="add del mod">
          <ac:chgData name="Sarawoot Kongyoung" userId="3c6e786b-6c74-44bb-b33c-0040d5d8c246" providerId="ADAL" clId="{962E4C19-0485-4231-9B82-70546711EBC7}" dt="2024-08-18T04:45:49.187" v="1510" actId="207"/>
          <ac:spMkLst>
            <pc:docMk/>
            <pc:sldMk cId="108416546" sldId="277"/>
            <ac:spMk id="3" creationId="{815A5F94-DFD1-AC70-A324-28E3BCA9E2E4}"/>
          </ac:spMkLst>
        </pc:spChg>
        <pc:spChg chg="add mod">
          <ac:chgData name="Sarawoot Kongyoung" userId="3c6e786b-6c74-44bb-b33c-0040d5d8c246" providerId="ADAL" clId="{962E4C19-0485-4231-9B82-70546711EBC7}" dt="2024-08-18T04:45:17.430" v="1499"/>
          <ac:spMkLst>
            <pc:docMk/>
            <pc:sldMk cId="108416546" sldId="277"/>
            <ac:spMk id="6" creationId="{F38447E9-13A8-441F-56AD-E85FA2676BBB}"/>
          </ac:spMkLst>
        </pc:spChg>
        <pc:picChg chg="add mod">
          <ac:chgData name="Sarawoot Kongyoung" userId="3c6e786b-6c74-44bb-b33c-0040d5d8c246" providerId="ADAL" clId="{962E4C19-0485-4231-9B82-70546711EBC7}" dt="2024-08-18T04:45:25.350" v="1503" actId="1076"/>
          <ac:picMkLst>
            <pc:docMk/>
            <pc:sldMk cId="108416546" sldId="277"/>
            <ac:picMk id="5" creationId="{5243CB72-732D-2E40-FB30-CCEE75693D57}"/>
          </ac:picMkLst>
        </pc:picChg>
        <pc:picChg chg="add mod">
          <ac:chgData name="Sarawoot Kongyoung" userId="3c6e786b-6c74-44bb-b33c-0040d5d8c246" providerId="ADAL" clId="{962E4C19-0485-4231-9B82-70546711EBC7}" dt="2024-08-18T04:46:00.118" v="1512" actId="1076"/>
          <ac:picMkLst>
            <pc:docMk/>
            <pc:sldMk cId="108416546" sldId="277"/>
            <ac:picMk id="8" creationId="{4F2E8819-0256-F62E-B813-0E4C521A2BF8}"/>
          </ac:picMkLst>
        </pc:picChg>
        <pc:picChg chg="add mod">
          <ac:chgData name="Sarawoot Kongyoung" userId="3c6e786b-6c74-44bb-b33c-0040d5d8c246" providerId="ADAL" clId="{962E4C19-0485-4231-9B82-70546711EBC7}" dt="2024-08-18T04:47:10.410" v="1516" actId="208"/>
          <ac:picMkLst>
            <pc:docMk/>
            <pc:sldMk cId="108416546" sldId="277"/>
            <ac:picMk id="10" creationId="{9B911334-8479-C296-CEE0-10FAE01330D8}"/>
          </ac:picMkLst>
        </pc:picChg>
      </pc:sldChg>
      <pc:sldChg chg="addSp delSp modSp new mod">
        <pc:chgData name="Sarawoot Kongyoung" userId="3c6e786b-6c74-44bb-b33c-0040d5d8c246" providerId="ADAL" clId="{962E4C19-0485-4231-9B82-70546711EBC7}" dt="2024-08-18T04:48:46.645" v="1532" actId="208"/>
        <pc:sldMkLst>
          <pc:docMk/>
          <pc:sldMk cId="3238622854" sldId="278"/>
        </pc:sldMkLst>
        <pc:spChg chg="mod">
          <ac:chgData name="Sarawoot Kongyoung" userId="3c6e786b-6c74-44bb-b33c-0040d5d8c246" providerId="ADAL" clId="{962E4C19-0485-4231-9B82-70546711EBC7}" dt="2024-08-18T04:47:46.071" v="1523" actId="20577"/>
          <ac:spMkLst>
            <pc:docMk/>
            <pc:sldMk cId="3238622854" sldId="278"/>
            <ac:spMk id="2" creationId="{A00455E4-58DD-5837-82F0-2767A85C954B}"/>
          </ac:spMkLst>
        </pc:spChg>
        <pc:spChg chg="add del mod">
          <ac:chgData name="Sarawoot Kongyoung" userId="3c6e786b-6c74-44bb-b33c-0040d5d8c246" providerId="ADAL" clId="{962E4C19-0485-4231-9B82-70546711EBC7}" dt="2024-08-18T04:48:15.580" v="1529" actId="207"/>
          <ac:spMkLst>
            <pc:docMk/>
            <pc:sldMk cId="3238622854" sldId="278"/>
            <ac:spMk id="3" creationId="{B503E5DE-6C2F-3AFE-E4FC-12964037686C}"/>
          </ac:spMkLst>
        </pc:spChg>
        <pc:spChg chg="add mod">
          <ac:chgData name="Sarawoot Kongyoung" userId="3c6e786b-6c74-44bb-b33c-0040d5d8c246" providerId="ADAL" clId="{962E4C19-0485-4231-9B82-70546711EBC7}" dt="2024-08-18T04:48:04.822" v="1526"/>
          <ac:spMkLst>
            <pc:docMk/>
            <pc:sldMk cId="3238622854" sldId="278"/>
            <ac:spMk id="6" creationId="{88878040-BC9D-BA0D-4F48-C902226D4252}"/>
          </ac:spMkLst>
        </pc:spChg>
        <pc:picChg chg="add">
          <ac:chgData name="Sarawoot Kongyoung" userId="3c6e786b-6c74-44bb-b33c-0040d5d8c246" providerId="ADAL" clId="{962E4C19-0485-4231-9B82-70546711EBC7}" dt="2024-08-18T04:48:00.536" v="1524" actId="22"/>
          <ac:picMkLst>
            <pc:docMk/>
            <pc:sldMk cId="3238622854" sldId="278"/>
            <ac:picMk id="5" creationId="{121A0129-B71A-DB08-6858-43ADECC816E2}"/>
          </ac:picMkLst>
        </pc:picChg>
        <pc:picChg chg="add mod">
          <ac:chgData name="Sarawoot Kongyoung" userId="3c6e786b-6c74-44bb-b33c-0040d5d8c246" providerId="ADAL" clId="{962E4C19-0485-4231-9B82-70546711EBC7}" dt="2024-08-18T04:48:46.645" v="1532" actId="208"/>
          <ac:picMkLst>
            <pc:docMk/>
            <pc:sldMk cId="3238622854" sldId="278"/>
            <ac:picMk id="8" creationId="{CCE7F50D-3528-1965-A6C2-0F7849093BB6}"/>
          </ac:picMkLst>
        </pc:picChg>
      </pc:sldChg>
      <pc:sldChg chg="addSp delSp modSp new del mod">
        <pc:chgData name="Sarawoot Kongyoung" userId="3c6e786b-6c74-44bb-b33c-0040d5d8c246" providerId="ADAL" clId="{962E4C19-0485-4231-9B82-70546711EBC7}" dt="2024-08-18T12:53:55.992" v="2572" actId="2696"/>
        <pc:sldMkLst>
          <pc:docMk/>
          <pc:sldMk cId="1162691008" sldId="279"/>
        </pc:sldMkLst>
        <pc:spChg chg="mod">
          <ac:chgData name="Sarawoot Kongyoung" userId="3c6e786b-6c74-44bb-b33c-0040d5d8c246" providerId="ADAL" clId="{962E4C19-0485-4231-9B82-70546711EBC7}" dt="2024-08-18T04:49:24.516" v="1564" actId="20577"/>
          <ac:spMkLst>
            <pc:docMk/>
            <pc:sldMk cId="1162691008" sldId="279"/>
            <ac:spMk id="2" creationId="{5DC8B998-D985-0876-25EB-D4C3CC1BF8C2}"/>
          </ac:spMkLst>
        </pc:spChg>
        <pc:spChg chg="del">
          <ac:chgData name="Sarawoot Kongyoung" userId="3c6e786b-6c74-44bb-b33c-0040d5d8c246" providerId="ADAL" clId="{962E4C19-0485-4231-9B82-70546711EBC7}" dt="2024-08-18T04:49:55.422" v="1565" actId="22"/>
          <ac:spMkLst>
            <pc:docMk/>
            <pc:sldMk cId="1162691008" sldId="279"/>
            <ac:spMk id="3" creationId="{75F76540-5B11-197A-43D5-060CE680EF5E}"/>
          </ac:spMkLst>
        </pc:spChg>
        <pc:spChg chg="mod">
          <ac:chgData name="Sarawoot Kongyoung" userId="3c6e786b-6c74-44bb-b33c-0040d5d8c246" providerId="ADAL" clId="{962E4C19-0485-4231-9B82-70546711EBC7}" dt="2024-08-18T04:50:12.745" v="1567"/>
          <ac:spMkLst>
            <pc:docMk/>
            <pc:sldMk cId="1162691008" sldId="279"/>
            <ac:spMk id="8" creationId="{A346C373-9ED7-6671-412C-7F22661B077D}"/>
          </ac:spMkLst>
        </pc:spChg>
        <pc:spChg chg="add mod">
          <ac:chgData name="Sarawoot Kongyoung" userId="3c6e786b-6c74-44bb-b33c-0040d5d8c246" providerId="ADAL" clId="{962E4C19-0485-4231-9B82-70546711EBC7}" dt="2024-08-18T04:51:12.157" v="1590" actId="20577"/>
          <ac:spMkLst>
            <pc:docMk/>
            <pc:sldMk cId="1162691008" sldId="279"/>
            <ac:spMk id="9" creationId="{8E94E85A-751A-EA45-FC5F-E0B88737C6F1}"/>
          </ac:spMkLst>
        </pc:spChg>
        <pc:grpChg chg="add mod">
          <ac:chgData name="Sarawoot Kongyoung" userId="3c6e786b-6c74-44bb-b33c-0040d5d8c246" providerId="ADAL" clId="{962E4C19-0485-4231-9B82-70546711EBC7}" dt="2024-08-18T04:50:16.615" v="1568" actId="1076"/>
          <ac:grpSpMkLst>
            <pc:docMk/>
            <pc:sldMk cId="1162691008" sldId="279"/>
            <ac:grpSpMk id="6" creationId="{1CFC2D71-9AF3-D0D6-2251-3E57A00BBC63}"/>
          </ac:grpSpMkLst>
        </pc:grpChg>
        <pc:picChg chg="add mod ord">
          <ac:chgData name="Sarawoot Kongyoung" userId="3c6e786b-6c74-44bb-b33c-0040d5d8c246" providerId="ADAL" clId="{962E4C19-0485-4231-9B82-70546711EBC7}" dt="2024-08-18T04:49:58.892" v="1566" actId="1076"/>
          <ac:picMkLst>
            <pc:docMk/>
            <pc:sldMk cId="1162691008" sldId="279"/>
            <ac:picMk id="5" creationId="{ADFFFFE9-0819-E74A-C34C-88DA36551DBB}"/>
          </ac:picMkLst>
        </pc:picChg>
        <pc:cxnChg chg="mod">
          <ac:chgData name="Sarawoot Kongyoung" userId="3c6e786b-6c74-44bb-b33c-0040d5d8c246" providerId="ADAL" clId="{962E4C19-0485-4231-9B82-70546711EBC7}" dt="2024-08-18T04:50:21.014" v="1569" actId="14100"/>
          <ac:cxnSpMkLst>
            <pc:docMk/>
            <pc:sldMk cId="1162691008" sldId="279"/>
            <ac:cxnSpMk id="7" creationId="{778EF1CF-6FE6-8F87-7415-83833BDCF2EA}"/>
          </ac:cxnSpMkLst>
        </pc:cxnChg>
      </pc:sldChg>
      <pc:sldChg chg="addSp delSp modSp new del mod">
        <pc:chgData name="Sarawoot Kongyoung" userId="3c6e786b-6c74-44bb-b33c-0040d5d8c246" providerId="ADAL" clId="{962E4C19-0485-4231-9B82-70546711EBC7}" dt="2024-08-18T12:53:55.992" v="2572" actId="2696"/>
        <pc:sldMkLst>
          <pc:docMk/>
          <pc:sldMk cId="85558166" sldId="280"/>
        </pc:sldMkLst>
        <pc:spChg chg="mod">
          <ac:chgData name="Sarawoot Kongyoung" userId="3c6e786b-6c74-44bb-b33c-0040d5d8c246" providerId="ADAL" clId="{962E4C19-0485-4231-9B82-70546711EBC7}" dt="2024-08-18T04:51:23.314" v="1593"/>
          <ac:spMkLst>
            <pc:docMk/>
            <pc:sldMk cId="85558166" sldId="280"/>
            <ac:spMk id="2" creationId="{678648D4-E93C-F43A-C3A6-D33AE43C9BD3}"/>
          </ac:spMkLst>
        </pc:spChg>
        <pc:spChg chg="del">
          <ac:chgData name="Sarawoot Kongyoung" userId="3c6e786b-6c74-44bb-b33c-0040d5d8c246" providerId="ADAL" clId="{962E4C19-0485-4231-9B82-70546711EBC7}" dt="2024-08-18T04:51:16.436" v="1592" actId="22"/>
          <ac:spMkLst>
            <pc:docMk/>
            <pc:sldMk cId="85558166" sldId="280"/>
            <ac:spMk id="3" creationId="{7F5E04A7-C634-F404-4BCE-1E5603A499A2}"/>
          </ac:spMkLst>
        </pc:spChg>
        <pc:spChg chg="mod">
          <ac:chgData name="Sarawoot Kongyoung" userId="3c6e786b-6c74-44bb-b33c-0040d5d8c246" providerId="ADAL" clId="{962E4C19-0485-4231-9B82-70546711EBC7}" dt="2024-08-18T04:51:30.715" v="1594"/>
          <ac:spMkLst>
            <pc:docMk/>
            <pc:sldMk cId="85558166" sldId="280"/>
            <ac:spMk id="8" creationId="{0FF42003-1B55-5A22-372D-275F71B30F9E}"/>
          </ac:spMkLst>
        </pc:spChg>
        <pc:spChg chg="add mod">
          <ac:chgData name="Sarawoot Kongyoung" userId="3c6e786b-6c74-44bb-b33c-0040d5d8c246" providerId="ADAL" clId="{962E4C19-0485-4231-9B82-70546711EBC7}" dt="2024-08-18T04:51:49.994" v="1609" actId="20577"/>
          <ac:spMkLst>
            <pc:docMk/>
            <pc:sldMk cId="85558166" sldId="280"/>
            <ac:spMk id="9" creationId="{DA66C9C0-F2B3-9424-A81F-A059556313B6}"/>
          </ac:spMkLst>
        </pc:spChg>
        <pc:grpChg chg="add mod">
          <ac:chgData name="Sarawoot Kongyoung" userId="3c6e786b-6c74-44bb-b33c-0040d5d8c246" providerId="ADAL" clId="{962E4C19-0485-4231-9B82-70546711EBC7}" dt="2024-08-18T04:51:35.925" v="1596" actId="14100"/>
          <ac:grpSpMkLst>
            <pc:docMk/>
            <pc:sldMk cId="85558166" sldId="280"/>
            <ac:grpSpMk id="6" creationId="{DA569457-80DC-4C09-345F-8FBB62247623}"/>
          </ac:grpSpMkLst>
        </pc:grpChg>
        <pc:picChg chg="add mod ord">
          <ac:chgData name="Sarawoot Kongyoung" userId="3c6e786b-6c74-44bb-b33c-0040d5d8c246" providerId="ADAL" clId="{962E4C19-0485-4231-9B82-70546711EBC7}" dt="2024-08-18T04:51:16.436" v="1592" actId="22"/>
          <ac:picMkLst>
            <pc:docMk/>
            <pc:sldMk cId="85558166" sldId="280"/>
            <ac:picMk id="5" creationId="{7104242D-6096-EC0D-2732-A2E2F874FE76}"/>
          </ac:picMkLst>
        </pc:picChg>
        <pc:cxnChg chg="mod">
          <ac:chgData name="Sarawoot Kongyoung" userId="3c6e786b-6c74-44bb-b33c-0040d5d8c246" providerId="ADAL" clId="{962E4C19-0485-4231-9B82-70546711EBC7}" dt="2024-08-18T04:51:40.846" v="1597" actId="14100"/>
          <ac:cxnSpMkLst>
            <pc:docMk/>
            <pc:sldMk cId="85558166" sldId="280"/>
            <ac:cxnSpMk id="7" creationId="{285E0B17-FB1E-1EDC-B273-85CA853B0B64}"/>
          </ac:cxnSpMkLst>
        </pc:cxnChg>
      </pc:sldChg>
      <pc:sldChg chg="addSp delSp modSp new del mod">
        <pc:chgData name="Sarawoot Kongyoung" userId="3c6e786b-6c74-44bb-b33c-0040d5d8c246" providerId="ADAL" clId="{962E4C19-0485-4231-9B82-70546711EBC7}" dt="2024-08-18T12:53:55.992" v="2572" actId="2696"/>
        <pc:sldMkLst>
          <pc:docMk/>
          <pc:sldMk cId="2589335672" sldId="281"/>
        </pc:sldMkLst>
        <pc:spChg chg="mod">
          <ac:chgData name="Sarawoot Kongyoung" userId="3c6e786b-6c74-44bb-b33c-0040d5d8c246" providerId="ADAL" clId="{962E4C19-0485-4231-9B82-70546711EBC7}" dt="2024-08-18T07:09:06.871" v="1651" actId="20577"/>
          <ac:spMkLst>
            <pc:docMk/>
            <pc:sldMk cId="2589335672" sldId="281"/>
            <ac:spMk id="2" creationId="{F5F28096-D4F0-5B9B-6326-45409F994D24}"/>
          </ac:spMkLst>
        </pc:spChg>
        <pc:spChg chg="del">
          <ac:chgData name="Sarawoot Kongyoung" userId="3c6e786b-6c74-44bb-b33c-0040d5d8c246" providerId="ADAL" clId="{962E4C19-0485-4231-9B82-70546711EBC7}" dt="2024-08-18T07:08:48.817" v="1611" actId="22"/>
          <ac:spMkLst>
            <pc:docMk/>
            <pc:sldMk cId="2589335672" sldId="281"/>
            <ac:spMk id="3" creationId="{73A0EF8B-DFCA-541D-A117-15E7F00E54ED}"/>
          </ac:spMkLst>
        </pc:spChg>
        <pc:spChg chg="mod">
          <ac:chgData name="Sarawoot Kongyoung" userId="3c6e786b-6c74-44bb-b33c-0040d5d8c246" providerId="ADAL" clId="{962E4C19-0485-4231-9B82-70546711EBC7}" dt="2024-08-18T07:10:44.970" v="1697" actId="1076"/>
          <ac:spMkLst>
            <pc:docMk/>
            <pc:sldMk cId="2589335672" sldId="281"/>
            <ac:spMk id="8" creationId="{C0218701-FC14-4DB3-3A8C-D58A52EFF1A5}"/>
          </ac:spMkLst>
        </pc:spChg>
        <pc:spChg chg="add mod">
          <ac:chgData name="Sarawoot Kongyoung" userId="3c6e786b-6c74-44bb-b33c-0040d5d8c246" providerId="ADAL" clId="{962E4C19-0485-4231-9B82-70546711EBC7}" dt="2024-08-18T07:10:47.360" v="1698" actId="1076"/>
          <ac:spMkLst>
            <pc:docMk/>
            <pc:sldMk cId="2589335672" sldId="281"/>
            <ac:spMk id="9" creationId="{D03D607D-17E4-CBFC-F214-2A52C3B1043E}"/>
          </ac:spMkLst>
        </pc:spChg>
        <pc:spChg chg="mod">
          <ac:chgData name="Sarawoot Kongyoung" userId="3c6e786b-6c74-44bb-b33c-0040d5d8c246" providerId="ADAL" clId="{962E4C19-0485-4231-9B82-70546711EBC7}" dt="2024-08-18T07:09:43.742" v="1660" actId="20577"/>
          <ac:spMkLst>
            <pc:docMk/>
            <pc:sldMk cId="2589335672" sldId="281"/>
            <ac:spMk id="13" creationId="{E0BC5DF9-1EF5-22DC-1ABC-B6CB035DBF0C}"/>
          </ac:spMkLst>
        </pc:spChg>
        <pc:spChg chg="add mod">
          <ac:chgData name="Sarawoot Kongyoung" userId="3c6e786b-6c74-44bb-b33c-0040d5d8c246" providerId="ADAL" clId="{962E4C19-0485-4231-9B82-70546711EBC7}" dt="2024-08-18T07:10:27.492" v="1691" actId="1076"/>
          <ac:spMkLst>
            <pc:docMk/>
            <pc:sldMk cId="2589335672" sldId="281"/>
            <ac:spMk id="14" creationId="{FBE959FF-DDA4-371C-AEB5-5317528543E3}"/>
          </ac:spMkLst>
        </pc:spChg>
        <pc:spChg chg="mod">
          <ac:chgData name="Sarawoot Kongyoung" userId="3c6e786b-6c74-44bb-b33c-0040d5d8c246" providerId="ADAL" clId="{962E4C19-0485-4231-9B82-70546711EBC7}" dt="2024-08-18T07:09:30.402" v="1656"/>
          <ac:spMkLst>
            <pc:docMk/>
            <pc:sldMk cId="2589335672" sldId="281"/>
            <ac:spMk id="17" creationId="{C0CCAB7F-0397-6BA6-6E3E-5B6E76C97811}"/>
          </ac:spMkLst>
        </pc:spChg>
        <pc:spChg chg="add mod">
          <ac:chgData name="Sarawoot Kongyoung" userId="3c6e786b-6c74-44bb-b33c-0040d5d8c246" providerId="ADAL" clId="{962E4C19-0485-4231-9B82-70546711EBC7}" dt="2024-08-18T07:09:30.402" v="1656"/>
          <ac:spMkLst>
            <pc:docMk/>
            <pc:sldMk cId="2589335672" sldId="281"/>
            <ac:spMk id="18" creationId="{8E0870B5-2FE5-3BC1-C85F-AB6139BB0ACF}"/>
          </ac:spMkLst>
        </pc:spChg>
        <pc:spChg chg="mod">
          <ac:chgData name="Sarawoot Kongyoung" userId="3c6e786b-6c74-44bb-b33c-0040d5d8c246" providerId="ADAL" clId="{962E4C19-0485-4231-9B82-70546711EBC7}" dt="2024-08-18T07:11:12.246" v="1705" actId="20577"/>
          <ac:spMkLst>
            <pc:docMk/>
            <pc:sldMk cId="2589335672" sldId="281"/>
            <ac:spMk id="27" creationId="{3069F27F-7A85-EB79-E405-CAAE6A0970ED}"/>
          </ac:spMkLst>
        </pc:spChg>
        <pc:spChg chg="add mod">
          <ac:chgData name="Sarawoot Kongyoung" userId="3c6e786b-6c74-44bb-b33c-0040d5d8c246" providerId="ADAL" clId="{962E4C19-0485-4231-9B82-70546711EBC7}" dt="2024-08-18T07:11:19.987" v="1720" actId="20577"/>
          <ac:spMkLst>
            <pc:docMk/>
            <pc:sldMk cId="2589335672" sldId="281"/>
            <ac:spMk id="28" creationId="{AB8E1493-AA50-CD09-DB00-FF41965D5158}"/>
          </ac:spMkLst>
        </pc:spChg>
        <pc:spChg chg="add">
          <ac:chgData name="Sarawoot Kongyoung" userId="3c6e786b-6c74-44bb-b33c-0040d5d8c246" providerId="ADAL" clId="{962E4C19-0485-4231-9B82-70546711EBC7}" dt="2024-08-18T07:11:33.955" v="1721" actId="11529"/>
          <ac:spMkLst>
            <pc:docMk/>
            <pc:sldMk cId="2589335672" sldId="281"/>
            <ac:spMk id="31" creationId="{822515CF-8097-C238-8C47-74789B132C64}"/>
          </ac:spMkLst>
        </pc:spChg>
        <pc:grpChg chg="add mod">
          <ac:chgData name="Sarawoot Kongyoung" userId="3c6e786b-6c74-44bb-b33c-0040d5d8c246" providerId="ADAL" clId="{962E4C19-0485-4231-9B82-70546711EBC7}" dt="2024-08-18T07:10:27.492" v="1691" actId="1076"/>
          <ac:grpSpMkLst>
            <pc:docMk/>
            <pc:sldMk cId="2589335672" sldId="281"/>
            <ac:grpSpMk id="6" creationId="{20C7AD59-8225-FCFF-7ACD-0651AC4DEE05}"/>
          </ac:grpSpMkLst>
        </pc:grpChg>
        <pc:grpChg chg="add mod">
          <ac:chgData name="Sarawoot Kongyoung" userId="3c6e786b-6c74-44bb-b33c-0040d5d8c246" providerId="ADAL" clId="{962E4C19-0485-4231-9B82-70546711EBC7}" dt="2024-08-18T07:10:27.492" v="1691" actId="1076"/>
          <ac:grpSpMkLst>
            <pc:docMk/>
            <pc:sldMk cId="2589335672" sldId="281"/>
            <ac:grpSpMk id="11" creationId="{B4E3B168-F7BA-EFD2-1CBD-7F0EECFC2909}"/>
          </ac:grpSpMkLst>
        </pc:grpChg>
        <pc:grpChg chg="add mod">
          <ac:chgData name="Sarawoot Kongyoung" userId="3c6e786b-6c74-44bb-b33c-0040d5d8c246" providerId="ADAL" clId="{962E4C19-0485-4231-9B82-70546711EBC7}" dt="2024-08-18T07:09:30.402" v="1656"/>
          <ac:grpSpMkLst>
            <pc:docMk/>
            <pc:sldMk cId="2589335672" sldId="281"/>
            <ac:grpSpMk id="15" creationId="{3DC32735-3C16-5C08-122F-71B164CF057E}"/>
          </ac:grpSpMkLst>
        </pc:grpChg>
        <pc:grpChg chg="add mod">
          <ac:chgData name="Sarawoot Kongyoung" userId="3c6e786b-6c74-44bb-b33c-0040d5d8c246" providerId="ADAL" clId="{962E4C19-0485-4231-9B82-70546711EBC7}" dt="2024-08-18T07:10:58.063" v="1701" actId="1076"/>
          <ac:grpSpMkLst>
            <pc:docMk/>
            <pc:sldMk cId="2589335672" sldId="281"/>
            <ac:grpSpMk id="25" creationId="{E39FD99A-468C-4BF3-87BC-D7CA86A0AED4}"/>
          </ac:grpSpMkLst>
        </pc:grpChg>
        <pc:picChg chg="add mod ord">
          <ac:chgData name="Sarawoot Kongyoung" userId="3c6e786b-6c74-44bb-b33c-0040d5d8c246" providerId="ADAL" clId="{962E4C19-0485-4231-9B82-70546711EBC7}" dt="2024-08-18T07:10:27.492" v="1691" actId="1076"/>
          <ac:picMkLst>
            <pc:docMk/>
            <pc:sldMk cId="2589335672" sldId="281"/>
            <ac:picMk id="5" creationId="{79AD6E1C-ACCA-B33D-C93B-172217364FED}"/>
          </ac:picMkLst>
        </pc:picChg>
        <pc:picChg chg="add mod">
          <ac:chgData name="Sarawoot Kongyoung" userId="3c6e786b-6c74-44bb-b33c-0040d5d8c246" providerId="ADAL" clId="{962E4C19-0485-4231-9B82-70546711EBC7}" dt="2024-08-18T07:10:35.118" v="1695" actId="208"/>
          <ac:picMkLst>
            <pc:docMk/>
            <pc:sldMk cId="2589335672" sldId="281"/>
            <ac:picMk id="22" creationId="{8C5D736A-E663-4FB3-4298-2E75B1E82D4E}"/>
          </ac:picMkLst>
        </pc:picChg>
        <pc:cxnChg chg="mod">
          <ac:chgData name="Sarawoot Kongyoung" userId="3c6e786b-6c74-44bb-b33c-0040d5d8c246" providerId="ADAL" clId="{962E4C19-0485-4231-9B82-70546711EBC7}" dt="2024-08-18T07:10:50.418" v="1699" actId="14100"/>
          <ac:cxnSpMkLst>
            <pc:docMk/>
            <pc:sldMk cId="2589335672" sldId="281"/>
            <ac:cxnSpMk id="7" creationId="{DDEE0D6C-B580-2A37-70BF-833A3489293C}"/>
          </ac:cxnSpMkLst>
        </pc:cxnChg>
        <pc:cxnChg chg="mod">
          <ac:chgData name="Sarawoot Kongyoung" userId="3c6e786b-6c74-44bb-b33c-0040d5d8c246" providerId="ADAL" clId="{962E4C19-0485-4231-9B82-70546711EBC7}" dt="2024-08-18T07:09:42.526" v="1659" actId="14100"/>
          <ac:cxnSpMkLst>
            <pc:docMk/>
            <pc:sldMk cId="2589335672" sldId="281"/>
            <ac:cxnSpMk id="12" creationId="{34994979-5F66-3149-E9EF-4E097B83177C}"/>
          </ac:cxnSpMkLst>
        </pc:cxnChg>
        <pc:cxnChg chg="mod">
          <ac:chgData name="Sarawoot Kongyoung" userId="3c6e786b-6c74-44bb-b33c-0040d5d8c246" providerId="ADAL" clId="{962E4C19-0485-4231-9B82-70546711EBC7}" dt="2024-08-18T07:09:30.402" v="1656"/>
          <ac:cxnSpMkLst>
            <pc:docMk/>
            <pc:sldMk cId="2589335672" sldId="281"/>
            <ac:cxnSpMk id="16" creationId="{EEBD951D-B698-A2FA-653A-489F29921182}"/>
          </ac:cxnSpMkLst>
        </pc:cxnChg>
        <pc:cxnChg chg="mod">
          <ac:chgData name="Sarawoot Kongyoung" userId="3c6e786b-6c74-44bb-b33c-0040d5d8c246" providerId="ADAL" clId="{962E4C19-0485-4231-9B82-70546711EBC7}" dt="2024-08-18T07:11:04.346" v="1703" actId="14100"/>
          <ac:cxnSpMkLst>
            <pc:docMk/>
            <pc:sldMk cId="2589335672" sldId="281"/>
            <ac:cxnSpMk id="26" creationId="{CA559038-06A3-333E-C680-BAE9512F0ED7}"/>
          </ac:cxnSpMkLst>
        </pc:cxnChg>
      </pc:sldChg>
      <pc:sldChg chg="modSp new mod ord">
        <pc:chgData name="Sarawoot Kongyoung" userId="3c6e786b-6c74-44bb-b33c-0040d5d8c246" providerId="ADAL" clId="{962E4C19-0485-4231-9B82-70546711EBC7}" dt="2024-08-18T07:30:13.227" v="1937" actId="20577"/>
        <pc:sldMkLst>
          <pc:docMk/>
          <pc:sldMk cId="40993003" sldId="282"/>
        </pc:sldMkLst>
        <pc:spChg chg="mod">
          <ac:chgData name="Sarawoot Kongyoung" userId="3c6e786b-6c74-44bb-b33c-0040d5d8c246" providerId="ADAL" clId="{962E4C19-0485-4231-9B82-70546711EBC7}" dt="2024-08-18T07:19:22.055" v="1786"/>
          <ac:spMkLst>
            <pc:docMk/>
            <pc:sldMk cId="40993003" sldId="282"/>
            <ac:spMk id="2" creationId="{2925A01B-40EB-AD82-AB3B-E8D1336CCE45}"/>
          </ac:spMkLst>
        </pc:spChg>
        <pc:spChg chg="mod">
          <ac:chgData name="Sarawoot Kongyoung" userId="3c6e786b-6c74-44bb-b33c-0040d5d8c246" providerId="ADAL" clId="{962E4C19-0485-4231-9B82-70546711EBC7}" dt="2024-08-18T07:30:13.227" v="1937" actId="20577"/>
          <ac:spMkLst>
            <pc:docMk/>
            <pc:sldMk cId="40993003" sldId="282"/>
            <ac:spMk id="3" creationId="{CC9B323B-331B-3477-44A7-759F154326C8}"/>
          </ac:spMkLst>
        </pc:spChg>
      </pc:sldChg>
      <pc:sldChg chg="addSp delSp modSp add del mod">
        <pc:chgData name="Sarawoot Kongyoung" userId="3c6e786b-6c74-44bb-b33c-0040d5d8c246" providerId="ADAL" clId="{962E4C19-0485-4231-9B82-70546711EBC7}" dt="2024-08-18T12:53:55.992" v="2572" actId="2696"/>
        <pc:sldMkLst>
          <pc:docMk/>
          <pc:sldMk cId="3284239667" sldId="283"/>
        </pc:sldMkLst>
        <pc:spChg chg="add mod">
          <ac:chgData name="Sarawoot Kongyoung" userId="3c6e786b-6c74-44bb-b33c-0040d5d8c246" providerId="ADAL" clId="{962E4C19-0485-4231-9B82-70546711EBC7}" dt="2024-08-18T07:16:48.995" v="1779" actId="12"/>
          <ac:spMkLst>
            <pc:docMk/>
            <pc:sldMk cId="3284239667" sldId="283"/>
            <ac:spMk id="4" creationId="{1821AE5B-6487-3726-48CA-266DE9C1C34C}"/>
          </ac:spMkLst>
        </pc:spChg>
        <pc:spChg chg="del">
          <ac:chgData name="Sarawoot Kongyoung" userId="3c6e786b-6c74-44bb-b33c-0040d5d8c246" providerId="ADAL" clId="{962E4C19-0485-4231-9B82-70546711EBC7}" dt="2024-08-18T07:12:09.053" v="1725" actId="478"/>
          <ac:spMkLst>
            <pc:docMk/>
            <pc:sldMk cId="3284239667" sldId="283"/>
            <ac:spMk id="9" creationId="{C0731637-4FC2-91B9-6DE7-FABB171446DA}"/>
          </ac:spMkLst>
        </pc:spChg>
        <pc:grpChg chg="del">
          <ac:chgData name="Sarawoot Kongyoung" userId="3c6e786b-6c74-44bb-b33c-0040d5d8c246" providerId="ADAL" clId="{962E4C19-0485-4231-9B82-70546711EBC7}" dt="2024-08-18T07:12:16.230" v="1726" actId="478"/>
          <ac:grpSpMkLst>
            <pc:docMk/>
            <pc:sldMk cId="3284239667" sldId="283"/>
            <ac:grpSpMk id="6" creationId="{9E166188-55A6-A3E4-3101-10F25868747D}"/>
          </ac:grpSpMkLst>
        </pc:grpChg>
        <pc:picChg chg="del">
          <ac:chgData name="Sarawoot Kongyoung" userId="3c6e786b-6c74-44bb-b33c-0040d5d8c246" providerId="ADAL" clId="{962E4C19-0485-4231-9B82-70546711EBC7}" dt="2024-08-18T07:12:02.476" v="1724" actId="478"/>
          <ac:picMkLst>
            <pc:docMk/>
            <pc:sldMk cId="3284239667" sldId="283"/>
            <ac:picMk id="5" creationId="{6EDA23A1-4FAC-E202-FB0F-4441C75CFAC0}"/>
          </ac:picMkLst>
        </pc:picChg>
        <pc:picChg chg="add mod">
          <ac:chgData name="Sarawoot Kongyoung" userId="3c6e786b-6c74-44bb-b33c-0040d5d8c246" providerId="ADAL" clId="{962E4C19-0485-4231-9B82-70546711EBC7}" dt="2024-08-18T07:17:02.264" v="1781" actId="1076"/>
          <ac:picMkLst>
            <pc:docMk/>
            <pc:sldMk cId="3284239667" sldId="283"/>
            <ac:picMk id="11" creationId="{06BEDBB0-EB2C-EE7D-2391-5340A5C7FCD1}"/>
          </ac:picMkLst>
        </pc:picChg>
      </pc:sldChg>
      <pc:sldChg chg="addSp delSp modSp new mod ord">
        <pc:chgData name="Sarawoot Kongyoung" userId="3c6e786b-6c74-44bb-b33c-0040d5d8c246" providerId="ADAL" clId="{962E4C19-0485-4231-9B82-70546711EBC7}" dt="2024-08-18T07:27:24.502" v="1914"/>
        <pc:sldMkLst>
          <pc:docMk/>
          <pc:sldMk cId="1515938601" sldId="284"/>
        </pc:sldMkLst>
        <pc:spChg chg="add">
          <ac:chgData name="Sarawoot Kongyoung" userId="3c6e786b-6c74-44bb-b33c-0040d5d8c246" providerId="ADAL" clId="{962E4C19-0485-4231-9B82-70546711EBC7}" dt="2024-08-18T07:21:08.318" v="1790"/>
          <ac:spMkLst>
            <pc:docMk/>
            <pc:sldMk cId="1515938601" sldId="284"/>
            <ac:spMk id="3" creationId="{61BD9FFB-A35F-1124-8EE3-D9B99AC84E58}"/>
          </ac:spMkLst>
        </pc:spChg>
        <pc:spChg chg="add mod">
          <ac:chgData name="Sarawoot Kongyoung" userId="3c6e786b-6c74-44bb-b33c-0040d5d8c246" providerId="ADAL" clId="{962E4C19-0485-4231-9B82-70546711EBC7}" dt="2024-08-18T07:25:59.673" v="1888" actId="14100"/>
          <ac:spMkLst>
            <pc:docMk/>
            <pc:sldMk cId="1515938601" sldId="284"/>
            <ac:spMk id="5" creationId="{B1232E19-0236-8379-ECB9-FC7AAB36A110}"/>
          </ac:spMkLst>
        </pc:spChg>
        <pc:spChg chg="add mod">
          <ac:chgData name="Sarawoot Kongyoung" userId="3c6e786b-6c74-44bb-b33c-0040d5d8c246" providerId="ADAL" clId="{962E4C19-0485-4231-9B82-70546711EBC7}" dt="2024-08-18T07:24:26.951" v="1880" actId="1076"/>
          <ac:spMkLst>
            <pc:docMk/>
            <pc:sldMk cId="1515938601" sldId="284"/>
            <ac:spMk id="6" creationId="{F88238E5-A27D-7A07-FC53-38755EB2CD05}"/>
          </ac:spMkLst>
        </pc:spChg>
        <pc:spChg chg="add mod">
          <ac:chgData name="Sarawoot Kongyoung" userId="3c6e786b-6c74-44bb-b33c-0040d5d8c246" providerId="ADAL" clId="{962E4C19-0485-4231-9B82-70546711EBC7}" dt="2024-08-18T07:24:26.951" v="1880" actId="1076"/>
          <ac:spMkLst>
            <pc:docMk/>
            <pc:sldMk cId="1515938601" sldId="284"/>
            <ac:spMk id="7" creationId="{DB671335-65E1-51C7-2A1B-3C165D2DD651}"/>
          </ac:spMkLst>
        </pc:spChg>
        <pc:spChg chg="add mod">
          <ac:chgData name="Sarawoot Kongyoung" userId="3c6e786b-6c74-44bb-b33c-0040d5d8c246" providerId="ADAL" clId="{962E4C19-0485-4231-9B82-70546711EBC7}" dt="2024-08-18T07:26:56.052" v="1912" actId="20577"/>
          <ac:spMkLst>
            <pc:docMk/>
            <pc:sldMk cId="1515938601" sldId="284"/>
            <ac:spMk id="9" creationId="{6889AF63-C7D7-DBC6-0C88-B58D229BCC02}"/>
          </ac:spMkLst>
        </pc:spChg>
        <pc:picChg chg="add mod">
          <ac:chgData name="Sarawoot Kongyoung" userId="3c6e786b-6c74-44bb-b33c-0040d5d8c246" providerId="ADAL" clId="{962E4C19-0485-4231-9B82-70546711EBC7}" dt="2024-08-18T07:24:26.951" v="1880" actId="1076"/>
          <ac:picMkLst>
            <pc:docMk/>
            <pc:sldMk cId="1515938601" sldId="284"/>
            <ac:picMk id="2" creationId="{5D5E52AB-0142-4163-0301-D17959DD8B7F}"/>
          </ac:picMkLst>
        </pc:picChg>
        <pc:picChg chg="add">
          <ac:chgData name="Sarawoot Kongyoung" userId="3c6e786b-6c74-44bb-b33c-0040d5d8c246" providerId="ADAL" clId="{962E4C19-0485-4231-9B82-70546711EBC7}" dt="2024-08-18T07:25:21.992" v="1882"/>
          <ac:picMkLst>
            <pc:docMk/>
            <pc:sldMk cId="1515938601" sldId="284"/>
            <ac:picMk id="19459" creationId="{2C39BFD7-F261-64B0-EBFB-A44C2422A319}"/>
          </ac:picMkLst>
        </pc:picChg>
        <pc:picChg chg="add del">
          <ac:chgData name="Sarawoot Kongyoung" userId="3c6e786b-6c74-44bb-b33c-0040d5d8c246" providerId="ADAL" clId="{962E4C19-0485-4231-9B82-70546711EBC7}" dt="2024-08-18T07:25:46.215" v="1884" actId="478"/>
          <ac:picMkLst>
            <pc:docMk/>
            <pc:sldMk cId="1515938601" sldId="284"/>
            <ac:picMk id="19461" creationId="{AFA38688-5CE5-11D0-FD75-CFFA00219387}"/>
          </ac:picMkLst>
        </pc:picChg>
        <pc:picChg chg="add mod">
          <ac:chgData name="Sarawoot Kongyoung" userId="3c6e786b-6c74-44bb-b33c-0040d5d8c246" providerId="ADAL" clId="{962E4C19-0485-4231-9B82-70546711EBC7}" dt="2024-08-18T07:26:05.796" v="1891" actId="1076"/>
          <ac:picMkLst>
            <pc:docMk/>
            <pc:sldMk cId="1515938601" sldId="284"/>
            <ac:picMk id="19463" creationId="{46AD1206-FAB8-004E-CB30-4DB42D08F509}"/>
          </ac:picMkLst>
        </pc:picChg>
      </pc:sldChg>
      <pc:sldChg chg="addSp delSp modSp new mod">
        <pc:chgData name="Sarawoot Kongyoung" userId="3c6e786b-6c74-44bb-b33c-0040d5d8c246" providerId="ADAL" clId="{962E4C19-0485-4231-9B82-70546711EBC7}" dt="2024-08-18T07:38:52.630" v="2017" actId="20577"/>
        <pc:sldMkLst>
          <pc:docMk/>
          <pc:sldMk cId="3273651753" sldId="285"/>
        </pc:sldMkLst>
        <pc:spChg chg="mod">
          <ac:chgData name="Sarawoot Kongyoung" userId="3c6e786b-6c74-44bb-b33c-0040d5d8c246" providerId="ADAL" clId="{962E4C19-0485-4231-9B82-70546711EBC7}" dt="2024-08-18T07:31:49.088" v="1943"/>
          <ac:spMkLst>
            <pc:docMk/>
            <pc:sldMk cId="3273651753" sldId="285"/>
            <ac:spMk id="2" creationId="{3B56925D-C7A8-BF54-16D9-7C933620698B}"/>
          </ac:spMkLst>
        </pc:spChg>
        <pc:spChg chg="mod">
          <ac:chgData name="Sarawoot Kongyoung" userId="3c6e786b-6c74-44bb-b33c-0040d5d8c246" providerId="ADAL" clId="{962E4C19-0485-4231-9B82-70546711EBC7}" dt="2024-08-18T07:34:22.429" v="1977"/>
          <ac:spMkLst>
            <pc:docMk/>
            <pc:sldMk cId="3273651753" sldId="285"/>
            <ac:spMk id="3" creationId="{88F3BFEA-F345-8F47-86CB-B985E4821C37}"/>
          </ac:spMkLst>
        </pc:spChg>
        <pc:spChg chg="add del">
          <ac:chgData name="Sarawoot Kongyoung" userId="3c6e786b-6c74-44bb-b33c-0040d5d8c246" providerId="ADAL" clId="{962E4C19-0485-4231-9B82-70546711EBC7}" dt="2024-08-18T07:38:00.375" v="2002" actId="22"/>
          <ac:spMkLst>
            <pc:docMk/>
            <pc:sldMk cId="3273651753" sldId="285"/>
            <ac:spMk id="13" creationId="{AAC80EFC-A30F-BB81-FA14-C25CACCDEE98}"/>
          </ac:spMkLst>
        </pc:spChg>
        <pc:spChg chg="add mod">
          <ac:chgData name="Sarawoot Kongyoung" userId="3c6e786b-6c74-44bb-b33c-0040d5d8c246" providerId="ADAL" clId="{962E4C19-0485-4231-9B82-70546711EBC7}" dt="2024-08-18T07:38:32.667" v="2013" actId="14100"/>
          <ac:spMkLst>
            <pc:docMk/>
            <pc:sldMk cId="3273651753" sldId="285"/>
            <ac:spMk id="14" creationId="{70FAE69B-D9EB-AD0C-0935-9C244A66E3BD}"/>
          </ac:spMkLst>
        </pc:spChg>
        <pc:spChg chg="add mod">
          <ac:chgData name="Sarawoot Kongyoung" userId="3c6e786b-6c74-44bb-b33c-0040d5d8c246" providerId="ADAL" clId="{962E4C19-0485-4231-9B82-70546711EBC7}" dt="2024-08-18T07:38:52.630" v="2017" actId="20577"/>
          <ac:spMkLst>
            <pc:docMk/>
            <pc:sldMk cId="3273651753" sldId="285"/>
            <ac:spMk id="15" creationId="{210A611E-755E-111B-4F37-40A255B8C400}"/>
          </ac:spMkLst>
        </pc:spChg>
        <pc:picChg chg="add del mod">
          <ac:chgData name="Sarawoot Kongyoung" userId="3c6e786b-6c74-44bb-b33c-0040d5d8c246" providerId="ADAL" clId="{962E4C19-0485-4231-9B82-70546711EBC7}" dt="2024-08-18T07:37:00.984" v="1987" actId="21"/>
          <ac:picMkLst>
            <pc:docMk/>
            <pc:sldMk cId="3273651753" sldId="285"/>
            <ac:picMk id="5" creationId="{7FF460BA-F513-6A11-871A-ACCAF4ACACBE}"/>
          </ac:picMkLst>
        </pc:picChg>
        <pc:picChg chg="add del mod modCrop">
          <ac:chgData name="Sarawoot Kongyoung" userId="3c6e786b-6c74-44bb-b33c-0040d5d8c246" providerId="ADAL" clId="{962E4C19-0485-4231-9B82-70546711EBC7}" dt="2024-08-18T07:37:41.853" v="1998" actId="478"/>
          <ac:picMkLst>
            <pc:docMk/>
            <pc:sldMk cId="3273651753" sldId="285"/>
            <ac:picMk id="7" creationId="{4522B7C7-4FEF-7DC0-D15F-51B218FF3570}"/>
          </ac:picMkLst>
        </pc:picChg>
        <pc:picChg chg="add mod">
          <ac:chgData name="Sarawoot Kongyoung" userId="3c6e786b-6c74-44bb-b33c-0040d5d8c246" providerId="ADAL" clId="{962E4C19-0485-4231-9B82-70546711EBC7}" dt="2024-08-18T07:37:40.616" v="1997" actId="1076"/>
          <ac:picMkLst>
            <pc:docMk/>
            <pc:sldMk cId="3273651753" sldId="285"/>
            <ac:picMk id="9" creationId="{0064B5C9-A866-AE1C-0C4D-B9ECD92AB15C}"/>
          </ac:picMkLst>
        </pc:picChg>
        <pc:picChg chg="add mod">
          <ac:chgData name="Sarawoot Kongyoung" userId="3c6e786b-6c74-44bb-b33c-0040d5d8c246" providerId="ADAL" clId="{962E4C19-0485-4231-9B82-70546711EBC7}" dt="2024-08-18T07:37:55.103" v="2000" actId="1076"/>
          <ac:picMkLst>
            <pc:docMk/>
            <pc:sldMk cId="3273651753" sldId="285"/>
            <ac:picMk id="11" creationId="{95A24984-254D-9E18-2E8F-F894DD50484F}"/>
          </ac:picMkLst>
        </pc:picChg>
      </pc:sldChg>
      <pc:sldChg chg="addSp delSp modSp new mod">
        <pc:chgData name="Sarawoot Kongyoung" userId="3c6e786b-6c74-44bb-b33c-0040d5d8c246" providerId="ADAL" clId="{962E4C19-0485-4231-9B82-70546711EBC7}" dt="2024-08-18T07:44:47.846" v="2038" actId="20577"/>
        <pc:sldMkLst>
          <pc:docMk/>
          <pc:sldMk cId="2754668309" sldId="286"/>
        </pc:sldMkLst>
        <pc:spChg chg="mod">
          <ac:chgData name="Sarawoot Kongyoung" userId="3c6e786b-6c74-44bb-b33c-0040d5d8c246" providerId="ADAL" clId="{962E4C19-0485-4231-9B82-70546711EBC7}" dt="2024-08-18T07:36:58.466" v="1986"/>
          <ac:spMkLst>
            <pc:docMk/>
            <pc:sldMk cId="2754668309" sldId="286"/>
            <ac:spMk id="2" creationId="{9BAA5F90-8D54-0F61-16BC-486E59E05493}"/>
          </ac:spMkLst>
        </pc:spChg>
        <pc:spChg chg="del">
          <ac:chgData name="Sarawoot Kongyoung" userId="3c6e786b-6c74-44bb-b33c-0040d5d8c246" providerId="ADAL" clId="{962E4C19-0485-4231-9B82-70546711EBC7}" dt="2024-08-18T07:37:03.242" v="1989"/>
          <ac:spMkLst>
            <pc:docMk/>
            <pc:sldMk cId="2754668309" sldId="286"/>
            <ac:spMk id="3" creationId="{F393E65F-7D36-5325-95EA-CB9319C6981F}"/>
          </ac:spMkLst>
        </pc:spChg>
        <pc:spChg chg="add del">
          <ac:chgData name="Sarawoot Kongyoung" userId="3c6e786b-6c74-44bb-b33c-0040d5d8c246" providerId="ADAL" clId="{962E4C19-0485-4231-9B82-70546711EBC7}" dt="2024-08-18T07:44:25.208" v="2033" actId="22"/>
          <ac:spMkLst>
            <pc:docMk/>
            <pc:sldMk cId="2754668309" sldId="286"/>
            <ac:spMk id="7" creationId="{7E162E84-4032-75CF-F79F-8B3A933F43A9}"/>
          </ac:spMkLst>
        </pc:spChg>
        <pc:spChg chg="add mod">
          <ac:chgData name="Sarawoot Kongyoung" userId="3c6e786b-6c74-44bb-b33c-0040d5d8c246" providerId="ADAL" clId="{962E4C19-0485-4231-9B82-70546711EBC7}" dt="2024-08-18T07:44:47.846" v="2038" actId="20577"/>
          <ac:spMkLst>
            <pc:docMk/>
            <pc:sldMk cId="2754668309" sldId="286"/>
            <ac:spMk id="8" creationId="{7998F564-28C7-76E3-C5AF-84AEE2220B31}"/>
          </ac:spMkLst>
        </pc:spChg>
        <pc:picChg chg="add mod">
          <ac:chgData name="Sarawoot Kongyoung" userId="3c6e786b-6c74-44bb-b33c-0040d5d8c246" providerId="ADAL" clId="{962E4C19-0485-4231-9B82-70546711EBC7}" dt="2024-08-18T07:44:39.130" v="2036" actId="1076"/>
          <ac:picMkLst>
            <pc:docMk/>
            <pc:sldMk cId="2754668309" sldId="286"/>
            <ac:picMk id="4" creationId="{4A0F86B0-9AF4-4408-77EC-0EB63A1D1EE1}"/>
          </ac:picMkLst>
        </pc:picChg>
        <pc:picChg chg="add mod">
          <ac:chgData name="Sarawoot Kongyoung" userId="3c6e786b-6c74-44bb-b33c-0040d5d8c246" providerId="ADAL" clId="{962E4C19-0485-4231-9B82-70546711EBC7}" dt="2024-08-18T07:37:01.906" v="1988"/>
          <ac:picMkLst>
            <pc:docMk/>
            <pc:sldMk cId="2754668309" sldId="286"/>
            <ac:picMk id="5" creationId="{7FF460BA-F513-6A11-871A-ACCAF4ACACBE}"/>
          </ac:picMkLst>
        </pc:picChg>
      </pc:sldChg>
      <pc:sldChg chg="addSp delSp modSp new mod">
        <pc:chgData name="Sarawoot Kongyoung" userId="3c6e786b-6c74-44bb-b33c-0040d5d8c246" providerId="ADAL" clId="{962E4C19-0485-4231-9B82-70546711EBC7}" dt="2024-08-18T07:42:37.171" v="2030" actId="1076"/>
        <pc:sldMkLst>
          <pc:docMk/>
          <pc:sldMk cId="3561290277" sldId="287"/>
        </pc:sldMkLst>
        <pc:spChg chg="mod">
          <ac:chgData name="Sarawoot Kongyoung" userId="3c6e786b-6c74-44bb-b33c-0040d5d8c246" providerId="ADAL" clId="{962E4C19-0485-4231-9B82-70546711EBC7}" dt="2024-08-18T07:41:09.694" v="2022" actId="20577"/>
          <ac:spMkLst>
            <pc:docMk/>
            <pc:sldMk cId="3561290277" sldId="287"/>
            <ac:spMk id="2" creationId="{F047EABD-DED7-410D-533B-8CEC75700536}"/>
          </ac:spMkLst>
        </pc:spChg>
        <pc:spChg chg="del">
          <ac:chgData name="Sarawoot Kongyoung" userId="3c6e786b-6c74-44bb-b33c-0040d5d8c246" providerId="ADAL" clId="{962E4C19-0485-4231-9B82-70546711EBC7}" dt="2024-08-18T07:42:02.974" v="2023" actId="22"/>
          <ac:spMkLst>
            <pc:docMk/>
            <pc:sldMk cId="3561290277" sldId="287"/>
            <ac:spMk id="3" creationId="{AF30F488-7938-EB0D-6768-1459CD28D523}"/>
          </ac:spMkLst>
        </pc:spChg>
        <pc:picChg chg="add mod ord">
          <ac:chgData name="Sarawoot Kongyoung" userId="3c6e786b-6c74-44bb-b33c-0040d5d8c246" providerId="ADAL" clId="{962E4C19-0485-4231-9B82-70546711EBC7}" dt="2024-08-18T07:42:08.976" v="2026" actId="1076"/>
          <ac:picMkLst>
            <pc:docMk/>
            <pc:sldMk cId="3561290277" sldId="287"/>
            <ac:picMk id="5" creationId="{500177E1-F51D-29A1-B0E1-7C289352D241}"/>
          </ac:picMkLst>
        </pc:picChg>
        <pc:picChg chg="add mod">
          <ac:chgData name="Sarawoot Kongyoung" userId="3c6e786b-6c74-44bb-b33c-0040d5d8c246" providerId="ADAL" clId="{962E4C19-0485-4231-9B82-70546711EBC7}" dt="2024-08-18T07:42:37.171" v="2030" actId="1076"/>
          <ac:picMkLst>
            <pc:docMk/>
            <pc:sldMk cId="3561290277" sldId="287"/>
            <ac:picMk id="7" creationId="{A6881024-5146-87D4-F83B-4641D52A37C1}"/>
          </ac:picMkLst>
        </pc:picChg>
      </pc:sldChg>
      <pc:sldChg chg="modSp new mod">
        <pc:chgData name="Sarawoot Kongyoung" userId="3c6e786b-6c74-44bb-b33c-0040d5d8c246" providerId="ADAL" clId="{962E4C19-0485-4231-9B82-70546711EBC7}" dt="2024-08-18T07:51:52.032" v="2058" actId="207"/>
        <pc:sldMkLst>
          <pc:docMk/>
          <pc:sldMk cId="1442783340" sldId="288"/>
        </pc:sldMkLst>
        <pc:spChg chg="mod">
          <ac:chgData name="Sarawoot Kongyoung" userId="3c6e786b-6c74-44bb-b33c-0040d5d8c246" providerId="ADAL" clId="{962E4C19-0485-4231-9B82-70546711EBC7}" dt="2024-08-18T07:51:28.354" v="2047" actId="20577"/>
          <ac:spMkLst>
            <pc:docMk/>
            <pc:sldMk cId="1442783340" sldId="288"/>
            <ac:spMk id="2" creationId="{217EE663-6768-9995-69D0-1DBD8340F81D}"/>
          </ac:spMkLst>
        </pc:spChg>
        <pc:spChg chg="mod">
          <ac:chgData name="Sarawoot Kongyoung" userId="3c6e786b-6c74-44bb-b33c-0040d5d8c246" providerId="ADAL" clId="{962E4C19-0485-4231-9B82-70546711EBC7}" dt="2024-08-18T07:51:52.032" v="2058" actId="207"/>
          <ac:spMkLst>
            <pc:docMk/>
            <pc:sldMk cId="1442783340" sldId="288"/>
            <ac:spMk id="3" creationId="{F578E8B1-A496-27ED-3F83-C7E32AF49B8A}"/>
          </ac:spMkLst>
        </pc:spChg>
      </pc:sldChg>
      <pc:sldChg chg="addSp modSp new mod">
        <pc:chgData name="Sarawoot Kongyoung" userId="3c6e786b-6c74-44bb-b33c-0040d5d8c246" providerId="ADAL" clId="{962E4C19-0485-4231-9B82-70546711EBC7}" dt="2024-08-18T08:03:08.703" v="2063" actId="1076"/>
        <pc:sldMkLst>
          <pc:docMk/>
          <pc:sldMk cId="1292715859" sldId="289"/>
        </pc:sldMkLst>
        <pc:spChg chg="mod">
          <ac:chgData name="Sarawoot Kongyoung" userId="3c6e786b-6c74-44bb-b33c-0040d5d8c246" providerId="ADAL" clId="{962E4C19-0485-4231-9B82-70546711EBC7}" dt="2024-08-18T08:02:54.888" v="2061"/>
          <ac:spMkLst>
            <pc:docMk/>
            <pc:sldMk cId="1292715859" sldId="289"/>
            <ac:spMk id="2" creationId="{F8DCFE50-09DF-D6B9-5911-E061E5BB78B7}"/>
          </ac:spMkLst>
        </pc:spChg>
        <pc:spChg chg="mod">
          <ac:chgData name="Sarawoot Kongyoung" userId="3c6e786b-6c74-44bb-b33c-0040d5d8c246" providerId="ADAL" clId="{962E4C19-0485-4231-9B82-70546711EBC7}" dt="2024-08-18T08:02:49.211" v="2060"/>
          <ac:spMkLst>
            <pc:docMk/>
            <pc:sldMk cId="1292715859" sldId="289"/>
            <ac:spMk id="3" creationId="{077EF1C7-29C9-12A0-95DB-92993F1AC100}"/>
          </ac:spMkLst>
        </pc:spChg>
        <pc:picChg chg="add mod">
          <ac:chgData name="Sarawoot Kongyoung" userId="3c6e786b-6c74-44bb-b33c-0040d5d8c246" providerId="ADAL" clId="{962E4C19-0485-4231-9B82-70546711EBC7}" dt="2024-08-18T08:03:08.703" v="2063" actId="1076"/>
          <ac:picMkLst>
            <pc:docMk/>
            <pc:sldMk cId="1292715859" sldId="289"/>
            <ac:picMk id="5" creationId="{2592EC25-D294-1943-767E-FF2C6678A56D}"/>
          </ac:picMkLst>
        </pc:picChg>
      </pc:sldChg>
      <pc:sldChg chg="addSp delSp modSp new mod">
        <pc:chgData name="Sarawoot Kongyoung" userId="3c6e786b-6c74-44bb-b33c-0040d5d8c246" providerId="ADAL" clId="{962E4C19-0485-4231-9B82-70546711EBC7}" dt="2024-08-18T08:11:46.332" v="2075" actId="1076"/>
        <pc:sldMkLst>
          <pc:docMk/>
          <pc:sldMk cId="2821982766" sldId="290"/>
        </pc:sldMkLst>
        <pc:spChg chg="mod">
          <ac:chgData name="Sarawoot Kongyoung" userId="3c6e786b-6c74-44bb-b33c-0040d5d8c246" providerId="ADAL" clId="{962E4C19-0485-4231-9B82-70546711EBC7}" dt="2024-08-18T08:11:05.082" v="2066"/>
          <ac:spMkLst>
            <pc:docMk/>
            <pc:sldMk cId="2821982766" sldId="290"/>
            <ac:spMk id="2" creationId="{DD2AA552-227C-A4BB-54B8-F01D92E1F645}"/>
          </ac:spMkLst>
        </pc:spChg>
        <pc:spChg chg="add del mod">
          <ac:chgData name="Sarawoot Kongyoung" userId="3c6e786b-6c74-44bb-b33c-0040d5d8c246" providerId="ADAL" clId="{962E4C19-0485-4231-9B82-70546711EBC7}" dt="2024-08-18T08:11:26.236" v="2071" actId="207"/>
          <ac:spMkLst>
            <pc:docMk/>
            <pc:sldMk cId="2821982766" sldId="290"/>
            <ac:spMk id="3" creationId="{D5E2BF17-90BE-2396-0609-2B2AFAFCBF21}"/>
          </ac:spMkLst>
        </pc:spChg>
        <pc:spChg chg="add mod">
          <ac:chgData name="Sarawoot Kongyoung" userId="3c6e786b-6c74-44bb-b33c-0040d5d8c246" providerId="ADAL" clId="{962E4C19-0485-4231-9B82-70546711EBC7}" dt="2024-08-18T08:11:18.933" v="2068"/>
          <ac:spMkLst>
            <pc:docMk/>
            <pc:sldMk cId="2821982766" sldId="290"/>
            <ac:spMk id="4" creationId="{249E76F4-CBAB-2D5B-EBB4-9536DFA00DC8}"/>
          </ac:spMkLst>
        </pc:spChg>
        <pc:picChg chg="add mod">
          <ac:chgData name="Sarawoot Kongyoung" userId="3c6e786b-6c74-44bb-b33c-0040d5d8c246" providerId="ADAL" clId="{962E4C19-0485-4231-9B82-70546711EBC7}" dt="2024-08-18T08:11:36.474" v="2073" actId="1076"/>
          <ac:picMkLst>
            <pc:docMk/>
            <pc:sldMk cId="2821982766" sldId="290"/>
            <ac:picMk id="6" creationId="{3082591C-1677-83C6-5032-A8D6BE850E10}"/>
          </ac:picMkLst>
        </pc:picChg>
        <pc:picChg chg="add mod">
          <ac:chgData name="Sarawoot Kongyoung" userId="3c6e786b-6c74-44bb-b33c-0040d5d8c246" providerId="ADAL" clId="{962E4C19-0485-4231-9B82-70546711EBC7}" dt="2024-08-18T08:11:46.332" v="2075" actId="1076"/>
          <ac:picMkLst>
            <pc:docMk/>
            <pc:sldMk cId="2821982766" sldId="290"/>
            <ac:picMk id="8" creationId="{A1656609-C049-C555-1B38-06DAED5EFCC2}"/>
          </ac:picMkLst>
        </pc:picChg>
      </pc:sldChg>
      <pc:sldChg chg="addSp delSp modSp new mod">
        <pc:chgData name="Sarawoot Kongyoung" userId="3c6e786b-6c74-44bb-b33c-0040d5d8c246" providerId="ADAL" clId="{962E4C19-0485-4231-9B82-70546711EBC7}" dt="2024-08-18T08:25:17.782" v="2097" actId="1076"/>
        <pc:sldMkLst>
          <pc:docMk/>
          <pc:sldMk cId="275642957" sldId="291"/>
        </pc:sldMkLst>
        <pc:spChg chg="mod">
          <ac:chgData name="Sarawoot Kongyoung" userId="3c6e786b-6c74-44bb-b33c-0040d5d8c246" providerId="ADAL" clId="{962E4C19-0485-4231-9B82-70546711EBC7}" dt="2024-08-18T08:13:47.405" v="2082"/>
          <ac:spMkLst>
            <pc:docMk/>
            <pc:sldMk cId="275642957" sldId="291"/>
            <ac:spMk id="2" creationId="{D5ECA028-692C-B069-4040-6B0318284244}"/>
          </ac:spMkLst>
        </pc:spChg>
        <pc:spChg chg="del">
          <ac:chgData name="Sarawoot Kongyoung" userId="3c6e786b-6c74-44bb-b33c-0040d5d8c246" providerId="ADAL" clId="{962E4C19-0485-4231-9B82-70546711EBC7}" dt="2024-08-18T08:13:40.144" v="2078" actId="22"/>
          <ac:spMkLst>
            <pc:docMk/>
            <pc:sldMk cId="275642957" sldId="291"/>
            <ac:spMk id="3" creationId="{1E4E7B2F-809B-6D0C-1E71-12D4473DCD17}"/>
          </ac:spMkLst>
        </pc:spChg>
        <pc:spChg chg="add del mod">
          <ac:chgData name="Sarawoot Kongyoung" userId="3c6e786b-6c74-44bb-b33c-0040d5d8c246" providerId="ADAL" clId="{962E4C19-0485-4231-9B82-70546711EBC7}" dt="2024-08-18T08:15:49.775" v="2094" actId="22"/>
          <ac:spMkLst>
            <pc:docMk/>
            <pc:sldMk cId="275642957" sldId="291"/>
            <ac:spMk id="13" creationId="{F471AFDC-E2D4-25EE-3ABC-78CC34803683}"/>
          </ac:spMkLst>
        </pc:spChg>
        <pc:picChg chg="add del">
          <ac:chgData name="Sarawoot Kongyoung" userId="3c6e786b-6c74-44bb-b33c-0040d5d8c246" providerId="ADAL" clId="{962E4C19-0485-4231-9B82-70546711EBC7}" dt="2024-08-18T08:13:39.369" v="2077" actId="22"/>
          <ac:picMkLst>
            <pc:docMk/>
            <pc:sldMk cId="275642957" sldId="291"/>
            <ac:picMk id="5" creationId="{56933FB0-0143-0FF1-5DFB-83CA210109B2}"/>
          </ac:picMkLst>
        </pc:picChg>
        <pc:picChg chg="add del mod ord">
          <ac:chgData name="Sarawoot Kongyoung" userId="3c6e786b-6c74-44bb-b33c-0040d5d8c246" providerId="ADAL" clId="{962E4C19-0485-4231-9B82-70546711EBC7}" dt="2024-08-18T08:15:38.213" v="2093" actId="478"/>
          <ac:picMkLst>
            <pc:docMk/>
            <pc:sldMk cId="275642957" sldId="291"/>
            <ac:picMk id="7" creationId="{DF89B6CB-ABF6-17DE-25BF-0DB07B170A37}"/>
          </ac:picMkLst>
        </pc:picChg>
        <pc:picChg chg="add del mod">
          <ac:chgData name="Sarawoot Kongyoung" userId="3c6e786b-6c74-44bb-b33c-0040d5d8c246" providerId="ADAL" clId="{962E4C19-0485-4231-9B82-70546711EBC7}" dt="2024-08-18T08:15:36.423" v="2092" actId="478"/>
          <ac:picMkLst>
            <pc:docMk/>
            <pc:sldMk cId="275642957" sldId="291"/>
            <ac:picMk id="9" creationId="{D28B3959-0E4F-9157-CF09-1B362BEF07C2}"/>
          </ac:picMkLst>
        </pc:picChg>
        <pc:picChg chg="add mod">
          <ac:chgData name="Sarawoot Kongyoung" userId="3c6e786b-6c74-44bb-b33c-0040d5d8c246" providerId="ADAL" clId="{962E4C19-0485-4231-9B82-70546711EBC7}" dt="2024-08-18T08:15:33.641" v="2091" actId="1076"/>
          <ac:picMkLst>
            <pc:docMk/>
            <pc:sldMk cId="275642957" sldId="291"/>
            <ac:picMk id="11" creationId="{68D8DB21-D0BF-C3B0-3F9A-733033A30BA6}"/>
          </ac:picMkLst>
        </pc:picChg>
        <pc:picChg chg="add mod ord">
          <ac:chgData name="Sarawoot Kongyoung" userId="3c6e786b-6c74-44bb-b33c-0040d5d8c246" providerId="ADAL" clId="{962E4C19-0485-4231-9B82-70546711EBC7}" dt="2024-08-18T08:15:51.488" v="2095" actId="1076"/>
          <ac:picMkLst>
            <pc:docMk/>
            <pc:sldMk cId="275642957" sldId="291"/>
            <ac:picMk id="15" creationId="{90979147-BA10-3E60-287F-94D40CDCEBD0}"/>
          </ac:picMkLst>
        </pc:picChg>
        <pc:picChg chg="add mod">
          <ac:chgData name="Sarawoot Kongyoung" userId="3c6e786b-6c74-44bb-b33c-0040d5d8c246" providerId="ADAL" clId="{962E4C19-0485-4231-9B82-70546711EBC7}" dt="2024-08-18T08:25:17.782" v="2097" actId="1076"/>
          <ac:picMkLst>
            <pc:docMk/>
            <pc:sldMk cId="275642957" sldId="291"/>
            <ac:picMk id="17" creationId="{AC2F2B2A-9E9D-CB46-FE25-0FF160C8B47F}"/>
          </ac:picMkLst>
        </pc:picChg>
      </pc:sldChg>
      <pc:sldChg chg="addSp delSp modSp new mod">
        <pc:chgData name="Sarawoot Kongyoung" userId="3c6e786b-6c74-44bb-b33c-0040d5d8c246" providerId="ADAL" clId="{962E4C19-0485-4231-9B82-70546711EBC7}" dt="2024-08-18T08:37:33.240" v="2101" actId="1076"/>
        <pc:sldMkLst>
          <pc:docMk/>
          <pc:sldMk cId="1855512905" sldId="292"/>
        </pc:sldMkLst>
        <pc:spChg chg="mod">
          <ac:chgData name="Sarawoot Kongyoung" userId="3c6e786b-6c74-44bb-b33c-0040d5d8c246" providerId="ADAL" clId="{962E4C19-0485-4231-9B82-70546711EBC7}" dt="2024-08-18T08:35:55.595" v="2099"/>
          <ac:spMkLst>
            <pc:docMk/>
            <pc:sldMk cId="1855512905" sldId="292"/>
            <ac:spMk id="2" creationId="{A6F9EF38-4A42-0F05-7BFC-F8DBE39EE841}"/>
          </ac:spMkLst>
        </pc:spChg>
        <pc:spChg chg="del">
          <ac:chgData name="Sarawoot Kongyoung" userId="3c6e786b-6c74-44bb-b33c-0040d5d8c246" providerId="ADAL" clId="{962E4C19-0485-4231-9B82-70546711EBC7}" dt="2024-08-18T08:37:29.805" v="2100" actId="22"/>
          <ac:spMkLst>
            <pc:docMk/>
            <pc:sldMk cId="1855512905" sldId="292"/>
            <ac:spMk id="3" creationId="{7EF319E3-2698-4655-87BE-9B768F1BE534}"/>
          </ac:spMkLst>
        </pc:spChg>
        <pc:picChg chg="add mod ord">
          <ac:chgData name="Sarawoot Kongyoung" userId="3c6e786b-6c74-44bb-b33c-0040d5d8c246" providerId="ADAL" clId="{962E4C19-0485-4231-9B82-70546711EBC7}" dt="2024-08-18T08:37:33.240" v="2101" actId="1076"/>
          <ac:picMkLst>
            <pc:docMk/>
            <pc:sldMk cId="1855512905" sldId="292"/>
            <ac:picMk id="5" creationId="{950EE681-A93B-6B15-F1BB-EB1BCF4C7CF6}"/>
          </ac:picMkLst>
        </pc:picChg>
      </pc:sldChg>
      <pc:sldChg chg="addSp delSp new mod modClrScheme chgLayout">
        <pc:chgData name="Sarawoot Kongyoung" userId="3c6e786b-6c74-44bb-b33c-0040d5d8c246" providerId="ADAL" clId="{962E4C19-0485-4231-9B82-70546711EBC7}" dt="2024-08-18T08:47:52.582" v="2104" actId="22"/>
        <pc:sldMkLst>
          <pc:docMk/>
          <pc:sldMk cId="707928285" sldId="293"/>
        </pc:sldMkLst>
        <pc:spChg chg="del">
          <ac:chgData name="Sarawoot Kongyoung" userId="3c6e786b-6c74-44bb-b33c-0040d5d8c246" providerId="ADAL" clId="{962E4C19-0485-4231-9B82-70546711EBC7}" dt="2024-08-18T08:47:52.087" v="2103" actId="700"/>
          <ac:spMkLst>
            <pc:docMk/>
            <pc:sldMk cId="707928285" sldId="293"/>
            <ac:spMk id="2" creationId="{18DF2C4A-556F-5829-7D9E-08E303E18781}"/>
          </ac:spMkLst>
        </pc:spChg>
        <pc:spChg chg="del">
          <ac:chgData name="Sarawoot Kongyoung" userId="3c6e786b-6c74-44bb-b33c-0040d5d8c246" providerId="ADAL" clId="{962E4C19-0485-4231-9B82-70546711EBC7}" dt="2024-08-18T08:47:52.087" v="2103" actId="700"/>
          <ac:spMkLst>
            <pc:docMk/>
            <pc:sldMk cId="707928285" sldId="293"/>
            <ac:spMk id="3" creationId="{BDB60014-7FCE-1F63-E416-2866B4256328}"/>
          </ac:spMkLst>
        </pc:spChg>
        <pc:picChg chg="add">
          <ac:chgData name="Sarawoot Kongyoung" userId="3c6e786b-6c74-44bb-b33c-0040d5d8c246" providerId="ADAL" clId="{962E4C19-0485-4231-9B82-70546711EBC7}" dt="2024-08-18T08:47:52.582" v="2104" actId="22"/>
          <ac:picMkLst>
            <pc:docMk/>
            <pc:sldMk cId="707928285" sldId="293"/>
            <ac:picMk id="5" creationId="{C628D0A2-4A21-04A0-839C-D40F26EA0C1D}"/>
          </ac:picMkLst>
        </pc:picChg>
      </pc:sldChg>
      <pc:sldChg chg="addSp modSp new mod">
        <pc:chgData name="Sarawoot Kongyoung" userId="3c6e786b-6c74-44bb-b33c-0040d5d8c246" providerId="ADAL" clId="{962E4C19-0485-4231-9B82-70546711EBC7}" dt="2024-08-18T08:48:36.589" v="2107" actId="1076"/>
        <pc:sldMkLst>
          <pc:docMk/>
          <pc:sldMk cId="1257587231" sldId="294"/>
        </pc:sldMkLst>
        <pc:picChg chg="add mod">
          <ac:chgData name="Sarawoot Kongyoung" userId="3c6e786b-6c74-44bb-b33c-0040d5d8c246" providerId="ADAL" clId="{962E4C19-0485-4231-9B82-70546711EBC7}" dt="2024-08-18T08:48:36.589" v="2107" actId="1076"/>
          <ac:picMkLst>
            <pc:docMk/>
            <pc:sldMk cId="1257587231" sldId="294"/>
            <ac:picMk id="3" creationId="{9201DE5B-3AFD-8AFB-68FE-61452339EC0A}"/>
          </ac:picMkLst>
        </pc:picChg>
      </pc:sldChg>
      <pc:sldChg chg="addSp new mod">
        <pc:chgData name="Sarawoot Kongyoung" userId="3c6e786b-6c74-44bb-b33c-0040d5d8c246" providerId="ADAL" clId="{962E4C19-0485-4231-9B82-70546711EBC7}" dt="2024-08-18T08:48:56.205" v="2109" actId="22"/>
        <pc:sldMkLst>
          <pc:docMk/>
          <pc:sldMk cId="2084890440" sldId="295"/>
        </pc:sldMkLst>
        <pc:picChg chg="add">
          <ac:chgData name="Sarawoot Kongyoung" userId="3c6e786b-6c74-44bb-b33c-0040d5d8c246" providerId="ADAL" clId="{962E4C19-0485-4231-9B82-70546711EBC7}" dt="2024-08-18T08:48:56.205" v="2109" actId="22"/>
          <ac:picMkLst>
            <pc:docMk/>
            <pc:sldMk cId="2084890440" sldId="295"/>
            <ac:picMk id="3" creationId="{C4C0DE19-AF39-D80F-F0C7-DEDE41E97131}"/>
          </ac:picMkLst>
        </pc:picChg>
      </pc:sldChg>
      <pc:sldChg chg="addSp modSp new mod">
        <pc:chgData name="Sarawoot Kongyoung" userId="3c6e786b-6c74-44bb-b33c-0040d5d8c246" providerId="ADAL" clId="{962E4C19-0485-4231-9B82-70546711EBC7}" dt="2024-08-18T08:49:51.370" v="2117" actId="208"/>
        <pc:sldMkLst>
          <pc:docMk/>
          <pc:sldMk cId="606652795" sldId="296"/>
        </pc:sldMkLst>
        <pc:picChg chg="add mod">
          <ac:chgData name="Sarawoot Kongyoung" userId="3c6e786b-6c74-44bb-b33c-0040d5d8c246" providerId="ADAL" clId="{962E4C19-0485-4231-9B82-70546711EBC7}" dt="2024-08-18T08:49:41.435" v="2112" actId="1076"/>
          <ac:picMkLst>
            <pc:docMk/>
            <pc:sldMk cId="606652795" sldId="296"/>
            <ac:picMk id="3" creationId="{655D555A-3AB4-C36D-9342-C9C463187847}"/>
          </ac:picMkLst>
        </pc:picChg>
        <pc:picChg chg="add mod">
          <ac:chgData name="Sarawoot Kongyoung" userId="3c6e786b-6c74-44bb-b33c-0040d5d8c246" providerId="ADAL" clId="{962E4C19-0485-4231-9B82-70546711EBC7}" dt="2024-08-18T08:49:51.370" v="2117" actId="208"/>
          <ac:picMkLst>
            <pc:docMk/>
            <pc:sldMk cId="606652795" sldId="296"/>
            <ac:picMk id="5" creationId="{B29C18FF-D6A8-8950-57B8-6AB4D3F6F986}"/>
          </ac:picMkLst>
        </pc:picChg>
      </pc:sldChg>
      <pc:sldChg chg="addSp delSp modSp new mod">
        <pc:chgData name="Sarawoot Kongyoung" userId="3c6e786b-6c74-44bb-b33c-0040d5d8c246" providerId="ADAL" clId="{962E4C19-0485-4231-9B82-70546711EBC7}" dt="2024-08-18T10:43:43.109" v="2405" actId="167"/>
        <pc:sldMkLst>
          <pc:docMk/>
          <pc:sldMk cId="732532653" sldId="297"/>
        </pc:sldMkLst>
        <pc:spChg chg="add mod">
          <ac:chgData name="Sarawoot Kongyoung" userId="3c6e786b-6c74-44bb-b33c-0040d5d8c246" providerId="ADAL" clId="{962E4C19-0485-4231-9B82-70546711EBC7}" dt="2024-08-18T09:03:56.841" v="2120" actId="1076"/>
          <ac:spMkLst>
            <pc:docMk/>
            <pc:sldMk cId="732532653" sldId="297"/>
            <ac:spMk id="3" creationId="{1FAE6824-DD25-F8E2-BB11-17DB90C7A83A}"/>
          </ac:spMkLst>
        </pc:spChg>
        <pc:spChg chg="mod">
          <ac:chgData name="Sarawoot Kongyoung" userId="3c6e786b-6c74-44bb-b33c-0040d5d8c246" providerId="ADAL" clId="{962E4C19-0485-4231-9B82-70546711EBC7}" dt="2024-08-18T09:06:35.125" v="2139" actId="1076"/>
          <ac:spMkLst>
            <pc:docMk/>
            <pc:sldMk cId="732532653" sldId="297"/>
            <ac:spMk id="12" creationId="{2A68E802-419D-69AB-39DE-383350FD009C}"/>
          </ac:spMkLst>
        </pc:spChg>
        <pc:spChg chg="add mod">
          <ac:chgData name="Sarawoot Kongyoung" userId="3c6e786b-6c74-44bb-b33c-0040d5d8c246" providerId="ADAL" clId="{962E4C19-0485-4231-9B82-70546711EBC7}" dt="2024-08-18T09:06:49.810" v="2161" actId="20577"/>
          <ac:spMkLst>
            <pc:docMk/>
            <pc:sldMk cId="732532653" sldId="297"/>
            <ac:spMk id="13" creationId="{38C1B54E-F36E-422D-050C-6B678F16FD5E}"/>
          </ac:spMkLst>
        </pc:spChg>
        <pc:spChg chg="mod">
          <ac:chgData name="Sarawoot Kongyoung" userId="3c6e786b-6c74-44bb-b33c-0040d5d8c246" providerId="ADAL" clId="{962E4C19-0485-4231-9B82-70546711EBC7}" dt="2024-08-18T09:06:59.689" v="2164" actId="20577"/>
          <ac:spMkLst>
            <pc:docMk/>
            <pc:sldMk cId="732532653" sldId="297"/>
            <ac:spMk id="17" creationId="{ED82A60F-678B-FFF9-809C-D2A4EE8765F7}"/>
          </ac:spMkLst>
        </pc:spChg>
        <pc:spChg chg="add mod">
          <ac:chgData name="Sarawoot Kongyoung" userId="3c6e786b-6c74-44bb-b33c-0040d5d8c246" providerId="ADAL" clId="{962E4C19-0485-4231-9B82-70546711EBC7}" dt="2024-08-18T09:07:11.012" v="2184" actId="20577"/>
          <ac:spMkLst>
            <pc:docMk/>
            <pc:sldMk cId="732532653" sldId="297"/>
            <ac:spMk id="18" creationId="{288D67A9-2B10-3277-819C-B8E40090EE6B}"/>
          </ac:spMkLst>
        </pc:spChg>
        <pc:grpChg chg="add mod">
          <ac:chgData name="Sarawoot Kongyoung" userId="3c6e786b-6c74-44bb-b33c-0040d5d8c246" providerId="ADAL" clId="{962E4C19-0485-4231-9B82-70546711EBC7}" dt="2024-08-18T09:06:25.592" v="2137" actId="1076"/>
          <ac:grpSpMkLst>
            <pc:docMk/>
            <pc:sldMk cId="732532653" sldId="297"/>
            <ac:grpSpMk id="10" creationId="{1F43CCB8-480D-20E1-66C3-BD3A0CF83A76}"/>
          </ac:grpSpMkLst>
        </pc:grpChg>
        <pc:grpChg chg="add mod">
          <ac:chgData name="Sarawoot Kongyoung" userId="3c6e786b-6c74-44bb-b33c-0040d5d8c246" providerId="ADAL" clId="{962E4C19-0485-4231-9B82-70546711EBC7}" dt="2024-08-18T09:06:58.262" v="2163" actId="1076"/>
          <ac:grpSpMkLst>
            <pc:docMk/>
            <pc:sldMk cId="732532653" sldId="297"/>
            <ac:grpSpMk id="15" creationId="{342D37D4-512F-E919-50B4-690E798987D1}"/>
          </ac:grpSpMkLst>
        </pc:grpChg>
        <pc:picChg chg="add del mod">
          <ac:chgData name="Sarawoot Kongyoung" userId="3c6e786b-6c74-44bb-b33c-0040d5d8c246" providerId="ADAL" clId="{962E4C19-0485-4231-9B82-70546711EBC7}" dt="2024-08-18T09:07:32.093" v="2186" actId="478"/>
          <ac:picMkLst>
            <pc:docMk/>
            <pc:sldMk cId="732532653" sldId="297"/>
            <ac:picMk id="5" creationId="{846ED4F9-EB3E-7336-8A13-D431326EACD2}"/>
          </ac:picMkLst>
        </pc:picChg>
        <pc:picChg chg="add del mod modCrop">
          <ac:chgData name="Sarawoot Kongyoung" userId="3c6e786b-6c74-44bb-b33c-0040d5d8c246" providerId="ADAL" clId="{962E4C19-0485-4231-9B82-70546711EBC7}" dt="2024-08-18T10:43:31.586" v="2400" actId="478"/>
          <ac:picMkLst>
            <pc:docMk/>
            <pc:sldMk cId="732532653" sldId="297"/>
            <ac:picMk id="7" creationId="{3BCC7945-B995-FF8C-D124-4BDB82A41E3F}"/>
          </ac:picMkLst>
        </pc:picChg>
        <pc:picChg chg="add mod">
          <ac:chgData name="Sarawoot Kongyoung" userId="3c6e786b-6c74-44bb-b33c-0040d5d8c246" providerId="ADAL" clId="{962E4C19-0485-4231-9B82-70546711EBC7}" dt="2024-08-18T09:06:03.585" v="2135" actId="1076"/>
          <ac:picMkLst>
            <pc:docMk/>
            <pc:sldMk cId="732532653" sldId="297"/>
            <ac:picMk id="9" creationId="{2CE64336-0B14-9026-84FE-C535976140CD}"/>
          </ac:picMkLst>
        </pc:picChg>
        <pc:picChg chg="add mod">
          <ac:chgData name="Sarawoot Kongyoung" userId="3c6e786b-6c74-44bb-b33c-0040d5d8c246" providerId="ADAL" clId="{962E4C19-0485-4231-9B82-70546711EBC7}" dt="2024-08-18T09:08:11.718" v="2192" actId="1076"/>
          <ac:picMkLst>
            <pc:docMk/>
            <pc:sldMk cId="732532653" sldId="297"/>
            <ac:picMk id="22" creationId="{A7DFC52E-DCA7-246C-689A-F62B0C524EEC}"/>
          </ac:picMkLst>
        </pc:picChg>
        <pc:picChg chg="add mod ord">
          <ac:chgData name="Sarawoot Kongyoung" userId="3c6e786b-6c74-44bb-b33c-0040d5d8c246" providerId="ADAL" clId="{962E4C19-0485-4231-9B82-70546711EBC7}" dt="2024-08-18T10:43:43.109" v="2405" actId="167"/>
          <ac:picMkLst>
            <pc:docMk/>
            <pc:sldMk cId="732532653" sldId="297"/>
            <ac:picMk id="24" creationId="{ED882614-B9AE-7737-4BE2-AEA55E4D47F4}"/>
          </ac:picMkLst>
        </pc:picChg>
        <pc:cxnChg chg="mod">
          <ac:chgData name="Sarawoot Kongyoung" userId="3c6e786b-6c74-44bb-b33c-0040d5d8c246" providerId="ADAL" clId="{962E4C19-0485-4231-9B82-70546711EBC7}" dt="2024-08-18T10:43:40.351" v="2404" actId="14100"/>
          <ac:cxnSpMkLst>
            <pc:docMk/>
            <pc:sldMk cId="732532653" sldId="297"/>
            <ac:cxnSpMk id="11" creationId="{0EAF15CC-820F-1AA4-D93C-82736F07F04D}"/>
          </ac:cxnSpMkLst>
        </pc:cxnChg>
        <pc:cxnChg chg="mod">
          <ac:chgData name="Sarawoot Kongyoung" userId="3c6e786b-6c74-44bb-b33c-0040d5d8c246" providerId="ADAL" clId="{962E4C19-0485-4231-9B82-70546711EBC7}" dt="2024-08-18T09:07:05.653" v="2166" actId="14100"/>
          <ac:cxnSpMkLst>
            <pc:docMk/>
            <pc:sldMk cId="732532653" sldId="297"/>
            <ac:cxnSpMk id="16" creationId="{8DE67C79-DFF2-154C-6137-022B63678023}"/>
          </ac:cxnSpMkLst>
        </pc:cxnChg>
      </pc:sldChg>
      <pc:sldChg chg="addSp modSp new del mod">
        <pc:chgData name="Sarawoot Kongyoung" userId="3c6e786b-6c74-44bb-b33c-0040d5d8c246" providerId="ADAL" clId="{962E4C19-0485-4231-9B82-70546711EBC7}" dt="2024-08-18T12:53:55.992" v="2572" actId="2696"/>
        <pc:sldMkLst>
          <pc:docMk/>
          <pc:sldMk cId="3661372018" sldId="298"/>
        </pc:sldMkLst>
        <pc:spChg chg="mod">
          <ac:chgData name="Sarawoot Kongyoung" userId="3c6e786b-6c74-44bb-b33c-0040d5d8c246" providerId="ADAL" clId="{962E4C19-0485-4231-9B82-70546711EBC7}" dt="2024-08-18T09:16:38.097" v="2197" actId="20577"/>
          <ac:spMkLst>
            <pc:docMk/>
            <pc:sldMk cId="3661372018" sldId="298"/>
            <ac:spMk id="2" creationId="{98ADD67A-F606-3968-E242-4DD2EE6063E8}"/>
          </ac:spMkLst>
        </pc:spChg>
        <pc:spChg chg="mod">
          <ac:chgData name="Sarawoot Kongyoung" userId="3c6e786b-6c74-44bb-b33c-0040d5d8c246" providerId="ADAL" clId="{962E4C19-0485-4231-9B82-70546711EBC7}" dt="2024-08-18T09:16:46.431" v="2198" actId="6549"/>
          <ac:spMkLst>
            <pc:docMk/>
            <pc:sldMk cId="3661372018" sldId="298"/>
            <ac:spMk id="3" creationId="{D6C5301C-5D3D-B37E-EEEE-9B3C6C453A8D}"/>
          </ac:spMkLst>
        </pc:spChg>
        <pc:picChg chg="add mod">
          <ac:chgData name="Sarawoot Kongyoung" userId="3c6e786b-6c74-44bb-b33c-0040d5d8c246" providerId="ADAL" clId="{962E4C19-0485-4231-9B82-70546711EBC7}" dt="2024-08-18T09:18:59.752" v="2229" actId="1076"/>
          <ac:picMkLst>
            <pc:docMk/>
            <pc:sldMk cId="3661372018" sldId="298"/>
            <ac:picMk id="5" creationId="{0C4E905D-ABF2-23A8-D3C5-C9EDAF7F4E6D}"/>
          </ac:picMkLst>
        </pc:picChg>
      </pc:sldChg>
      <pc:sldChg chg="modSp new del mod">
        <pc:chgData name="Sarawoot Kongyoung" userId="3c6e786b-6c74-44bb-b33c-0040d5d8c246" providerId="ADAL" clId="{962E4C19-0485-4231-9B82-70546711EBC7}" dt="2024-08-18T12:53:55.992" v="2572" actId="2696"/>
        <pc:sldMkLst>
          <pc:docMk/>
          <pc:sldMk cId="2553329835" sldId="299"/>
        </pc:sldMkLst>
        <pc:spChg chg="mod">
          <ac:chgData name="Sarawoot Kongyoung" userId="3c6e786b-6c74-44bb-b33c-0040d5d8c246" providerId="ADAL" clId="{962E4C19-0485-4231-9B82-70546711EBC7}" dt="2024-08-18T09:17:09.581" v="2202"/>
          <ac:spMkLst>
            <pc:docMk/>
            <pc:sldMk cId="2553329835" sldId="299"/>
            <ac:spMk id="2" creationId="{15E7ECEC-B28F-2AEC-5647-968BFBF20211}"/>
          </ac:spMkLst>
        </pc:spChg>
        <pc:spChg chg="mod">
          <ac:chgData name="Sarawoot Kongyoung" userId="3c6e786b-6c74-44bb-b33c-0040d5d8c246" providerId="ADAL" clId="{962E4C19-0485-4231-9B82-70546711EBC7}" dt="2024-08-18T09:18:03.840" v="2227" actId="27636"/>
          <ac:spMkLst>
            <pc:docMk/>
            <pc:sldMk cId="2553329835" sldId="299"/>
            <ac:spMk id="3" creationId="{62EF175F-4013-3C14-9236-2BA9C08FD002}"/>
          </ac:spMkLst>
        </pc:spChg>
      </pc:sldChg>
      <pc:sldChg chg="addSp delSp modSp new del mod modClrScheme chgLayout">
        <pc:chgData name="Sarawoot Kongyoung" userId="3c6e786b-6c74-44bb-b33c-0040d5d8c246" providerId="ADAL" clId="{962E4C19-0485-4231-9B82-70546711EBC7}" dt="2024-08-18T12:53:55.992" v="2572" actId="2696"/>
        <pc:sldMkLst>
          <pc:docMk/>
          <pc:sldMk cId="3861482840" sldId="300"/>
        </pc:sldMkLst>
        <pc:spChg chg="del">
          <ac:chgData name="Sarawoot Kongyoung" userId="3c6e786b-6c74-44bb-b33c-0040d5d8c246" providerId="ADAL" clId="{962E4C19-0485-4231-9B82-70546711EBC7}" dt="2024-08-18T09:23:07.437" v="2233" actId="700"/>
          <ac:spMkLst>
            <pc:docMk/>
            <pc:sldMk cId="3861482840" sldId="300"/>
            <ac:spMk id="2" creationId="{44CADDFA-4CDA-415F-6EAA-9283B0D43570}"/>
          </ac:spMkLst>
        </pc:spChg>
        <pc:spChg chg="del">
          <ac:chgData name="Sarawoot Kongyoung" userId="3c6e786b-6c74-44bb-b33c-0040d5d8c246" providerId="ADAL" clId="{962E4C19-0485-4231-9B82-70546711EBC7}" dt="2024-08-18T09:22:57.880" v="2231" actId="22"/>
          <ac:spMkLst>
            <pc:docMk/>
            <pc:sldMk cId="3861482840" sldId="300"/>
            <ac:spMk id="3" creationId="{5BDFB491-7615-A626-CFAF-421706BC9EE6}"/>
          </ac:spMkLst>
        </pc:spChg>
        <pc:spChg chg="add mod ord">
          <ac:chgData name="Sarawoot Kongyoung" userId="3c6e786b-6c74-44bb-b33c-0040d5d8c246" providerId="ADAL" clId="{962E4C19-0485-4231-9B82-70546711EBC7}" dt="2024-08-18T09:23:40.460" v="2245" actId="20577"/>
          <ac:spMkLst>
            <pc:docMk/>
            <pc:sldMk cId="3861482840" sldId="300"/>
            <ac:spMk id="6" creationId="{5C6391E8-A3FB-4210-E588-51B333872545}"/>
          </ac:spMkLst>
        </pc:spChg>
        <pc:spChg chg="add">
          <ac:chgData name="Sarawoot Kongyoung" userId="3c6e786b-6c74-44bb-b33c-0040d5d8c246" providerId="ADAL" clId="{962E4C19-0485-4231-9B82-70546711EBC7}" dt="2024-08-18T09:23:50.890" v="2246"/>
          <ac:spMkLst>
            <pc:docMk/>
            <pc:sldMk cId="3861482840" sldId="300"/>
            <ac:spMk id="8" creationId="{29E7E885-1D49-D97E-6A70-BD7D13C92986}"/>
          </ac:spMkLst>
        </pc:spChg>
        <pc:spChg chg="add mod">
          <ac:chgData name="Sarawoot Kongyoung" userId="3c6e786b-6c74-44bb-b33c-0040d5d8c246" providerId="ADAL" clId="{962E4C19-0485-4231-9B82-70546711EBC7}" dt="2024-08-18T09:24:26.055" v="2258" actId="14100"/>
          <ac:spMkLst>
            <pc:docMk/>
            <pc:sldMk cId="3861482840" sldId="300"/>
            <ac:spMk id="10" creationId="{C939F6F2-D06A-D283-B268-1D87DFDFE1E2}"/>
          </ac:spMkLst>
        </pc:spChg>
        <pc:picChg chg="add del mod ord">
          <ac:chgData name="Sarawoot Kongyoung" userId="3c6e786b-6c74-44bb-b33c-0040d5d8c246" providerId="ADAL" clId="{962E4C19-0485-4231-9B82-70546711EBC7}" dt="2024-08-18T09:24:28.742" v="2259" actId="1076"/>
          <ac:picMkLst>
            <pc:docMk/>
            <pc:sldMk cId="3861482840" sldId="300"/>
            <ac:picMk id="5" creationId="{22B3559B-633B-0E6C-4E32-43D03CE370B7}"/>
          </ac:picMkLst>
        </pc:picChg>
        <pc:picChg chg="add mod">
          <ac:chgData name="Sarawoot Kongyoung" userId="3c6e786b-6c74-44bb-b33c-0040d5d8c246" providerId="ADAL" clId="{962E4C19-0485-4231-9B82-70546711EBC7}" dt="2024-08-18T09:23:33.346" v="2240"/>
          <ac:picMkLst>
            <pc:docMk/>
            <pc:sldMk cId="3861482840" sldId="300"/>
            <ac:picMk id="7" creationId="{22B3559B-633B-0E6C-4E32-43D03CE370B7}"/>
          </ac:picMkLst>
        </pc:picChg>
      </pc:sldChg>
      <pc:sldChg chg="addSp delSp modSp new del mod modClrScheme chgLayout">
        <pc:chgData name="Sarawoot Kongyoung" userId="3c6e786b-6c74-44bb-b33c-0040d5d8c246" providerId="ADAL" clId="{962E4C19-0485-4231-9B82-70546711EBC7}" dt="2024-08-18T12:53:55.992" v="2572" actId="2696"/>
        <pc:sldMkLst>
          <pc:docMk/>
          <pc:sldMk cId="3026508227" sldId="301"/>
        </pc:sldMkLst>
        <pc:spChg chg="del">
          <ac:chgData name="Sarawoot Kongyoung" userId="3c6e786b-6c74-44bb-b33c-0040d5d8c246" providerId="ADAL" clId="{962E4C19-0485-4231-9B82-70546711EBC7}" dt="2024-08-18T09:26:41.579" v="2262" actId="700"/>
          <ac:spMkLst>
            <pc:docMk/>
            <pc:sldMk cId="3026508227" sldId="301"/>
            <ac:spMk id="2" creationId="{AF78FC53-8299-758F-0697-8847E6EAF052}"/>
          </ac:spMkLst>
        </pc:spChg>
        <pc:spChg chg="del">
          <ac:chgData name="Sarawoot Kongyoung" userId="3c6e786b-6c74-44bb-b33c-0040d5d8c246" providerId="ADAL" clId="{962E4C19-0485-4231-9B82-70546711EBC7}" dt="2024-08-18T09:26:36.303" v="2261" actId="22"/>
          <ac:spMkLst>
            <pc:docMk/>
            <pc:sldMk cId="3026508227" sldId="301"/>
            <ac:spMk id="3" creationId="{A9E6C4D6-95A8-FD42-4591-CE44DBCE9FE5}"/>
          </ac:spMkLst>
        </pc:spChg>
        <pc:picChg chg="add mod ord">
          <ac:chgData name="Sarawoot Kongyoung" userId="3c6e786b-6c74-44bb-b33c-0040d5d8c246" providerId="ADAL" clId="{962E4C19-0485-4231-9B82-70546711EBC7}" dt="2024-08-18T09:26:43.458" v="2263" actId="1076"/>
          <ac:picMkLst>
            <pc:docMk/>
            <pc:sldMk cId="3026508227" sldId="301"/>
            <ac:picMk id="5" creationId="{BC035FB7-64E4-DD4E-6980-FCC4AF94BAF8}"/>
          </ac:picMkLst>
        </pc:picChg>
      </pc:sldChg>
      <pc:sldChg chg="addSp delSp modSp new del mod modClrScheme chgLayout">
        <pc:chgData name="Sarawoot Kongyoung" userId="3c6e786b-6c74-44bb-b33c-0040d5d8c246" providerId="ADAL" clId="{962E4C19-0485-4231-9B82-70546711EBC7}" dt="2024-08-18T12:53:55.992" v="2572" actId="2696"/>
        <pc:sldMkLst>
          <pc:docMk/>
          <pc:sldMk cId="196918983" sldId="302"/>
        </pc:sldMkLst>
        <pc:spChg chg="add mod">
          <ac:chgData name="Sarawoot Kongyoung" userId="3c6e786b-6c74-44bb-b33c-0040d5d8c246" providerId="ADAL" clId="{962E4C19-0485-4231-9B82-70546711EBC7}" dt="2024-08-18T09:27:26.094" v="2272"/>
          <ac:spMkLst>
            <pc:docMk/>
            <pc:sldMk cId="196918983" sldId="302"/>
            <ac:spMk id="2" creationId="{4E9245AA-47EE-2B3A-42FE-F3D549B468CD}"/>
          </ac:spMkLst>
        </pc:spChg>
        <pc:spChg chg="add del mod">
          <ac:chgData name="Sarawoot Kongyoung" userId="3c6e786b-6c74-44bb-b33c-0040d5d8c246" providerId="ADAL" clId="{962E4C19-0485-4231-9B82-70546711EBC7}" dt="2024-08-18T09:28:57.454" v="2273" actId="478"/>
          <ac:spMkLst>
            <pc:docMk/>
            <pc:sldMk cId="196918983" sldId="302"/>
            <ac:spMk id="3" creationId="{AF99BC65-A063-845B-7C5B-C3C596D2B4DA}"/>
          </ac:spMkLst>
        </pc:spChg>
        <pc:spChg chg="add mod">
          <ac:chgData name="Sarawoot Kongyoung" userId="3c6e786b-6c74-44bb-b33c-0040d5d8c246" providerId="ADAL" clId="{962E4C19-0485-4231-9B82-70546711EBC7}" dt="2024-08-18T09:27:09.135" v="2267"/>
          <ac:spMkLst>
            <pc:docMk/>
            <pc:sldMk cId="196918983" sldId="302"/>
            <ac:spMk id="4" creationId="{33236DB0-FD24-271F-0733-901D78FC3EA9}"/>
          </ac:spMkLst>
        </pc:spChg>
        <pc:spChg chg="add del mod">
          <ac:chgData name="Sarawoot Kongyoung" userId="3c6e786b-6c74-44bb-b33c-0040d5d8c246" providerId="ADAL" clId="{962E4C19-0485-4231-9B82-70546711EBC7}" dt="2024-08-18T09:28:58.637" v="2274" actId="22"/>
          <ac:spMkLst>
            <pc:docMk/>
            <pc:sldMk cId="196918983" sldId="302"/>
            <ac:spMk id="6" creationId="{74A79F79-1F3B-E9A4-D98B-6787DC71B05D}"/>
          </ac:spMkLst>
        </pc:spChg>
        <pc:spChg chg="add del mod">
          <ac:chgData name="Sarawoot Kongyoung" userId="3c6e786b-6c74-44bb-b33c-0040d5d8c246" providerId="ADAL" clId="{962E4C19-0485-4231-9B82-70546711EBC7}" dt="2024-08-18T09:29:21.821" v="2278" actId="22"/>
          <ac:spMkLst>
            <pc:docMk/>
            <pc:sldMk cId="196918983" sldId="302"/>
            <ac:spMk id="10" creationId="{538F947B-E7B3-5A1C-AB89-EC9E8E3752F3}"/>
          </ac:spMkLst>
        </pc:spChg>
        <pc:picChg chg="add del mod ord">
          <ac:chgData name="Sarawoot Kongyoung" userId="3c6e786b-6c74-44bb-b33c-0040d5d8c246" providerId="ADAL" clId="{962E4C19-0485-4231-9B82-70546711EBC7}" dt="2024-08-18T09:29:05.598" v="2277" actId="478"/>
          <ac:picMkLst>
            <pc:docMk/>
            <pc:sldMk cId="196918983" sldId="302"/>
            <ac:picMk id="8" creationId="{278AF02C-DF39-C30A-A3C7-09769337D61B}"/>
          </ac:picMkLst>
        </pc:picChg>
        <pc:picChg chg="add mod ord">
          <ac:chgData name="Sarawoot Kongyoung" userId="3c6e786b-6c74-44bb-b33c-0040d5d8c246" providerId="ADAL" clId="{962E4C19-0485-4231-9B82-70546711EBC7}" dt="2024-08-18T09:29:23.925" v="2279" actId="1076"/>
          <ac:picMkLst>
            <pc:docMk/>
            <pc:sldMk cId="196918983" sldId="302"/>
            <ac:picMk id="12" creationId="{2AF8513D-99FC-8354-950E-96656B0B8E64}"/>
          </ac:picMkLst>
        </pc:picChg>
      </pc:sldChg>
      <pc:sldChg chg="addSp delSp modSp new del mod">
        <pc:chgData name="Sarawoot Kongyoung" userId="3c6e786b-6c74-44bb-b33c-0040d5d8c246" providerId="ADAL" clId="{962E4C19-0485-4231-9B82-70546711EBC7}" dt="2024-08-18T12:53:55.992" v="2572" actId="2696"/>
        <pc:sldMkLst>
          <pc:docMk/>
          <pc:sldMk cId="3434956729" sldId="303"/>
        </pc:sldMkLst>
        <pc:spChg chg="mod">
          <ac:chgData name="Sarawoot Kongyoung" userId="3c6e786b-6c74-44bb-b33c-0040d5d8c246" providerId="ADAL" clId="{962E4C19-0485-4231-9B82-70546711EBC7}" dt="2024-08-18T09:30:20.420" v="2282" actId="20577"/>
          <ac:spMkLst>
            <pc:docMk/>
            <pc:sldMk cId="3434956729" sldId="303"/>
            <ac:spMk id="2" creationId="{E14B77C2-2407-D866-0C2C-CC9382DB7404}"/>
          </ac:spMkLst>
        </pc:spChg>
        <pc:spChg chg="add del">
          <ac:chgData name="Sarawoot Kongyoung" userId="3c6e786b-6c74-44bb-b33c-0040d5d8c246" providerId="ADAL" clId="{962E4C19-0485-4231-9B82-70546711EBC7}" dt="2024-08-18T09:31:18.985" v="2285" actId="22"/>
          <ac:spMkLst>
            <pc:docMk/>
            <pc:sldMk cId="3434956729" sldId="303"/>
            <ac:spMk id="3" creationId="{FB9DD615-2D1C-852E-7E2C-07F395BF9741}"/>
          </ac:spMkLst>
        </pc:spChg>
        <pc:spChg chg="add mod">
          <ac:chgData name="Sarawoot Kongyoung" userId="3c6e786b-6c74-44bb-b33c-0040d5d8c246" providerId="ADAL" clId="{962E4C19-0485-4231-9B82-70546711EBC7}" dt="2024-08-18T09:30:26.543" v="2284"/>
          <ac:spMkLst>
            <pc:docMk/>
            <pc:sldMk cId="3434956729" sldId="303"/>
            <ac:spMk id="4" creationId="{76582D37-4D69-7018-82B5-4E623C50E2F2}"/>
          </ac:spMkLst>
        </pc:spChg>
        <pc:spChg chg="add mod">
          <ac:chgData name="Sarawoot Kongyoung" userId="3c6e786b-6c74-44bb-b33c-0040d5d8c246" providerId="ADAL" clId="{962E4C19-0485-4231-9B82-70546711EBC7}" dt="2024-08-18T09:32:16.749" v="2298" actId="20577"/>
          <ac:spMkLst>
            <pc:docMk/>
            <pc:sldMk cId="3434956729" sldId="303"/>
            <ac:spMk id="7" creationId="{FC3E86C7-7141-1C49-69B7-CF3DC9C6AA58}"/>
          </ac:spMkLst>
        </pc:spChg>
        <pc:spChg chg="add mod">
          <ac:chgData name="Sarawoot Kongyoung" userId="3c6e786b-6c74-44bb-b33c-0040d5d8c246" providerId="ADAL" clId="{962E4C19-0485-4231-9B82-70546711EBC7}" dt="2024-08-18T09:32:43.356" v="2303" actId="14100"/>
          <ac:spMkLst>
            <pc:docMk/>
            <pc:sldMk cId="3434956729" sldId="303"/>
            <ac:spMk id="8" creationId="{B69FA277-1109-9751-62BD-3FA5471C87C1}"/>
          </ac:spMkLst>
        </pc:spChg>
        <pc:spChg chg="add">
          <ac:chgData name="Sarawoot Kongyoung" userId="3c6e786b-6c74-44bb-b33c-0040d5d8c246" providerId="ADAL" clId="{962E4C19-0485-4231-9B82-70546711EBC7}" dt="2024-08-18T09:33:00.581" v="2304"/>
          <ac:spMkLst>
            <pc:docMk/>
            <pc:sldMk cId="3434956729" sldId="303"/>
            <ac:spMk id="9" creationId="{17E37F3A-4C23-1557-32EE-85C56A3B5BB3}"/>
          </ac:spMkLst>
        </pc:spChg>
        <pc:spChg chg="add del mod">
          <ac:chgData name="Sarawoot Kongyoung" userId="3c6e786b-6c74-44bb-b33c-0040d5d8c246" providerId="ADAL" clId="{962E4C19-0485-4231-9B82-70546711EBC7}" dt="2024-08-18T09:33:15.833" v="2310" actId="21"/>
          <ac:spMkLst>
            <pc:docMk/>
            <pc:sldMk cId="3434956729" sldId="303"/>
            <ac:spMk id="11" creationId="{A461C795-3832-A76E-9939-227319385F1A}"/>
          </ac:spMkLst>
        </pc:spChg>
        <pc:spChg chg="add mod">
          <ac:chgData name="Sarawoot Kongyoung" userId="3c6e786b-6c74-44bb-b33c-0040d5d8c246" providerId="ADAL" clId="{962E4C19-0485-4231-9B82-70546711EBC7}" dt="2024-08-18T09:35:33.992" v="2354" actId="207"/>
          <ac:spMkLst>
            <pc:docMk/>
            <pc:sldMk cId="3434956729" sldId="303"/>
            <ac:spMk id="12" creationId="{A461C795-3832-A76E-9939-227319385F1A}"/>
          </ac:spMkLst>
        </pc:spChg>
        <pc:picChg chg="add mod ord">
          <ac:chgData name="Sarawoot Kongyoung" userId="3c6e786b-6c74-44bb-b33c-0040d5d8c246" providerId="ADAL" clId="{962E4C19-0485-4231-9B82-70546711EBC7}" dt="2024-08-18T09:31:40.965" v="2287" actId="1076"/>
          <ac:picMkLst>
            <pc:docMk/>
            <pc:sldMk cId="3434956729" sldId="303"/>
            <ac:picMk id="6" creationId="{8C0C2F70-CD5B-CBB0-3E52-3E7B777A2982}"/>
          </ac:picMkLst>
        </pc:picChg>
      </pc:sldChg>
      <pc:sldChg chg="addSp delSp modSp new del mod">
        <pc:chgData name="Sarawoot Kongyoung" userId="3c6e786b-6c74-44bb-b33c-0040d5d8c246" providerId="ADAL" clId="{962E4C19-0485-4231-9B82-70546711EBC7}" dt="2024-08-18T12:53:55.992" v="2572" actId="2696"/>
        <pc:sldMkLst>
          <pc:docMk/>
          <pc:sldMk cId="2724426991" sldId="304"/>
        </pc:sldMkLst>
        <pc:spChg chg="mod">
          <ac:chgData name="Sarawoot Kongyoung" userId="3c6e786b-6c74-44bb-b33c-0040d5d8c246" providerId="ADAL" clId="{962E4C19-0485-4231-9B82-70546711EBC7}" dt="2024-08-18T09:41:13.134" v="2357"/>
          <ac:spMkLst>
            <pc:docMk/>
            <pc:sldMk cId="2724426991" sldId="304"/>
            <ac:spMk id="2" creationId="{2CADD47D-73A1-705C-9CDB-90D07D4A781B}"/>
          </ac:spMkLst>
        </pc:spChg>
        <pc:spChg chg="del">
          <ac:chgData name="Sarawoot Kongyoung" userId="3c6e786b-6c74-44bb-b33c-0040d5d8c246" providerId="ADAL" clId="{962E4C19-0485-4231-9B82-70546711EBC7}" dt="2024-08-18T09:33:19.481" v="2312"/>
          <ac:spMkLst>
            <pc:docMk/>
            <pc:sldMk cId="2724426991" sldId="304"/>
            <ac:spMk id="3" creationId="{8B3E7266-F479-76AF-7891-8B96E22CAEBB}"/>
          </ac:spMkLst>
        </pc:spChg>
        <pc:spChg chg="add del mod">
          <ac:chgData name="Sarawoot Kongyoung" userId="3c6e786b-6c74-44bb-b33c-0040d5d8c246" providerId="ADAL" clId="{962E4C19-0485-4231-9B82-70546711EBC7}" dt="2024-08-18T09:42:57.005" v="2358" actId="22"/>
          <ac:spMkLst>
            <pc:docMk/>
            <pc:sldMk cId="2724426991" sldId="304"/>
            <ac:spMk id="5" creationId="{D49A7FA6-7014-AD3C-AC98-391343314FD1}"/>
          </ac:spMkLst>
        </pc:spChg>
        <pc:spChg chg="add del mod">
          <ac:chgData name="Sarawoot Kongyoung" userId="3c6e786b-6c74-44bb-b33c-0040d5d8c246" providerId="ADAL" clId="{962E4C19-0485-4231-9B82-70546711EBC7}" dt="2024-08-18T09:34:56.238" v="2343" actId="21"/>
          <ac:spMkLst>
            <pc:docMk/>
            <pc:sldMk cId="2724426991" sldId="304"/>
            <ac:spMk id="11" creationId="{A461C795-3832-A76E-9939-227319385F1A}"/>
          </ac:spMkLst>
        </pc:spChg>
        <pc:picChg chg="add mod ord">
          <ac:chgData name="Sarawoot Kongyoung" userId="3c6e786b-6c74-44bb-b33c-0040d5d8c246" providerId="ADAL" clId="{962E4C19-0485-4231-9B82-70546711EBC7}" dt="2024-08-18T09:42:57.005" v="2358" actId="22"/>
          <ac:picMkLst>
            <pc:docMk/>
            <pc:sldMk cId="2724426991" sldId="304"/>
            <ac:picMk id="7" creationId="{EF025F9D-1CD8-7A6C-8729-C3EB5864D358}"/>
          </ac:picMkLst>
        </pc:picChg>
      </pc:sldChg>
      <pc:sldChg chg="modSp new del mod">
        <pc:chgData name="Sarawoot Kongyoung" userId="3c6e786b-6c74-44bb-b33c-0040d5d8c246" providerId="ADAL" clId="{962E4C19-0485-4231-9B82-70546711EBC7}" dt="2024-08-18T12:53:55.992" v="2572" actId="2696"/>
        <pc:sldMkLst>
          <pc:docMk/>
          <pc:sldMk cId="2004633475" sldId="305"/>
        </pc:sldMkLst>
        <pc:spChg chg="mod">
          <ac:chgData name="Sarawoot Kongyoung" userId="3c6e786b-6c74-44bb-b33c-0040d5d8c246" providerId="ADAL" clId="{962E4C19-0485-4231-9B82-70546711EBC7}" dt="2024-08-18T09:39:58.480" v="2356"/>
          <ac:spMkLst>
            <pc:docMk/>
            <pc:sldMk cId="2004633475" sldId="305"/>
            <ac:spMk id="2" creationId="{DCE00E75-BAE4-33CB-8CBA-7AD23613021C}"/>
          </ac:spMkLst>
        </pc:spChg>
      </pc:sldChg>
      <pc:sldChg chg="addSp delSp modSp new del mod">
        <pc:chgData name="Sarawoot Kongyoung" userId="3c6e786b-6c74-44bb-b33c-0040d5d8c246" providerId="ADAL" clId="{962E4C19-0485-4231-9B82-70546711EBC7}" dt="2024-08-18T12:53:55.992" v="2572" actId="2696"/>
        <pc:sldMkLst>
          <pc:docMk/>
          <pc:sldMk cId="2380326789" sldId="306"/>
        </pc:sldMkLst>
        <pc:spChg chg="mod">
          <ac:chgData name="Sarawoot Kongyoung" userId="3c6e786b-6c74-44bb-b33c-0040d5d8c246" providerId="ADAL" clId="{962E4C19-0485-4231-9B82-70546711EBC7}" dt="2024-08-18T09:43:19.772" v="2360"/>
          <ac:spMkLst>
            <pc:docMk/>
            <pc:sldMk cId="2380326789" sldId="306"/>
            <ac:spMk id="2" creationId="{1E6FB94C-E817-C962-A9C5-821824DF7C45}"/>
          </ac:spMkLst>
        </pc:spChg>
        <pc:spChg chg="del">
          <ac:chgData name="Sarawoot Kongyoung" userId="3c6e786b-6c74-44bb-b33c-0040d5d8c246" providerId="ADAL" clId="{962E4C19-0485-4231-9B82-70546711EBC7}" dt="2024-08-18T09:44:56.231" v="2361" actId="22"/>
          <ac:spMkLst>
            <pc:docMk/>
            <pc:sldMk cId="2380326789" sldId="306"/>
            <ac:spMk id="3" creationId="{FF13FDA2-570D-D294-5F17-9A15FC905E5E}"/>
          </ac:spMkLst>
        </pc:spChg>
        <pc:picChg chg="add mod ord">
          <ac:chgData name="Sarawoot Kongyoung" userId="3c6e786b-6c74-44bb-b33c-0040d5d8c246" providerId="ADAL" clId="{962E4C19-0485-4231-9B82-70546711EBC7}" dt="2024-08-18T09:44:59.187" v="2362" actId="1076"/>
          <ac:picMkLst>
            <pc:docMk/>
            <pc:sldMk cId="2380326789" sldId="306"/>
            <ac:picMk id="5" creationId="{EE75F051-2480-CB54-5781-FF939361B001}"/>
          </ac:picMkLst>
        </pc:picChg>
      </pc:sldChg>
      <pc:sldChg chg="addSp delSp modSp new del mod">
        <pc:chgData name="Sarawoot Kongyoung" userId="3c6e786b-6c74-44bb-b33c-0040d5d8c246" providerId="ADAL" clId="{962E4C19-0485-4231-9B82-70546711EBC7}" dt="2024-08-18T12:53:55.992" v="2572" actId="2696"/>
        <pc:sldMkLst>
          <pc:docMk/>
          <pc:sldMk cId="401613444" sldId="307"/>
        </pc:sldMkLst>
        <pc:spChg chg="add del mod">
          <ac:chgData name="Sarawoot Kongyoung" userId="3c6e786b-6c74-44bb-b33c-0040d5d8c246" providerId="ADAL" clId="{962E4C19-0485-4231-9B82-70546711EBC7}" dt="2024-08-18T10:21:02.043" v="2367"/>
          <ac:spMkLst>
            <pc:docMk/>
            <pc:sldMk cId="401613444" sldId="307"/>
            <ac:spMk id="2" creationId="{8857D51B-81F4-8DC0-63B8-D0B87D958840}"/>
          </ac:spMkLst>
        </pc:spChg>
        <pc:spChg chg="del">
          <ac:chgData name="Sarawoot Kongyoung" userId="3c6e786b-6c74-44bb-b33c-0040d5d8c246" providerId="ADAL" clId="{962E4C19-0485-4231-9B82-70546711EBC7}" dt="2024-08-18T10:22:11.677" v="2370" actId="22"/>
          <ac:spMkLst>
            <pc:docMk/>
            <pc:sldMk cId="401613444" sldId="307"/>
            <ac:spMk id="3" creationId="{41E45534-E5AA-36AC-4718-A8CFD801FB3F}"/>
          </ac:spMkLst>
        </pc:spChg>
        <pc:spChg chg="add mod">
          <ac:chgData name="Sarawoot Kongyoung" userId="3c6e786b-6c74-44bb-b33c-0040d5d8c246" providerId="ADAL" clId="{962E4C19-0485-4231-9B82-70546711EBC7}" dt="2024-08-18T10:21:00.739" v="2365"/>
          <ac:spMkLst>
            <pc:docMk/>
            <pc:sldMk cId="401613444" sldId="307"/>
            <ac:spMk id="4" creationId="{1A49E198-A8B5-E418-33C3-F27D2425FDA8}"/>
          </ac:spMkLst>
        </pc:spChg>
        <pc:picChg chg="add del">
          <ac:chgData name="Sarawoot Kongyoung" userId="3c6e786b-6c74-44bb-b33c-0040d5d8c246" providerId="ADAL" clId="{962E4C19-0485-4231-9B82-70546711EBC7}" dt="2024-08-18T10:22:10.786" v="2369" actId="22"/>
          <ac:picMkLst>
            <pc:docMk/>
            <pc:sldMk cId="401613444" sldId="307"/>
            <ac:picMk id="6" creationId="{04F69C57-0C13-E444-D7B1-23C2BF87F470}"/>
          </ac:picMkLst>
        </pc:picChg>
        <pc:picChg chg="add mod ord">
          <ac:chgData name="Sarawoot Kongyoung" userId="3c6e786b-6c74-44bb-b33c-0040d5d8c246" providerId="ADAL" clId="{962E4C19-0485-4231-9B82-70546711EBC7}" dt="2024-08-18T10:22:11.677" v="2370" actId="22"/>
          <ac:picMkLst>
            <pc:docMk/>
            <pc:sldMk cId="401613444" sldId="307"/>
            <ac:picMk id="8" creationId="{88B7C766-E1CE-02A8-1E3F-6F5B0579C7F3}"/>
          </ac:picMkLst>
        </pc:picChg>
      </pc:sldChg>
      <pc:sldChg chg="addSp delSp modSp new del mod modClrScheme chgLayout">
        <pc:chgData name="Sarawoot Kongyoung" userId="3c6e786b-6c74-44bb-b33c-0040d5d8c246" providerId="ADAL" clId="{962E4C19-0485-4231-9B82-70546711EBC7}" dt="2024-08-18T12:53:55.992" v="2572" actId="2696"/>
        <pc:sldMkLst>
          <pc:docMk/>
          <pc:sldMk cId="500825306" sldId="308"/>
        </pc:sldMkLst>
        <pc:spChg chg="del">
          <ac:chgData name="Sarawoot Kongyoung" userId="3c6e786b-6c74-44bb-b33c-0040d5d8c246" providerId="ADAL" clId="{962E4C19-0485-4231-9B82-70546711EBC7}" dt="2024-08-18T10:36:08.342" v="2374" actId="700"/>
          <ac:spMkLst>
            <pc:docMk/>
            <pc:sldMk cId="500825306" sldId="308"/>
            <ac:spMk id="2" creationId="{5A9325A8-C71E-63BA-E2BD-5F9077DE0A59}"/>
          </ac:spMkLst>
        </pc:spChg>
        <pc:spChg chg="del">
          <ac:chgData name="Sarawoot Kongyoung" userId="3c6e786b-6c74-44bb-b33c-0040d5d8c246" providerId="ADAL" clId="{962E4C19-0485-4231-9B82-70546711EBC7}" dt="2024-08-18T10:36:08.342" v="2374" actId="700"/>
          <ac:spMkLst>
            <pc:docMk/>
            <pc:sldMk cId="500825306" sldId="308"/>
            <ac:spMk id="3" creationId="{114FF925-C2AA-70CD-848E-CE15C9028CAA}"/>
          </ac:spMkLst>
        </pc:spChg>
        <pc:picChg chg="add del">
          <ac:chgData name="Sarawoot Kongyoung" userId="3c6e786b-6c74-44bb-b33c-0040d5d8c246" providerId="ADAL" clId="{962E4C19-0485-4231-9B82-70546711EBC7}" dt="2024-08-18T10:36:06.493" v="2373" actId="22"/>
          <ac:picMkLst>
            <pc:docMk/>
            <pc:sldMk cId="500825306" sldId="308"/>
            <ac:picMk id="5" creationId="{CC2E18BF-84AF-9D72-DAB6-BE010236C48B}"/>
          </ac:picMkLst>
        </pc:picChg>
        <pc:picChg chg="add mod">
          <ac:chgData name="Sarawoot Kongyoung" userId="3c6e786b-6c74-44bb-b33c-0040d5d8c246" providerId="ADAL" clId="{962E4C19-0485-4231-9B82-70546711EBC7}" dt="2024-08-18T10:36:11.599" v="2376" actId="1076"/>
          <ac:picMkLst>
            <pc:docMk/>
            <pc:sldMk cId="500825306" sldId="308"/>
            <ac:picMk id="7" creationId="{BC767161-B2C1-2757-5EBB-6953253422D5}"/>
          </ac:picMkLst>
        </pc:picChg>
      </pc:sldChg>
      <pc:sldChg chg="addSp new del mod">
        <pc:chgData name="Sarawoot Kongyoung" userId="3c6e786b-6c74-44bb-b33c-0040d5d8c246" providerId="ADAL" clId="{962E4C19-0485-4231-9B82-70546711EBC7}" dt="2024-08-18T12:53:55.992" v="2572" actId="2696"/>
        <pc:sldMkLst>
          <pc:docMk/>
          <pc:sldMk cId="1775066231" sldId="309"/>
        </pc:sldMkLst>
        <pc:picChg chg="add">
          <ac:chgData name="Sarawoot Kongyoung" userId="3c6e786b-6c74-44bb-b33c-0040d5d8c246" providerId="ADAL" clId="{962E4C19-0485-4231-9B82-70546711EBC7}" dt="2024-08-18T10:36:27.470" v="2378" actId="22"/>
          <ac:picMkLst>
            <pc:docMk/>
            <pc:sldMk cId="1775066231" sldId="309"/>
            <ac:picMk id="3" creationId="{D6FA050C-4DD8-0D84-0254-5A3B21C744A1}"/>
          </ac:picMkLst>
        </pc:picChg>
      </pc:sldChg>
      <pc:sldChg chg="addSp modSp new del mod">
        <pc:chgData name="Sarawoot Kongyoung" userId="3c6e786b-6c74-44bb-b33c-0040d5d8c246" providerId="ADAL" clId="{962E4C19-0485-4231-9B82-70546711EBC7}" dt="2024-08-18T12:53:55.992" v="2572" actId="2696"/>
        <pc:sldMkLst>
          <pc:docMk/>
          <pc:sldMk cId="3591260609" sldId="310"/>
        </pc:sldMkLst>
        <pc:picChg chg="add mod">
          <ac:chgData name="Sarawoot Kongyoung" userId="3c6e786b-6c74-44bb-b33c-0040d5d8c246" providerId="ADAL" clId="{962E4C19-0485-4231-9B82-70546711EBC7}" dt="2024-08-18T10:36:54.091" v="2381" actId="1076"/>
          <ac:picMkLst>
            <pc:docMk/>
            <pc:sldMk cId="3591260609" sldId="310"/>
            <ac:picMk id="3" creationId="{35441D9B-6022-0647-9F63-4FC91F92AC90}"/>
          </ac:picMkLst>
        </pc:picChg>
      </pc:sldChg>
      <pc:sldChg chg="new del">
        <pc:chgData name="Sarawoot Kongyoung" userId="3c6e786b-6c74-44bb-b33c-0040d5d8c246" providerId="ADAL" clId="{962E4C19-0485-4231-9B82-70546711EBC7}" dt="2024-08-18T10:42:16.204" v="2383" actId="47"/>
        <pc:sldMkLst>
          <pc:docMk/>
          <pc:sldMk cId="1892739700" sldId="311"/>
        </pc:sldMkLst>
      </pc:sldChg>
      <pc:sldChg chg="addSp delSp modSp add del mod">
        <pc:chgData name="Sarawoot Kongyoung" userId="3c6e786b-6c74-44bb-b33c-0040d5d8c246" providerId="ADAL" clId="{962E4C19-0485-4231-9B82-70546711EBC7}" dt="2024-08-18T12:53:55.992" v="2572" actId="2696"/>
        <pc:sldMkLst>
          <pc:docMk/>
          <pc:sldMk cId="3346315867" sldId="311"/>
        </pc:sldMkLst>
        <pc:grpChg chg="mod">
          <ac:chgData name="Sarawoot Kongyoung" userId="3c6e786b-6c74-44bb-b33c-0040d5d8c246" providerId="ADAL" clId="{962E4C19-0485-4231-9B82-70546711EBC7}" dt="2024-08-18T12:38:48.356" v="2570" actId="14100"/>
          <ac:grpSpMkLst>
            <pc:docMk/>
            <pc:sldMk cId="3346315867" sldId="311"/>
            <ac:grpSpMk id="10" creationId="{74809533-3549-1A84-111D-0CC3AFDA6FDE}"/>
          </ac:grpSpMkLst>
        </pc:grpChg>
        <pc:picChg chg="add mod">
          <ac:chgData name="Sarawoot Kongyoung" userId="3c6e786b-6c74-44bb-b33c-0040d5d8c246" providerId="ADAL" clId="{962E4C19-0485-4231-9B82-70546711EBC7}" dt="2024-08-18T10:43:04.932" v="2391" actId="962"/>
          <ac:picMkLst>
            <pc:docMk/>
            <pc:sldMk cId="3346315867" sldId="311"/>
            <ac:picMk id="4" creationId="{FB907223-5F0C-2903-C988-F3F567121BAD}"/>
          </ac:picMkLst>
        </pc:picChg>
        <pc:picChg chg="add mod ord">
          <ac:chgData name="Sarawoot Kongyoung" userId="3c6e786b-6c74-44bb-b33c-0040d5d8c246" providerId="ADAL" clId="{962E4C19-0485-4231-9B82-70546711EBC7}" dt="2024-08-18T10:43:18.036" v="2397" actId="1076"/>
          <ac:picMkLst>
            <pc:docMk/>
            <pc:sldMk cId="3346315867" sldId="311"/>
            <ac:picMk id="6" creationId="{690B78AF-DF0E-5C0F-DDD8-6EB2BE0EE0BB}"/>
          </ac:picMkLst>
        </pc:picChg>
        <pc:picChg chg="del">
          <ac:chgData name="Sarawoot Kongyoung" userId="3c6e786b-6c74-44bb-b33c-0040d5d8c246" providerId="ADAL" clId="{962E4C19-0485-4231-9B82-70546711EBC7}" dt="2024-08-18T10:43:11.262" v="2392" actId="478"/>
          <ac:picMkLst>
            <pc:docMk/>
            <pc:sldMk cId="3346315867" sldId="311"/>
            <ac:picMk id="7" creationId="{ADDA9A03-AD9E-1EDB-3F7B-B3BFABF01040}"/>
          </ac:picMkLst>
        </pc:picChg>
        <pc:picChg chg="del">
          <ac:chgData name="Sarawoot Kongyoung" userId="3c6e786b-6c74-44bb-b33c-0040d5d8c246" providerId="ADAL" clId="{962E4C19-0485-4231-9B82-70546711EBC7}" dt="2024-08-18T10:44:00.546" v="2406" actId="478"/>
          <ac:picMkLst>
            <pc:docMk/>
            <pc:sldMk cId="3346315867" sldId="311"/>
            <ac:picMk id="9" creationId="{65F4C355-C4DE-DF31-E5D7-121D08FEF5D7}"/>
          </ac:picMkLst>
        </pc:picChg>
        <pc:picChg chg="add mod ord">
          <ac:chgData name="Sarawoot Kongyoung" userId="3c6e786b-6c74-44bb-b33c-0040d5d8c246" providerId="ADAL" clId="{962E4C19-0485-4231-9B82-70546711EBC7}" dt="2024-08-18T10:44:21.136" v="2410" actId="1076"/>
          <ac:picMkLst>
            <pc:docMk/>
            <pc:sldMk cId="3346315867" sldId="311"/>
            <ac:picMk id="19" creationId="{EA720591-05B9-A4DA-0E13-2D66454EB1EC}"/>
          </ac:picMkLst>
        </pc:picChg>
        <pc:picChg chg="del">
          <ac:chgData name="Sarawoot Kongyoung" userId="3c6e786b-6c74-44bb-b33c-0040d5d8c246" providerId="ADAL" clId="{962E4C19-0485-4231-9B82-70546711EBC7}" dt="2024-08-18T10:42:53.274" v="2385" actId="478"/>
          <ac:picMkLst>
            <pc:docMk/>
            <pc:sldMk cId="3346315867" sldId="311"/>
            <ac:picMk id="22" creationId="{A9E07301-E08E-F2D3-EE63-7B4BE5C2639B}"/>
          </ac:picMkLst>
        </pc:picChg>
        <pc:cxnChg chg="mod">
          <ac:chgData name="Sarawoot Kongyoung" userId="3c6e786b-6c74-44bb-b33c-0040d5d8c246" providerId="ADAL" clId="{962E4C19-0485-4231-9B82-70546711EBC7}" dt="2024-08-18T12:38:53.156" v="2571" actId="14100"/>
          <ac:cxnSpMkLst>
            <pc:docMk/>
            <pc:sldMk cId="3346315867" sldId="311"/>
            <ac:cxnSpMk id="11" creationId="{B3135577-BBC8-AF68-B15C-DA0726DD6BBB}"/>
          </ac:cxnSpMkLst>
        </pc:cxnChg>
      </pc:sldChg>
      <pc:sldChg chg="addSp modSp new del mod modClrScheme chgLayout">
        <pc:chgData name="Sarawoot Kongyoung" userId="3c6e786b-6c74-44bb-b33c-0040d5d8c246" providerId="ADAL" clId="{962E4C19-0485-4231-9B82-70546711EBC7}" dt="2024-08-18T12:53:55.992" v="2572" actId="2696"/>
        <pc:sldMkLst>
          <pc:docMk/>
          <pc:sldMk cId="955670420" sldId="312"/>
        </pc:sldMkLst>
        <pc:spChg chg="add mod">
          <ac:chgData name="Sarawoot Kongyoung" userId="3c6e786b-6c74-44bb-b33c-0040d5d8c246" providerId="ADAL" clId="{962E4C19-0485-4231-9B82-70546711EBC7}" dt="2024-08-18T10:58:59.369" v="2416" actId="20577"/>
          <ac:spMkLst>
            <pc:docMk/>
            <pc:sldMk cId="955670420" sldId="312"/>
            <ac:spMk id="2" creationId="{BBC8F3CE-57B5-DBD9-26A1-C2E27F729B63}"/>
          </ac:spMkLst>
        </pc:spChg>
        <pc:spChg chg="add mod">
          <ac:chgData name="Sarawoot Kongyoung" userId="3c6e786b-6c74-44bb-b33c-0040d5d8c246" providerId="ADAL" clId="{962E4C19-0485-4231-9B82-70546711EBC7}" dt="2024-08-18T10:58:52.218" v="2412" actId="700"/>
          <ac:spMkLst>
            <pc:docMk/>
            <pc:sldMk cId="955670420" sldId="312"/>
            <ac:spMk id="3" creationId="{899864FB-A9F7-51C5-2492-48821B700780}"/>
          </ac:spMkLst>
        </pc:spChg>
      </pc:sldChg>
      <pc:sldChg chg="addSp delSp modSp new del mod modClrScheme chgLayout">
        <pc:chgData name="Sarawoot Kongyoung" userId="3c6e786b-6c74-44bb-b33c-0040d5d8c246" providerId="ADAL" clId="{962E4C19-0485-4231-9B82-70546711EBC7}" dt="2024-08-18T12:53:55.992" v="2572" actId="2696"/>
        <pc:sldMkLst>
          <pc:docMk/>
          <pc:sldMk cId="3886353156" sldId="313"/>
        </pc:sldMkLst>
        <pc:spChg chg="del mod ord">
          <ac:chgData name="Sarawoot Kongyoung" userId="3c6e786b-6c74-44bb-b33c-0040d5d8c246" providerId="ADAL" clId="{962E4C19-0485-4231-9B82-70546711EBC7}" dt="2024-08-18T11:11:02.835" v="2418" actId="700"/>
          <ac:spMkLst>
            <pc:docMk/>
            <pc:sldMk cId="3886353156" sldId="313"/>
            <ac:spMk id="2" creationId="{97B48ACD-DBE0-ADE1-BA58-6F06FD2DD737}"/>
          </ac:spMkLst>
        </pc:spChg>
        <pc:spChg chg="del mod ord">
          <ac:chgData name="Sarawoot Kongyoung" userId="3c6e786b-6c74-44bb-b33c-0040d5d8c246" providerId="ADAL" clId="{962E4C19-0485-4231-9B82-70546711EBC7}" dt="2024-08-18T11:11:02.835" v="2418" actId="700"/>
          <ac:spMkLst>
            <pc:docMk/>
            <pc:sldMk cId="3886353156" sldId="313"/>
            <ac:spMk id="3" creationId="{4C576F8C-0932-0495-E747-2E4B43A0DDA6}"/>
          </ac:spMkLst>
        </pc:spChg>
        <pc:spChg chg="add mod ord">
          <ac:chgData name="Sarawoot Kongyoung" userId="3c6e786b-6c74-44bb-b33c-0040d5d8c246" providerId="ADAL" clId="{962E4C19-0485-4231-9B82-70546711EBC7}" dt="2024-08-18T11:11:04.952" v="2420" actId="20577"/>
          <ac:spMkLst>
            <pc:docMk/>
            <pc:sldMk cId="3886353156" sldId="313"/>
            <ac:spMk id="4" creationId="{077D9902-276F-D001-8018-FD34B1CE1B59}"/>
          </ac:spMkLst>
        </pc:spChg>
        <pc:spChg chg="add mod ord">
          <ac:chgData name="Sarawoot Kongyoung" userId="3c6e786b-6c74-44bb-b33c-0040d5d8c246" providerId="ADAL" clId="{962E4C19-0485-4231-9B82-70546711EBC7}" dt="2024-08-18T11:11:31.742" v="2426" actId="20577"/>
          <ac:spMkLst>
            <pc:docMk/>
            <pc:sldMk cId="3886353156" sldId="313"/>
            <ac:spMk id="5" creationId="{FB1E1F28-6495-BB98-4ED1-6C0B748D860D}"/>
          </ac:spMkLst>
        </pc:spChg>
      </pc:sldChg>
      <pc:sldChg chg="modSp new del mod">
        <pc:chgData name="Sarawoot Kongyoung" userId="3c6e786b-6c74-44bb-b33c-0040d5d8c246" providerId="ADAL" clId="{962E4C19-0485-4231-9B82-70546711EBC7}" dt="2024-08-18T12:53:55.992" v="2572" actId="2696"/>
        <pc:sldMkLst>
          <pc:docMk/>
          <pc:sldMk cId="1252905414" sldId="314"/>
        </pc:sldMkLst>
        <pc:spChg chg="mod">
          <ac:chgData name="Sarawoot Kongyoung" userId="3c6e786b-6c74-44bb-b33c-0040d5d8c246" providerId="ADAL" clId="{962E4C19-0485-4231-9B82-70546711EBC7}" dt="2024-08-18T11:12:13.377" v="2429" actId="20577"/>
          <ac:spMkLst>
            <pc:docMk/>
            <pc:sldMk cId="1252905414" sldId="314"/>
            <ac:spMk id="2" creationId="{83F66C9C-0654-4EDB-D988-D07405733108}"/>
          </ac:spMkLst>
        </pc:spChg>
        <pc:spChg chg="mod">
          <ac:chgData name="Sarawoot Kongyoung" userId="3c6e786b-6c74-44bb-b33c-0040d5d8c246" providerId="ADAL" clId="{962E4C19-0485-4231-9B82-70546711EBC7}" dt="2024-08-18T11:12:24.918" v="2432" actId="20577"/>
          <ac:spMkLst>
            <pc:docMk/>
            <pc:sldMk cId="1252905414" sldId="314"/>
            <ac:spMk id="3" creationId="{FCD64CAD-51A9-9CD8-E5B1-CA29F19557A1}"/>
          </ac:spMkLst>
        </pc:spChg>
      </pc:sldChg>
      <pc:sldChg chg="addSp delSp modSp new del mod modClrScheme chgLayout">
        <pc:chgData name="Sarawoot Kongyoung" userId="3c6e786b-6c74-44bb-b33c-0040d5d8c246" providerId="ADAL" clId="{962E4C19-0485-4231-9B82-70546711EBC7}" dt="2024-08-18T12:53:55.992" v="2572" actId="2696"/>
        <pc:sldMkLst>
          <pc:docMk/>
          <pc:sldMk cId="1994425538" sldId="315"/>
        </pc:sldMkLst>
        <pc:spChg chg="del">
          <ac:chgData name="Sarawoot Kongyoung" userId="3c6e786b-6c74-44bb-b33c-0040d5d8c246" providerId="ADAL" clId="{962E4C19-0485-4231-9B82-70546711EBC7}" dt="2024-08-18T11:13:10.922" v="2434" actId="700"/>
          <ac:spMkLst>
            <pc:docMk/>
            <pc:sldMk cId="1994425538" sldId="315"/>
            <ac:spMk id="2" creationId="{41F2DEE1-AEDA-12BE-ABE9-1CF7D3E81B90}"/>
          </ac:spMkLst>
        </pc:spChg>
        <pc:spChg chg="del">
          <ac:chgData name="Sarawoot Kongyoung" userId="3c6e786b-6c74-44bb-b33c-0040d5d8c246" providerId="ADAL" clId="{962E4C19-0485-4231-9B82-70546711EBC7}" dt="2024-08-18T11:13:10.922" v="2434" actId="700"/>
          <ac:spMkLst>
            <pc:docMk/>
            <pc:sldMk cId="1994425538" sldId="315"/>
            <ac:spMk id="3" creationId="{E99A4DC9-688E-B28B-CDF0-8BA79549B181}"/>
          </ac:spMkLst>
        </pc:spChg>
        <pc:picChg chg="add mod">
          <ac:chgData name="Sarawoot Kongyoung" userId="3c6e786b-6c74-44bb-b33c-0040d5d8c246" providerId="ADAL" clId="{962E4C19-0485-4231-9B82-70546711EBC7}" dt="2024-08-18T11:13:15.259" v="2437" actId="1076"/>
          <ac:picMkLst>
            <pc:docMk/>
            <pc:sldMk cId="1994425538" sldId="315"/>
            <ac:picMk id="5" creationId="{9CFE738B-25A6-51CF-48D3-F461D50BFF4F}"/>
          </ac:picMkLst>
        </pc:picChg>
        <pc:picChg chg="add mod modCrop">
          <ac:chgData name="Sarawoot Kongyoung" userId="3c6e786b-6c74-44bb-b33c-0040d5d8c246" providerId="ADAL" clId="{962E4C19-0485-4231-9B82-70546711EBC7}" dt="2024-08-18T11:14:23.677" v="2442" actId="1076"/>
          <ac:picMkLst>
            <pc:docMk/>
            <pc:sldMk cId="1994425538" sldId="315"/>
            <ac:picMk id="7" creationId="{AA20B0BD-AE6A-6368-EF7F-5CE2BBD1E9EB}"/>
          </ac:picMkLst>
        </pc:picChg>
      </pc:sldChg>
      <pc:sldChg chg="addSp modSp new del mod">
        <pc:chgData name="Sarawoot Kongyoung" userId="3c6e786b-6c74-44bb-b33c-0040d5d8c246" providerId="ADAL" clId="{962E4C19-0485-4231-9B82-70546711EBC7}" dt="2024-08-18T12:53:55.992" v="2572" actId="2696"/>
        <pc:sldMkLst>
          <pc:docMk/>
          <pc:sldMk cId="748275814" sldId="316"/>
        </pc:sldMkLst>
        <pc:picChg chg="add mod">
          <ac:chgData name="Sarawoot Kongyoung" userId="3c6e786b-6c74-44bb-b33c-0040d5d8c246" providerId="ADAL" clId="{962E4C19-0485-4231-9B82-70546711EBC7}" dt="2024-08-18T11:22:02.113" v="2448" actId="1076"/>
          <ac:picMkLst>
            <pc:docMk/>
            <pc:sldMk cId="748275814" sldId="316"/>
            <ac:picMk id="3" creationId="{0A908E3B-BF29-04A4-0233-F888955666D5}"/>
          </ac:picMkLst>
        </pc:picChg>
      </pc:sldChg>
      <pc:sldChg chg="addSp new del mod">
        <pc:chgData name="Sarawoot Kongyoung" userId="3c6e786b-6c74-44bb-b33c-0040d5d8c246" providerId="ADAL" clId="{962E4C19-0485-4231-9B82-70546711EBC7}" dt="2024-08-18T12:53:55.992" v="2572" actId="2696"/>
        <pc:sldMkLst>
          <pc:docMk/>
          <pc:sldMk cId="3190060664" sldId="317"/>
        </pc:sldMkLst>
        <pc:picChg chg="add">
          <ac:chgData name="Sarawoot Kongyoung" userId="3c6e786b-6c74-44bb-b33c-0040d5d8c246" providerId="ADAL" clId="{962E4C19-0485-4231-9B82-70546711EBC7}" dt="2024-08-18T11:21:59.380" v="2447" actId="22"/>
          <ac:picMkLst>
            <pc:docMk/>
            <pc:sldMk cId="3190060664" sldId="317"/>
            <ac:picMk id="3" creationId="{8B8C4A55-62DA-F972-C212-27F587475612}"/>
          </ac:picMkLst>
        </pc:picChg>
      </pc:sldChg>
      <pc:sldChg chg="addSp new del mod">
        <pc:chgData name="Sarawoot Kongyoung" userId="3c6e786b-6c74-44bb-b33c-0040d5d8c246" providerId="ADAL" clId="{962E4C19-0485-4231-9B82-70546711EBC7}" dt="2024-08-18T12:53:55.992" v="2572" actId="2696"/>
        <pc:sldMkLst>
          <pc:docMk/>
          <pc:sldMk cId="1893061733" sldId="318"/>
        </pc:sldMkLst>
        <pc:picChg chg="add">
          <ac:chgData name="Sarawoot Kongyoung" userId="3c6e786b-6c74-44bb-b33c-0040d5d8c246" providerId="ADAL" clId="{962E4C19-0485-4231-9B82-70546711EBC7}" dt="2024-08-18T11:24:32.759" v="2450" actId="22"/>
          <ac:picMkLst>
            <pc:docMk/>
            <pc:sldMk cId="1893061733" sldId="318"/>
            <ac:picMk id="3" creationId="{B07836BB-C57E-2E51-BE73-09389B838125}"/>
          </ac:picMkLst>
        </pc:picChg>
      </pc:sldChg>
      <pc:sldChg chg="addSp modSp new del mod">
        <pc:chgData name="Sarawoot Kongyoung" userId="3c6e786b-6c74-44bb-b33c-0040d5d8c246" providerId="ADAL" clId="{962E4C19-0485-4231-9B82-70546711EBC7}" dt="2024-08-18T12:53:55.992" v="2572" actId="2696"/>
        <pc:sldMkLst>
          <pc:docMk/>
          <pc:sldMk cId="1548230806" sldId="319"/>
        </pc:sldMkLst>
        <pc:spChg chg="add">
          <ac:chgData name="Sarawoot Kongyoung" userId="3c6e786b-6c74-44bb-b33c-0040d5d8c246" providerId="ADAL" clId="{962E4C19-0485-4231-9B82-70546711EBC7}" dt="2024-08-18T11:25:15.944" v="2456" actId="11529"/>
          <ac:spMkLst>
            <pc:docMk/>
            <pc:sldMk cId="1548230806" sldId="319"/>
            <ac:spMk id="6" creationId="{4E2005CC-D281-4754-4E79-6375A4049189}"/>
          </ac:spMkLst>
        </pc:spChg>
        <pc:spChg chg="add mod">
          <ac:chgData name="Sarawoot Kongyoung" userId="3c6e786b-6c74-44bb-b33c-0040d5d8c246" providerId="ADAL" clId="{962E4C19-0485-4231-9B82-70546711EBC7}" dt="2024-08-18T11:25:31.575" v="2460" actId="1582"/>
          <ac:spMkLst>
            <pc:docMk/>
            <pc:sldMk cId="1548230806" sldId="319"/>
            <ac:spMk id="7" creationId="{03F008F6-195D-B7DC-2E4E-0929F1BCAAB9}"/>
          </ac:spMkLst>
        </pc:spChg>
        <pc:spChg chg="add mod">
          <ac:chgData name="Sarawoot Kongyoung" userId="3c6e786b-6c74-44bb-b33c-0040d5d8c246" providerId="ADAL" clId="{962E4C19-0485-4231-9B82-70546711EBC7}" dt="2024-08-18T11:25:37.072" v="2462" actId="1076"/>
          <ac:spMkLst>
            <pc:docMk/>
            <pc:sldMk cId="1548230806" sldId="319"/>
            <ac:spMk id="8" creationId="{9D811151-BF77-F6D5-5056-62542CA910B1}"/>
          </ac:spMkLst>
        </pc:spChg>
        <pc:picChg chg="add mod">
          <ac:chgData name="Sarawoot Kongyoung" userId="3c6e786b-6c74-44bb-b33c-0040d5d8c246" providerId="ADAL" clId="{962E4C19-0485-4231-9B82-70546711EBC7}" dt="2024-08-18T11:24:52.343" v="2453" actId="1076"/>
          <ac:picMkLst>
            <pc:docMk/>
            <pc:sldMk cId="1548230806" sldId="319"/>
            <ac:picMk id="3" creationId="{F4C22FE2-A489-37F1-BBDC-1175A66A6BDC}"/>
          </ac:picMkLst>
        </pc:picChg>
        <pc:picChg chg="add mod">
          <ac:chgData name="Sarawoot Kongyoung" userId="3c6e786b-6c74-44bb-b33c-0040d5d8c246" providerId="ADAL" clId="{962E4C19-0485-4231-9B82-70546711EBC7}" dt="2024-08-18T11:25:07.694" v="2455" actId="1076"/>
          <ac:picMkLst>
            <pc:docMk/>
            <pc:sldMk cId="1548230806" sldId="319"/>
            <ac:picMk id="5" creationId="{9FEF8451-4CD7-CFDF-3A20-01F9D42ACB60}"/>
          </ac:picMkLst>
        </pc:picChg>
      </pc:sldChg>
      <pc:sldChg chg="addSp delSp modSp new del mod modClrScheme chgLayout">
        <pc:chgData name="Sarawoot Kongyoung" userId="3c6e786b-6c74-44bb-b33c-0040d5d8c246" providerId="ADAL" clId="{962E4C19-0485-4231-9B82-70546711EBC7}" dt="2024-08-18T12:53:55.992" v="2572" actId="2696"/>
        <pc:sldMkLst>
          <pc:docMk/>
          <pc:sldMk cId="4152383188" sldId="320"/>
        </pc:sldMkLst>
        <pc:spChg chg="add del mod ord">
          <ac:chgData name="Sarawoot Kongyoung" userId="3c6e786b-6c74-44bb-b33c-0040d5d8c246" providerId="ADAL" clId="{962E4C19-0485-4231-9B82-70546711EBC7}" dt="2024-08-18T11:42:34.199" v="2466" actId="700"/>
          <ac:spMkLst>
            <pc:docMk/>
            <pc:sldMk cId="4152383188" sldId="320"/>
            <ac:spMk id="4" creationId="{EC1ED394-AE82-94B8-F760-E8CB425061BA}"/>
          </ac:spMkLst>
        </pc:spChg>
        <pc:spChg chg="add del mod ord">
          <ac:chgData name="Sarawoot Kongyoung" userId="3c6e786b-6c74-44bb-b33c-0040d5d8c246" providerId="ADAL" clId="{962E4C19-0485-4231-9B82-70546711EBC7}" dt="2024-08-18T11:42:34.199" v="2466" actId="700"/>
          <ac:spMkLst>
            <pc:docMk/>
            <pc:sldMk cId="4152383188" sldId="320"/>
            <ac:spMk id="5" creationId="{53CD5140-0648-4DDD-317C-750F2EB4093E}"/>
          </ac:spMkLst>
        </pc:spChg>
        <pc:spChg chg="add mod">
          <ac:chgData name="Sarawoot Kongyoung" userId="3c6e786b-6c74-44bb-b33c-0040d5d8c246" providerId="ADAL" clId="{962E4C19-0485-4231-9B82-70546711EBC7}" dt="2024-08-18T11:43:31.433" v="2477"/>
          <ac:spMkLst>
            <pc:docMk/>
            <pc:sldMk cId="4152383188" sldId="320"/>
            <ac:spMk id="6" creationId="{EF12517C-D0D0-8D7C-151F-8C4214EB13E9}"/>
          </ac:spMkLst>
        </pc:spChg>
        <pc:spChg chg="add del mod">
          <ac:chgData name="Sarawoot Kongyoung" userId="3c6e786b-6c74-44bb-b33c-0040d5d8c246" providerId="ADAL" clId="{962E4C19-0485-4231-9B82-70546711EBC7}" dt="2024-08-18T11:42:38.317" v="2469" actId="22"/>
          <ac:spMkLst>
            <pc:docMk/>
            <pc:sldMk cId="4152383188" sldId="320"/>
            <ac:spMk id="7" creationId="{41EF2B0B-762F-38BC-B9DA-222A1B0B3497}"/>
          </ac:spMkLst>
        </pc:spChg>
        <pc:picChg chg="add del">
          <ac:chgData name="Sarawoot Kongyoung" userId="3c6e786b-6c74-44bb-b33c-0040d5d8c246" providerId="ADAL" clId="{962E4C19-0485-4231-9B82-70546711EBC7}" dt="2024-08-18T11:42:34.759" v="2467" actId="22"/>
          <ac:picMkLst>
            <pc:docMk/>
            <pc:sldMk cId="4152383188" sldId="320"/>
            <ac:picMk id="3" creationId="{784D4190-EB11-2B2B-FCCF-E38DAC2812A1}"/>
          </ac:picMkLst>
        </pc:picChg>
        <pc:picChg chg="add mod ord">
          <ac:chgData name="Sarawoot Kongyoung" userId="3c6e786b-6c74-44bb-b33c-0040d5d8c246" providerId="ADAL" clId="{962E4C19-0485-4231-9B82-70546711EBC7}" dt="2024-08-18T11:43:39.115" v="2479" actId="1076"/>
          <ac:picMkLst>
            <pc:docMk/>
            <pc:sldMk cId="4152383188" sldId="320"/>
            <ac:picMk id="9" creationId="{85439417-F15C-5DBB-F3F8-E391C2419725}"/>
          </ac:picMkLst>
        </pc:picChg>
      </pc:sldChg>
      <pc:sldChg chg="addSp delSp new del mod modClrScheme chgLayout">
        <pc:chgData name="Sarawoot Kongyoung" userId="3c6e786b-6c74-44bb-b33c-0040d5d8c246" providerId="ADAL" clId="{962E4C19-0485-4231-9B82-70546711EBC7}" dt="2024-08-18T12:53:55.992" v="2572" actId="2696"/>
        <pc:sldMkLst>
          <pc:docMk/>
          <pc:sldMk cId="50044370" sldId="321"/>
        </pc:sldMkLst>
        <pc:spChg chg="del">
          <ac:chgData name="Sarawoot Kongyoung" userId="3c6e786b-6c74-44bb-b33c-0040d5d8c246" providerId="ADAL" clId="{962E4C19-0485-4231-9B82-70546711EBC7}" dt="2024-08-18T11:55:14.719" v="2483" actId="700"/>
          <ac:spMkLst>
            <pc:docMk/>
            <pc:sldMk cId="50044370" sldId="321"/>
            <ac:spMk id="2" creationId="{C66813F6-9B8E-FF22-FB28-7AB1C0B04B8D}"/>
          </ac:spMkLst>
        </pc:spChg>
        <pc:spChg chg="del">
          <ac:chgData name="Sarawoot Kongyoung" userId="3c6e786b-6c74-44bb-b33c-0040d5d8c246" providerId="ADAL" clId="{962E4C19-0485-4231-9B82-70546711EBC7}" dt="2024-08-18T11:55:14.719" v="2483" actId="700"/>
          <ac:spMkLst>
            <pc:docMk/>
            <pc:sldMk cId="50044370" sldId="321"/>
            <ac:spMk id="3" creationId="{01FEAFE6-FB01-DEEF-3972-EA4B0C2E76C2}"/>
          </ac:spMkLst>
        </pc:spChg>
        <pc:picChg chg="add del">
          <ac:chgData name="Sarawoot Kongyoung" userId="3c6e786b-6c74-44bb-b33c-0040d5d8c246" providerId="ADAL" clId="{962E4C19-0485-4231-9B82-70546711EBC7}" dt="2024-08-18T11:55:13.212" v="2482" actId="22"/>
          <ac:picMkLst>
            <pc:docMk/>
            <pc:sldMk cId="50044370" sldId="321"/>
            <ac:picMk id="5" creationId="{44348380-DD1A-6E9C-9C1B-B2A029935B34}"/>
          </ac:picMkLst>
        </pc:picChg>
        <pc:picChg chg="add">
          <ac:chgData name="Sarawoot Kongyoung" userId="3c6e786b-6c74-44bb-b33c-0040d5d8c246" providerId="ADAL" clId="{962E4C19-0485-4231-9B82-70546711EBC7}" dt="2024-08-18T11:55:15.250" v="2484" actId="22"/>
          <ac:picMkLst>
            <pc:docMk/>
            <pc:sldMk cId="50044370" sldId="321"/>
            <ac:picMk id="7" creationId="{37C8DAA7-301E-B6A0-5781-E3EDE3C5FFA0}"/>
          </ac:picMkLst>
        </pc:picChg>
      </pc:sldChg>
      <pc:sldChg chg="addSp modSp new del mod modClrScheme chgLayout">
        <pc:chgData name="Sarawoot Kongyoung" userId="3c6e786b-6c74-44bb-b33c-0040d5d8c246" providerId="ADAL" clId="{962E4C19-0485-4231-9B82-70546711EBC7}" dt="2024-08-18T11:43:35.633" v="2478" actId="47"/>
        <pc:sldMkLst>
          <pc:docMk/>
          <pc:sldMk cId="402468952" sldId="321"/>
        </pc:sldMkLst>
        <pc:spChg chg="add mod">
          <ac:chgData name="Sarawoot Kongyoung" userId="3c6e786b-6c74-44bb-b33c-0040d5d8c246" providerId="ADAL" clId="{962E4C19-0485-4231-9B82-70546711EBC7}" dt="2024-08-18T11:43:29.129" v="2476" actId="21"/>
          <ac:spMkLst>
            <pc:docMk/>
            <pc:sldMk cId="402468952" sldId="321"/>
            <ac:spMk id="2" creationId="{53AF6F5B-D50A-167D-E98E-06B21A8EC1F0}"/>
          </ac:spMkLst>
        </pc:spChg>
        <pc:spChg chg="add mod">
          <ac:chgData name="Sarawoot Kongyoung" userId="3c6e786b-6c74-44bb-b33c-0040d5d8c246" providerId="ADAL" clId="{962E4C19-0485-4231-9B82-70546711EBC7}" dt="2024-08-18T11:43:13.920" v="2472" actId="700"/>
          <ac:spMkLst>
            <pc:docMk/>
            <pc:sldMk cId="402468952" sldId="321"/>
            <ac:spMk id="3" creationId="{312790C3-F2FD-6A4B-D4C3-EF55B9423E3C}"/>
          </ac:spMkLst>
        </pc:spChg>
      </pc:sldChg>
      <pc:sldChg chg="addSp delSp modSp new del mod modClrScheme chgLayout">
        <pc:chgData name="Sarawoot Kongyoung" userId="3c6e786b-6c74-44bb-b33c-0040d5d8c246" providerId="ADAL" clId="{962E4C19-0485-4231-9B82-70546711EBC7}" dt="2024-08-18T12:53:55.992" v="2572" actId="2696"/>
        <pc:sldMkLst>
          <pc:docMk/>
          <pc:sldMk cId="3388256784" sldId="322"/>
        </pc:sldMkLst>
        <pc:spChg chg="del">
          <ac:chgData name="Sarawoot Kongyoung" userId="3c6e786b-6c74-44bb-b33c-0040d5d8c246" providerId="ADAL" clId="{962E4C19-0485-4231-9B82-70546711EBC7}" dt="2024-08-18T11:55:32.001" v="2486" actId="700"/>
          <ac:spMkLst>
            <pc:docMk/>
            <pc:sldMk cId="3388256784" sldId="322"/>
            <ac:spMk id="2" creationId="{C65ABFB5-2A59-256F-D207-9DE4F66E79B7}"/>
          </ac:spMkLst>
        </pc:spChg>
        <pc:spChg chg="del">
          <ac:chgData name="Sarawoot Kongyoung" userId="3c6e786b-6c74-44bb-b33c-0040d5d8c246" providerId="ADAL" clId="{962E4C19-0485-4231-9B82-70546711EBC7}" dt="2024-08-18T11:55:32.001" v="2486" actId="700"/>
          <ac:spMkLst>
            <pc:docMk/>
            <pc:sldMk cId="3388256784" sldId="322"/>
            <ac:spMk id="3" creationId="{996E6A3E-891F-E3F5-7FFA-C1724AC6F3B1}"/>
          </ac:spMkLst>
        </pc:spChg>
        <pc:picChg chg="add mod">
          <ac:chgData name="Sarawoot Kongyoung" userId="3c6e786b-6c74-44bb-b33c-0040d5d8c246" providerId="ADAL" clId="{962E4C19-0485-4231-9B82-70546711EBC7}" dt="2024-08-18T11:55:36.831" v="2489" actId="1076"/>
          <ac:picMkLst>
            <pc:docMk/>
            <pc:sldMk cId="3388256784" sldId="322"/>
            <ac:picMk id="5" creationId="{51393AEB-273F-4B45-A3B5-37141F42FFE1}"/>
          </ac:picMkLst>
        </pc:picChg>
      </pc:sldChg>
      <pc:sldChg chg="addSp modSp new del mod">
        <pc:chgData name="Sarawoot Kongyoung" userId="3c6e786b-6c74-44bb-b33c-0040d5d8c246" providerId="ADAL" clId="{962E4C19-0485-4231-9B82-70546711EBC7}" dt="2024-08-18T12:53:55.992" v="2572" actId="2696"/>
        <pc:sldMkLst>
          <pc:docMk/>
          <pc:sldMk cId="2888132308" sldId="323"/>
        </pc:sldMkLst>
        <pc:picChg chg="add mod">
          <ac:chgData name="Sarawoot Kongyoung" userId="3c6e786b-6c74-44bb-b33c-0040d5d8c246" providerId="ADAL" clId="{962E4C19-0485-4231-9B82-70546711EBC7}" dt="2024-08-18T12:04:31.361" v="2504" actId="1076"/>
          <ac:picMkLst>
            <pc:docMk/>
            <pc:sldMk cId="2888132308" sldId="323"/>
            <ac:picMk id="3" creationId="{4771279B-BED5-216F-58DD-512D76E7C0B8}"/>
          </ac:picMkLst>
        </pc:picChg>
        <pc:picChg chg="add mod">
          <ac:chgData name="Sarawoot Kongyoung" userId="3c6e786b-6c74-44bb-b33c-0040d5d8c246" providerId="ADAL" clId="{962E4C19-0485-4231-9B82-70546711EBC7}" dt="2024-08-18T12:04:35.019" v="2506" actId="1076"/>
          <ac:picMkLst>
            <pc:docMk/>
            <pc:sldMk cId="2888132308" sldId="323"/>
            <ac:picMk id="5" creationId="{C34D1C13-5661-B583-3DFE-C0B25501BB82}"/>
          </ac:picMkLst>
        </pc:picChg>
      </pc:sldChg>
      <pc:sldChg chg="addSp modSp new del mod">
        <pc:chgData name="Sarawoot Kongyoung" userId="3c6e786b-6c74-44bb-b33c-0040d5d8c246" providerId="ADAL" clId="{962E4C19-0485-4231-9B82-70546711EBC7}" dt="2024-08-18T12:53:55.992" v="2572" actId="2696"/>
        <pc:sldMkLst>
          <pc:docMk/>
          <pc:sldMk cId="4059923421" sldId="324"/>
        </pc:sldMkLst>
        <pc:picChg chg="add mod">
          <ac:chgData name="Sarawoot Kongyoung" userId="3c6e786b-6c74-44bb-b33c-0040d5d8c246" providerId="ADAL" clId="{962E4C19-0485-4231-9B82-70546711EBC7}" dt="2024-08-18T11:58:29.280" v="2499" actId="14100"/>
          <ac:picMkLst>
            <pc:docMk/>
            <pc:sldMk cId="4059923421" sldId="324"/>
            <ac:picMk id="3" creationId="{793762B9-CF66-BBDF-C160-F5656DEB4BC0}"/>
          </ac:picMkLst>
        </pc:picChg>
        <pc:picChg chg="add mod">
          <ac:chgData name="Sarawoot Kongyoung" userId="3c6e786b-6c74-44bb-b33c-0040d5d8c246" providerId="ADAL" clId="{962E4C19-0485-4231-9B82-70546711EBC7}" dt="2024-08-18T11:58:26.055" v="2498" actId="14100"/>
          <ac:picMkLst>
            <pc:docMk/>
            <pc:sldMk cId="4059923421" sldId="324"/>
            <ac:picMk id="5" creationId="{411621CE-18D0-CB11-4EEF-31EDFB8D0ED7}"/>
          </ac:picMkLst>
        </pc:picChg>
      </pc:sldChg>
      <pc:sldChg chg="addSp modSp new del mod">
        <pc:chgData name="Sarawoot Kongyoung" userId="3c6e786b-6c74-44bb-b33c-0040d5d8c246" providerId="ADAL" clId="{962E4C19-0485-4231-9B82-70546711EBC7}" dt="2024-08-18T12:53:55.992" v="2572" actId="2696"/>
        <pc:sldMkLst>
          <pc:docMk/>
          <pc:sldMk cId="1983536451" sldId="325"/>
        </pc:sldMkLst>
        <pc:picChg chg="add mod">
          <ac:chgData name="Sarawoot Kongyoung" userId="3c6e786b-6c74-44bb-b33c-0040d5d8c246" providerId="ADAL" clId="{962E4C19-0485-4231-9B82-70546711EBC7}" dt="2024-08-18T11:59:31.265" v="2502" actId="1076"/>
          <ac:picMkLst>
            <pc:docMk/>
            <pc:sldMk cId="1983536451" sldId="325"/>
            <ac:picMk id="3" creationId="{CC59E104-273E-D619-804F-40ACEBA85454}"/>
          </ac:picMkLst>
        </pc:picChg>
      </pc:sldChg>
      <pc:sldChg chg="addSp modSp new del mod">
        <pc:chgData name="Sarawoot Kongyoung" userId="3c6e786b-6c74-44bb-b33c-0040d5d8c246" providerId="ADAL" clId="{962E4C19-0485-4231-9B82-70546711EBC7}" dt="2024-08-18T12:53:55.992" v="2572" actId="2696"/>
        <pc:sldMkLst>
          <pc:docMk/>
          <pc:sldMk cId="1102726311" sldId="326"/>
        </pc:sldMkLst>
        <pc:picChg chg="add mod modCrop">
          <ac:chgData name="Sarawoot Kongyoung" userId="3c6e786b-6c74-44bb-b33c-0040d5d8c246" providerId="ADAL" clId="{962E4C19-0485-4231-9B82-70546711EBC7}" dt="2024-08-18T12:14:23.080" v="2508" actId="732"/>
          <ac:picMkLst>
            <pc:docMk/>
            <pc:sldMk cId="1102726311" sldId="326"/>
            <ac:picMk id="3" creationId="{1625FC13-61BB-24AC-0B1C-E7C1AEC85861}"/>
          </ac:picMkLst>
        </pc:picChg>
      </pc:sldChg>
      <pc:sldChg chg="addSp new del mod">
        <pc:chgData name="Sarawoot Kongyoung" userId="3c6e786b-6c74-44bb-b33c-0040d5d8c246" providerId="ADAL" clId="{962E4C19-0485-4231-9B82-70546711EBC7}" dt="2024-08-18T12:53:55.992" v="2572" actId="2696"/>
        <pc:sldMkLst>
          <pc:docMk/>
          <pc:sldMk cId="1133863326" sldId="327"/>
        </pc:sldMkLst>
        <pc:picChg chg="add">
          <ac:chgData name="Sarawoot Kongyoung" userId="3c6e786b-6c74-44bb-b33c-0040d5d8c246" providerId="ADAL" clId="{962E4C19-0485-4231-9B82-70546711EBC7}" dt="2024-08-18T12:14:36.775" v="2510" actId="22"/>
          <ac:picMkLst>
            <pc:docMk/>
            <pc:sldMk cId="1133863326" sldId="327"/>
            <ac:picMk id="3" creationId="{33E2F8AB-2720-4E83-617B-3ED8A1F2FC77}"/>
          </ac:picMkLst>
        </pc:picChg>
      </pc:sldChg>
      <pc:sldChg chg="addSp delSp modSp new del mod">
        <pc:chgData name="Sarawoot Kongyoung" userId="3c6e786b-6c74-44bb-b33c-0040d5d8c246" providerId="ADAL" clId="{962E4C19-0485-4231-9B82-70546711EBC7}" dt="2024-08-18T12:53:55.992" v="2572" actId="2696"/>
        <pc:sldMkLst>
          <pc:docMk/>
          <pc:sldMk cId="821054163" sldId="328"/>
        </pc:sldMkLst>
        <pc:picChg chg="add del mod modCrop">
          <ac:chgData name="Sarawoot Kongyoung" userId="3c6e786b-6c74-44bb-b33c-0040d5d8c246" providerId="ADAL" clId="{962E4C19-0485-4231-9B82-70546711EBC7}" dt="2024-08-18T12:34:08.856" v="2541" actId="478"/>
          <ac:picMkLst>
            <pc:docMk/>
            <pc:sldMk cId="821054163" sldId="328"/>
            <ac:picMk id="3" creationId="{13204165-C8D5-D9D0-CE13-2EC5D636A660}"/>
          </ac:picMkLst>
        </pc:picChg>
        <pc:picChg chg="add del mod">
          <ac:chgData name="Sarawoot Kongyoung" userId="3c6e786b-6c74-44bb-b33c-0040d5d8c246" providerId="ADAL" clId="{962E4C19-0485-4231-9B82-70546711EBC7}" dt="2024-08-18T12:34:20.511" v="2544" actId="478"/>
          <ac:picMkLst>
            <pc:docMk/>
            <pc:sldMk cId="821054163" sldId="328"/>
            <ac:picMk id="5" creationId="{DB871F1F-0749-3B2C-45CD-8C0C71A1BF54}"/>
          </ac:picMkLst>
        </pc:picChg>
        <pc:picChg chg="add">
          <ac:chgData name="Sarawoot Kongyoung" userId="3c6e786b-6c74-44bb-b33c-0040d5d8c246" providerId="ADAL" clId="{962E4C19-0485-4231-9B82-70546711EBC7}" dt="2024-08-18T12:34:20.900" v="2545" actId="22"/>
          <ac:picMkLst>
            <pc:docMk/>
            <pc:sldMk cId="821054163" sldId="328"/>
            <ac:picMk id="7" creationId="{B5D07CD2-3CC7-BDF4-C7F3-9059EDC29A62}"/>
          </ac:picMkLst>
        </pc:picChg>
      </pc:sldChg>
      <pc:sldChg chg="addSp modSp new del mod">
        <pc:chgData name="Sarawoot Kongyoung" userId="3c6e786b-6c74-44bb-b33c-0040d5d8c246" providerId="ADAL" clId="{962E4C19-0485-4231-9B82-70546711EBC7}" dt="2024-08-18T12:53:55.992" v="2572" actId="2696"/>
        <pc:sldMkLst>
          <pc:docMk/>
          <pc:sldMk cId="4132596763" sldId="329"/>
        </pc:sldMkLst>
        <pc:picChg chg="add mod modCrop">
          <ac:chgData name="Sarawoot Kongyoung" userId="3c6e786b-6c74-44bb-b33c-0040d5d8c246" providerId="ADAL" clId="{962E4C19-0485-4231-9B82-70546711EBC7}" dt="2024-08-18T12:15:17.195" v="2518" actId="1076"/>
          <ac:picMkLst>
            <pc:docMk/>
            <pc:sldMk cId="4132596763" sldId="329"/>
            <ac:picMk id="3" creationId="{385F8594-95B3-614E-F9D0-28B994CA71B2}"/>
          </ac:picMkLst>
        </pc:picChg>
      </pc:sldChg>
      <pc:sldChg chg="addSp new del mod">
        <pc:chgData name="Sarawoot Kongyoung" userId="3c6e786b-6c74-44bb-b33c-0040d5d8c246" providerId="ADAL" clId="{962E4C19-0485-4231-9B82-70546711EBC7}" dt="2024-08-18T12:53:55.992" v="2572" actId="2696"/>
        <pc:sldMkLst>
          <pc:docMk/>
          <pc:sldMk cId="1994376357" sldId="330"/>
        </pc:sldMkLst>
        <pc:picChg chg="add">
          <ac:chgData name="Sarawoot Kongyoung" userId="3c6e786b-6c74-44bb-b33c-0040d5d8c246" providerId="ADAL" clId="{962E4C19-0485-4231-9B82-70546711EBC7}" dt="2024-08-18T12:29:27.745" v="2520" actId="22"/>
          <ac:picMkLst>
            <pc:docMk/>
            <pc:sldMk cId="1994376357" sldId="330"/>
            <ac:picMk id="3" creationId="{7D4BFB84-A5F3-4DFF-B306-4536D9402870}"/>
          </ac:picMkLst>
        </pc:picChg>
      </pc:sldChg>
      <pc:sldChg chg="addSp modSp new del mod">
        <pc:chgData name="Sarawoot Kongyoung" userId="3c6e786b-6c74-44bb-b33c-0040d5d8c246" providerId="ADAL" clId="{962E4C19-0485-4231-9B82-70546711EBC7}" dt="2024-08-18T12:53:55.992" v="2572" actId="2696"/>
        <pc:sldMkLst>
          <pc:docMk/>
          <pc:sldMk cId="2823221472" sldId="331"/>
        </pc:sldMkLst>
        <pc:spChg chg="add mod">
          <ac:chgData name="Sarawoot Kongyoung" userId="3c6e786b-6c74-44bb-b33c-0040d5d8c246" providerId="ADAL" clId="{962E4C19-0485-4231-9B82-70546711EBC7}" dt="2024-08-18T12:30:43.311" v="2526" actId="1582"/>
          <ac:spMkLst>
            <pc:docMk/>
            <pc:sldMk cId="2823221472" sldId="331"/>
            <ac:spMk id="4" creationId="{DD8E5835-CC10-A1BC-EF61-1A9729774D63}"/>
          </ac:spMkLst>
        </pc:spChg>
        <pc:spChg chg="add mod">
          <ac:chgData name="Sarawoot Kongyoung" userId="3c6e786b-6c74-44bb-b33c-0040d5d8c246" providerId="ADAL" clId="{962E4C19-0485-4231-9B82-70546711EBC7}" dt="2024-08-18T12:30:53.607" v="2529" actId="14100"/>
          <ac:spMkLst>
            <pc:docMk/>
            <pc:sldMk cId="2823221472" sldId="331"/>
            <ac:spMk id="5" creationId="{E2F00384-8318-0FE2-F2EE-D6655D29C364}"/>
          </ac:spMkLst>
        </pc:spChg>
        <pc:spChg chg="add mod">
          <ac:chgData name="Sarawoot Kongyoung" userId="3c6e786b-6c74-44bb-b33c-0040d5d8c246" providerId="ADAL" clId="{962E4C19-0485-4231-9B82-70546711EBC7}" dt="2024-08-18T12:31:30.285" v="2540" actId="1076"/>
          <ac:spMkLst>
            <pc:docMk/>
            <pc:sldMk cId="2823221472" sldId="331"/>
            <ac:spMk id="7" creationId="{B05CE60B-59FE-2C3D-6D21-3E09838B602E}"/>
          </ac:spMkLst>
        </pc:spChg>
        <pc:picChg chg="add">
          <ac:chgData name="Sarawoot Kongyoung" userId="3c6e786b-6c74-44bb-b33c-0040d5d8c246" providerId="ADAL" clId="{962E4C19-0485-4231-9B82-70546711EBC7}" dt="2024-08-18T12:29:43.210" v="2522" actId="22"/>
          <ac:picMkLst>
            <pc:docMk/>
            <pc:sldMk cId="2823221472" sldId="331"/>
            <ac:picMk id="3" creationId="{27C59A80-3BD3-15F2-3166-D8FD8449B4F9}"/>
          </ac:picMkLst>
        </pc:picChg>
      </pc:sldChg>
      <pc:sldChg chg="addSp delSp modSp add del mod">
        <pc:chgData name="Sarawoot Kongyoung" userId="3c6e786b-6c74-44bb-b33c-0040d5d8c246" providerId="ADAL" clId="{962E4C19-0485-4231-9B82-70546711EBC7}" dt="2024-08-18T12:53:55.992" v="2572" actId="2696"/>
        <pc:sldMkLst>
          <pc:docMk/>
          <pc:sldMk cId="2451567903" sldId="332"/>
        </pc:sldMkLst>
        <pc:grpChg chg="mod">
          <ac:chgData name="Sarawoot Kongyoung" userId="3c6e786b-6c74-44bb-b33c-0040d5d8c246" providerId="ADAL" clId="{962E4C19-0485-4231-9B82-70546711EBC7}" dt="2024-08-18T12:38:30.909" v="2568" actId="1076"/>
          <ac:grpSpMkLst>
            <pc:docMk/>
            <pc:sldMk cId="2451567903" sldId="332"/>
            <ac:grpSpMk id="15" creationId="{540F1912-78B8-7B4F-B774-204AA976C051}"/>
          </ac:grpSpMkLst>
        </pc:grpChg>
        <pc:picChg chg="del">
          <ac:chgData name="Sarawoot Kongyoung" userId="3c6e786b-6c74-44bb-b33c-0040d5d8c246" providerId="ADAL" clId="{962E4C19-0485-4231-9B82-70546711EBC7}" dt="2024-08-18T12:37:54.457" v="2561" actId="478"/>
          <ac:picMkLst>
            <pc:docMk/>
            <pc:sldMk cId="2451567903" sldId="332"/>
            <ac:picMk id="4" creationId="{8C461F45-DBC5-318B-C0DA-10F7590D90B4}"/>
          </ac:picMkLst>
        </pc:picChg>
        <pc:picChg chg="add mod ord">
          <ac:chgData name="Sarawoot Kongyoung" userId="3c6e786b-6c74-44bb-b33c-0040d5d8c246" providerId="ADAL" clId="{962E4C19-0485-4231-9B82-70546711EBC7}" dt="2024-08-18T12:37:17.338" v="2551" actId="167"/>
          <ac:picMkLst>
            <pc:docMk/>
            <pc:sldMk cId="2451567903" sldId="332"/>
            <ac:picMk id="5" creationId="{E723874C-FA72-479B-E2A3-93626E2C4A44}"/>
          </ac:picMkLst>
        </pc:picChg>
        <pc:picChg chg="del">
          <ac:chgData name="Sarawoot Kongyoung" userId="3c6e786b-6c74-44bb-b33c-0040d5d8c246" providerId="ADAL" clId="{962E4C19-0485-4231-9B82-70546711EBC7}" dt="2024-08-18T12:37:09.239" v="2547" actId="478"/>
          <ac:picMkLst>
            <pc:docMk/>
            <pc:sldMk cId="2451567903" sldId="332"/>
            <ac:picMk id="6" creationId="{2F2F05BD-0926-0536-9F43-2276A6ED2FFF}"/>
          </ac:picMkLst>
        </pc:picChg>
        <pc:picChg chg="add mod ord">
          <ac:chgData name="Sarawoot Kongyoung" userId="3c6e786b-6c74-44bb-b33c-0040d5d8c246" providerId="ADAL" clId="{962E4C19-0485-4231-9B82-70546711EBC7}" dt="2024-08-18T12:38:27.651" v="2567" actId="1076"/>
          <ac:picMkLst>
            <pc:docMk/>
            <pc:sldMk cId="2451567903" sldId="332"/>
            <ac:picMk id="14" creationId="{DB4A7642-8F3A-AEE6-4513-AC09A8400E8C}"/>
          </ac:picMkLst>
        </pc:picChg>
        <pc:picChg chg="del">
          <ac:chgData name="Sarawoot Kongyoung" userId="3c6e786b-6c74-44bb-b33c-0040d5d8c246" providerId="ADAL" clId="{962E4C19-0485-4231-9B82-70546711EBC7}" dt="2024-08-18T12:37:31.522" v="2554" actId="478"/>
          <ac:picMkLst>
            <pc:docMk/>
            <pc:sldMk cId="2451567903" sldId="332"/>
            <ac:picMk id="19" creationId="{CF77933A-BB29-0B80-061D-6B5BFCB67266}"/>
          </ac:picMkLst>
        </pc:picChg>
        <pc:picChg chg="add mod">
          <ac:chgData name="Sarawoot Kongyoung" userId="3c6e786b-6c74-44bb-b33c-0040d5d8c246" providerId="ADAL" clId="{962E4C19-0485-4231-9B82-70546711EBC7}" dt="2024-08-18T12:38:25.025" v="2566" actId="1076"/>
          <ac:picMkLst>
            <pc:docMk/>
            <pc:sldMk cId="2451567903" sldId="332"/>
            <ac:picMk id="21" creationId="{7E9894EE-8F62-87E6-4CC4-82240C1AF1C7}"/>
          </ac:picMkLst>
        </pc:picChg>
        <pc:cxnChg chg="mod">
          <ac:chgData name="Sarawoot Kongyoung" userId="3c6e786b-6c74-44bb-b33c-0040d5d8c246" providerId="ADAL" clId="{962E4C19-0485-4231-9B82-70546711EBC7}" dt="2024-08-18T12:37:24.595" v="2553" actId="14100"/>
          <ac:cxnSpMkLst>
            <pc:docMk/>
            <pc:sldMk cId="2451567903" sldId="332"/>
            <ac:cxnSpMk id="11" creationId="{849B1F6E-9BB6-195E-F461-C1A6108E1F93}"/>
          </ac:cxnSpMkLst>
        </pc:cxnChg>
      </pc:sldChg>
      <pc:sldMasterChg chg="addSp delSp modSp modSldLayout">
        <pc:chgData name="Sarawoot Kongyoung" userId="3c6e786b-6c74-44bb-b33c-0040d5d8c246" providerId="ADAL" clId="{962E4C19-0485-4231-9B82-70546711EBC7}" dt="2024-08-18T02:47:26.575" v="228" actId="1076"/>
        <pc:sldMasterMkLst>
          <pc:docMk/>
          <pc:sldMasterMk cId="1250631194" sldId="2147483648"/>
        </pc:sldMasterMkLst>
        <pc:picChg chg="add del mod">
          <ac:chgData name="Sarawoot Kongyoung" userId="3c6e786b-6c74-44bb-b33c-0040d5d8c246" providerId="ADAL" clId="{962E4C19-0485-4231-9B82-70546711EBC7}" dt="2024-08-18T02:47:20.306" v="226" actId="478"/>
          <ac:picMkLst>
            <pc:docMk/>
            <pc:sldMasterMk cId="1250631194" sldId="2147483648"/>
            <ac:picMk id="7" creationId="{D60C56E1-613A-9D9B-236B-48A1364640CE}"/>
          </ac:picMkLst>
        </pc:picChg>
        <pc:picChg chg="add mod">
          <ac:chgData name="Sarawoot Kongyoung" userId="3c6e786b-6c74-44bb-b33c-0040d5d8c246" providerId="ADAL" clId="{962E4C19-0485-4231-9B82-70546711EBC7}" dt="2024-08-18T02:47:26.575" v="228" actId="1076"/>
          <ac:picMkLst>
            <pc:docMk/>
            <pc:sldMasterMk cId="1250631194" sldId="2147483648"/>
            <ac:picMk id="1026" creationId="{A031C691-42D2-1139-7504-4CADDC49010A}"/>
          </ac:picMkLst>
        </pc:picChg>
        <pc:sldLayoutChg chg="addSp delSp modSp">
          <pc:chgData name="Sarawoot Kongyoung" userId="3c6e786b-6c74-44bb-b33c-0040d5d8c246" providerId="ADAL" clId="{962E4C19-0485-4231-9B82-70546711EBC7}" dt="2024-08-18T02:46:16.010" v="224" actId="478"/>
          <pc:sldLayoutMkLst>
            <pc:docMk/>
            <pc:sldMasterMk cId="1250631194" sldId="2147483648"/>
            <pc:sldLayoutMk cId="55151866" sldId="2147483650"/>
          </pc:sldLayoutMkLst>
          <pc:picChg chg="add del mod">
            <ac:chgData name="Sarawoot Kongyoung" userId="3c6e786b-6c74-44bb-b33c-0040d5d8c246" providerId="ADAL" clId="{962E4C19-0485-4231-9B82-70546711EBC7}" dt="2024-08-18T02:46:16.010" v="224" actId="478"/>
            <ac:picMkLst>
              <pc:docMk/>
              <pc:sldMasterMk cId="1250631194" sldId="2147483648"/>
              <pc:sldLayoutMk cId="55151866" sldId="2147483650"/>
              <ac:picMk id="7" creationId="{9394B735-666A-ADCD-CA11-A5778066F217}"/>
            </ac:picMkLst>
          </pc:picChg>
          <pc:picChg chg="add mod">
            <ac:chgData name="Sarawoot Kongyoung" userId="3c6e786b-6c74-44bb-b33c-0040d5d8c246" providerId="ADAL" clId="{962E4C19-0485-4231-9B82-70546711EBC7}" dt="2024-08-18T02:46:00.193" v="223"/>
            <ac:picMkLst>
              <pc:docMk/>
              <pc:sldMasterMk cId="1250631194" sldId="2147483648"/>
              <pc:sldLayoutMk cId="55151866" sldId="2147483650"/>
              <ac:picMk id="8" creationId="{A48FE4E8-CB4D-0F05-77B3-8E2E7E64F694}"/>
            </ac:picMkLst>
          </pc:picChg>
        </pc:sldLayoutChg>
      </pc:sldMasterChg>
    </pc:docChg>
  </pc:docChgLst>
  <pc:docChgLst>
    <pc:chgData name="Sarawoot Kongyoung" userId="3c6e786b-6c74-44bb-b33c-0040d5d8c246" providerId="ADAL" clId="{A8A3CCE8-9570-4C59-A17A-CA1B59C4B390}"/>
    <pc:docChg chg="undo redo custSel addSld delSld modSld sldOrd">
      <pc:chgData name="Sarawoot Kongyoung" userId="3c6e786b-6c74-44bb-b33c-0040d5d8c246" providerId="ADAL" clId="{A8A3CCE8-9570-4C59-A17A-CA1B59C4B390}" dt="2024-09-01T05:50:11.822" v="590"/>
      <pc:docMkLst>
        <pc:docMk/>
      </pc:docMkLst>
      <pc:sldChg chg="modSp mod">
        <pc:chgData name="Sarawoot Kongyoung" userId="3c6e786b-6c74-44bb-b33c-0040d5d8c246" providerId="ADAL" clId="{A8A3CCE8-9570-4C59-A17A-CA1B59C4B390}" dt="2024-09-01T02:56:39.297" v="18" actId="27636"/>
        <pc:sldMkLst>
          <pc:docMk/>
          <pc:sldMk cId="2154946052" sldId="256"/>
        </pc:sldMkLst>
        <pc:spChg chg="mod">
          <ac:chgData name="Sarawoot Kongyoung" userId="3c6e786b-6c74-44bb-b33c-0040d5d8c246" providerId="ADAL" clId="{A8A3CCE8-9570-4C59-A17A-CA1B59C4B390}" dt="2024-09-01T02:56:39.297" v="18" actId="27636"/>
          <ac:spMkLst>
            <pc:docMk/>
            <pc:sldMk cId="2154946052" sldId="256"/>
            <ac:spMk id="3" creationId="{6DBC4C1B-F8AB-B4B2-A13E-5D7D95248B02}"/>
          </ac:spMkLst>
        </pc:spChg>
      </pc:sldChg>
      <pc:sldChg chg="modSp new mod">
        <pc:chgData name="Sarawoot Kongyoung" userId="3c6e786b-6c74-44bb-b33c-0040d5d8c246" providerId="ADAL" clId="{A8A3CCE8-9570-4C59-A17A-CA1B59C4B390}" dt="2024-09-01T02:59:50.277" v="54" actId="113"/>
        <pc:sldMkLst>
          <pc:docMk/>
          <pc:sldMk cId="301438583" sldId="257"/>
        </pc:sldMkLst>
        <pc:spChg chg="mod">
          <ac:chgData name="Sarawoot Kongyoung" userId="3c6e786b-6c74-44bb-b33c-0040d5d8c246" providerId="ADAL" clId="{A8A3CCE8-9570-4C59-A17A-CA1B59C4B390}" dt="2024-09-01T02:58:24.302" v="22" actId="20577"/>
          <ac:spMkLst>
            <pc:docMk/>
            <pc:sldMk cId="301438583" sldId="257"/>
            <ac:spMk id="2" creationId="{02992293-E317-A5B6-1909-9F85817AC921}"/>
          </ac:spMkLst>
        </pc:spChg>
        <pc:spChg chg="mod">
          <ac:chgData name="Sarawoot Kongyoung" userId="3c6e786b-6c74-44bb-b33c-0040d5d8c246" providerId="ADAL" clId="{A8A3CCE8-9570-4C59-A17A-CA1B59C4B390}" dt="2024-09-01T02:59:50.277" v="54" actId="113"/>
          <ac:spMkLst>
            <pc:docMk/>
            <pc:sldMk cId="301438583" sldId="257"/>
            <ac:spMk id="3" creationId="{E885DA3F-CD8A-739D-C4D4-0AB2500E5CAE}"/>
          </ac:spMkLst>
        </pc:spChg>
      </pc:sldChg>
      <pc:sldChg chg="del">
        <pc:chgData name="Sarawoot Kongyoung" userId="3c6e786b-6c74-44bb-b33c-0040d5d8c246" providerId="ADAL" clId="{A8A3CCE8-9570-4C59-A17A-CA1B59C4B390}" dt="2024-09-01T02:56:03.686" v="0" actId="47"/>
        <pc:sldMkLst>
          <pc:docMk/>
          <pc:sldMk cId="1296591612" sldId="257"/>
        </pc:sldMkLst>
      </pc:sldChg>
      <pc:sldChg chg="addSp delSp modSp new mod">
        <pc:chgData name="Sarawoot Kongyoung" userId="3c6e786b-6c74-44bb-b33c-0040d5d8c246" providerId="ADAL" clId="{A8A3CCE8-9570-4C59-A17A-CA1B59C4B390}" dt="2024-09-01T03:20:36.530" v="176" actId="207"/>
        <pc:sldMkLst>
          <pc:docMk/>
          <pc:sldMk cId="1459574786" sldId="258"/>
        </pc:sldMkLst>
        <pc:spChg chg="mod">
          <ac:chgData name="Sarawoot Kongyoung" userId="3c6e786b-6c74-44bb-b33c-0040d5d8c246" providerId="ADAL" clId="{A8A3CCE8-9570-4C59-A17A-CA1B59C4B390}" dt="2024-09-01T03:16:23.394" v="105" actId="20577"/>
          <ac:spMkLst>
            <pc:docMk/>
            <pc:sldMk cId="1459574786" sldId="258"/>
            <ac:spMk id="2" creationId="{06FCAAD6-C0DE-161A-9E1F-D3D6B25F497D}"/>
          </ac:spMkLst>
        </pc:spChg>
        <pc:spChg chg="del mod">
          <ac:chgData name="Sarawoot Kongyoung" userId="3c6e786b-6c74-44bb-b33c-0040d5d8c246" providerId="ADAL" clId="{A8A3CCE8-9570-4C59-A17A-CA1B59C4B390}" dt="2024-09-01T03:16:11.023" v="80" actId="22"/>
          <ac:spMkLst>
            <pc:docMk/>
            <pc:sldMk cId="1459574786" sldId="258"/>
            <ac:spMk id="3" creationId="{585F2AB1-DC1B-CB2B-D8B9-4CBFCD3D06F4}"/>
          </ac:spMkLst>
        </pc:spChg>
        <pc:spChg chg="add mod">
          <ac:chgData name="Sarawoot Kongyoung" userId="3c6e786b-6c74-44bb-b33c-0040d5d8c246" providerId="ADAL" clId="{A8A3CCE8-9570-4C59-A17A-CA1B59C4B390}" dt="2024-09-01T03:20:36.530" v="176" actId="207"/>
          <ac:spMkLst>
            <pc:docMk/>
            <pc:sldMk cId="1459574786" sldId="258"/>
            <ac:spMk id="7" creationId="{F9563D18-C7CB-382C-12C8-FC815F5C8866}"/>
          </ac:spMkLst>
        </pc:spChg>
        <pc:picChg chg="add mod ord">
          <ac:chgData name="Sarawoot Kongyoung" userId="3c6e786b-6c74-44bb-b33c-0040d5d8c246" providerId="ADAL" clId="{A8A3CCE8-9570-4C59-A17A-CA1B59C4B390}" dt="2024-09-01T03:17:01.163" v="110" actId="1076"/>
          <ac:picMkLst>
            <pc:docMk/>
            <pc:sldMk cId="1459574786" sldId="258"/>
            <ac:picMk id="5" creationId="{BAA8D372-B8F0-2639-6E60-2C3A1ADD52F5}"/>
          </ac:picMkLst>
        </pc:picChg>
      </pc:sldChg>
      <pc:sldChg chg="del">
        <pc:chgData name="Sarawoot Kongyoung" userId="3c6e786b-6c74-44bb-b33c-0040d5d8c246" providerId="ADAL" clId="{A8A3CCE8-9570-4C59-A17A-CA1B59C4B390}" dt="2024-09-01T02:56:03.686" v="0" actId="47"/>
        <pc:sldMkLst>
          <pc:docMk/>
          <pc:sldMk cId="2216489502" sldId="258"/>
        </pc:sldMkLst>
      </pc:sldChg>
      <pc:sldChg chg="del">
        <pc:chgData name="Sarawoot Kongyoung" userId="3c6e786b-6c74-44bb-b33c-0040d5d8c246" providerId="ADAL" clId="{A8A3CCE8-9570-4C59-A17A-CA1B59C4B390}" dt="2024-09-01T02:56:03.686" v="0" actId="47"/>
        <pc:sldMkLst>
          <pc:docMk/>
          <pc:sldMk cId="2236154618" sldId="259"/>
        </pc:sldMkLst>
      </pc:sldChg>
      <pc:sldChg chg="addSp delSp modSp new mod modAnim">
        <pc:chgData name="Sarawoot Kongyoung" userId="3c6e786b-6c74-44bb-b33c-0040d5d8c246" providerId="ADAL" clId="{A8A3CCE8-9570-4C59-A17A-CA1B59C4B390}" dt="2024-09-01T03:37:11.803" v="241"/>
        <pc:sldMkLst>
          <pc:docMk/>
          <pc:sldMk cId="3698149049" sldId="259"/>
        </pc:sldMkLst>
        <pc:spChg chg="mod">
          <ac:chgData name="Sarawoot Kongyoung" userId="3c6e786b-6c74-44bb-b33c-0040d5d8c246" providerId="ADAL" clId="{A8A3CCE8-9570-4C59-A17A-CA1B59C4B390}" dt="2024-09-01T03:22:36.801" v="184"/>
          <ac:spMkLst>
            <pc:docMk/>
            <pc:sldMk cId="3698149049" sldId="259"/>
            <ac:spMk id="2" creationId="{3D58C610-D0D9-47B3-7902-5F377F3A9F6D}"/>
          </ac:spMkLst>
        </pc:spChg>
        <pc:spChg chg="del">
          <ac:chgData name="Sarawoot Kongyoung" userId="3c6e786b-6c74-44bb-b33c-0040d5d8c246" providerId="ADAL" clId="{A8A3CCE8-9570-4C59-A17A-CA1B59C4B390}" dt="2024-09-01T03:22:22.921" v="179"/>
          <ac:spMkLst>
            <pc:docMk/>
            <pc:sldMk cId="3698149049" sldId="259"/>
            <ac:spMk id="3" creationId="{0635DD37-B49D-41FF-79B0-2F24C6B61E0B}"/>
          </ac:spMkLst>
        </pc:spChg>
        <pc:spChg chg="add mod">
          <ac:chgData name="Sarawoot Kongyoung" userId="3c6e786b-6c74-44bb-b33c-0040d5d8c246" providerId="ADAL" clId="{A8A3CCE8-9570-4C59-A17A-CA1B59C4B390}" dt="2024-09-01T03:22:40.325" v="186" actId="1076"/>
          <ac:spMkLst>
            <pc:docMk/>
            <pc:sldMk cId="3698149049" sldId="259"/>
            <ac:spMk id="6" creationId="{98CE3DD1-6DC3-DF14-8BC1-1CF810B026AF}"/>
          </ac:spMkLst>
        </pc:spChg>
        <pc:spChg chg="add mod">
          <ac:chgData name="Sarawoot Kongyoung" userId="3c6e786b-6c74-44bb-b33c-0040d5d8c246" providerId="ADAL" clId="{A8A3CCE8-9570-4C59-A17A-CA1B59C4B390}" dt="2024-09-01T03:23:17.988" v="196" actId="14100"/>
          <ac:spMkLst>
            <pc:docMk/>
            <pc:sldMk cId="3698149049" sldId="259"/>
            <ac:spMk id="7" creationId="{E677A82F-B7FC-952E-789F-535F5FF3DF20}"/>
          </ac:spMkLst>
        </pc:spChg>
        <pc:spChg chg="add del mod">
          <ac:chgData name="Sarawoot Kongyoung" userId="3c6e786b-6c74-44bb-b33c-0040d5d8c246" providerId="ADAL" clId="{A8A3CCE8-9570-4C59-A17A-CA1B59C4B390}" dt="2024-09-01T03:23:47.522" v="234"/>
          <ac:spMkLst>
            <pc:docMk/>
            <pc:sldMk cId="3698149049" sldId="259"/>
            <ac:spMk id="8" creationId="{C9F3C3EE-80A7-2526-B418-AB35E5AA4BD6}"/>
          </ac:spMkLst>
        </pc:spChg>
        <pc:spChg chg="add mod">
          <ac:chgData name="Sarawoot Kongyoung" userId="3c6e786b-6c74-44bb-b33c-0040d5d8c246" providerId="ADAL" clId="{A8A3CCE8-9570-4C59-A17A-CA1B59C4B390}" dt="2024-09-01T03:35:33.971" v="240" actId="1076"/>
          <ac:spMkLst>
            <pc:docMk/>
            <pc:sldMk cId="3698149049" sldId="259"/>
            <ac:spMk id="10" creationId="{2F36257F-1C75-CE76-4A2F-50E8832EF296}"/>
          </ac:spMkLst>
        </pc:spChg>
        <pc:picChg chg="add mod">
          <ac:chgData name="Sarawoot Kongyoung" userId="3c6e786b-6c74-44bb-b33c-0040d5d8c246" providerId="ADAL" clId="{A8A3CCE8-9570-4C59-A17A-CA1B59C4B390}" dt="2024-09-01T03:22:25.295" v="180" actId="1076"/>
          <ac:picMkLst>
            <pc:docMk/>
            <pc:sldMk cId="3698149049" sldId="259"/>
            <ac:picMk id="4" creationId="{695F9120-900E-FB47-5A2B-B94724319345}"/>
          </ac:picMkLst>
        </pc:picChg>
      </pc:sldChg>
      <pc:sldChg chg="del">
        <pc:chgData name="Sarawoot Kongyoung" userId="3c6e786b-6c74-44bb-b33c-0040d5d8c246" providerId="ADAL" clId="{A8A3CCE8-9570-4C59-A17A-CA1B59C4B390}" dt="2024-09-01T02:56:03.686" v="0" actId="47"/>
        <pc:sldMkLst>
          <pc:docMk/>
          <pc:sldMk cId="1900448376" sldId="260"/>
        </pc:sldMkLst>
      </pc:sldChg>
      <pc:sldChg chg="addSp delSp modSp add mod delAnim modAnim">
        <pc:chgData name="Sarawoot Kongyoung" userId="3c6e786b-6c74-44bb-b33c-0040d5d8c246" providerId="ADAL" clId="{A8A3CCE8-9570-4C59-A17A-CA1B59C4B390}" dt="2024-09-01T03:39:03.986" v="251"/>
        <pc:sldMkLst>
          <pc:docMk/>
          <pc:sldMk cId="3592264360" sldId="260"/>
        </pc:sldMkLst>
        <pc:spChg chg="add mod">
          <ac:chgData name="Sarawoot Kongyoung" userId="3c6e786b-6c74-44bb-b33c-0040d5d8c246" providerId="ADAL" clId="{A8A3CCE8-9570-4C59-A17A-CA1B59C4B390}" dt="2024-09-01T03:38:59.255" v="250" actId="13822"/>
          <ac:spMkLst>
            <pc:docMk/>
            <pc:sldMk cId="3592264360" sldId="260"/>
            <ac:spMk id="5" creationId="{FE4B49CB-3FB6-60A5-C3C0-7727D7B0FD5F}"/>
          </ac:spMkLst>
        </pc:spChg>
        <pc:spChg chg="mod">
          <ac:chgData name="Sarawoot Kongyoung" userId="3c6e786b-6c74-44bb-b33c-0040d5d8c246" providerId="ADAL" clId="{A8A3CCE8-9570-4C59-A17A-CA1B59C4B390}" dt="2024-09-01T03:37:23.954" v="243"/>
          <ac:spMkLst>
            <pc:docMk/>
            <pc:sldMk cId="3592264360" sldId="260"/>
            <ac:spMk id="6" creationId="{5F3027C7-14EA-CABF-E537-392C0CF865B7}"/>
          </ac:spMkLst>
        </pc:spChg>
        <pc:spChg chg="mod">
          <ac:chgData name="Sarawoot Kongyoung" userId="3c6e786b-6c74-44bb-b33c-0040d5d8c246" providerId="ADAL" clId="{A8A3CCE8-9570-4C59-A17A-CA1B59C4B390}" dt="2024-09-01T03:37:33.100" v="245" actId="14100"/>
          <ac:spMkLst>
            <pc:docMk/>
            <pc:sldMk cId="3592264360" sldId="260"/>
            <ac:spMk id="7" creationId="{52E2F6BE-76E4-1AFF-47E1-F6A37F03F959}"/>
          </ac:spMkLst>
        </pc:spChg>
        <pc:spChg chg="del">
          <ac:chgData name="Sarawoot Kongyoung" userId="3c6e786b-6c74-44bb-b33c-0040d5d8c246" providerId="ADAL" clId="{A8A3CCE8-9570-4C59-A17A-CA1B59C4B390}" dt="2024-09-01T03:38:50.583" v="246" actId="478"/>
          <ac:spMkLst>
            <pc:docMk/>
            <pc:sldMk cId="3592264360" sldId="260"/>
            <ac:spMk id="10" creationId="{B396A903-9DE0-45E6-4B11-BA58403E4768}"/>
          </ac:spMkLst>
        </pc:spChg>
      </pc:sldChg>
      <pc:sldChg chg="del">
        <pc:chgData name="Sarawoot Kongyoung" userId="3c6e786b-6c74-44bb-b33c-0040d5d8c246" providerId="ADAL" clId="{A8A3CCE8-9570-4C59-A17A-CA1B59C4B390}" dt="2024-09-01T02:56:03.686" v="0" actId="47"/>
        <pc:sldMkLst>
          <pc:docMk/>
          <pc:sldMk cId="2917216926" sldId="261"/>
        </pc:sldMkLst>
      </pc:sldChg>
      <pc:sldChg chg="add">
        <pc:chgData name="Sarawoot Kongyoung" userId="3c6e786b-6c74-44bb-b33c-0040d5d8c246" providerId="ADAL" clId="{A8A3CCE8-9570-4C59-A17A-CA1B59C4B390}" dt="2024-09-01T03:39:14.966" v="252"/>
        <pc:sldMkLst>
          <pc:docMk/>
          <pc:sldMk cId="3519410032" sldId="261"/>
        </pc:sldMkLst>
      </pc:sldChg>
      <pc:sldChg chg="del">
        <pc:chgData name="Sarawoot Kongyoung" userId="3c6e786b-6c74-44bb-b33c-0040d5d8c246" providerId="ADAL" clId="{A8A3CCE8-9570-4C59-A17A-CA1B59C4B390}" dt="2024-09-01T02:56:03.686" v="0" actId="47"/>
        <pc:sldMkLst>
          <pc:docMk/>
          <pc:sldMk cId="2464078354" sldId="262"/>
        </pc:sldMkLst>
      </pc:sldChg>
      <pc:sldChg chg="addSp delSp modSp new mod">
        <pc:chgData name="Sarawoot Kongyoung" userId="3c6e786b-6c74-44bb-b33c-0040d5d8c246" providerId="ADAL" clId="{A8A3CCE8-9570-4C59-A17A-CA1B59C4B390}" dt="2024-09-01T03:46:22.718" v="292" actId="207"/>
        <pc:sldMkLst>
          <pc:docMk/>
          <pc:sldMk cId="3951568071" sldId="262"/>
        </pc:sldMkLst>
        <pc:spChg chg="mod">
          <ac:chgData name="Sarawoot Kongyoung" userId="3c6e786b-6c74-44bb-b33c-0040d5d8c246" providerId="ADAL" clId="{A8A3CCE8-9570-4C59-A17A-CA1B59C4B390}" dt="2024-09-01T03:42:04.676" v="260" actId="20577"/>
          <ac:spMkLst>
            <pc:docMk/>
            <pc:sldMk cId="3951568071" sldId="262"/>
            <ac:spMk id="2" creationId="{D5042346-7FD4-AD0C-E55F-D49C50C7F2DA}"/>
          </ac:spMkLst>
        </pc:spChg>
        <pc:spChg chg="add del mod">
          <ac:chgData name="Sarawoot Kongyoung" userId="3c6e786b-6c74-44bb-b33c-0040d5d8c246" providerId="ADAL" clId="{A8A3CCE8-9570-4C59-A17A-CA1B59C4B390}" dt="2024-09-01T03:46:22.718" v="292" actId="207"/>
          <ac:spMkLst>
            <pc:docMk/>
            <pc:sldMk cId="3951568071" sldId="262"/>
            <ac:spMk id="3" creationId="{201BE564-1DFD-AF99-841B-1B5AB58A423D}"/>
          </ac:spMkLst>
        </pc:spChg>
        <pc:spChg chg="add mod">
          <ac:chgData name="Sarawoot Kongyoung" userId="3c6e786b-6c74-44bb-b33c-0040d5d8c246" providerId="ADAL" clId="{A8A3CCE8-9570-4C59-A17A-CA1B59C4B390}" dt="2024-09-01T03:42:14.198" v="262"/>
          <ac:spMkLst>
            <pc:docMk/>
            <pc:sldMk cId="3951568071" sldId="262"/>
            <ac:spMk id="4" creationId="{2A44DBE0-0412-0310-E439-3CFE4024D9E9}"/>
          </ac:spMkLst>
        </pc:spChg>
      </pc:sldChg>
      <pc:sldChg chg="del">
        <pc:chgData name="Sarawoot Kongyoung" userId="3c6e786b-6c74-44bb-b33c-0040d5d8c246" providerId="ADAL" clId="{A8A3CCE8-9570-4C59-A17A-CA1B59C4B390}" dt="2024-09-01T02:56:03.686" v="0" actId="47"/>
        <pc:sldMkLst>
          <pc:docMk/>
          <pc:sldMk cId="194455418" sldId="263"/>
        </pc:sldMkLst>
      </pc:sldChg>
      <pc:sldChg chg="addSp delSp modSp new mod">
        <pc:chgData name="Sarawoot Kongyoung" userId="3c6e786b-6c74-44bb-b33c-0040d5d8c246" providerId="ADAL" clId="{A8A3CCE8-9570-4C59-A17A-CA1B59C4B390}" dt="2024-09-01T03:47:06.600" v="296" actId="1076"/>
        <pc:sldMkLst>
          <pc:docMk/>
          <pc:sldMk cId="1272508728" sldId="263"/>
        </pc:sldMkLst>
        <pc:spChg chg="mod">
          <ac:chgData name="Sarawoot Kongyoung" userId="3c6e786b-6c74-44bb-b33c-0040d5d8c246" providerId="ADAL" clId="{A8A3CCE8-9570-4C59-A17A-CA1B59C4B390}" dt="2024-09-01T03:44:50.642" v="273"/>
          <ac:spMkLst>
            <pc:docMk/>
            <pc:sldMk cId="1272508728" sldId="263"/>
            <ac:spMk id="2" creationId="{5B8F10B6-4B1D-CB21-C75A-E3D8B7B10165}"/>
          </ac:spMkLst>
        </pc:spChg>
        <pc:spChg chg="del mod">
          <ac:chgData name="Sarawoot Kongyoung" userId="3c6e786b-6c74-44bb-b33c-0040d5d8c246" providerId="ADAL" clId="{A8A3CCE8-9570-4C59-A17A-CA1B59C4B390}" dt="2024-09-01T03:47:01.916" v="294" actId="22"/>
          <ac:spMkLst>
            <pc:docMk/>
            <pc:sldMk cId="1272508728" sldId="263"/>
            <ac:spMk id="3" creationId="{AFF59C00-6BA0-2738-5778-0B64D2EA3175}"/>
          </ac:spMkLst>
        </pc:spChg>
        <pc:picChg chg="add mod ord">
          <ac:chgData name="Sarawoot Kongyoung" userId="3c6e786b-6c74-44bb-b33c-0040d5d8c246" providerId="ADAL" clId="{A8A3CCE8-9570-4C59-A17A-CA1B59C4B390}" dt="2024-09-01T03:47:06.600" v="296" actId="1076"/>
          <ac:picMkLst>
            <pc:docMk/>
            <pc:sldMk cId="1272508728" sldId="263"/>
            <ac:picMk id="5" creationId="{8C09DE47-6A08-FE75-8633-E544E5F7BFDC}"/>
          </ac:picMkLst>
        </pc:picChg>
      </pc:sldChg>
      <pc:sldChg chg="del">
        <pc:chgData name="Sarawoot Kongyoung" userId="3c6e786b-6c74-44bb-b33c-0040d5d8c246" providerId="ADAL" clId="{A8A3CCE8-9570-4C59-A17A-CA1B59C4B390}" dt="2024-09-01T02:56:03.686" v="0" actId="47"/>
        <pc:sldMkLst>
          <pc:docMk/>
          <pc:sldMk cId="48899093" sldId="264"/>
        </pc:sldMkLst>
      </pc:sldChg>
      <pc:sldChg chg="addSp delSp modSp new mod">
        <pc:chgData name="Sarawoot Kongyoung" userId="3c6e786b-6c74-44bb-b33c-0040d5d8c246" providerId="ADAL" clId="{A8A3CCE8-9570-4C59-A17A-CA1B59C4B390}" dt="2024-09-01T04:39:27.201" v="446" actId="1076"/>
        <pc:sldMkLst>
          <pc:docMk/>
          <pc:sldMk cId="2436694846" sldId="264"/>
        </pc:sldMkLst>
        <pc:spChg chg="mod">
          <ac:chgData name="Sarawoot Kongyoung" userId="3c6e786b-6c74-44bb-b33c-0040d5d8c246" providerId="ADAL" clId="{A8A3CCE8-9570-4C59-A17A-CA1B59C4B390}" dt="2024-09-01T04:38:34.713" v="439" actId="20577"/>
          <ac:spMkLst>
            <pc:docMk/>
            <pc:sldMk cId="2436694846" sldId="264"/>
            <ac:spMk id="2" creationId="{9DA564CC-CC89-A7F8-0FC4-0CC15F5618C0}"/>
          </ac:spMkLst>
        </pc:spChg>
        <pc:spChg chg="del mod">
          <ac:chgData name="Sarawoot Kongyoung" userId="3c6e786b-6c74-44bb-b33c-0040d5d8c246" providerId="ADAL" clId="{A8A3CCE8-9570-4C59-A17A-CA1B59C4B390}" dt="2024-09-01T04:37:42.781" v="406" actId="22"/>
          <ac:spMkLst>
            <pc:docMk/>
            <pc:sldMk cId="2436694846" sldId="264"/>
            <ac:spMk id="3" creationId="{6DD1E164-F457-BC81-6A13-9BFF62BA34E9}"/>
          </ac:spMkLst>
        </pc:spChg>
        <pc:spChg chg="add del mod">
          <ac:chgData name="Sarawoot Kongyoung" userId="3c6e786b-6c74-44bb-b33c-0040d5d8c246" providerId="ADAL" clId="{A8A3CCE8-9570-4C59-A17A-CA1B59C4B390}" dt="2024-09-01T04:38:03.991" v="418" actId="22"/>
          <ac:spMkLst>
            <pc:docMk/>
            <pc:sldMk cId="2436694846" sldId="264"/>
            <ac:spMk id="7" creationId="{BC42DA95-6E5D-0F16-6B30-1FADAF9B0117}"/>
          </ac:spMkLst>
        </pc:spChg>
        <pc:spChg chg="add del mod">
          <ac:chgData name="Sarawoot Kongyoung" userId="3c6e786b-6c74-44bb-b33c-0040d5d8c246" providerId="ADAL" clId="{A8A3CCE8-9570-4C59-A17A-CA1B59C4B390}" dt="2024-09-01T04:39:21.579" v="442" actId="22"/>
          <ac:spMkLst>
            <pc:docMk/>
            <pc:sldMk cId="2436694846" sldId="264"/>
            <ac:spMk id="11" creationId="{C6E9ED7B-2DBA-DB6E-1FE1-AFFB8BBE6809}"/>
          </ac:spMkLst>
        </pc:spChg>
        <pc:picChg chg="add del mod ord">
          <ac:chgData name="Sarawoot Kongyoung" userId="3c6e786b-6c74-44bb-b33c-0040d5d8c246" providerId="ADAL" clId="{A8A3CCE8-9570-4C59-A17A-CA1B59C4B390}" dt="2024-09-01T04:37:50.010" v="417" actId="478"/>
          <ac:picMkLst>
            <pc:docMk/>
            <pc:sldMk cId="2436694846" sldId="264"/>
            <ac:picMk id="5" creationId="{269809EF-3E42-73AA-D62E-F830B8283BF9}"/>
          </ac:picMkLst>
        </pc:picChg>
        <pc:picChg chg="add del mod ord modCrop">
          <ac:chgData name="Sarawoot Kongyoung" userId="3c6e786b-6c74-44bb-b33c-0040d5d8c246" providerId="ADAL" clId="{A8A3CCE8-9570-4C59-A17A-CA1B59C4B390}" dt="2024-09-01T04:39:20.283" v="441" actId="478"/>
          <ac:picMkLst>
            <pc:docMk/>
            <pc:sldMk cId="2436694846" sldId="264"/>
            <ac:picMk id="9" creationId="{420F7FAF-6F9E-285B-CD6D-C495D0D31240}"/>
          </ac:picMkLst>
        </pc:picChg>
        <pc:picChg chg="add mod ord">
          <ac:chgData name="Sarawoot Kongyoung" userId="3c6e786b-6c74-44bb-b33c-0040d5d8c246" providerId="ADAL" clId="{A8A3CCE8-9570-4C59-A17A-CA1B59C4B390}" dt="2024-09-01T04:39:27.201" v="446" actId="1076"/>
          <ac:picMkLst>
            <pc:docMk/>
            <pc:sldMk cId="2436694846" sldId="264"/>
            <ac:picMk id="13" creationId="{3B87BE67-2B82-59F0-A588-42BF288A1136}"/>
          </ac:picMkLst>
        </pc:picChg>
      </pc:sldChg>
      <pc:sldChg chg="del">
        <pc:chgData name="Sarawoot Kongyoung" userId="3c6e786b-6c74-44bb-b33c-0040d5d8c246" providerId="ADAL" clId="{A8A3CCE8-9570-4C59-A17A-CA1B59C4B390}" dt="2024-09-01T02:56:03.686" v="0" actId="47"/>
        <pc:sldMkLst>
          <pc:docMk/>
          <pc:sldMk cId="1923951373" sldId="265"/>
        </pc:sldMkLst>
      </pc:sldChg>
      <pc:sldChg chg="addSp delSp modSp add mod delAnim modAnim">
        <pc:chgData name="Sarawoot Kongyoung" userId="3c6e786b-6c74-44bb-b33c-0040d5d8c246" providerId="ADAL" clId="{A8A3CCE8-9570-4C59-A17A-CA1B59C4B390}" dt="2024-09-01T03:52:18.473" v="307"/>
        <pc:sldMkLst>
          <pc:docMk/>
          <pc:sldMk cId="4136197277" sldId="265"/>
        </pc:sldMkLst>
        <pc:spChg chg="add mod">
          <ac:chgData name="Sarawoot Kongyoung" userId="3c6e786b-6c74-44bb-b33c-0040d5d8c246" providerId="ADAL" clId="{A8A3CCE8-9570-4C59-A17A-CA1B59C4B390}" dt="2024-09-01T03:51:33.337" v="300" actId="1076"/>
          <ac:spMkLst>
            <pc:docMk/>
            <pc:sldMk cId="4136197277" sldId="265"/>
            <ac:spMk id="3" creationId="{57C90552-0B97-5DF1-0F49-A5B0E362E996}"/>
          </ac:spMkLst>
        </pc:spChg>
        <pc:spChg chg="del">
          <ac:chgData name="Sarawoot Kongyoung" userId="3c6e786b-6c74-44bb-b33c-0040d5d8c246" providerId="ADAL" clId="{A8A3CCE8-9570-4C59-A17A-CA1B59C4B390}" dt="2024-09-01T03:51:52.074" v="304" actId="478"/>
          <ac:spMkLst>
            <pc:docMk/>
            <pc:sldMk cId="4136197277" sldId="265"/>
            <ac:spMk id="5" creationId="{508689A6-F6C9-FCEB-CF41-5CC0FA38D832}"/>
          </ac:spMkLst>
        </pc:spChg>
        <pc:spChg chg="mod">
          <ac:chgData name="Sarawoot Kongyoung" userId="3c6e786b-6c74-44bb-b33c-0040d5d8c246" providerId="ADAL" clId="{A8A3CCE8-9570-4C59-A17A-CA1B59C4B390}" dt="2024-09-01T03:51:48.096" v="303" actId="14100"/>
          <ac:spMkLst>
            <pc:docMk/>
            <pc:sldMk cId="4136197277" sldId="265"/>
            <ac:spMk id="6" creationId="{BAAA8D4D-B9CC-DAD0-FA1C-970AEE75A4F2}"/>
          </ac:spMkLst>
        </pc:spChg>
        <pc:picChg chg="add mod">
          <ac:chgData name="Sarawoot Kongyoung" userId="3c6e786b-6c74-44bb-b33c-0040d5d8c246" providerId="ADAL" clId="{A8A3CCE8-9570-4C59-A17A-CA1B59C4B390}" dt="2024-09-01T03:52:09.211" v="306" actId="1076"/>
          <ac:picMkLst>
            <pc:docMk/>
            <pc:sldMk cId="4136197277" sldId="265"/>
            <ac:picMk id="9" creationId="{55E322B4-5338-40B0-11F9-E8FCA5938FAB}"/>
          </ac:picMkLst>
        </pc:picChg>
      </pc:sldChg>
      <pc:sldChg chg="del">
        <pc:chgData name="Sarawoot Kongyoung" userId="3c6e786b-6c74-44bb-b33c-0040d5d8c246" providerId="ADAL" clId="{A8A3CCE8-9570-4C59-A17A-CA1B59C4B390}" dt="2024-09-01T02:56:03.686" v="0" actId="47"/>
        <pc:sldMkLst>
          <pc:docMk/>
          <pc:sldMk cId="1114515928" sldId="266"/>
        </pc:sldMkLst>
      </pc:sldChg>
      <pc:sldChg chg="addSp delSp modSp add mod delAnim modAnim">
        <pc:chgData name="Sarawoot Kongyoung" userId="3c6e786b-6c74-44bb-b33c-0040d5d8c246" providerId="ADAL" clId="{A8A3CCE8-9570-4C59-A17A-CA1B59C4B390}" dt="2024-09-01T04:07:23.240" v="354"/>
        <pc:sldMkLst>
          <pc:docMk/>
          <pc:sldMk cId="1254911998" sldId="266"/>
        </pc:sldMkLst>
        <pc:spChg chg="mod">
          <ac:chgData name="Sarawoot Kongyoung" userId="3c6e786b-6c74-44bb-b33c-0040d5d8c246" providerId="ADAL" clId="{A8A3CCE8-9570-4C59-A17A-CA1B59C4B390}" dt="2024-09-01T04:06:55.387" v="347" actId="14100"/>
          <ac:spMkLst>
            <pc:docMk/>
            <pc:sldMk cId="1254911998" sldId="266"/>
            <ac:spMk id="3" creationId="{8D8B1C3E-5412-95AB-9B86-5EC26E3AA0A1}"/>
          </ac:spMkLst>
        </pc:spChg>
        <pc:spChg chg="mod">
          <ac:chgData name="Sarawoot Kongyoung" userId="3c6e786b-6c74-44bb-b33c-0040d5d8c246" providerId="ADAL" clId="{A8A3CCE8-9570-4C59-A17A-CA1B59C4B390}" dt="2024-09-01T04:05:11.018" v="325" actId="20577"/>
          <ac:spMkLst>
            <pc:docMk/>
            <pc:sldMk cId="1254911998" sldId="266"/>
            <ac:spMk id="6" creationId="{DB30BA62-B894-2DFF-BCF4-7F0F88D0F085}"/>
          </ac:spMkLst>
        </pc:spChg>
        <pc:spChg chg="mod">
          <ac:chgData name="Sarawoot Kongyoung" userId="3c6e786b-6c74-44bb-b33c-0040d5d8c246" providerId="ADAL" clId="{A8A3CCE8-9570-4C59-A17A-CA1B59C4B390}" dt="2024-09-01T04:07:11.232" v="353" actId="14100"/>
          <ac:spMkLst>
            <pc:docMk/>
            <pc:sldMk cId="1254911998" sldId="266"/>
            <ac:spMk id="7" creationId="{120518B0-8E17-266B-BAF9-5B7044A740E7}"/>
          </ac:spMkLst>
        </pc:spChg>
        <pc:spChg chg="add del mod">
          <ac:chgData name="Sarawoot Kongyoung" userId="3c6e786b-6c74-44bb-b33c-0040d5d8c246" providerId="ADAL" clId="{A8A3CCE8-9570-4C59-A17A-CA1B59C4B390}" dt="2024-09-01T04:06:30.544" v="337" actId="22"/>
          <ac:spMkLst>
            <pc:docMk/>
            <pc:sldMk cId="1254911998" sldId="266"/>
            <ac:spMk id="15" creationId="{4F7D3183-5EFC-22BD-56CE-DCFD4BEFE327}"/>
          </ac:spMkLst>
        </pc:spChg>
        <pc:picChg chg="del">
          <ac:chgData name="Sarawoot Kongyoung" userId="3c6e786b-6c74-44bb-b33c-0040d5d8c246" providerId="ADAL" clId="{A8A3CCE8-9570-4C59-A17A-CA1B59C4B390}" dt="2024-09-01T04:06:29.008" v="336" actId="478"/>
          <ac:picMkLst>
            <pc:docMk/>
            <pc:sldMk cId="1254911998" sldId="266"/>
            <ac:picMk id="4" creationId="{3B73DCD7-4817-D71F-4865-1F4CDD64F4B6}"/>
          </ac:picMkLst>
        </pc:picChg>
        <pc:picChg chg="add mod">
          <ac:chgData name="Sarawoot Kongyoung" userId="3c6e786b-6c74-44bb-b33c-0040d5d8c246" providerId="ADAL" clId="{A8A3CCE8-9570-4C59-A17A-CA1B59C4B390}" dt="2024-09-01T04:06:02.161" v="333" actId="1076"/>
          <ac:picMkLst>
            <pc:docMk/>
            <pc:sldMk cId="1254911998" sldId="266"/>
            <ac:picMk id="8" creationId="{64E61144-02E7-6358-52E1-2553ED72C003}"/>
          </ac:picMkLst>
        </pc:picChg>
        <pc:picChg chg="del">
          <ac:chgData name="Sarawoot Kongyoung" userId="3c6e786b-6c74-44bb-b33c-0040d5d8c246" providerId="ADAL" clId="{A8A3CCE8-9570-4C59-A17A-CA1B59C4B390}" dt="2024-09-01T04:05:15.230" v="326" actId="478"/>
          <ac:picMkLst>
            <pc:docMk/>
            <pc:sldMk cId="1254911998" sldId="266"/>
            <ac:picMk id="9" creationId="{AF8F5294-0601-CF6A-12A4-0D343DFA4E7E}"/>
          </ac:picMkLst>
        </pc:picChg>
        <pc:picChg chg="add mod">
          <ac:chgData name="Sarawoot Kongyoung" userId="3c6e786b-6c74-44bb-b33c-0040d5d8c246" providerId="ADAL" clId="{A8A3CCE8-9570-4C59-A17A-CA1B59C4B390}" dt="2024-09-01T04:06:03.205" v="334" actId="1076"/>
          <ac:picMkLst>
            <pc:docMk/>
            <pc:sldMk cId="1254911998" sldId="266"/>
            <ac:picMk id="11" creationId="{688B7351-962A-A4E1-BABB-6E09BA940020}"/>
          </ac:picMkLst>
        </pc:picChg>
        <pc:picChg chg="add mod">
          <ac:chgData name="Sarawoot Kongyoung" userId="3c6e786b-6c74-44bb-b33c-0040d5d8c246" providerId="ADAL" clId="{A8A3CCE8-9570-4C59-A17A-CA1B59C4B390}" dt="2024-09-01T04:06:05.488" v="335" actId="1076"/>
          <ac:picMkLst>
            <pc:docMk/>
            <pc:sldMk cId="1254911998" sldId="266"/>
            <ac:picMk id="13" creationId="{F55F9FED-E293-6E5C-01F6-5ABED809CD1E}"/>
          </ac:picMkLst>
        </pc:picChg>
        <pc:picChg chg="add mod ord">
          <ac:chgData name="Sarawoot Kongyoung" userId="3c6e786b-6c74-44bb-b33c-0040d5d8c246" providerId="ADAL" clId="{A8A3CCE8-9570-4C59-A17A-CA1B59C4B390}" dt="2024-09-01T04:06:57.899" v="349" actId="1076"/>
          <ac:picMkLst>
            <pc:docMk/>
            <pc:sldMk cId="1254911998" sldId="266"/>
            <ac:picMk id="17" creationId="{B0A52A2E-08EA-8E13-8B1B-AD06DC620B7C}"/>
          </ac:picMkLst>
        </pc:picChg>
      </pc:sldChg>
      <pc:sldChg chg="addSp delSp modSp add mod delAnim modAnim">
        <pc:chgData name="Sarawoot Kongyoung" userId="3c6e786b-6c74-44bb-b33c-0040d5d8c246" providerId="ADAL" clId="{A8A3CCE8-9570-4C59-A17A-CA1B59C4B390}" dt="2024-09-01T04:11:41.532" v="372" actId="14100"/>
        <pc:sldMkLst>
          <pc:docMk/>
          <pc:sldMk cId="3080694900" sldId="267"/>
        </pc:sldMkLst>
        <pc:spChg chg="mod">
          <ac:chgData name="Sarawoot Kongyoung" userId="3c6e786b-6c74-44bb-b33c-0040d5d8c246" providerId="ADAL" clId="{A8A3CCE8-9570-4C59-A17A-CA1B59C4B390}" dt="2024-09-01T04:11:41.532" v="372" actId="14100"/>
          <ac:spMkLst>
            <pc:docMk/>
            <pc:sldMk cId="3080694900" sldId="267"/>
            <ac:spMk id="3" creationId="{3228C4A5-3DBF-C627-5298-6BD87E54330B}"/>
          </ac:spMkLst>
        </pc:spChg>
        <pc:spChg chg="mod">
          <ac:chgData name="Sarawoot Kongyoung" userId="3c6e786b-6c74-44bb-b33c-0040d5d8c246" providerId="ADAL" clId="{A8A3CCE8-9570-4C59-A17A-CA1B59C4B390}" dt="2024-09-01T04:07:53.143" v="358" actId="1076"/>
          <ac:spMkLst>
            <pc:docMk/>
            <pc:sldMk cId="3080694900" sldId="267"/>
            <ac:spMk id="6" creationId="{A130AA3E-F21F-E364-321D-CD0AF0CA09BD}"/>
          </ac:spMkLst>
        </pc:spChg>
        <pc:picChg chg="add mod">
          <ac:chgData name="Sarawoot Kongyoung" userId="3c6e786b-6c74-44bb-b33c-0040d5d8c246" providerId="ADAL" clId="{A8A3CCE8-9570-4C59-A17A-CA1B59C4B390}" dt="2024-09-01T04:08:50.550" v="361" actId="1076"/>
          <ac:picMkLst>
            <pc:docMk/>
            <pc:sldMk cId="3080694900" sldId="267"/>
            <ac:picMk id="5" creationId="{52FB61E6-9485-71FC-1384-D7D751B89DD7}"/>
          </ac:picMkLst>
        </pc:picChg>
        <pc:picChg chg="del">
          <ac:chgData name="Sarawoot Kongyoung" userId="3c6e786b-6c74-44bb-b33c-0040d5d8c246" providerId="ADAL" clId="{A8A3CCE8-9570-4C59-A17A-CA1B59C4B390}" dt="2024-09-01T04:08:00.285" v="359" actId="478"/>
          <ac:picMkLst>
            <pc:docMk/>
            <pc:sldMk cId="3080694900" sldId="267"/>
            <ac:picMk id="8" creationId="{F5A740ED-4C9B-8E25-736A-D3CBAEED4071}"/>
          </ac:picMkLst>
        </pc:picChg>
        <pc:picChg chg="del">
          <ac:chgData name="Sarawoot Kongyoung" userId="3c6e786b-6c74-44bb-b33c-0040d5d8c246" providerId="ADAL" clId="{A8A3CCE8-9570-4C59-A17A-CA1B59C4B390}" dt="2024-09-01T04:08:00.285" v="359" actId="478"/>
          <ac:picMkLst>
            <pc:docMk/>
            <pc:sldMk cId="3080694900" sldId="267"/>
            <ac:picMk id="11" creationId="{C8ACD7DC-509F-594E-5A95-540A1B404998}"/>
          </ac:picMkLst>
        </pc:picChg>
        <pc:picChg chg="del">
          <ac:chgData name="Sarawoot Kongyoung" userId="3c6e786b-6c74-44bb-b33c-0040d5d8c246" providerId="ADAL" clId="{A8A3CCE8-9570-4C59-A17A-CA1B59C4B390}" dt="2024-09-01T04:08:00.285" v="359" actId="478"/>
          <ac:picMkLst>
            <pc:docMk/>
            <pc:sldMk cId="3080694900" sldId="267"/>
            <ac:picMk id="13" creationId="{8977C484-2E64-5BA8-4819-C3EA3BD37F95}"/>
          </ac:picMkLst>
        </pc:picChg>
      </pc:sldChg>
      <pc:sldChg chg="del">
        <pc:chgData name="Sarawoot Kongyoung" userId="3c6e786b-6c74-44bb-b33c-0040d5d8c246" providerId="ADAL" clId="{A8A3CCE8-9570-4C59-A17A-CA1B59C4B390}" dt="2024-09-01T02:56:03.686" v="0" actId="47"/>
        <pc:sldMkLst>
          <pc:docMk/>
          <pc:sldMk cId="3700544440" sldId="267"/>
        </pc:sldMkLst>
      </pc:sldChg>
      <pc:sldChg chg="del">
        <pc:chgData name="Sarawoot Kongyoung" userId="3c6e786b-6c74-44bb-b33c-0040d5d8c246" providerId="ADAL" clId="{A8A3CCE8-9570-4C59-A17A-CA1B59C4B390}" dt="2024-09-01T02:56:03.686" v="0" actId="47"/>
        <pc:sldMkLst>
          <pc:docMk/>
          <pc:sldMk cId="3855106583" sldId="268"/>
        </pc:sldMkLst>
      </pc:sldChg>
      <pc:sldChg chg="addSp delSp modSp add mod delAnim modAnim">
        <pc:chgData name="Sarawoot Kongyoung" userId="3c6e786b-6c74-44bb-b33c-0040d5d8c246" providerId="ADAL" clId="{A8A3CCE8-9570-4C59-A17A-CA1B59C4B390}" dt="2024-09-01T04:12:48.531" v="377"/>
        <pc:sldMkLst>
          <pc:docMk/>
          <pc:sldMk cId="3896174887" sldId="268"/>
        </pc:sldMkLst>
        <pc:spChg chg="mod">
          <ac:chgData name="Sarawoot Kongyoung" userId="3c6e786b-6c74-44bb-b33c-0040d5d8c246" providerId="ADAL" clId="{A8A3CCE8-9570-4C59-A17A-CA1B59C4B390}" dt="2024-09-01T04:11:55.108" v="374" actId="14100"/>
          <ac:spMkLst>
            <pc:docMk/>
            <pc:sldMk cId="3896174887" sldId="268"/>
            <ac:spMk id="3" creationId="{51B18133-3502-B451-7791-0B106880FA45}"/>
          </ac:spMkLst>
        </pc:spChg>
        <pc:spChg chg="mod">
          <ac:chgData name="Sarawoot Kongyoung" userId="3c6e786b-6c74-44bb-b33c-0040d5d8c246" providerId="ADAL" clId="{A8A3CCE8-9570-4C59-A17A-CA1B59C4B390}" dt="2024-09-01T04:09:32.847" v="366" actId="1076"/>
          <ac:spMkLst>
            <pc:docMk/>
            <pc:sldMk cId="3896174887" sldId="268"/>
            <ac:spMk id="6" creationId="{6E87D3D3-C0FC-A704-D2FF-BA0BE7214F35}"/>
          </ac:spMkLst>
        </pc:spChg>
        <pc:picChg chg="del">
          <ac:chgData name="Sarawoot Kongyoung" userId="3c6e786b-6c74-44bb-b33c-0040d5d8c246" providerId="ADAL" clId="{A8A3CCE8-9570-4C59-A17A-CA1B59C4B390}" dt="2024-09-01T04:09:34.563" v="367" actId="478"/>
          <ac:picMkLst>
            <pc:docMk/>
            <pc:sldMk cId="3896174887" sldId="268"/>
            <ac:picMk id="5" creationId="{05805244-7841-A278-2C7E-9B4C560472C4}"/>
          </ac:picMkLst>
        </pc:picChg>
        <pc:picChg chg="add mod">
          <ac:chgData name="Sarawoot Kongyoung" userId="3c6e786b-6c74-44bb-b33c-0040d5d8c246" providerId="ADAL" clId="{A8A3CCE8-9570-4C59-A17A-CA1B59C4B390}" dt="2024-09-01T04:11:23.682" v="369" actId="1076"/>
          <ac:picMkLst>
            <pc:docMk/>
            <pc:sldMk cId="3896174887" sldId="268"/>
            <ac:picMk id="8" creationId="{4BE79458-FEF1-0566-F074-41A7241C3E1D}"/>
          </ac:picMkLst>
        </pc:picChg>
        <pc:picChg chg="add mod">
          <ac:chgData name="Sarawoot Kongyoung" userId="3c6e786b-6c74-44bb-b33c-0040d5d8c246" providerId="ADAL" clId="{A8A3CCE8-9570-4C59-A17A-CA1B59C4B390}" dt="2024-09-01T04:12:45.514" v="376" actId="1076"/>
          <ac:picMkLst>
            <pc:docMk/>
            <pc:sldMk cId="3896174887" sldId="268"/>
            <ac:picMk id="10" creationId="{C900FD5A-8DBB-5190-4BEB-2E63BF52E551}"/>
          </ac:picMkLst>
        </pc:picChg>
      </pc:sldChg>
      <pc:sldChg chg="del">
        <pc:chgData name="Sarawoot Kongyoung" userId="3c6e786b-6c74-44bb-b33c-0040d5d8c246" providerId="ADAL" clId="{A8A3CCE8-9570-4C59-A17A-CA1B59C4B390}" dt="2024-09-01T02:56:03.686" v="0" actId="47"/>
        <pc:sldMkLst>
          <pc:docMk/>
          <pc:sldMk cId="277707090" sldId="269"/>
        </pc:sldMkLst>
      </pc:sldChg>
      <pc:sldChg chg="addSp delSp modSp add mod delAnim modAnim">
        <pc:chgData name="Sarawoot Kongyoung" userId="3c6e786b-6c74-44bb-b33c-0040d5d8c246" providerId="ADAL" clId="{A8A3CCE8-9570-4C59-A17A-CA1B59C4B390}" dt="2024-09-01T04:17:29.237" v="404"/>
        <pc:sldMkLst>
          <pc:docMk/>
          <pc:sldMk cId="3092123270" sldId="269"/>
        </pc:sldMkLst>
        <pc:spChg chg="add mod">
          <ac:chgData name="Sarawoot Kongyoung" userId="3c6e786b-6c74-44bb-b33c-0040d5d8c246" providerId="ADAL" clId="{A8A3CCE8-9570-4C59-A17A-CA1B59C4B390}" dt="2024-09-01T04:15:10.059" v="383" actId="1076"/>
          <ac:spMkLst>
            <pc:docMk/>
            <pc:sldMk cId="3092123270" sldId="269"/>
            <ac:spMk id="4" creationId="{7F8EE09E-E230-6FFB-6590-DA704D9922D7}"/>
          </ac:spMkLst>
        </pc:spChg>
        <pc:spChg chg="mod">
          <ac:chgData name="Sarawoot Kongyoung" userId="3c6e786b-6c74-44bb-b33c-0040d5d8c246" providerId="ADAL" clId="{A8A3CCE8-9570-4C59-A17A-CA1B59C4B390}" dt="2024-09-01T04:14:55.266" v="379"/>
          <ac:spMkLst>
            <pc:docMk/>
            <pc:sldMk cId="3092123270" sldId="269"/>
            <ac:spMk id="6" creationId="{BFCC975C-58E1-471D-CFF6-1C8610127FAA}"/>
          </ac:spMkLst>
        </pc:spChg>
        <pc:spChg chg="add mod">
          <ac:chgData name="Sarawoot Kongyoung" userId="3c6e786b-6c74-44bb-b33c-0040d5d8c246" providerId="ADAL" clId="{A8A3CCE8-9570-4C59-A17A-CA1B59C4B390}" dt="2024-09-01T04:17:25.507" v="403" actId="164"/>
          <ac:spMkLst>
            <pc:docMk/>
            <pc:sldMk cId="3092123270" sldId="269"/>
            <ac:spMk id="11" creationId="{F36B26A6-BF1C-23BE-8C25-1C02FBC77657}"/>
          </ac:spMkLst>
        </pc:spChg>
        <pc:spChg chg="add mod">
          <ac:chgData name="Sarawoot Kongyoung" userId="3c6e786b-6c74-44bb-b33c-0040d5d8c246" providerId="ADAL" clId="{A8A3CCE8-9570-4C59-A17A-CA1B59C4B390}" dt="2024-09-01T04:17:25.507" v="403" actId="164"/>
          <ac:spMkLst>
            <pc:docMk/>
            <pc:sldMk cId="3092123270" sldId="269"/>
            <ac:spMk id="12" creationId="{AD48D5DE-D3BC-ABC9-6D39-718221DEAF4D}"/>
          </ac:spMkLst>
        </pc:spChg>
        <pc:spChg chg="add mod">
          <ac:chgData name="Sarawoot Kongyoung" userId="3c6e786b-6c74-44bb-b33c-0040d5d8c246" providerId="ADAL" clId="{A8A3CCE8-9570-4C59-A17A-CA1B59C4B390}" dt="2024-09-01T04:17:25.507" v="403" actId="164"/>
          <ac:spMkLst>
            <pc:docMk/>
            <pc:sldMk cId="3092123270" sldId="269"/>
            <ac:spMk id="13" creationId="{03B8CB1F-1902-B9C3-9464-C2B511188316}"/>
          </ac:spMkLst>
        </pc:spChg>
        <pc:grpChg chg="add mod">
          <ac:chgData name="Sarawoot Kongyoung" userId="3c6e786b-6c74-44bb-b33c-0040d5d8c246" providerId="ADAL" clId="{A8A3CCE8-9570-4C59-A17A-CA1B59C4B390}" dt="2024-09-01T04:17:25.507" v="403" actId="164"/>
          <ac:grpSpMkLst>
            <pc:docMk/>
            <pc:sldMk cId="3092123270" sldId="269"/>
            <ac:grpSpMk id="14" creationId="{223DB536-358A-DF5D-3F93-C1CD4ED08FE4}"/>
          </ac:grpSpMkLst>
        </pc:grpChg>
        <pc:picChg chg="del">
          <ac:chgData name="Sarawoot Kongyoung" userId="3c6e786b-6c74-44bb-b33c-0040d5d8c246" providerId="ADAL" clId="{A8A3CCE8-9570-4C59-A17A-CA1B59C4B390}" dt="2024-09-01T04:15:13.306" v="384" actId="478"/>
          <ac:picMkLst>
            <pc:docMk/>
            <pc:sldMk cId="3092123270" sldId="269"/>
            <ac:picMk id="8" creationId="{22B1BC0F-364B-050B-83C9-471C59555C29}"/>
          </ac:picMkLst>
        </pc:picChg>
        <pc:picChg chg="add mod">
          <ac:chgData name="Sarawoot Kongyoung" userId="3c6e786b-6c74-44bb-b33c-0040d5d8c246" providerId="ADAL" clId="{A8A3CCE8-9570-4C59-A17A-CA1B59C4B390}" dt="2024-09-01T04:17:25.507" v="403" actId="164"/>
          <ac:picMkLst>
            <pc:docMk/>
            <pc:sldMk cId="3092123270" sldId="269"/>
            <ac:picMk id="9" creationId="{96471AD8-1D8D-1C52-60B2-75B1FDFAA361}"/>
          </ac:picMkLst>
        </pc:picChg>
        <pc:picChg chg="del">
          <ac:chgData name="Sarawoot Kongyoung" userId="3c6e786b-6c74-44bb-b33c-0040d5d8c246" providerId="ADAL" clId="{A8A3CCE8-9570-4C59-A17A-CA1B59C4B390}" dt="2024-09-01T04:15:13.862" v="385" actId="478"/>
          <ac:picMkLst>
            <pc:docMk/>
            <pc:sldMk cId="3092123270" sldId="269"/>
            <ac:picMk id="10" creationId="{FC65A8A2-0E72-583F-C02D-8D80D1CEC120}"/>
          </ac:picMkLst>
        </pc:picChg>
        <pc:picChg chg="mod">
          <ac:chgData name="Sarawoot Kongyoung" userId="3c6e786b-6c74-44bb-b33c-0040d5d8c246" providerId="ADAL" clId="{A8A3CCE8-9570-4C59-A17A-CA1B59C4B390}" dt="2024-09-01T04:15:00.769" v="381" actId="1076"/>
          <ac:picMkLst>
            <pc:docMk/>
            <pc:sldMk cId="3092123270" sldId="269"/>
            <ac:picMk id="17" creationId="{38A4D5DF-076B-7DA6-B3E4-89A86459C550}"/>
          </ac:picMkLst>
        </pc:picChg>
      </pc:sldChg>
      <pc:sldChg chg="del">
        <pc:chgData name="Sarawoot Kongyoung" userId="3c6e786b-6c74-44bb-b33c-0040d5d8c246" providerId="ADAL" clId="{A8A3CCE8-9570-4C59-A17A-CA1B59C4B390}" dt="2024-09-01T02:56:03.686" v="0" actId="47"/>
        <pc:sldMkLst>
          <pc:docMk/>
          <pc:sldMk cId="2315125868" sldId="270"/>
        </pc:sldMkLst>
      </pc:sldChg>
      <pc:sldChg chg="addSp delSp modSp new mod">
        <pc:chgData name="Sarawoot Kongyoung" userId="3c6e786b-6c74-44bb-b33c-0040d5d8c246" providerId="ADAL" clId="{A8A3CCE8-9570-4C59-A17A-CA1B59C4B390}" dt="2024-09-01T04:39:46.547" v="447" actId="22"/>
        <pc:sldMkLst>
          <pc:docMk/>
          <pc:sldMk cId="2463349748" sldId="270"/>
        </pc:sldMkLst>
        <pc:spChg chg="mod">
          <ac:chgData name="Sarawoot Kongyoung" userId="3c6e786b-6c74-44bb-b33c-0040d5d8c246" providerId="ADAL" clId="{A8A3CCE8-9570-4C59-A17A-CA1B59C4B390}" dt="2024-09-01T04:38:40.441" v="440"/>
          <ac:spMkLst>
            <pc:docMk/>
            <pc:sldMk cId="2463349748" sldId="270"/>
            <ac:spMk id="2" creationId="{4479E783-590E-24FB-8374-C71A91A6A30B}"/>
          </ac:spMkLst>
        </pc:spChg>
        <pc:spChg chg="del">
          <ac:chgData name="Sarawoot Kongyoung" userId="3c6e786b-6c74-44bb-b33c-0040d5d8c246" providerId="ADAL" clId="{A8A3CCE8-9570-4C59-A17A-CA1B59C4B390}" dt="2024-09-01T04:39:46.547" v="447" actId="22"/>
          <ac:spMkLst>
            <pc:docMk/>
            <pc:sldMk cId="2463349748" sldId="270"/>
            <ac:spMk id="3" creationId="{A1E968C0-079E-70C0-E881-6934CA9D9909}"/>
          </ac:spMkLst>
        </pc:spChg>
        <pc:picChg chg="add mod ord">
          <ac:chgData name="Sarawoot Kongyoung" userId="3c6e786b-6c74-44bb-b33c-0040d5d8c246" providerId="ADAL" clId="{A8A3CCE8-9570-4C59-A17A-CA1B59C4B390}" dt="2024-09-01T04:39:46.547" v="447" actId="22"/>
          <ac:picMkLst>
            <pc:docMk/>
            <pc:sldMk cId="2463349748" sldId="270"/>
            <ac:picMk id="5" creationId="{B6A093D5-902E-DFFF-6407-06A841A19796}"/>
          </ac:picMkLst>
        </pc:picChg>
      </pc:sldChg>
      <pc:sldChg chg="addSp delSp modSp new mod">
        <pc:chgData name="Sarawoot Kongyoung" userId="3c6e786b-6c74-44bb-b33c-0040d5d8c246" providerId="ADAL" clId="{A8A3CCE8-9570-4C59-A17A-CA1B59C4B390}" dt="2024-09-01T04:41:39.753" v="452" actId="22"/>
        <pc:sldMkLst>
          <pc:docMk/>
          <pc:sldMk cId="285303748" sldId="271"/>
        </pc:sldMkLst>
        <pc:spChg chg="mod">
          <ac:chgData name="Sarawoot Kongyoung" userId="3c6e786b-6c74-44bb-b33c-0040d5d8c246" providerId="ADAL" clId="{A8A3CCE8-9570-4C59-A17A-CA1B59C4B390}" dt="2024-09-01T04:39:55.883" v="449"/>
          <ac:spMkLst>
            <pc:docMk/>
            <pc:sldMk cId="285303748" sldId="271"/>
            <ac:spMk id="2" creationId="{65B5ADFE-95AC-7D3D-5D3C-DC457E888206}"/>
          </ac:spMkLst>
        </pc:spChg>
        <pc:spChg chg="del">
          <ac:chgData name="Sarawoot Kongyoung" userId="3c6e786b-6c74-44bb-b33c-0040d5d8c246" providerId="ADAL" clId="{A8A3CCE8-9570-4C59-A17A-CA1B59C4B390}" dt="2024-09-01T04:41:14.162" v="450" actId="22"/>
          <ac:spMkLst>
            <pc:docMk/>
            <pc:sldMk cId="285303748" sldId="271"/>
            <ac:spMk id="3" creationId="{ED4C8472-D9F2-D79C-0972-E930C62BF43E}"/>
          </ac:spMkLst>
        </pc:spChg>
        <pc:spChg chg="add del mod">
          <ac:chgData name="Sarawoot Kongyoung" userId="3c6e786b-6c74-44bb-b33c-0040d5d8c246" providerId="ADAL" clId="{A8A3CCE8-9570-4C59-A17A-CA1B59C4B390}" dt="2024-09-01T04:41:39.753" v="452" actId="22"/>
          <ac:spMkLst>
            <pc:docMk/>
            <pc:sldMk cId="285303748" sldId="271"/>
            <ac:spMk id="7" creationId="{E11840A4-9E06-03B7-DD2F-B70A8336DAC4}"/>
          </ac:spMkLst>
        </pc:spChg>
        <pc:picChg chg="add del mod ord">
          <ac:chgData name="Sarawoot Kongyoung" userId="3c6e786b-6c74-44bb-b33c-0040d5d8c246" providerId="ADAL" clId="{A8A3CCE8-9570-4C59-A17A-CA1B59C4B390}" dt="2024-09-01T04:41:38.007" v="451" actId="478"/>
          <ac:picMkLst>
            <pc:docMk/>
            <pc:sldMk cId="285303748" sldId="271"/>
            <ac:picMk id="5" creationId="{0F13B863-3E3B-CC78-7E81-FB25683F7101}"/>
          </ac:picMkLst>
        </pc:picChg>
        <pc:picChg chg="add mod ord">
          <ac:chgData name="Sarawoot Kongyoung" userId="3c6e786b-6c74-44bb-b33c-0040d5d8c246" providerId="ADAL" clId="{A8A3CCE8-9570-4C59-A17A-CA1B59C4B390}" dt="2024-09-01T04:41:39.753" v="452" actId="22"/>
          <ac:picMkLst>
            <pc:docMk/>
            <pc:sldMk cId="285303748" sldId="271"/>
            <ac:picMk id="9" creationId="{FCDF22E5-C338-9885-6507-0CB65F92B969}"/>
          </ac:picMkLst>
        </pc:picChg>
      </pc:sldChg>
      <pc:sldChg chg="del">
        <pc:chgData name="Sarawoot Kongyoung" userId="3c6e786b-6c74-44bb-b33c-0040d5d8c246" providerId="ADAL" clId="{A8A3CCE8-9570-4C59-A17A-CA1B59C4B390}" dt="2024-09-01T02:56:03.686" v="0" actId="47"/>
        <pc:sldMkLst>
          <pc:docMk/>
          <pc:sldMk cId="3529303201" sldId="271"/>
        </pc:sldMkLst>
      </pc:sldChg>
      <pc:sldChg chg="del">
        <pc:chgData name="Sarawoot Kongyoung" userId="3c6e786b-6c74-44bb-b33c-0040d5d8c246" providerId="ADAL" clId="{A8A3CCE8-9570-4C59-A17A-CA1B59C4B390}" dt="2024-09-01T02:56:03.686" v="0" actId="47"/>
        <pc:sldMkLst>
          <pc:docMk/>
          <pc:sldMk cId="62134809" sldId="272"/>
        </pc:sldMkLst>
      </pc:sldChg>
      <pc:sldChg chg="addSp delSp modSp new mod modClrScheme chgLayout">
        <pc:chgData name="Sarawoot Kongyoung" userId="3c6e786b-6c74-44bb-b33c-0040d5d8c246" providerId="ADAL" clId="{A8A3CCE8-9570-4C59-A17A-CA1B59C4B390}" dt="2024-09-01T04:42:43.729" v="458" actId="20577"/>
        <pc:sldMkLst>
          <pc:docMk/>
          <pc:sldMk cId="733401736" sldId="272"/>
        </pc:sldMkLst>
        <pc:spChg chg="del mod ord">
          <ac:chgData name="Sarawoot Kongyoung" userId="3c6e786b-6c74-44bb-b33c-0040d5d8c246" providerId="ADAL" clId="{A8A3CCE8-9570-4C59-A17A-CA1B59C4B390}" dt="2024-09-01T04:42:33.872" v="454" actId="700"/>
          <ac:spMkLst>
            <pc:docMk/>
            <pc:sldMk cId="733401736" sldId="272"/>
            <ac:spMk id="2" creationId="{2E693D64-53AB-2122-6DDE-89225DD05C23}"/>
          </ac:spMkLst>
        </pc:spChg>
        <pc:spChg chg="del mod ord">
          <ac:chgData name="Sarawoot Kongyoung" userId="3c6e786b-6c74-44bb-b33c-0040d5d8c246" providerId="ADAL" clId="{A8A3CCE8-9570-4C59-A17A-CA1B59C4B390}" dt="2024-09-01T04:42:33.872" v="454" actId="700"/>
          <ac:spMkLst>
            <pc:docMk/>
            <pc:sldMk cId="733401736" sldId="272"/>
            <ac:spMk id="3" creationId="{E291BF10-E39E-6510-FF9D-1E9C6A31AD90}"/>
          </ac:spMkLst>
        </pc:spChg>
        <pc:spChg chg="add mod ord">
          <ac:chgData name="Sarawoot Kongyoung" userId="3c6e786b-6c74-44bb-b33c-0040d5d8c246" providerId="ADAL" clId="{A8A3CCE8-9570-4C59-A17A-CA1B59C4B390}" dt="2024-09-01T04:42:43.729" v="458" actId="20577"/>
          <ac:spMkLst>
            <pc:docMk/>
            <pc:sldMk cId="733401736" sldId="272"/>
            <ac:spMk id="4" creationId="{D6C52048-5A4E-36FB-FD40-BF0BBC293E45}"/>
          </ac:spMkLst>
        </pc:spChg>
        <pc:spChg chg="add mod ord">
          <ac:chgData name="Sarawoot Kongyoung" userId="3c6e786b-6c74-44bb-b33c-0040d5d8c246" providerId="ADAL" clId="{A8A3CCE8-9570-4C59-A17A-CA1B59C4B390}" dt="2024-09-01T04:42:33.872" v="454" actId="700"/>
          <ac:spMkLst>
            <pc:docMk/>
            <pc:sldMk cId="733401736" sldId="272"/>
            <ac:spMk id="5" creationId="{E332F2D8-B7BD-3BD1-7EE5-BFFB49A5DE89}"/>
          </ac:spMkLst>
        </pc:spChg>
      </pc:sldChg>
      <pc:sldChg chg="del">
        <pc:chgData name="Sarawoot Kongyoung" userId="3c6e786b-6c74-44bb-b33c-0040d5d8c246" providerId="ADAL" clId="{A8A3CCE8-9570-4C59-A17A-CA1B59C4B390}" dt="2024-09-01T02:56:03.686" v="0" actId="47"/>
        <pc:sldMkLst>
          <pc:docMk/>
          <pc:sldMk cId="1395683496" sldId="273"/>
        </pc:sldMkLst>
      </pc:sldChg>
      <pc:sldChg chg="addSp delSp modSp new mod modClrScheme chgLayout">
        <pc:chgData name="Sarawoot Kongyoung" userId="3c6e786b-6c74-44bb-b33c-0040d5d8c246" providerId="ADAL" clId="{A8A3CCE8-9570-4C59-A17A-CA1B59C4B390}" dt="2024-09-01T04:58:52.069" v="485" actId="20577"/>
        <pc:sldMkLst>
          <pc:docMk/>
          <pc:sldMk cId="2435207619" sldId="273"/>
        </pc:sldMkLst>
        <pc:spChg chg="del mod ord">
          <ac:chgData name="Sarawoot Kongyoung" userId="3c6e786b-6c74-44bb-b33c-0040d5d8c246" providerId="ADAL" clId="{A8A3CCE8-9570-4C59-A17A-CA1B59C4B390}" dt="2024-09-01T04:42:49.741" v="460" actId="700"/>
          <ac:spMkLst>
            <pc:docMk/>
            <pc:sldMk cId="2435207619" sldId="273"/>
            <ac:spMk id="2" creationId="{E1019A5C-CD7A-47CA-C4E3-BD1494AEFDF3}"/>
          </ac:spMkLst>
        </pc:spChg>
        <pc:spChg chg="del mod ord">
          <ac:chgData name="Sarawoot Kongyoung" userId="3c6e786b-6c74-44bb-b33c-0040d5d8c246" providerId="ADAL" clId="{A8A3CCE8-9570-4C59-A17A-CA1B59C4B390}" dt="2024-09-01T04:42:49.741" v="460" actId="700"/>
          <ac:spMkLst>
            <pc:docMk/>
            <pc:sldMk cId="2435207619" sldId="273"/>
            <ac:spMk id="3" creationId="{B8A37033-5077-20A1-C992-516E49B2A295}"/>
          </ac:spMkLst>
        </pc:spChg>
        <pc:spChg chg="add mod ord">
          <ac:chgData name="Sarawoot Kongyoung" userId="3c6e786b-6c74-44bb-b33c-0040d5d8c246" providerId="ADAL" clId="{A8A3CCE8-9570-4C59-A17A-CA1B59C4B390}" dt="2024-09-01T04:57:14.633" v="461"/>
          <ac:spMkLst>
            <pc:docMk/>
            <pc:sldMk cId="2435207619" sldId="273"/>
            <ac:spMk id="4" creationId="{D1883219-730E-C9C1-B45E-247A82538AB1}"/>
          </ac:spMkLst>
        </pc:spChg>
        <pc:spChg chg="add mod ord">
          <ac:chgData name="Sarawoot Kongyoung" userId="3c6e786b-6c74-44bb-b33c-0040d5d8c246" providerId="ADAL" clId="{A8A3CCE8-9570-4C59-A17A-CA1B59C4B390}" dt="2024-09-01T04:58:52.069" v="485" actId="20577"/>
          <ac:spMkLst>
            <pc:docMk/>
            <pc:sldMk cId="2435207619" sldId="273"/>
            <ac:spMk id="5" creationId="{08056E60-224D-98A0-4664-56D5D0F367D5}"/>
          </ac:spMkLst>
        </pc:spChg>
      </pc:sldChg>
      <pc:sldChg chg="addSp delSp modSp new mod modAnim">
        <pc:chgData name="Sarawoot Kongyoung" userId="3c6e786b-6c74-44bb-b33c-0040d5d8c246" providerId="ADAL" clId="{A8A3CCE8-9570-4C59-A17A-CA1B59C4B390}" dt="2024-09-01T05:06:01.310" v="503" actId="1076"/>
        <pc:sldMkLst>
          <pc:docMk/>
          <pc:sldMk cId="1212785315" sldId="274"/>
        </pc:sldMkLst>
        <pc:spChg chg="mod">
          <ac:chgData name="Sarawoot Kongyoung" userId="3c6e786b-6c74-44bb-b33c-0040d5d8c246" providerId="ADAL" clId="{A8A3CCE8-9570-4C59-A17A-CA1B59C4B390}" dt="2024-09-01T05:01:59.585" v="497" actId="20577"/>
          <ac:spMkLst>
            <pc:docMk/>
            <pc:sldMk cId="1212785315" sldId="274"/>
            <ac:spMk id="2" creationId="{39C4C2DF-A40F-9E1B-565C-C84DD9BB7ADD}"/>
          </ac:spMkLst>
        </pc:spChg>
        <pc:spChg chg="del">
          <ac:chgData name="Sarawoot Kongyoung" userId="3c6e786b-6c74-44bb-b33c-0040d5d8c246" providerId="ADAL" clId="{A8A3CCE8-9570-4C59-A17A-CA1B59C4B390}" dt="2024-09-01T05:01:44.829" v="486"/>
          <ac:spMkLst>
            <pc:docMk/>
            <pc:sldMk cId="1212785315" sldId="274"/>
            <ac:spMk id="3" creationId="{8F9826D7-B8A5-F8C5-311F-1D552DAFA5D3}"/>
          </ac:spMkLst>
        </pc:spChg>
        <pc:spChg chg="add mod">
          <ac:chgData name="Sarawoot Kongyoung" userId="3c6e786b-6c74-44bb-b33c-0040d5d8c246" providerId="ADAL" clId="{A8A3CCE8-9570-4C59-A17A-CA1B59C4B390}" dt="2024-09-01T05:06:01.310" v="503" actId="1076"/>
          <ac:spMkLst>
            <pc:docMk/>
            <pc:sldMk cId="1212785315" sldId="274"/>
            <ac:spMk id="8" creationId="{9838A470-4A0F-264A-A491-86529B6CD1E2}"/>
          </ac:spMkLst>
        </pc:spChg>
        <pc:picChg chg="add mod">
          <ac:chgData name="Sarawoot Kongyoung" userId="3c6e786b-6c74-44bb-b33c-0040d5d8c246" providerId="ADAL" clId="{A8A3CCE8-9570-4C59-A17A-CA1B59C4B390}" dt="2024-09-01T05:01:56.347" v="490" actId="1076"/>
          <ac:picMkLst>
            <pc:docMk/>
            <pc:sldMk cId="1212785315" sldId="274"/>
            <ac:picMk id="4" creationId="{25F3985A-C37D-B254-72F4-AF57D1BB5CB4}"/>
          </ac:picMkLst>
        </pc:picChg>
        <pc:picChg chg="add mod">
          <ac:chgData name="Sarawoot Kongyoung" userId="3c6e786b-6c74-44bb-b33c-0040d5d8c246" providerId="ADAL" clId="{A8A3CCE8-9570-4C59-A17A-CA1B59C4B390}" dt="2024-09-01T05:05:45.177" v="500" actId="1440"/>
          <ac:picMkLst>
            <pc:docMk/>
            <pc:sldMk cId="1212785315" sldId="274"/>
            <ac:picMk id="6" creationId="{BE3C8D42-E98C-F415-19E8-DF975CAA1B16}"/>
          </ac:picMkLst>
        </pc:picChg>
      </pc:sldChg>
      <pc:sldChg chg="del">
        <pc:chgData name="Sarawoot Kongyoung" userId="3c6e786b-6c74-44bb-b33c-0040d5d8c246" providerId="ADAL" clId="{A8A3CCE8-9570-4C59-A17A-CA1B59C4B390}" dt="2024-09-01T02:56:03.686" v="0" actId="47"/>
        <pc:sldMkLst>
          <pc:docMk/>
          <pc:sldMk cId="1676284263" sldId="274"/>
        </pc:sldMkLst>
      </pc:sldChg>
      <pc:sldChg chg="addSp delSp modSp new mod">
        <pc:chgData name="Sarawoot Kongyoung" userId="3c6e786b-6c74-44bb-b33c-0040d5d8c246" providerId="ADAL" clId="{A8A3CCE8-9570-4C59-A17A-CA1B59C4B390}" dt="2024-09-01T05:13:33.911" v="516" actId="21"/>
        <pc:sldMkLst>
          <pc:docMk/>
          <pc:sldMk cId="618476861" sldId="275"/>
        </pc:sldMkLst>
        <pc:spChg chg="del">
          <ac:chgData name="Sarawoot Kongyoung" userId="3c6e786b-6c74-44bb-b33c-0040d5d8c246" providerId="ADAL" clId="{A8A3CCE8-9570-4C59-A17A-CA1B59C4B390}" dt="2024-09-01T05:06:58.543" v="508" actId="478"/>
          <ac:spMkLst>
            <pc:docMk/>
            <pc:sldMk cId="618476861" sldId="275"/>
            <ac:spMk id="2" creationId="{D45AA40A-1AA3-715F-7A75-0B4D83081C4B}"/>
          </ac:spMkLst>
        </pc:spChg>
        <pc:spChg chg="del">
          <ac:chgData name="Sarawoot Kongyoung" userId="3c6e786b-6c74-44bb-b33c-0040d5d8c246" providerId="ADAL" clId="{A8A3CCE8-9570-4C59-A17A-CA1B59C4B390}" dt="2024-09-01T05:06:51.313" v="505" actId="22"/>
          <ac:spMkLst>
            <pc:docMk/>
            <pc:sldMk cId="618476861" sldId="275"/>
            <ac:spMk id="3" creationId="{9BF6272F-BD42-F565-FC78-043CD41C6C60}"/>
          </ac:spMkLst>
        </pc:spChg>
        <pc:picChg chg="add mod ord">
          <ac:chgData name="Sarawoot Kongyoung" userId="3c6e786b-6c74-44bb-b33c-0040d5d8c246" providerId="ADAL" clId="{A8A3CCE8-9570-4C59-A17A-CA1B59C4B390}" dt="2024-09-01T05:07:13.878" v="511" actId="1076"/>
          <ac:picMkLst>
            <pc:docMk/>
            <pc:sldMk cId="618476861" sldId="275"/>
            <ac:picMk id="5" creationId="{5F895F18-4FA2-C5AD-FCC7-0BA132E5CD3E}"/>
          </ac:picMkLst>
        </pc:picChg>
        <pc:picChg chg="add del mod">
          <ac:chgData name="Sarawoot Kongyoung" userId="3c6e786b-6c74-44bb-b33c-0040d5d8c246" providerId="ADAL" clId="{A8A3CCE8-9570-4C59-A17A-CA1B59C4B390}" dt="2024-09-01T05:13:33.911" v="516" actId="21"/>
          <ac:picMkLst>
            <pc:docMk/>
            <pc:sldMk cId="618476861" sldId="275"/>
            <ac:picMk id="7" creationId="{2F1E6ED2-3D06-BD14-2C43-4493569640C7}"/>
          </ac:picMkLst>
        </pc:picChg>
      </pc:sldChg>
      <pc:sldChg chg="del">
        <pc:chgData name="Sarawoot Kongyoung" userId="3c6e786b-6c74-44bb-b33c-0040d5d8c246" providerId="ADAL" clId="{A8A3CCE8-9570-4C59-A17A-CA1B59C4B390}" dt="2024-09-01T02:56:03.686" v="0" actId="47"/>
        <pc:sldMkLst>
          <pc:docMk/>
          <pc:sldMk cId="3422538413" sldId="275"/>
        </pc:sldMkLst>
      </pc:sldChg>
      <pc:sldChg chg="addSp delSp modSp new mod modClrScheme modAnim chgLayout">
        <pc:chgData name="Sarawoot Kongyoung" userId="3c6e786b-6c74-44bb-b33c-0040d5d8c246" providerId="ADAL" clId="{A8A3CCE8-9570-4C59-A17A-CA1B59C4B390}" dt="2024-09-01T05:13:49.476" v="523" actId="1076"/>
        <pc:sldMkLst>
          <pc:docMk/>
          <pc:sldMk cId="197403263" sldId="276"/>
        </pc:sldMkLst>
        <pc:spChg chg="del">
          <ac:chgData name="Sarawoot Kongyoung" userId="3c6e786b-6c74-44bb-b33c-0040d5d8c246" providerId="ADAL" clId="{A8A3CCE8-9570-4C59-A17A-CA1B59C4B390}" dt="2024-09-01T05:13:42.489" v="519" actId="700"/>
          <ac:spMkLst>
            <pc:docMk/>
            <pc:sldMk cId="197403263" sldId="276"/>
            <ac:spMk id="2" creationId="{C48AFFF6-D610-63FC-ECE7-78FD87016857}"/>
          </ac:spMkLst>
        </pc:spChg>
        <pc:spChg chg="del">
          <ac:chgData name="Sarawoot Kongyoung" userId="3c6e786b-6c74-44bb-b33c-0040d5d8c246" providerId="ADAL" clId="{A8A3CCE8-9570-4C59-A17A-CA1B59C4B390}" dt="2024-09-01T05:13:37.671" v="517"/>
          <ac:spMkLst>
            <pc:docMk/>
            <pc:sldMk cId="197403263" sldId="276"/>
            <ac:spMk id="3" creationId="{F6AA458B-CE70-765A-4727-FA534FE7A307}"/>
          </ac:spMkLst>
        </pc:spChg>
        <pc:picChg chg="add mod">
          <ac:chgData name="Sarawoot Kongyoung" userId="3c6e786b-6c74-44bb-b33c-0040d5d8c246" providerId="ADAL" clId="{A8A3CCE8-9570-4C59-A17A-CA1B59C4B390}" dt="2024-09-01T05:13:49.476" v="523" actId="1076"/>
          <ac:picMkLst>
            <pc:docMk/>
            <pc:sldMk cId="197403263" sldId="276"/>
            <ac:picMk id="4" creationId="{E3B9AD1C-9619-B22A-11A0-0A7702F3F03C}"/>
          </ac:picMkLst>
        </pc:picChg>
        <pc:picChg chg="add mod ord">
          <ac:chgData name="Sarawoot Kongyoung" userId="3c6e786b-6c74-44bb-b33c-0040d5d8c246" providerId="ADAL" clId="{A8A3CCE8-9570-4C59-A17A-CA1B59C4B390}" dt="2024-09-01T05:13:48.560" v="522" actId="1076"/>
          <ac:picMkLst>
            <pc:docMk/>
            <pc:sldMk cId="197403263" sldId="276"/>
            <ac:picMk id="7" creationId="{2F1E6ED2-3D06-BD14-2C43-4493569640C7}"/>
          </ac:picMkLst>
        </pc:picChg>
      </pc:sldChg>
      <pc:sldChg chg="del">
        <pc:chgData name="Sarawoot Kongyoung" userId="3c6e786b-6c74-44bb-b33c-0040d5d8c246" providerId="ADAL" clId="{A8A3CCE8-9570-4C59-A17A-CA1B59C4B390}" dt="2024-09-01T02:56:03.686" v="0" actId="47"/>
        <pc:sldMkLst>
          <pc:docMk/>
          <pc:sldMk cId="706716995" sldId="276"/>
        </pc:sldMkLst>
      </pc:sldChg>
      <pc:sldChg chg="del">
        <pc:chgData name="Sarawoot Kongyoung" userId="3c6e786b-6c74-44bb-b33c-0040d5d8c246" providerId="ADAL" clId="{A8A3CCE8-9570-4C59-A17A-CA1B59C4B390}" dt="2024-09-01T02:56:03.686" v="0" actId="47"/>
        <pc:sldMkLst>
          <pc:docMk/>
          <pc:sldMk cId="108416546" sldId="277"/>
        </pc:sldMkLst>
      </pc:sldChg>
      <pc:sldChg chg="addSp modSp new del mod">
        <pc:chgData name="Sarawoot Kongyoung" userId="3c6e786b-6c74-44bb-b33c-0040d5d8c246" providerId="ADAL" clId="{A8A3CCE8-9570-4C59-A17A-CA1B59C4B390}" dt="2024-09-01T05:16:40.861" v="528" actId="47"/>
        <pc:sldMkLst>
          <pc:docMk/>
          <pc:sldMk cId="1257225953" sldId="277"/>
        </pc:sldMkLst>
        <pc:picChg chg="add mod">
          <ac:chgData name="Sarawoot Kongyoung" userId="3c6e786b-6c74-44bb-b33c-0040d5d8c246" providerId="ADAL" clId="{A8A3CCE8-9570-4C59-A17A-CA1B59C4B390}" dt="2024-09-01T05:16:33.208" v="526" actId="1076"/>
          <ac:picMkLst>
            <pc:docMk/>
            <pc:sldMk cId="1257225953" sldId="277"/>
            <ac:picMk id="3" creationId="{8571472C-E51F-7BFC-ECB5-4CA91F31AAD5}"/>
          </ac:picMkLst>
        </pc:picChg>
      </pc:sldChg>
      <pc:sldChg chg="addSp delSp modSp add mod delAnim modAnim">
        <pc:chgData name="Sarawoot Kongyoung" userId="3c6e786b-6c74-44bb-b33c-0040d5d8c246" providerId="ADAL" clId="{A8A3CCE8-9570-4C59-A17A-CA1B59C4B390}" dt="2024-09-01T05:17:13.295" v="535" actId="1440"/>
        <pc:sldMkLst>
          <pc:docMk/>
          <pc:sldMk cId="210683566" sldId="278"/>
        </pc:sldMkLst>
        <pc:spChg chg="mod">
          <ac:chgData name="Sarawoot Kongyoung" userId="3c6e786b-6c74-44bb-b33c-0040d5d8c246" providerId="ADAL" clId="{A8A3CCE8-9570-4C59-A17A-CA1B59C4B390}" dt="2024-09-01T05:17:07.957" v="534" actId="14100"/>
          <ac:spMkLst>
            <pc:docMk/>
            <pc:sldMk cId="210683566" sldId="278"/>
            <ac:spMk id="8" creationId="{9BBA8614-DDE2-5DD2-E488-17C1BE66FEB8}"/>
          </ac:spMkLst>
        </pc:spChg>
        <pc:picChg chg="add mod">
          <ac:chgData name="Sarawoot Kongyoung" userId="3c6e786b-6c74-44bb-b33c-0040d5d8c246" providerId="ADAL" clId="{A8A3CCE8-9570-4C59-A17A-CA1B59C4B390}" dt="2024-09-01T05:17:13.295" v="535" actId="1440"/>
          <ac:picMkLst>
            <pc:docMk/>
            <pc:sldMk cId="210683566" sldId="278"/>
            <ac:picMk id="5" creationId="{3553864E-D6C8-6A4A-FDF1-AB2A8243CC24}"/>
          </ac:picMkLst>
        </pc:picChg>
        <pc:picChg chg="del">
          <ac:chgData name="Sarawoot Kongyoung" userId="3c6e786b-6c74-44bb-b33c-0040d5d8c246" providerId="ADAL" clId="{A8A3CCE8-9570-4C59-A17A-CA1B59C4B390}" dt="2024-09-01T05:16:51.543" v="529" actId="478"/>
          <ac:picMkLst>
            <pc:docMk/>
            <pc:sldMk cId="210683566" sldId="278"/>
            <ac:picMk id="6" creationId="{B0A1E028-BB8D-CEC9-9276-4E95C903C13D}"/>
          </ac:picMkLst>
        </pc:picChg>
      </pc:sldChg>
      <pc:sldChg chg="del">
        <pc:chgData name="Sarawoot Kongyoung" userId="3c6e786b-6c74-44bb-b33c-0040d5d8c246" providerId="ADAL" clId="{A8A3CCE8-9570-4C59-A17A-CA1B59C4B390}" dt="2024-09-01T02:56:03.686" v="0" actId="47"/>
        <pc:sldMkLst>
          <pc:docMk/>
          <pc:sldMk cId="3238622854" sldId="278"/>
        </pc:sldMkLst>
      </pc:sldChg>
      <pc:sldChg chg="modSp new mod">
        <pc:chgData name="Sarawoot Kongyoung" userId="3c6e786b-6c74-44bb-b33c-0040d5d8c246" providerId="ADAL" clId="{A8A3CCE8-9570-4C59-A17A-CA1B59C4B390}" dt="2024-09-01T05:22:14.618" v="540" actId="12"/>
        <pc:sldMkLst>
          <pc:docMk/>
          <pc:sldMk cId="2558030129" sldId="279"/>
        </pc:sldMkLst>
        <pc:spChg chg="mod">
          <ac:chgData name="Sarawoot Kongyoung" userId="3c6e786b-6c74-44bb-b33c-0040d5d8c246" providerId="ADAL" clId="{A8A3CCE8-9570-4C59-A17A-CA1B59C4B390}" dt="2024-09-01T05:22:12.385" v="539"/>
          <ac:spMkLst>
            <pc:docMk/>
            <pc:sldMk cId="2558030129" sldId="279"/>
            <ac:spMk id="2" creationId="{CF6EF55C-E089-EEC1-7041-A6CC3E32CE22}"/>
          </ac:spMkLst>
        </pc:spChg>
        <pc:spChg chg="mod">
          <ac:chgData name="Sarawoot Kongyoung" userId="3c6e786b-6c74-44bb-b33c-0040d5d8c246" providerId="ADAL" clId="{A8A3CCE8-9570-4C59-A17A-CA1B59C4B390}" dt="2024-09-01T05:22:14.618" v="540" actId="12"/>
          <ac:spMkLst>
            <pc:docMk/>
            <pc:sldMk cId="2558030129" sldId="279"/>
            <ac:spMk id="3" creationId="{88EF095C-D26C-3F57-228B-37632A236EEF}"/>
          </ac:spMkLst>
        </pc:spChg>
      </pc:sldChg>
      <pc:sldChg chg="modSp new mod">
        <pc:chgData name="Sarawoot Kongyoung" userId="3c6e786b-6c74-44bb-b33c-0040d5d8c246" providerId="ADAL" clId="{A8A3CCE8-9570-4C59-A17A-CA1B59C4B390}" dt="2024-09-01T05:30:26.034" v="560" actId="6549"/>
        <pc:sldMkLst>
          <pc:docMk/>
          <pc:sldMk cId="2523370372" sldId="280"/>
        </pc:sldMkLst>
        <pc:spChg chg="mod">
          <ac:chgData name="Sarawoot Kongyoung" userId="3c6e786b-6c74-44bb-b33c-0040d5d8c246" providerId="ADAL" clId="{A8A3CCE8-9570-4C59-A17A-CA1B59C4B390}" dt="2024-09-01T05:23:00.892" v="545" actId="20577"/>
          <ac:spMkLst>
            <pc:docMk/>
            <pc:sldMk cId="2523370372" sldId="280"/>
            <ac:spMk id="2" creationId="{10A9E145-F4C7-E352-33D0-1A063FAEC18D}"/>
          </ac:spMkLst>
        </pc:spChg>
        <pc:spChg chg="mod">
          <ac:chgData name="Sarawoot Kongyoung" userId="3c6e786b-6c74-44bb-b33c-0040d5d8c246" providerId="ADAL" clId="{A8A3CCE8-9570-4C59-A17A-CA1B59C4B390}" dt="2024-09-01T05:30:26.034" v="560" actId="6549"/>
          <ac:spMkLst>
            <pc:docMk/>
            <pc:sldMk cId="2523370372" sldId="280"/>
            <ac:spMk id="3" creationId="{D28A415A-0174-406F-7617-61D4E4DF7FA6}"/>
          </ac:spMkLst>
        </pc:spChg>
      </pc:sldChg>
      <pc:sldChg chg="addSp delSp modSp new mod modClrScheme chgLayout">
        <pc:chgData name="Sarawoot Kongyoung" userId="3c6e786b-6c74-44bb-b33c-0040d5d8c246" providerId="ADAL" clId="{A8A3CCE8-9570-4C59-A17A-CA1B59C4B390}" dt="2024-09-01T05:30:45.343" v="565" actId="22"/>
        <pc:sldMkLst>
          <pc:docMk/>
          <pc:sldMk cId="3808276821" sldId="281"/>
        </pc:sldMkLst>
        <pc:spChg chg="del">
          <ac:chgData name="Sarawoot Kongyoung" userId="3c6e786b-6c74-44bb-b33c-0040d5d8c246" providerId="ADAL" clId="{A8A3CCE8-9570-4C59-A17A-CA1B59C4B390}" dt="2024-09-01T05:30:44.847" v="564" actId="700"/>
          <ac:spMkLst>
            <pc:docMk/>
            <pc:sldMk cId="3808276821" sldId="281"/>
            <ac:spMk id="2" creationId="{8258FE57-3FA0-DF41-5B6C-5301E4EA0D61}"/>
          </ac:spMkLst>
        </pc:spChg>
        <pc:spChg chg="add del">
          <ac:chgData name="Sarawoot Kongyoung" userId="3c6e786b-6c74-44bb-b33c-0040d5d8c246" providerId="ADAL" clId="{A8A3CCE8-9570-4C59-A17A-CA1B59C4B390}" dt="2024-09-01T05:30:44.847" v="564" actId="700"/>
          <ac:spMkLst>
            <pc:docMk/>
            <pc:sldMk cId="3808276821" sldId="281"/>
            <ac:spMk id="3" creationId="{96D2A016-8795-BE29-41D1-0974EC3FF602}"/>
          </ac:spMkLst>
        </pc:spChg>
        <pc:picChg chg="add del mod ord">
          <ac:chgData name="Sarawoot Kongyoung" userId="3c6e786b-6c74-44bb-b33c-0040d5d8c246" providerId="ADAL" clId="{A8A3CCE8-9570-4C59-A17A-CA1B59C4B390}" dt="2024-09-01T05:30:42.630" v="563" actId="22"/>
          <ac:picMkLst>
            <pc:docMk/>
            <pc:sldMk cId="3808276821" sldId="281"/>
            <ac:picMk id="5" creationId="{846630B0-047E-B4DF-0A81-9413CCAB41B2}"/>
          </ac:picMkLst>
        </pc:picChg>
        <pc:picChg chg="add">
          <ac:chgData name="Sarawoot Kongyoung" userId="3c6e786b-6c74-44bb-b33c-0040d5d8c246" providerId="ADAL" clId="{A8A3CCE8-9570-4C59-A17A-CA1B59C4B390}" dt="2024-09-01T05:30:45.343" v="565" actId="22"/>
          <ac:picMkLst>
            <pc:docMk/>
            <pc:sldMk cId="3808276821" sldId="281"/>
            <ac:picMk id="7" creationId="{E6C8E980-1117-BFF1-0E1E-F02295C2AB9A}"/>
          </ac:picMkLst>
        </pc:picChg>
      </pc:sldChg>
      <pc:sldChg chg="del">
        <pc:chgData name="Sarawoot Kongyoung" userId="3c6e786b-6c74-44bb-b33c-0040d5d8c246" providerId="ADAL" clId="{A8A3CCE8-9570-4C59-A17A-CA1B59C4B390}" dt="2024-09-01T02:56:03.686" v="0" actId="47"/>
        <pc:sldMkLst>
          <pc:docMk/>
          <pc:sldMk cId="40993003" sldId="282"/>
        </pc:sldMkLst>
      </pc:sldChg>
      <pc:sldChg chg="addSp new mod">
        <pc:chgData name="Sarawoot Kongyoung" userId="3c6e786b-6c74-44bb-b33c-0040d5d8c246" providerId="ADAL" clId="{A8A3CCE8-9570-4C59-A17A-CA1B59C4B390}" dt="2024-09-01T05:30:57.883" v="567" actId="22"/>
        <pc:sldMkLst>
          <pc:docMk/>
          <pc:sldMk cId="3318624637" sldId="282"/>
        </pc:sldMkLst>
        <pc:picChg chg="add">
          <ac:chgData name="Sarawoot Kongyoung" userId="3c6e786b-6c74-44bb-b33c-0040d5d8c246" providerId="ADAL" clId="{A8A3CCE8-9570-4C59-A17A-CA1B59C4B390}" dt="2024-09-01T05:30:57.883" v="567" actId="22"/>
          <ac:picMkLst>
            <pc:docMk/>
            <pc:sldMk cId="3318624637" sldId="282"/>
            <ac:picMk id="3" creationId="{BFC8CC15-4A97-BA10-6FD1-9AFDC4A763CC}"/>
          </ac:picMkLst>
        </pc:picChg>
      </pc:sldChg>
      <pc:sldChg chg="addSp new mod">
        <pc:chgData name="Sarawoot Kongyoung" userId="3c6e786b-6c74-44bb-b33c-0040d5d8c246" providerId="ADAL" clId="{A8A3CCE8-9570-4C59-A17A-CA1B59C4B390}" dt="2024-09-01T05:31:12.742" v="569" actId="22"/>
        <pc:sldMkLst>
          <pc:docMk/>
          <pc:sldMk cId="2415281357" sldId="283"/>
        </pc:sldMkLst>
        <pc:picChg chg="add">
          <ac:chgData name="Sarawoot Kongyoung" userId="3c6e786b-6c74-44bb-b33c-0040d5d8c246" providerId="ADAL" clId="{A8A3CCE8-9570-4C59-A17A-CA1B59C4B390}" dt="2024-09-01T05:31:12.742" v="569" actId="22"/>
          <ac:picMkLst>
            <pc:docMk/>
            <pc:sldMk cId="2415281357" sldId="283"/>
            <ac:picMk id="3" creationId="{732A86DA-CDEE-18F0-FC6F-E06FF5481B80}"/>
          </ac:picMkLst>
        </pc:picChg>
      </pc:sldChg>
      <pc:sldChg chg="addSp new mod">
        <pc:chgData name="Sarawoot Kongyoung" userId="3c6e786b-6c74-44bb-b33c-0040d5d8c246" providerId="ADAL" clId="{A8A3CCE8-9570-4C59-A17A-CA1B59C4B390}" dt="2024-09-01T05:48:02.749" v="571" actId="22"/>
        <pc:sldMkLst>
          <pc:docMk/>
          <pc:sldMk cId="1453557472" sldId="284"/>
        </pc:sldMkLst>
        <pc:picChg chg="add">
          <ac:chgData name="Sarawoot Kongyoung" userId="3c6e786b-6c74-44bb-b33c-0040d5d8c246" providerId="ADAL" clId="{A8A3CCE8-9570-4C59-A17A-CA1B59C4B390}" dt="2024-09-01T05:48:02.749" v="571" actId="22"/>
          <ac:picMkLst>
            <pc:docMk/>
            <pc:sldMk cId="1453557472" sldId="284"/>
            <ac:picMk id="3" creationId="{E8E9B496-5201-3347-3D5F-E68C1F421D6C}"/>
          </ac:picMkLst>
        </pc:picChg>
      </pc:sldChg>
      <pc:sldChg chg="del">
        <pc:chgData name="Sarawoot Kongyoung" userId="3c6e786b-6c74-44bb-b33c-0040d5d8c246" providerId="ADAL" clId="{A8A3CCE8-9570-4C59-A17A-CA1B59C4B390}" dt="2024-09-01T02:56:03.686" v="0" actId="47"/>
        <pc:sldMkLst>
          <pc:docMk/>
          <pc:sldMk cId="1515938601" sldId="284"/>
        </pc:sldMkLst>
      </pc:sldChg>
      <pc:sldChg chg="addSp new mod">
        <pc:chgData name="Sarawoot Kongyoung" userId="3c6e786b-6c74-44bb-b33c-0040d5d8c246" providerId="ADAL" clId="{A8A3CCE8-9570-4C59-A17A-CA1B59C4B390}" dt="2024-09-01T05:48:15.640" v="573" actId="22"/>
        <pc:sldMkLst>
          <pc:docMk/>
          <pc:sldMk cId="2424200163" sldId="285"/>
        </pc:sldMkLst>
        <pc:picChg chg="add">
          <ac:chgData name="Sarawoot Kongyoung" userId="3c6e786b-6c74-44bb-b33c-0040d5d8c246" providerId="ADAL" clId="{A8A3CCE8-9570-4C59-A17A-CA1B59C4B390}" dt="2024-09-01T05:48:15.640" v="573" actId="22"/>
          <ac:picMkLst>
            <pc:docMk/>
            <pc:sldMk cId="2424200163" sldId="285"/>
            <ac:picMk id="3" creationId="{4ABDCF43-FB0E-4002-EA37-83ED91B7D21A}"/>
          </ac:picMkLst>
        </pc:picChg>
      </pc:sldChg>
      <pc:sldChg chg="del">
        <pc:chgData name="Sarawoot Kongyoung" userId="3c6e786b-6c74-44bb-b33c-0040d5d8c246" providerId="ADAL" clId="{A8A3CCE8-9570-4C59-A17A-CA1B59C4B390}" dt="2024-09-01T02:56:03.686" v="0" actId="47"/>
        <pc:sldMkLst>
          <pc:docMk/>
          <pc:sldMk cId="3273651753" sldId="285"/>
        </pc:sldMkLst>
      </pc:sldChg>
      <pc:sldChg chg="addSp new mod ord">
        <pc:chgData name="Sarawoot Kongyoung" userId="3c6e786b-6c74-44bb-b33c-0040d5d8c246" providerId="ADAL" clId="{A8A3CCE8-9570-4C59-A17A-CA1B59C4B390}" dt="2024-09-01T05:48:29.681" v="577" actId="22"/>
        <pc:sldMkLst>
          <pc:docMk/>
          <pc:sldMk cId="570078247" sldId="286"/>
        </pc:sldMkLst>
        <pc:picChg chg="add">
          <ac:chgData name="Sarawoot Kongyoung" userId="3c6e786b-6c74-44bb-b33c-0040d5d8c246" providerId="ADAL" clId="{A8A3CCE8-9570-4C59-A17A-CA1B59C4B390}" dt="2024-09-01T05:48:29.681" v="577" actId="22"/>
          <ac:picMkLst>
            <pc:docMk/>
            <pc:sldMk cId="570078247" sldId="286"/>
            <ac:picMk id="3" creationId="{F420BFE3-3F8A-EE49-4144-8FB1BEB0429A}"/>
          </ac:picMkLst>
        </pc:picChg>
      </pc:sldChg>
      <pc:sldChg chg="del">
        <pc:chgData name="Sarawoot Kongyoung" userId="3c6e786b-6c74-44bb-b33c-0040d5d8c246" providerId="ADAL" clId="{A8A3CCE8-9570-4C59-A17A-CA1B59C4B390}" dt="2024-09-01T02:56:03.686" v="0" actId="47"/>
        <pc:sldMkLst>
          <pc:docMk/>
          <pc:sldMk cId="2754668309" sldId="286"/>
        </pc:sldMkLst>
      </pc:sldChg>
      <pc:sldChg chg="del">
        <pc:chgData name="Sarawoot Kongyoung" userId="3c6e786b-6c74-44bb-b33c-0040d5d8c246" providerId="ADAL" clId="{A8A3CCE8-9570-4C59-A17A-CA1B59C4B390}" dt="2024-09-01T02:56:03.686" v="0" actId="47"/>
        <pc:sldMkLst>
          <pc:docMk/>
          <pc:sldMk cId="3561290277" sldId="287"/>
        </pc:sldMkLst>
      </pc:sldChg>
      <pc:sldChg chg="addSp new mod">
        <pc:chgData name="Sarawoot Kongyoung" userId="3c6e786b-6c74-44bb-b33c-0040d5d8c246" providerId="ADAL" clId="{A8A3CCE8-9570-4C59-A17A-CA1B59C4B390}" dt="2024-09-01T05:48:48.183" v="579" actId="22"/>
        <pc:sldMkLst>
          <pc:docMk/>
          <pc:sldMk cId="3859328078" sldId="287"/>
        </pc:sldMkLst>
        <pc:picChg chg="add">
          <ac:chgData name="Sarawoot Kongyoung" userId="3c6e786b-6c74-44bb-b33c-0040d5d8c246" providerId="ADAL" clId="{A8A3CCE8-9570-4C59-A17A-CA1B59C4B390}" dt="2024-09-01T05:48:48.183" v="579" actId="22"/>
          <ac:picMkLst>
            <pc:docMk/>
            <pc:sldMk cId="3859328078" sldId="287"/>
            <ac:picMk id="3" creationId="{9650FE04-69FB-E244-B701-9372EAF1BEA3}"/>
          </ac:picMkLst>
        </pc:picChg>
      </pc:sldChg>
      <pc:sldChg chg="del">
        <pc:chgData name="Sarawoot Kongyoung" userId="3c6e786b-6c74-44bb-b33c-0040d5d8c246" providerId="ADAL" clId="{A8A3CCE8-9570-4C59-A17A-CA1B59C4B390}" dt="2024-09-01T02:56:03.686" v="0" actId="47"/>
        <pc:sldMkLst>
          <pc:docMk/>
          <pc:sldMk cId="1442783340" sldId="288"/>
        </pc:sldMkLst>
      </pc:sldChg>
      <pc:sldChg chg="addSp new mod">
        <pc:chgData name="Sarawoot Kongyoung" userId="3c6e786b-6c74-44bb-b33c-0040d5d8c246" providerId="ADAL" clId="{A8A3CCE8-9570-4C59-A17A-CA1B59C4B390}" dt="2024-09-01T05:49:05.673" v="581" actId="22"/>
        <pc:sldMkLst>
          <pc:docMk/>
          <pc:sldMk cId="3962281309" sldId="288"/>
        </pc:sldMkLst>
        <pc:picChg chg="add">
          <ac:chgData name="Sarawoot Kongyoung" userId="3c6e786b-6c74-44bb-b33c-0040d5d8c246" providerId="ADAL" clId="{A8A3CCE8-9570-4C59-A17A-CA1B59C4B390}" dt="2024-09-01T05:49:05.673" v="581" actId="22"/>
          <ac:picMkLst>
            <pc:docMk/>
            <pc:sldMk cId="3962281309" sldId="288"/>
            <ac:picMk id="3" creationId="{B93997E5-E0BD-6D6F-EA25-3A8EC79F647B}"/>
          </ac:picMkLst>
        </pc:picChg>
      </pc:sldChg>
      <pc:sldChg chg="addSp new mod">
        <pc:chgData name="Sarawoot Kongyoung" userId="3c6e786b-6c74-44bb-b33c-0040d5d8c246" providerId="ADAL" clId="{A8A3CCE8-9570-4C59-A17A-CA1B59C4B390}" dt="2024-09-01T05:49:15.333" v="583" actId="22"/>
        <pc:sldMkLst>
          <pc:docMk/>
          <pc:sldMk cId="999799632" sldId="289"/>
        </pc:sldMkLst>
        <pc:picChg chg="add">
          <ac:chgData name="Sarawoot Kongyoung" userId="3c6e786b-6c74-44bb-b33c-0040d5d8c246" providerId="ADAL" clId="{A8A3CCE8-9570-4C59-A17A-CA1B59C4B390}" dt="2024-09-01T05:49:15.333" v="583" actId="22"/>
          <ac:picMkLst>
            <pc:docMk/>
            <pc:sldMk cId="999799632" sldId="289"/>
            <ac:picMk id="3" creationId="{DD1222E2-78D8-FD18-48AD-EE62B8C7C55A}"/>
          </ac:picMkLst>
        </pc:picChg>
      </pc:sldChg>
      <pc:sldChg chg="del">
        <pc:chgData name="Sarawoot Kongyoung" userId="3c6e786b-6c74-44bb-b33c-0040d5d8c246" providerId="ADAL" clId="{A8A3CCE8-9570-4C59-A17A-CA1B59C4B390}" dt="2024-09-01T02:56:03.686" v="0" actId="47"/>
        <pc:sldMkLst>
          <pc:docMk/>
          <pc:sldMk cId="1292715859" sldId="289"/>
        </pc:sldMkLst>
      </pc:sldChg>
      <pc:sldChg chg="del">
        <pc:chgData name="Sarawoot Kongyoung" userId="3c6e786b-6c74-44bb-b33c-0040d5d8c246" providerId="ADAL" clId="{A8A3CCE8-9570-4C59-A17A-CA1B59C4B390}" dt="2024-09-01T02:56:03.686" v="0" actId="47"/>
        <pc:sldMkLst>
          <pc:docMk/>
          <pc:sldMk cId="2821982766" sldId="290"/>
        </pc:sldMkLst>
      </pc:sldChg>
      <pc:sldChg chg="del">
        <pc:chgData name="Sarawoot Kongyoung" userId="3c6e786b-6c74-44bb-b33c-0040d5d8c246" providerId="ADAL" clId="{A8A3CCE8-9570-4C59-A17A-CA1B59C4B390}" dt="2024-09-01T02:56:03.686" v="0" actId="47"/>
        <pc:sldMkLst>
          <pc:docMk/>
          <pc:sldMk cId="275642957" sldId="291"/>
        </pc:sldMkLst>
      </pc:sldChg>
      <pc:sldChg chg="del">
        <pc:chgData name="Sarawoot Kongyoung" userId="3c6e786b-6c74-44bb-b33c-0040d5d8c246" providerId="ADAL" clId="{A8A3CCE8-9570-4C59-A17A-CA1B59C4B390}" dt="2024-09-01T02:56:03.686" v="0" actId="47"/>
        <pc:sldMkLst>
          <pc:docMk/>
          <pc:sldMk cId="1855512905" sldId="292"/>
        </pc:sldMkLst>
      </pc:sldChg>
      <pc:sldChg chg="del">
        <pc:chgData name="Sarawoot Kongyoung" userId="3c6e786b-6c74-44bb-b33c-0040d5d8c246" providerId="ADAL" clId="{A8A3CCE8-9570-4C59-A17A-CA1B59C4B390}" dt="2024-09-01T02:56:03.686" v="0" actId="47"/>
        <pc:sldMkLst>
          <pc:docMk/>
          <pc:sldMk cId="707928285" sldId="293"/>
        </pc:sldMkLst>
      </pc:sldChg>
      <pc:sldChg chg="del">
        <pc:chgData name="Sarawoot Kongyoung" userId="3c6e786b-6c74-44bb-b33c-0040d5d8c246" providerId="ADAL" clId="{A8A3CCE8-9570-4C59-A17A-CA1B59C4B390}" dt="2024-09-01T02:56:03.686" v="0" actId="47"/>
        <pc:sldMkLst>
          <pc:docMk/>
          <pc:sldMk cId="1257587231" sldId="294"/>
        </pc:sldMkLst>
      </pc:sldChg>
      <pc:sldChg chg="del">
        <pc:chgData name="Sarawoot Kongyoung" userId="3c6e786b-6c74-44bb-b33c-0040d5d8c246" providerId="ADAL" clId="{A8A3CCE8-9570-4C59-A17A-CA1B59C4B390}" dt="2024-09-01T02:56:03.686" v="0" actId="47"/>
        <pc:sldMkLst>
          <pc:docMk/>
          <pc:sldMk cId="2084890440" sldId="295"/>
        </pc:sldMkLst>
      </pc:sldChg>
      <pc:sldChg chg="del">
        <pc:chgData name="Sarawoot Kongyoung" userId="3c6e786b-6c74-44bb-b33c-0040d5d8c246" providerId="ADAL" clId="{A8A3CCE8-9570-4C59-A17A-CA1B59C4B390}" dt="2024-09-01T02:56:03.686" v="0" actId="47"/>
        <pc:sldMkLst>
          <pc:docMk/>
          <pc:sldMk cId="606652795" sldId="296"/>
        </pc:sldMkLst>
      </pc:sldChg>
      <pc:sldChg chg="del">
        <pc:chgData name="Sarawoot Kongyoung" userId="3c6e786b-6c74-44bb-b33c-0040d5d8c246" providerId="ADAL" clId="{A8A3CCE8-9570-4C59-A17A-CA1B59C4B390}" dt="2024-09-01T02:56:03.686" v="0" actId="47"/>
        <pc:sldMkLst>
          <pc:docMk/>
          <pc:sldMk cId="732532653" sldId="297"/>
        </pc:sldMkLst>
      </pc:sldChg>
      <pc:sldChg chg="addSp delSp modSp add mod">
        <pc:chgData name="Sarawoot Kongyoung" userId="3c6e786b-6c74-44bb-b33c-0040d5d8c246" providerId="ADAL" clId="{A8A3CCE8-9570-4C59-A17A-CA1B59C4B390}" dt="2024-09-01T05:50:04.376" v="589" actId="1076"/>
        <pc:sldMkLst>
          <pc:docMk/>
          <pc:sldMk cId="3346315867" sldId="311"/>
        </pc:sldMkLst>
        <pc:spChg chg="mod">
          <ac:chgData name="Sarawoot Kongyoung" userId="3c6e786b-6c74-44bb-b33c-0040d5d8c246" providerId="ADAL" clId="{A8A3CCE8-9570-4C59-A17A-CA1B59C4B390}" dt="2024-09-01T05:50:04.376" v="589" actId="1076"/>
          <ac:spMkLst>
            <pc:docMk/>
            <pc:sldMk cId="3346315867" sldId="311"/>
            <ac:spMk id="3" creationId="{7D18FDDA-131F-9431-729F-54098509096F}"/>
          </ac:spMkLst>
        </pc:spChg>
        <pc:spChg chg="add del mod">
          <ac:chgData name="Sarawoot Kongyoung" userId="3c6e786b-6c74-44bb-b33c-0040d5d8c246" providerId="ADAL" clId="{A8A3CCE8-9570-4C59-A17A-CA1B59C4B390}" dt="2024-09-01T05:49:57.029" v="586" actId="478"/>
          <ac:spMkLst>
            <pc:docMk/>
            <pc:sldMk cId="3346315867" sldId="311"/>
            <ac:spMk id="4" creationId="{432AD635-F65A-4134-3793-7C2789C65354}"/>
          </ac:spMkLst>
        </pc:spChg>
        <pc:spChg chg="del">
          <ac:chgData name="Sarawoot Kongyoung" userId="3c6e786b-6c74-44bb-b33c-0040d5d8c246" providerId="ADAL" clId="{A8A3CCE8-9570-4C59-A17A-CA1B59C4B390}" dt="2024-09-01T05:49:59.862" v="587" actId="478"/>
          <ac:spMkLst>
            <pc:docMk/>
            <pc:sldMk cId="3346315867" sldId="311"/>
            <ac:spMk id="13" creationId="{C8680AB0-A3D2-0381-1693-E8C0E2BB1FBC}"/>
          </ac:spMkLst>
        </pc:spChg>
        <pc:spChg chg="del">
          <ac:chgData name="Sarawoot Kongyoung" userId="3c6e786b-6c74-44bb-b33c-0040d5d8c246" providerId="ADAL" clId="{A8A3CCE8-9570-4C59-A17A-CA1B59C4B390}" dt="2024-09-01T05:49:59.862" v="587" actId="478"/>
          <ac:spMkLst>
            <pc:docMk/>
            <pc:sldMk cId="3346315867" sldId="311"/>
            <ac:spMk id="18" creationId="{419888E1-3933-5E58-4394-4F9D05BCB09F}"/>
          </ac:spMkLst>
        </pc:spChg>
        <pc:grpChg chg="del">
          <ac:chgData name="Sarawoot Kongyoung" userId="3c6e786b-6c74-44bb-b33c-0040d5d8c246" providerId="ADAL" clId="{A8A3CCE8-9570-4C59-A17A-CA1B59C4B390}" dt="2024-09-01T05:49:59.862" v="587" actId="478"/>
          <ac:grpSpMkLst>
            <pc:docMk/>
            <pc:sldMk cId="3346315867" sldId="311"/>
            <ac:grpSpMk id="10" creationId="{74809533-3549-1A84-111D-0CC3AFDA6FDE}"/>
          </ac:grpSpMkLst>
        </pc:grpChg>
        <pc:grpChg chg="del">
          <ac:chgData name="Sarawoot Kongyoung" userId="3c6e786b-6c74-44bb-b33c-0040d5d8c246" providerId="ADAL" clId="{A8A3CCE8-9570-4C59-A17A-CA1B59C4B390}" dt="2024-09-01T05:49:59.862" v="587" actId="478"/>
          <ac:grpSpMkLst>
            <pc:docMk/>
            <pc:sldMk cId="3346315867" sldId="311"/>
            <ac:grpSpMk id="15" creationId="{6722D0AD-F7CE-6CD9-8930-249A3BA22D25}"/>
          </ac:grpSpMkLst>
        </pc:grpChg>
        <pc:picChg chg="del">
          <ac:chgData name="Sarawoot Kongyoung" userId="3c6e786b-6c74-44bb-b33c-0040d5d8c246" providerId="ADAL" clId="{A8A3CCE8-9570-4C59-A17A-CA1B59C4B390}" dt="2024-09-01T05:49:57.029" v="586" actId="478"/>
          <ac:picMkLst>
            <pc:docMk/>
            <pc:sldMk cId="3346315867" sldId="311"/>
            <ac:picMk id="2" creationId="{2532155A-3151-9A37-77EC-AE56FC68D8FC}"/>
          </ac:picMkLst>
        </pc:picChg>
        <pc:picChg chg="del">
          <ac:chgData name="Sarawoot Kongyoung" userId="3c6e786b-6c74-44bb-b33c-0040d5d8c246" providerId="ADAL" clId="{A8A3CCE8-9570-4C59-A17A-CA1B59C4B390}" dt="2024-09-01T05:49:57.029" v="586" actId="478"/>
          <ac:picMkLst>
            <pc:docMk/>
            <pc:sldMk cId="3346315867" sldId="311"/>
            <ac:picMk id="19" creationId="{EA720591-05B9-A4DA-0E13-2D66454EB1EC}"/>
          </ac:picMkLst>
        </pc:picChg>
        <pc:cxnChg chg="mod">
          <ac:chgData name="Sarawoot Kongyoung" userId="3c6e786b-6c74-44bb-b33c-0040d5d8c246" providerId="ADAL" clId="{A8A3CCE8-9570-4C59-A17A-CA1B59C4B390}" dt="2024-09-01T05:49:59.862" v="587" actId="478"/>
          <ac:cxnSpMkLst>
            <pc:docMk/>
            <pc:sldMk cId="3346315867" sldId="311"/>
            <ac:cxnSpMk id="16" creationId="{CC99BE6D-433C-9D26-7354-1B7F1A145BEC}"/>
          </ac:cxnSpMkLst>
        </pc:cxnChg>
      </pc:sldChg>
      <pc:sldChg chg="add">
        <pc:chgData name="Sarawoot Kongyoung" userId="3c6e786b-6c74-44bb-b33c-0040d5d8c246" providerId="ADAL" clId="{A8A3CCE8-9570-4C59-A17A-CA1B59C4B390}" dt="2024-09-01T05:50:11.822" v="590"/>
        <pc:sldMkLst>
          <pc:docMk/>
          <pc:sldMk cId="632012132" sldId="312"/>
        </pc:sldMkLst>
      </pc:sldChg>
    </pc:docChg>
  </pc:docChgLst>
  <pc:docChgLst>
    <pc:chgData name="Sarawoot Kongyoung" userId="3c6e786b-6c74-44bb-b33c-0040d5d8c246" providerId="ADAL" clId="{2620C617-B8BE-4128-B191-67F66659E7EF}"/>
    <pc:docChg chg="undo redo custSel addSld delSld modSld sldOrd">
      <pc:chgData name="Sarawoot Kongyoung" userId="3c6e786b-6c74-44bb-b33c-0040d5d8c246" providerId="ADAL" clId="{2620C617-B8BE-4128-B191-67F66659E7EF}" dt="2024-09-08T11:12:46.329" v="897" actId="1076"/>
      <pc:docMkLst>
        <pc:docMk/>
      </pc:docMkLst>
      <pc:sldChg chg="del">
        <pc:chgData name="Sarawoot Kongyoung" userId="3c6e786b-6c74-44bb-b33c-0040d5d8c246" providerId="ADAL" clId="{2620C617-B8BE-4128-B191-67F66659E7EF}" dt="2024-09-08T01:28:22.308" v="0" actId="47"/>
        <pc:sldMkLst>
          <pc:docMk/>
          <pc:sldMk cId="301438583" sldId="257"/>
        </pc:sldMkLst>
      </pc:sldChg>
      <pc:sldChg chg="del">
        <pc:chgData name="Sarawoot Kongyoung" userId="3c6e786b-6c74-44bb-b33c-0040d5d8c246" providerId="ADAL" clId="{2620C617-B8BE-4128-B191-67F66659E7EF}" dt="2024-09-08T01:28:22.308" v="0" actId="47"/>
        <pc:sldMkLst>
          <pc:docMk/>
          <pc:sldMk cId="1459574786" sldId="258"/>
        </pc:sldMkLst>
      </pc:sldChg>
      <pc:sldChg chg="del">
        <pc:chgData name="Sarawoot Kongyoung" userId="3c6e786b-6c74-44bb-b33c-0040d5d8c246" providerId="ADAL" clId="{2620C617-B8BE-4128-B191-67F66659E7EF}" dt="2024-09-08T01:28:22.308" v="0" actId="47"/>
        <pc:sldMkLst>
          <pc:docMk/>
          <pc:sldMk cId="3698149049" sldId="259"/>
        </pc:sldMkLst>
      </pc:sldChg>
      <pc:sldChg chg="del">
        <pc:chgData name="Sarawoot Kongyoung" userId="3c6e786b-6c74-44bb-b33c-0040d5d8c246" providerId="ADAL" clId="{2620C617-B8BE-4128-B191-67F66659E7EF}" dt="2024-09-08T01:28:22.308" v="0" actId="47"/>
        <pc:sldMkLst>
          <pc:docMk/>
          <pc:sldMk cId="3592264360" sldId="260"/>
        </pc:sldMkLst>
      </pc:sldChg>
      <pc:sldChg chg="del">
        <pc:chgData name="Sarawoot Kongyoung" userId="3c6e786b-6c74-44bb-b33c-0040d5d8c246" providerId="ADAL" clId="{2620C617-B8BE-4128-B191-67F66659E7EF}" dt="2024-09-08T01:28:22.308" v="0" actId="47"/>
        <pc:sldMkLst>
          <pc:docMk/>
          <pc:sldMk cId="3519410032" sldId="261"/>
        </pc:sldMkLst>
      </pc:sldChg>
      <pc:sldChg chg="del">
        <pc:chgData name="Sarawoot Kongyoung" userId="3c6e786b-6c74-44bb-b33c-0040d5d8c246" providerId="ADAL" clId="{2620C617-B8BE-4128-B191-67F66659E7EF}" dt="2024-09-08T01:28:22.308" v="0" actId="47"/>
        <pc:sldMkLst>
          <pc:docMk/>
          <pc:sldMk cId="3951568071" sldId="262"/>
        </pc:sldMkLst>
      </pc:sldChg>
      <pc:sldChg chg="del">
        <pc:chgData name="Sarawoot Kongyoung" userId="3c6e786b-6c74-44bb-b33c-0040d5d8c246" providerId="ADAL" clId="{2620C617-B8BE-4128-B191-67F66659E7EF}" dt="2024-09-08T01:28:22.308" v="0" actId="47"/>
        <pc:sldMkLst>
          <pc:docMk/>
          <pc:sldMk cId="1272508728" sldId="263"/>
        </pc:sldMkLst>
      </pc:sldChg>
      <pc:sldChg chg="del">
        <pc:chgData name="Sarawoot Kongyoung" userId="3c6e786b-6c74-44bb-b33c-0040d5d8c246" providerId="ADAL" clId="{2620C617-B8BE-4128-B191-67F66659E7EF}" dt="2024-09-08T01:28:22.308" v="0" actId="47"/>
        <pc:sldMkLst>
          <pc:docMk/>
          <pc:sldMk cId="2436694846" sldId="264"/>
        </pc:sldMkLst>
      </pc:sldChg>
      <pc:sldChg chg="del">
        <pc:chgData name="Sarawoot Kongyoung" userId="3c6e786b-6c74-44bb-b33c-0040d5d8c246" providerId="ADAL" clId="{2620C617-B8BE-4128-B191-67F66659E7EF}" dt="2024-09-08T01:28:22.308" v="0" actId="47"/>
        <pc:sldMkLst>
          <pc:docMk/>
          <pc:sldMk cId="4136197277" sldId="265"/>
        </pc:sldMkLst>
      </pc:sldChg>
      <pc:sldChg chg="del">
        <pc:chgData name="Sarawoot Kongyoung" userId="3c6e786b-6c74-44bb-b33c-0040d5d8c246" providerId="ADAL" clId="{2620C617-B8BE-4128-B191-67F66659E7EF}" dt="2024-09-08T01:28:22.308" v="0" actId="47"/>
        <pc:sldMkLst>
          <pc:docMk/>
          <pc:sldMk cId="1254911998" sldId="266"/>
        </pc:sldMkLst>
      </pc:sldChg>
      <pc:sldChg chg="del">
        <pc:chgData name="Sarawoot Kongyoung" userId="3c6e786b-6c74-44bb-b33c-0040d5d8c246" providerId="ADAL" clId="{2620C617-B8BE-4128-B191-67F66659E7EF}" dt="2024-09-08T01:28:22.308" v="0" actId="47"/>
        <pc:sldMkLst>
          <pc:docMk/>
          <pc:sldMk cId="3080694900" sldId="267"/>
        </pc:sldMkLst>
      </pc:sldChg>
      <pc:sldChg chg="del">
        <pc:chgData name="Sarawoot Kongyoung" userId="3c6e786b-6c74-44bb-b33c-0040d5d8c246" providerId="ADAL" clId="{2620C617-B8BE-4128-B191-67F66659E7EF}" dt="2024-09-08T01:28:22.308" v="0" actId="47"/>
        <pc:sldMkLst>
          <pc:docMk/>
          <pc:sldMk cId="3896174887" sldId="268"/>
        </pc:sldMkLst>
      </pc:sldChg>
      <pc:sldChg chg="del">
        <pc:chgData name="Sarawoot Kongyoung" userId="3c6e786b-6c74-44bb-b33c-0040d5d8c246" providerId="ADAL" clId="{2620C617-B8BE-4128-B191-67F66659E7EF}" dt="2024-09-08T01:28:22.308" v="0" actId="47"/>
        <pc:sldMkLst>
          <pc:docMk/>
          <pc:sldMk cId="3092123270" sldId="269"/>
        </pc:sldMkLst>
      </pc:sldChg>
      <pc:sldChg chg="del">
        <pc:chgData name="Sarawoot Kongyoung" userId="3c6e786b-6c74-44bb-b33c-0040d5d8c246" providerId="ADAL" clId="{2620C617-B8BE-4128-B191-67F66659E7EF}" dt="2024-09-08T01:28:22.308" v="0" actId="47"/>
        <pc:sldMkLst>
          <pc:docMk/>
          <pc:sldMk cId="2463349748" sldId="270"/>
        </pc:sldMkLst>
      </pc:sldChg>
      <pc:sldChg chg="del">
        <pc:chgData name="Sarawoot Kongyoung" userId="3c6e786b-6c74-44bb-b33c-0040d5d8c246" providerId="ADAL" clId="{2620C617-B8BE-4128-B191-67F66659E7EF}" dt="2024-09-08T01:28:22.308" v="0" actId="47"/>
        <pc:sldMkLst>
          <pc:docMk/>
          <pc:sldMk cId="285303748" sldId="271"/>
        </pc:sldMkLst>
      </pc:sldChg>
      <pc:sldChg chg="del">
        <pc:chgData name="Sarawoot Kongyoung" userId="3c6e786b-6c74-44bb-b33c-0040d5d8c246" providerId="ADAL" clId="{2620C617-B8BE-4128-B191-67F66659E7EF}" dt="2024-09-08T01:28:22.308" v="0" actId="47"/>
        <pc:sldMkLst>
          <pc:docMk/>
          <pc:sldMk cId="733401736" sldId="272"/>
        </pc:sldMkLst>
      </pc:sldChg>
      <pc:sldChg chg="del">
        <pc:chgData name="Sarawoot Kongyoung" userId="3c6e786b-6c74-44bb-b33c-0040d5d8c246" providerId="ADAL" clId="{2620C617-B8BE-4128-B191-67F66659E7EF}" dt="2024-09-08T01:28:22.308" v="0" actId="47"/>
        <pc:sldMkLst>
          <pc:docMk/>
          <pc:sldMk cId="2435207619" sldId="273"/>
        </pc:sldMkLst>
      </pc:sldChg>
      <pc:sldChg chg="del">
        <pc:chgData name="Sarawoot Kongyoung" userId="3c6e786b-6c74-44bb-b33c-0040d5d8c246" providerId="ADAL" clId="{2620C617-B8BE-4128-B191-67F66659E7EF}" dt="2024-09-08T01:28:22.308" v="0" actId="47"/>
        <pc:sldMkLst>
          <pc:docMk/>
          <pc:sldMk cId="1212785315" sldId="274"/>
        </pc:sldMkLst>
      </pc:sldChg>
      <pc:sldChg chg="del">
        <pc:chgData name="Sarawoot Kongyoung" userId="3c6e786b-6c74-44bb-b33c-0040d5d8c246" providerId="ADAL" clId="{2620C617-B8BE-4128-B191-67F66659E7EF}" dt="2024-09-08T01:28:22.308" v="0" actId="47"/>
        <pc:sldMkLst>
          <pc:docMk/>
          <pc:sldMk cId="618476861" sldId="275"/>
        </pc:sldMkLst>
      </pc:sldChg>
      <pc:sldChg chg="del">
        <pc:chgData name="Sarawoot Kongyoung" userId="3c6e786b-6c74-44bb-b33c-0040d5d8c246" providerId="ADAL" clId="{2620C617-B8BE-4128-B191-67F66659E7EF}" dt="2024-09-08T01:28:22.308" v="0" actId="47"/>
        <pc:sldMkLst>
          <pc:docMk/>
          <pc:sldMk cId="197403263" sldId="276"/>
        </pc:sldMkLst>
      </pc:sldChg>
      <pc:sldChg chg="del">
        <pc:chgData name="Sarawoot Kongyoung" userId="3c6e786b-6c74-44bb-b33c-0040d5d8c246" providerId="ADAL" clId="{2620C617-B8BE-4128-B191-67F66659E7EF}" dt="2024-09-08T01:28:22.308" v="0" actId="47"/>
        <pc:sldMkLst>
          <pc:docMk/>
          <pc:sldMk cId="210683566" sldId="278"/>
        </pc:sldMkLst>
      </pc:sldChg>
      <pc:sldChg chg="del">
        <pc:chgData name="Sarawoot Kongyoung" userId="3c6e786b-6c74-44bb-b33c-0040d5d8c246" providerId="ADAL" clId="{2620C617-B8BE-4128-B191-67F66659E7EF}" dt="2024-09-08T01:28:22.308" v="0" actId="47"/>
        <pc:sldMkLst>
          <pc:docMk/>
          <pc:sldMk cId="2558030129" sldId="279"/>
        </pc:sldMkLst>
      </pc:sldChg>
      <pc:sldChg chg="del">
        <pc:chgData name="Sarawoot Kongyoung" userId="3c6e786b-6c74-44bb-b33c-0040d5d8c246" providerId="ADAL" clId="{2620C617-B8BE-4128-B191-67F66659E7EF}" dt="2024-09-08T01:28:22.308" v="0" actId="47"/>
        <pc:sldMkLst>
          <pc:docMk/>
          <pc:sldMk cId="2523370372" sldId="280"/>
        </pc:sldMkLst>
      </pc:sldChg>
      <pc:sldChg chg="del">
        <pc:chgData name="Sarawoot Kongyoung" userId="3c6e786b-6c74-44bb-b33c-0040d5d8c246" providerId="ADAL" clId="{2620C617-B8BE-4128-B191-67F66659E7EF}" dt="2024-09-08T01:28:22.308" v="0" actId="47"/>
        <pc:sldMkLst>
          <pc:docMk/>
          <pc:sldMk cId="3808276821" sldId="281"/>
        </pc:sldMkLst>
      </pc:sldChg>
      <pc:sldChg chg="del">
        <pc:chgData name="Sarawoot Kongyoung" userId="3c6e786b-6c74-44bb-b33c-0040d5d8c246" providerId="ADAL" clId="{2620C617-B8BE-4128-B191-67F66659E7EF}" dt="2024-09-08T01:28:22.308" v="0" actId="47"/>
        <pc:sldMkLst>
          <pc:docMk/>
          <pc:sldMk cId="3318624637" sldId="282"/>
        </pc:sldMkLst>
      </pc:sldChg>
      <pc:sldChg chg="del">
        <pc:chgData name="Sarawoot Kongyoung" userId="3c6e786b-6c74-44bb-b33c-0040d5d8c246" providerId="ADAL" clId="{2620C617-B8BE-4128-B191-67F66659E7EF}" dt="2024-09-08T01:28:22.308" v="0" actId="47"/>
        <pc:sldMkLst>
          <pc:docMk/>
          <pc:sldMk cId="2415281357" sldId="283"/>
        </pc:sldMkLst>
      </pc:sldChg>
      <pc:sldChg chg="del">
        <pc:chgData name="Sarawoot Kongyoung" userId="3c6e786b-6c74-44bb-b33c-0040d5d8c246" providerId="ADAL" clId="{2620C617-B8BE-4128-B191-67F66659E7EF}" dt="2024-09-08T01:28:22.308" v="0" actId="47"/>
        <pc:sldMkLst>
          <pc:docMk/>
          <pc:sldMk cId="1453557472" sldId="284"/>
        </pc:sldMkLst>
      </pc:sldChg>
      <pc:sldChg chg="del">
        <pc:chgData name="Sarawoot Kongyoung" userId="3c6e786b-6c74-44bb-b33c-0040d5d8c246" providerId="ADAL" clId="{2620C617-B8BE-4128-B191-67F66659E7EF}" dt="2024-09-08T01:28:22.308" v="0" actId="47"/>
        <pc:sldMkLst>
          <pc:docMk/>
          <pc:sldMk cId="2424200163" sldId="285"/>
        </pc:sldMkLst>
      </pc:sldChg>
      <pc:sldChg chg="del">
        <pc:chgData name="Sarawoot Kongyoung" userId="3c6e786b-6c74-44bb-b33c-0040d5d8c246" providerId="ADAL" clId="{2620C617-B8BE-4128-B191-67F66659E7EF}" dt="2024-09-08T01:28:22.308" v="0" actId="47"/>
        <pc:sldMkLst>
          <pc:docMk/>
          <pc:sldMk cId="570078247" sldId="286"/>
        </pc:sldMkLst>
      </pc:sldChg>
      <pc:sldChg chg="del">
        <pc:chgData name="Sarawoot Kongyoung" userId="3c6e786b-6c74-44bb-b33c-0040d5d8c246" providerId="ADAL" clId="{2620C617-B8BE-4128-B191-67F66659E7EF}" dt="2024-09-08T01:28:22.308" v="0" actId="47"/>
        <pc:sldMkLst>
          <pc:docMk/>
          <pc:sldMk cId="3859328078" sldId="287"/>
        </pc:sldMkLst>
      </pc:sldChg>
      <pc:sldChg chg="del">
        <pc:chgData name="Sarawoot Kongyoung" userId="3c6e786b-6c74-44bb-b33c-0040d5d8c246" providerId="ADAL" clId="{2620C617-B8BE-4128-B191-67F66659E7EF}" dt="2024-09-08T01:28:22.308" v="0" actId="47"/>
        <pc:sldMkLst>
          <pc:docMk/>
          <pc:sldMk cId="3962281309" sldId="288"/>
        </pc:sldMkLst>
      </pc:sldChg>
      <pc:sldChg chg="del">
        <pc:chgData name="Sarawoot Kongyoung" userId="3c6e786b-6c74-44bb-b33c-0040d5d8c246" providerId="ADAL" clId="{2620C617-B8BE-4128-B191-67F66659E7EF}" dt="2024-09-08T01:28:22.308" v="0" actId="47"/>
        <pc:sldMkLst>
          <pc:docMk/>
          <pc:sldMk cId="999799632" sldId="289"/>
        </pc:sldMkLst>
      </pc:sldChg>
      <pc:sldChg chg="del">
        <pc:chgData name="Sarawoot Kongyoung" userId="3c6e786b-6c74-44bb-b33c-0040d5d8c246" providerId="ADAL" clId="{2620C617-B8BE-4128-B191-67F66659E7EF}" dt="2024-09-08T01:28:22.308" v="0" actId="47"/>
        <pc:sldMkLst>
          <pc:docMk/>
          <pc:sldMk cId="3346315867" sldId="311"/>
        </pc:sldMkLst>
      </pc:sldChg>
      <pc:sldChg chg="addSp delSp modSp new mod modClrScheme delAnim modAnim chgLayout">
        <pc:chgData name="Sarawoot Kongyoung" userId="3c6e786b-6c74-44bb-b33c-0040d5d8c246" providerId="ADAL" clId="{2620C617-B8BE-4128-B191-67F66659E7EF}" dt="2024-09-08T01:59:03.766" v="146"/>
        <pc:sldMkLst>
          <pc:docMk/>
          <pc:sldMk cId="980102770" sldId="313"/>
        </pc:sldMkLst>
        <pc:spChg chg="add mod ord">
          <ac:chgData name="Sarawoot Kongyoung" userId="3c6e786b-6c74-44bb-b33c-0040d5d8c246" providerId="ADAL" clId="{2620C617-B8BE-4128-B191-67F66659E7EF}" dt="2024-09-08T01:44:48.937" v="16" actId="404"/>
          <ac:spMkLst>
            <pc:docMk/>
            <pc:sldMk cId="980102770" sldId="313"/>
            <ac:spMk id="4" creationId="{E6005D13-7CF3-4753-0D6C-708D46CBA614}"/>
          </ac:spMkLst>
        </pc:spChg>
        <pc:spChg chg="add del mod ord">
          <ac:chgData name="Sarawoot Kongyoung" userId="3c6e786b-6c74-44bb-b33c-0040d5d8c246" providerId="ADAL" clId="{2620C617-B8BE-4128-B191-67F66659E7EF}" dt="2024-09-08T01:44:18.349" v="5" actId="22"/>
          <ac:spMkLst>
            <pc:docMk/>
            <pc:sldMk cId="980102770" sldId="313"/>
            <ac:spMk id="5" creationId="{CAC8E265-0967-08DF-985F-FC0D481F6F94}"/>
          </ac:spMkLst>
        </pc:spChg>
        <pc:spChg chg="add mod">
          <ac:chgData name="Sarawoot Kongyoung" userId="3c6e786b-6c74-44bb-b33c-0040d5d8c246" providerId="ADAL" clId="{2620C617-B8BE-4128-B191-67F66659E7EF}" dt="2024-09-08T01:46:17.901" v="42" actId="164"/>
          <ac:spMkLst>
            <pc:docMk/>
            <pc:sldMk cId="980102770" sldId="313"/>
            <ac:spMk id="8" creationId="{9133A4CE-3206-4641-424C-7011FBAFEC44}"/>
          </ac:spMkLst>
        </pc:spChg>
        <pc:spChg chg="add mod">
          <ac:chgData name="Sarawoot Kongyoung" userId="3c6e786b-6c74-44bb-b33c-0040d5d8c246" providerId="ADAL" clId="{2620C617-B8BE-4128-B191-67F66659E7EF}" dt="2024-09-08T01:46:17.901" v="42" actId="164"/>
          <ac:spMkLst>
            <pc:docMk/>
            <pc:sldMk cId="980102770" sldId="313"/>
            <ac:spMk id="9" creationId="{6DDA49CD-C05D-296F-E0AC-D0353BC2BF4B}"/>
          </ac:spMkLst>
        </pc:spChg>
        <pc:spChg chg="add mod">
          <ac:chgData name="Sarawoot Kongyoung" userId="3c6e786b-6c74-44bb-b33c-0040d5d8c246" providerId="ADAL" clId="{2620C617-B8BE-4128-B191-67F66659E7EF}" dt="2024-09-08T01:46:17.901" v="42" actId="164"/>
          <ac:spMkLst>
            <pc:docMk/>
            <pc:sldMk cId="980102770" sldId="313"/>
            <ac:spMk id="10" creationId="{69EAE7AF-C685-31B4-BAB3-872F037E20A2}"/>
          </ac:spMkLst>
        </pc:spChg>
        <pc:spChg chg="add mod">
          <ac:chgData name="Sarawoot Kongyoung" userId="3c6e786b-6c74-44bb-b33c-0040d5d8c246" providerId="ADAL" clId="{2620C617-B8BE-4128-B191-67F66659E7EF}" dt="2024-09-08T01:46:17.901" v="42" actId="164"/>
          <ac:spMkLst>
            <pc:docMk/>
            <pc:sldMk cId="980102770" sldId="313"/>
            <ac:spMk id="11" creationId="{8AE0B328-B499-E3A2-EC41-15A65FE601C0}"/>
          </ac:spMkLst>
        </pc:spChg>
        <pc:spChg chg="add mod">
          <ac:chgData name="Sarawoot Kongyoung" userId="3c6e786b-6c74-44bb-b33c-0040d5d8c246" providerId="ADAL" clId="{2620C617-B8BE-4128-B191-67F66659E7EF}" dt="2024-09-08T01:46:17.901" v="42" actId="164"/>
          <ac:spMkLst>
            <pc:docMk/>
            <pc:sldMk cId="980102770" sldId="313"/>
            <ac:spMk id="12" creationId="{CA0295A3-EDB5-9975-5079-CE1BFC3911FD}"/>
          </ac:spMkLst>
        </pc:spChg>
        <pc:spChg chg="add mod">
          <ac:chgData name="Sarawoot Kongyoung" userId="3c6e786b-6c74-44bb-b33c-0040d5d8c246" providerId="ADAL" clId="{2620C617-B8BE-4128-B191-67F66659E7EF}" dt="2024-09-08T01:46:17.901" v="42" actId="164"/>
          <ac:spMkLst>
            <pc:docMk/>
            <pc:sldMk cId="980102770" sldId="313"/>
            <ac:spMk id="13" creationId="{A71DFE3C-0948-EBB4-2F5E-0886A04D12E8}"/>
          </ac:spMkLst>
        </pc:spChg>
        <pc:spChg chg="add mod">
          <ac:chgData name="Sarawoot Kongyoung" userId="3c6e786b-6c74-44bb-b33c-0040d5d8c246" providerId="ADAL" clId="{2620C617-B8BE-4128-B191-67F66659E7EF}" dt="2024-09-08T01:46:17.901" v="42" actId="164"/>
          <ac:spMkLst>
            <pc:docMk/>
            <pc:sldMk cId="980102770" sldId="313"/>
            <ac:spMk id="14" creationId="{FEC31D2A-C6A8-39EC-CF6F-48B2074BD06A}"/>
          </ac:spMkLst>
        </pc:spChg>
        <pc:spChg chg="add mod">
          <ac:chgData name="Sarawoot Kongyoung" userId="3c6e786b-6c74-44bb-b33c-0040d5d8c246" providerId="ADAL" clId="{2620C617-B8BE-4128-B191-67F66659E7EF}" dt="2024-09-08T01:46:17.901" v="42" actId="164"/>
          <ac:spMkLst>
            <pc:docMk/>
            <pc:sldMk cId="980102770" sldId="313"/>
            <ac:spMk id="15" creationId="{356ABA49-D868-E526-ABDD-03CEF997F95E}"/>
          </ac:spMkLst>
        </pc:spChg>
        <pc:spChg chg="add del mod">
          <ac:chgData name="Sarawoot Kongyoung" userId="3c6e786b-6c74-44bb-b33c-0040d5d8c246" providerId="ADAL" clId="{2620C617-B8BE-4128-B191-67F66659E7EF}" dt="2024-09-08T01:51:20.182" v="50" actId="478"/>
          <ac:spMkLst>
            <pc:docMk/>
            <pc:sldMk cId="980102770" sldId="313"/>
            <ac:spMk id="17" creationId="{8D168990-8816-D924-7F39-DF7DC72496D4}"/>
          </ac:spMkLst>
        </pc:spChg>
        <pc:spChg chg="add mod">
          <ac:chgData name="Sarawoot Kongyoung" userId="3c6e786b-6c74-44bb-b33c-0040d5d8c246" providerId="ADAL" clId="{2620C617-B8BE-4128-B191-67F66659E7EF}" dt="2024-09-08T01:57:49.447" v="134" actId="122"/>
          <ac:spMkLst>
            <pc:docMk/>
            <pc:sldMk cId="980102770" sldId="313"/>
            <ac:spMk id="20" creationId="{C42A0947-18E1-69F5-548E-BC8EA24DE367}"/>
          </ac:spMkLst>
        </pc:spChg>
        <pc:grpChg chg="add mod">
          <ac:chgData name="Sarawoot Kongyoung" userId="3c6e786b-6c74-44bb-b33c-0040d5d8c246" providerId="ADAL" clId="{2620C617-B8BE-4128-B191-67F66659E7EF}" dt="2024-09-08T01:51:30.140" v="51" actId="1076"/>
          <ac:grpSpMkLst>
            <pc:docMk/>
            <pc:sldMk cId="980102770" sldId="313"/>
            <ac:grpSpMk id="16" creationId="{FB36F4A6-8950-296D-3828-6B99FC7A7E85}"/>
          </ac:grpSpMkLst>
        </pc:grpChg>
        <pc:picChg chg="add del mod">
          <ac:chgData name="Sarawoot Kongyoung" userId="3c6e786b-6c74-44bb-b33c-0040d5d8c246" providerId="ADAL" clId="{2620C617-B8BE-4128-B191-67F66659E7EF}" dt="2024-09-08T01:44:20.665" v="6" actId="478"/>
          <ac:picMkLst>
            <pc:docMk/>
            <pc:sldMk cId="980102770" sldId="313"/>
            <ac:picMk id="3" creationId="{687C58C9-734D-A2AE-6407-13D33E1D357C}"/>
          </ac:picMkLst>
        </pc:picChg>
        <pc:picChg chg="add mod ord">
          <ac:chgData name="Sarawoot Kongyoung" userId="3c6e786b-6c74-44bb-b33c-0040d5d8c246" providerId="ADAL" clId="{2620C617-B8BE-4128-B191-67F66659E7EF}" dt="2024-09-08T01:51:30.140" v="51" actId="1076"/>
          <ac:picMkLst>
            <pc:docMk/>
            <pc:sldMk cId="980102770" sldId="313"/>
            <ac:picMk id="7" creationId="{3B1F9E7D-0EA5-DE41-9176-F39EF54206A1}"/>
          </ac:picMkLst>
        </pc:picChg>
        <pc:picChg chg="add del mod">
          <ac:chgData name="Sarawoot Kongyoung" userId="3c6e786b-6c74-44bb-b33c-0040d5d8c246" providerId="ADAL" clId="{2620C617-B8BE-4128-B191-67F66659E7EF}" dt="2024-09-08T01:54:08.297" v="56" actId="478"/>
          <ac:picMkLst>
            <pc:docMk/>
            <pc:sldMk cId="980102770" sldId="313"/>
            <ac:picMk id="19" creationId="{C1C90D6F-0BC5-F551-94AA-CC394CA22A1F}"/>
          </ac:picMkLst>
        </pc:picChg>
      </pc:sldChg>
      <pc:sldChg chg="addSp delSp modSp add mod delAnim modAnim">
        <pc:chgData name="Sarawoot Kongyoung" userId="3c6e786b-6c74-44bb-b33c-0040d5d8c246" providerId="ADAL" clId="{2620C617-B8BE-4128-B191-67F66659E7EF}" dt="2024-09-08T01:59:09.586" v="147"/>
        <pc:sldMkLst>
          <pc:docMk/>
          <pc:sldMk cId="179725332" sldId="314"/>
        </pc:sldMkLst>
        <pc:spChg chg="add mod">
          <ac:chgData name="Sarawoot Kongyoung" userId="3c6e786b-6c74-44bb-b33c-0040d5d8c246" providerId="ADAL" clId="{2620C617-B8BE-4128-B191-67F66659E7EF}" dt="2024-09-08T01:58:50.489" v="145" actId="122"/>
          <ac:spMkLst>
            <pc:docMk/>
            <pc:sldMk cId="179725332" sldId="314"/>
            <ac:spMk id="3" creationId="{FB681CEB-C712-298B-1C55-004CD55E85E6}"/>
          </ac:spMkLst>
        </pc:spChg>
        <pc:spChg chg="mod">
          <ac:chgData name="Sarawoot Kongyoung" userId="3c6e786b-6c74-44bb-b33c-0040d5d8c246" providerId="ADAL" clId="{2620C617-B8BE-4128-B191-67F66659E7EF}" dt="2024-09-08T01:51:38.786" v="52" actId="1076"/>
          <ac:spMkLst>
            <pc:docMk/>
            <pc:sldMk cId="179725332" sldId="314"/>
            <ac:spMk id="17" creationId="{767631C3-E6F8-2411-26BF-3B577A0EBDF4}"/>
          </ac:spMkLst>
        </pc:spChg>
        <pc:grpChg chg="del mod">
          <ac:chgData name="Sarawoot Kongyoung" userId="3c6e786b-6c74-44bb-b33c-0040d5d8c246" providerId="ADAL" clId="{2620C617-B8BE-4128-B191-67F66659E7EF}" dt="2024-09-08T01:51:41.423" v="53" actId="478"/>
          <ac:grpSpMkLst>
            <pc:docMk/>
            <pc:sldMk cId="179725332" sldId="314"/>
            <ac:grpSpMk id="16" creationId="{4696256B-241A-4ECE-F343-DE0309651B1A}"/>
          </ac:grpSpMkLst>
        </pc:grpChg>
        <pc:picChg chg="mod">
          <ac:chgData name="Sarawoot Kongyoung" userId="3c6e786b-6c74-44bb-b33c-0040d5d8c246" providerId="ADAL" clId="{2620C617-B8BE-4128-B191-67F66659E7EF}" dt="2024-09-08T01:51:38.786" v="52" actId="1076"/>
          <ac:picMkLst>
            <pc:docMk/>
            <pc:sldMk cId="179725332" sldId="314"/>
            <ac:picMk id="7" creationId="{C997C6A9-CCEB-CA84-7E23-3FBDA7046D01}"/>
          </ac:picMkLst>
        </pc:picChg>
      </pc:sldChg>
      <pc:sldChg chg="modSp add mod">
        <pc:chgData name="Sarawoot Kongyoung" userId="3c6e786b-6c74-44bb-b33c-0040d5d8c246" providerId="ADAL" clId="{2620C617-B8BE-4128-B191-67F66659E7EF}" dt="2024-09-08T01:59:42.724" v="155" actId="1037"/>
        <pc:sldMkLst>
          <pc:docMk/>
          <pc:sldMk cId="3728768645" sldId="315"/>
        </pc:sldMkLst>
        <pc:spChg chg="mod">
          <ac:chgData name="Sarawoot Kongyoung" userId="3c6e786b-6c74-44bb-b33c-0040d5d8c246" providerId="ADAL" clId="{2620C617-B8BE-4128-B191-67F66659E7EF}" dt="2024-09-08T01:59:24.352" v="149"/>
          <ac:spMkLst>
            <pc:docMk/>
            <pc:sldMk cId="3728768645" sldId="315"/>
            <ac:spMk id="3" creationId="{29EE3D24-3593-D61C-0340-1A54C95F73EB}"/>
          </ac:spMkLst>
        </pc:spChg>
        <pc:spChg chg="mod">
          <ac:chgData name="Sarawoot Kongyoung" userId="3c6e786b-6c74-44bb-b33c-0040d5d8c246" providerId="ADAL" clId="{2620C617-B8BE-4128-B191-67F66659E7EF}" dt="2024-09-08T01:59:42.724" v="155" actId="1037"/>
          <ac:spMkLst>
            <pc:docMk/>
            <pc:sldMk cId="3728768645" sldId="315"/>
            <ac:spMk id="17" creationId="{6A173160-AE0F-07D5-FB49-0CC6B21E7E7C}"/>
          </ac:spMkLst>
        </pc:spChg>
      </pc:sldChg>
      <pc:sldChg chg="addSp modSp add mod modAnim">
        <pc:chgData name="Sarawoot Kongyoung" userId="3c6e786b-6c74-44bb-b33c-0040d5d8c246" providerId="ADAL" clId="{2620C617-B8BE-4128-B191-67F66659E7EF}" dt="2024-09-08T02:01:07.887" v="173"/>
        <pc:sldMkLst>
          <pc:docMk/>
          <pc:sldMk cId="2163323563" sldId="316"/>
        </pc:sldMkLst>
        <pc:spChg chg="mod">
          <ac:chgData name="Sarawoot Kongyoung" userId="3c6e786b-6c74-44bb-b33c-0040d5d8c246" providerId="ADAL" clId="{2620C617-B8BE-4128-B191-67F66659E7EF}" dt="2024-09-08T02:00:40.673" v="168" actId="1076"/>
          <ac:spMkLst>
            <pc:docMk/>
            <pc:sldMk cId="2163323563" sldId="316"/>
            <ac:spMk id="3" creationId="{64E56A2B-6A29-EDB5-51E4-2E0015082BF7}"/>
          </ac:spMkLst>
        </pc:spChg>
        <pc:spChg chg="add mod">
          <ac:chgData name="Sarawoot Kongyoung" userId="3c6e786b-6c74-44bb-b33c-0040d5d8c246" providerId="ADAL" clId="{2620C617-B8BE-4128-B191-67F66659E7EF}" dt="2024-09-08T02:01:04.637" v="172" actId="13822"/>
          <ac:spMkLst>
            <pc:docMk/>
            <pc:sldMk cId="2163323563" sldId="316"/>
            <ac:spMk id="6" creationId="{FDA1B81C-650A-4C50-7C70-6D22EB5CED3A}"/>
          </ac:spMkLst>
        </pc:spChg>
        <pc:spChg chg="mod">
          <ac:chgData name="Sarawoot Kongyoung" userId="3c6e786b-6c74-44bb-b33c-0040d5d8c246" providerId="ADAL" clId="{2620C617-B8BE-4128-B191-67F66659E7EF}" dt="2024-09-08T02:00:19.763" v="162" actId="14100"/>
          <ac:spMkLst>
            <pc:docMk/>
            <pc:sldMk cId="2163323563" sldId="316"/>
            <ac:spMk id="17" creationId="{5FBED98C-6D85-7E73-84ED-3611A3963E8D}"/>
          </ac:spMkLst>
        </pc:spChg>
        <pc:picChg chg="add mod">
          <ac:chgData name="Sarawoot Kongyoung" userId="3c6e786b-6c74-44bb-b33c-0040d5d8c246" providerId="ADAL" clId="{2620C617-B8BE-4128-B191-67F66659E7EF}" dt="2024-09-08T02:00:06.073" v="159" actId="571"/>
          <ac:picMkLst>
            <pc:docMk/>
            <pc:sldMk cId="2163323563" sldId="316"/>
            <ac:picMk id="2" creationId="{60DCB41E-D01A-458C-3A63-D98359AD6B3A}"/>
          </ac:picMkLst>
        </pc:picChg>
      </pc:sldChg>
      <pc:sldChg chg="modSp new mod modAnim">
        <pc:chgData name="Sarawoot Kongyoung" userId="3c6e786b-6c74-44bb-b33c-0040d5d8c246" providerId="ADAL" clId="{2620C617-B8BE-4128-B191-67F66659E7EF}" dt="2024-09-08T02:35:33.706" v="348" actId="20577"/>
        <pc:sldMkLst>
          <pc:docMk/>
          <pc:sldMk cId="3185490520" sldId="317"/>
        </pc:sldMkLst>
        <pc:spChg chg="mod">
          <ac:chgData name="Sarawoot Kongyoung" userId="3c6e786b-6c74-44bb-b33c-0040d5d8c246" providerId="ADAL" clId="{2620C617-B8BE-4128-B191-67F66659E7EF}" dt="2024-09-08T02:04:35.573" v="176" actId="20577"/>
          <ac:spMkLst>
            <pc:docMk/>
            <pc:sldMk cId="3185490520" sldId="317"/>
            <ac:spMk id="2" creationId="{B96B5EDC-2E96-A02D-22BF-D7E9C2652521}"/>
          </ac:spMkLst>
        </pc:spChg>
        <pc:spChg chg="mod">
          <ac:chgData name="Sarawoot Kongyoung" userId="3c6e786b-6c74-44bb-b33c-0040d5d8c246" providerId="ADAL" clId="{2620C617-B8BE-4128-B191-67F66659E7EF}" dt="2024-09-08T02:35:33.706" v="348" actId="20577"/>
          <ac:spMkLst>
            <pc:docMk/>
            <pc:sldMk cId="3185490520" sldId="317"/>
            <ac:spMk id="3" creationId="{2E8AFCEC-94FC-004B-E3CB-FEF2C90C28C6}"/>
          </ac:spMkLst>
        </pc:spChg>
      </pc:sldChg>
      <pc:sldChg chg="addSp delSp modSp new mod ord chgLayout">
        <pc:chgData name="Sarawoot Kongyoung" userId="3c6e786b-6c74-44bb-b33c-0040d5d8c246" providerId="ADAL" clId="{2620C617-B8BE-4128-B191-67F66659E7EF}" dt="2024-09-08T02:44:55.516" v="454" actId="20577"/>
        <pc:sldMkLst>
          <pc:docMk/>
          <pc:sldMk cId="725001599" sldId="318"/>
        </pc:sldMkLst>
        <pc:spChg chg="mod ord">
          <ac:chgData name="Sarawoot Kongyoung" userId="3c6e786b-6c74-44bb-b33c-0040d5d8c246" providerId="ADAL" clId="{2620C617-B8BE-4128-B191-67F66659E7EF}" dt="2024-09-08T02:43:40.961" v="418" actId="700"/>
          <ac:spMkLst>
            <pc:docMk/>
            <pc:sldMk cId="725001599" sldId="318"/>
            <ac:spMk id="2" creationId="{5A0634DC-78EF-9640-BACC-4D3C343E1C6E}"/>
          </ac:spMkLst>
        </pc:spChg>
        <pc:spChg chg="del mod">
          <ac:chgData name="Sarawoot Kongyoung" userId="3c6e786b-6c74-44bb-b33c-0040d5d8c246" providerId="ADAL" clId="{2620C617-B8BE-4128-B191-67F66659E7EF}" dt="2024-09-08T02:43:20.382" v="411" actId="478"/>
          <ac:spMkLst>
            <pc:docMk/>
            <pc:sldMk cId="725001599" sldId="318"/>
            <ac:spMk id="3" creationId="{D397C623-1554-1700-C194-B3897311448D}"/>
          </ac:spMkLst>
        </pc:spChg>
        <pc:spChg chg="add del mod">
          <ac:chgData name="Sarawoot Kongyoung" userId="3c6e786b-6c74-44bb-b33c-0040d5d8c246" providerId="ADAL" clId="{2620C617-B8BE-4128-B191-67F66659E7EF}" dt="2024-09-08T02:43:38.457" v="417" actId="22"/>
          <ac:spMkLst>
            <pc:docMk/>
            <pc:sldMk cId="725001599" sldId="318"/>
            <ac:spMk id="5" creationId="{52B5D4EF-8098-B8D9-9FAE-E109600A8369}"/>
          </ac:spMkLst>
        </pc:spChg>
        <pc:spChg chg="add mod ord">
          <ac:chgData name="Sarawoot Kongyoung" userId="3c6e786b-6c74-44bb-b33c-0040d5d8c246" providerId="ADAL" clId="{2620C617-B8BE-4128-B191-67F66659E7EF}" dt="2024-09-08T02:44:55.516" v="454" actId="20577"/>
          <ac:spMkLst>
            <pc:docMk/>
            <pc:sldMk cId="725001599" sldId="318"/>
            <ac:spMk id="6" creationId="{91FD4B87-1BCC-9AD3-31FF-4B8501173C95}"/>
          </ac:spMkLst>
        </pc:spChg>
      </pc:sldChg>
      <pc:sldChg chg="addSp delSp modSp new mod">
        <pc:chgData name="Sarawoot Kongyoung" userId="3c6e786b-6c74-44bb-b33c-0040d5d8c246" providerId="ADAL" clId="{2620C617-B8BE-4128-B191-67F66659E7EF}" dt="2024-09-08T02:27:39.569" v="320" actId="13822"/>
        <pc:sldMkLst>
          <pc:docMk/>
          <pc:sldMk cId="3827209561" sldId="319"/>
        </pc:sldMkLst>
        <pc:spChg chg="mod">
          <ac:chgData name="Sarawoot Kongyoung" userId="3c6e786b-6c74-44bb-b33c-0040d5d8c246" providerId="ADAL" clId="{2620C617-B8BE-4128-B191-67F66659E7EF}" dt="2024-09-08T02:26:34.462" v="308" actId="113"/>
          <ac:spMkLst>
            <pc:docMk/>
            <pc:sldMk cId="3827209561" sldId="319"/>
            <ac:spMk id="2" creationId="{0F3744D5-CD9A-F793-F3FC-3D525A7FDB12}"/>
          </ac:spMkLst>
        </pc:spChg>
        <pc:spChg chg="del">
          <ac:chgData name="Sarawoot Kongyoung" userId="3c6e786b-6c74-44bb-b33c-0040d5d8c246" providerId="ADAL" clId="{2620C617-B8BE-4128-B191-67F66659E7EF}" dt="2024-09-08T02:25:08.162" v="284" actId="22"/>
          <ac:spMkLst>
            <pc:docMk/>
            <pc:sldMk cId="3827209561" sldId="319"/>
            <ac:spMk id="3" creationId="{DFDDFDB7-C5E3-E4EA-433E-21DFB3B498B5}"/>
          </ac:spMkLst>
        </pc:spChg>
        <pc:spChg chg="add mod">
          <ac:chgData name="Sarawoot Kongyoung" userId="3c6e786b-6c74-44bb-b33c-0040d5d8c246" providerId="ADAL" clId="{2620C617-B8BE-4128-B191-67F66659E7EF}" dt="2024-09-08T02:27:39.569" v="320" actId="13822"/>
          <ac:spMkLst>
            <pc:docMk/>
            <pc:sldMk cId="3827209561" sldId="319"/>
            <ac:spMk id="8" creationId="{FC003C1A-A040-31D8-D9B9-56B735EBE661}"/>
          </ac:spMkLst>
        </pc:spChg>
        <pc:picChg chg="add mod ord">
          <ac:chgData name="Sarawoot Kongyoung" userId="3c6e786b-6c74-44bb-b33c-0040d5d8c246" providerId="ADAL" clId="{2620C617-B8BE-4128-B191-67F66659E7EF}" dt="2024-09-08T02:26:03.529" v="298" actId="1076"/>
          <ac:picMkLst>
            <pc:docMk/>
            <pc:sldMk cId="3827209561" sldId="319"/>
            <ac:picMk id="5" creationId="{68485C15-BEA2-75B7-1853-4F480A4C414C}"/>
          </ac:picMkLst>
        </pc:picChg>
        <pc:picChg chg="add mod">
          <ac:chgData name="Sarawoot Kongyoung" userId="3c6e786b-6c74-44bb-b33c-0040d5d8c246" providerId="ADAL" clId="{2620C617-B8BE-4128-B191-67F66659E7EF}" dt="2024-09-08T02:26:06.173" v="300" actId="1076"/>
          <ac:picMkLst>
            <pc:docMk/>
            <pc:sldMk cId="3827209561" sldId="319"/>
            <ac:picMk id="7" creationId="{00BDE969-51FC-230E-E8DD-F1C01CB6CD24}"/>
          </ac:picMkLst>
        </pc:picChg>
      </pc:sldChg>
      <pc:sldChg chg="addSp delSp modSp new mod">
        <pc:chgData name="Sarawoot Kongyoung" userId="3c6e786b-6c74-44bb-b33c-0040d5d8c246" providerId="ADAL" clId="{2620C617-B8BE-4128-B191-67F66659E7EF}" dt="2024-09-08T02:27:44.013" v="322" actId="1076"/>
        <pc:sldMkLst>
          <pc:docMk/>
          <pc:sldMk cId="2200985514" sldId="320"/>
        </pc:sldMkLst>
        <pc:spChg chg="mod">
          <ac:chgData name="Sarawoot Kongyoung" userId="3c6e786b-6c74-44bb-b33c-0040d5d8c246" providerId="ADAL" clId="{2620C617-B8BE-4128-B191-67F66659E7EF}" dt="2024-09-08T02:26:32.717" v="307" actId="113"/>
          <ac:spMkLst>
            <pc:docMk/>
            <pc:sldMk cId="2200985514" sldId="320"/>
            <ac:spMk id="2" creationId="{07E6D34E-037D-6E2C-35D1-D045737CE7C0}"/>
          </ac:spMkLst>
        </pc:spChg>
        <pc:spChg chg="del">
          <ac:chgData name="Sarawoot Kongyoung" userId="3c6e786b-6c74-44bb-b33c-0040d5d8c246" providerId="ADAL" clId="{2620C617-B8BE-4128-B191-67F66659E7EF}" dt="2024-09-08T02:26:23.976" v="302" actId="22"/>
          <ac:spMkLst>
            <pc:docMk/>
            <pc:sldMk cId="2200985514" sldId="320"/>
            <ac:spMk id="3" creationId="{E7124BBA-4392-DBFE-ACDF-AD5B8158CAD3}"/>
          </ac:spMkLst>
        </pc:spChg>
        <pc:spChg chg="add mod">
          <ac:chgData name="Sarawoot Kongyoung" userId="3c6e786b-6c74-44bb-b33c-0040d5d8c246" providerId="ADAL" clId="{2620C617-B8BE-4128-B191-67F66659E7EF}" dt="2024-09-08T02:27:44.013" v="322" actId="1076"/>
          <ac:spMkLst>
            <pc:docMk/>
            <pc:sldMk cId="2200985514" sldId="320"/>
            <ac:spMk id="8" creationId="{1E7A8D3F-EFFE-5D80-F56F-5649B42A7644}"/>
          </ac:spMkLst>
        </pc:spChg>
        <pc:picChg chg="add mod ord">
          <ac:chgData name="Sarawoot Kongyoung" userId="3c6e786b-6c74-44bb-b33c-0040d5d8c246" providerId="ADAL" clId="{2620C617-B8BE-4128-B191-67F66659E7EF}" dt="2024-09-08T02:26:25.374" v="303" actId="1076"/>
          <ac:picMkLst>
            <pc:docMk/>
            <pc:sldMk cId="2200985514" sldId="320"/>
            <ac:picMk id="5" creationId="{C9FA4431-78F9-D74F-2769-849F2746C98D}"/>
          </ac:picMkLst>
        </pc:picChg>
        <pc:picChg chg="add mod">
          <ac:chgData name="Sarawoot Kongyoung" userId="3c6e786b-6c74-44bb-b33c-0040d5d8c246" providerId="ADAL" clId="{2620C617-B8BE-4128-B191-67F66659E7EF}" dt="2024-09-08T02:26:47.739" v="311" actId="1076"/>
          <ac:picMkLst>
            <pc:docMk/>
            <pc:sldMk cId="2200985514" sldId="320"/>
            <ac:picMk id="7" creationId="{2F639822-D4FA-6F7A-1DE3-59E8CDD85464}"/>
          </ac:picMkLst>
        </pc:picChg>
      </pc:sldChg>
      <pc:sldChg chg="addSp delSp modSp new mod">
        <pc:chgData name="Sarawoot Kongyoung" userId="3c6e786b-6c74-44bb-b33c-0040d5d8c246" providerId="ADAL" clId="{2620C617-B8BE-4128-B191-67F66659E7EF}" dt="2024-09-08T02:27:47.645" v="324" actId="1076"/>
        <pc:sldMkLst>
          <pc:docMk/>
          <pc:sldMk cId="1903081279" sldId="321"/>
        </pc:sldMkLst>
        <pc:spChg chg="mod">
          <ac:chgData name="Sarawoot Kongyoung" userId="3c6e786b-6c74-44bb-b33c-0040d5d8c246" providerId="ADAL" clId="{2620C617-B8BE-4128-B191-67F66659E7EF}" dt="2024-09-08T02:26:59.787" v="313"/>
          <ac:spMkLst>
            <pc:docMk/>
            <pc:sldMk cId="1903081279" sldId="321"/>
            <ac:spMk id="2" creationId="{73F9F6C1-856F-8DBC-ECF8-46932294BE97}"/>
          </ac:spMkLst>
        </pc:spChg>
        <pc:spChg chg="del">
          <ac:chgData name="Sarawoot Kongyoung" userId="3c6e786b-6c74-44bb-b33c-0040d5d8c246" providerId="ADAL" clId="{2620C617-B8BE-4128-B191-67F66659E7EF}" dt="2024-09-08T02:27:11.405" v="314"/>
          <ac:spMkLst>
            <pc:docMk/>
            <pc:sldMk cId="1903081279" sldId="321"/>
            <ac:spMk id="3" creationId="{F49CD986-7BC5-5401-4A4A-A46F1A86243B}"/>
          </ac:spMkLst>
        </pc:spChg>
        <pc:spChg chg="add mod">
          <ac:chgData name="Sarawoot Kongyoung" userId="3c6e786b-6c74-44bb-b33c-0040d5d8c246" providerId="ADAL" clId="{2620C617-B8BE-4128-B191-67F66659E7EF}" dt="2024-09-08T02:27:47.645" v="324" actId="1076"/>
          <ac:spMkLst>
            <pc:docMk/>
            <pc:sldMk cId="1903081279" sldId="321"/>
            <ac:spMk id="7" creationId="{3F058E54-AECF-B853-75B6-0E4C63C2100A}"/>
          </ac:spMkLst>
        </pc:spChg>
        <pc:picChg chg="add mod">
          <ac:chgData name="Sarawoot Kongyoung" userId="3c6e786b-6c74-44bb-b33c-0040d5d8c246" providerId="ADAL" clId="{2620C617-B8BE-4128-B191-67F66659E7EF}" dt="2024-09-08T02:27:28.750" v="318" actId="1076"/>
          <ac:picMkLst>
            <pc:docMk/>
            <pc:sldMk cId="1903081279" sldId="321"/>
            <ac:picMk id="4" creationId="{4AEC5C18-2B9E-4524-65A5-6C19335D126E}"/>
          </ac:picMkLst>
        </pc:picChg>
        <pc:picChg chg="add mod">
          <ac:chgData name="Sarawoot Kongyoung" userId="3c6e786b-6c74-44bb-b33c-0040d5d8c246" providerId="ADAL" clId="{2620C617-B8BE-4128-B191-67F66659E7EF}" dt="2024-09-08T02:27:26.595" v="317" actId="1076"/>
          <ac:picMkLst>
            <pc:docMk/>
            <pc:sldMk cId="1903081279" sldId="321"/>
            <ac:picMk id="6" creationId="{15E63680-C925-987C-4B73-0BEADA922E20}"/>
          </ac:picMkLst>
        </pc:picChg>
      </pc:sldChg>
      <pc:sldChg chg="addSp delSp modSp add mod">
        <pc:chgData name="Sarawoot Kongyoung" userId="3c6e786b-6c74-44bb-b33c-0040d5d8c246" providerId="ADAL" clId="{2620C617-B8BE-4128-B191-67F66659E7EF}" dt="2024-09-08T02:28:09.041" v="328" actId="1076"/>
        <pc:sldMkLst>
          <pc:docMk/>
          <pc:sldMk cId="3341483075" sldId="322"/>
        </pc:sldMkLst>
        <pc:picChg chg="add mod">
          <ac:chgData name="Sarawoot Kongyoung" userId="3c6e786b-6c74-44bb-b33c-0040d5d8c246" providerId="ADAL" clId="{2620C617-B8BE-4128-B191-67F66659E7EF}" dt="2024-09-08T02:28:09.041" v="328" actId="1076"/>
          <ac:picMkLst>
            <pc:docMk/>
            <pc:sldMk cId="3341483075" sldId="322"/>
            <ac:picMk id="5" creationId="{10046B12-C3E6-3679-D352-92A475AAFA09}"/>
          </ac:picMkLst>
        </pc:picChg>
        <pc:picChg chg="del">
          <ac:chgData name="Sarawoot Kongyoung" userId="3c6e786b-6c74-44bb-b33c-0040d5d8c246" providerId="ADAL" clId="{2620C617-B8BE-4128-B191-67F66659E7EF}" dt="2024-09-08T02:28:06.362" v="326" actId="478"/>
          <ac:picMkLst>
            <pc:docMk/>
            <pc:sldMk cId="3341483075" sldId="322"/>
            <ac:picMk id="6" creationId="{26F415E0-738F-2CA8-A425-F61FF37E74A6}"/>
          </ac:picMkLst>
        </pc:picChg>
      </pc:sldChg>
      <pc:sldChg chg="addSp delSp modSp add mod">
        <pc:chgData name="Sarawoot Kongyoung" userId="3c6e786b-6c74-44bb-b33c-0040d5d8c246" providerId="ADAL" clId="{2620C617-B8BE-4128-B191-67F66659E7EF}" dt="2024-09-08T02:28:26.276" v="332" actId="1076"/>
        <pc:sldMkLst>
          <pc:docMk/>
          <pc:sldMk cId="716478620" sldId="323"/>
        </pc:sldMkLst>
        <pc:picChg chg="del">
          <ac:chgData name="Sarawoot Kongyoung" userId="3c6e786b-6c74-44bb-b33c-0040d5d8c246" providerId="ADAL" clId="{2620C617-B8BE-4128-B191-67F66659E7EF}" dt="2024-09-08T02:28:23.794" v="330" actId="478"/>
          <ac:picMkLst>
            <pc:docMk/>
            <pc:sldMk cId="716478620" sldId="323"/>
            <ac:picMk id="5" creationId="{716741CA-F8D8-77C8-3E81-268A256F671D}"/>
          </ac:picMkLst>
        </pc:picChg>
        <pc:picChg chg="add mod">
          <ac:chgData name="Sarawoot Kongyoung" userId="3c6e786b-6c74-44bb-b33c-0040d5d8c246" providerId="ADAL" clId="{2620C617-B8BE-4128-B191-67F66659E7EF}" dt="2024-09-08T02:28:26.276" v="332" actId="1076"/>
          <ac:picMkLst>
            <pc:docMk/>
            <pc:sldMk cId="716478620" sldId="323"/>
            <ac:picMk id="6" creationId="{1F659622-E5F4-1C16-7682-B3374E26DF8D}"/>
          </ac:picMkLst>
        </pc:picChg>
      </pc:sldChg>
      <pc:sldChg chg="addSp delSp modSp add mod">
        <pc:chgData name="Sarawoot Kongyoung" userId="3c6e786b-6c74-44bb-b33c-0040d5d8c246" providerId="ADAL" clId="{2620C617-B8BE-4128-B191-67F66659E7EF}" dt="2024-09-08T02:28:43.870" v="336" actId="1076"/>
        <pc:sldMkLst>
          <pc:docMk/>
          <pc:sldMk cId="1094288594" sldId="324"/>
        </pc:sldMkLst>
        <pc:picChg chg="add mod">
          <ac:chgData name="Sarawoot Kongyoung" userId="3c6e786b-6c74-44bb-b33c-0040d5d8c246" providerId="ADAL" clId="{2620C617-B8BE-4128-B191-67F66659E7EF}" dt="2024-09-08T02:28:43.870" v="336" actId="1076"/>
          <ac:picMkLst>
            <pc:docMk/>
            <pc:sldMk cId="1094288594" sldId="324"/>
            <ac:picMk id="5" creationId="{9026BF1C-36F6-405C-D9FE-ED8D3517BAAE}"/>
          </ac:picMkLst>
        </pc:picChg>
        <pc:picChg chg="del">
          <ac:chgData name="Sarawoot Kongyoung" userId="3c6e786b-6c74-44bb-b33c-0040d5d8c246" providerId="ADAL" clId="{2620C617-B8BE-4128-B191-67F66659E7EF}" dt="2024-09-08T02:28:41.487" v="334" actId="478"/>
          <ac:picMkLst>
            <pc:docMk/>
            <pc:sldMk cId="1094288594" sldId="324"/>
            <ac:picMk id="6" creationId="{54532387-B68C-D047-502F-D23B8E9058B6}"/>
          </ac:picMkLst>
        </pc:picChg>
      </pc:sldChg>
      <pc:sldChg chg="addSp delSp modSp add mod modAnim">
        <pc:chgData name="Sarawoot Kongyoung" userId="3c6e786b-6c74-44bb-b33c-0040d5d8c246" providerId="ADAL" clId="{2620C617-B8BE-4128-B191-67F66659E7EF}" dt="2024-09-08T02:29:23.380" v="343"/>
        <pc:sldMkLst>
          <pc:docMk/>
          <pc:sldMk cId="425872709" sldId="325"/>
        </pc:sldMkLst>
        <pc:picChg chg="del">
          <ac:chgData name="Sarawoot Kongyoung" userId="3c6e786b-6c74-44bb-b33c-0040d5d8c246" providerId="ADAL" clId="{2620C617-B8BE-4128-B191-67F66659E7EF}" dt="2024-09-08T02:28:56.986" v="338" actId="478"/>
          <ac:picMkLst>
            <pc:docMk/>
            <pc:sldMk cId="425872709" sldId="325"/>
            <ac:picMk id="5" creationId="{C0A2F2E1-9E6A-ACE0-9714-B613BAB11592}"/>
          </ac:picMkLst>
        </pc:picChg>
        <pc:picChg chg="add mod">
          <ac:chgData name="Sarawoot Kongyoung" userId="3c6e786b-6c74-44bb-b33c-0040d5d8c246" providerId="ADAL" clId="{2620C617-B8BE-4128-B191-67F66659E7EF}" dt="2024-09-08T02:29:10.226" v="340" actId="1076"/>
          <ac:picMkLst>
            <pc:docMk/>
            <pc:sldMk cId="425872709" sldId="325"/>
            <ac:picMk id="6" creationId="{C3853911-39EE-1CE5-FBDA-9FCF51514A47}"/>
          </ac:picMkLst>
        </pc:picChg>
        <pc:picChg chg="add mod">
          <ac:chgData name="Sarawoot Kongyoung" userId="3c6e786b-6c74-44bb-b33c-0040d5d8c246" providerId="ADAL" clId="{2620C617-B8BE-4128-B191-67F66659E7EF}" dt="2024-09-08T02:29:20.261" v="342" actId="1440"/>
          <ac:picMkLst>
            <pc:docMk/>
            <pc:sldMk cId="425872709" sldId="325"/>
            <ac:picMk id="9" creationId="{F97F272F-BB94-A816-525D-52B4CA436E89}"/>
          </ac:picMkLst>
        </pc:picChg>
      </pc:sldChg>
      <pc:sldChg chg="addSp delSp modSp new mod">
        <pc:chgData name="Sarawoot Kongyoung" userId="3c6e786b-6c74-44bb-b33c-0040d5d8c246" providerId="ADAL" clId="{2620C617-B8BE-4128-B191-67F66659E7EF}" dt="2024-09-08T03:05:56.144" v="516" actId="20577"/>
        <pc:sldMkLst>
          <pc:docMk/>
          <pc:sldMk cId="2723868701" sldId="326"/>
        </pc:sldMkLst>
        <pc:spChg chg="mod">
          <ac:chgData name="Sarawoot Kongyoung" userId="3c6e786b-6c74-44bb-b33c-0040d5d8c246" providerId="ADAL" clId="{2620C617-B8BE-4128-B191-67F66659E7EF}" dt="2024-09-08T03:05:56.144" v="516" actId="20577"/>
          <ac:spMkLst>
            <pc:docMk/>
            <pc:sldMk cId="2723868701" sldId="326"/>
            <ac:spMk id="2" creationId="{AD73CEEE-BE53-C37E-9EAA-9425E68AF416}"/>
          </ac:spMkLst>
        </pc:spChg>
        <pc:spChg chg="del">
          <ac:chgData name="Sarawoot Kongyoung" userId="3c6e786b-6c74-44bb-b33c-0040d5d8c246" providerId="ADAL" clId="{2620C617-B8BE-4128-B191-67F66659E7EF}" dt="2024-09-08T02:55:40.207" v="455" actId="22"/>
          <ac:spMkLst>
            <pc:docMk/>
            <pc:sldMk cId="2723868701" sldId="326"/>
            <ac:spMk id="3" creationId="{77579AB9-8BD3-9460-0547-BF61CB65E386}"/>
          </ac:spMkLst>
        </pc:spChg>
        <pc:spChg chg="add mod">
          <ac:chgData name="Sarawoot Kongyoung" userId="3c6e786b-6c74-44bb-b33c-0040d5d8c246" providerId="ADAL" clId="{2620C617-B8BE-4128-B191-67F66659E7EF}" dt="2024-09-08T02:58:59.884" v="479" actId="1076"/>
          <ac:spMkLst>
            <pc:docMk/>
            <pc:sldMk cId="2723868701" sldId="326"/>
            <ac:spMk id="8" creationId="{CEA39BEC-9FEF-89DC-948B-A8383B90AE33}"/>
          </ac:spMkLst>
        </pc:spChg>
        <pc:spChg chg="add del mod">
          <ac:chgData name="Sarawoot Kongyoung" userId="3c6e786b-6c74-44bb-b33c-0040d5d8c246" providerId="ADAL" clId="{2620C617-B8BE-4128-B191-67F66659E7EF}" dt="2024-09-08T02:58:24.290" v="467"/>
          <ac:spMkLst>
            <pc:docMk/>
            <pc:sldMk cId="2723868701" sldId="326"/>
            <ac:spMk id="10" creationId="{B8B09B70-6006-F0A2-4A50-81E2EA742DEE}"/>
          </ac:spMkLst>
        </pc:spChg>
        <pc:picChg chg="add del mod ord">
          <ac:chgData name="Sarawoot Kongyoung" userId="3c6e786b-6c74-44bb-b33c-0040d5d8c246" providerId="ADAL" clId="{2620C617-B8BE-4128-B191-67F66659E7EF}" dt="2024-09-08T02:58:23.117" v="466" actId="478"/>
          <ac:picMkLst>
            <pc:docMk/>
            <pc:sldMk cId="2723868701" sldId="326"/>
            <ac:picMk id="5" creationId="{9820C8BA-CF21-773C-8FA1-E00EB061E116}"/>
          </ac:picMkLst>
        </pc:picChg>
        <pc:picChg chg="add del mod">
          <ac:chgData name="Sarawoot Kongyoung" userId="3c6e786b-6c74-44bb-b33c-0040d5d8c246" providerId="ADAL" clId="{2620C617-B8BE-4128-B191-67F66659E7EF}" dt="2024-09-08T02:58:33.670" v="472" actId="478"/>
          <ac:picMkLst>
            <pc:docMk/>
            <pc:sldMk cId="2723868701" sldId="326"/>
            <ac:picMk id="7" creationId="{975B80B8-65C5-6A8C-99F0-EC3BD2458F3C}"/>
          </ac:picMkLst>
        </pc:picChg>
        <pc:picChg chg="add mod ord">
          <ac:chgData name="Sarawoot Kongyoung" userId="3c6e786b-6c74-44bb-b33c-0040d5d8c246" providerId="ADAL" clId="{2620C617-B8BE-4128-B191-67F66659E7EF}" dt="2024-09-08T02:58:55.282" v="478" actId="1076"/>
          <ac:picMkLst>
            <pc:docMk/>
            <pc:sldMk cId="2723868701" sldId="326"/>
            <ac:picMk id="11" creationId="{0FB1250B-C9FF-39D4-1F9C-6A4ACA3B74C2}"/>
          </ac:picMkLst>
        </pc:picChg>
        <pc:picChg chg="add mod">
          <ac:chgData name="Sarawoot Kongyoung" userId="3c6e786b-6c74-44bb-b33c-0040d5d8c246" providerId="ADAL" clId="{2620C617-B8BE-4128-B191-67F66659E7EF}" dt="2024-09-08T02:59:03.490" v="480" actId="1076"/>
          <ac:picMkLst>
            <pc:docMk/>
            <pc:sldMk cId="2723868701" sldId="326"/>
            <ac:picMk id="13" creationId="{4B026392-7027-8F2E-3374-A8BA2029F517}"/>
          </ac:picMkLst>
        </pc:picChg>
      </pc:sldChg>
      <pc:sldChg chg="modSp new mod">
        <pc:chgData name="Sarawoot Kongyoung" userId="3c6e786b-6c74-44bb-b33c-0040d5d8c246" providerId="ADAL" clId="{2620C617-B8BE-4128-B191-67F66659E7EF}" dt="2024-09-08T02:36:24.735" v="366" actId="20577"/>
        <pc:sldMkLst>
          <pc:docMk/>
          <pc:sldMk cId="750020282" sldId="327"/>
        </pc:sldMkLst>
        <pc:spChg chg="mod">
          <ac:chgData name="Sarawoot Kongyoung" userId="3c6e786b-6c74-44bb-b33c-0040d5d8c246" providerId="ADAL" clId="{2620C617-B8BE-4128-B191-67F66659E7EF}" dt="2024-09-08T02:35:48.326" v="353" actId="20577"/>
          <ac:spMkLst>
            <pc:docMk/>
            <pc:sldMk cId="750020282" sldId="327"/>
            <ac:spMk id="2" creationId="{209C9BC7-9D32-620A-A2A1-9703C0450988}"/>
          </ac:spMkLst>
        </pc:spChg>
        <pc:spChg chg="mod">
          <ac:chgData name="Sarawoot Kongyoung" userId="3c6e786b-6c74-44bb-b33c-0040d5d8c246" providerId="ADAL" clId="{2620C617-B8BE-4128-B191-67F66659E7EF}" dt="2024-09-08T02:36:24.735" v="366" actId="20577"/>
          <ac:spMkLst>
            <pc:docMk/>
            <pc:sldMk cId="750020282" sldId="327"/>
            <ac:spMk id="3" creationId="{B7BFDA9D-C5AF-66C2-BB5A-AE42B619606E}"/>
          </ac:spMkLst>
        </pc:spChg>
      </pc:sldChg>
      <pc:sldChg chg="modSp new mod">
        <pc:chgData name="Sarawoot Kongyoung" userId="3c6e786b-6c74-44bb-b33c-0040d5d8c246" providerId="ADAL" clId="{2620C617-B8BE-4128-B191-67F66659E7EF}" dt="2024-09-08T02:37:47.817" v="383" actId="5793"/>
        <pc:sldMkLst>
          <pc:docMk/>
          <pc:sldMk cId="638621252" sldId="328"/>
        </pc:sldMkLst>
        <pc:spChg chg="mod">
          <ac:chgData name="Sarawoot Kongyoung" userId="3c6e786b-6c74-44bb-b33c-0040d5d8c246" providerId="ADAL" clId="{2620C617-B8BE-4128-B191-67F66659E7EF}" dt="2024-09-08T02:37:20.792" v="372" actId="113"/>
          <ac:spMkLst>
            <pc:docMk/>
            <pc:sldMk cId="638621252" sldId="328"/>
            <ac:spMk id="2" creationId="{BD7F556A-E6F5-1F5F-C643-DD824E4147F1}"/>
          </ac:spMkLst>
        </pc:spChg>
        <pc:spChg chg="mod">
          <ac:chgData name="Sarawoot Kongyoung" userId="3c6e786b-6c74-44bb-b33c-0040d5d8c246" providerId="ADAL" clId="{2620C617-B8BE-4128-B191-67F66659E7EF}" dt="2024-09-08T02:37:47.817" v="383" actId="5793"/>
          <ac:spMkLst>
            <pc:docMk/>
            <pc:sldMk cId="638621252" sldId="328"/>
            <ac:spMk id="3" creationId="{E9594371-9F1A-D777-2CA4-0CB337A09AFE}"/>
          </ac:spMkLst>
        </pc:spChg>
      </pc:sldChg>
      <pc:sldChg chg="addSp delSp modSp new mod">
        <pc:chgData name="Sarawoot Kongyoung" userId="3c6e786b-6c74-44bb-b33c-0040d5d8c246" providerId="ADAL" clId="{2620C617-B8BE-4128-B191-67F66659E7EF}" dt="2024-09-08T03:11:34.344" v="527" actId="14100"/>
        <pc:sldMkLst>
          <pc:docMk/>
          <pc:sldMk cId="3260149961" sldId="329"/>
        </pc:sldMkLst>
        <pc:spChg chg="mod">
          <ac:chgData name="Sarawoot Kongyoung" userId="3c6e786b-6c74-44bb-b33c-0040d5d8c246" providerId="ADAL" clId="{2620C617-B8BE-4128-B191-67F66659E7EF}" dt="2024-09-08T03:05:42.405" v="510"/>
          <ac:spMkLst>
            <pc:docMk/>
            <pc:sldMk cId="3260149961" sldId="329"/>
            <ac:spMk id="2" creationId="{61D5AFE1-5009-C104-09B4-2635F0841B3F}"/>
          </ac:spMkLst>
        </pc:spChg>
        <pc:spChg chg="del">
          <ac:chgData name="Sarawoot Kongyoung" userId="3c6e786b-6c74-44bb-b33c-0040d5d8c246" providerId="ADAL" clId="{2620C617-B8BE-4128-B191-67F66659E7EF}" dt="2024-09-08T03:10:53.715" v="517" actId="22"/>
          <ac:spMkLst>
            <pc:docMk/>
            <pc:sldMk cId="3260149961" sldId="329"/>
            <ac:spMk id="3" creationId="{DCC6C61E-E5CE-806F-21A8-806B23F4A080}"/>
          </ac:spMkLst>
        </pc:spChg>
        <pc:spChg chg="add mod">
          <ac:chgData name="Sarawoot Kongyoung" userId="3c6e786b-6c74-44bb-b33c-0040d5d8c246" providerId="ADAL" clId="{2620C617-B8BE-4128-B191-67F66659E7EF}" dt="2024-09-08T03:11:22.601" v="524" actId="1076"/>
          <ac:spMkLst>
            <pc:docMk/>
            <pc:sldMk cId="3260149961" sldId="329"/>
            <ac:spMk id="7" creationId="{77E781AD-5A7E-5A47-9E0E-9272CCFADC0B}"/>
          </ac:spMkLst>
        </pc:spChg>
        <pc:spChg chg="add mod">
          <ac:chgData name="Sarawoot Kongyoung" userId="3c6e786b-6c74-44bb-b33c-0040d5d8c246" providerId="ADAL" clId="{2620C617-B8BE-4128-B191-67F66659E7EF}" dt="2024-09-08T03:11:34.344" v="527" actId="14100"/>
          <ac:spMkLst>
            <pc:docMk/>
            <pc:sldMk cId="3260149961" sldId="329"/>
            <ac:spMk id="8" creationId="{9AB624B5-11AC-5D0E-71AB-287DF0DD97FE}"/>
          </ac:spMkLst>
        </pc:spChg>
        <pc:picChg chg="add mod ord">
          <ac:chgData name="Sarawoot Kongyoung" userId="3c6e786b-6c74-44bb-b33c-0040d5d8c246" providerId="ADAL" clId="{2620C617-B8BE-4128-B191-67F66659E7EF}" dt="2024-09-08T03:11:05.763" v="520" actId="1076"/>
          <ac:picMkLst>
            <pc:docMk/>
            <pc:sldMk cId="3260149961" sldId="329"/>
            <ac:picMk id="5" creationId="{5B61FDE3-C57B-AA41-6867-CAC7CCE0B097}"/>
          </ac:picMkLst>
        </pc:picChg>
        <pc:picChg chg="add mod">
          <ac:chgData name="Sarawoot Kongyoung" userId="3c6e786b-6c74-44bb-b33c-0040d5d8c246" providerId="ADAL" clId="{2620C617-B8BE-4128-B191-67F66659E7EF}" dt="2024-09-08T03:11:17.166" v="523" actId="1076"/>
          <ac:picMkLst>
            <pc:docMk/>
            <pc:sldMk cId="3260149961" sldId="329"/>
            <ac:picMk id="6" creationId="{799CE68D-3019-F770-D0D5-63AF4DDCC587}"/>
          </ac:picMkLst>
        </pc:picChg>
      </pc:sldChg>
      <pc:sldChg chg="addSp delSp modSp add mod">
        <pc:chgData name="Sarawoot Kongyoung" userId="3c6e786b-6c74-44bb-b33c-0040d5d8c246" providerId="ADAL" clId="{2620C617-B8BE-4128-B191-67F66659E7EF}" dt="2024-09-08T02:59:38.008" v="488" actId="1076"/>
        <pc:sldMkLst>
          <pc:docMk/>
          <pc:sldMk cId="1091960217" sldId="330"/>
        </pc:sldMkLst>
        <pc:spChg chg="mod">
          <ac:chgData name="Sarawoot Kongyoung" userId="3c6e786b-6c74-44bb-b33c-0040d5d8c246" providerId="ADAL" clId="{2620C617-B8BE-4128-B191-67F66659E7EF}" dt="2024-09-08T02:59:38.008" v="488" actId="1076"/>
          <ac:spMkLst>
            <pc:docMk/>
            <pc:sldMk cId="1091960217" sldId="330"/>
            <ac:spMk id="8" creationId="{A5BBB843-DCB2-180E-E4D8-798E01C1ADE3}"/>
          </ac:spMkLst>
        </pc:spChg>
        <pc:picChg chg="add mod">
          <ac:chgData name="Sarawoot Kongyoung" userId="3c6e786b-6c74-44bb-b33c-0040d5d8c246" providerId="ADAL" clId="{2620C617-B8BE-4128-B191-67F66659E7EF}" dt="2024-09-08T02:59:31.473" v="486" actId="1076"/>
          <ac:picMkLst>
            <pc:docMk/>
            <pc:sldMk cId="1091960217" sldId="330"/>
            <ac:picMk id="4" creationId="{078A0FE2-305B-09B0-C9C9-3CB0B39DDEC5}"/>
          </ac:picMkLst>
        </pc:picChg>
        <pc:picChg chg="mod">
          <ac:chgData name="Sarawoot Kongyoung" userId="3c6e786b-6c74-44bb-b33c-0040d5d8c246" providerId="ADAL" clId="{2620C617-B8BE-4128-B191-67F66659E7EF}" dt="2024-09-08T02:59:26.703" v="482" actId="1076"/>
          <ac:picMkLst>
            <pc:docMk/>
            <pc:sldMk cId="1091960217" sldId="330"/>
            <ac:picMk id="11" creationId="{3B078691-4072-32E8-8BAB-659CBF714095}"/>
          </ac:picMkLst>
        </pc:picChg>
        <pc:picChg chg="del mod">
          <ac:chgData name="Sarawoot Kongyoung" userId="3c6e786b-6c74-44bb-b33c-0040d5d8c246" providerId="ADAL" clId="{2620C617-B8BE-4128-B191-67F66659E7EF}" dt="2024-09-08T02:59:28.713" v="484" actId="478"/>
          <ac:picMkLst>
            <pc:docMk/>
            <pc:sldMk cId="1091960217" sldId="330"/>
            <ac:picMk id="13" creationId="{BC44DE7F-7218-1747-18FD-05A1453EF52D}"/>
          </ac:picMkLst>
        </pc:picChg>
      </pc:sldChg>
      <pc:sldChg chg="addSp delSp modSp add mod ord">
        <pc:chgData name="Sarawoot Kongyoung" userId="3c6e786b-6c74-44bb-b33c-0040d5d8c246" providerId="ADAL" clId="{2620C617-B8BE-4128-B191-67F66659E7EF}" dt="2024-09-08T03:01:10.175" v="509" actId="208"/>
        <pc:sldMkLst>
          <pc:docMk/>
          <pc:sldMk cId="2735650797" sldId="331"/>
        </pc:sldMkLst>
        <pc:spChg chg="mod">
          <ac:chgData name="Sarawoot Kongyoung" userId="3c6e786b-6c74-44bb-b33c-0040d5d8c246" providerId="ADAL" clId="{2620C617-B8BE-4128-B191-67F66659E7EF}" dt="2024-09-08T03:00:28.609" v="495" actId="1076"/>
          <ac:spMkLst>
            <pc:docMk/>
            <pc:sldMk cId="2735650797" sldId="331"/>
            <ac:spMk id="2" creationId="{97182209-05B7-E4C6-1A96-8F6D920A5226}"/>
          </ac:spMkLst>
        </pc:spChg>
        <pc:spChg chg="add mod">
          <ac:chgData name="Sarawoot Kongyoung" userId="3c6e786b-6c74-44bb-b33c-0040d5d8c246" providerId="ADAL" clId="{2620C617-B8BE-4128-B191-67F66659E7EF}" dt="2024-09-08T03:01:10.175" v="509" actId="208"/>
          <ac:spMkLst>
            <pc:docMk/>
            <pc:sldMk cId="2735650797" sldId="331"/>
            <ac:spMk id="5" creationId="{5598F798-4664-7FA1-089A-50DFD5C07484}"/>
          </ac:spMkLst>
        </pc:spChg>
        <pc:spChg chg="mod">
          <ac:chgData name="Sarawoot Kongyoung" userId="3c6e786b-6c74-44bb-b33c-0040d5d8c246" providerId="ADAL" clId="{2620C617-B8BE-4128-B191-67F66659E7EF}" dt="2024-09-08T03:00:51.959" v="502" actId="1076"/>
          <ac:spMkLst>
            <pc:docMk/>
            <pc:sldMk cId="2735650797" sldId="331"/>
            <ac:spMk id="8" creationId="{7AA52E18-7CAE-B459-6D84-65DA83C2FADB}"/>
          </ac:spMkLst>
        </pc:spChg>
        <pc:picChg chg="add mod">
          <ac:chgData name="Sarawoot Kongyoung" userId="3c6e786b-6c74-44bb-b33c-0040d5d8c246" providerId="ADAL" clId="{2620C617-B8BE-4128-B191-67F66659E7EF}" dt="2024-09-08T03:00:57.724" v="505" actId="1076"/>
          <ac:picMkLst>
            <pc:docMk/>
            <pc:sldMk cId="2735650797" sldId="331"/>
            <ac:picMk id="4" creationId="{D1DD2E7D-06DF-5658-0D57-90F9BFBC8D7C}"/>
          </ac:picMkLst>
        </pc:picChg>
        <pc:picChg chg="mod">
          <ac:chgData name="Sarawoot Kongyoung" userId="3c6e786b-6c74-44bb-b33c-0040d5d8c246" providerId="ADAL" clId="{2620C617-B8BE-4128-B191-67F66659E7EF}" dt="2024-09-08T03:00:59.514" v="506" actId="1076"/>
          <ac:picMkLst>
            <pc:docMk/>
            <pc:sldMk cId="2735650797" sldId="331"/>
            <ac:picMk id="11" creationId="{AEA64A7D-AEDC-84FD-E6F9-5F07C35BE2C5}"/>
          </ac:picMkLst>
        </pc:picChg>
        <pc:picChg chg="del">
          <ac:chgData name="Sarawoot Kongyoung" userId="3c6e786b-6c74-44bb-b33c-0040d5d8c246" providerId="ADAL" clId="{2620C617-B8BE-4128-B191-67F66659E7EF}" dt="2024-09-08T03:00:21.190" v="492" actId="478"/>
          <ac:picMkLst>
            <pc:docMk/>
            <pc:sldMk cId="2735650797" sldId="331"/>
            <ac:picMk id="13" creationId="{63BDA467-5751-918F-5B06-02E433E5547D}"/>
          </ac:picMkLst>
        </pc:picChg>
      </pc:sldChg>
      <pc:sldChg chg="addSp delSp modSp add mod">
        <pc:chgData name="Sarawoot Kongyoung" userId="3c6e786b-6c74-44bb-b33c-0040d5d8c246" providerId="ADAL" clId="{2620C617-B8BE-4128-B191-67F66659E7EF}" dt="2024-09-08T03:24:51.713" v="601" actId="14100"/>
        <pc:sldMkLst>
          <pc:docMk/>
          <pc:sldMk cId="3155084217" sldId="332"/>
        </pc:sldMkLst>
        <pc:spChg chg="add del mod">
          <ac:chgData name="Sarawoot Kongyoung" userId="3c6e786b-6c74-44bb-b33c-0040d5d8c246" providerId="ADAL" clId="{2620C617-B8BE-4128-B191-67F66659E7EF}" dt="2024-09-08T03:13:07.212" v="536" actId="22"/>
          <ac:spMkLst>
            <pc:docMk/>
            <pc:sldMk cId="3155084217" sldId="332"/>
            <ac:spMk id="4" creationId="{C9082F63-1690-00C3-B87B-D21F8F6FA3DB}"/>
          </ac:spMkLst>
        </pc:spChg>
        <pc:spChg chg="mod">
          <ac:chgData name="Sarawoot Kongyoung" userId="3c6e786b-6c74-44bb-b33c-0040d5d8c246" providerId="ADAL" clId="{2620C617-B8BE-4128-B191-67F66659E7EF}" dt="2024-09-08T03:24:51.713" v="601" actId="14100"/>
          <ac:spMkLst>
            <pc:docMk/>
            <pc:sldMk cId="3155084217" sldId="332"/>
            <ac:spMk id="8" creationId="{E7029815-F6C5-3B13-4E50-CAD1F6ED3569}"/>
          </ac:spMkLst>
        </pc:spChg>
        <pc:picChg chg="del">
          <ac:chgData name="Sarawoot Kongyoung" userId="3c6e786b-6c74-44bb-b33c-0040d5d8c246" providerId="ADAL" clId="{2620C617-B8BE-4128-B191-67F66659E7EF}" dt="2024-09-08T03:12:46.926" v="530" actId="478"/>
          <ac:picMkLst>
            <pc:docMk/>
            <pc:sldMk cId="3155084217" sldId="332"/>
            <ac:picMk id="5" creationId="{D5E374DE-31B6-421A-C317-1FE17F475A80}"/>
          </ac:picMkLst>
        </pc:picChg>
        <pc:picChg chg="add del mod">
          <ac:chgData name="Sarawoot Kongyoung" userId="3c6e786b-6c74-44bb-b33c-0040d5d8c246" providerId="ADAL" clId="{2620C617-B8BE-4128-B191-67F66659E7EF}" dt="2024-09-08T03:13:11.036" v="538" actId="478"/>
          <ac:picMkLst>
            <pc:docMk/>
            <pc:sldMk cId="3155084217" sldId="332"/>
            <ac:picMk id="10" creationId="{54219853-DD64-B70E-5A60-03871827811E}"/>
          </ac:picMkLst>
        </pc:picChg>
        <pc:picChg chg="add mod ord">
          <ac:chgData name="Sarawoot Kongyoung" userId="3c6e786b-6c74-44bb-b33c-0040d5d8c246" providerId="ADAL" clId="{2620C617-B8BE-4128-B191-67F66659E7EF}" dt="2024-09-08T03:13:19.750" v="542" actId="1076"/>
          <ac:picMkLst>
            <pc:docMk/>
            <pc:sldMk cId="3155084217" sldId="332"/>
            <ac:picMk id="12" creationId="{540EDCB6-F65C-0FFE-092B-6BA56BDE70B2}"/>
          </ac:picMkLst>
        </pc:picChg>
      </pc:sldChg>
      <pc:sldChg chg="addSp delSp modSp add mod">
        <pc:chgData name="Sarawoot Kongyoung" userId="3c6e786b-6c74-44bb-b33c-0040d5d8c246" providerId="ADAL" clId="{2620C617-B8BE-4128-B191-67F66659E7EF}" dt="2024-09-08T03:24:42.947" v="599" actId="14100"/>
        <pc:sldMkLst>
          <pc:docMk/>
          <pc:sldMk cId="2707879662" sldId="333"/>
        </pc:sldMkLst>
        <pc:spChg chg="add del mod">
          <ac:chgData name="Sarawoot Kongyoung" userId="3c6e786b-6c74-44bb-b33c-0040d5d8c246" providerId="ADAL" clId="{2620C617-B8BE-4128-B191-67F66659E7EF}" dt="2024-09-08T03:13:45.171" v="547"/>
          <ac:spMkLst>
            <pc:docMk/>
            <pc:sldMk cId="2707879662" sldId="333"/>
            <ac:spMk id="4" creationId="{15060615-6A82-5321-47AF-27297E2496D8}"/>
          </ac:spMkLst>
        </pc:spChg>
        <pc:spChg chg="mod">
          <ac:chgData name="Sarawoot Kongyoung" userId="3c6e786b-6c74-44bb-b33c-0040d5d8c246" providerId="ADAL" clId="{2620C617-B8BE-4128-B191-67F66659E7EF}" dt="2024-09-08T03:13:53.927" v="552" actId="1076"/>
          <ac:spMkLst>
            <pc:docMk/>
            <pc:sldMk cId="2707879662" sldId="333"/>
            <ac:spMk id="7" creationId="{BA51A6EB-F28A-F5D1-85EA-91F290FD3898}"/>
          </ac:spMkLst>
        </pc:spChg>
        <pc:spChg chg="mod">
          <ac:chgData name="Sarawoot Kongyoung" userId="3c6e786b-6c74-44bb-b33c-0040d5d8c246" providerId="ADAL" clId="{2620C617-B8BE-4128-B191-67F66659E7EF}" dt="2024-09-08T03:24:42.947" v="599" actId="14100"/>
          <ac:spMkLst>
            <pc:docMk/>
            <pc:sldMk cId="2707879662" sldId="333"/>
            <ac:spMk id="8" creationId="{5BBF2B7C-F73E-9481-CAE3-D0CB2B97013D}"/>
          </ac:spMkLst>
        </pc:spChg>
        <pc:picChg chg="del">
          <ac:chgData name="Sarawoot Kongyoung" userId="3c6e786b-6c74-44bb-b33c-0040d5d8c246" providerId="ADAL" clId="{2620C617-B8BE-4128-B191-67F66659E7EF}" dt="2024-09-08T03:13:30.498" v="543" actId="478"/>
          <ac:picMkLst>
            <pc:docMk/>
            <pc:sldMk cId="2707879662" sldId="333"/>
            <ac:picMk id="5" creationId="{AE1A0382-EF1B-9392-6B9C-6FE7AF0C771B}"/>
          </ac:picMkLst>
        </pc:picChg>
        <pc:picChg chg="add del mod">
          <ac:chgData name="Sarawoot Kongyoung" userId="3c6e786b-6c74-44bb-b33c-0040d5d8c246" providerId="ADAL" clId="{2620C617-B8BE-4128-B191-67F66659E7EF}" dt="2024-09-08T03:13:44.262" v="546" actId="21"/>
          <ac:picMkLst>
            <pc:docMk/>
            <pc:sldMk cId="2707879662" sldId="333"/>
            <ac:picMk id="10" creationId="{1FED933E-E1FE-C339-0F53-9FD681BC1A7D}"/>
          </ac:picMkLst>
        </pc:picChg>
        <pc:picChg chg="add mod">
          <ac:chgData name="Sarawoot Kongyoung" userId="3c6e786b-6c74-44bb-b33c-0040d5d8c246" providerId="ADAL" clId="{2620C617-B8BE-4128-B191-67F66659E7EF}" dt="2024-09-08T03:13:50.945" v="551" actId="1076"/>
          <ac:picMkLst>
            <pc:docMk/>
            <pc:sldMk cId="2707879662" sldId="333"/>
            <ac:picMk id="11" creationId="{1FED933E-E1FE-C339-0F53-9FD681BC1A7D}"/>
          </ac:picMkLst>
        </pc:picChg>
      </pc:sldChg>
      <pc:sldChg chg="addSp delSp modSp add mod">
        <pc:chgData name="Sarawoot Kongyoung" userId="3c6e786b-6c74-44bb-b33c-0040d5d8c246" providerId="ADAL" clId="{2620C617-B8BE-4128-B191-67F66659E7EF}" dt="2024-09-08T03:24:26.470" v="597" actId="14100"/>
        <pc:sldMkLst>
          <pc:docMk/>
          <pc:sldMk cId="2479705607" sldId="334"/>
        </pc:sldMkLst>
        <pc:spChg chg="add del mod">
          <ac:chgData name="Sarawoot Kongyoung" userId="3c6e786b-6c74-44bb-b33c-0040d5d8c246" providerId="ADAL" clId="{2620C617-B8BE-4128-B191-67F66659E7EF}" dt="2024-09-08T03:16:04.672" v="555" actId="22"/>
          <ac:spMkLst>
            <pc:docMk/>
            <pc:sldMk cId="2479705607" sldId="334"/>
            <ac:spMk id="4" creationId="{9DBF2B27-7128-55A9-D89B-9AD79D13E84F}"/>
          </ac:spMkLst>
        </pc:spChg>
        <pc:spChg chg="mod">
          <ac:chgData name="Sarawoot Kongyoung" userId="3c6e786b-6c74-44bb-b33c-0040d5d8c246" providerId="ADAL" clId="{2620C617-B8BE-4128-B191-67F66659E7EF}" dt="2024-09-08T03:24:26.470" v="597" actId="14100"/>
          <ac:spMkLst>
            <pc:docMk/>
            <pc:sldMk cId="2479705607" sldId="334"/>
            <ac:spMk id="8" creationId="{5A75C88C-6E9C-CB47-8E9A-EAF1B3537313}"/>
          </ac:spMkLst>
        </pc:spChg>
        <pc:picChg chg="mod">
          <ac:chgData name="Sarawoot Kongyoung" userId="3c6e786b-6c74-44bb-b33c-0040d5d8c246" providerId="ADAL" clId="{2620C617-B8BE-4128-B191-67F66659E7EF}" dt="2024-09-08T03:24:20.575" v="595" actId="1076"/>
          <ac:picMkLst>
            <pc:docMk/>
            <pc:sldMk cId="2479705607" sldId="334"/>
            <ac:picMk id="6" creationId="{6BA97FCA-2E6E-79CE-115A-1D77B116EEC8}"/>
          </ac:picMkLst>
        </pc:picChg>
        <pc:picChg chg="add mod ord">
          <ac:chgData name="Sarawoot Kongyoung" userId="3c6e786b-6c74-44bb-b33c-0040d5d8c246" providerId="ADAL" clId="{2620C617-B8BE-4128-B191-67F66659E7EF}" dt="2024-09-08T03:16:08.088" v="557" actId="1076"/>
          <ac:picMkLst>
            <pc:docMk/>
            <pc:sldMk cId="2479705607" sldId="334"/>
            <ac:picMk id="9" creationId="{54533463-2CCC-6BF4-BBE5-144BEAD6AACC}"/>
          </ac:picMkLst>
        </pc:picChg>
        <pc:picChg chg="del">
          <ac:chgData name="Sarawoot Kongyoung" userId="3c6e786b-6c74-44bb-b33c-0040d5d8c246" providerId="ADAL" clId="{2620C617-B8BE-4128-B191-67F66659E7EF}" dt="2024-09-08T03:16:03.360" v="554" actId="478"/>
          <ac:picMkLst>
            <pc:docMk/>
            <pc:sldMk cId="2479705607" sldId="334"/>
            <ac:picMk id="11" creationId="{6C426CDB-87C5-9216-70A9-0C69ACCEC489}"/>
          </ac:picMkLst>
        </pc:picChg>
      </pc:sldChg>
      <pc:sldChg chg="addSp delSp modSp new mod">
        <pc:chgData name="Sarawoot Kongyoung" userId="3c6e786b-6c74-44bb-b33c-0040d5d8c246" providerId="ADAL" clId="{2620C617-B8BE-4128-B191-67F66659E7EF}" dt="2024-09-08T03:24:13.532" v="593" actId="478"/>
        <pc:sldMkLst>
          <pc:docMk/>
          <pc:sldMk cId="634844727" sldId="335"/>
        </pc:sldMkLst>
        <pc:spChg chg="mod">
          <ac:chgData name="Sarawoot Kongyoung" userId="3c6e786b-6c74-44bb-b33c-0040d5d8c246" providerId="ADAL" clId="{2620C617-B8BE-4128-B191-67F66659E7EF}" dt="2024-09-08T03:18:07.926" v="562" actId="27636"/>
          <ac:spMkLst>
            <pc:docMk/>
            <pc:sldMk cId="634844727" sldId="335"/>
            <ac:spMk id="2" creationId="{4134701A-1F0C-A1A1-BB8F-DFB61BBF5590}"/>
          </ac:spMkLst>
        </pc:spChg>
        <pc:spChg chg="del">
          <ac:chgData name="Sarawoot Kongyoung" userId="3c6e786b-6c74-44bb-b33c-0040d5d8c246" providerId="ADAL" clId="{2620C617-B8BE-4128-B191-67F66659E7EF}" dt="2024-09-08T03:19:36.371" v="564" actId="22"/>
          <ac:spMkLst>
            <pc:docMk/>
            <pc:sldMk cId="634844727" sldId="335"/>
            <ac:spMk id="3" creationId="{6E480B77-76F3-F82B-8D25-AFA87776C76A}"/>
          </ac:spMkLst>
        </pc:spChg>
        <pc:spChg chg="add mod">
          <ac:chgData name="Sarawoot Kongyoung" userId="3c6e786b-6c74-44bb-b33c-0040d5d8c246" providerId="ADAL" clId="{2620C617-B8BE-4128-B191-67F66659E7EF}" dt="2024-09-08T03:18:18.563" v="563"/>
          <ac:spMkLst>
            <pc:docMk/>
            <pc:sldMk cId="634844727" sldId="335"/>
            <ac:spMk id="5" creationId="{1A6F200C-CE7B-260A-A6A9-5E6ED17E0C0D}"/>
          </ac:spMkLst>
        </pc:spChg>
        <pc:spChg chg="add del mod">
          <ac:chgData name="Sarawoot Kongyoung" userId="3c6e786b-6c74-44bb-b33c-0040d5d8c246" providerId="ADAL" clId="{2620C617-B8BE-4128-B191-67F66659E7EF}" dt="2024-09-08T03:24:13.532" v="593" actId="478"/>
          <ac:spMkLst>
            <pc:docMk/>
            <pc:sldMk cId="634844727" sldId="335"/>
            <ac:spMk id="6" creationId="{B845AF63-68F4-AA9D-A3D2-C27B3028943E}"/>
          </ac:spMkLst>
        </pc:spChg>
        <pc:spChg chg="add del mod">
          <ac:chgData name="Sarawoot Kongyoung" userId="3c6e786b-6c74-44bb-b33c-0040d5d8c246" providerId="ADAL" clId="{2620C617-B8BE-4128-B191-67F66659E7EF}" dt="2024-09-08T03:21:20.646" v="574" actId="22"/>
          <ac:spMkLst>
            <pc:docMk/>
            <pc:sldMk cId="634844727" sldId="335"/>
            <ac:spMk id="10" creationId="{B9B2D2DE-7E02-8DF9-9117-80D689DEF947}"/>
          </ac:spMkLst>
        </pc:spChg>
        <pc:picChg chg="add mod">
          <ac:chgData name="Sarawoot Kongyoung" userId="3c6e786b-6c74-44bb-b33c-0040d5d8c246" providerId="ADAL" clId="{2620C617-B8BE-4128-B191-67F66659E7EF}" dt="2024-09-08T03:18:18.563" v="563"/>
          <ac:picMkLst>
            <pc:docMk/>
            <pc:sldMk cId="634844727" sldId="335"/>
            <ac:picMk id="4" creationId="{BF1084D1-2212-28E9-DEDE-18CAAB65318D}"/>
          </ac:picMkLst>
        </pc:picChg>
        <pc:picChg chg="add del mod ord">
          <ac:chgData name="Sarawoot Kongyoung" userId="3c6e786b-6c74-44bb-b33c-0040d5d8c246" providerId="ADAL" clId="{2620C617-B8BE-4128-B191-67F66659E7EF}" dt="2024-09-08T03:21:02.162" v="569" actId="478"/>
          <ac:picMkLst>
            <pc:docMk/>
            <pc:sldMk cId="634844727" sldId="335"/>
            <ac:picMk id="8" creationId="{ECE2F774-F55D-E4E5-C2A4-DD59E0C720A4}"/>
          </ac:picMkLst>
        </pc:picChg>
        <pc:picChg chg="add mod ord">
          <ac:chgData name="Sarawoot Kongyoung" userId="3c6e786b-6c74-44bb-b33c-0040d5d8c246" providerId="ADAL" clId="{2620C617-B8BE-4128-B191-67F66659E7EF}" dt="2024-09-08T03:21:24.623" v="576" actId="1076"/>
          <ac:picMkLst>
            <pc:docMk/>
            <pc:sldMk cId="634844727" sldId="335"/>
            <ac:picMk id="12" creationId="{1A578228-3E8C-9BB7-3A24-0CCB722D52D4}"/>
          </ac:picMkLst>
        </pc:picChg>
      </pc:sldChg>
      <pc:sldChg chg="addSp delSp modSp add mod">
        <pc:chgData name="Sarawoot Kongyoung" userId="3c6e786b-6c74-44bb-b33c-0040d5d8c246" providerId="ADAL" clId="{2620C617-B8BE-4128-B191-67F66659E7EF}" dt="2024-09-08T03:24:09.797" v="592" actId="478"/>
        <pc:sldMkLst>
          <pc:docMk/>
          <pc:sldMk cId="2696299517" sldId="336"/>
        </pc:sldMkLst>
        <pc:spChg chg="del">
          <ac:chgData name="Sarawoot Kongyoung" userId="3c6e786b-6c74-44bb-b33c-0040d5d8c246" providerId="ADAL" clId="{2620C617-B8BE-4128-B191-67F66659E7EF}" dt="2024-09-08T03:24:09.797" v="592" actId="478"/>
          <ac:spMkLst>
            <pc:docMk/>
            <pc:sldMk cId="2696299517" sldId="336"/>
            <ac:spMk id="6" creationId="{88EB2933-FC5D-B4B8-725B-4E3DE549B4CF}"/>
          </ac:spMkLst>
        </pc:spChg>
        <pc:spChg chg="add del mod">
          <ac:chgData name="Sarawoot Kongyoung" userId="3c6e786b-6c74-44bb-b33c-0040d5d8c246" providerId="ADAL" clId="{2620C617-B8BE-4128-B191-67F66659E7EF}" dt="2024-09-08T03:21:05.683" v="571" actId="22"/>
          <ac:spMkLst>
            <pc:docMk/>
            <pc:sldMk cId="2696299517" sldId="336"/>
            <ac:spMk id="7" creationId="{25358560-72CC-3364-BCB7-007A2CE37804}"/>
          </ac:spMkLst>
        </pc:spChg>
        <pc:picChg chg="del">
          <ac:chgData name="Sarawoot Kongyoung" userId="3c6e786b-6c74-44bb-b33c-0040d5d8c246" providerId="ADAL" clId="{2620C617-B8BE-4128-B191-67F66659E7EF}" dt="2024-09-08T03:21:04.016" v="570" actId="478"/>
          <ac:picMkLst>
            <pc:docMk/>
            <pc:sldMk cId="2696299517" sldId="336"/>
            <ac:picMk id="8" creationId="{EA4B086C-4E6B-44B7-84BD-C26DA9FABF7B}"/>
          </ac:picMkLst>
        </pc:picChg>
        <pc:picChg chg="add mod ord">
          <ac:chgData name="Sarawoot Kongyoung" userId="3c6e786b-6c74-44bb-b33c-0040d5d8c246" providerId="ADAL" clId="{2620C617-B8BE-4128-B191-67F66659E7EF}" dt="2024-09-08T03:21:11.455" v="573" actId="1076"/>
          <ac:picMkLst>
            <pc:docMk/>
            <pc:sldMk cId="2696299517" sldId="336"/>
            <ac:picMk id="10" creationId="{47497334-4BD0-F001-35D9-C0B888F446C7}"/>
          </ac:picMkLst>
        </pc:picChg>
      </pc:sldChg>
      <pc:sldChg chg="addSp delSp modSp add mod">
        <pc:chgData name="Sarawoot Kongyoung" userId="3c6e786b-6c74-44bb-b33c-0040d5d8c246" providerId="ADAL" clId="{2620C617-B8BE-4128-B191-67F66659E7EF}" dt="2024-09-08T03:23:48.228" v="591" actId="1076"/>
        <pc:sldMkLst>
          <pc:docMk/>
          <pc:sldMk cId="3974934306" sldId="337"/>
        </pc:sldMkLst>
        <pc:spChg chg="mod">
          <ac:chgData name="Sarawoot Kongyoung" userId="3c6e786b-6c74-44bb-b33c-0040d5d8c246" providerId="ADAL" clId="{2620C617-B8BE-4128-B191-67F66659E7EF}" dt="2024-09-08T03:23:12.159" v="583" actId="404"/>
          <ac:spMkLst>
            <pc:docMk/>
            <pc:sldMk cId="3974934306" sldId="337"/>
            <ac:spMk id="2" creationId="{F1FCB921-D030-5AAD-E83E-3C588A016908}"/>
          </ac:spMkLst>
        </pc:spChg>
        <pc:spChg chg="add mod">
          <ac:chgData name="Sarawoot Kongyoung" userId="3c6e786b-6c74-44bb-b33c-0040d5d8c246" providerId="ADAL" clId="{2620C617-B8BE-4128-B191-67F66659E7EF}" dt="2024-09-08T03:23:26.242" v="587" actId="14100"/>
          <ac:spMkLst>
            <pc:docMk/>
            <pc:sldMk cId="3974934306" sldId="337"/>
            <ac:spMk id="3" creationId="{DBE1AD3A-36E1-9718-1F4E-76EA610D0122}"/>
          </ac:spMkLst>
        </pc:spChg>
        <pc:spChg chg="add del mod">
          <ac:chgData name="Sarawoot Kongyoung" userId="3c6e786b-6c74-44bb-b33c-0040d5d8c246" providerId="ADAL" clId="{2620C617-B8BE-4128-B191-67F66659E7EF}" dt="2024-09-08T03:23:42.175" v="589" actId="22"/>
          <ac:spMkLst>
            <pc:docMk/>
            <pc:sldMk cId="3974934306" sldId="337"/>
            <ac:spMk id="8" creationId="{AD83A2DA-75CF-2F20-3D15-4798968C293C}"/>
          </ac:spMkLst>
        </pc:spChg>
        <pc:picChg chg="del">
          <ac:chgData name="Sarawoot Kongyoung" userId="3c6e786b-6c74-44bb-b33c-0040d5d8c246" providerId="ADAL" clId="{2620C617-B8BE-4128-B191-67F66659E7EF}" dt="2024-09-08T03:23:28.782" v="588" actId="478"/>
          <ac:picMkLst>
            <pc:docMk/>
            <pc:sldMk cId="3974934306" sldId="337"/>
            <ac:picMk id="10" creationId="{C71B8A95-2196-AFB5-5A86-6C54C1951C9D}"/>
          </ac:picMkLst>
        </pc:picChg>
        <pc:picChg chg="add mod ord">
          <ac:chgData name="Sarawoot Kongyoung" userId="3c6e786b-6c74-44bb-b33c-0040d5d8c246" providerId="ADAL" clId="{2620C617-B8BE-4128-B191-67F66659E7EF}" dt="2024-09-08T03:23:48.228" v="591" actId="1076"/>
          <ac:picMkLst>
            <pc:docMk/>
            <pc:sldMk cId="3974934306" sldId="337"/>
            <ac:picMk id="11" creationId="{F2A676CC-191A-8CD7-EAB2-E6CBA3D5BF72}"/>
          </ac:picMkLst>
        </pc:picChg>
      </pc:sldChg>
      <pc:sldChg chg="addSp delSp modSp new mod">
        <pc:chgData name="Sarawoot Kongyoung" userId="3c6e786b-6c74-44bb-b33c-0040d5d8c246" providerId="ADAL" clId="{2620C617-B8BE-4128-B191-67F66659E7EF}" dt="2024-09-08T08:16:47.941" v="612" actId="14100"/>
        <pc:sldMkLst>
          <pc:docMk/>
          <pc:sldMk cId="3845653044" sldId="338"/>
        </pc:sldMkLst>
        <pc:spChg chg="mod">
          <ac:chgData name="Sarawoot Kongyoung" userId="3c6e786b-6c74-44bb-b33c-0040d5d8c246" providerId="ADAL" clId="{2620C617-B8BE-4128-B191-67F66659E7EF}" dt="2024-09-08T08:16:31.192" v="608" actId="404"/>
          <ac:spMkLst>
            <pc:docMk/>
            <pc:sldMk cId="3845653044" sldId="338"/>
            <ac:spMk id="2" creationId="{ECF35E96-E085-104C-FD94-7C650B764CF9}"/>
          </ac:spMkLst>
        </pc:spChg>
        <pc:spChg chg="del">
          <ac:chgData name="Sarawoot Kongyoung" userId="3c6e786b-6c74-44bb-b33c-0040d5d8c246" providerId="ADAL" clId="{2620C617-B8BE-4128-B191-67F66659E7EF}" dt="2024-09-08T08:16:40.564" v="609" actId="22"/>
          <ac:spMkLst>
            <pc:docMk/>
            <pc:sldMk cId="3845653044" sldId="338"/>
            <ac:spMk id="3" creationId="{A50CE213-8C02-F055-FCE5-E6E173EBB0F4}"/>
          </ac:spMkLst>
        </pc:spChg>
        <pc:picChg chg="add mod ord">
          <ac:chgData name="Sarawoot Kongyoung" userId="3c6e786b-6c74-44bb-b33c-0040d5d8c246" providerId="ADAL" clId="{2620C617-B8BE-4128-B191-67F66659E7EF}" dt="2024-09-08T08:16:47.941" v="612" actId="14100"/>
          <ac:picMkLst>
            <pc:docMk/>
            <pc:sldMk cId="3845653044" sldId="338"/>
            <ac:picMk id="5" creationId="{6795B351-05FC-F17D-D77A-B5CC114A646B}"/>
          </ac:picMkLst>
        </pc:picChg>
      </pc:sldChg>
      <pc:sldChg chg="addSp delSp modSp new mod modClrScheme chgLayout">
        <pc:chgData name="Sarawoot Kongyoung" userId="3c6e786b-6c74-44bb-b33c-0040d5d8c246" providerId="ADAL" clId="{2620C617-B8BE-4128-B191-67F66659E7EF}" dt="2024-09-08T08:18:31.289" v="635" actId="1076"/>
        <pc:sldMkLst>
          <pc:docMk/>
          <pc:sldMk cId="2479677058" sldId="339"/>
        </pc:sldMkLst>
        <pc:spChg chg="del">
          <ac:chgData name="Sarawoot Kongyoung" userId="3c6e786b-6c74-44bb-b33c-0040d5d8c246" providerId="ADAL" clId="{2620C617-B8BE-4128-B191-67F66659E7EF}" dt="2024-09-08T08:17:18.088" v="616" actId="700"/>
          <ac:spMkLst>
            <pc:docMk/>
            <pc:sldMk cId="2479677058" sldId="339"/>
            <ac:spMk id="2" creationId="{82601ADA-736E-1877-3CD9-858A8E49D8F2}"/>
          </ac:spMkLst>
        </pc:spChg>
        <pc:spChg chg="del">
          <ac:chgData name="Sarawoot Kongyoung" userId="3c6e786b-6c74-44bb-b33c-0040d5d8c246" providerId="ADAL" clId="{2620C617-B8BE-4128-B191-67F66659E7EF}" dt="2024-09-08T08:17:12.061" v="614" actId="22"/>
          <ac:spMkLst>
            <pc:docMk/>
            <pc:sldMk cId="2479677058" sldId="339"/>
            <ac:spMk id="3" creationId="{F6BC7BB6-DE9C-C00A-C1FF-7973DC2425CF}"/>
          </ac:spMkLst>
        </pc:spChg>
        <pc:spChg chg="add mod">
          <ac:chgData name="Sarawoot Kongyoung" userId="3c6e786b-6c74-44bb-b33c-0040d5d8c246" providerId="ADAL" clId="{2620C617-B8BE-4128-B191-67F66659E7EF}" dt="2024-09-08T08:17:46.276" v="623" actId="1076"/>
          <ac:spMkLst>
            <pc:docMk/>
            <pc:sldMk cId="2479677058" sldId="339"/>
            <ac:spMk id="8" creationId="{F59783BD-6E4A-2AFD-0409-569D78AE6539}"/>
          </ac:spMkLst>
        </pc:spChg>
        <pc:spChg chg="add mod">
          <ac:chgData name="Sarawoot Kongyoung" userId="3c6e786b-6c74-44bb-b33c-0040d5d8c246" providerId="ADAL" clId="{2620C617-B8BE-4128-B191-67F66659E7EF}" dt="2024-09-08T08:18:00.320" v="626" actId="14100"/>
          <ac:spMkLst>
            <pc:docMk/>
            <pc:sldMk cId="2479677058" sldId="339"/>
            <ac:spMk id="9" creationId="{8CB28151-91FB-0132-65E9-97DA0C27885C}"/>
          </ac:spMkLst>
        </pc:spChg>
        <pc:spChg chg="add mod">
          <ac:chgData name="Sarawoot Kongyoung" userId="3c6e786b-6c74-44bb-b33c-0040d5d8c246" providerId="ADAL" clId="{2620C617-B8BE-4128-B191-67F66659E7EF}" dt="2024-09-08T08:18:05.842" v="628" actId="14100"/>
          <ac:spMkLst>
            <pc:docMk/>
            <pc:sldMk cId="2479677058" sldId="339"/>
            <ac:spMk id="10" creationId="{A4354CE8-E988-6245-BB36-25CB5776FD7F}"/>
          </ac:spMkLst>
        </pc:spChg>
        <pc:spChg chg="add mod">
          <ac:chgData name="Sarawoot Kongyoung" userId="3c6e786b-6c74-44bb-b33c-0040d5d8c246" providerId="ADAL" clId="{2620C617-B8BE-4128-B191-67F66659E7EF}" dt="2024-09-08T08:18:23.994" v="633" actId="14100"/>
          <ac:spMkLst>
            <pc:docMk/>
            <pc:sldMk cId="2479677058" sldId="339"/>
            <ac:spMk id="11" creationId="{0EADCB0B-6565-B770-7E12-BF8B6ADF45CC}"/>
          </ac:spMkLst>
        </pc:spChg>
        <pc:spChg chg="add mod">
          <ac:chgData name="Sarawoot Kongyoung" userId="3c6e786b-6c74-44bb-b33c-0040d5d8c246" providerId="ADAL" clId="{2620C617-B8BE-4128-B191-67F66659E7EF}" dt="2024-09-08T08:18:31.289" v="635" actId="1076"/>
          <ac:spMkLst>
            <pc:docMk/>
            <pc:sldMk cId="2479677058" sldId="339"/>
            <ac:spMk id="12" creationId="{73B218A8-E8CD-8901-0A79-1DF8E824D1CF}"/>
          </ac:spMkLst>
        </pc:spChg>
        <pc:picChg chg="add mod ord">
          <ac:chgData name="Sarawoot Kongyoung" userId="3c6e786b-6c74-44bb-b33c-0040d5d8c246" providerId="ADAL" clId="{2620C617-B8BE-4128-B191-67F66659E7EF}" dt="2024-09-08T08:17:20.696" v="617" actId="1076"/>
          <ac:picMkLst>
            <pc:docMk/>
            <pc:sldMk cId="2479677058" sldId="339"/>
            <ac:picMk id="5" creationId="{041EC52E-3FF7-1FA4-9635-7E74B63BF242}"/>
          </ac:picMkLst>
        </pc:picChg>
        <pc:picChg chg="add mod">
          <ac:chgData name="Sarawoot Kongyoung" userId="3c6e786b-6c74-44bb-b33c-0040d5d8c246" providerId="ADAL" clId="{2620C617-B8BE-4128-B191-67F66659E7EF}" dt="2024-09-08T08:17:34.712" v="621" actId="1076"/>
          <ac:picMkLst>
            <pc:docMk/>
            <pc:sldMk cId="2479677058" sldId="339"/>
            <ac:picMk id="7" creationId="{BEC1C34B-10C8-28DD-A68E-41ABAF6C28FD}"/>
          </ac:picMkLst>
        </pc:picChg>
      </pc:sldChg>
      <pc:sldChg chg="addSp delSp modSp new mod ord modClrScheme chgLayout">
        <pc:chgData name="Sarawoot Kongyoung" userId="3c6e786b-6c74-44bb-b33c-0040d5d8c246" providerId="ADAL" clId="{2620C617-B8BE-4128-B191-67F66659E7EF}" dt="2024-09-08T08:24:43.846" v="643" actId="1076"/>
        <pc:sldMkLst>
          <pc:docMk/>
          <pc:sldMk cId="320535025" sldId="340"/>
        </pc:sldMkLst>
        <pc:spChg chg="del">
          <ac:chgData name="Sarawoot Kongyoung" userId="3c6e786b-6c74-44bb-b33c-0040d5d8c246" providerId="ADAL" clId="{2620C617-B8BE-4128-B191-67F66659E7EF}" dt="2024-09-08T08:24:41.646" v="642" actId="700"/>
          <ac:spMkLst>
            <pc:docMk/>
            <pc:sldMk cId="320535025" sldId="340"/>
            <ac:spMk id="2" creationId="{72321C64-CFE8-95FE-3613-5CB00A0C9ACE}"/>
          </ac:spMkLst>
        </pc:spChg>
        <pc:spChg chg="del">
          <ac:chgData name="Sarawoot Kongyoung" userId="3c6e786b-6c74-44bb-b33c-0040d5d8c246" providerId="ADAL" clId="{2620C617-B8BE-4128-B191-67F66659E7EF}" dt="2024-09-08T08:24:32.870" v="639" actId="22"/>
          <ac:spMkLst>
            <pc:docMk/>
            <pc:sldMk cId="320535025" sldId="340"/>
            <ac:spMk id="3" creationId="{605E6F08-A1A7-81C7-6124-1046DDEF283F}"/>
          </ac:spMkLst>
        </pc:spChg>
        <pc:picChg chg="add mod ord">
          <ac:chgData name="Sarawoot Kongyoung" userId="3c6e786b-6c74-44bb-b33c-0040d5d8c246" providerId="ADAL" clId="{2620C617-B8BE-4128-B191-67F66659E7EF}" dt="2024-09-08T08:24:43.846" v="643" actId="1076"/>
          <ac:picMkLst>
            <pc:docMk/>
            <pc:sldMk cId="320535025" sldId="340"/>
            <ac:picMk id="5" creationId="{AE01166C-26DC-50A4-6FB2-F29B6047D097}"/>
          </ac:picMkLst>
        </pc:picChg>
      </pc:sldChg>
      <pc:sldChg chg="addSp modSp new mod modClrScheme chgLayout">
        <pc:chgData name="Sarawoot Kongyoung" userId="3c6e786b-6c74-44bb-b33c-0040d5d8c246" providerId="ADAL" clId="{2620C617-B8BE-4128-B191-67F66659E7EF}" dt="2024-09-08T08:35:29.388" v="663" actId="1076"/>
        <pc:sldMkLst>
          <pc:docMk/>
          <pc:sldMk cId="1749376152" sldId="341"/>
        </pc:sldMkLst>
        <pc:spChg chg="add mod">
          <ac:chgData name="Sarawoot Kongyoung" userId="3c6e786b-6c74-44bb-b33c-0040d5d8c246" providerId="ADAL" clId="{2620C617-B8BE-4128-B191-67F66659E7EF}" dt="2024-09-08T08:35:13.781" v="661" actId="20577"/>
          <ac:spMkLst>
            <pc:docMk/>
            <pc:sldMk cId="1749376152" sldId="341"/>
            <ac:spMk id="2" creationId="{68FE26AD-9A79-2505-DF3A-78ECD0CDAB67}"/>
          </ac:spMkLst>
        </pc:spChg>
        <pc:spChg chg="add mod">
          <ac:chgData name="Sarawoot Kongyoung" userId="3c6e786b-6c74-44bb-b33c-0040d5d8c246" providerId="ADAL" clId="{2620C617-B8BE-4128-B191-67F66659E7EF}" dt="2024-09-08T08:35:09.051" v="658"/>
          <ac:spMkLst>
            <pc:docMk/>
            <pc:sldMk cId="1749376152" sldId="341"/>
            <ac:spMk id="3" creationId="{091DF80D-992D-5A8A-9AF2-A7B9CCE742B8}"/>
          </ac:spMkLst>
        </pc:spChg>
        <pc:picChg chg="add mod">
          <ac:chgData name="Sarawoot Kongyoung" userId="3c6e786b-6c74-44bb-b33c-0040d5d8c246" providerId="ADAL" clId="{2620C617-B8BE-4128-B191-67F66659E7EF}" dt="2024-09-08T08:35:29.388" v="663" actId="1076"/>
          <ac:picMkLst>
            <pc:docMk/>
            <pc:sldMk cId="1749376152" sldId="341"/>
            <ac:picMk id="5" creationId="{9C8DED96-49E8-1F98-10BD-FFA6F62EFDBC}"/>
          </ac:picMkLst>
        </pc:picChg>
      </pc:sldChg>
      <pc:sldChg chg="addSp delSp modSp new mod">
        <pc:chgData name="Sarawoot Kongyoung" userId="3c6e786b-6c74-44bb-b33c-0040d5d8c246" providerId="ADAL" clId="{2620C617-B8BE-4128-B191-67F66659E7EF}" dt="2024-09-08T08:35:49.005" v="666" actId="22"/>
        <pc:sldMkLst>
          <pc:docMk/>
          <pc:sldMk cId="3634324195" sldId="342"/>
        </pc:sldMkLst>
        <pc:spChg chg="mod">
          <ac:chgData name="Sarawoot Kongyoung" userId="3c6e786b-6c74-44bb-b33c-0040d5d8c246" providerId="ADAL" clId="{2620C617-B8BE-4128-B191-67F66659E7EF}" dt="2024-09-08T08:35:36.898" v="665"/>
          <ac:spMkLst>
            <pc:docMk/>
            <pc:sldMk cId="3634324195" sldId="342"/>
            <ac:spMk id="2" creationId="{49C908E2-ED4B-B2B1-4E4C-571A1D1A0F6D}"/>
          </ac:spMkLst>
        </pc:spChg>
        <pc:spChg chg="del">
          <ac:chgData name="Sarawoot Kongyoung" userId="3c6e786b-6c74-44bb-b33c-0040d5d8c246" providerId="ADAL" clId="{2620C617-B8BE-4128-B191-67F66659E7EF}" dt="2024-09-08T08:35:49.005" v="666" actId="22"/>
          <ac:spMkLst>
            <pc:docMk/>
            <pc:sldMk cId="3634324195" sldId="342"/>
            <ac:spMk id="3" creationId="{49ED1976-EF47-5C74-FC42-1466599EB9B3}"/>
          </ac:spMkLst>
        </pc:spChg>
        <pc:picChg chg="add mod ord">
          <ac:chgData name="Sarawoot Kongyoung" userId="3c6e786b-6c74-44bb-b33c-0040d5d8c246" providerId="ADAL" clId="{2620C617-B8BE-4128-B191-67F66659E7EF}" dt="2024-09-08T08:35:49.005" v="666" actId="22"/>
          <ac:picMkLst>
            <pc:docMk/>
            <pc:sldMk cId="3634324195" sldId="342"/>
            <ac:picMk id="5" creationId="{58F6E233-73BB-C575-1003-B2A95180962C}"/>
          </ac:picMkLst>
        </pc:picChg>
      </pc:sldChg>
      <pc:sldChg chg="modSp new mod">
        <pc:chgData name="Sarawoot Kongyoung" userId="3c6e786b-6c74-44bb-b33c-0040d5d8c246" providerId="ADAL" clId="{2620C617-B8BE-4128-B191-67F66659E7EF}" dt="2024-09-08T08:50:39.860" v="706" actId="20577"/>
        <pc:sldMkLst>
          <pc:docMk/>
          <pc:sldMk cId="611773205" sldId="343"/>
        </pc:sldMkLst>
        <pc:spChg chg="mod">
          <ac:chgData name="Sarawoot Kongyoung" userId="3c6e786b-6c74-44bb-b33c-0040d5d8c246" providerId="ADAL" clId="{2620C617-B8BE-4128-B191-67F66659E7EF}" dt="2024-09-08T08:49:38.484" v="670"/>
          <ac:spMkLst>
            <pc:docMk/>
            <pc:sldMk cId="611773205" sldId="343"/>
            <ac:spMk id="2" creationId="{C37EBF62-D94A-5E03-D9D9-76CCF95C2662}"/>
          </ac:spMkLst>
        </pc:spChg>
        <pc:spChg chg="mod">
          <ac:chgData name="Sarawoot Kongyoung" userId="3c6e786b-6c74-44bb-b33c-0040d5d8c246" providerId="ADAL" clId="{2620C617-B8BE-4128-B191-67F66659E7EF}" dt="2024-09-08T08:50:39.860" v="706" actId="20577"/>
          <ac:spMkLst>
            <pc:docMk/>
            <pc:sldMk cId="611773205" sldId="343"/>
            <ac:spMk id="3" creationId="{F4644F55-D970-DE0D-8DCB-CB5381B7C13E}"/>
          </ac:spMkLst>
        </pc:spChg>
      </pc:sldChg>
      <pc:sldChg chg="addSp delSp modSp new mod modClrScheme chgLayout">
        <pc:chgData name="Sarawoot Kongyoung" userId="3c6e786b-6c74-44bb-b33c-0040d5d8c246" providerId="ADAL" clId="{2620C617-B8BE-4128-B191-67F66659E7EF}" dt="2024-09-08T08:55:27.519" v="710" actId="1076"/>
        <pc:sldMkLst>
          <pc:docMk/>
          <pc:sldMk cId="1779731350" sldId="344"/>
        </pc:sldMkLst>
        <pc:spChg chg="del">
          <ac:chgData name="Sarawoot Kongyoung" userId="3c6e786b-6c74-44bb-b33c-0040d5d8c246" providerId="ADAL" clId="{2620C617-B8BE-4128-B191-67F66659E7EF}" dt="2024-09-08T08:55:21.904" v="708" actId="700"/>
          <ac:spMkLst>
            <pc:docMk/>
            <pc:sldMk cId="1779731350" sldId="344"/>
            <ac:spMk id="2" creationId="{1EE79A89-A503-A108-94E6-31DF6B0C6A52}"/>
          </ac:spMkLst>
        </pc:spChg>
        <pc:spChg chg="del">
          <ac:chgData name="Sarawoot Kongyoung" userId="3c6e786b-6c74-44bb-b33c-0040d5d8c246" providerId="ADAL" clId="{2620C617-B8BE-4128-B191-67F66659E7EF}" dt="2024-09-08T08:55:21.904" v="708" actId="700"/>
          <ac:spMkLst>
            <pc:docMk/>
            <pc:sldMk cId="1779731350" sldId="344"/>
            <ac:spMk id="3" creationId="{B75B5400-3041-B569-BC8F-F3F68877CA16}"/>
          </ac:spMkLst>
        </pc:spChg>
        <pc:picChg chg="add mod">
          <ac:chgData name="Sarawoot Kongyoung" userId="3c6e786b-6c74-44bb-b33c-0040d5d8c246" providerId="ADAL" clId="{2620C617-B8BE-4128-B191-67F66659E7EF}" dt="2024-09-08T08:55:27.519" v="710" actId="1076"/>
          <ac:picMkLst>
            <pc:docMk/>
            <pc:sldMk cId="1779731350" sldId="344"/>
            <ac:picMk id="5" creationId="{129AB528-3A36-A4EC-888F-41F66FBE0F31}"/>
          </ac:picMkLst>
        </pc:picChg>
      </pc:sldChg>
      <pc:sldChg chg="addSp modSp new mod">
        <pc:chgData name="Sarawoot Kongyoung" userId="3c6e786b-6c74-44bb-b33c-0040d5d8c246" providerId="ADAL" clId="{2620C617-B8BE-4128-B191-67F66659E7EF}" dt="2024-09-08T08:58:11.645" v="719" actId="1076"/>
        <pc:sldMkLst>
          <pc:docMk/>
          <pc:sldMk cId="1789554832" sldId="345"/>
        </pc:sldMkLst>
        <pc:spChg chg="add mod">
          <ac:chgData name="Sarawoot Kongyoung" userId="3c6e786b-6c74-44bb-b33c-0040d5d8c246" providerId="ADAL" clId="{2620C617-B8BE-4128-B191-67F66659E7EF}" dt="2024-09-08T08:58:11.645" v="719" actId="1076"/>
          <ac:spMkLst>
            <pc:docMk/>
            <pc:sldMk cId="1789554832" sldId="345"/>
            <ac:spMk id="8" creationId="{65AD80E0-C033-15AA-6C6A-DDF09A2A7A39}"/>
          </ac:spMkLst>
        </pc:spChg>
        <pc:picChg chg="add mod">
          <ac:chgData name="Sarawoot Kongyoung" userId="3c6e786b-6c74-44bb-b33c-0040d5d8c246" providerId="ADAL" clId="{2620C617-B8BE-4128-B191-67F66659E7EF}" dt="2024-09-08T08:57:37.190" v="713" actId="1076"/>
          <ac:picMkLst>
            <pc:docMk/>
            <pc:sldMk cId="1789554832" sldId="345"/>
            <ac:picMk id="3" creationId="{58949137-D569-8B40-8542-191E3D4566B5}"/>
          </ac:picMkLst>
        </pc:picChg>
        <pc:picChg chg="add mod">
          <ac:chgData name="Sarawoot Kongyoung" userId="3c6e786b-6c74-44bb-b33c-0040d5d8c246" providerId="ADAL" clId="{2620C617-B8BE-4128-B191-67F66659E7EF}" dt="2024-09-08T08:57:50.244" v="715" actId="1076"/>
          <ac:picMkLst>
            <pc:docMk/>
            <pc:sldMk cId="1789554832" sldId="345"/>
            <ac:picMk id="5" creationId="{6B919CF2-B1A1-1C58-B0A7-2C7D0E4B3134}"/>
          </ac:picMkLst>
        </pc:picChg>
        <pc:picChg chg="add mod">
          <ac:chgData name="Sarawoot Kongyoung" userId="3c6e786b-6c74-44bb-b33c-0040d5d8c246" providerId="ADAL" clId="{2620C617-B8BE-4128-B191-67F66659E7EF}" dt="2024-09-08T08:58:03.184" v="717" actId="1076"/>
          <ac:picMkLst>
            <pc:docMk/>
            <pc:sldMk cId="1789554832" sldId="345"/>
            <ac:picMk id="7" creationId="{34BB04DC-9193-527F-BED2-3A1847D0E69F}"/>
          </ac:picMkLst>
        </pc:picChg>
      </pc:sldChg>
      <pc:sldChg chg="addSp modSp new mod">
        <pc:chgData name="Sarawoot Kongyoung" userId="3c6e786b-6c74-44bb-b33c-0040d5d8c246" providerId="ADAL" clId="{2620C617-B8BE-4128-B191-67F66659E7EF}" dt="2024-09-08T09:00:28.357" v="722" actId="1076"/>
        <pc:sldMkLst>
          <pc:docMk/>
          <pc:sldMk cId="3051744910" sldId="346"/>
        </pc:sldMkLst>
        <pc:picChg chg="add mod">
          <ac:chgData name="Sarawoot Kongyoung" userId="3c6e786b-6c74-44bb-b33c-0040d5d8c246" providerId="ADAL" clId="{2620C617-B8BE-4128-B191-67F66659E7EF}" dt="2024-09-08T09:00:28.357" v="722" actId="1076"/>
          <ac:picMkLst>
            <pc:docMk/>
            <pc:sldMk cId="3051744910" sldId="346"/>
            <ac:picMk id="3" creationId="{0F86E87F-0233-C8BA-F8F0-64987174B1DB}"/>
          </ac:picMkLst>
        </pc:picChg>
      </pc:sldChg>
      <pc:sldChg chg="addSp modSp new mod">
        <pc:chgData name="Sarawoot Kongyoung" userId="3c6e786b-6c74-44bb-b33c-0040d5d8c246" providerId="ADAL" clId="{2620C617-B8BE-4128-B191-67F66659E7EF}" dt="2024-09-08T09:01:56.600" v="731" actId="1076"/>
        <pc:sldMkLst>
          <pc:docMk/>
          <pc:sldMk cId="1361206849" sldId="347"/>
        </pc:sldMkLst>
        <pc:spChg chg="add mod">
          <ac:chgData name="Sarawoot Kongyoung" userId="3c6e786b-6c74-44bb-b33c-0040d5d8c246" providerId="ADAL" clId="{2620C617-B8BE-4128-B191-67F66659E7EF}" dt="2024-09-08T09:01:56.600" v="731" actId="1076"/>
          <ac:spMkLst>
            <pc:docMk/>
            <pc:sldMk cId="1361206849" sldId="347"/>
            <ac:spMk id="8" creationId="{2F910BF4-3DDB-D147-F74D-D27263F08FFA}"/>
          </ac:spMkLst>
        </pc:spChg>
        <pc:picChg chg="add mod">
          <ac:chgData name="Sarawoot Kongyoung" userId="3c6e786b-6c74-44bb-b33c-0040d5d8c246" providerId="ADAL" clId="{2620C617-B8BE-4128-B191-67F66659E7EF}" dt="2024-09-08T09:01:32.090" v="725" actId="1076"/>
          <ac:picMkLst>
            <pc:docMk/>
            <pc:sldMk cId="1361206849" sldId="347"/>
            <ac:picMk id="3" creationId="{3B61A874-C537-BC06-D5BA-AE41F709E9B1}"/>
          </ac:picMkLst>
        </pc:picChg>
        <pc:picChg chg="add mod">
          <ac:chgData name="Sarawoot Kongyoung" userId="3c6e786b-6c74-44bb-b33c-0040d5d8c246" providerId="ADAL" clId="{2620C617-B8BE-4128-B191-67F66659E7EF}" dt="2024-09-08T09:01:41.566" v="727" actId="1076"/>
          <ac:picMkLst>
            <pc:docMk/>
            <pc:sldMk cId="1361206849" sldId="347"/>
            <ac:picMk id="5" creationId="{A59DEC3A-4987-53A4-F44D-CE30A842A742}"/>
          </ac:picMkLst>
        </pc:picChg>
        <pc:picChg chg="add mod">
          <ac:chgData name="Sarawoot Kongyoung" userId="3c6e786b-6c74-44bb-b33c-0040d5d8c246" providerId="ADAL" clId="{2620C617-B8BE-4128-B191-67F66659E7EF}" dt="2024-09-08T09:01:50.304" v="729" actId="1076"/>
          <ac:picMkLst>
            <pc:docMk/>
            <pc:sldMk cId="1361206849" sldId="347"/>
            <ac:picMk id="7" creationId="{0AF3DE2A-9B39-142C-EA02-3D6CEEAA06A2}"/>
          </ac:picMkLst>
        </pc:picChg>
      </pc:sldChg>
      <pc:sldChg chg="addSp new mod">
        <pc:chgData name="Sarawoot Kongyoung" userId="3c6e786b-6c74-44bb-b33c-0040d5d8c246" providerId="ADAL" clId="{2620C617-B8BE-4128-B191-67F66659E7EF}" dt="2024-09-08T09:02:34.715" v="733" actId="22"/>
        <pc:sldMkLst>
          <pc:docMk/>
          <pc:sldMk cId="1775883392" sldId="348"/>
        </pc:sldMkLst>
        <pc:picChg chg="add">
          <ac:chgData name="Sarawoot Kongyoung" userId="3c6e786b-6c74-44bb-b33c-0040d5d8c246" providerId="ADAL" clId="{2620C617-B8BE-4128-B191-67F66659E7EF}" dt="2024-09-08T09:02:34.715" v="733" actId="22"/>
          <ac:picMkLst>
            <pc:docMk/>
            <pc:sldMk cId="1775883392" sldId="348"/>
            <ac:picMk id="3" creationId="{B4A0C7C4-DAAA-9786-BD61-3B0637D1917B}"/>
          </ac:picMkLst>
        </pc:picChg>
      </pc:sldChg>
      <pc:sldChg chg="addSp modSp new mod">
        <pc:chgData name="Sarawoot Kongyoung" userId="3c6e786b-6c74-44bb-b33c-0040d5d8c246" providerId="ADAL" clId="{2620C617-B8BE-4128-B191-67F66659E7EF}" dt="2024-09-08T09:03:21.441" v="737" actId="1076"/>
        <pc:sldMkLst>
          <pc:docMk/>
          <pc:sldMk cId="3153614204" sldId="349"/>
        </pc:sldMkLst>
        <pc:picChg chg="add mod">
          <ac:chgData name="Sarawoot Kongyoung" userId="3c6e786b-6c74-44bb-b33c-0040d5d8c246" providerId="ADAL" clId="{2620C617-B8BE-4128-B191-67F66659E7EF}" dt="2024-09-08T09:03:21.441" v="737" actId="1076"/>
          <ac:picMkLst>
            <pc:docMk/>
            <pc:sldMk cId="3153614204" sldId="349"/>
            <ac:picMk id="3" creationId="{93155308-5D86-11EC-715A-1720DF5E755E}"/>
          </ac:picMkLst>
        </pc:picChg>
      </pc:sldChg>
      <pc:sldChg chg="addSp new mod">
        <pc:chgData name="Sarawoot Kongyoung" userId="3c6e786b-6c74-44bb-b33c-0040d5d8c246" providerId="ADAL" clId="{2620C617-B8BE-4128-B191-67F66659E7EF}" dt="2024-09-08T10:01:24.719" v="739" actId="22"/>
        <pc:sldMkLst>
          <pc:docMk/>
          <pc:sldMk cId="4102560988" sldId="350"/>
        </pc:sldMkLst>
        <pc:picChg chg="add">
          <ac:chgData name="Sarawoot Kongyoung" userId="3c6e786b-6c74-44bb-b33c-0040d5d8c246" providerId="ADAL" clId="{2620C617-B8BE-4128-B191-67F66659E7EF}" dt="2024-09-08T10:01:24.719" v="739" actId="22"/>
          <ac:picMkLst>
            <pc:docMk/>
            <pc:sldMk cId="4102560988" sldId="350"/>
            <ac:picMk id="3" creationId="{889C0E19-D2B4-E842-E060-BA3C72E59297}"/>
          </ac:picMkLst>
        </pc:picChg>
      </pc:sldChg>
      <pc:sldChg chg="addSp modSp new mod modClrScheme chgLayout">
        <pc:chgData name="Sarawoot Kongyoung" userId="3c6e786b-6c74-44bb-b33c-0040d5d8c246" providerId="ADAL" clId="{2620C617-B8BE-4128-B191-67F66659E7EF}" dt="2024-09-08T10:07:54.144" v="769" actId="13822"/>
        <pc:sldMkLst>
          <pc:docMk/>
          <pc:sldMk cId="1260328261" sldId="351"/>
        </pc:sldMkLst>
        <pc:spChg chg="add mod ord">
          <ac:chgData name="Sarawoot Kongyoung" userId="3c6e786b-6c74-44bb-b33c-0040d5d8c246" providerId="ADAL" clId="{2620C617-B8BE-4128-B191-67F66659E7EF}" dt="2024-09-08T10:05:29.191" v="752" actId="20577"/>
          <ac:spMkLst>
            <pc:docMk/>
            <pc:sldMk cId="1260328261" sldId="351"/>
            <ac:spMk id="4" creationId="{9B9ACE8E-E1D3-EC4F-DF51-9894F3DABE17}"/>
          </ac:spMkLst>
        </pc:spChg>
        <pc:spChg chg="add mod ord">
          <ac:chgData name="Sarawoot Kongyoung" userId="3c6e786b-6c74-44bb-b33c-0040d5d8c246" providerId="ADAL" clId="{2620C617-B8BE-4128-B191-67F66659E7EF}" dt="2024-09-08T10:05:53.026" v="757" actId="1076"/>
          <ac:spMkLst>
            <pc:docMk/>
            <pc:sldMk cId="1260328261" sldId="351"/>
            <ac:spMk id="5" creationId="{9AEE63DE-F3D9-151C-3405-099E2D5E8B74}"/>
          </ac:spMkLst>
        </pc:spChg>
        <pc:spChg chg="add mod">
          <ac:chgData name="Sarawoot Kongyoung" userId="3c6e786b-6c74-44bb-b33c-0040d5d8c246" providerId="ADAL" clId="{2620C617-B8BE-4128-B191-67F66659E7EF}" dt="2024-09-08T10:07:54.144" v="769" actId="13822"/>
          <ac:spMkLst>
            <pc:docMk/>
            <pc:sldMk cId="1260328261" sldId="351"/>
            <ac:spMk id="9" creationId="{34929A08-9531-EC4E-0B8E-425D90AC1E12}"/>
          </ac:spMkLst>
        </pc:spChg>
        <pc:picChg chg="add mod">
          <ac:chgData name="Sarawoot Kongyoung" userId="3c6e786b-6c74-44bb-b33c-0040d5d8c246" providerId="ADAL" clId="{2620C617-B8BE-4128-B191-67F66659E7EF}" dt="2024-09-08T10:05:33.643" v="753" actId="1076"/>
          <ac:picMkLst>
            <pc:docMk/>
            <pc:sldMk cId="1260328261" sldId="351"/>
            <ac:picMk id="3" creationId="{FD5CFAFC-19F3-94EE-CAC5-68F17B68E08B}"/>
          </ac:picMkLst>
        </pc:picChg>
        <pc:picChg chg="add mod">
          <ac:chgData name="Sarawoot Kongyoung" userId="3c6e786b-6c74-44bb-b33c-0040d5d8c246" providerId="ADAL" clId="{2620C617-B8BE-4128-B191-67F66659E7EF}" dt="2024-09-08T10:07:32.442" v="760" actId="1076"/>
          <ac:picMkLst>
            <pc:docMk/>
            <pc:sldMk cId="1260328261" sldId="351"/>
            <ac:picMk id="7" creationId="{5AC56872-F603-E4EB-AB73-B2AD62CC1D69}"/>
          </ac:picMkLst>
        </pc:picChg>
      </pc:sldChg>
      <pc:sldChg chg="addSp modSp new mod">
        <pc:chgData name="Sarawoot Kongyoung" userId="3c6e786b-6c74-44bb-b33c-0040d5d8c246" providerId="ADAL" clId="{2620C617-B8BE-4128-B191-67F66659E7EF}" dt="2024-09-08T10:10:26.204" v="779" actId="1076"/>
        <pc:sldMkLst>
          <pc:docMk/>
          <pc:sldMk cId="3665377990" sldId="352"/>
        </pc:sldMkLst>
        <pc:spChg chg="mod">
          <ac:chgData name="Sarawoot Kongyoung" userId="3c6e786b-6c74-44bb-b33c-0040d5d8c246" providerId="ADAL" clId="{2620C617-B8BE-4128-B191-67F66659E7EF}" dt="2024-09-08T10:09:46.550" v="772" actId="20577"/>
          <ac:spMkLst>
            <pc:docMk/>
            <pc:sldMk cId="3665377990" sldId="352"/>
            <ac:spMk id="2" creationId="{944882D1-D937-DC49-DF88-007D29C2ED32}"/>
          </ac:spMkLst>
        </pc:spChg>
        <pc:spChg chg="mod">
          <ac:chgData name="Sarawoot Kongyoung" userId="3c6e786b-6c74-44bb-b33c-0040d5d8c246" providerId="ADAL" clId="{2620C617-B8BE-4128-B191-67F66659E7EF}" dt="2024-09-08T10:09:52.168" v="773"/>
          <ac:spMkLst>
            <pc:docMk/>
            <pc:sldMk cId="3665377990" sldId="352"/>
            <ac:spMk id="3" creationId="{7D8664F2-AE9F-8507-CB1A-4F956398CC6A}"/>
          </ac:spMkLst>
        </pc:spChg>
        <pc:spChg chg="add mod">
          <ac:chgData name="Sarawoot Kongyoung" userId="3c6e786b-6c74-44bb-b33c-0040d5d8c246" providerId="ADAL" clId="{2620C617-B8BE-4128-B191-67F66659E7EF}" dt="2024-09-08T10:10:26.204" v="779" actId="1076"/>
          <ac:spMkLst>
            <pc:docMk/>
            <pc:sldMk cId="3665377990" sldId="352"/>
            <ac:spMk id="8" creationId="{D4686A94-4DCB-0F2A-633E-31D64C5F9E1B}"/>
          </ac:spMkLst>
        </pc:spChg>
        <pc:picChg chg="add mod">
          <ac:chgData name="Sarawoot Kongyoung" userId="3c6e786b-6c74-44bb-b33c-0040d5d8c246" providerId="ADAL" clId="{2620C617-B8BE-4128-B191-67F66659E7EF}" dt="2024-09-08T10:10:09.138" v="775" actId="1076"/>
          <ac:picMkLst>
            <pc:docMk/>
            <pc:sldMk cId="3665377990" sldId="352"/>
            <ac:picMk id="5" creationId="{199374D2-81FB-0E4B-D32C-2452018B815B}"/>
          </ac:picMkLst>
        </pc:picChg>
        <pc:picChg chg="add mod">
          <ac:chgData name="Sarawoot Kongyoung" userId="3c6e786b-6c74-44bb-b33c-0040d5d8c246" providerId="ADAL" clId="{2620C617-B8BE-4128-B191-67F66659E7EF}" dt="2024-09-08T10:10:18.321" v="777" actId="1076"/>
          <ac:picMkLst>
            <pc:docMk/>
            <pc:sldMk cId="3665377990" sldId="352"/>
            <ac:picMk id="7" creationId="{8E71CD1F-EC81-D596-0C79-3D5382E686CC}"/>
          </ac:picMkLst>
        </pc:picChg>
      </pc:sldChg>
      <pc:sldChg chg="addSp delSp modSp new mod modClrScheme chgLayout">
        <pc:chgData name="Sarawoot Kongyoung" userId="3c6e786b-6c74-44bb-b33c-0040d5d8c246" providerId="ADAL" clId="{2620C617-B8BE-4128-B191-67F66659E7EF}" dt="2024-09-08T10:23:53.396" v="784"/>
        <pc:sldMkLst>
          <pc:docMk/>
          <pc:sldMk cId="1439208038" sldId="353"/>
        </pc:sldMkLst>
        <pc:spChg chg="del mod ord">
          <ac:chgData name="Sarawoot Kongyoung" userId="3c6e786b-6c74-44bb-b33c-0040d5d8c246" providerId="ADAL" clId="{2620C617-B8BE-4128-B191-67F66659E7EF}" dt="2024-09-08T10:23:50.575" v="781" actId="700"/>
          <ac:spMkLst>
            <pc:docMk/>
            <pc:sldMk cId="1439208038" sldId="353"/>
            <ac:spMk id="2" creationId="{8FB84B74-02BD-A745-CE2B-2CCAF37D311B}"/>
          </ac:spMkLst>
        </pc:spChg>
        <pc:spChg chg="del mod ord">
          <ac:chgData name="Sarawoot Kongyoung" userId="3c6e786b-6c74-44bb-b33c-0040d5d8c246" providerId="ADAL" clId="{2620C617-B8BE-4128-B191-67F66659E7EF}" dt="2024-09-08T10:23:50.575" v="781" actId="700"/>
          <ac:spMkLst>
            <pc:docMk/>
            <pc:sldMk cId="1439208038" sldId="353"/>
            <ac:spMk id="3" creationId="{BAA2478D-479B-890C-8754-1596ECB3B570}"/>
          </ac:spMkLst>
        </pc:spChg>
        <pc:spChg chg="add mod ord">
          <ac:chgData name="Sarawoot Kongyoung" userId="3c6e786b-6c74-44bb-b33c-0040d5d8c246" providerId="ADAL" clId="{2620C617-B8BE-4128-B191-67F66659E7EF}" dt="2024-09-08T10:23:53.396" v="784"/>
          <ac:spMkLst>
            <pc:docMk/>
            <pc:sldMk cId="1439208038" sldId="353"/>
            <ac:spMk id="4" creationId="{3196EBE2-C41A-2DEF-7178-FF79E373EC81}"/>
          </ac:spMkLst>
        </pc:spChg>
        <pc:spChg chg="add mod ord">
          <ac:chgData name="Sarawoot Kongyoung" userId="3c6e786b-6c74-44bb-b33c-0040d5d8c246" providerId="ADAL" clId="{2620C617-B8BE-4128-B191-67F66659E7EF}" dt="2024-09-08T10:23:50.575" v="781" actId="700"/>
          <ac:spMkLst>
            <pc:docMk/>
            <pc:sldMk cId="1439208038" sldId="353"/>
            <ac:spMk id="5" creationId="{6039A883-F390-C547-FD95-BFC9212A20A2}"/>
          </ac:spMkLst>
        </pc:spChg>
      </pc:sldChg>
      <pc:sldChg chg="addSp delSp modSp new mod modClrScheme modAnim chgLayout">
        <pc:chgData name="Sarawoot Kongyoung" userId="3c6e786b-6c74-44bb-b33c-0040d5d8c246" providerId="ADAL" clId="{2620C617-B8BE-4128-B191-67F66659E7EF}" dt="2024-09-08T10:34:39.526" v="803"/>
        <pc:sldMkLst>
          <pc:docMk/>
          <pc:sldMk cId="1371502293" sldId="354"/>
        </pc:sldMkLst>
        <pc:spChg chg="del mod ord">
          <ac:chgData name="Sarawoot Kongyoung" userId="3c6e786b-6c74-44bb-b33c-0040d5d8c246" providerId="ADAL" clId="{2620C617-B8BE-4128-B191-67F66659E7EF}" dt="2024-09-08T10:32:31.609" v="786" actId="700"/>
          <ac:spMkLst>
            <pc:docMk/>
            <pc:sldMk cId="1371502293" sldId="354"/>
            <ac:spMk id="2" creationId="{277917C9-74E1-A03F-D6ED-F1601939ED61}"/>
          </ac:spMkLst>
        </pc:spChg>
        <pc:spChg chg="del mod ord">
          <ac:chgData name="Sarawoot Kongyoung" userId="3c6e786b-6c74-44bb-b33c-0040d5d8c246" providerId="ADAL" clId="{2620C617-B8BE-4128-B191-67F66659E7EF}" dt="2024-09-08T10:32:31.609" v="786" actId="700"/>
          <ac:spMkLst>
            <pc:docMk/>
            <pc:sldMk cId="1371502293" sldId="354"/>
            <ac:spMk id="3" creationId="{AE810530-7596-523F-16BC-B00AFBEFB825}"/>
          </ac:spMkLst>
        </pc:spChg>
        <pc:spChg chg="add mod ord">
          <ac:chgData name="Sarawoot Kongyoung" userId="3c6e786b-6c74-44bb-b33c-0040d5d8c246" providerId="ADAL" clId="{2620C617-B8BE-4128-B191-67F66659E7EF}" dt="2024-09-08T10:32:41.942" v="793" actId="113"/>
          <ac:spMkLst>
            <pc:docMk/>
            <pc:sldMk cId="1371502293" sldId="354"/>
            <ac:spMk id="4" creationId="{DBADC5A6-89A1-B25E-5B1F-146F68296FDD}"/>
          </ac:spMkLst>
        </pc:spChg>
        <pc:spChg chg="add mod ord">
          <ac:chgData name="Sarawoot Kongyoung" userId="3c6e786b-6c74-44bb-b33c-0040d5d8c246" providerId="ADAL" clId="{2620C617-B8BE-4128-B191-67F66659E7EF}" dt="2024-09-08T10:32:54.347" v="796"/>
          <ac:spMkLst>
            <pc:docMk/>
            <pc:sldMk cId="1371502293" sldId="354"/>
            <ac:spMk id="5" creationId="{CA8683F0-94B9-2F96-8F55-5E998122C319}"/>
          </ac:spMkLst>
        </pc:spChg>
        <pc:picChg chg="add mod">
          <ac:chgData name="Sarawoot Kongyoung" userId="3c6e786b-6c74-44bb-b33c-0040d5d8c246" providerId="ADAL" clId="{2620C617-B8BE-4128-B191-67F66659E7EF}" dt="2024-09-08T10:34:30.663" v="799" actId="1076"/>
          <ac:picMkLst>
            <pc:docMk/>
            <pc:sldMk cId="1371502293" sldId="354"/>
            <ac:picMk id="7" creationId="{FB2573DB-AF08-4B58-9425-ACC549F9A21A}"/>
          </ac:picMkLst>
        </pc:picChg>
        <pc:picChg chg="add mod">
          <ac:chgData name="Sarawoot Kongyoung" userId="3c6e786b-6c74-44bb-b33c-0040d5d8c246" providerId="ADAL" clId="{2620C617-B8BE-4128-B191-67F66659E7EF}" dt="2024-09-08T10:34:35.626" v="802" actId="1440"/>
          <ac:picMkLst>
            <pc:docMk/>
            <pc:sldMk cId="1371502293" sldId="354"/>
            <ac:picMk id="9" creationId="{C9A2A366-58E4-2ABE-D808-FAE99EC68F19}"/>
          </ac:picMkLst>
        </pc:picChg>
      </pc:sldChg>
      <pc:sldChg chg="addSp modSp new mod modAnim">
        <pc:chgData name="Sarawoot Kongyoung" userId="3c6e786b-6c74-44bb-b33c-0040d5d8c246" providerId="ADAL" clId="{2620C617-B8BE-4128-B191-67F66659E7EF}" dt="2024-09-08T10:37:17.399" v="824" actId="208"/>
        <pc:sldMkLst>
          <pc:docMk/>
          <pc:sldMk cId="2180556139" sldId="355"/>
        </pc:sldMkLst>
        <pc:spChg chg="mod">
          <ac:chgData name="Sarawoot Kongyoung" userId="3c6e786b-6c74-44bb-b33c-0040d5d8c246" providerId="ADAL" clId="{2620C617-B8BE-4128-B191-67F66659E7EF}" dt="2024-09-08T10:34:55.401" v="805"/>
          <ac:spMkLst>
            <pc:docMk/>
            <pc:sldMk cId="2180556139" sldId="355"/>
            <ac:spMk id="2" creationId="{3E4322E3-EAE9-6E29-F341-19BFB4D5BC9A}"/>
          </ac:spMkLst>
        </pc:spChg>
        <pc:spChg chg="mod">
          <ac:chgData name="Sarawoot Kongyoung" userId="3c6e786b-6c74-44bb-b33c-0040d5d8c246" providerId="ADAL" clId="{2620C617-B8BE-4128-B191-67F66659E7EF}" dt="2024-09-08T10:35:10.828" v="809" actId="12"/>
          <ac:spMkLst>
            <pc:docMk/>
            <pc:sldMk cId="2180556139" sldId="355"/>
            <ac:spMk id="3" creationId="{5D9E0298-BF97-B642-3192-2BA131F88B6C}"/>
          </ac:spMkLst>
        </pc:spChg>
        <pc:picChg chg="add mod">
          <ac:chgData name="Sarawoot Kongyoung" userId="3c6e786b-6c74-44bb-b33c-0040d5d8c246" providerId="ADAL" clId="{2620C617-B8BE-4128-B191-67F66659E7EF}" dt="2024-09-08T10:36:23.320" v="811" actId="1076"/>
          <ac:picMkLst>
            <pc:docMk/>
            <pc:sldMk cId="2180556139" sldId="355"/>
            <ac:picMk id="5" creationId="{0483DFA3-1222-A862-C155-7E0B127D556B}"/>
          </ac:picMkLst>
        </pc:picChg>
        <pc:picChg chg="add mod">
          <ac:chgData name="Sarawoot Kongyoung" userId="3c6e786b-6c74-44bb-b33c-0040d5d8c246" providerId="ADAL" clId="{2620C617-B8BE-4128-B191-67F66659E7EF}" dt="2024-09-08T10:37:17.399" v="824" actId="208"/>
          <ac:picMkLst>
            <pc:docMk/>
            <pc:sldMk cId="2180556139" sldId="355"/>
            <ac:picMk id="7" creationId="{C2276E18-4C1C-D34E-994D-1BE90A191DFC}"/>
          </ac:picMkLst>
        </pc:picChg>
        <pc:picChg chg="add mod">
          <ac:chgData name="Sarawoot Kongyoung" userId="3c6e786b-6c74-44bb-b33c-0040d5d8c246" providerId="ADAL" clId="{2620C617-B8BE-4128-B191-67F66659E7EF}" dt="2024-09-08T10:37:17.399" v="824" actId="208"/>
          <ac:picMkLst>
            <pc:docMk/>
            <pc:sldMk cId="2180556139" sldId="355"/>
            <ac:picMk id="9" creationId="{5A43BF9D-5835-225C-9F27-58A2AD34CDE0}"/>
          </ac:picMkLst>
        </pc:picChg>
        <pc:picChg chg="add mod">
          <ac:chgData name="Sarawoot Kongyoung" userId="3c6e786b-6c74-44bb-b33c-0040d5d8c246" providerId="ADAL" clId="{2620C617-B8BE-4128-B191-67F66659E7EF}" dt="2024-09-08T10:37:17.399" v="824" actId="208"/>
          <ac:picMkLst>
            <pc:docMk/>
            <pc:sldMk cId="2180556139" sldId="355"/>
            <ac:picMk id="11" creationId="{9F451B74-9CF2-3326-7F02-C532B2EC4C3E}"/>
          </ac:picMkLst>
        </pc:picChg>
      </pc:sldChg>
      <pc:sldChg chg="addSp modSp new mod">
        <pc:chgData name="Sarawoot Kongyoung" userId="3c6e786b-6c74-44bb-b33c-0040d5d8c246" providerId="ADAL" clId="{2620C617-B8BE-4128-B191-67F66659E7EF}" dt="2024-09-08T10:39:24.502" v="840" actId="1076"/>
        <pc:sldMkLst>
          <pc:docMk/>
          <pc:sldMk cId="2659774110" sldId="356"/>
        </pc:sldMkLst>
        <pc:spChg chg="mod">
          <ac:chgData name="Sarawoot Kongyoung" userId="3c6e786b-6c74-44bb-b33c-0040d5d8c246" providerId="ADAL" clId="{2620C617-B8BE-4128-B191-67F66659E7EF}" dt="2024-09-08T10:38:52.192" v="834"/>
          <ac:spMkLst>
            <pc:docMk/>
            <pc:sldMk cId="2659774110" sldId="356"/>
            <ac:spMk id="2" creationId="{82C56DCB-EE1E-9C32-57D9-C557EDA6C4BD}"/>
          </ac:spMkLst>
        </pc:spChg>
        <pc:spChg chg="mod">
          <ac:chgData name="Sarawoot Kongyoung" userId="3c6e786b-6c74-44bb-b33c-0040d5d8c246" providerId="ADAL" clId="{2620C617-B8BE-4128-B191-67F66659E7EF}" dt="2024-09-08T10:39:22.120" v="839" actId="14100"/>
          <ac:spMkLst>
            <pc:docMk/>
            <pc:sldMk cId="2659774110" sldId="356"/>
            <ac:spMk id="3" creationId="{3E5D0C0D-6DB3-CC03-B550-262121973137}"/>
          </ac:spMkLst>
        </pc:spChg>
        <pc:picChg chg="add mod">
          <ac:chgData name="Sarawoot Kongyoung" userId="3c6e786b-6c74-44bb-b33c-0040d5d8c246" providerId="ADAL" clId="{2620C617-B8BE-4128-B191-67F66659E7EF}" dt="2024-09-08T10:39:24.502" v="840" actId="1076"/>
          <ac:picMkLst>
            <pc:docMk/>
            <pc:sldMk cId="2659774110" sldId="356"/>
            <ac:picMk id="5" creationId="{922C0EB6-4CC7-F5C3-B15C-E5CA01CEECF8}"/>
          </ac:picMkLst>
        </pc:picChg>
      </pc:sldChg>
      <pc:sldChg chg="addSp delSp modSp new mod">
        <pc:chgData name="Sarawoot Kongyoung" userId="3c6e786b-6c74-44bb-b33c-0040d5d8c246" providerId="ADAL" clId="{2620C617-B8BE-4128-B191-67F66659E7EF}" dt="2024-09-08T10:43:30.846" v="856" actId="1076"/>
        <pc:sldMkLst>
          <pc:docMk/>
          <pc:sldMk cId="3072617614" sldId="357"/>
        </pc:sldMkLst>
        <pc:spChg chg="del">
          <ac:chgData name="Sarawoot Kongyoung" userId="3c6e786b-6c74-44bb-b33c-0040d5d8c246" providerId="ADAL" clId="{2620C617-B8BE-4128-B191-67F66659E7EF}" dt="2024-09-08T10:42:53.686" v="842" actId="22"/>
          <ac:spMkLst>
            <pc:docMk/>
            <pc:sldMk cId="3072617614" sldId="357"/>
            <ac:spMk id="3" creationId="{D15791F2-6625-52E2-0075-5E14827EE3C1}"/>
          </ac:spMkLst>
        </pc:spChg>
        <pc:spChg chg="add mod">
          <ac:chgData name="Sarawoot Kongyoung" userId="3c6e786b-6c74-44bb-b33c-0040d5d8c246" providerId="ADAL" clId="{2620C617-B8BE-4128-B191-67F66659E7EF}" dt="2024-09-08T10:43:29.712" v="855" actId="1076"/>
          <ac:spMkLst>
            <pc:docMk/>
            <pc:sldMk cId="3072617614" sldId="357"/>
            <ac:spMk id="7" creationId="{788080B7-7AAA-17D4-B21B-45C4072A7740}"/>
          </ac:spMkLst>
        </pc:spChg>
        <pc:picChg chg="add mod ord">
          <ac:chgData name="Sarawoot Kongyoung" userId="3c6e786b-6c74-44bb-b33c-0040d5d8c246" providerId="ADAL" clId="{2620C617-B8BE-4128-B191-67F66659E7EF}" dt="2024-09-08T10:43:30.846" v="856" actId="1076"/>
          <ac:picMkLst>
            <pc:docMk/>
            <pc:sldMk cId="3072617614" sldId="357"/>
            <ac:picMk id="5" creationId="{91C36655-D139-8F61-079D-8CA465232BD9}"/>
          </ac:picMkLst>
        </pc:picChg>
      </pc:sldChg>
      <pc:sldChg chg="addSp delSp modSp new mod">
        <pc:chgData name="Sarawoot Kongyoung" userId="3c6e786b-6c74-44bb-b33c-0040d5d8c246" providerId="ADAL" clId="{2620C617-B8BE-4128-B191-67F66659E7EF}" dt="2024-09-08T10:44:51.831" v="867" actId="1076"/>
        <pc:sldMkLst>
          <pc:docMk/>
          <pc:sldMk cId="1924498224" sldId="358"/>
        </pc:sldMkLst>
        <pc:spChg chg="del">
          <ac:chgData name="Sarawoot Kongyoung" userId="3c6e786b-6c74-44bb-b33c-0040d5d8c246" providerId="ADAL" clId="{2620C617-B8BE-4128-B191-67F66659E7EF}" dt="2024-09-08T10:44:20.272" v="858" actId="22"/>
          <ac:spMkLst>
            <pc:docMk/>
            <pc:sldMk cId="1924498224" sldId="358"/>
            <ac:spMk id="3" creationId="{E7E4EC36-C715-AEC5-AB9B-9FB79FB3B2AD}"/>
          </ac:spMkLst>
        </pc:spChg>
        <pc:spChg chg="add mod">
          <ac:chgData name="Sarawoot Kongyoung" userId="3c6e786b-6c74-44bb-b33c-0040d5d8c246" providerId="ADAL" clId="{2620C617-B8BE-4128-B191-67F66659E7EF}" dt="2024-09-08T10:44:51.831" v="867" actId="1076"/>
          <ac:spMkLst>
            <pc:docMk/>
            <pc:sldMk cId="1924498224" sldId="358"/>
            <ac:spMk id="7" creationId="{F9D99133-D84C-6F9B-6F81-B9673B132658}"/>
          </ac:spMkLst>
        </pc:spChg>
        <pc:picChg chg="add mod ord">
          <ac:chgData name="Sarawoot Kongyoung" userId="3c6e786b-6c74-44bb-b33c-0040d5d8c246" providerId="ADAL" clId="{2620C617-B8BE-4128-B191-67F66659E7EF}" dt="2024-09-08T10:44:22.565" v="859" actId="1076"/>
          <ac:picMkLst>
            <pc:docMk/>
            <pc:sldMk cId="1924498224" sldId="358"/>
            <ac:picMk id="5" creationId="{3DE756F5-7F73-8041-B437-B4E0570D04D0}"/>
          </ac:picMkLst>
        </pc:picChg>
      </pc:sldChg>
      <pc:sldChg chg="addSp modSp new mod">
        <pc:chgData name="Sarawoot Kongyoung" userId="3c6e786b-6c74-44bb-b33c-0040d5d8c246" providerId="ADAL" clId="{2620C617-B8BE-4128-B191-67F66659E7EF}" dt="2024-09-08T10:50:45.634" v="879" actId="1076"/>
        <pc:sldMkLst>
          <pc:docMk/>
          <pc:sldMk cId="1419172471" sldId="359"/>
        </pc:sldMkLst>
        <pc:spChg chg="mod">
          <ac:chgData name="Sarawoot Kongyoung" userId="3c6e786b-6c74-44bb-b33c-0040d5d8c246" providerId="ADAL" clId="{2620C617-B8BE-4128-B191-67F66659E7EF}" dt="2024-09-08T10:48:34.156" v="875" actId="12"/>
          <ac:spMkLst>
            <pc:docMk/>
            <pc:sldMk cId="1419172471" sldId="359"/>
            <ac:spMk id="3" creationId="{108DAED6-4D70-CA22-9169-0352EA527B3D}"/>
          </ac:spMkLst>
        </pc:spChg>
        <pc:picChg chg="add mod">
          <ac:chgData name="Sarawoot Kongyoung" userId="3c6e786b-6c74-44bb-b33c-0040d5d8c246" providerId="ADAL" clId="{2620C617-B8BE-4128-B191-67F66659E7EF}" dt="2024-09-08T10:48:50.421" v="877" actId="1076"/>
          <ac:picMkLst>
            <pc:docMk/>
            <pc:sldMk cId="1419172471" sldId="359"/>
            <ac:picMk id="5" creationId="{FF41DA55-F350-E228-5335-093BFC553DB7}"/>
          </ac:picMkLst>
        </pc:picChg>
        <pc:picChg chg="add mod">
          <ac:chgData name="Sarawoot Kongyoung" userId="3c6e786b-6c74-44bb-b33c-0040d5d8c246" providerId="ADAL" clId="{2620C617-B8BE-4128-B191-67F66659E7EF}" dt="2024-09-08T10:50:45.634" v="879" actId="1076"/>
          <ac:picMkLst>
            <pc:docMk/>
            <pc:sldMk cId="1419172471" sldId="359"/>
            <ac:picMk id="7" creationId="{57336E23-CBA6-C368-EA6C-561189506A9A}"/>
          </ac:picMkLst>
        </pc:picChg>
      </pc:sldChg>
      <pc:sldChg chg="addSp delSp modSp new mod modClrScheme chgLayout">
        <pc:chgData name="Sarawoot Kongyoung" userId="3c6e786b-6c74-44bb-b33c-0040d5d8c246" providerId="ADAL" clId="{2620C617-B8BE-4128-B191-67F66659E7EF}" dt="2024-09-08T10:56:30.278" v="892" actId="1076"/>
        <pc:sldMkLst>
          <pc:docMk/>
          <pc:sldMk cId="4157500924" sldId="360"/>
        </pc:sldMkLst>
        <pc:spChg chg="del">
          <ac:chgData name="Sarawoot Kongyoung" userId="3c6e786b-6c74-44bb-b33c-0040d5d8c246" providerId="ADAL" clId="{2620C617-B8BE-4128-B191-67F66659E7EF}" dt="2024-09-08T10:55:33.355" v="885" actId="700"/>
          <ac:spMkLst>
            <pc:docMk/>
            <pc:sldMk cId="4157500924" sldId="360"/>
            <ac:spMk id="2" creationId="{694864BE-C987-0836-2E69-0BAA1D0D0A2E}"/>
          </ac:spMkLst>
        </pc:spChg>
        <pc:spChg chg="del">
          <ac:chgData name="Sarawoot Kongyoung" userId="3c6e786b-6c74-44bb-b33c-0040d5d8c246" providerId="ADAL" clId="{2620C617-B8BE-4128-B191-67F66659E7EF}" dt="2024-09-08T10:55:14.494" v="881" actId="22"/>
          <ac:spMkLst>
            <pc:docMk/>
            <pc:sldMk cId="4157500924" sldId="360"/>
            <ac:spMk id="3" creationId="{70E01257-5FCE-BEF3-A133-D1229E1B95D6}"/>
          </ac:spMkLst>
        </pc:spChg>
        <pc:picChg chg="add mod ord">
          <ac:chgData name="Sarawoot Kongyoung" userId="3c6e786b-6c74-44bb-b33c-0040d5d8c246" providerId="ADAL" clId="{2620C617-B8BE-4128-B191-67F66659E7EF}" dt="2024-09-08T10:55:43.592" v="890" actId="1076"/>
          <ac:picMkLst>
            <pc:docMk/>
            <pc:sldMk cId="4157500924" sldId="360"/>
            <ac:picMk id="5" creationId="{F6BF5C56-C2C1-3B4F-D019-44E404A5AF6F}"/>
          </ac:picMkLst>
        </pc:picChg>
        <pc:picChg chg="add mod">
          <ac:chgData name="Sarawoot Kongyoung" userId="3c6e786b-6c74-44bb-b33c-0040d5d8c246" providerId="ADAL" clId="{2620C617-B8BE-4128-B191-67F66659E7EF}" dt="2024-09-08T10:55:35.248" v="886" actId="1076"/>
          <ac:picMkLst>
            <pc:docMk/>
            <pc:sldMk cId="4157500924" sldId="360"/>
            <ac:picMk id="7" creationId="{B1668109-B859-A653-41A0-0FCF0E9B208D}"/>
          </ac:picMkLst>
        </pc:picChg>
        <pc:picChg chg="add mod">
          <ac:chgData name="Sarawoot Kongyoung" userId="3c6e786b-6c74-44bb-b33c-0040d5d8c246" providerId="ADAL" clId="{2620C617-B8BE-4128-B191-67F66659E7EF}" dt="2024-09-08T10:56:30.278" v="892" actId="1076"/>
          <ac:picMkLst>
            <pc:docMk/>
            <pc:sldMk cId="4157500924" sldId="360"/>
            <ac:picMk id="9" creationId="{A1065775-3B16-7750-DF28-83262D215A5F}"/>
          </ac:picMkLst>
        </pc:picChg>
      </pc:sldChg>
      <pc:sldChg chg="addSp modSp new mod">
        <pc:chgData name="Sarawoot Kongyoung" userId="3c6e786b-6c74-44bb-b33c-0040d5d8c246" providerId="ADAL" clId="{2620C617-B8BE-4128-B191-67F66659E7EF}" dt="2024-09-08T11:12:46.329" v="897" actId="1076"/>
        <pc:sldMkLst>
          <pc:docMk/>
          <pc:sldMk cId="188732059" sldId="361"/>
        </pc:sldMkLst>
        <pc:picChg chg="add mod">
          <ac:chgData name="Sarawoot Kongyoung" userId="3c6e786b-6c74-44bb-b33c-0040d5d8c246" providerId="ADAL" clId="{2620C617-B8BE-4128-B191-67F66659E7EF}" dt="2024-09-08T11:12:34.851" v="895" actId="1076"/>
          <ac:picMkLst>
            <pc:docMk/>
            <pc:sldMk cId="188732059" sldId="361"/>
            <ac:picMk id="3" creationId="{87A8D1E0-A8FF-41AA-FAB8-606B447C6828}"/>
          </ac:picMkLst>
        </pc:picChg>
        <pc:picChg chg="add mod">
          <ac:chgData name="Sarawoot Kongyoung" userId="3c6e786b-6c74-44bb-b33c-0040d5d8c246" providerId="ADAL" clId="{2620C617-B8BE-4128-B191-67F66659E7EF}" dt="2024-09-08T11:12:46.329" v="897" actId="1076"/>
          <ac:picMkLst>
            <pc:docMk/>
            <pc:sldMk cId="188732059" sldId="361"/>
            <ac:picMk id="5" creationId="{9D2C88A2-BE3F-9153-D311-BC6E759F09BB}"/>
          </ac:picMkLst>
        </pc:picChg>
      </pc:sldChg>
    </pc:docChg>
  </pc:docChgLst>
  <pc:docChgLst>
    <pc:chgData name="Sarawoot Kongyoung" userId="3c6e786b-6c74-44bb-b33c-0040d5d8c246" providerId="ADAL" clId="{1318DA2B-0F79-2449-B58E-92397092D7DC}"/>
    <pc:docChg chg="modSld">
      <pc:chgData name="Sarawoot Kongyoung" userId="3c6e786b-6c74-44bb-b33c-0040d5d8c246" providerId="ADAL" clId="{1318DA2B-0F79-2449-B58E-92397092D7DC}" dt="2024-10-08T05:54:24.131" v="1" actId="20577"/>
      <pc:docMkLst>
        <pc:docMk/>
      </pc:docMkLst>
      <pc:sldChg chg="modSp mod">
        <pc:chgData name="Sarawoot Kongyoung" userId="3c6e786b-6c74-44bb-b33c-0040d5d8c246" providerId="ADAL" clId="{1318DA2B-0F79-2449-B58E-92397092D7DC}" dt="2024-10-08T05:54:24.131" v="1" actId="20577"/>
        <pc:sldMkLst>
          <pc:docMk/>
          <pc:sldMk cId="2154946052" sldId="256"/>
        </pc:sldMkLst>
        <pc:spChg chg="mod">
          <ac:chgData name="Sarawoot Kongyoung" userId="3c6e786b-6c74-44bb-b33c-0040d5d8c246" providerId="ADAL" clId="{1318DA2B-0F79-2449-B58E-92397092D7DC}" dt="2024-10-08T05:54:24.131" v="1" actId="20577"/>
          <ac:spMkLst>
            <pc:docMk/>
            <pc:sldMk cId="2154946052" sldId="256"/>
            <ac:spMk id="3" creationId="{6DBC4C1B-F8AB-B4B2-A13E-5D7D95248B02}"/>
          </ac:spMkLst>
        </pc:spChg>
      </pc:sldChg>
    </pc:docChg>
  </pc:docChgLst>
  <pc:docChgLst>
    <pc:chgData name="Sarawoot Kongyoung" userId="3c6e786b-6c74-44bb-b33c-0040d5d8c246" providerId="ADAL" clId="{50FB7520-5363-4A5D-AF9D-2643E667EF75}"/>
    <pc:docChg chg="undo custSel addSld delSld modSld sldOrd">
      <pc:chgData name="Sarawoot Kongyoung" userId="3c6e786b-6c74-44bb-b33c-0040d5d8c246" providerId="ADAL" clId="{50FB7520-5363-4A5D-AF9D-2643E667EF75}" dt="2024-09-09T14:50:57.040" v="309" actId="27636"/>
      <pc:docMkLst>
        <pc:docMk/>
      </pc:docMkLst>
      <pc:sldChg chg="modSp mod">
        <pc:chgData name="Sarawoot Kongyoung" userId="3c6e786b-6c74-44bb-b33c-0040d5d8c246" providerId="ADAL" clId="{50FB7520-5363-4A5D-AF9D-2643E667EF75}" dt="2024-09-09T14:50:57.040" v="309" actId="27636"/>
        <pc:sldMkLst>
          <pc:docMk/>
          <pc:sldMk cId="2154946052" sldId="256"/>
        </pc:sldMkLst>
        <pc:spChg chg="mod">
          <ac:chgData name="Sarawoot Kongyoung" userId="3c6e786b-6c74-44bb-b33c-0040d5d8c246" providerId="ADAL" clId="{50FB7520-5363-4A5D-AF9D-2643E667EF75}" dt="2024-09-09T14:50:57.040" v="309" actId="27636"/>
          <ac:spMkLst>
            <pc:docMk/>
            <pc:sldMk cId="2154946052" sldId="256"/>
            <ac:spMk id="3" creationId="{6DBC4C1B-F8AB-B4B2-A13E-5D7D95248B02}"/>
          </ac:spMkLst>
        </pc:spChg>
      </pc:sldChg>
      <pc:sldChg chg="addSp modSp new mod modClrScheme chgLayout">
        <pc:chgData name="Sarawoot Kongyoung" userId="3c6e786b-6c74-44bb-b33c-0040d5d8c246" providerId="ADAL" clId="{50FB7520-5363-4A5D-AF9D-2643E667EF75}" dt="2024-09-09T12:27:07.983" v="29"/>
        <pc:sldMkLst>
          <pc:docMk/>
          <pc:sldMk cId="417975274" sldId="313"/>
        </pc:sldMkLst>
        <pc:spChg chg="add mod">
          <ac:chgData name="Sarawoot Kongyoung" userId="3c6e786b-6c74-44bb-b33c-0040d5d8c246" providerId="ADAL" clId="{50FB7520-5363-4A5D-AF9D-2643E667EF75}" dt="2024-09-09T12:27:07.983" v="29"/>
          <ac:spMkLst>
            <pc:docMk/>
            <pc:sldMk cId="417975274" sldId="313"/>
            <ac:spMk id="2" creationId="{782D2BEF-F1D2-984B-2446-E753361668E4}"/>
          </ac:spMkLst>
        </pc:spChg>
        <pc:spChg chg="add mod">
          <ac:chgData name="Sarawoot Kongyoung" userId="3c6e786b-6c74-44bb-b33c-0040d5d8c246" providerId="ADAL" clId="{50FB7520-5363-4A5D-AF9D-2643E667EF75}" dt="2024-09-09T12:26:47.907" v="25" actId="20577"/>
          <ac:spMkLst>
            <pc:docMk/>
            <pc:sldMk cId="417975274" sldId="313"/>
            <ac:spMk id="3" creationId="{2F5CB080-5A06-D3F2-A0E7-38EB641A7E06}"/>
          </ac:spMkLst>
        </pc:spChg>
      </pc:sldChg>
      <pc:sldChg chg="del">
        <pc:chgData name="Sarawoot Kongyoung" userId="3c6e786b-6c74-44bb-b33c-0040d5d8c246" providerId="ADAL" clId="{50FB7520-5363-4A5D-AF9D-2643E667EF75}" dt="2024-09-09T12:10:29.732" v="1" actId="47"/>
        <pc:sldMkLst>
          <pc:docMk/>
          <pc:sldMk cId="980102770" sldId="313"/>
        </pc:sldMkLst>
      </pc:sldChg>
      <pc:sldChg chg="del">
        <pc:chgData name="Sarawoot Kongyoung" userId="3c6e786b-6c74-44bb-b33c-0040d5d8c246" providerId="ADAL" clId="{50FB7520-5363-4A5D-AF9D-2643E667EF75}" dt="2024-09-09T12:10:29.732" v="1" actId="47"/>
        <pc:sldMkLst>
          <pc:docMk/>
          <pc:sldMk cId="179725332" sldId="314"/>
        </pc:sldMkLst>
      </pc:sldChg>
      <pc:sldChg chg="addSp delSp modSp new mod">
        <pc:chgData name="Sarawoot Kongyoung" userId="3c6e786b-6c74-44bb-b33c-0040d5d8c246" providerId="ADAL" clId="{50FB7520-5363-4A5D-AF9D-2643E667EF75}" dt="2024-09-09T12:41:30.247" v="31" actId="1076"/>
        <pc:sldMkLst>
          <pc:docMk/>
          <pc:sldMk cId="1431595220" sldId="314"/>
        </pc:sldMkLst>
        <pc:spChg chg="mod">
          <ac:chgData name="Sarawoot Kongyoung" userId="3c6e786b-6c74-44bb-b33c-0040d5d8c246" providerId="ADAL" clId="{50FB7520-5363-4A5D-AF9D-2643E667EF75}" dt="2024-09-09T12:27:03.965" v="28" actId="20577"/>
          <ac:spMkLst>
            <pc:docMk/>
            <pc:sldMk cId="1431595220" sldId="314"/>
            <ac:spMk id="2" creationId="{6B081BA4-B404-1DE1-1763-D64870F3CBC6}"/>
          </ac:spMkLst>
        </pc:spChg>
        <pc:spChg chg="del">
          <ac:chgData name="Sarawoot Kongyoung" userId="3c6e786b-6c74-44bb-b33c-0040d5d8c246" providerId="ADAL" clId="{50FB7520-5363-4A5D-AF9D-2643E667EF75}" dt="2024-09-09T12:41:28.095" v="30" actId="22"/>
          <ac:spMkLst>
            <pc:docMk/>
            <pc:sldMk cId="1431595220" sldId="314"/>
            <ac:spMk id="3" creationId="{20A96325-EE21-7814-AE21-7B7E0B20EC30}"/>
          </ac:spMkLst>
        </pc:spChg>
        <pc:picChg chg="add mod ord">
          <ac:chgData name="Sarawoot Kongyoung" userId="3c6e786b-6c74-44bb-b33c-0040d5d8c246" providerId="ADAL" clId="{50FB7520-5363-4A5D-AF9D-2643E667EF75}" dt="2024-09-09T12:41:30.247" v="31" actId="1076"/>
          <ac:picMkLst>
            <pc:docMk/>
            <pc:sldMk cId="1431595220" sldId="314"/>
            <ac:picMk id="5" creationId="{C128B428-9ABA-908F-4C8B-6CCC64F9E9C4}"/>
          </ac:picMkLst>
        </pc:picChg>
      </pc:sldChg>
      <pc:sldChg chg="addSp delSp modSp new mod modClrScheme chgLayout">
        <pc:chgData name="Sarawoot Kongyoung" userId="3c6e786b-6c74-44bb-b33c-0040d5d8c246" providerId="ADAL" clId="{50FB7520-5363-4A5D-AF9D-2643E667EF75}" dt="2024-09-09T12:42:17.855" v="40" actId="1076"/>
        <pc:sldMkLst>
          <pc:docMk/>
          <pc:sldMk cId="1733578700" sldId="315"/>
        </pc:sldMkLst>
        <pc:spChg chg="del">
          <ac:chgData name="Sarawoot Kongyoung" userId="3c6e786b-6c74-44bb-b33c-0040d5d8c246" providerId="ADAL" clId="{50FB7520-5363-4A5D-AF9D-2643E667EF75}" dt="2024-09-09T12:41:52.208" v="33" actId="700"/>
          <ac:spMkLst>
            <pc:docMk/>
            <pc:sldMk cId="1733578700" sldId="315"/>
            <ac:spMk id="2" creationId="{578FEE55-6B7F-7FEA-20C7-03A1E7F8A59D}"/>
          </ac:spMkLst>
        </pc:spChg>
        <pc:spChg chg="del">
          <ac:chgData name="Sarawoot Kongyoung" userId="3c6e786b-6c74-44bb-b33c-0040d5d8c246" providerId="ADAL" clId="{50FB7520-5363-4A5D-AF9D-2643E667EF75}" dt="2024-09-09T12:41:52.208" v="33" actId="700"/>
          <ac:spMkLst>
            <pc:docMk/>
            <pc:sldMk cId="1733578700" sldId="315"/>
            <ac:spMk id="3" creationId="{A4E5ED2C-A7EC-0ED6-7E3D-AD2CC276A220}"/>
          </ac:spMkLst>
        </pc:spChg>
        <pc:picChg chg="add mod">
          <ac:chgData name="Sarawoot Kongyoung" userId="3c6e786b-6c74-44bb-b33c-0040d5d8c246" providerId="ADAL" clId="{50FB7520-5363-4A5D-AF9D-2643E667EF75}" dt="2024-09-09T12:42:17.855" v="40" actId="1076"/>
          <ac:picMkLst>
            <pc:docMk/>
            <pc:sldMk cId="1733578700" sldId="315"/>
            <ac:picMk id="5" creationId="{E80A5AA8-B969-B598-C5F3-7704D689A67B}"/>
          </ac:picMkLst>
        </pc:picChg>
        <pc:picChg chg="add mod">
          <ac:chgData name="Sarawoot Kongyoung" userId="3c6e786b-6c74-44bb-b33c-0040d5d8c246" providerId="ADAL" clId="{50FB7520-5363-4A5D-AF9D-2643E667EF75}" dt="2024-09-09T12:42:14.708" v="39" actId="14100"/>
          <ac:picMkLst>
            <pc:docMk/>
            <pc:sldMk cId="1733578700" sldId="315"/>
            <ac:picMk id="7" creationId="{5E7F8029-186A-80B0-E030-8620EBEBF76F}"/>
          </ac:picMkLst>
        </pc:picChg>
      </pc:sldChg>
      <pc:sldChg chg="del">
        <pc:chgData name="Sarawoot Kongyoung" userId="3c6e786b-6c74-44bb-b33c-0040d5d8c246" providerId="ADAL" clId="{50FB7520-5363-4A5D-AF9D-2643E667EF75}" dt="2024-09-09T12:10:29.732" v="1" actId="47"/>
        <pc:sldMkLst>
          <pc:docMk/>
          <pc:sldMk cId="3728768645" sldId="315"/>
        </pc:sldMkLst>
      </pc:sldChg>
      <pc:sldChg chg="del">
        <pc:chgData name="Sarawoot Kongyoung" userId="3c6e786b-6c74-44bb-b33c-0040d5d8c246" providerId="ADAL" clId="{50FB7520-5363-4A5D-AF9D-2643E667EF75}" dt="2024-09-09T12:10:29.732" v="1" actId="47"/>
        <pc:sldMkLst>
          <pc:docMk/>
          <pc:sldMk cId="2163323563" sldId="316"/>
        </pc:sldMkLst>
      </pc:sldChg>
      <pc:sldChg chg="addSp modSp new mod modClrScheme chgLayout">
        <pc:chgData name="Sarawoot Kongyoung" userId="3c6e786b-6c74-44bb-b33c-0040d5d8c246" providerId="ADAL" clId="{50FB7520-5363-4A5D-AF9D-2643E667EF75}" dt="2024-09-09T12:52:52.783" v="48" actId="113"/>
        <pc:sldMkLst>
          <pc:docMk/>
          <pc:sldMk cId="3271776376" sldId="316"/>
        </pc:sldMkLst>
        <pc:spChg chg="add mod">
          <ac:chgData name="Sarawoot Kongyoung" userId="3c6e786b-6c74-44bb-b33c-0040d5d8c246" providerId="ADAL" clId="{50FB7520-5363-4A5D-AF9D-2643E667EF75}" dt="2024-09-09T12:52:13.184" v="43"/>
          <ac:spMkLst>
            <pc:docMk/>
            <pc:sldMk cId="3271776376" sldId="316"/>
            <ac:spMk id="2" creationId="{E4508EA5-037A-539E-72E0-540B7C74CADB}"/>
          </ac:spMkLst>
        </pc:spChg>
        <pc:spChg chg="add mod">
          <ac:chgData name="Sarawoot Kongyoung" userId="3c6e786b-6c74-44bb-b33c-0040d5d8c246" providerId="ADAL" clId="{50FB7520-5363-4A5D-AF9D-2643E667EF75}" dt="2024-09-09T12:52:52.783" v="48" actId="113"/>
          <ac:spMkLst>
            <pc:docMk/>
            <pc:sldMk cId="3271776376" sldId="316"/>
            <ac:spMk id="3" creationId="{FF7266D4-0FCA-E0C4-0486-63D34F39A2BD}"/>
          </ac:spMkLst>
        </pc:spChg>
      </pc:sldChg>
      <pc:sldChg chg="addSp delSp modSp new mod modClrScheme chgLayout">
        <pc:chgData name="Sarawoot Kongyoung" userId="3c6e786b-6c74-44bb-b33c-0040d5d8c246" providerId="ADAL" clId="{50FB7520-5363-4A5D-AF9D-2643E667EF75}" dt="2024-09-09T12:53:39.434" v="57" actId="14100"/>
        <pc:sldMkLst>
          <pc:docMk/>
          <pc:sldMk cId="1446995800" sldId="317"/>
        </pc:sldMkLst>
        <pc:spChg chg="del">
          <ac:chgData name="Sarawoot Kongyoung" userId="3c6e786b-6c74-44bb-b33c-0040d5d8c246" providerId="ADAL" clId="{50FB7520-5363-4A5D-AF9D-2643E667EF75}" dt="2024-09-09T12:53:14.390" v="50" actId="700"/>
          <ac:spMkLst>
            <pc:docMk/>
            <pc:sldMk cId="1446995800" sldId="317"/>
            <ac:spMk id="2" creationId="{45C0AA40-A8BD-8C23-E5C5-BAD13D4528DE}"/>
          </ac:spMkLst>
        </pc:spChg>
        <pc:spChg chg="del">
          <ac:chgData name="Sarawoot Kongyoung" userId="3c6e786b-6c74-44bb-b33c-0040d5d8c246" providerId="ADAL" clId="{50FB7520-5363-4A5D-AF9D-2643E667EF75}" dt="2024-09-09T12:53:14.390" v="50" actId="700"/>
          <ac:spMkLst>
            <pc:docMk/>
            <pc:sldMk cId="1446995800" sldId="317"/>
            <ac:spMk id="3" creationId="{F183FD9C-0948-C55A-17E5-3E0765616B0C}"/>
          </ac:spMkLst>
        </pc:spChg>
        <pc:picChg chg="add mod">
          <ac:chgData name="Sarawoot Kongyoung" userId="3c6e786b-6c74-44bb-b33c-0040d5d8c246" providerId="ADAL" clId="{50FB7520-5363-4A5D-AF9D-2643E667EF75}" dt="2024-09-09T12:53:39.434" v="57" actId="14100"/>
          <ac:picMkLst>
            <pc:docMk/>
            <pc:sldMk cId="1446995800" sldId="317"/>
            <ac:picMk id="5" creationId="{0899A3EA-8621-F060-CBE9-F6411F5BA377}"/>
          </ac:picMkLst>
        </pc:picChg>
        <pc:picChg chg="add mod">
          <ac:chgData name="Sarawoot Kongyoung" userId="3c6e786b-6c74-44bb-b33c-0040d5d8c246" providerId="ADAL" clId="{50FB7520-5363-4A5D-AF9D-2643E667EF75}" dt="2024-09-09T12:53:31.582" v="55" actId="1076"/>
          <ac:picMkLst>
            <pc:docMk/>
            <pc:sldMk cId="1446995800" sldId="317"/>
            <ac:picMk id="7" creationId="{C1EB766C-69D1-0FED-0426-B66F572F8359}"/>
          </ac:picMkLst>
        </pc:picChg>
      </pc:sldChg>
      <pc:sldChg chg="del">
        <pc:chgData name="Sarawoot Kongyoung" userId="3c6e786b-6c74-44bb-b33c-0040d5d8c246" providerId="ADAL" clId="{50FB7520-5363-4A5D-AF9D-2643E667EF75}" dt="2024-09-09T12:10:29.732" v="1" actId="47"/>
        <pc:sldMkLst>
          <pc:docMk/>
          <pc:sldMk cId="3185490520" sldId="317"/>
        </pc:sldMkLst>
      </pc:sldChg>
      <pc:sldChg chg="del">
        <pc:chgData name="Sarawoot Kongyoung" userId="3c6e786b-6c74-44bb-b33c-0040d5d8c246" providerId="ADAL" clId="{50FB7520-5363-4A5D-AF9D-2643E667EF75}" dt="2024-09-09T12:10:29.732" v="1" actId="47"/>
        <pc:sldMkLst>
          <pc:docMk/>
          <pc:sldMk cId="725001599" sldId="318"/>
        </pc:sldMkLst>
      </pc:sldChg>
      <pc:sldChg chg="addSp delSp modSp new mod modClrScheme chgLayout">
        <pc:chgData name="Sarawoot Kongyoung" userId="3c6e786b-6c74-44bb-b33c-0040d5d8c246" providerId="ADAL" clId="{50FB7520-5363-4A5D-AF9D-2643E667EF75}" dt="2024-09-09T13:00:44.229" v="63"/>
        <pc:sldMkLst>
          <pc:docMk/>
          <pc:sldMk cId="1907323522" sldId="318"/>
        </pc:sldMkLst>
        <pc:spChg chg="add mod ord">
          <ac:chgData name="Sarawoot Kongyoung" userId="3c6e786b-6c74-44bb-b33c-0040d5d8c246" providerId="ADAL" clId="{50FB7520-5363-4A5D-AF9D-2643E667EF75}" dt="2024-09-09T13:00:37.883" v="61"/>
          <ac:spMkLst>
            <pc:docMk/>
            <pc:sldMk cId="1907323522" sldId="318"/>
            <ac:spMk id="4" creationId="{B48B7949-1E9A-2419-F8AD-9A8771D12D89}"/>
          </ac:spMkLst>
        </pc:spChg>
        <pc:spChg chg="add del mod ord">
          <ac:chgData name="Sarawoot Kongyoung" userId="3c6e786b-6c74-44bb-b33c-0040d5d8c246" providerId="ADAL" clId="{50FB7520-5363-4A5D-AF9D-2643E667EF75}" dt="2024-09-09T13:00:44.229" v="63"/>
          <ac:spMkLst>
            <pc:docMk/>
            <pc:sldMk cId="1907323522" sldId="318"/>
            <ac:spMk id="5" creationId="{14A6A0FA-9E4D-5235-E9E5-3E61A7B7802B}"/>
          </ac:spMkLst>
        </pc:spChg>
        <pc:picChg chg="add del">
          <ac:chgData name="Sarawoot Kongyoung" userId="3c6e786b-6c74-44bb-b33c-0040d5d8c246" providerId="ADAL" clId="{50FB7520-5363-4A5D-AF9D-2643E667EF75}" dt="2024-09-09T13:00:43.436" v="62" actId="21"/>
          <ac:picMkLst>
            <pc:docMk/>
            <pc:sldMk cId="1907323522" sldId="318"/>
            <ac:picMk id="3" creationId="{0A089D5F-8E1E-4C80-044F-966828CFDEC6}"/>
          </ac:picMkLst>
        </pc:picChg>
        <pc:picChg chg="add mod">
          <ac:chgData name="Sarawoot Kongyoung" userId="3c6e786b-6c74-44bb-b33c-0040d5d8c246" providerId="ADAL" clId="{50FB7520-5363-4A5D-AF9D-2643E667EF75}" dt="2024-09-09T13:00:44.229" v="63"/>
          <ac:picMkLst>
            <pc:docMk/>
            <pc:sldMk cId="1907323522" sldId="318"/>
            <ac:picMk id="6" creationId="{0A089D5F-8E1E-4C80-044F-966828CFDEC6}"/>
          </ac:picMkLst>
        </pc:picChg>
      </pc:sldChg>
      <pc:sldChg chg="addSp delSp modSp new mod modClrScheme chgLayout">
        <pc:chgData name="Sarawoot Kongyoung" userId="3c6e786b-6c74-44bb-b33c-0040d5d8c246" providerId="ADAL" clId="{50FB7520-5363-4A5D-AF9D-2643E667EF75}" dt="2024-09-09T13:02:28.015" v="74" actId="11529"/>
        <pc:sldMkLst>
          <pc:docMk/>
          <pc:sldMk cId="687406393" sldId="319"/>
        </pc:sldMkLst>
        <pc:spChg chg="del">
          <ac:chgData name="Sarawoot Kongyoung" userId="3c6e786b-6c74-44bb-b33c-0040d5d8c246" providerId="ADAL" clId="{50FB7520-5363-4A5D-AF9D-2643E667EF75}" dt="2024-09-09T13:01:18.721" v="65" actId="700"/>
          <ac:spMkLst>
            <pc:docMk/>
            <pc:sldMk cId="687406393" sldId="319"/>
            <ac:spMk id="2" creationId="{CCE13EF8-5890-B3A0-5E2F-B6B0420A3B8F}"/>
          </ac:spMkLst>
        </pc:spChg>
        <pc:spChg chg="del">
          <ac:chgData name="Sarawoot Kongyoung" userId="3c6e786b-6c74-44bb-b33c-0040d5d8c246" providerId="ADAL" clId="{50FB7520-5363-4A5D-AF9D-2643E667EF75}" dt="2024-09-09T13:01:18.721" v="65" actId="700"/>
          <ac:spMkLst>
            <pc:docMk/>
            <pc:sldMk cId="687406393" sldId="319"/>
            <ac:spMk id="3" creationId="{595DD97A-7295-F8F9-DB2D-BF9BC9DBB7F0}"/>
          </ac:spMkLst>
        </pc:spChg>
        <pc:spChg chg="add">
          <ac:chgData name="Sarawoot Kongyoung" userId="3c6e786b-6c74-44bb-b33c-0040d5d8c246" providerId="ADAL" clId="{50FB7520-5363-4A5D-AF9D-2643E667EF75}" dt="2024-09-09T13:02:28.015" v="74" actId="11529"/>
          <ac:spMkLst>
            <pc:docMk/>
            <pc:sldMk cId="687406393" sldId="319"/>
            <ac:spMk id="8" creationId="{B4623B0D-512D-90FD-55C6-2CCD45AAAD45}"/>
          </ac:spMkLst>
        </pc:spChg>
        <pc:picChg chg="add mod">
          <ac:chgData name="Sarawoot Kongyoung" userId="3c6e786b-6c74-44bb-b33c-0040d5d8c246" providerId="ADAL" clId="{50FB7520-5363-4A5D-AF9D-2643E667EF75}" dt="2024-09-09T13:02:16.561" v="70" actId="1076"/>
          <ac:picMkLst>
            <pc:docMk/>
            <pc:sldMk cId="687406393" sldId="319"/>
            <ac:picMk id="5" creationId="{56DE6707-287A-7DB9-A8E6-BB5A39AF1F62}"/>
          </ac:picMkLst>
        </pc:picChg>
        <pc:picChg chg="add mod">
          <ac:chgData name="Sarawoot Kongyoung" userId="3c6e786b-6c74-44bb-b33c-0040d5d8c246" providerId="ADAL" clId="{50FB7520-5363-4A5D-AF9D-2643E667EF75}" dt="2024-09-09T13:02:20.683" v="73" actId="1076"/>
          <ac:picMkLst>
            <pc:docMk/>
            <pc:sldMk cId="687406393" sldId="319"/>
            <ac:picMk id="7" creationId="{00D8CAF0-06BB-1921-5684-2DD825D9C5C0}"/>
          </ac:picMkLst>
        </pc:picChg>
      </pc:sldChg>
      <pc:sldChg chg="del">
        <pc:chgData name="Sarawoot Kongyoung" userId="3c6e786b-6c74-44bb-b33c-0040d5d8c246" providerId="ADAL" clId="{50FB7520-5363-4A5D-AF9D-2643E667EF75}" dt="2024-09-09T12:10:29.732" v="1" actId="47"/>
        <pc:sldMkLst>
          <pc:docMk/>
          <pc:sldMk cId="3827209561" sldId="319"/>
        </pc:sldMkLst>
      </pc:sldChg>
      <pc:sldChg chg="del">
        <pc:chgData name="Sarawoot Kongyoung" userId="3c6e786b-6c74-44bb-b33c-0040d5d8c246" providerId="ADAL" clId="{50FB7520-5363-4A5D-AF9D-2643E667EF75}" dt="2024-09-09T12:10:29.732" v="1" actId="47"/>
        <pc:sldMkLst>
          <pc:docMk/>
          <pc:sldMk cId="2200985514" sldId="320"/>
        </pc:sldMkLst>
      </pc:sldChg>
      <pc:sldChg chg="addSp modSp new mod">
        <pc:chgData name="Sarawoot Kongyoung" userId="3c6e786b-6c74-44bb-b33c-0040d5d8c246" providerId="ADAL" clId="{50FB7520-5363-4A5D-AF9D-2643E667EF75}" dt="2024-09-09T13:06:57.383" v="78" actId="1076"/>
        <pc:sldMkLst>
          <pc:docMk/>
          <pc:sldMk cId="2623699169" sldId="320"/>
        </pc:sldMkLst>
        <pc:picChg chg="add mod">
          <ac:chgData name="Sarawoot Kongyoung" userId="3c6e786b-6c74-44bb-b33c-0040d5d8c246" providerId="ADAL" clId="{50FB7520-5363-4A5D-AF9D-2643E667EF75}" dt="2024-09-09T13:06:57.383" v="78" actId="1076"/>
          <ac:picMkLst>
            <pc:docMk/>
            <pc:sldMk cId="2623699169" sldId="320"/>
            <ac:picMk id="3" creationId="{7D628B71-E303-9069-E55F-BC6C4DCED3EF}"/>
          </ac:picMkLst>
        </pc:picChg>
      </pc:sldChg>
      <pc:sldChg chg="del">
        <pc:chgData name="Sarawoot Kongyoung" userId="3c6e786b-6c74-44bb-b33c-0040d5d8c246" providerId="ADAL" clId="{50FB7520-5363-4A5D-AF9D-2643E667EF75}" dt="2024-09-09T12:10:29.732" v="1" actId="47"/>
        <pc:sldMkLst>
          <pc:docMk/>
          <pc:sldMk cId="1903081279" sldId="321"/>
        </pc:sldMkLst>
      </pc:sldChg>
      <pc:sldChg chg="addSp modSp new mod ord">
        <pc:chgData name="Sarawoot Kongyoung" userId="3c6e786b-6c74-44bb-b33c-0040d5d8c246" providerId="ADAL" clId="{50FB7520-5363-4A5D-AF9D-2643E667EF75}" dt="2024-09-09T13:10:27.672" v="99" actId="1076"/>
        <pc:sldMkLst>
          <pc:docMk/>
          <pc:sldMk cId="2191334783" sldId="321"/>
        </pc:sldMkLst>
        <pc:spChg chg="add mod">
          <ac:chgData name="Sarawoot Kongyoung" userId="3c6e786b-6c74-44bb-b33c-0040d5d8c246" providerId="ADAL" clId="{50FB7520-5363-4A5D-AF9D-2643E667EF75}" dt="2024-09-09T13:10:25.096" v="97" actId="1076"/>
          <ac:spMkLst>
            <pc:docMk/>
            <pc:sldMk cId="2191334783" sldId="321"/>
            <ac:spMk id="5" creationId="{F7938EE2-17C3-68FC-DAF7-4F82417C917B}"/>
          </ac:spMkLst>
        </pc:spChg>
        <pc:picChg chg="add mod">
          <ac:chgData name="Sarawoot Kongyoung" userId="3c6e786b-6c74-44bb-b33c-0040d5d8c246" providerId="ADAL" clId="{50FB7520-5363-4A5D-AF9D-2643E667EF75}" dt="2024-09-09T13:10:27.672" v="99" actId="1076"/>
          <ac:picMkLst>
            <pc:docMk/>
            <pc:sldMk cId="2191334783" sldId="321"/>
            <ac:picMk id="3" creationId="{AD952A68-46CF-9C8E-7B5B-FA39337B5A02}"/>
          </ac:picMkLst>
        </pc:picChg>
        <pc:picChg chg="add mod">
          <ac:chgData name="Sarawoot Kongyoung" userId="3c6e786b-6c74-44bb-b33c-0040d5d8c246" providerId="ADAL" clId="{50FB7520-5363-4A5D-AF9D-2643E667EF75}" dt="2024-09-09T13:10:25.096" v="97" actId="1076"/>
          <ac:picMkLst>
            <pc:docMk/>
            <pc:sldMk cId="2191334783" sldId="321"/>
            <ac:picMk id="4" creationId="{44D53678-AFE5-A137-3BFC-F916D5B2799D}"/>
          </ac:picMkLst>
        </pc:picChg>
      </pc:sldChg>
      <pc:sldChg chg="del">
        <pc:chgData name="Sarawoot Kongyoung" userId="3c6e786b-6c74-44bb-b33c-0040d5d8c246" providerId="ADAL" clId="{50FB7520-5363-4A5D-AF9D-2643E667EF75}" dt="2024-09-09T12:10:29.732" v="1" actId="47"/>
        <pc:sldMkLst>
          <pc:docMk/>
          <pc:sldMk cId="3341483075" sldId="322"/>
        </pc:sldMkLst>
      </pc:sldChg>
      <pc:sldChg chg="addSp delSp modSp new mod">
        <pc:chgData name="Sarawoot Kongyoung" userId="3c6e786b-6c74-44bb-b33c-0040d5d8c246" providerId="ADAL" clId="{50FB7520-5363-4A5D-AF9D-2643E667EF75}" dt="2024-09-09T13:14:44.886" v="109" actId="1076"/>
        <pc:sldMkLst>
          <pc:docMk/>
          <pc:sldMk cId="4050601665" sldId="322"/>
        </pc:sldMkLst>
        <pc:spChg chg="add del mod">
          <ac:chgData name="Sarawoot Kongyoung" userId="3c6e786b-6c74-44bb-b33c-0040d5d8c246" providerId="ADAL" clId="{50FB7520-5363-4A5D-AF9D-2643E667EF75}" dt="2024-09-09T13:10:13.579" v="91" actId="21"/>
          <ac:spMkLst>
            <pc:docMk/>
            <pc:sldMk cId="4050601665" sldId="322"/>
            <ac:spMk id="4" creationId="{F7938EE2-17C3-68FC-DAF7-4F82417C917B}"/>
          </ac:spMkLst>
        </pc:spChg>
        <pc:spChg chg="add mod">
          <ac:chgData name="Sarawoot Kongyoung" userId="3c6e786b-6c74-44bb-b33c-0040d5d8c246" providerId="ADAL" clId="{50FB7520-5363-4A5D-AF9D-2643E667EF75}" dt="2024-09-09T13:10:28.748" v="100"/>
          <ac:spMkLst>
            <pc:docMk/>
            <pc:sldMk cId="4050601665" sldId="322"/>
            <ac:spMk id="6" creationId="{873901AE-5340-FB11-DB4A-595F22766749}"/>
          </ac:spMkLst>
        </pc:spChg>
        <pc:spChg chg="add mod">
          <ac:chgData name="Sarawoot Kongyoung" userId="3c6e786b-6c74-44bb-b33c-0040d5d8c246" providerId="ADAL" clId="{50FB7520-5363-4A5D-AF9D-2643E667EF75}" dt="2024-09-09T13:14:44.886" v="109" actId="1076"/>
          <ac:spMkLst>
            <pc:docMk/>
            <pc:sldMk cId="4050601665" sldId="322"/>
            <ac:spMk id="8" creationId="{0787E70C-15CC-F569-5E47-FFB1A241371E}"/>
          </ac:spMkLst>
        </pc:spChg>
        <pc:picChg chg="add del">
          <ac:chgData name="Sarawoot Kongyoung" userId="3c6e786b-6c74-44bb-b33c-0040d5d8c246" providerId="ADAL" clId="{50FB7520-5363-4A5D-AF9D-2643E667EF75}" dt="2024-09-09T13:10:13.579" v="91" actId="21"/>
          <ac:picMkLst>
            <pc:docMk/>
            <pc:sldMk cId="4050601665" sldId="322"/>
            <ac:picMk id="3" creationId="{44D53678-AFE5-A137-3BFC-F916D5B2799D}"/>
          </ac:picMkLst>
        </pc:picChg>
        <pc:picChg chg="add mod">
          <ac:chgData name="Sarawoot Kongyoung" userId="3c6e786b-6c74-44bb-b33c-0040d5d8c246" providerId="ADAL" clId="{50FB7520-5363-4A5D-AF9D-2643E667EF75}" dt="2024-09-09T13:10:28.748" v="100"/>
          <ac:picMkLst>
            <pc:docMk/>
            <pc:sldMk cId="4050601665" sldId="322"/>
            <ac:picMk id="5" creationId="{E616A153-DA03-4C42-57AF-9CFC7D728E4A}"/>
          </ac:picMkLst>
        </pc:picChg>
      </pc:sldChg>
      <pc:sldChg chg="del">
        <pc:chgData name="Sarawoot Kongyoung" userId="3c6e786b-6c74-44bb-b33c-0040d5d8c246" providerId="ADAL" clId="{50FB7520-5363-4A5D-AF9D-2643E667EF75}" dt="2024-09-09T12:10:29.732" v="1" actId="47"/>
        <pc:sldMkLst>
          <pc:docMk/>
          <pc:sldMk cId="716478620" sldId="323"/>
        </pc:sldMkLst>
      </pc:sldChg>
      <pc:sldChg chg="addSp delSp modSp new mod">
        <pc:chgData name="Sarawoot Kongyoung" userId="3c6e786b-6c74-44bb-b33c-0040d5d8c246" providerId="ADAL" clId="{50FB7520-5363-4A5D-AF9D-2643E667EF75}" dt="2024-09-09T13:15:10.569" v="115" actId="1076"/>
        <pc:sldMkLst>
          <pc:docMk/>
          <pc:sldMk cId="2813541686" sldId="323"/>
        </pc:sldMkLst>
        <pc:spChg chg="add mod">
          <ac:chgData name="Sarawoot Kongyoung" userId="3c6e786b-6c74-44bb-b33c-0040d5d8c246" providerId="ADAL" clId="{50FB7520-5363-4A5D-AF9D-2643E667EF75}" dt="2024-09-09T13:15:07.966" v="114" actId="1076"/>
          <ac:spMkLst>
            <pc:docMk/>
            <pc:sldMk cId="2813541686" sldId="323"/>
            <ac:spMk id="4" creationId="{3B03910A-6CC8-99FD-ACB6-306731F9FF52}"/>
          </ac:spMkLst>
        </pc:spChg>
        <pc:spChg chg="add del">
          <ac:chgData name="Sarawoot Kongyoung" userId="3c6e786b-6c74-44bb-b33c-0040d5d8c246" providerId="ADAL" clId="{50FB7520-5363-4A5D-AF9D-2643E667EF75}" dt="2024-09-09T13:11:08.273" v="105" actId="22"/>
          <ac:spMkLst>
            <pc:docMk/>
            <pc:sldMk cId="2813541686" sldId="323"/>
            <ac:spMk id="6" creationId="{5BF25327-6D50-1BFA-A7A3-11A04D376C76}"/>
          </ac:spMkLst>
        </pc:spChg>
        <pc:spChg chg="add mod">
          <ac:chgData name="Sarawoot Kongyoung" userId="3c6e786b-6c74-44bb-b33c-0040d5d8c246" providerId="ADAL" clId="{50FB7520-5363-4A5D-AF9D-2643E667EF75}" dt="2024-09-09T13:15:10.569" v="115" actId="1076"/>
          <ac:spMkLst>
            <pc:docMk/>
            <pc:sldMk cId="2813541686" sldId="323"/>
            <ac:spMk id="8" creationId="{7FB5B93B-FE44-2AE2-96F5-43D9D5CAF285}"/>
          </ac:spMkLst>
        </pc:spChg>
        <pc:picChg chg="add mod">
          <ac:chgData name="Sarawoot Kongyoung" userId="3c6e786b-6c74-44bb-b33c-0040d5d8c246" providerId="ADAL" clId="{50FB7520-5363-4A5D-AF9D-2643E667EF75}" dt="2024-09-09T13:15:07.966" v="114" actId="1076"/>
          <ac:picMkLst>
            <pc:docMk/>
            <pc:sldMk cId="2813541686" sldId="323"/>
            <ac:picMk id="3" creationId="{76804EE6-DC84-7A9B-AC2B-A1E301D474D8}"/>
          </ac:picMkLst>
        </pc:picChg>
      </pc:sldChg>
      <pc:sldChg chg="del">
        <pc:chgData name="Sarawoot Kongyoung" userId="3c6e786b-6c74-44bb-b33c-0040d5d8c246" providerId="ADAL" clId="{50FB7520-5363-4A5D-AF9D-2643E667EF75}" dt="2024-09-09T12:10:29.732" v="1" actId="47"/>
        <pc:sldMkLst>
          <pc:docMk/>
          <pc:sldMk cId="1094288594" sldId="324"/>
        </pc:sldMkLst>
      </pc:sldChg>
      <pc:sldChg chg="addSp new mod">
        <pc:chgData name="Sarawoot Kongyoung" userId="3c6e786b-6c74-44bb-b33c-0040d5d8c246" providerId="ADAL" clId="{50FB7520-5363-4A5D-AF9D-2643E667EF75}" dt="2024-09-09T13:17:12.068" v="117" actId="22"/>
        <pc:sldMkLst>
          <pc:docMk/>
          <pc:sldMk cId="2661831908" sldId="324"/>
        </pc:sldMkLst>
        <pc:picChg chg="add">
          <ac:chgData name="Sarawoot Kongyoung" userId="3c6e786b-6c74-44bb-b33c-0040d5d8c246" providerId="ADAL" clId="{50FB7520-5363-4A5D-AF9D-2643E667EF75}" dt="2024-09-09T13:17:12.068" v="117" actId="22"/>
          <ac:picMkLst>
            <pc:docMk/>
            <pc:sldMk cId="2661831908" sldId="324"/>
            <ac:picMk id="3" creationId="{C4160EBE-407E-D832-45AC-30F040878902}"/>
          </ac:picMkLst>
        </pc:picChg>
      </pc:sldChg>
      <pc:sldChg chg="del">
        <pc:chgData name="Sarawoot Kongyoung" userId="3c6e786b-6c74-44bb-b33c-0040d5d8c246" providerId="ADAL" clId="{50FB7520-5363-4A5D-AF9D-2643E667EF75}" dt="2024-09-09T12:10:29.732" v="1" actId="47"/>
        <pc:sldMkLst>
          <pc:docMk/>
          <pc:sldMk cId="425872709" sldId="325"/>
        </pc:sldMkLst>
      </pc:sldChg>
      <pc:sldChg chg="addSp delSp modSp new mod ord">
        <pc:chgData name="Sarawoot Kongyoung" userId="3c6e786b-6c74-44bb-b33c-0040d5d8c246" providerId="ADAL" clId="{50FB7520-5363-4A5D-AF9D-2643E667EF75}" dt="2024-09-09T13:18:00.680" v="127" actId="1076"/>
        <pc:sldMkLst>
          <pc:docMk/>
          <pc:sldMk cId="2358961326" sldId="325"/>
        </pc:sldMkLst>
        <pc:picChg chg="add del mod">
          <ac:chgData name="Sarawoot Kongyoung" userId="3c6e786b-6c74-44bb-b33c-0040d5d8c246" providerId="ADAL" clId="{50FB7520-5363-4A5D-AF9D-2643E667EF75}" dt="2024-09-09T13:17:54.738" v="124" actId="478"/>
          <ac:picMkLst>
            <pc:docMk/>
            <pc:sldMk cId="2358961326" sldId="325"/>
            <ac:picMk id="3" creationId="{AFDC5347-D82E-8DC5-7B01-14F6CD6B4521}"/>
          </ac:picMkLst>
        </pc:picChg>
        <pc:picChg chg="add mod">
          <ac:chgData name="Sarawoot Kongyoung" userId="3c6e786b-6c74-44bb-b33c-0040d5d8c246" providerId="ADAL" clId="{50FB7520-5363-4A5D-AF9D-2643E667EF75}" dt="2024-09-09T13:18:00.680" v="127" actId="1076"/>
          <ac:picMkLst>
            <pc:docMk/>
            <pc:sldMk cId="2358961326" sldId="325"/>
            <ac:picMk id="5" creationId="{B8FC6D4B-D351-FF9B-CA37-EDFCD9886BDD}"/>
          </ac:picMkLst>
        </pc:picChg>
      </pc:sldChg>
      <pc:sldChg chg="addSp new del mod">
        <pc:chgData name="Sarawoot Kongyoung" userId="3c6e786b-6c74-44bb-b33c-0040d5d8c246" providerId="ADAL" clId="{50FB7520-5363-4A5D-AF9D-2643E667EF75}" dt="2024-09-09T13:31:44.389" v="151" actId="47"/>
        <pc:sldMkLst>
          <pc:docMk/>
          <pc:sldMk cId="2341521956" sldId="326"/>
        </pc:sldMkLst>
        <pc:picChg chg="add">
          <ac:chgData name="Sarawoot Kongyoung" userId="3c6e786b-6c74-44bb-b33c-0040d5d8c246" providerId="ADAL" clId="{50FB7520-5363-4A5D-AF9D-2643E667EF75}" dt="2024-09-09T13:26:23.866" v="129" actId="22"/>
          <ac:picMkLst>
            <pc:docMk/>
            <pc:sldMk cId="2341521956" sldId="326"/>
            <ac:picMk id="3" creationId="{C7DFE94E-B419-AEF7-A789-3797A8553DF2}"/>
          </ac:picMkLst>
        </pc:picChg>
      </pc:sldChg>
      <pc:sldChg chg="del">
        <pc:chgData name="Sarawoot Kongyoung" userId="3c6e786b-6c74-44bb-b33c-0040d5d8c246" providerId="ADAL" clId="{50FB7520-5363-4A5D-AF9D-2643E667EF75}" dt="2024-09-09T12:10:29.732" v="1" actId="47"/>
        <pc:sldMkLst>
          <pc:docMk/>
          <pc:sldMk cId="2723868701" sldId="326"/>
        </pc:sldMkLst>
      </pc:sldChg>
      <pc:sldChg chg="del">
        <pc:chgData name="Sarawoot Kongyoung" userId="3c6e786b-6c74-44bb-b33c-0040d5d8c246" providerId="ADAL" clId="{50FB7520-5363-4A5D-AF9D-2643E667EF75}" dt="2024-09-09T12:10:29.732" v="1" actId="47"/>
        <pc:sldMkLst>
          <pc:docMk/>
          <pc:sldMk cId="750020282" sldId="327"/>
        </pc:sldMkLst>
      </pc:sldChg>
      <pc:sldChg chg="addSp delSp modSp new mod modClrScheme chgLayout">
        <pc:chgData name="Sarawoot Kongyoung" userId="3c6e786b-6c74-44bb-b33c-0040d5d8c246" providerId="ADAL" clId="{50FB7520-5363-4A5D-AF9D-2643E667EF75}" dt="2024-09-09T13:31:41.370" v="150" actId="1076"/>
        <pc:sldMkLst>
          <pc:docMk/>
          <pc:sldMk cId="2401312494" sldId="327"/>
        </pc:sldMkLst>
        <pc:spChg chg="add del mod">
          <ac:chgData name="Sarawoot Kongyoung" userId="3c6e786b-6c74-44bb-b33c-0040d5d8c246" providerId="ADAL" clId="{50FB7520-5363-4A5D-AF9D-2643E667EF75}" dt="2024-09-09T13:27:11.875" v="143"/>
          <ac:spMkLst>
            <pc:docMk/>
            <pc:sldMk cId="2401312494" sldId="327"/>
            <ac:spMk id="3" creationId="{A8C3C7F7-BF80-9829-7A2F-048A3132F3C4}"/>
          </ac:spMkLst>
        </pc:spChg>
        <pc:spChg chg="add mod ord">
          <ac:chgData name="Sarawoot Kongyoung" userId="3c6e786b-6c74-44bb-b33c-0040d5d8c246" providerId="ADAL" clId="{50FB7520-5363-4A5D-AF9D-2643E667EF75}" dt="2024-09-09T13:26:44.091" v="134"/>
          <ac:spMkLst>
            <pc:docMk/>
            <pc:sldMk cId="2401312494" sldId="327"/>
            <ac:spMk id="4" creationId="{E46AFFD1-A9D1-1F32-E001-17280D139182}"/>
          </ac:spMkLst>
        </pc:spChg>
        <pc:spChg chg="add mod ord">
          <ac:chgData name="Sarawoot Kongyoung" userId="3c6e786b-6c74-44bb-b33c-0040d5d8c246" providerId="ADAL" clId="{50FB7520-5363-4A5D-AF9D-2643E667EF75}" dt="2024-09-09T13:27:04.980" v="141" actId="20577"/>
          <ac:spMkLst>
            <pc:docMk/>
            <pc:sldMk cId="2401312494" sldId="327"/>
            <ac:spMk id="5" creationId="{4415D8C6-D58F-0B35-BB03-DF50DC57ABE1}"/>
          </ac:spMkLst>
        </pc:spChg>
        <pc:picChg chg="add mod">
          <ac:chgData name="Sarawoot Kongyoung" userId="3c6e786b-6c74-44bb-b33c-0040d5d8c246" providerId="ADAL" clId="{50FB7520-5363-4A5D-AF9D-2643E667EF75}" dt="2024-09-09T13:31:41.370" v="150" actId="1076"/>
          <ac:picMkLst>
            <pc:docMk/>
            <pc:sldMk cId="2401312494" sldId="327"/>
            <ac:picMk id="7" creationId="{4ED226FD-605F-162D-3BE8-C07898784B51}"/>
          </ac:picMkLst>
        </pc:picChg>
      </pc:sldChg>
      <pc:sldChg chg="del">
        <pc:chgData name="Sarawoot Kongyoung" userId="3c6e786b-6c74-44bb-b33c-0040d5d8c246" providerId="ADAL" clId="{50FB7520-5363-4A5D-AF9D-2643E667EF75}" dt="2024-09-09T12:10:29.732" v="1" actId="47"/>
        <pc:sldMkLst>
          <pc:docMk/>
          <pc:sldMk cId="638621252" sldId="328"/>
        </pc:sldMkLst>
      </pc:sldChg>
      <pc:sldChg chg="addSp new del mod">
        <pc:chgData name="Sarawoot Kongyoung" userId="3c6e786b-6c74-44bb-b33c-0040d5d8c246" providerId="ADAL" clId="{50FB7520-5363-4A5D-AF9D-2643E667EF75}" dt="2024-09-09T13:31:44.389" v="151" actId="47"/>
        <pc:sldMkLst>
          <pc:docMk/>
          <pc:sldMk cId="797958543" sldId="328"/>
        </pc:sldMkLst>
        <pc:picChg chg="add">
          <ac:chgData name="Sarawoot Kongyoung" userId="3c6e786b-6c74-44bb-b33c-0040d5d8c246" providerId="ADAL" clId="{50FB7520-5363-4A5D-AF9D-2643E667EF75}" dt="2024-09-09T13:27:57.116" v="145" actId="22"/>
          <ac:picMkLst>
            <pc:docMk/>
            <pc:sldMk cId="797958543" sldId="328"/>
            <ac:picMk id="3" creationId="{16D33EEB-0FCA-AA45-E431-044616B7AB33}"/>
          </ac:picMkLst>
        </pc:picChg>
      </pc:sldChg>
      <pc:sldChg chg="addSp delSp modSp new mod modClrScheme chgLayout">
        <pc:chgData name="Sarawoot Kongyoung" userId="3c6e786b-6c74-44bb-b33c-0040d5d8c246" providerId="ADAL" clId="{50FB7520-5363-4A5D-AF9D-2643E667EF75}" dt="2024-09-09T13:34:52.421" v="155" actId="14100"/>
        <pc:sldMkLst>
          <pc:docMk/>
          <pc:sldMk cId="3136310234" sldId="328"/>
        </pc:sldMkLst>
        <pc:spChg chg="del">
          <ac:chgData name="Sarawoot Kongyoung" userId="3c6e786b-6c74-44bb-b33c-0040d5d8c246" providerId="ADAL" clId="{50FB7520-5363-4A5D-AF9D-2643E667EF75}" dt="2024-09-09T13:34:47.995" v="153" actId="700"/>
          <ac:spMkLst>
            <pc:docMk/>
            <pc:sldMk cId="3136310234" sldId="328"/>
            <ac:spMk id="2" creationId="{3653FC22-4509-984B-1771-9A898DA5BD42}"/>
          </ac:spMkLst>
        </pc:spChg>
        <pc:spChg chg="del">
          <ac:chgData name="Sarawoot Kongyoung" userId="3c6e786b-6c74-44bb-b33c-0040d5d8c246" providerId="ADAL" clId="{50FB7520-5363-4A5D-AF9D-2643E667EF75}" dt="2024-09-09T13:34:47.995" v="153" actId="700"/>
          <ac:spMkLst>
            <pc:docMk/>
            <pc:sldMk cId="3136310234" sldId="328"/>
            <ac:spMk id="3" creationId="{943126ED-1CBA-F52F-F5BC-1E4EE657AED1}"/>
          </ac:spMkLst>
        </pc:spChg>
        <pc:picChg chg="add mod">
          <ac:chgData name="Sarawoot Kongyoung" userId="3c6e786b-6c74-44bb-b33c-0040d5d8c246" providerId="ADAL" clId="{50FB7520-5363-4A5D-AF9D-2643E667EF75}" dt="2024-09-09T13:34:52.421" v="155" actId="14100"/>
          <ac:picMkLst>
            <pc:docMk/>
            <pc:sldMk cId="3136310234" sldId="328"/>
            <ac:picMk id="5" creationId="{CD739412-3A9D-6140-C999-394244819610}"/>
          </ac:picMkLst>
        </pc:picChg>
      </pc:sldChg>
      <pc:sldChg chg="addSp modSp new mod">
        <pc:chgData name="Sarawoot Kongyoung" userId="3c6e786b-6c74-44bb-b33c-0040d5d8c246" providerId="ADAL" clId="{50FB7520-5363-4A5D-AF9D-2643E667EF75}" dt="2024-09-09T13:48:14.324" v="195" actId="20577"/>
        <pc:sldMkLst>
          <pc:docMk/>
          <pc:sldMk cId="1180275615" sldId="329"/>
        </pc:sldMkLst>
        <pc:spChg chg="add">
          <ac:chgData name="Sarawoot Kongyoung" userId="3c6e786b-6c74-44bb-b33c-0040d5d8c246" providerId="ADAL" clId="{50FB7520-5363-4A5D-AF9D-2643E667EF75}" dt="2024-09-09T13:43:54.415" v="166" actId="11529"/>
          <ac:spMkLst>
            <pc:docMk/>
            <pc:sldMk cId="1180275615" sldId="329"/>
            <ac:spMk id="6" creationId="{3FB26A79-9284-5FC4-2D36-50BC6416D694}"/>
          </ac:spMkLst>
        </pc:spChg>
        <pc:spChg chg="add mod">
          <ac:chgData name="Sarawoot Kongyoung" userId="3c6e786b-6c74-44bb-b33c-0040d5d8c246" providerId="ADAL" clId="{50FB7520-5363-4A5D-AF9D-2643E667EF75}" dt="2024-09-09T13:48:14.324" v="195" actId="20577"/>
          <ac:spMkLst>
            <pc:docMk/>
            <pc:sldMk cId="1180275615" sldId="329"/>
            <ac:spMk id="8" creationId="{1212EF35-A108-8EDB-C0CF-EF3335CFE085}"/>
          </ac:spMkLst>
        </pc:spChg>
        <pc:picChg chg="add mod">
          <ac:chgData name="Sarawoot Kongyoung" userId="3c6e786b-6c74-44bb-b33c-0040d5d8c246" providerId="ADAL" clId="{50FB7520-5363-4A5D-AF9D-2643E667EF75}" dt="2024-09-09T13:43:41.847" v="163" actId="14100"/>
          <ac:picMkLst>
            <pc:docMk/>
            <pc:sldMk cId="1180275615" sldId="329"/>
            <ac:picMk id="3" creationId="{360E5605-9045-B805-3D8D-2AB462243559}"/>
          </ac:picMkLst>
        </pc:picChg>
        <pc:picChg chg="add mod">
          <ac:chgData name="Sarawoot Kongyoung" userId="3c6e786b-6c74-44bb-b33c-0040d5d8c246" providerId="ADAL" clId="{50FB7520-5363-4A5D-AF9D-2643E667EF75}" dt="2024-09-09T13:43:47.455" v="165" actId="1076"/>
          <ac:picMkLst>
            <pc:docMk/>
            <pc:sldMk cId="1180275615" sldId="329"/>
            <ac:picMk id="5" creationId="{F0856763-6218-7548-0AE2-B1D965D1172D}"/>
          </ac:picMkLst>
        </pc:picChg>
      </pc:sldChg>
      <pc:sldChg chg="addSp new del mod">
        <pc:chgData name="Sarawoot Kongyoung" userId="3c6e786b-6c74-44bb-b33c-0040d5d8c246" providerId="ADAL" clId="{50FB7520-5363-4A5D-AF9D-2643E667EF75}" dt="2024-09-09T13:31:44.389" v="151" actId="47"/>
        <pc:sldMkLst>
          <pc:docMk/>
          <pc:sldMk cId="2257321443" sldId="329"/>
        </pc:sldMkLst>
        <pc:picChg chg="add">
          <ac:chgData name="Sarawoot Kongyoung" userId="3c6e786b-6c74-44bb-b33c-0040d5d8c246" providerId="ADAL" clId="{50FB7520-5363-4A5D-AF9D-2643E667EF75}" dt="2024-09-09T13:28:31.849" v="147" actId="22"/>
          <ac:picMkLst>
            <pc:docMk/>
            <pc:sldMk cId="2257321443" sldId="329"/>
            <ac:picMk id="3" creationId="{9E874B7E-922B-47B5-F64E-323DB71ADCB8}"/>
          </ac:picMkLst>
        </pc:picChg>
      </pc:sldChg>
      <pc:sldChg chg="del">
        <pc:chgData name="Sarawoot Kongyoung" userId="3c6e786b-6c74-44bb-b33c-0040d5d8c246" providerId="ADAL" clId="{50FB7520-5363-4A5D-AF9D-2643E667EF75}" dt="2024-09-09T12:10:29.732" v="1" actId="47"/>
        <pc:sldMkLst>
          <pc:docMk/>
          <pc:sldMk cId="3260149961" sldId="329"/>
        </pc:sldMkLst>
      </pc:sldChg>
      <pc:sldChg chg="del">
        <pc:chgData name="Sarawoot Kongyoung" userId="3c6e786b-6c74-44bb-b33c-0040d5d8c246" providerId="ADAL" clId="{50FB7520-5363-4A5D-AF9D-2643E667EF75}" dt="2024-09-09T12:10:29.732" v="1" actId="47"/>
        <pc:sldMkLst>
          <pc:docMk/>
          <pc:sldMk cId="1091960217" sldId="330"/>
        </pc:sldMkLst>
      </pc:sldChg>
      <pc:sldChg chg="addSp delSp modSp add mod">
        <pc:chgData name="Sarawoot Kongyoung" userId="3c6e786b-6c74-44bb-b33c-0040d5d8c246" providerId="ADAL" clId="{50FB7520-5363-4A5D-AF9D-2643E667EF75}" dt="2024-09-09T13:47:54.507" v="192" actId="1076"/>
        <pc:sldMkLst>
          <pc:docMk/>
          <pc:sldMk cId="2454915298" sldId="330"/>
        </pc:sldMkLst>
        <pc:spChg chg="add mod">
          <ac:chgData name="Sarawoot Kongyoung" userId="3c6e786b-6c74-44bb-b33c-0040d5d8c246" providerId="ADAL" clId="{50FB7520-5363-4A5D-AF9D-2643E667EF75}" dt="2024-09-09T13:47:54.507" v="192" actId="1076"/>
          <ac:spMkLst>
            <pc:docMk/>
            <pc:sldMk cId="2454915298" sldId="330"/>
            <ac:spMk id="8" creationId="{AA3091F5-9DBC-8FCB-BA8E-D79AB317D606}"/>
          </ac:spMkLst>
        </pc:spChg>
        <pc:picChg chg="add mod">
          <ac:chgData name="Sarawoot Kongyoung" userId="3c6e786b-6c74-44bb-b33c-0040d5d8c246" providerId="ADAL" clId="{50FB7520-5363-4A5D-AF9D-2643E667EF75}" dt="2024-09-09T13:44:22.439" v="173" actId="1076"/>
          <ac:picMkLst>
            <pc:docMk/>
            <pc:sldMk cId="2454915298" sldId="330"/>
            <ac:picMk id="4" creationId="{41DA8326-9E6D-DF54-9E4F-EDE6392F3BF2}"/>
          </ac:picMkLst>
        </pc:picChg>
        <pc:picChg chg="del">
          <ac:chgData name="Sarawoot Kongyoung" userId="3c6e786b-6c74-44bb-b33c-0040d5d8c246" providerId="ADAL" clId="{50FB7520-5363-4A5D-AF9D-2643E667EF75}" dt="2024-09-09T13:44:01.692" v="168" actId="478"/>
          <ac:picMkLst>
            <pc:docMk/>
            <pc:sldMk cId="2454915298" sldId="330"/>
            <ac:picMk id="5" creationId="{474C14DF-81CC-D1F6-60BF-E5D93DAF862F}"/>
          </ac:picMkLst>
        </pc:picChg>
      </pc:sldChg>
      <pc:sldChg chg="addSp delSp modSp add mod">
        <pc:chgData name="Sarawoot Kongyoung" userId="3c6e786b-6c74-44bb-b33c-0040d5d8c246" providerId="ADAL" clId="{50FB7520-5363-4A5D-AF9D-2643E667EF75}" dt="2024-09-09T13:47:45.116" v="190" actId="1076"/>
        <pc:sldMkLst>
          <pc:docMk/>
          <pc:sldMk cId="178988297" sldId="331"/>
        </pc:sldMkLst>
        <pc:spChg chg="add mod">
          <ac:chgData name="Sarawoot Kongyoung" userId="3c6e786b-6c74-44bb-b33c-0040d5d8c246" providerId="ADAL" clId="{50FB7520-5363-4A5D-AF9D-2643E667EF75}" dt="2024-09-09T13:47:45.116" v="190" actId="1076"/>
          <ac:spMkLst>
            <pc:docMk/>
            <pc:sldMk cId="178988297" sldId="331"/>
            <ac:spMk id="8" creationId="{97FE09D3-C60D-CFAE-46E2-5C3F156F1A2D}"/>
          </ac:spMkLst>
        </pc:spChg>
        <pc:picChg chg="del">
          <ac:chgData name="Sarawoot Kongyoung" userId="3c6e786b-6c74-44bb-b33c-0040d5d8c246" providerId="ADAL" clId="{50FB7520-5363-4A5D-AF9D-2643E667EF75}" dt="2024-09-09T13:44:50.870" v="175" actId="478"/>
          <ac:picMkLst>
            <pc:docMk/>
            <pc:sldMk cId="178988297" sldId="331"/>
            <ac:picMk id="4" creationId="{E7CBCD43-289A-4791-DAB3-858D2BA6608F}"/>
          </ac:picMkLst>
        </pc:picChg>
        <pc:picChg chg="add mod">
          <ac:chgData name="Sarawoot Kongyoung" userId="3c6e786b-6c74-44bb-b33c-0040d5d8c246" providerId="ADAL" clId="{50FB7520-5363-4A5D-AF9D-2643E667EF75}" dt="2024-09-09T13:44:57.195" v="179" actId="14100"/>
          <ac:picMkLst>
            <pc:docMk/>
            <pc:sldMk cId="178988297" sldId="331"/>
            <ac:picMk id="5" creationId="{7886A4AD-22F2-995C-B434-56A6CD65EE16}"/>
          </ac:picMkLst>
        </pc:picChg>
      </pc:sldChg>
      <pc:sldChg chg="del">
        <pc:chgData name="Sarawoot Kongyoung" userId="3c6e786b-6c74-44bb-b33c-0040d5d8c246" providerId="ADAL" clId="{50FB7520-5363-4A5D-AF9D-2643E667EF75}" dt="2024-09-09T12:10:29.732" v="1" actId="47"/>
        <pc:sldMkLst>
          <pc:docMk/>
          <pc:sldMk cId="2735650797" sldId="331"/>
        </pc:sldMkLst>
      </pc:sldChg>
      <pc:sldChg chg="new del">
        <pc:chgData name="Sarawoot Kongyoung" userId="3c6e786b-6c74-44bb-b33c-0040d5d8c246" providerId="ADAL" clId="{50FB7520-5363-4A5D-AF9D-2643E667EF75}" dt="2024-09-09T13:49:01.515" v="196" actId="47"/>
        <pc:sldMkLst>
          <pc:docMk/>
          <pc:sldMk cId="2220953124" sldId="332"/>
        </pc:sldMkLst>
      </pc:sldChg>
      <pc:sldChg chg="del">
        <pc:chgData name="Sarawoot Kongyoung" userId="3c6e786b-6c74-44bb-b33c-0040d5d8c246" providerId="ADAL" clId="{50FB7520-5363-4A5D-AF9D-2643E667EF75}" dt="2024-09-09T12:10:29.732" v="1" actId="47"/>
        <pc:sldMkLst>
          <pc:docMk/>
          <pc:sldMk cId="3155084217" sldId="332"/>
        </pc:sldMkLst>
      </pc:sldChg>
      <pc:sldChg chg="addSp delSp modSp add mod">
        <pc:chgData name="Sarawoot Kongyoung" userId="3c6e786b-6c74-44bb-b33c-0040d5d8c246" providerId="ADAL" clId="{50FB7520-5363-4A5D-AF9D-2643E667EF75}" dt="2024-09-09T13:47:38.318" v="188" actId="1076"/>
        <pc:sldMkLst>
          <pc:docMk/>
          <pc:sldMk cId="430531763" sldId="333"/>
        </pc:sldMkLst>
        <pc:spChg chg="add mod">
          <ac:chgData name="Sarawoot Kongyoung" userId="3c6e786b-6c74-44bb-b33c-0040d5d8c246" providerId="ADAL" clId="{50FB7520-5363-4A5D-AF9D-2643E667EF75}" dt="2024-09-09T13:47:38.318" v="188" actId="1076"/>
          <ac:spMkLst>
            <pc:docMk/>
            <pc:sldMk cId="430531763" sldId="333"/>
            <ac:spMk id="8" creationId="{05FFCA5C-CFB0-FF58-F534-10E554A91E76}"/>
          </ac:spMkLst>
        </pc:spChg>
        <pc:picChg chg="add mod">
          <ac:chgData name="Sarawoot Kongyoung" userId="3c6e786b-6c74-44bb-b33c-0040d5d8c246" providerId="ADAL" clId="{50FB7520-5363-4A5D-AF9D-2643E667EF75}" dt="2024-09-09T13:47:01.903" v="186" actId="1076"/>
          <ac:picMkLst>
            <pc:docMk/>
            <pc:sldMk cId="430531763" sldId="333"/>
            <ac:picMk id="4" creationId="{9391E0E6-E7EF-DA50-D945-A24C6735CAC7}"/>
          </ac:picMkLst>
        </pc:picChg>
        <pc:picChg chg="del">
          <ac:chgData name="Sarawoot Kongyoung" userId="3c6e786b-6c74-44bb-b33c-0040d5d8c246" providerId="ADAL" clId="{50FB7520-5363-4A5D-AF9D-2643E667EF75}" dt="2024-09-09T13:46:55.259" v="182" actId="478"/>
          <ac:picMkLst>
            <pc:docMk/>
            <pc:sldMk cId="430531763" sldId="333"/>
            <ac:picMk id="5" creationId="{422E97ED-3FEA-AF35-D63E-568CBA694122}"/>
          </ac:picMkLst>
        </pc:picChg>
      </pc:sldChg>
      <pc:sldChg chg="del">
        <pc:chgData name="Sarawoot Kongyoung" userId="3c6e786b-6c74-44bb-b33c-0040d5d8c246" providerId="ADAL" clId="{50FB7520-5363-4A5D-AF9D-2643E667EF75}" dt="2024-09-09T12:10:29.732" v="1" actId="47"/>
        <pc:sldMkLst>
          <pc:docMk/>
          <pc:sldMk cId="2707879662" sldId="333"/>
        </pc:sldMkLst>
      </pc:sldChg>
      <pc:sldChg chg="addSp modSp new mod modClrScheme chgLayout">
        <pc:chgData name="Sarawoot Kongyoung" userId="3c6e786b-6c74-44bb-b33c-0040d5d8c246" providerId="ADAL" clId="{50FB7520-5363-4A5D-AF9D-2643E667EF75}" dt="2024-09-09T14:20:12.156" v="216" actId="20577"/>
        <pc:sldMkLst>
          <pc:docMk/>
          <pc:sldMk cId="1004950658" sldId="334"/>
        </pc:sldMkLst>
        <pc:spChg chg="add mod">
          <ac:chgData name="Sarawoot Kongyoung" userId="3c6e786b-6c74-44bb-b33c-0040d5d8c246" providerId="ADAL" clId="{50FB7520-5363-4A5D-AF9D-2643E667EF75}" dt="2024-09-09T14:20:12.156" v="216" actId="20577"/>
          <ac:spMkLst>
            <pc:docMk/>
            <pc:sldMk cId="1004950658" sldId="334"/>
            <ac:spMk id="2" creationId="{04D46E6E-9FEA-27AE-3900-5D793F2E8E08}"/>
          </ac:spMkLst>
        </pc:spChg>
        <pc:spChg chg="add mod">
          <ac:chgData name="Sarawoot Kongyoung" userId="3c6e786b-6c74-44bb-b33c-0040d5d8c246" providerId="ADAL" clId="{50FB7520-5363-4A5D-AF9D-2643E667EF75}" dt="2024-09-09T14:19:57.372" v="198" actId="700"/>
          <ac:spMkLst>
            <pc:docMk/>
            <pc:sldMk cId="1004950658" sldId="334"/>
            <ac:spMk id="3" creationId="{FF5CD5AE-A807-938D-7069-996350F355E3}"/>
          </ac:spMkLst>
        </pc:spChg>
        <pc:picChg chg="add mod">
          <ac:chgData name="Sarawoot Kongyoung" userId="3c6e786b-6c74-44bb-b33c-0040d5d8c246" providerId="ADAL" clId="{50FB7520-5363-4A5D-AF9D-2643E667EF75}" dt="2024-09-09T14:20:08.153" v="203" actId="1076"/>
          <ac:picMkLst>
            <pc:docMk/>
            <pc:sldMk cId="1004950658" sldId="334"/>
            <ac:picMk id="1026" creationId="{5C7923CA-F1AC-7FDA-D8BB-843C85412BA5}"/>
          </ac:picMkLst>
        </pc:picChg>
      </pc:sldChg>
      <pc:sldChg chg="del">
        <pc:chgData name="Sarawoot Kongyoung" userId="3c6e786b-6c74-44bb-b33c-0040d5d8c246" providerId="ADAL" clId="{50FB7520-5363-4A5D-AF9D-2643E667EF75}" dt="2024-09-09T12:10:29.732" v="1" actId="47"/>
        <pc:sldMkLst>
          <pc:docMk/>
          <pc:sldMk cId="2479705607" sldId="334"/>
        </pc:sldMkLst>
      </pc:sldChg>
      <pc:sldChg chg="del">
        <pc:chgData name="Sarawoot Kongyoung" userId="3c6e786b-6c74-44bb-b33c-0040d5d8c246" providerId="ADAL" clId="{50FB7520-5363-4A5D-AF9D-2643E667EF75}" dt="2024-09-09T12:10:29.732" v="1" actId="47"/>
        <pc:sldMkLst>
          <pc:docMk/>
          <pc:sldMk cId="634844727" sldId="335"/>
        </pc:sldMkLst>
      </pc:sldChg>
      <pc:sldChg chg="addSp delSp modSp new mod modClrScheme chgLayout">
        <pc:chgData name="Sarawoot Kongyoung" userId="3c6e786b-6c74-44bb-b33c-0040d5d8c246" providerId="ADAL" clId="{50FB7520-5363-4A5D-AF9D-2643E667EF75}" dt="2024-09-09T14:37:57.412" v="271" actId="404"/>
        <pc:sldMkLst>
          <pc:docMk/>
          <pc:sldMk cId="2307816143" sldId="335"/>
        </pc:sldMkLst>
        <pc:spChg chg="del mod ord">
          <ac:chgData name="Sarawoot Kongyoung" userId="3c6e786b-6c74-44bb-b33c-0040d5d8c246" providerId="ADAL" clId="{50FB7520-5363-4A5D-AF9D-2643E667EF75}" dt="2024-09-09T14:32:41.303" v="218" actId="700"/>
          <ac:spMkLst>
            <pc:docMk/>
            <pc:sldMk cId="2307816143" sldId="335"/>
            <ac:spMk id="2" creationId="{79CE4CF0-3159-CA20-5472-67186960A072}"/>
          </ac:spMkLst>
        </pc:spChg>
        <pc:spChg chg="del mod ord">
          <ac:chgData name="Sarawoot Kongyoung" userId="3c6e786b-6c74-44bb-b33c-0040d5d8c246" providerId="ADAL" clId="{50FB7520-5363-4A5D-AF9D-2643E667EF75}" dt="2024-09-09T14:32:41.303" v="218" actId="700"/>
          <ac:spMkLst>
            <pc:docMk/>
            <pc:sldMk cId="2307816143" sldId="335"/>
            <ac:spMk id="3" creationId="{30E1FF8A-E268-8A85-C5D9-AFF856D778D3}"/>
          </ac:spMkLst>
        </pc:spChg>
        <pc:spChg chg="add mod ord">
          <ac:chgData name="Sarawoot Kongyoung" userId="3c6e786b-6c74-44bb-b33c-0040d5d8c246" providerId="ADAL" clId="{50FB7520-5363-4A5D-AF9D-2643E667EF75}" dt="2024-09-09T14:32:41.303" v="218" actId="700"/>
          <ac:spMkLst>
            <pc:docMk/>
            <pc:sldMk cId="2307816143" sldId="335"/>
            <ac:spMk id="4" creationId="{5AEEE33D-7D9B-DA9A-EAE5-F8C2CEF34010}"/>
          </ac:spMkLst>
        </pc:spChg>
        <pc:spChg chg="add del mod ord">
          <ac:chgData name="Sarawoot Kongyoung" userId="3c6e786b-6c74-44bb-b33c-0040d5d8c246" providerId="ADAL" clId="{50FB7520-5363-4A5D-AF9D-2643E667EF75}" dt="2024-09-09T14:33:55.628" v="219" actId="22"/>
          <ac:spMkLst>
            <pc:docMk/>
            <pc:sldMk cId="2307816143" sldId="335"/>
            <ac:spMk id="5" creationId="{3CAC26E0-8174-476A-4EB9-F1C34114D198}"/>
          </ac:spMkLst>
        </pc:spChg>
        <pc:spChg chg="add">
          <ac:chgData name="Sarawoot Kongyoung" userId="3c6e786b-6c74-44bb-b33c-0040d5d8c246" providerId="ADAL" clId="{50FB7520-5363-4A5D-AF9D-2643E667EF75}" dt="2024-09-09T14:35:51.508" v="226" actId="11529"/>
          <ac:spMkLst>
            <pc:docMk/>
            <pc:sldMk cId="2307816143" sldId="335"/>
            <ac:spMk id="10" creationId="{7808AEF2-913C-3059-DDF4-423203CCA4F4}"/>
          </ac:spMkLst>
        </pc:spChg>
        <pc:spChg chg="add mod">
          <ac:chgData name="Sarawoot Kongyoung" userId="3c6e786b-6c74-44bb-b33c-0040d5d8c246" providerId="ADAL" clId="{50FB7520-5363-4A5D-AF9D-2643E667EF75}" dt="2024-09-09T14:36:43.936" v="237"/>
          <ac:spMkLst>
            <pc:docMk/>
            <pc:sldMk cId="2307816143" sldId="335"/>
            <ac:spMk id="13" creationId="{6F0FD52A-1B38-3EEB-001A-9DBF9AC7DBF0}"/>
          </ac:spMkLst>
        </pc:spChg>
        <pc:spChg chg="add mod">
          <ac:chgData name="Sarawoot Kongyoung" userId="3c6e786b-6c74-44bb-b33c-0040d5d8c246" providerId="ADAL" clId="{50FB7520-5363-4A5D-AF9D-2643E667EF75}" dt="2024-09-09T14:37:57.412" v="271" actId="404"/>
          <ac:spMkLst>
            <pc:docMk/>
            <pc:sldMk cId="2307816143" sldId="335"/>
            <ac:spMk id="15" creationId="{E4FF7D6C-68DD-0AAD-1601-237DB060484D}"/>
          </ac:spMkLst>
        </pc:spChg>
        <pc:spChg chg="add del">
          <ac:chgData name="Sarawoot Kongyoung" userId="3c6e786b-6c74-44bb-b33c-0040d5d8c246" providerId="ADAL" clId="{50FB7520-5363-4A5D-AF9D-2643E667EF75}" dt="2024-09-09T14:37:25.890" v="256" actId="22"/>
          <ac:spMkLst>
            <pc:docMk/>
            <pc:sldMk cId="2307816143" sldId="335"/>
            <ac:spMk id="17" creationId="{7D937828-19A9-1020-CF76-77EC6FBD0E1B}"/>
          </ac:spMkLst>
        </pc:spChg>
        <pc:spChg chg="add mod">
          <ac:chgData name="Sarawoot Kongyoung" userId="3c6e786b-6c74-44bb-b33c-0040d5d8c246" providerId="ADAL" clId="{50FB7520-5363-4A5D-AF9D-2643E667EF75}" dt="2024-09-09T14:37:52.422" v="268" actId="1076"/>
          <ac:spMkLst>
            <pc:docMk/>
            <pc:sldMk cId="2307816143" sldId="335"/>
            <ac:spMk id="19" creationId="{A3BB1896-0D1A-EF61-E203-CC3CCF9E23C0}"/>
          </ac:spMkLst>
        </pc:spChg>
        <pc:picChg chg="add mod ord">
          <ac:chgData name="Sarawoot Kongyoung" userId="3c6e786b-6c74-44bb-b33c-0040d5d8c246" providerId="ADAL" clId="{50FB7520-5363-4A5D-AF9D-2643E667EF75}" dt="2024-09-09T14:35:40.572" v="224" actId="1076"/>
          <ac:picMkLst>
            <pc:docMk/>
            <pc:sldMk cId="2307816143" sldId="335"/>
            <ac:picMk id="7" creationId="{7976F123-8F68-D42E-CCF8-F97DE1456F32}"/>
          </ac:picMkLst>
        </pc:picChg>
        <pc:picChg chg="add mod">
          <ac:chgData name="Sarawoot Kongyoung" userId="3c6e786b-6c74-44bb-b33c-0040d5d8c246" providerId="ADAL" clId="{50FB7520-5363-4A5D-AF9D-2643E667EF75}" dt="2024-09-09T14:35:41.941" v="225" actId="1076"/>
          <ac:picMkLst>
            <pc:docMk/>
            <pc:sldMk cId="2307816143" sldId="335"/>
            <ac:picMk id="9" creationId="{01D0A02F-E0FA-619E-0437-F1975F17337A}"/>
          </ac:picMkLst>
        </pc:picChg>
        <pc:picChg chg="add mod">
          <ac:chgData name="Sarawoot Kongyoung" userId="3c6e786b-6c74-44bb-b33c-0040d5d8c246" providerId="ADAL" clId="{50FB7520-5363-4A5D-AF9D-2643E667EF75}" dt="2024-09-09T14:36:17.263" v="228" actId="1076"/>
          <ac:picMkLst>
            <pc:docMk/>
            <pc:sldMk cId="2307816143" sldId="335"/>
            <ac:picMk id="12" creationId="{F207E574-281C-D819-6FD4-5B944B626779}"/>
          </ac:picMkLst>
        </pc:picChg>
      </pc:sldChg>
      <pc:sldChg chg="addSp delSp modSp new mod modClrScheme chgLayout">
        <pc:chgData name="Sarawoot Kongyoung" userId="3c6e786b-6c74-44bb-b33c-0040d5d8c246" providerId="ADAL" clId="{50FB7520-5363-4A5D-AF9D-2643E667EF75}" dt="2024-09-09T14:39:55.303" v="276" actId="1076"/>
        <pc:sldMkLst>
          <pc:docMk/>
          <pc:sldMk cId="351526296" sldId="336"/>
        </pc:sldMkLst>
        <pc:spChg chg="del">
          <ac:chgData name="Sarawoot Kongyoung" userId="3c6e786b-6c74-44bb-b33c-0040d5d8c246" providerId="ADAL" clId="{50FB7520-5363-4A5D-AF9D-2643E667EF75}" dt="2024-09-09T14:39:47.743" v="273" actId="700"/>
          <ac:spMkLst>
            <pc:docMk/>
            <pc:sldMk cId="351526296" sldId="336"/>
            <ac:spMk id="2" creationId="{7F5F6B5C-ADE4-877F-171C-0E7FBB84C7EE}"/>
          </ac:spMkLst>
        </pc:spChg>
        <pc:spChg chg="del">
          <ac:chgData name="Sarawoot Kongyoung" userId="3c6e786b-6c74-44bb-b33c-0040d5d8c246" providerId="ADAL" clId="{50FB7520-5363-4A5D-AF9D-2643E667EF75}" dt="2024-09-09T14:39:47.743" v="273" actId="700"/>
          <ac:spMkLst>
            <pc:docMk/>
            <pc:sldMk cId="351526296" sldId="336"/>
            <ac:spMk id="3" creationId="{4BF516A2-84B9-369E-9894-23D180F84046}"/>
          </ac:spMkLst>
        </pc:spChg>
        <pc:picChg chg="add mod">
          <ac:chgData name="Sarawoot Kongyoung" userId="3c6e786b-6c74-44bb-b33c-0040d5d8c246" providerId="ADAL" clId="{50FB7520-5363-4A5D-AF9D-2643E667EF75}" dt="2024-09-09T14:39:55.303" v="276" actId="1076"/>
          <ac:picMkLst>
            <pc:docMk/>
            <pc:sldMk cId="351526296" sldId="336"/>
            <ac:picMk id="5" creationId="{16123998-1BB7-6A7F-455F-72196644F3A6}"/>
          </ac:picMkLst>
        </pc:picChg>
      </pc:sldChg>
      <pc:sldChg chg="del">
        <pc:chgData name="Sarawoot Kongyoung" userId="3c6e786b-6c74-44bb-b33c-0040d5d8c246" providerId="ADAL" clId="{50FB7520-5363-4A5D-AF9D-2643E667EF75}" dt="2024-09-09T12:10:29.732" v="1" actId="47"/>
        <pc:sldMkLst>
          <pc:docMk/>
          <pc:sldMk cId="2696299517" sldId="336"/>
        </pc:sldMkLst>
      </pc:sldChg>
      <pc:sldChg chg="addSp modSp new mod">
        <pc:chgData name="Sarawoot Kongyoung" userId="3c6e786b-6c74-44bb-b33c-0040d5d8c246" providerId="ADAL" clId="{50FB7520-5363-4A5D-AF9D-2643E667EF75}" dt="2024-09-09T14:40:42.571" v="279" actId="1076"/>
        <pc:sldMkLst>
          <pc:docMk/>
          <pc:sldMk cId="1883764487" sldId="337"/>
        </pc:sldMkLst>
        <pc:picChg chg="add mod">
          <ac:chgData name="Sarawoot Kongyoung" userId="3c6e786b-6c74-44bb-b33c-0040d5d8c246" providerId="ADAL" clId="{50FB7520-5363-4A5D-AF9D-2643E667EF75}" dt="2024-09-09T14:40:42.571" v="279" actId="1076"/>
          <ac:picMkLst>
            <pc:docMk/>
            <pc:sldMk cId="1883764487" sldId="337"/>
            <ac:picMk id="3" creationId="{75E557C7-161F-EB1C-F287-0ED9348AF58E}"/>
          </ac:picMkLst>
        </pc:picChg>
      </pc:sldChg>
      <pc:sldChg chg="del">
        <pc:chgData name="Sarawoot Kongyoung" userId="3c6e786b-6c74-44bb-b33c-0040d5d8c246" providerId="ADAL" clId="{50FB7520-5363-4A5D-AF9D-2643E667EF75}" dt="2024-09-09T12:10:29.732" v="1" actId="47"/>
        <pc:sldMkLst>
          <pc:docMk/>
          <pc:sldMk cId="3974934306" sldId="337"/>
        </pc:sldMkLst>
      </pc:sldChg>
      <pc:sldChg chg="del">
        <pc:chgData name="Sarawoot Kongyoung" userId="3c6e786b-6c74-44bb-b33c-0040d5d8c246" providerId="ADAL" clId="{50FB7520-5363-4A5D-AF9D-2643E667EF75}" dt="2024-09-09T12:10:29.732" v="1" actId="47"/>
        <pc:sldMkLst>
          <pc:docMk/>
          <pc:sldMk cId="3845653044" sldId="338"/>
        </pc:sldMkLst>
      </pc:sldChg>
      <pc:sldChg chg="del">
        <pc:chgData name="Sarawoot Kongyoung" userId="3c6e786b-6c74-44bb-b33c-0040d5d8c246" providerId="ADAL" clId="{50FB7520-5363-4A5D-AF9D-2643E667EF75}" dt="2024-09-09T12:10:29.732" v="1" actId="47"/>
        <pc:sldMkLst>
          <pc:docMk/>
          <pc:sldMk cId="2479677058" sldId="339"/>
        </pc:sldMkLst>
      </pc:sldChg>
      <pc:sldChg chg="del">
        <pc:chgData name="Sarawoot Kongyoung" userId="3c6e786b-6c74-44bb-b33c-0040d5d8c246" providerId="ADAL" clId="{50FB7520-5363-4A5D-AF9D-2643E667EF75}" dt="2024-09-09T12:10:29.732" v="1" actId="47"/>
        <pc:sldMkLst>
          <pc:docMk/>
          <pc:sldMk cId="320535025" sldId="340"/>
        </pc:sldMkLst>
      </pc:sldChg>
      <pc:sldChg chg="del">
        <pc:chgData name="Sarawoot Kongyoung" userId="3c6e786b-6c74-44bb-b33c-0040d5d8c246" providerId="ADAL" clId="{50FB7520-5363-4A5D-AF9D-2643E667EF75}" dt="2024-09-09T12:10:29.732" v="1" actId="47"/>
        <pc:sldMkLst>
          <pc:docMk/>
          <pc:sldMk cId="1749376152" sldId="341"/>
        </pc:sldMkLst>
      </pc:sldChg>
      <pc:sldChg chg="del">
        <pc:chgData name="Sarawoot Kongyoung" userId="3c6e786b-6c74-44bb-b33c-0040d5d8c246" providerId="ADAL" clId="{50FB7520-5363-4A5D-AF9D-2643E667EF75}" dt="2024-09-09T12:10:29.732" v="1" actId="47"/>
        <pc:sldMkLst>
          <pc:docMk/>
          <pc:sldMk cId="3634324195" sldId="342"/>
        </pc:sldMkLst>
      </pc:sldChg>
      <pc:sldChg chg="del">
        <pc:chgData name="Sarawoot Kongyoung" userId="3c6e786b-6c74-44bb-b33c-0040d5d8c246" providerId="ADAL" clId="{50FB7520-5363-4A5D-AF9D-2643E667EF75}" dt="2024-09-09T12:10:29.732" v="1" actId="47"/>
        <pc:sldMkLst>
          <pc:docMk/>
          <pc:sldMk cId="611773205" sldId="343"/>
        </pc:sldMkLst>
      </pc:sldChg>
      <pc:sldChg chg="del">
        <pc:chgData name="Sarawoot Kongyoung" userId="3c6e786b-6c74-44bb-b33c-0040d5d8c246" providerId="ADAL" clId="{50FB7520-5363-4A5D-AF9D-2643E667EF75}" dt="2024-09-09T12:10:29.732" v="1" actId="47"/>
        <pc:sldMkLst>
          <pc:docMk/>
          <pc:sldMk cId="1779731350" sldId="344"/>
        </pc:sldMkLst>
      </pc:sldChg>
      <pc:sldChg chg="del">
        <pc:chgData name="Sarawoot Kongyoung" userId="3c6e786b-6c74-44bb-b33c-0040d5d8c246" providerId="ADAL" clId="{50FB7520-5363-4A5D-AF9D-2643E667EF75}" dt="2024-09-09T12:10:29.732" v="1" actId="47"/>
        <pc:sldMkLst>
          <pc:docMk/>
          <pc:sldMk cId="1789554832" sldId="345"/>
        </pc:sldMkLst>
      </pc:sldChg>
      <pc:sldChg chg="del">
        <pc:chgData name="Sarawoot Kongyoung" userId="3c6e786b-6c74-44bb-b33c-0040d5d8c246" providerId="ADAL" clId="{50FB7520-5363-4A5D-AF9D-2643E667EF75}" dt="2024-09-09T12:10:29.732" v="1" actId="47"/>
        <pc:sldMkLst>
          <pc:docMk/>
          <pc:sldMk cId="3051744910" sldId="346"/>
        </pc:sldMkLst>
      </pc:sldChg>
      <pc:sldChg chg="del">
        <pc:chgData name="Sarawoot Kongyoung" userId="3c6e786b-6c74-44bb-b33c-0040d5d8c246" providerId="ADAL" clId="{50FB7520-5363-4A5D-AF9D-2643E667EF75}" dt="2024-09-09T12:10:29.732" v="1" actId="47"/>
        <pc:sldMkLst>
          <pc:docMk/>
          <pc:sldMk cId="1361206849" sldId="347"/>
        </pc:sldMkLst>
      </pc:sldChg>
      <pc:sldChg chg="del">
        <pc:chgData name="Sarawoot Kongyoung" userId="3c6e786b-6c74-44bb-b33c-0040d5d8c246" providerId="ADAL" clId="{50FB7520-5363-4A5D-AF9D-2643E667EF75}" dt="2024-09-09T12:10:29.732" v="1" actId="47"/>
        <pc:sldMkLst>
          <pc:docMk/>
          <pc:sldMk cId="1775883392" sldId="348"/>
        </pc:sldMkLst>
      </pc:sldChg>
      <pc:sldChg chg="del">
        <pc:chgData name="Sarawoot Kongyoung" userId="3c6e786b-6c74-44bb-b33c-0040d5d8c246" providerId="ADAL" clId="{50FB7520-5363-4A5D-AF9D-2643E667EF75}" dt="2024-09-09T12:10:29.732" v="1" actId="47"/>
        <pc:sldMkLst>
          <pc:docMk/>
          <pc:sldMk cId="3153614204" sldId="349"/>
        </pc:sldMkLst>
      </pc:sldChg>
      <pc:sldChg chg="del">
        <pc:chgData name="Sarawoot Kongyoung" userId="3c6e786b-6c74-44bb-b33c-0040d5d8c246" providerId="ADAL" clId="{50FB7520-5363-4A5D-AF9D-2643E667EF75}" dt="2024-09-09T12:10:29.732" v="1" actId="47"/>
        <pc:sldMkLst>
          <pc:docMk/>
          <pc:sldMk cId="4102560988" sldId="350"/>
        </pc:sldMkLst>
      </pc:sldChg>
      <pc:sldChg chg="del">
        <pc:chgData name="Sarawoot Kongyoung" userId="3c6e786b-6c74-44bb-b33c-0040d5d8c246" providerId="ADAL" clId="{50FB7520-5363-4A5D-AF9D-2643E667EF75}" dt="2024-09-09T12:10:29.732" v="1" actId="47"/>
        <pc:sldMkLst>
          <pc:docMk/>
          <pc:sldMk cId="1260328261" sldId="351"/>
        </pc:sldMkLst>
      </pc:sldChg>
      <pc:sldChg chg="del">
        <pc:chgData name="Sarawoot Kongyoung" userId="3c6e786b-6c74-44bb-b33c-0040d5d8c246" providerId="ADAL" clId="{50FB7520-5363-4A5D-AF9D-2643E667EF75}" dt="2024-09-09T12:10:29.732" v="1" actId="47"/>
        <pc:sldMkLst>
          <pc:docMk/>
          <pc:sldMk cId="3665377990" sldId="352"/>
        </pc:sldMkLst>
      </pc:sldChg>
      <pc:sldChg chg="del">
        <pc:chgData name="Sarawoot Kongyoung" userId="3c6e786b-6c74-44bb-b33c-0040d5d8c246" providerId="ADAL" clId="{50FB7520-5363-4A5D-AF9D-2643E667EF75}" dt="2024-09-09T12:10:29.732" v="1" actId="47"/>
        <pc:sldMkLst>
          <pc:docMk/>
          <pc:sldMk cId="1439208038" sldId="353"/>
        </pc:sldMkLst>
      </pc:sldChg>
      <pc:sldChg chg="del">
        <pc:chgData name="Sarawoot Kongyoung" userId="3c6e786b-6c74-44bb-b33c-0040d5d8c246" providerId="ADAL" clId="{50FB7520-5363-4A5D-AF9D-2643E667EF75}" dt="2024-09-09T12:10:29.732" v="1" actId="47"/>
        <pc:sldMkLst>
          <pc:docMk/>
          <pc:sldMk cId="1371502293" sldId="354"/>
        </pc:sldMkLst>
      </pc:sldChg>
      <pc:sldChg chg="del">
        <pc:chgData name="Sarawoot Kongyoung" userId="3c6e786b-6c74-44bb-b33c-0040d5d8c246" providerId="ADAL" clId="{50FB7520-5363-4A5D-AF9D-2643E667EF75}" dt="2024-09-09T12:10:29.732" v="1" actId="47"/>
        <pc:sldMkLst>
          <pc:docMk/>
          <pc:sldMk cId="2180556139" sldId="355"/>
        </pc:sldMkLst>
      </pc:sldChg>
      <pc:sldChg chg="del">
        <pc:chgData name="Sarawoot Kongyoung" userId="3c6e786b-6c74-44bb-b33c-0040d5d8c246" providerId="ADAL" clId="{50FB7520-5363-4A5D-AF9D-2643E667EF75}" dt="2024-09-09T12:10:29.732" v="1" actId="47"/>
        <pc:sldMkLst>
          <pc:docMk/>
          <pc:sldMk cId="2659774110" sldId="356"/>
        </pc:sldMkLst>
      </pc:sldChg>
      <pc:sldChg chg="del">
        <pc:chgData name="Sarawoot Kongyoung" userId="3c6e786b-6c74-44bb-b33c-0040d5d8c246" providerId="ADAL" clId="{50FB7520-5363-4A5D-AF9D-2643E667EF75}" dt="2024-09-09T12:10:29.732" v="1" actId="47"/>
        <pc:sldMkLst>
          <pc:docMk/>
          <pc:sldMk cId="3072617614" sldId="357"/>
        </pc:sldMkLst>
      </pc:sldChg>
      <pc:sldChg chg="del">
        <pc:chgData name="Sarawoot Kongyoung" userId="3c6e786b-6c74-44bb-b33c-0040d5d8c246" providerId="ADAL" clId="{50FB7520-5363-4A5D-AF9D-2643E667EF75}" dt="2024-09-09T12:10:29.732" v="1" actId="47"/>
        <pc:sldMkLst>
          <pc:docMk/>
          <pc:sldMk cId="1924498224" sldId="358"/>
        </pc:sldMkLst>
      </pc:sldChg>
      <pc:sldChg chg="del">
        <pc:chgData name="Sarawoot Kongyoung" userId="3c6e786b-6c74-44bb-b33c-0040d5d8c246" providerId="ADAL" clId="{50FB7520-5363-4A5D-AF9D-2643E667EF75}" dt="2024-09-09T12:10:29.732" v="1" actId="47"/>
        <pc:sldMkLst>
          <pc:docMk/>
          <pc:sldMk cId="1419172471" sldId="359"/>
        </pc:sldMkLst>
      </pc:sldChg>
      <pc:sldChg chg="del">
        <pc:chgData name="Sarawoot Kongyoung" userId="3c6e786b-6c74-44bb-b33c-0040d5d8c246" providerId="ADAL" clId="{50FB7520-5363-4A5D-AF9D-2643E667EF75}" dt="2024-09-09T12:10:29.732" v="1" actId="47"/>
        <pc:sldMkLst>
          <pc:docMk/>
          <pc:sldMk cId="4157500924" sldId="360"/>
        </pc:sldMkLst>
      </pc:sldChg>
      <pc:sldChg chg="del">
        <pc:chgData name="Sarawoot Kongyoung" userId="3c6e786b-6c74-44bb-b33c-0040d5d8c246" providerId="ADAL" clId="{50FB7520-5363-4A5D-AF9D-2643E667EF75}" dt="2024-09-09T12:10:29.732" v="1" actId="47"/>
        <pc:sldMkLst>
          <pc:docMk/>
          <pc:sldMk cId="188732059" sldId="361"/>
        </pc:sldMkLst>
      </pc:sldChg>
    </pc:docChg>
  </pc:docChgLst>
  <pc:docChgLst>
    <pc:chgData name="Sarawoot Kongyoung" userId="3c6e786b-6c74-44bb-b33c-0040d5d8c246" providerId="ADAL" clId="{3F317023-79AF-43FF-A89D-392FED8C5597}"/>
    <pc:docChg chg="undo custSel addSld delSld modSld">
      <pc:chgData name="Sarawoot Kongyoung" userId="3c6e786b-6c74-44bb-b33c-0040d5d8c246" providerId="ADAL" clId="{3F317023-79AF-43FF-A89D-392FED8C5597}" dt="2024-09-14T23:43:16.467" v="642" actId="22"/>
      <pc:docMkLst>
        <pc:docMk/>
      </pc:docMkLst>
      <pc:sldChg chg="modSp mod">
        <pc:chgData name="Sarawoot Kongyoung" userId="3c6e786b-6c74-44bb-b33c-0040d5d8c246" providerId="ADAL" clId="{3F317023-79AF-43FF-A89D-392FED8C5597}" dt="2024-09-14T15:31:47.500" v="10" actId="27636"/>
        <pc:sldMkLst>
          <pc:docMk/>
          <pc:sldMk cId="2154946052" sldId="256"/>
        </pc:sldMkLst>
        <pc:spChg chg="mod">
          <ac:chgData name="Sarawoot Kongyoung" userId="3c6e786b-6c74-44bb-b33c-0040d5d8c246" providerId="ADAL" clId="{3F317023-79AF-43FF-A89D-392FED8C5597}" dt="2024-09-14T15:31:47.500" v="10" actId="27636"/>
          <ac:spMkLst>
            <pc:docMk/>
            <pc:sldMk cId="2154946052" sldId="256"/>
            <ac:spMk id="3" creationId="{6DBC4C1B-F8AB-B4B2-A13E-5D7D95248B02}"/>
          </ac:spMkLst>
        </pc:spChg>
      </pc:sldChg>
      <pc:sldChg chg="add del">
        <pc:chgData name="Sarawoot Kongyoung" userId="3c6e786b-6c74-44bb-b33c-0040d5d8c246" providerId="ADAL" clId="{3F317023-79AF-43FF-A89D-392FED8C5597}" dt="2024-09-14T15:32:48.388" v="13" actId="47"/>
        <pc:sldMkLst>
          <pc:docMk/>
          <pc:sldMk cId="1004950658" sldId="334"/>
        </pc:sldMkLst>
      </pc:sldChg>
      <pc:sldChg chg="addSp modSp new mod modClrScheme chgLayout">
        <pc:chgData name="Sarawoot Kongyoung" userId="3c6e786b-6c74-44bb-b33c-0040d5d8c246" providerId="ADAL" clId="{3F317023-79AF-43FF-A89D-392FED8C5597}" dt="2024-09-14T15:47:58.705" v="16"/>
        <pc:sldMkLst>
          <pc:docMk/>
          <pc:sldMk cId="3382215258" sldId="334"/>
        </pc:sldMkLst>
        <pc:spChg chg="add mod">
          <ac:chgData name="Sarawoot Kongyoung" userId="3c6e786b-6c74-44bb-b33c-0040d5d8c246" providerId="ADAL" clId="{3F317023-79AF-43FF-A89D-392FED8C5597}" dt="2024-09-14T15:47:58.705" v="16"/>
          <ac:spMkLst>
            <pc:docMk/>
            <pc:sldMk cId="3382215258" sldId="334"/>
            <ac:spMk id="2" creationId="{C33F5DA6-D2C7-7C55-A9A6-3C2FD6F4208C}"/>
          </ac:spMkLst>
        </pc:spChg>
        <pc:spChg chg="add mod">
          <ac:chgData name="Sarawoot Kongyoung" userId="3c6e786b-6c74-44bb-b33c-0040d5d8c246" providerId="ADAL" clId="{3F317023-79AF-43FF-A89D-392FED8C5597}" dt="2024-09-14T15:47:57.782" v="15" actId="700"/>
          <ac:spMkLst>
            <pc:docMk/>
            <pc:sldMk cId="3382215258" sldId="334"/>
            <ac:spMk id="3" creationId="{E45E2CD7-ADC5-8680-F4A4-74C483739A72}"/>
          </ac:spMkLst>
        </pc:spChg>
      </pc:sldChg>
      <pc:sldChg chg="addSp delSp modSp new mod modClrScheme chgLayout">
        <pc:chgData name="Sarawoot Kongyoung" userId="3c6e786b-6c74-44bb-b33c-0040d5d8c246" providerId="ADAL" clId="{3F317023-79AF-43FF-A89D-392FED8C5597}" dt="2024-09-14T16:03:34.144" v="161" actId="20577"/>
        <pc:sldMkLst>
          <pc:docMk/>
          <pc:sldMk cId="1099429124" sldId="335"/>
        </pc:sldMkLst>
        <pc:spChg chg="del mod ord">
          <ac:chgData name="Sarawoot Kongyoung" userId="3c6e786b-6c74-44bb-b33c-0040d5d8c246" providerId="ADAL" clId="{3F317023-79AF-43FF-A89D-392FED8C5597}" dt="2024-09-14T15:48:08.156" v="18" actId="700"/>
          <ac:spMkLst>
            <pc:docMk/>
            <pc:sldMk cId="1099429124" sldId="335"/>
            <ac:spMk id="2" creationId="{21A03EB8-878F-8364-5B28-6E6724417D5B}"/>
          </ac:spMkLst>
        </pc:spChg>
        <pc:spChg chg="del mod ord">
          <ac:chgData name="Sarawoot Kongyoung" userId="3c6e786b-6c74-44bb-b33c-0040d5d8c246" providerId="ADAL" clId="{3F317023-79AF-43FF-A89D-392FED8C5597}" dt="2024-09-14T15:48:08.156" v="18" actId="700"/>
          <ac:spMkLst>
            <pc:docMk/>
            <pc:sldMk cId="1099429124" sldId="335"/>
            <ac:spMk id="3" creationId="{57706403-28AF-624C-3434-C6161320DC54}"/>
          </ac:spMkLst>
        </pc:spChg>
        <pc:spChg chg="add mod ord">
          <ac:chgData name="Sarawoot Kongyoung" userId="3c6e786b-6c74-44bb-b33c-0040d5d8c246" providerId="ADAL" clId="{3F317023-79AF-43FF-A89D-392FED8C5597}" dt="2024-09-14T16:03:34.144" v="161" actId="20577"/>
          <ac:spMkLst>
            <pc:docMk/>
            <pc:sldMk cId="1099429124" sldId="335"/>
            <ac:spMk id="4" creationId="{6DECA96B-39E5-928D-4C50-53EAD4D44675}"/>
          </ac:spMkLst>
        </pc:spChg>
        <pc:spChg chg="add del mod ord">
          <ac:chgData name="Sarawoot Kongyoung" userId="3c6e786b-6c74-44bb-b33c-0040d5d8c246" providerId="ADAL" clId="{3F317023-79AF-43FF-A89D-392FED8C5597}" dt="2024-09-14T15:48:08.907" v="19"/>
          <ac:spMkLst>
            <pc:docMk/>
            <pc:sldMk cId="1099429124" sldId="335"/>
            <ac:spMk id="5" creationId="{EF7F381C-7364-5A37-0110-8A7632B70C2A}"/>
          </ac:spMkLst>
        </pc:spChg>
        <pc:spChg chg="add mod">
          <ac:chgData name="Sarawoot Kongyoung" userId="3c6e786b-6c74-44bb-b33c-0040d5d8c246" providerId="ADAL" clId="{3F317023-79AF-43FF-A89D-392FED8C5597}" dt="2024-09-14T15:48:53.068" v="32" actId="12"/>
          <ac:spMkLst>
            <pc:docMk/>
            <pc:sldMk cId="1099429124" sldId="335"/>
            <ac:spMk id="6" creationId="{F9F7EB6B-BED4-8BD7-BCBA-F6C4C8A19C05}"/>
          </ac:spMkLst>
        </pc:spChg>
      </pc:sldChg>
      <pc:sldChg chg="add del">
        <pc:chgData name="Sarawoot Kongyoung" userId="3c6e786b-6c74-44bb-b33c-0040d5d8c246" providerId="ADAL" clId="{3F317023-79AF-43FF-A89D-392FED8C5597}" dt="2024-09-14T15:32:48.388" v="13" actId="47"/>
        <pc:sldMkLst>
          <pc:docMk/>
          <pc:sldMk cId="2307816143" sldId="335"/>
        </pc:sldMkLst>
      </pc:sldChg>
      <pc:sldChg chg="add del">
        <pc:chgData name="Sarawoot Kongyoung" userId="3c6e786b-6c74-44bb-b33c-0040d5d8c246" providerId="ADAL" clId="{3F317023-79AF-43FF-A89D-392FED8C5597}" dt="2024-09-14T15:32:48.388" v="13" actId="47"/>
        <pc:sldMkLst>
          <pc:docMk/>
          <pc:sldMk cId="351526296" sldId="336"/>
        </pc:sldMkLst>
      </pc:sldChg>
      <pc:sldChg chg="addSp delSp modSp new mod modAnim">
        <pc:chgData name="Sarawoot Kongyoung" userId="3c6e786b-6c74-44bb-b33c-0040d5d8c246" providerId="ADAL" clId="{3F317023-79AF-43FF-A89D-392FED8C5597}" dt="2024-09-14T15:52:16.049" v="74"/>
        <pc:sldMkLst>
          <pc:docMk/>
          <pc:sldMk cId="1281241456" sldId="336"/>
        </pc:sldMkLst>
        <pc:spChg chg="del">
          <ac:chgData name="Sarawoot Kongyoung" userId="3c6e786b-6c74-44bb-b33c-0040d5d8c246" providerId="ADAL" clId="{3F317023-79AF-43FF-A89D-392FED8C5597}" dt="2024-09-14T15:49:15.088" v="34" actId="22"/>
          <ac:spMkLst>
            <pc:docMk/>
            <pc:sldMk cId="1281241456" sldId="336"/>
            <ac:spMk id="3" creationId="{F59FF0A9-9017-8E6E-C005-0B2DBAB1E6C3}"/>
          </ac:spMkLst>
        </pc:spChg>
        <pc:spChg chg="add mod">
          <ac:chgData name="Sarawoot Kongyoung" userId="3c6e786b-6c74-44bb-b33c-0040d5d8c246" providerId="ADAL" clId="{3F317023-79AF-43FF-A89D-392FED8C5597}" dt="2024-09-14T15:51:59.378" v="71" actId="208"/>
          <ac:spMkLst>
            <pc:docMk/>
            <pc:sldMk cId="1281241456" sldId="336"/>
            <ac:spMk id="33" creationId="{8F433B48-6986-62E8-123E-353007B868F4}"/>
          </ac:spMkLst>
        </pc:spChg>
        <pc:spChg chg="add mod">
          <ac:chgData name="Sarawoot Kongyoung" userId="3c6e786b-6c74-44bb-b33c-0040d5d8c246" providerId="ADAL" clId="{3F317023-79AF-43FF-A89D-392FED8C5597}" dt="2024-09-14T15:52:03.696" v="73" actId="1076"/>
          <ac:spMkLst>
            <pc:docMk/>
            <pc:sldMk cId="1281241456" sldId="336"/>
            <ac:spMk id="34" creationId="{0C5320F9-02F6-7494-E54B-CD84D951AFC3}"/>
          </ac:spMkLst>
        </pc:spChg>
        <pc:picChg chg="add mod ord">
          <ac:chgData name="Sarawoot Kongyoung" userId="3c6e786b-6c74-44bb-b33c-0040d5d8c246" providerId="ADAL" clId="{3F317023-79AF-43FF-A89D-392FED8C5597}" dt="2024-09-14T15:49:33.038" v="38" actId="1076"/>
          <ac:picMkLst>
            <pc:docMk/>
            <pc:sldMk cId="1281241456" sldId="336"/>
            <ac:picMk id="5" creationId="{92EE0B86-2AE3-98E2-00C8-86C99C177570}"/>
          </ac:picMkLst>
        </pc:picChg>
        <pc:picChg chg="add mod">
          <ac:chgData name="Sarawoot Kongyoung" userId="3c6e786b-6c74-44bb-b33c-0040d5d8c246" providerId="ADAL" clId="{3F317023-79AF-43FF-A89D-392FED8C5597}" dt="2024-09-14T15:49:34.204" v="39" actId="1076"/>
          <ac:picMkLst>
            <pc:docMk/>
            <pc:sldMk cId="1281241456" sldId="336"/>
            <ac:picMk id="7" creationId="{46729D88-092F-2E0B-43BD-F1EE633AF994}"/>
          </ac:picMkLst>
        </pc:picChg>
        <pc:cxnChg chg="add del mod">
          <ac:chgData name="Sarawoot Kongyoung" userId="3c6e786b-6c74-44bb-b33c-0040d5d8c246" providerId="ADAL" clId="{3F317023-79AF-43FF-A89D-392FED8C5597}" dt="2024-09-14T15:49:59.684" v="45" actId="478"/>
          <ac:cxnSpMkLst>
            <pc:docMk/>
            <pc:sldMk cId="1281241456" sldId="336"/>
            <ac:cxnSpMk id="9" creationId="{5AEFCF30-F15F-BF12-578E-3836FE5EBCF9}"/>
          </ac:cxnSpMkLst>
        </pc:cxnChg>
        <pc:cxnChg chg="add del mod">
          <ac:chgData name="Sarawoot Kongyoung" userId="3c6e786b-6c74-44bb-b33c-0040d5d8c246" providerId="ADAL" clId="{3F317023-79AF-43FF-A89D-392FED8C5597}" dt="2024-09-14T15:50:23.115" v="50" actId="21"/>
          <ac:cxnSpMkLst>
            <pc:docMk/>
            <pc:sldMk cId="1281241456" sldId="336"/>
            <ac:cxnSpMk id="15" creationId="{0050E2FE-B996-CF1C-89A2-CAE159A56DF5}"/>
          </ac:cxnSpMkLst>
        </pc:cxnChg>
        <pc:cxnChg chg="add del mod">
          <ac:chgData name="Sarawoot Kongyoung" userId="3c6e786b-6c74-44bb-b33c-0040d5d8c246" providerId="ADAL" clId="{3F317023-79AF-43FF-A89D-392FED8C5597}" dt="2024-09-14T15:51:21.034" v="63" actId="478"/>
          <ac:cxnSpMkLst>
            <pc:docMk/>
            <pc:sldMk cId="1281241456" sldId="336"/>
            <ac:cxnSpMk id="20" creationId="{59DF2333-4228-18CF-76CF-25C52467C704}"/>
          </ac:cxnSpMkLst>
        </pc:cxnChg>
        <pc:cxnChg chg="add del">
          <ac:chgData name="Sarawoot Kongyoung" userId="3c6e786b-6c74-44bb-b33c-0040d5d8c246" providerId="ADAL" clId="{3F317023-79AF-43FF-A89D-392FED8C5597}" dt="2024-09-14T15:51:32.881" v="65" actId="11529"/>
          <ac:cxnSpMkLst>
            <pc:docMk/>
            <pc:sldMk cId="1281241456" sldId="336"/>
            <ac:cxnSpMk id="32" creationId="{47BD2B64-7738-9876-6C72-851CEC9A0C5C}"/>
          </ac:cxnSpMkLst>
        </pc:cxnChg>
      </pc:sldChg>
      <pc:sldChg chg="add del">
        <pc:chgData name="Sarawoot Kongyoung" userId="3c6e786b-6c74-44bb-b33c-0040d5d8c246" providerId="ADAL" clId="{3F317023-79AF-43FF-A89D-392FED8C5597}" dt="2024-09-14T15:32:48.388" v="13" actId="47"/>
        <pc:sldMkLst>
          <pc:docMk/>
          <pc:sldMk cId="1883764487" sldId="337"/>
        </pc:sldMkLst>
      </pc:sldChg>
      <pc:sldChg chg="addSp delSp modSp new mod modClrScheme modAnim chgLayout">
        <pc:chgData name="Sarawoot Kongyoung" userId="3c6e786b-6c74-44bb-b33c-0040d5d8c246" providerId="ADAL" clId="{3F317023-79AF-43FF-A89D-392FED8C5597}" dt="2024-09-14T16:00:54.889" v="132" actId="404"/>
        <pc:sldMkLst>
          <pc:docMk/>
          <pc:sldMk cId="3700896409" sldId="337"/>
        </pc:sldMkLst>
        <pc:spChg chg="del">
          <ac:chgData name="Sarawoot Kongyoung" userId="3c6e786b-6c74-44bb-b33c-0040d5d8c246" providerId="ADAL" clId="{3F317023-79AF-43FF-A89D-392FED8C5597}" dt="2024-09-14T15:52:35.951" v="76" actId="700"/>
          <ac:spMkLst>
            <pc:docMk/>
            <pc:sldMk cId="3700896409" sldId="337"/>
            <ac:spMk id="2" creationId="{B139664A-F7DD-5BFF-DBEA-756134A01879}"/>
          </ac:spMkLst>
        </pc:spChg>
        <pc:spChg chg="del">
          <ac:chgData name="Sarawoot Kongyoung" userId="3c6e786b-6c74-44bb-b33c-0040d5d8c246" providerId="ADAL" clId="{3F317023-79AF-43FF-A89D-392FED8C5597}" dt="2024-09-14T15:52:35.951" v="76" actId="700"/>
          <ac:spMkLst>
            <pc:docMk/>
            <pc:sldMk cId="3700896409" sldId="337"/>
            <ac:spMk id="3" creationId="{61F2BDA9-B7AB-7A65-4C43-344441096971}"/>
          </ac:spMkLst>
        </pc:spChg>
        <pc:spChg chg="add">
          <ac:chgData name="Sarawoot Kongyoung" userId="3c6e786b-6c74-44bb-b33c-0040d5d8c246" providerId="ADAL" clId="{3F317023-79AF-43FF-A89D-392FED8C5597}" dt="2024-09-14T15:58:32.303" v="100"/>
          <ac:spMkLst>
            <pc:docMk/>
            <pc:sldMk cId="3700896409" sldId="337"/>
            <ac:spMk id="12" creationId="{3502AB3A-B7A1-25F0-94DF-757013EA17F3}"/>
          </ac:spMkLst>
        </pc:spChg>
        <pc:spChg chg="add mod">
          <ac:chgData name="Sarawoot Kongyoung" userId="3c6e786b-6c74-44bb-b33c-0040d5d8c246" providerId="ADAL" clId="{3F317023-79AF-43FF-A89D-392FED8C5597}" dt="2024-09-14T16:00:54.889" v="132" actId="404"/>
          <ac:spMkLst>
            <pc:docMk/>
            <pc:sldMk cId="3700896409" sldId="337"/>
            <ac:spMk id="14" creationId="{D0339561-3B8A-C0D9-C7D7-744EC9921954}"/>
          </ac:spMkLst>
        </pc:spChg>
        <pc:spChg chg="add">
          <ac:chgData name="Sarawoot Kongyoung" userId="3c6e786b-6c74-44bb-b33c-0040d5d8c246" providerId="ADAL" clId="{3F317023-79AF-43FF-A89D-392FED8C5597}" dt="2024-09-14T15:59:45.328" v="115"/>
          <ac:spMkLst>
            <pc:docMk/>
            <pc:sldMk cId="3700896409" sldId="337"/>
            <ac:spMk id="15" creationId="{6308F93C-4169-A973-02E1-4E07216BCFAB}"/>
          </ac:spMkLst>
        </pc:spChg>
        <pc:spChg chg="add">
          <ac:chgData name="Sarawoot Kongyoung" userId="3c6e786b-6c74-44bb-b33c-0040d5d8c246" providerId="ADAL" clId="{3F317023-79AF-43FF-A89D-392FED8C5597}" dt="2024-09-14T15:59:56.963" v="120"/>
          <ac:spMkLst>
            <pc:docMk/>
            <pc:sldMk cId="3700896409" sldId="337"/>
            <ac:spMk id="16" creationId="{09466676-9A2B-3B21-DE07-CC5268EA2F30}"/>
          </ac:spMkLst>
        </pc:spChg>
        <pc:picChg chg="add mod">
          <ac:chgData name="Sarawoot Kongyoung" userId="3c6e786b-6c74-44bb-b33c-0040d5d8c246" providerId="ADAL" clId="{3F317023-79AF-43FF-A89D-392FED8C5597}" dt="2024-09-14T15:55:57.923" v="79" actId="1076"/>
          <ac:picMkLst>
            <pc:docMk/>
            <pc:sldMk cId="3700896409" sldId="337"/>
            <ac:picMk id="5" creationId="{514AC33E-EDB3-729E-7532-4D501686DFA0}"/>
          </ac:picMkLst>
        </pc:picChg>
        <pc:picChg chg="add mod">
          <ac:chgData name="Sarawoot Kongyoung" userId="3c6e786b-6c74-44bb-b33c-0040d5d8c246" providerId="ADAL" clId="{3F317023-79AF-43FF-A89D-392FED8C5597}" dt="2024-09-14T15:58:46.341" v="103" actId="1076"/>
          <ac:picMkLst>
            <pc:docMk/>
            <pc:sldMk cId="3700896409" sldId="337"/>
            <ac:picMk id="7" creationId="{CC946CF0-D3D1-9FDA-B9DD-C4859DB17F11}"/>
          </ac:picMkLst>
        </pc:picChg>
        <pc:picChg chg="add mod modCrop">
          <ac:chgData name="Sarawoot Kongyoung" userId="3c6e786b-6c74-44bb-b33c-0040d5d8c246" providerId="ADAL" clId="{3F317023-79AF-43FF-A89D-392FED8C5597}" dt="2024-09-14T15:58:50.617" v="106" actId="1076"/>
          <ac:picMkLst>
            <pc:docMk/>
            <pc:sldMk cId="3700896409" sldId="337"/>
            <ac:picMk id="9" creationId="{FEF4C438-FC93-8BE4-9961-CE282BBF8091}"/>
          </ac:picMkLst>
        </pc:picChg>
        <pc:picChg chg="add mod">
          <ac:chgData name="Sarawoot Kongyoung" userId="3c6e786b-6c74-44bb-b33c-0040d5d8c246" providerId="ADAL" clId="{3F317023-79AF-43FF-A89D-392FED8C5597}" dt="2024-09-14T16:00:15.916" v="125" actId="1076"/>
          <ac:picMkLst>
            <pc:docMk/>
            <pc:sldMk cId="3700896409" sldId="337"/>
            <ac:picMk id="11" creationId="{AA3300BD-9302-F75E-DDEE-350037551A7B}"/>
          </ac:picMkLst>
        </pc:picChg>
      </pc:sldChg>
      <pc:sldChg chg="modSp new mod">
        <pc:chgData name="Sarawoot Kongyoung" userId="3c6e786b-6c74-44bb-b33c-0040d5d8c246" providerId="ADAL" clId="{3F317023-79AF-43FF-A89D-392FED8C5597}" dt="2024-09-14T16:03:48.121" v="164" actId="113"/>
        <pc:sldMkLst>
          <pc:docMk/>
          <pc:sldMk cId="862322416" sldId="338"/>
        </pc:sldMkLst>
        <pc:spChg chg="mod">
          <ac:chgData name="Sarawoot Kongyoung" userId="3c6e786b-6c74-44bb-b33c-0040d5d8c246" providerId="ADAL" clId="{3F317023-79AF-43FF-A89D-392FED8C5597}" dt="2024-09-14T16:03:39.260" v="162" actId="113"/>
          <ac:spMkLst>
            <pc:docMk/>
            <pc:sldMk cId="862322416" sldId="338"/>
            <ac:spMk id="2" creationId="{910F55F0-ADCE-E0BB-7C3F-DAD8CE00FB54}"/>
          </ac:spMkLst>
        </pc:spChg>
        <pc:spChg chg="mod">
          <ac:chgData name="Sarawoot Kongyoung" userId="3c6e786b-6c74-44bb-b33c-0040d5d8c246" providerId="ADAL" clId="{3F317023-79AF-43FF-A89D-392FED8C5597}" dt="2024-09-14T16:03:48.121" v="164" actId="113"/>
          <ac:spMkLst>
            <pc:docMk/>
            <pc:sldMk cId="862322416" sldId="338"/>
            <ac:spMk id="3" creationId="{F7767A38-2FD7-BB19-E844-77CC2C62F7E3}"/>
          </ac:spMkLst>
        </pc:spChg>
      </pc:sldChg>
      <pc:sldChg chg="addSp delSp modSp new mod modClrScheme modAnim chgLayout">
        <pc:chgData name="Sarawoot Kongyoung" userId="3c6e786b-6c74-44bb-b33c-0040d5d8c246" providerId="ADAL" clId="{3F317023-79AF-43FF-A89D-392FED8C5597}" dt="2024-09-14T16:09:06.928" v="193" actId="1076"/>
        <pc:sldMkLst>
          <pc:docMk/>
          <pc:sldMk cId="2724141224" sldId="339"/>
        </pc:sldMkLst>
        <pc:spChg chg="del">
          <ac:chgData name="Sarawoot Kongyoung" userId="3c6e786b-6c74-44bb-b33c-0040d5d8c246" providerId="ADAL" clId="{3F317023-79AF-43FF-A89D-392FED8C5597}" dt="2024-09-14T16:04:24.523" v="167" actId="700"/>
          <ac:spMkLst>
            <pc:docMk/>
            <pc:sldMk cId="2724141224" sldId="339"/>
            <ac:spMk id="2" creationId="{C2E8F819-2B56-9913-C5F7-DDDCB29BD593}"/>
          </ac:spMkLst>
        </pc:spChg>
        <pc:spChg chg="del">
          <ac:chgData name="Sarawoot Kongyoung" userId="3c6e786b-6c74-44bb-b33c-0040d5d8c246" providerId="ADAL" clId="{3F317023-79AF-43FF-A89D-392FED8C5597}" dt="2024-09-14T16:04:20.273" v="166" actId="22"/>
          <ac:spMkLst>
            <pc:docMk/>
            <pc:sldMk cId="2724141224" sldId="339"/>
            <ac:spMk id="3" creationId="{9B318944-EDAD-3B0D-4A40-293D0F62E463}"/>
          </ac:spMkLst>
        </pc:spChg>
        <pc:spChg chg="add mod">
          <ac:chgData name="Sarawoot Kongyoung" userId="3c6e786b-6c74-44bb-b33c-0040d5d8c246" providerId="ADAL" clId="{3F317023-79AF-43FF-A89D-392FED8C5597}" dt="2024-09-14T16:05:09.375" v="180" actId="1076"/>
          <ac:spMkLst>
            <pc:docMk/>
            <pc:sldMk cId="2724141224" sldId="339"/>
            <ac:spMk id="12" creationId="{90F0B5C8-3C7F-25B5-3F39-ABF77214F064}"/>
          </ac:spMkLst>
        </pc:spChg>
        <pc:spChg chg="add mod">
          <ac:chgData name="Sarawoot Kongyoung" userId="3c6e786b-6c74-44bb-b33c-0040d5d8c246" providerId="ADAL" clId="{3F317023-79AF-43FF-A89D-392FED8C5597}" dt="2024-09-14T16:09:06.928" v="193" actId="1076"/>
          <ac:spMkLst>
            <pc:docMk/>
            <pc:sldMk cId="2724141224" sldId="339"/>
            <ac:spMk id="13" creationId="{6B6A7F1F-13BF-BCC9-D251-416387159531}"/>
          </ac:spMkLst>
        </pc:spChg>
        <pc:picChg chg="add del mod ord">
          <ac:chgData name="Sarawoot Kongyoung" userId="3c6e786b-6c74-44bb-b33c-0040d5d8c246" providerId="ADAL" clId="{3F317023-79AF-43FF-A89D-392FED8C5597}" dt="2024-09-14T16:04:56.713" v="176" actId="478"/>
          <ac:picMkLst>
            <pc:docMk/>
            <pc:sldMk cId="2724141224" sldId="339"/>
            <ac:picMk id="5" creationId="{27CF7BB2-6A2A-C3B6-453E-9E410588B86B}"/>
          </ac:picMkLst>
        </pc:picChg>
        <pc:picChg chg="add del mod">
          <ac:chgData name="Sarawoot Kongyoung" userId="3c6e786b-6c74-44bb-b33c-0040d5d8c246" providerId="ADAL" clId="{3F317023-79AF-43FF-A89D-392FED8C5597}" dt="2024-09-14T16:04:53.168" v="173" actId="478"/>
          <ac:picMkLst>
            <pc:docMk/>
            <pc:sldMk cId="2724141224" sldId="339"/>
            <ac:picMk id="7" creationId="{515B807C-9C6F-FDFF-9BCD-B19CD03ABA6C}"/>
          </ac:picMkLst>
        </pc:picChg>
        <pc:picChg chg="add del mod">
          <ac:chgData name="Sarawoot Kongyoung" userId="3c6e786b-6c74-44bb-b33c-0040d5d8c246" providerId="ADAL" clId="{3F317023-79AF-43FF-A89D-392FED8C5597}" dt="2024-09-14T16:08:51.837" v="186" actId="478"/>
          <ac:picMkLst>
            <pc:docMk/>
            <pc:sldMk cId="2724141224" sldId="339"/>
            <ac:picMk id="9" creationId="{5E5BB4CD-81FE-1800-7B46-E0F5B6F2D820}"/>
          </ac:picMkLst>
        </pc:picChg>
        <pc:picChg chg="add mod">
          <ac:chgData name="Sarawoot Kongyoung" userId="3c6e786b-6c74-44bb-b33c-0040d5d8c246" providerId="ADAL" clId="{3F317023-79AF-43FF-A89D-392FED8C5597}" dt="2024-09-14T16:05:04.030" v="178" actId="1076"/>
          <ac:picMkLst>
            <pc:docMk/>
            <pc:sldMk cId="2724141224" sldId="339"/>
            <ac:picMk id="11" creationId="{C4D0DB76-4945-306F-37A8-A93C1F413D8E}"/>
          </ac:picMkLst>
        </pc:picChg>
        <pc:picChg chg="add mod ord">
          <ac:chgData name="Sarawoot Kongyoung" userId="3c6e786b-6c74-44bb-b33c-0040d5d8c246" providerId="ADAL" clId="{3F317023-79AF-43FF-A89D-392FED8C5597}" dt="2024-09-14T16:09:04.364" v="192" actId="1076"/>
          <ac:picMkLst>
            <pc:docMk/>
            <pc:sldMk cId="2724141224" sldId="339"/>
            <ac:picMk id="15" creationId="{661BE128-BAF0-5A88-68C4-F3A63DE097DA}"/>
          </ac:picMkLst>
        </pc:picChg>
        <pc:picChg chg="add del mod">
          <ac:chgData name="Sarawoot Kongyoung" userId="3c6e786b-6c74-44bb-b33c-0040d5d8c246" providerId="ADAL" clId="{3F317023-79AF-43FF-A89D-392FED8C5597}" dt="2024-09-14T16:08:56.215" v="190" actId="21"/>
          <ac:picMkLst>
            <pc:docMk/>
            <pc:sldMk cId="2724141224" sldId="339"/>
            <ac:picMk id="17" creationId="{2C360AF1-4592-17C9-E607-43EBB19DB7C9}"/>
          </ac:picMkLst>
        </pc:picChg>
      </pc:sldChg>
      <pc:sldChg chg="addSp delSp modSp new mod modClrScheme chgLayout">
        <pc:chgData name="Sarawoot Kongyoung" userId="3c6e786b-6c74-44bb-b33c-0040d5d8c246" providerId="ADAL" clId="{3F317023-79AF-43FF-A89D-392FED8C5597}" dt="2024-09-14T16:12:50.975" v="211" actId="113"/>
        <pc:sldMkLst>
          <pc:docMk/>
          <pc:sldMk cId="3932505763" sldId="340"/>
        </pc:sldMkLst>
        <pc:spChg chg="add mod">
          <ac:chgData name="Sarawoot Kongyoung" userId="3c6e786b-6c74-44bb-b33c-0040d5d8c246" providerId="ADAL" clId="{3F317023-79AF-43FF-A89D-392FED8C5597}" dt="2024-09-14T16:12:46.264" v="210" actId="113"/>
          <ac:spMkLst>
            <pc:docMk/>
            <pc:sldMk cId="3932505763" sldId="340"/>
            <ac:spMk id="2" creationId="{17BB2F09-18B6-2FC4-9034-AC1589B62BA4}"/>
          </ac:spMkLst>
        </pc:spChg>
        <pc:spChg chg="add mod">
          <ac:chgData name="Sarawoot Kongyoung" userId="3c6e786b-6c74-44bb-b33c-0040d5d8c246" providerId="ADAL" clId="{3F317023-79AF-43FF-A89D-392FED8C5597}" dt="2024-09-14T16:12:50.975" v="211" actId="113"/>
          <ac:spMkLst>
            <pc:docMk/>
            <pc:sldMk cId="3932505763" sldId="340"/>
            <ac:spMk id="3" creationId="{90EE3DDB-1A67-E420-2F90-4CA071CE727F}"/>
          </ac:spMkLst>
        </pc:spChg>
        <pc:spChg chg="add del">
          <ac:chgData name="Sarawoot Kongyoung" userId="3c6e786b-6c74-44bb-b33c-0040d5d8c246" providerId="ADAL" clId="{3F317023-79AF-43FF-A89D-392FED8C5597}" dt="2024-09-14T16:12:38.897" v="205" actId="22"/>
          <ac:spMkLst>
            <pc:docMk/>
            <pc:sldMk cId="3932505763" sldId="340"/>
            <ac:spMk id="5" creationId="{E7F971A6-9BF1-40BA-A439-9F50102F9CC1}"/>
          </ac:spMkLst>
        </pc:spChg>
      </pc:sldChg>
      <pc:sldChg chg="addSp delSp modSp new mod modClrScheme chgLayout">
        <pc:chgData name="Sarawoot Kongyoung" userId="3c6e786b-6c74-44bb-b33c-0040d5d8c246" providerId="ADAL" clId="{3F317023-79AF-43FF-A89D-392FED8C5597}" dt="2024-09-14T16:11:31.505" v="203" actId="1076"/>
        <pc:sldMkLst>
          <pc:docMk/>
          <pc:sldMk cId="3033922230" sldId="341"/>
        </pc:sldMkLst>
        <pc:spChg chg="del">
          <ac:chgData name="Sarawoot Kongyoung" userId="3c6e786b-6c74-44bb-b33c-0040d5d8c246" providerId="ADAL" clId="{3F317023-79AF-43FF-A89D-392FED8C5597}" dt="2024-09-14T16:11:06.989" v="195" actId="700"/>
          <ac:spMkLst>
            <pc:docMk/>
            <pc:sldMk cId="3033922230" sldId="341"/>
            <ac:spMk id="2" creationId="{44025C41-8888-1640-1B4F-2424C94E9BF3}"/>
          </ac:spMkLst>
        </pc:spChg>
        <pc:spChg chg="del">
          <ac:chgData name="Sarawoot Kongyoung" userId="3c6e786b-6c74-44bb-b33c-0040d5d8c246" providerId="ADAL" clId="{3F317023-79AF-43FF-A89D-392FED8C5597}" dt="2024-09-14T16:11:06.989" v="195" actId="700"/>
          <ac:spMkLst>
            <pc:docMk/>
            <pc:sldMk cId="3033922230" sldId="341"/>
            <ac:spMk id="3" creationId="{22093A37-AA7E-9D86-98DB-76C509E02AC0}"/>
          </ac:spMkLst>
        </pc:spChg>
        <pc:picChg chg="add mod">
          <ac:chgData name="Sarawoot Kongyoung" userId="3c6e786b-6c74-44bb-b33c-0040d5d8c246" providerId="ADAL" clId="{3F317023-79AF-43FF-A89D-392FED8C5597}" dt="2024-09-14T16:11:12.389" v="199" actId="1076"/>
          <ac:picMkLst>
            <pc:docMk/>
            <pc:sldMk cId="3033922230" sldId="341"/>
            <ac:picMk id="5" creationId="{4F0DADB6-374F-E3D8-D3BD-90040D2FBBE9}"/>
          </ac:picMkLst>
        </pc:picChg>
        <pc:picChg chg="add mod">
          <ac:chgData name="Sarawoot Kongyoung" userId="3c6e786b-6c74-44bb-b33c-0040d5d8c246" providerId="ADAL" clId="{3F317023-79AF-43FF-A89D-392FED8C5597}" dt="2024-09-14T16:11:22.240" v="201" actId="1076"/>
          <ac:picMkLst>
            <pc:docMk/>
            <pc:sldMk cId="3033922230" sldId="341"/>
            <ac:picMk id="7" creationId="{0C3FF81B-D6ED-1D83-8AEC-CEC4CA1799A9}"/>
          </ac:picMkLst>
        </pc:picChg>
        <pc:picChg chg="add mod">
          <ac:chgData name="Sarawoot Kongyoung" userId="3c6e786b-6c74-44bb-b33c-0040d5d8c246" providerId="ADAL" clId="{3F317023-79AF-43FF-A89D-392FED8C5597}" dt="2024-09-14T16:11:31.505" v="203" actId="1076"/>
          <ac:picMkLst>
            <pc:docMk/>
            <pc:sldMk cId="3033922230" sldId="341"/>
            <ac:picMk id="9" creationId="{BFC1A2FE-6BD8-68D0-8743-5223030A9D81}"/>
          </ac:picMkLst>
        </pc:picChg>
      </pc:sldChg>
      <pc:sldChg chg="addSp modSp new mod modClrScheme chgLayout">
        <pc:chgData name="Sarawoot Kongyoung" userId="3c6e786b-6c74-44bb-b33c-0040d5d8c246" providerId="ADAL" clId="{3F317023-79AF-43FF-A89D-392FED8C5597}" dt="2024-09-14T16:31:37.756" v="396"/>
        <pc:sldMkLst>
          <pc:docMk/>
          <pc:sldMk cId="2305239315" sldId="342"/>
        </pc:sldMkLst>
        <pc:spChg chg="add mod">
          <ac:chgData name="Sarawoot Kongyoung" userId="3c6e786b-6c74-44bb-b33c-0040d5d8c246" providerId="ADAL" clId="{3F317023-79AF-43FF-A89D-392FED8C5597}" dt="2024-09-14T16:31:37.756" v="396"/>
          <ac:spMkLst>
            <pc:docMk/>
            <pc:sldMk cId="2305239315" sldId="342"/>
            <ac:spMk id="2" creationId="{B3E0BA19-7F2E-0AAD-22DC-FE7CFBDAE91F}"/>
          </ac:spMkLst>
        </pc:spChg>
        <pc:spChg chg="add mod">
          <ac:chgData name="Sarawoot Kongyoung" userId="3c6e786b-6c74-44bb-b33c-0040d5d8c246" providerId="ADAL" clId="{3F317023-79AF-43FF-A89D-392FED8C5597}" dt="2024-09-14T16:14:04.379" v="213" actId="700"/>
          <ac:spMkLst>
            <pc:docMk/>
            <pc:sldMk cId="2305239315" sldId="342"/>
            <ac:spMk id="3" creationId="{CA94DD13-215E-A228-4303-5E9376A6DFDC}"/>
          </ac:spMkLst>
        </pc:spChg>
      </pc:sldChg>
      <pc:sldChg chg="addSp delSp modSp new mod modClrScheme chgLayout modNotesTx">
        <pc:chgData name="Sarawoot Kongyoung" userId="3c6e786b-6c74-44bb-b33c-0040d5d8c246" providerId="ADAL" clId="{3F317023-79AF-43FF-A89D-392FED8C5597}" dt="2024-09-14T16:28:19.426" v="347" actId="1076"/>
        <pc:sldMkLst>
          <pc:docMk/>
          <pc:sldMk cId="1643746927" sldId="343"/>
        </pc:sldMkLst>
        <pc:spChg chg="del">
          <ac:chgData name="Sarawoot Kongyoung" userId="3c6e786b-6c74-44bb-b33c-0040d5d8c246" providerId="ADAL" clId="{3F317023-79AF-43FF-A89D-392FED8C5597}" dt="2024-09-14T16:23:59.064" v="294" actId="700"/>
          <ac:spMkLst>
            <pc:docMk/>
            <pc:sldMk cId="1643746927" sldId="343"/>
            <ac:spMk id="2" creationId="{BE550B4E-3AE7-B6AC-4442-ABD6C8C2FFA4}"/>
          </ac:spMkLst>
        </pc:spChg>
        <pc:spChg chg="del">
          <ac:chgData name="Sarawoot Kongyoung" userId="3c6e786b-6c74-44bb-b33c-0040d5d8c246" providerId="ADAL" clId="{3F317023-79AF-43FF-A89D-392FED8C5597}" dt="2024-09-14T16:23:59.064" v="294" actId="700"/>
          <ac:spMkLst>
            <pc:docMk/>
            <pc:sldMk cId="1643746927" sldId="343"/>
            <ac:spMk id="3" creationId="{D22F942B-2325-A2AC-86B2-817D1E8838AC}"/>
          </ac:spMkLst>
        </pc:spChg>
        <pc:spChg chg="add mod">
          <ac:chgData name="Sarawoot Kongyoung" userId="3c6e786b-6c74-44bb-b33c-0040d5d8c246" providerId="ADAL" clId="{3F317023-79AF-43FF-A89D-392FED8C5597}" dt="2024-09-14T16:24:17.169" v="296" actId="1076"/>
          <ac:spMkLst>
            <pc:docMk/>
            <pc:sldMk cId="1643746927" sldId="343"/>
            <ac:spMk id="8" creationId="{C64F1AA7-DF49-817B-9F8F-E2932EB0AE1A}"/>
          </ac:spMkLst>
        </pc:spChg>
        <pc:spChg chg="add mod">
          <ac:chgData name="Sarawoot Kongyoung" userId="3c6e786b-6c74-44bb-b33c-0040d5d8c246" providerId="ADAL" clId="{3F317023-79AF-43FF-A89D-392FED8C5597}" dt="2024-09-14T16:26:05.839" v="312" actId="1076"/>
          <ac:spMkLst>
            <pc:docMk/>
            <pc:sldMk cId="1643746927" sldId="343"/>
            <ac:spMk id="11" creationId="{BACFA652-4F10-41C7-0A1A-487DC4E80DDC}"/>
          </ac:spMkLst>
        </pc:spChg>
        <pc:spChg chg="add mod">
          <ac:chgData name="Sarawoot Kongyoung" userId="3c6e786b-6c74-44bb-b33c-0040d5d8c246" providerId="ADAL" clId="{3F317023-79AF-43FF-A89D-392FED8C5597}" dt="2024-09-14T16:26:08.841" v="314" actId="1076"/>
          <ac:spMkLst>
            <pc:docMk/>
            <pc:sldMk cId="1643746927" sldId="343"/>
            <ac:spMk id="12" creationId="{E293D1D4-57C2-3D9E-44B5-A45039072AA6}"/>
          </ac:spMkLst>
        </pc:spChg>
        <pc:spChg chg="add mod">
          <ac:chgData name="Sarawoot Kongyoung" userId="3c6e786b-6c74-44bb-b33c-0040d5d8c246" providerId="ADAL" clId="{3F317023-79AF-43FF-A89D-392FED8C5597}" dt="2024-09-14T16:26:15.240" v="317" actId="1076"/>
          <ac:spMkLst>
            <pc:docMk/>
            <pc:sldMk cId="1643746927" sldId="343"/>
            <ac:spMk id="13" creationId="{A226552D-5856-9188-3CF9-4F2B4EF28112}"/>
          </ac:spMkLst>
        </pc:spChg>
        <pc:spChg chg="add mod">
          <ac:chgData name="Sarawoot Kongyoung" userId="3c6e786b-6c74-44bb-b33c-0040d5d8c246" providerId="ADAL" clId="{3F317023-79AF-43FF-A89D-392FED8C5597}" dt="2024-09-14T16:27:19.741" v="334" actId="1076"/>
          <ac:spMkLst>
            <pc:docMk/>
            <pc:sldMk cId="1643746927" sldId="343"/>
            <ac:spMk id="15" creationId="{A2194661-F556-2ECE-50D1-9DF3395C521D}"/>
          </ac:spMkLst>
        </pc:spChg>
        <pc:spChg chg="add mod">
          <ac:chgData name="Sarawoot Kongyoung" userId="3c6e786b-6c74-44bb-b33c-0040d5d8c246" providerId="ADAL" clId="{3F317023-79AF-43FF-A89D-392FED8C5597}" dt="2024-09-14T16:27:58.699" v="342" actId="1076"/>
          <ac:spMkLst>
            <pc:docMk/>
            <pc:sldMk cId="1643746927" sldId="343"/>
            <ac:spMk id="17" creationId="{AECE6690-7CB5-0BC7-FC20-83AE1A31ECEE}"/>
          </ac:spMkLst>
        </pc:spChg>
        <pc:spChg chg="add mod">
          <ac:chgData name="Sarawoot Kongyoung" userId="3c6e786b-6c74-44bb-b33c-0040d5d8c246" providerId="ADAL" clId="{3F317023-79AF-43FF-A89D-392FED8C5597}" dt="2024-09-14T16:28:06.718" v="344" actId="1076"/>
          <ac:spMkLst>
            <pc:docMk/>
            <pc:sldMk cId="1643746927" sldId="343"/>
            <ac:spMk id="19" creationId="{66F26196-B924-D725-D543-A7159E621C23}"/>
          </ac:spMkLst>
        </pc:spChg>
        <pc:spChg chg="add mod">
          <ac:chgData name="Sarawoot Kongyoung" userId="3c6e786b-6c74-44bb-b33c-0040d5d8c246" providerId="ADAL" clId="{3F317023-79AF-43FF-A89D-392FED8C5597}" dt="2024-09-14T16:28:19.426" v="347" actId="1076"/>
          <ac:spMkLst>
            <pc:docMk/>
            <pc:sldMk cId="1643746927" sldId="343"/>
            <ac:spMk id="21" creationId="{F0BFE68E-074E-9386-3812-CD89FF0826F7}"/>
          </ac:spMkLst>
        </pc:spChg>
        <pc:picChg chg="add mod modCrop">
          <ac:chgData name="Sarawoot Kongyoung" userId="3c6e786b-6c74-44bb-b33c-0040d5d8c246" providerId="ADAL" clId="{3F317023-79AF-43FF-A89D-392FED8C5597}" dt="2024-09-14T16:25:58.795" v="310" actId="1076"/>
          <ac:picMkLst>
            <pc:docMk/>
            <pc:sldMk cId="1643746927" sldId="343"/>
            <ac:picMk id="4" creationId="{5F27B87D-0BFF-334E-C524-65708E047634}"/>
          </ac:picMkLst>
        </pc:picChg>
        <pc:picChg chg="add mod modCrop">
          <ac:chgData name="Sarawoot Kongyoung" userId="3c6e786b-6c74-44bb-b33c-0040d5d8c246" providerId="ADAL" clId="{3F317023-79AF-43FF-A89D-392FED8C5597}" dt="2024-09-14T16:27:46.774" v="340" actId="1076"/>
          <ac:picMkLst>
            <pc:docMk/>
            <pc:sldMk cId="1643746927" sldId="343"/>
            <ac:picMk id="5" creationId="{617835F0-E005-B810-4AB8-F532F4D4E5F1}"/>
          </ac:picMkLst>
        </pc:picChg>
        <pc:picChg chg="add mod modCrop">
          <ac:chgData name="Sarawoot Kongyoung" userId="3c6e786b-6c74-44bb-b33c-0040d5d8c246" providerId="ADAL" clId="{3F317023-79AF-43FF-A89D-392FED8C5597}" dt="2024-09-14T16:27:45.100" v="339" actId="1076"/>
          <ac:picMkLst>
            <pc:docMk/>
            <pc:sldMk cId="1643746927" sldId="343"/>
            <ac:picMk id="6" creationId="{3A1D28DF-48DF-DE5C-6A35-1106B02695DF}"/>
          </ac:picMkLst>
        </pc:picChg>
        <pc:picChg chg="add mod">
          <ac:chgData name="Sarawoot Kongyoung" userId="3c6e786b-6c74-44bb-b33c-0040d5d8c246" providerId="ADAL" clId="{3F317023-79AF-43FF-A89D-392FED8C5597}" dt="2024-09-14T16:26:09.961" v="315" actId="1076"/>
          <ac:picMkLst>
            <pc:docMk/>
            <pc:sldMk cId="1643746927" sldId="343"/>
            <ac:picMk id="10" creationId="{6337F15D-9269-4C15-CCDE-6E6F05FC117D}"/>
          </ac:picMkLst>
        </pc:picChg>
      </pc:sldChg>
      <pc:sldChg chg="addSp delSp modSp add mod modClrScheme chgLayout">
        <pc:chgData name="Sarawoot Kongyoung" userId="3c6e786b-6c74-44bb-b33c-0040d5d8c246" providerId="ADAL" clId="{3F317023-79AF-43FF-A89D-392FED8C5597}" dt="2024-09-14T16:32:38.407" v="415" actId="20577"/>
        <pc:sldMkLst>
          <pc:docMk/>
          <pc:sldMk cId="1994450135" sldId="344"/>
        </pc:sldMkLst>
        <pc:spChg chg="del">
          <ac:chgData name="Sarawoot Kongyoung" userId="3c6e786b-6c74-44bb-b33c-0040d5d8c246" providerId="ADAL" clId="{3F317023-79AF-43FF-A89D-392FED8C5597}" dt="2024-09-14T16:18:55.188" v="247" actId="700"/>
          <ac:spMkLst>
            <pc:docMk/>
            <pc:sldMk cId="1994450135" sldId="344"/>
            <ac:spMk id="2" creationId="{2ED5AE3F-0BA5-19FC-4AE6-3D8C2A153B99}"/>
          </ac:spMkLst>
        </pc:spChg>
        <pc:spChg chg="add mod">
          <ac:chgData name="Sarawoot Kongyoung" userId="3c6e786b-6c74-44bb-b33c-0040d5d8c246" providerId="ADAL" clId="{3F317023-79AF-43FF-A89D-392FED8C5597}" dt="2024-09-14T16:20:29.551" v="260" actId="13822"/>
          <ac:spMkLst>
            <pc:docMk/>
            <pc:sldMk cId="1994450135" sldId="344"/>
            <ac:spMk id="6" creationId="{8359A4FD-166D-E6A1-A523-FCC15A56E0DA}"/>
          </ac:spMkLst>
        </pc:spChg>
        <pc:spChg chg="add mod">
          <ac:chgData name="Sarawoot Kongyoung" userId="3c6e786b-6c74-44bb-b33c-0040d5d8c246" providerId="ADAL" clId="{3F317023-79AF-43FF-A89D-392FED8C5597}" dt="2024-09-14T16:20:40.736" v="263" actId="13822"/>
          <ac:spMkLst>
            <pc:docMk/>
            <pc:sldMk cId="1994450135" sldId="344"/>
            <ac:spMk id="8" creationId="{35F16AAE-E807-AA53-685E-E248F9682B1D}"/>
          </ac:spMkLst>
        </pc:spChg>
        <pc:spChg chg="add mod">
          <ac:chgData name="Sarawoot Kongyoung" userId="3c6e786b-6c74-44bb-b33c-0040d5d8c246" providerId="ADAL" clId="{3F317023-79AF-43FF-A89D-392FED8C5597}" dt="2024-09-14T16:32:38.407" v="415" actId="20577"/>
          <ac:spMkLst>
            <pc:docMk/>
            <pc:sldMk cId="1994450135" sldId="344"/>
            <ac:spMk id="10" creationId="{56E51591-8C9F-8269-C900-33B15B41D494}"/>
          </ac:spMkLst>
        </pc:spChg>
        <pc:spChg chg="add mod">
          <ac:chgData name="Sarawoot Kongyoung" userId="3c6e786b-6c74-44bb-b33c-0040d5d8c246" providerId="ADAL" clId="{3F317023-79AF-43FF-A89D-392FED8C5597}" dt="2024-09-14T16:23:20.105" v="287" actId="13822"/>
          <ac:spMkLst>
            <pc:docMk/>
            <pc:sldMk cId="1994450135" sldId="344"/>
            <ac:spMk id="12" creationId="{1E800D59-B347-EC72-E186-CB018B39D262}"/>
          </ac:spMkLst>
        </pc:spChg>
        <pc:spChg chg="mod">
          <ac:chgData name="Sarawoot Kongyoung" userId="3c6e786b-6c74-44bb-b33c-0040d5d8c246" providerId="ADAL" clId="{3F317023-79AF-43FF-A89D-392FED8C5597}" dt="2024-09-14T16:19:51.032" v="255" actId="1076"/>
          <ac:spMkLst>
            <pc:docMk/>
            <pc:sldMk cId="1994450135" sldId="344"/>
            <ac:spMk id="33" creationId="{BFBDFB97-FBF2-5AC0-4ADB-AB0D94EB359A}"/>
          </ac:spMkLst>
        </pc:spChg>
        <pc:spChg chg="mod">
          <ac:chgData name="Sarawoot Kongyoung" userId="3c6e786b-6c74-44bb-b33c-0040d5d8c246" providerId="ADAL" clId="{3F317023-79AF-43FF-A89D-392FED8C5597}" dt="2024-09-14T16:20:07.462" v="258" actId="1076"/>
          <ac:spMkLst>
            <pc:docMk/>
            <pc:sldMk cId="1994450135" sldId="344"/>
            <ac:spMk id="34" creationId="{1CDDE9A6-ED40-3D52-DAC6-8FC532D83ECB}"/>
          </ac:spMkLst>
        </pc:spChg>
        <pc:picChg chg="add mod modCrop">
          <ac:chgData name="Sarawoot Kongyoung" userId="3c6e786b-6c74-44bb-b33c-0040d5d8c246" providerId="ADAL" clId="{3F317023-79AF-43FF-A89D-392FED8C5597}" dt="2024-09-14T16:20:00.348" v="257" actId="1076"/>
          <ac:picMkLst>
            <pc:docMk/>
            <pc:sldMk cId="1994450135" sldId="344"/>
            <ac:picMk id="4" creationId="{058BBD8E-152B-490F-1826-850422B9EB24}"/>
          </ac:picMkLst>
        </pc:picChg>
        <pc:picChg chg="mod ord modCrop">
          <ac:chgData name="Sarawoot Kongyoung" userId="3c6e786b-6c74-44bb-b33c-0040d5d8c246" providerId="ADAL" clId="{3F317023-79AF-43FF-A89D-392FED8C5597}" dt="2024-09-14T16:19:51.032" v="255" actId="1076"/>
          <ac:picMkLst>
            <pc:docMk/>
            <pc:sldMk cId="1994450135" sldId="344"/>
            <ac:picMk id="5" creationId="{054AB7F9-EE5D-3A76-FBD6-0913C15BE8F7}"/>
          </ac:picMkLst>
        </pc:picChg>
        <pc:picChg chg="mod modCrop">
          <ac:chgData name="Sarawoot Kongyoung" userId="3c6e786b-6c74-44bb-b33c-0040d5d8c246" providerId="ADAL" clId="{3F317023-79AF-43FF-A89D-392FED8C5597}" dt="2024-09-14T16:23:03.325" v="281" actId="1076"/>
          <ac:picMkLst>
            <pc:docMk/>
            <pc:sldMk cId="1994450135" sldId="344"/>
            <ac:picMk id="7" creationId="{B2524C50-6BB8-244D-30B7-4A6F49FCEEED}"/>
          </ac:picMkLst>
        </pc:picChg>
      </pc:sldChg>
      <pc:sldChg chg="addSp modSp new mod modAnim">
        <pc:chgData name="Sarawoot Kongyoung" userId="3c6e786b-6c74-44bb-b33c-0040d5d8c246" providerId="ADAL" clId="{3F317023-79AF-43FF-A89D-392FED8C5597}" dt="2024-09-14T16:32:27.350" v="400" actId="20577"/>
        <pc:sldMkLst>
          <pc:docMk/>
          <pc:sldMk cId="477754349" sldId="345"/>
        </pc:sldMkLst>
        <pc:spChg chg="add mod">
          <ac:chgData name="Sarawoot Kongyoung" userId="3c6e786b-6c74-44bb-b33c-0040d5d8c246" providerId="ADAL" clId="{3F317023-79AF-43FF-A89D-392FED8C5597}" dt="2024-09-14T16:21:36.054" v="271" actId="1076"/>
          <ac:spMkLst>
            <pc:docMk/>
            <pc:sldMk cId="477754349" sldId="345"/>
            <ac:spMk id="4" creationId="{88D42E71-4CA3-5003-633A-5E973BB4DA03}"/>
          </ac:spMkLst>
        </pc:spChg>
        <pc:spChg chg="add mod">
          <ac:chgData name="Sarawoot Kongyoung" userId="3c6e786b-6c74-44bb-b33c-0040d5d8c246" providerId="ADAL" clId="{3F317023-79AF-43FF-A89D-392FED8C5597}" dt="2024-09-14T16:21:40.129" v="272" actId="1076"/>
          <ac:spMkLst>
            <pc:docMk/>
            <pc:sldMk cId="477754349" sldId="345"/>
            <ac:spMk id="5" creationId="{CBECCFAA-AFC9-FE69-5C23-A6926731CF28}"/>
          </ac:spMkLst>
        </pc:spChg>
        <pc:spChg chg="add mod">
          <ac:chgData name="Sarawoot Kongyoung" userId="3c6e786b-6c74-44bb-b33c-0040d5d8c246" providerId="ADAL" clId="{3F317023-79AF-43FF-A89D-392FED8C5597}" dt="2024-09-14T16:21:47.451" v="274" actId="1076"/>
          <ac:spMkLst>
            <pc:docMk/>
            <pc:sldMk cId="477754349" sldId="345"/>
            <ac:spMk id="6" creationId="{756B15A3-6EE7-803C-1251-4861B090D16E}"/>
          </ac:spMkLst>
        </pc:spChg>
        <pc:spChg chg="add mod">
          <ac:chgData name="Sarawoot Kongyoung" userId="3c6e786b-6c74-44bb-b33c-0040d5d8c246" providerId="ADAL" clId="{3F317023-79AF-43FF-A89D-392FED8C5597}" dt="2024-09-14T16:21:47.451" v="274" actId="1076"/>
          <ac:spMkLst>
            <pc:docMk/>
            <pc:sldMk cId="477754349" sldId="345"/>
            <ac:spMk id="7" creationId="{BC1EFE33-B4D5-817D-49C6-46A140A395EF}"/>
          </ac:spMkLst>
        </pc:spChg>
        <pc:spChg chg="add mod">
          <ac:chgData name="Sarawoot Kongyoung" userId="3c6e786b-6c74-44bb-b33c-0040d5d8c246" providerId="ADAL" clId="{3F317023-79AF-43FF-A89D-392FED8C5597}" dt="2024-09-14T16:32:27.350" v="400" actId="20577"/>
          <ac:spMkLst>
            <pc:docMk/>
            <pc:sldMk cId="477754349" sldId="345"/>
            <ac:spMk id="9" creationId="{F47CDE84-F27D-BFD6-7DDB-44AEF1975567}"/>
          </ac:spMkLst>
        </pc:spChg>
        <pc:spChg chg="add mod">
          <ac:chgData name="Sarawoot Kongyoung" userId="3c6e786b-6c74-44bb-b33c-0040d5d8c246" providerId="ADAL" clId="{3F317023-79AF-43FF-A89D-392FED8C5597}" dt="2024-09-14T16:23:39.562" v="292" actId="1076"/>
          <ac:spMkLst>
            <pc:docMk/>
            <pc:sldMk cId="477754349" sldId="345"/>
            <ac:spMk id="13" creationId="{FF66544C-9723-B085-6E9C-1C796B97A03F}"/>
          </ac:spMkLst>
        </pc:spChg>
        <pc:picChg chg="add mod modCrop">
          <ac:chgData name="Sarawoot Kongyoung" userId="3c6e786b-6c74-44bb-b33c-0040d5d8c246" providerId="ADAL" clId="{3F317023-79AF-43FF-A89D-392FED8C5597}" dt="2024-09-14T16:21:40.129" v="272" actId="1076"/>
          <ac:picMkLst>
            <pc:docMk/>
            <pc:sldMk cId="477754349" sldId="345"/>
            <ac:picMk id="2" creationId="{8D744352-D529-FB03-3840-B399FA8DEE1E}"/>
          </ac:picMkLst>
        </pc:picChg>
        <pc:picChg chg="add mod modCrop">
          <ac:chgData name="Sarawoot Kongyoung" userId="3c6e786b-6c74-44bb-b33c-0040d5d8c246" providerId="ADAL" clId="{3F317023-79AF-43FF-A89D-392FED8C5597}" dt="2024-09-14T16:21:36.054" v="271" actId="1076"/>
          <ac:picMkLst>
            <pc:docMk/>
            <pc:sldMk cId="477754349" sldId="345"/>
            <ac:picMk id="3" creationId="{C0422162-0B64-22F3-CC0B-53BB2BA56C24}"/>
          </ac:picMkLst>
        </pc:picChg>
        <pc:picChg chg="add mod">
          <ac:chgData name="Sarawoot Kongyoung" userId="3c6e786b-6c74-44bb-b33c-0040d5d8c246" providerId="ADAL" clId="{3F317023-79AF-43FF-A89D-392FED8C5597}" dt="2024-09-14T16:22:36.371" v="278" actId="1076"/>
          <ac:picMkLst>
            <pc:docMk/>
            <pc:sldMk cId="477754349" sldId="345"/>
            <ac:picMk id="11" creationId="{96A21A99-B50B-1AA4-F339-49C36B86CEC9}"/>
          </ac:picMkLst>
        </pc:picChg>
      </pc:sldChg>
      <pc:sldChg chg="addSp delSp modSp new mod modClrScheme chgLayout">
        <pc:chgData name="Sarawoot Kongyoung" userId="3c6e786b-6c74-44bb-b33c-0040d5d8c246" providerId="ADAL" clId="{3F317023-79AF-43FF-A89D-392FED8C5597}" dt="2024-09-14T16:31:21.091" v="395" actId="207"/>
        <pc:sldMkLst>
          <pc:docMk/>
          <pc:sldMk cId="2876286660" sldId="346"/>
        </pc:sldMkLst>
        <pc:spChg chg="del mod ord">
          <ac:chgData name="Sarawoot Kongyoung" userId="3c6e786b-6c74-44bb-b33c-0040d5d8c246" providerId="ADAL" clId="{3F317023-79AF-43FF-A89D-392FED8C5597}" dt="2024-09-14T16:29:08.263" v="349" actId="700"/>
          <ac:spMkLst>
            <pc:docMk/>
            <pc:sldMk cId="2876286660" sldId="346"/>
            <ac:spMk id="2" creationId="{94915844-C37A-33F0-AB51-24B6AE2A5D2D}"/>
          </ac:spMkLst>
        </pc:spChg>
        <pc:spChg chg="del mod ord">
          <ac:chgData name="Sarawoot Kongyoung" userId="3c6e786b-6c74-44bb-b33c-0040d5d8c246" providerId="ADAL" clId="{3F317023-79AF-43FF-A89D-392FED8C5597}" dt="2024-09-14T16:29:08.263" v="349" actId="700"/>
          <ac:spMkLst>
            <pc:docMk/>
            <pc:sldMk cId="2876286660" sldId="346"/>
            <ac:spMk id="3" creationId="{BC210840-2439-AECD-DDDD-AE3502A4D847}"/>
          </ac:spMkLst>
        </pc:spChg>
        <pc:spChg chg="add mod ord">
          <ac:chgData name="Sarawoot Kongyoung" userId="3c6e786b-6c74-44bb-b33c-0040d5d8c246" providerId="ADAL" clId="{3F317023-79AF-43FF-A89D-392FED8C5597}" dt="2024-09-14T16:29:09.014" v="350"/>
          <ac:spMkLst>
            <pc:docMk/>
            <pc:sldMk cId="2876286660" sldId="346"/>
            <ac:spMk id="4" creationId="{B91183DD-B56F-F80D-8637-19AECEE41742}"/>
          </ac:spMkLst>
        </pc:spChg>
        <pc:spChg chg="add mod ord">
          <ac:chgData name="Sarawoot Kongyoung" userId="3c6e786b-6c74-44bb-b33c-0040d5d8c246" providerId="ADAL" clId="{3F317023-79AF-43FF-A89D-392FED8C5597}" dt="2024-09-14T16:30:51.121" v="390" actId="27636"/>
          <ac:spMkLst>
            <pc:docMk/>
            <pc:sldMk cId="2876286660" sldId="346"/>
            <ac:spMk id="5" creationId="{D338BB38-3889-5CDE-A4E5-1AAC5324DA57}"/>
          </ac:spMkLst>
        </pc:spChg>
        <pc:spChg chg="add mod">
          <ac:chgData name="Sarawoot Kongyoung" userId="3c6e786b-6c74-44bb-b33c-0040d5d8c246" providerId="ADAL" clId="{3F317023-79AF-43FF-A89D-392FED8C5597}" dt="2024-09-14T16:31:21.091" v="395" actId="207"/>
          <ac:spMkLst>
            <pc:docMk/>
            <pc:sldMk cId="2876286660" sldId="346"/>
            <ac:spMk id="7" creationId="{B2AC000E-9868-B8CE-D5BE-8EE960F9F8EE}"/>
          </ac:spMkLst>
        </pc:spChg>
      </pc:sldChg>
      <pc:sldChg chg="addSp modSp new mod modClrScheme chgLayout">
        <pc:chgData name="Sarawoot Kongyoung" userId="3c6e786b-6c74-44bb-b33c-0040d5d8c246" providerId="ADAL" clId="{3F317023-79AF-43FF-A89D-392FED8C5597}" dt="2024-09-14T16:35:36.810" v="439" actId="20577"/>
        <pc:sldMkLst>
          <pc:docMk/>
          <pc:sldMk cId="2881263297" sldId="347"/>
        </pc:sldMkLst>
        <pc:spChg chg="add mod">
          <ac:chgData name="Sarawoot Kongyoung" userId="3c6e786b-6c74-44bb-b33c-0040d5d8c246" providerId="ADAL" clId="{3F317023-79AF-43FF-A89D-392FED8C5597}" dt="2024-09-14T16:35:36.810" v="439" actId="20577"/>
          <ac:spMkLst>
            <pc:docMk/>
            <pc:sldMk cId="2881263297" sldId="347"/>
            <ac:spMk id="2" creationId="{AC9CE75B-B27F-CBFF-200A-140FFE36DF8A}"/>
          </ac:spMkLst>
        </pc:spChg>
        <pc:spChg chg="add mod">
          <ac:chgData name="Sarawoot Kongyoung" userId="3c6e786b-6c74-44bb-b33c-0040d5d8c246" providerId="ADAL" clId="{3F317023-79AF-43FF-A89D-392FED8C5597}" dt="2024-09-14T16:35:29.767" v="416" actId="700"/>
          <ac:spMkLst>
            <pc:docMk/>
            <pc:sldMk cId="2881263297" sldId="347"/>
            <ac:spMk id="3" creationId="{EFBD7BC3-EB67-00B8-096E-F60C75A4EAA2}"/>
          </ac:spMkLst>
        </pc:spChg>
      </pc:sldChg>
      <pc:sldChg chg="addSp delSp modSp new mod modClrScheme modAnim chgLayout">
        <pc:chgData name="Sarawoot Kongyoung" userId="3c6e786b-6c74-44bb-b33c-0040d5d8c246" providerId="ADAL" clId="{3F317023-79AF-43FF-A89D-392FED8C5597}" dt="2024-09-14T16:54:45.862" v="519" actId="14100"/>
        <pc:sldMkLst>
          <pc:docMk/>
          <pc:sldMk cId="2059313898" sldId="348"/>
        </pc:sldMkLst>
        <pc:spChg chg="del mod ord">
          <ac:chgData name="Sarawoot Kongyoung" userId="3c6e786b-6c74-44bb-b33c-0040d5d8c246" providerId="ADAL" clId="{3F317023-79AF-43FF-A89D-392FED8C5597}" dt="2024-09-14T16:35:44.268" v="441" actId="700"/>
          <ac:spMkLst>
            <pc:docMk/>
            <pc:sldMk cId="2059313898" sldId="348"/>
            <ac:spMk id="2" creationId="{CDF469D9-D153-254F-8EAC-3BD84CB53110}"/>
          </ac:spMkLst>
        </pc:spChg>
        <pc:spChg chg="del mod ord">
          <ac:chgData name="Sarawoot Kongyoung" userId="3c6e786b-6c74-44bb-b33c-0040d5d8c246" providerId="ADAL" clId="{3F317023-79AF-43FF-A89D-392FED8C5597}" dt="2024-09-14T16:35:44.268" v="441" actId="700"/>
          <ac:spMkLst>
            <pc:docMk/>
            <pc:sldMk cId="2059313898" sldId="348"/>
            <ac:spMk id="3" creationId="{CD95EB59-3BA7-1748-AEDA-ED4FC710EBF7}"/>
          </ac:spMkLst>
        </pc:spChg>
        <pc:spChg chg="add del mod ord">
          <ac:chgData name="Sarawoot Kongyoung" userId="3c6e786b-6c74-44bb-b33c-0040d5d8c246" providerId="ADAL" clId="{3F317023-79AF-43FF-A89D-392FED8C5597}" dt="2024-09-14T16:39:52.780" v="444" actId="700"/>
          <ac:spMkLst>
            <pc:docMk/>
            <pc:sldMk cId="2059313898" sldId="348"/>
            <ac:spMk id="4" creationId="{B1D2835A-E8DF-D343-B909-1520B3577E2B}"/>
          </ac:spMkLst>
        </pc:spChg>
        <pc:spChg chg="add del mod ord">
          <ac:chgData name="Sarawoot Kongyoung" userId="3c6e786b-6c74-44bb-b33c-0040d5d8c246" providerId="ADAL" clId="{3F317023-79AF-43FF-A89D-392FED8C5597}" dt="2024-09-14T16:39:46.164" v="442" actId="22"/>
          <ac:spMkLst>
            <pc:docMk/>
            <pc:sldMk cId="2059313898" sldId="348"/>
            <ac:spMk id="5" creationId="{F0025111-C15F-5379-1241-160480F0E35B}"/>
          </ac:spMkLst>
        </pc:spChg>
        <pc:spChg chg="add mod">
          <ac:chgData name="Sarawoot Kongyoung" userId="3c6e786b-6c74-44bb-b33c-0040d5d8c246" providerId="ADAL" clId="{3F317023-79AF-43FF-A89D-392FED8C5597}" dt="2024-09-14T16:54:39.033" v="516" actId="14100"/>
          <ac:spMkLst>
            <pc:docMk/>
            <pc:sldMk cId="2059313898" sldId="348"/>
            <ac:spMk id="10" creationId="{02B26678-6B2B-105A-D0AE-EC280E169224}"/>
          </ac:spMkLst>
        </pc:spChg>
        <pc:spChg chg="add mod">
          <ac:chgData name="Sarawoot Kongyoung" userId="3c6e786b-6c74-44bb-b33c-0040d5d8c246" providerId="ADAL" clId="{3F317023-79AF-43FF-A89D-392FED8C5597}" dt="2024-09-14T16:54:45.862" v="519" actId="14100"/>
          <ac:spMkLst>
            <pc:docMk/>
            <pc:sldMk cId="2059313898" sldId="348"/>
            <ac:spMk id="11" creationId="{257AB261-6135-9937-775E-A6FBD266CE83}"/>
          </ac:spMkLst>
        </pc:spChg>
        <pc:picChg chg="add mod ord">
          <ac:chgData name="Sarawoot Kongyoung" userId="3c6e786b-6c74-44bb-b33c-0040d5d8c246" providerId="ADAL" clId="{3F317023-79AF-43FF-A89D-392FED8C5597}" dt="2024-09-14T16:39:53.891" v="445" actId="1076"/>
          <ac:picMkLst>
            <pc:docMk/>
            <pc:sldMk cId="2059313898" sldId="348"/>
            <ac:picMk id="7" creationId="{89A654CB-2B02-B547-2DDE-74BF11A838D9}"/>
          </ac:picMkLst>
        </pc:picChg>
        <pc:picChg chg="add mod">
          <ac:chgData name="Sarawoot Kongyoung" userId="3c6e786b-6c74-44bb-b33c-0040d5d8c246" providerId="ADAL" clId="{3F317023-79AF-43FF-A89D-392FED8C5597}" dt="2024-09-14T16:40:11.102" v="448" actId="1076"/>
          <ac:picMkLst>
            <pc:docMk/>
            <pc:sldMk cId="2059313898" sldId="348"/>
            <ac:picMk id="9" creationId="{3E890B58-27FB-D996-3537-F55E983925EB}"/>
          </ac:picMkLst>
        </pc:picChg>
      </pc:sldChg>
      <pc:sldChg chg="addSp delSp modSp new mod modClrScheme chgLayout">
        <pc:chgData name="Sarawoot Kongyoung" userId="3c6e786b-6c74-44bb-b33c-0040d5d8c246" providerId="ADAL" clId="{3F317023-79AF-43FF-A89D-392FED8C5597}" dt="2024-09-14T16:47:45.948" v="479" actId="1076"/>
        <pc:sldMkLst>
          <pc:docMk/>
          <pc:sldMk cId="372792982" sldId="349"/>
        </pc:sldMkLst>
        <pc:spChg chg="add del mod">
          <ac:chgData name="Sarawoot Kongyoung" userId="3c6e786b-6c74-44bb-b33c-0040d5d8c246" providerId="ADAL" clId="{3F317023-79AF-43FF-A89D-392FED8C5597}" dt="2024-09-14T16:47:10.271" v="474" actId="700"/>
          <ac:spMkLst>
            <pc:docMk/>
            <pc:sldMk cId="372792982" sldId="349"/>
            <ac:spMk id="2" creationId="{8AC2AC16-3467-2F37-9366-55C5A5227CFD}"/>
          </ac:spMkLst>
        </pc:spChg>
        <pc:spChg chg="add del mod">
          <ac:chgData name="Sarawoot Kongyoung" userId="3c6e786b-6c74-44bb-b33c-0040d5d8c246" providerId="ADAL" clId="{3F317023-79AF-43FF-A89D-392FED8C5597}" dt="2024-09-14T16:47:05.576" v="472" actId="22"/>
          <ac:spMkLst>
            <pc:docMk/>
            <pc:sldMk cId="372792982" sldId="349"/>
            <ac:spMk id="3" creationId="{BB6E0B7E-7840-9A40-C4FD-7A4C1522F9BA}"/>
          </ac:spMkLst>
        </pc:spChg>
        <pc:spChg chg="add mod">
          <ac:chgData name="Sarawoot Kongyoung" userId="3c6e786b-6c74-44bb-b33c-0040d5d8c246" providerId="ADAL" clId="{3F317023-79AF-43FF-A89D-392FED8C5597}" dt="2024-09-14T16:47:45.948" v="479" actId="1076"/>
          <ac:spMkLst>
            <pc:docMk/>
            <pc:sldMk cId="372792982" sldId="349"/>
            <ac:spMk id="9" creationId="{10DBEE12-2130-1481-8BCA-27516CB3C954}"/>
          </ac:spMkLst>
        </pc:spChg>
        <pc:picChg chg="add mod ord">
          <ac:chgData name="Sarawoot Kongyoung" userId="3c6e786b-6c74-44bb-b33c-0040d5d8c246" providerId="ADAL" clId="{3F317023-79AF-43FF-A89D-392FED8C5597}" dt="2024-09-14T16:47:12.444" v="475" actId="1076"/>
          <ac:picMkLst>
            <pc:docMk/>
            <pc:sldMk cId="372792982" sldId="349"/>
            <ac:picMk id="5" creationId="{03FCB746-EF3C-8144-0C83-360653B954FC}"/>
          </ac:picMkLst>
        </pc:picChg>
        <pc:picChg chg="add mod">
          <ac:chgData name="Sarawoot Kongyoung" userId="3c6e786b-6c74-44bb-b33c-0040d5d8c246" providerId="ADAL" clId="{3F317023-79AF-43FF-A89D-392FED8C5597}" dt="2024-09-14T16:47:20.116" v="477" actId="1076"/>
          <ac:picMkLst>
            <pc:docMk/>
            <pc:sldMk cId="372792982" sldId="349"/>
            <ac:picMk id="7" creationId="{3442AB97-4B62-9582-312B-FDBFECEE6EBD}"/>
          </ac:picMkLst>
        </pc:picChg>
      </pc:sldChg>
      <pc:sldChg chg="addSp delSp modSp new mod modClrScheme chgLayout">
        <pc:chgData name="Sarawoot Kongyoung" userId="3c6e786b-6c74-44bb-b33c-0040d5d8c246" providerId="ADAL" clId="{3F317023-79AF-43FF-A89D-392FED8C5597}" dt="2024-09-14T16:42:25.118" v="470" actId="13822"/>
        <pc:sldMkLst>
          <pc:docMk/>
          <pc:sldMk cId="4110219009" sldId="350"/>
        </pc:sldMkLst>
        <pc:spChg chg="del mod ord">
          <ac:chgData name="Sarawoot Kongyoung" userId="3c6e786b-6c74-44bb-b33c-0040d5d8c246" providerId="ADAL" clId="{3F317023-79AF-43FF-A89D-392FED8C5597}" dt="2024-09-14T16:41:53.436" v="451" actId="700"/>
          <ac:spMkLst>
            <pc:docMk/>
            <pc:sldMk cId="4110219009" sldId="350"/>
            <ac:spMk id="2" creationId="{736B4922-0215-9FAC-399E-6F5B72544A70}"/>
          </ac:spMkLst>
        </pc:spChg>
        <pc:spChg chg="del mod ord">
          <ac:chgData name="Sarawoot Kongyoung" userId="3c6e786b-6c74-44bb-b33c-0040d5d8c246" providerId="ADAL" clId="{3F317023-79AF-43FF-A89D-392FED8C5597}" dt="2024-09-14T16:41:53.436" v="451" actId="700"/>
          <ac:spMkLst>
            <pc:docMk/>
            <pc:sldMk cId="4110219009" sldId="350"/>
            <ac:spMk id="3" creationId="{3BEA45AD-2CE0-2CB6-3181-423000A4DAF5}"/>
          </ac:spMkLst>
        </pc:spChg>
        <pc:spChg chg="add del mod ord">
          <ac:chgData name="Sarawoot Kongyoung" userId="3c6e786b-6c74-44bb-b33c-0040d5d8c246" providerId="ADAL" clId="{3F317023-79AF-43FF-A89D-392FED8C5597}" dt="2024-09-14T16:41:56.763" v="453" actId="700"/>
          <ac:spMkLst>
            <pc:docMk/>
            <pc:sldMk cId="4110219009" sldId="350"/>
            <ac:spMk id="4" creationId="{7BD272BA-BDBD-5AD9-40D9-202EFD4284A7}"/>
          </ac:spMkLst>
        </pc:spChg>
        <pc:spChg chg="add mod ord">
          <ac:chgData name="Sarawoot Kongyoung" userId="3c6e786b-6c74-44bb-b33c-0040d5d8c246" providerId="ADAL" clId="{3F317023-79AF-43FF-A89D-392FED8C5597}" dt="2024-09-14T16:42:10.500" v="462" actId="27636"/>
          <ac:spMkLst>
            <pc:docMk/>
            <pc:sldMk cId="4110219009" sldId="350"/>
            <ac:spMk id="5" creationId="{A19B4B58-BB68-A562-D624-AED18EA4B97F}"/>
          </ac:spMkLst>
        </pc:spChg>
        <pc:spChg chg="add mod">
          <ac:chgData name="Sarawoot Kongyoung" userId="3c6e786b-6c74-44bb-b33c-0040d5d8c246" providerId="ADAL" clId="{3F317023-79AF-43FF-A89D-392FED8C5597}" dt="2024-09-14T16:42:25.118" v="470" actId="13822"/>
          <ac:spMkLst>
            <pc:docMk/>
            <pc:sldMk cId="4110219009" sldId="350"/>
            <ac:spMk id="7" creationId="{833C98AF-B5B3-1009-7169-F02C72BAACFE}"/>
          </ac:spMkLst>
        </pc:spChg>
      </pc:sldChg>
      <pc:sldChg chg="addSp modSp new mod">
        <pc:chgData name="Sarawoot Kongyoung" userId="3c6e786b-6c74-44bb-b33c-0040d5d8c246" providerId="ADAL" clId="{3F317023-79AF-43FF-A89D-392FED8C5597}" dt="2024-09-14T16:51:42.278" v="494" actId="1582"/>
        <pc:sldMkLst>
          <pc:docMk/>
          <pc:sldMk cId="3625681149" sldId="351"/>
        </pc:sldMkLst>
        <pc:spChg chg="add mod">
          <ac:chgData name="Sarawoot Kongyoung" userId="3c6e786b-6c74-44bb-b33c-0040d5d8c246" providerId="ADAL" clId="{3F317023-79AF-43FF-A89D-392FED8C5597}" dt="2024-09-14T16:51:21.831" v="490" actId="20577"/>
          <ac:spMkLst>
            <pc:docMk/>
            <pc:sldMk cId="3625681149" sldId="351"/>
            <ac:spMk id="6" creationId="{839E7E42-6821-E854-4EB1-89E5D22F84F2}"/>
          </ac:spMkLst>
        </pc:spChg>
        <pc:spChg chg="add mod">
          <ac:chgData name="Sarawoot Kongyoung" userId="3c6e786b-6c74-44bb-b33c-0040d5d8c246" providerId="ADAL" clId="{3F317023-79AF-43FF-A89D-392FED8C5597}" dt="2024-09-14T16:51:42.278" v="494" actId="1582"/>
          <ac:spMkLst>
            <pc:docMk/>
            <pc:sldMk cId="3625681149" sldId="351"/>
            <ac:spMk id="7" creationId="{4D5A25AC-A754-7573-849E-04CADE1535D9}"/>
          </ac:spMkLst>
        </pc:spChg>
        <pc:picChg chg="add mod">
          <ac:chgData name="Sarawoot Kongyoung" userId="3c6e786b-6c74-44bb-b33c-0040d5d8c246" providerId="ADAL" clId="{3F317023-79AF-43FF-A89D-392FED8C5597}" dt="2024-09-14T16:51:04.295" v="482" actId="1076"/>
          <ac:picMkLst>
            <pc:docMk/>
            <pc:sldMk cId="3625681149" sldId="351"/>
            <ac:picMk id="3" creationId="{CB3AF624-F8A3-A67A-FD98-0D42BE967E05}"/>
          </ac:picMkLst>
        </pc:picChg>
        <pc:picChg chg="add mod">
          <ac:chgData name="Sarawoot Kongyoung" userId="3c6e786b-6c74-44bb-b33c-0040d5d8c246" providerId="ADAL" clId="{3F317023-79AF-43FF-A89D-392FED8C5597}" dt="2024-09-14T16:51:12.336" v="484" actId="1076"/>
          <ac:picMkLst>
            <pc:docMk/>
            <pc:sldMk cId="3625681149" sldId="351"/>
            <ac:picMk id="5" creationId="{F19B543F-1436-5C40-76E5-C7A5FCBECBF4}"/>
          </ac:picMkLst>
        </pc:picChg>
      </pc:sldChg>
      <pc:sldChg chg="addSp modSp new mod">
        <pc:chgData name="Sarawoot Kongyoung" userId="3c6e786b-6c74-44bb-b33c-0040d5d8c246" providerId="ADAL" clId="{3F317023-79AF-43FF-A89D-392FED8C5597}" dt="2024-09-14T17:00:32.200" v="596" actId="20577"/>
        <pc:sldMkLst>
          <pc:docMk/>
          <pc:sldMk cId="1548479788" sldId="352"/>
        </pc:sldMkLst>
        <pc:spChg chg="add mod">
          <ac:chgData name="Sarawoot Kongyoung" userId="3c6e786b-6c74-44bb-b33c-0040d5d8c246" providerId="ADAL" clId="{3F317023-79AF-43FF-A89D-392FED8C5597}" dt="2024-09-14T17:00:32.200" v="596" actId="20577"/>
          <ac:spMkLst>
            <pc:docMk/>
            <pc:sldMk cId="1548479788" sldId="352"/>
            <ac:spMk id="6" creationId="{CC3011BC-E281-1FF6-E16B-2616C573630A}"/>
          </ac:spMkLst>
        </pc:spChg>
        <pc:picChg chg="add mod">
          <ac:chgData name="Sarawoot Kongyoung" userId="3c6e786b-6c74-44bb-b33c-0040d5d8c246" providerId="ADAL" clId="{3F317023-79AF-43FF-A89D-392FED8C5597}" dt="2024-09-14T17:00:09.338" v="588" actId="1076"/>
          <ac:picMkLst>
            <pc:docMk/>
            <pc:sldMk cId="1548479788" sldId="352"/>
            <ac:picMk id="3" creationId="{FA2B87F9-CBB6-2077-0BE6-7EDBA511D065}"/>
          </ac:picMkLst>
        </pc:picChg>
        <pc:picChg chg="add mod">
          <ac:chgData name="Sarawoot Kongyoung" userId="3c6e786b-6c74-44bb-b33c-0040d5d8c246" providerId="ADAL" clId="{3F317023-79AF-43FF-A89D-392FED8C5597}" dt="2024-09-14T17:00:17.467" v="590" actId="1076"/>
          <ac:picMkLst>
            <pc:docMk/>
            <pc:sldMk cId="1548479788" sldId="352"/>
            <ac:picMk id="5" creationId="{E9958CCD-1694-ADD4-59B9-FF602366A425}"/>
          </ac:picMkLst>
        </pc:picChg>
      </pc:sldChg>
      <pc:sldChg chg="addSp delSp modSp new mod modClrScheme modAnim chgLayout">
        <pc:chgData name="Sarawoot Kongyoung" userId="3c6e786b-6c74-44bb-b33c-0040d5d8c246" providerId="ADAL" clId="{3F317023-79AF-43FF-A89D-392FED8C5597}" dt="2024-09-14T17:03:55.792" v="624"/>
        <pc:sldMkLst>
          <pc:docMk/>
          <pc:sldMk cId="510704834" sldId="353"/>
        </pc:sldMkLst>
        <pc:spChg chg="add mod">
          <ac:chgData name="Sarawoot Kongyoung" userId="3c6e786b-6c74-44bb-b33c-0040d5d8c246" providerId="ADAL" clId="{3F317023-79AF-43FF-A89D-392FED8C5597}" dt="2024-09-14T16:53:55.604" v="501" actId="20577"/>
          <ac:spMkLst>
            <pc:docMk/>
            <pc:sldMk cId="510704834" sldId="353"/>
            <ac:spMk id="2" creationId="{4A00D4F9-F1EE-8423-56D6-DEF23A263C04}"/>
          </ac:spMkLst>
        </pc:spChg>
        <pc:spChg chg="add del mod">
          <ac:chgData name="Sarawoot Kongyoung" userId="3c6e786b-6c74-44bb-b33c-0040d5d8c246" providerId="ADAL" clId="{3F317023-79AF-43FF-A89D-392FED8C5597}" dt="2024-09-14T16:53:49.130" v="498"/>
          <ac:spMkLst>
            <pc:docMk/>
            <pc:sldMk cId="510704834" sldId="353"/>
            <ac:spMk id="3" creationId="{48D58133-C6FB-06CC-ACF3-C2304232E1BF}"/>
          </ac:spMkLst>
        </pc:spChg>
        <pc:spChg chg="add mod">
          <ac:chgData name="Sarawoot Kongyoung" userId="3c6e786b-6c74-44bb-b33c-0040d5d8c246" providerId="ADAL" clId="{3F317023-79AF-43FF-A89D-392FED8C5597}" dt="2024-09-14T16:54:14.518" v="513" actId="207"/>
          <ac:spMkLst>
            <pc:docMk/>
            <pc:sldMk cId="510704834" sldId="353"/>
            <ac:spMk id="4" creationId="{4479E8EB-2218-E508-4074-3ED3AEEB63B0}"/>
          </ac:spMkLst>
        </pc:spChg>
        <pc:spChg chg="add mod">
          <ac:chgData name="Sarawoot Kongyoung" userId="3c6e786b-6c74-44bb-b33c-0040d5d8c246" providerId="ADAL" clId="{3F317023-79AF-43FF-A89D-392FED8C5597}" dt="2024-09-14T16:55:21.850" v="525" actId="1076"/>
          <ac:spMkLst>
            <pc:docMk/>
            <pc:sldMk cId="510704834" sldId="353"/>
            <ac:spMk id="7" creationId="{C8FB6F34-DCBC-7BF0-91B2-98DBD5C2B834}"/>
          </ac:spMkLst>
        </pc:spChg>
        <pc:spChg chg="add mod">
          <ac:chgData name="Sarawoot Kongyoung" userId="3c6e786b-6c74-44bb-b33c-0040d5d8c246" providerId="ADAL" clId="{3F317023-79AF-43FF-A89D-392FED8C5597}" dt="2024-09-14T16:55:17.728" v="524" actId="1076"/>
          <ac:spMkLst>
            <pc:docMk/>
            <pc:sldMk cId="510704834" sldId="353"/>
            <ac:spMk id="8" creationId="{8DD0E07B-BEE7-AC85-E36D-2974CA98885D}"/>
          </ac:spMkLst>
        </pc:spChg>
        <pc:spChg chg="add mod">
          <ac:chgData name="Sarawoot Kongyoung" userId="3c6e786b-6c74-44bb-b33c-0040d5d8c246" providerId="ADAL" clId="{3F317023-79AF-43FF-A89D-392FED8C5597}" dt="2024-09-14T16:55:59.409" v="532" actId="1076"/>
          <ac:spMkLst>
            <pc:docMk/>
            <pc:sldMk cId="510704834" sldId="353"/>
            <ac:spMk id="10" creationId="{5CB47227-4FAB-343B-2892-4014F5C63640}"/>
          </ac:spMkLst>
        </pc:spChg>
        <pc:spChg chg="add mod">
          <ac:chgData name="Sarawoot Kongyoung" userId="3c6e786b-6c74-44bb-b33c-0040d5d8c246" providerId="ADAL" clId="{3F317023-79AF-43FF-A89D-392FED8C5597}" dt="2024-09-14T16:55:59.409" v="532" actId="1076"/>
          <ac:spMkLst>
            <pc:docMk/>
            <pc:sldMk cId="510704834" sldId="353"/>
            <ac:spMk id="11" creationId="{6100BB1D-B1D9-8D8E-1BF1-D4E2F07B3F4E}"/>
          </ac:spMkLst>
        </pc:spChg>
        <pc:picChg chg="add mod modCrop">
          <ac:chgData name="Sarawoot Kongyoung" userId="3c6e786b-6c74-44bb-b33c-0040d5d8c246" providerId="ADAL" clId="{3F317023-79AF-43FF-A89D-392FED8C5597}" dt="2024-09-14T16:55:21.850" v="525" actId="1076"/>
          <ac:picMkLst>
            <pc:docMk/>
            <pc:sldMk cId="510704834" sldId="353"/>
            <ac:picMk id="5" creationId="{2F7F8CDE-67AB-AA99-C300-19A6043DECD8}"/>
          </ac:picMkLst>
        </pc:picChg>
        <pc:picChg chg="add mod modCrop">
          <ac:chgData name="Sarawoot Kongyoung" userId="3c6e786b-6c74-44bb-b33c-0040d5d8c246" providerId="ADAL" clId="{3F317023-79AF-43FF-A89D-392FED8C5597}" dt="2024-09-14T16:55:17.728" v="524" actId="1076"/>
          <ac:picMkLst>
            <pc:docMk/>
            <pc:sldMk cId="510704834" sldId="353"/>
            <ac:picMk id="6" creationId="{EFB81542-EC86-5FAE-5167-F1C4045BC4B4}"/>
          </ac:picMkLst>
        </pc:picChg>
        <pc:picChg chg="add mod modCrop">
          <ac:chgData name="Sarawoot Kongyoung" userId="3c6e786b-6c74-44bb-b33c-0040d5d8c246" providerId="ADAL" clId="{3F317023-79AF-43FF-A89D-392FED8C5597}" dt="2024-09-14T16:55:42.161" v="530" actId="1076"/>
          <ac:picMkLst>
            <pc:docMk/>
            <pc:sldMk cId="510704834" sldId="353"/>
            <ac:picMk id="9" creationId="{D2747B2F-599F-B2C2-18E0-17E494F0AD85}"/>
          </ac:picMkLst>
        </pc:picChg>
      </pc:sldChg>
      <pc:sldChg chg="addSp delSp modSp add mod modAnim">
        <pc:chgData name="Sarawoot Kongyoung" userId="3c6e786b-6c74-44bb-b33c-0040d5d8c246" providerId="ADAL" clId="{3F317023-79AF-43FF-A89D-392FED8C5597}" dt="2024-09-14T17:03:51.442" v="623"/>
        <pc:sldMkLst>
          <pc:docMk/>
          <pc:sldMk cId="3413649988" sldId="354"/>
        </pc:sldMkLst>
        <pc:spChg chg="mod">
          <ac:chgData name="Sarawoot Kongyoung" userId="3c6e786b-6c74-44bb-b33c-0040d5d8c246" providerId="ADAL" clId="{3F317023-79AF-43FF-A89D-392FED8C5597}" dt="2024-09-14T16:56:33.045" v="543" actId="20577"/>
          <ac:spMkLst>
            <pc:docMk/>
            <pc:sldMk cId="3413649988" sldId="354"/>
            <ac:spMk id="2" creationId="{237D38F9-B280-3CF4-CDAD-4DEFFC021241}"/>
          </ac:spMkLst>
        </pc:spChg>
        <pc:spChg chg="mod">
          <ac:chgData name="Sarawoot Kongyoung" userId="3c6e786b-6c74-44bb-b33c-0040d5d8c246" providerId="ADAL" clId="{3F317023-79AF-43FF-A89D-392FED8C5597}" dt="2024-09-14T16:57:31.545" v="555" actId="20577"/>
          <ac:spMkLst>
            <pc:docMk/>
            <pc:sldMk cId="3413649988" sldId="354"/>
            <ac:spMk id="4" creationId="{8AC0A6F3-369B-EFB2-7074-4386484BF599}"/>
          </ac:spMkLst>
        </pc:spChg>
        <pc:spChg chg="mod">
          <ac:chgData name="Sarawoot Kongyoung" userId="3c6e786b-6c74-44bb-b33c-0040d5d8c246" providerId="ADAL" clId="{3F317023-79AF-43FF-A89D-392FED8C5597}" dt="2024-09-14T16:57:08.381" v="547" actId="1076"/>
          <ac:spMkLst>
            <pc:docMk/>
            <pc:sldMk cId="3413649988" sldId="354"/>
            <ac:spMk id="7" creationId="{1F3EDC28-F6D3-D6F2-0800-BD893B0FF43D}"/>
          </ac:spMkLst>
        </pc:spChg>
        <pc:spChg chg="mod">
          <ac:chgData name="Sarawoot Kongyoung" userId="3c6e786b-6c74-44bb-b33c-0040d5d8c246" providerId="ADAL" clId="{3F317023-79AF-43FF-A89D-392FED8C5597}" dt="2024-09-14T16:57:16.687" v="549" actId="1076"/>
          <ac:spMkLst>
            <pc:docMk/>
            <pc:sldMk cId="3413649988" sldId="354"/>
            <ac:spMk id="8" creationId="{81763639-9EAD-5371-7B48-F331C18F65D9}"/>
          </ac:spMkLst>
        </pc:spChg>
        <pc:spChg chg="mod">
          <ac:chgData name="Sarawoot Kongyoung" userId="3c6e786b-6c74-44bb-b33c-0040d5d8c246" providerId="ADAL" clId="{3F317023-79AF-43FF-A89D-392FED8C5597}" dt="2024-09-14T16:57:12.919" v="548" actId="1076"/>
          <ac:spMkLst>
            <pc:docMk/>
            <pc:sldMk cId="3413649988" sldId="354"/>
            <ac:spMk id="10" creationId="{3C3C9EEF-7005-544D-6AE6-8814F4A5CA21}"/>
          </ac:spMkLst>
        </pc:spChg>
        <pc:picChg chg="add mod modCrop">
          <ac:chgData name="Sarawoot Kongyoung" userId="3c6e786b-6c74-44bb-b33c-0040d5d8c246" providerId="ADAL" clId="{3F317023-79AF-43FF-A89D-392FED8C5597}" dt="2024-09-14T16:58:10.848" v="560" actId="732"/>
          <ac:picMkLst>
            <pc:docMk/>
            <pc:sldMk cId="3413649988" sldId="354"/>
            <ac:picMk id="3" creationId="{85111A8C-0951-BC2E-5CFF-062D59B346D9}"/>
          </ac:picMkLst>
        </pc:picChg>
        <pc:picChg chg="mod modCrop">
          <ac:chgData name="Sarawoot Kongyoung" userId="3c6e786b-6c74-44bb-b33c-0040d5d8c246" providerId="ADAL" clId="{3F317023-79AF-43FF-A89D-392FED8C5597}" dt="2024-09-14T16:58:20.212" v="561" actId="732"/>
          <ac:picMkLst>
            <pc:docMk/>
            <pc:sldMk cId="3413649988" sldId="354"/>
            <ac:picMk id="5" creationId="{DB54E783-F3CF-256E-C689-BCAFCE805816}"/>
          </ac:picMkLst>
        </pc:picChg>
        <pc:picChg chg="mod modCrop">
          <ac:chgData name="Sarawoot Kongyoung" userId="3c6e786b-6c74-44bb-b33c-0040d5d8c246" providerId="ADAL" clId="{3F317023-79AF-43FF-A89D-392FED8C5597}" dt="2024-09-14T16:58:24.376" v="562" actId="732"/>
          <ac:picMkLst>
            <pc:docMk/>
            <pc:sldMk cId="3413649988" sldId="354"/>
            <ac:picMk id="6" creationId="{A4727A2E-AA17-A4C3-FBAF-E76B79BD9A7B}"/>
          </ac:picMkLst>
        </pc:picChg>
        <pc:picChg chg="del">
          <ac:chgData name="Sarawoot Kongyoung" userId="3c6e786b-6c74-44bb-b33c-0040d5d8c246" providerId="ADAL" clId="{3F317023-79AF-43FF-A89D-392FED8C5597}" dt="2024-09-14T16:57:49.477" v="556" actId="478"/>
          <ac:picMkLst>
            <pc:docMk/>
            <pc:sldMk cId="3413649988" sldId="354"/>
            <ac:picMk id="9" creationId="{21294032-5385-6A93-A8D3-F899297FD4BF}"/>
          </ac:picMkLst>
        </pc:picChg>
      </pc:sldChg>
      <pc:sldChg chg="addSp delSp modSp add mod modAnim">
        <pc:chgData name="Sarawoot Kongyoung" userId="3c6e786b-6c74-44bb-b33c-0040d5d8c246" providerId="ADAL" clId="{3F317023-79AF-43FF-A89D-392FED8C5597}" dt="2024-09-14T17:03:46.685" v="622"/>
        <pc:sldMkLst>
          <pc:docMk/>
          <pc:sldMk cId="372950320" sldId="355"/>
        </pc:sldMkLst>
        <pc:spChg chg="mod">
          <ac:chgData name="Sarawoot Kongyoung" userId="3c6e786b-6c74-44bb-b33c-0040d5d8c246" providerId="ADAL" clId="{3F317023-79AF-43FF-A89D-392FED8C5597}" dt="2024-09-14T16:59:11.215" v="572" actId="20577"/>
          <ac:spMkLst>
            <pc:docMk/>
            <pc:sldMk cId="372950320" sldId="355"/>
            <ac:spMk id="2" creationId="{F9673F42-A9D4-E25D-563C-057C238DDF71}"/>
          </ac:spMkLst>
        </pc:spChg>
        <pc:spChg chg="mod">
          <ac:chgData name="Sarawoot Kongyoung" userId="3c6e786b-6c74-44bb-b33c-0040d5d8c246" providerId="ADAL" clId="{3F317023-79AF-43FF-A89D-392FED8C5597}" dt="2024-09-14T16:59:36.870" v="586" actId="1076"/>
          <ac:spMkLst>
            <pc:docMk/>
            <pc:sldMk cId="372950320" sldId="355"/>
            <ac:spMk id="4" creationId="{0E7F6719-6537-6821-7DCD-A61551C77C34}"/>
          </ac:spMkLst>
        </pc:spChg>
        <pc:spChg chg="add mod">
          <ac:chgData name="Sarawoot Kongyoung" userId="3c6e786b-6c74-44bb-b33c-0040d5d8c246" providerId="ADAL" clId="{3F317023-79AF-43FF-A89D-392FED8C5597}" dt="2024-09-14T17:01:17.843" v="604" actId="14100"/>
          <ac:spMkLst>
            <pc:docMk/>
            <pc:sldMk cId="372950320" sldId="355"/>
            <ac:spMk id="12" creationId="{20D28BF4-69E1-5FE4-C280-426AC6039BB8}"/>
          </ac:spMkLst>
        </pc:spChg>
        <pc:picChg chg="del">
          <ac:chgData name="Sarawoot Kongyoung" userId="3c6e786b-6c74-44bb-b33c-0040d5d8c246" providerId="ADAL" clId="{3F317023-79AF-43FF-A89D-392FED8C5597}" dt="2024-09-14T17:00:48.703" v="597" actId="478"/>
          <ac:picMkLst>
            <pc:docMk/>
            <pc:sldMk cId="372950320" sldId="355"/>
            <ac:picMk id="3" creationId="{2B4AC323-D324-5D51-FE58-50AED4A3C5B7}"/>
          </ac:picMkLst>
        </pc:picChg>
        <pc:picChg chg="add mod modCrop">
          <ac:chgData name="Sarawoot Kongyoung" userId="3c6e786b-6c74-44bb-b33c-0040d5d8c246" providerId="ADAL" clId="{3F317023-79AF-43FF-A89D-392FED8C5597}" dt="2024-09-14T17:01:00.709" v="601" actId="1076"/>
          <ac:picMkLst>
            <pc:docMk/>
            <pc:sldMk cId="372950320" sldId="355"/>
            <ac:picMk id="9" creationId="{5E2CC4B8-2335-C6D6-9AD3-ED2DC0F7F1F0}"/>
          </ac:picMkLst>
        </pc:picChg>
      </pc:sldChg>
      <pc:sldChg chg="addSp delSp modSp add mod modAnim">
        <pc:chgData name="Sarawoot Kongyoung" userId="3c6e786b-6c74-44bb-b33c-0040d5d8c246" providerId="ADAL" clId="{3F317023-79AF-43FF-A89D-392FED8C5597}" dt="2024-09-14T17:03:41.838" v="621"/>
        <pc:sldMkLst>
          <pc:docMk/>
          <pc:sldMk cId="3535604385" sldId="356"/>
        </pc:sldMkLst>
        <pc:spChg chg="mod">
          <ac:chgData name="Sarawoot Kongyoung" userId="3c6e786b-6c74-44bb-b33c-0040d5d8c246" providerId="ADAL" clId="{3F317023-79AF-43FF-A89D-392FED8C5597}" dt="2024-09-14T17:01:47.675" v="610" actId="20577"/>
          <ac:spMkLst>
            <pc:docMk/>
            <pc:sldMk cId="3535604385" sldId="356"/>
            <ac:spMk id="2" creationId="{4D00B16D-C75A-4D95-1140-B6F505E7FF58}"/>
          </ac:spMkLst>
        </pc:spChg>
        <pc:spChg chg="mod">
          <ac:chgData name="Sarawoot Kongyoung" userId="3c6e786b-6c74-44bb-b33c-0040d5d8c246" providerId="ADAL" clId="{3F317023-79AF-43FF-A89D-392FED8C5597}" dt="2024-09-14T17:01:58.031" v="611"/>
          <ac:spMkLst>
            <pc:docMk/>
            <pc:sldMk cId="3535604385" sldId="356"/>
            <ac:spMk id="4" creationId="{B89D2F4C-B24F-2FD8-B2E6-E42C66C1EC10}"/>
          </ac:spMkLst>
        </pc:spChg>
        <pc:spChg chg="mod">
          <ac:chgData name="Sarawoot Kongyoung" userId="3c6e786b-6c74-44bb-b33c-0040d5d8c246" providerId="ADAL" clId="{3F317023-79AF-43FF-A89D-392FED8C5597}" dt="2024-09-14T17:03:18.603" v="618" actId="1076"/>
          <ac:spMkLst>
            <pc:docMk/>
            <pc:sldMk cId="3535604385" sldId="356"/>
            <ac:spMk id="12" creationId="{3E675D6C-C917-591F-FBFD-210334804035}"/>
          </ac:spMkLst>
        </pc:spChg>
        <pc:spChg chg="add mod">
          <ac:chgData name="Sarawoot Kongyoung" userId="3c6e786b-6c74-44bb-b33c-0040d5d8c246" providerId="ADAL" clId="{3F317023-79AF-43FF-A89D-392FED8C5597}" dt="2024-09-14T17:03:23.267" v="620" actId="1076"/>
          <ac:spMkLst>
            <pc:docMk/>
            <pc:sldMk cId="3535604385" sldId="356"/>
            <ac:spMk id="14" creationId="{B2C8B0C0-588B-2620-A71F-E8F09ECA06AC}"/>
          </ac:spMkLst>
        </pc:spChg>
        <pc:picChg chg="del">
          <ac:chgData name="Sarawoot Kongyoung" userId="3c6e786b-6c74-44bb-b33c-0040d5d8c246" providerId="ADAL" clId="{3F317023-79AF-43FF-A89D-392FED8C5597}" dt="2024-09-14T17:03:09.510" v="614" actId="478"/>
          <ac:picMkLst>
            <pc:docMk/>
            <pc:sldMk cId="3535604385" sldId="356"/>
            <ac:picMk id="9" creationId="{DB9C83C7-B987-511C-6CB4-BAAEE830BFC2}"/>
          </ac:picMkLst>
        </pc:picChg>
        <pc:picChg chg="add mod ord">
          <ac:chgData name="Sarawoot Kongyoung" userId="3c6e786b-6c74-44bb-b33c-0040d5d8c246" providerId="ADAL" clId="{3F317023-79AF-43FF-A89D-392FED8C5597}" dt="2024-09-14T17:03:15.234" v="617" actId="167"/>
          <ac:picMkLst>
            <pc:docMk/>
            <pc:sldMk cId="3535604385" sldId="356"/>
            <ac:picMk id="13" creationId="{62FCC9EF-8A5D-4E53-EF23-9828610238F2}"/>
          </ac:picMkLst>
        </pc:picChg>
      </pc:sldChg>
      <pc:sldChg chg="addSp delSp modSp new mod modClrScheme chgLayout">
        <pc:chgData name="Sarawoot Kongyoung" userId="3c6e786b-6c74-44bb-b33c-0040d5d8c246" providerId="ADAL" clId="{3F317023-79AF-43FF-A89D-392FED8C5597}" dt="2024-09-14T17:04:57.975" v="634" actId="1076"/>
        <pc:sldMkLst>
          <pc:docMk/>
          <pc:sldMk cId="187859346" sldId="357"/>
        </pc:sldMkLst>
        <pc:spChg chg="del">
          <ac:chgData name="Sarawoot Kongyoung" userId="3c6e786b-6c74-44bb-b33c-0040d5d8c246" providerId="ADAL" clId="{3F317023-79AF-43FF-A89D-392FED8C5597}" dt="2024-09-14T17:02:06.902" v="613" actId="700"/>
          <ac:spMkLst>
            <pc:docMk/>
            <pc:sldMk cId="187859346" sldId="357"/>
            <ac:spMk id="2" creationId="{ACEF1142-B398-77CC-B10A-F73DC685AD2D}"/>
          </ac:spMkLst>
        </pc:spChg>
        <pc:spChg chg="del">
          <ac:chgData name="Sarawoot Kongyoung" userId="3c6e786b-6c74-44bb-b33c-0040d5d8c246" providerId="ADAL" clId="{3F317023-79AF-43FF-A89D-392FED8C5597}" dt="2024-09-14T17:02:06.902" v="613" actId="700"/>
          <ac:spMkLst>
            <pc:docMk/>
            <pc:sldMk cId="187859346" sldId="357"/>
            <ac:spMk id="3" creationId="{EF589C74-639C-2F94-A2BC-85C1B27A5537}"/>
          </ac:spMkLst>
        </pc:spChg>
        <pc:spChg chg="add mod">
          <ac:chgData name="Sarawoot Kongyoung" userId="3c6e786b-6c74-44bb-b33c-0040d5d8c246" providerId="ADAL" clId="{3F317023-79AF-43FF-A89D-392FED8C5597}" dt="2024-09-14T17:04:10.151" v="630" actId="20577"/>
          <ac:spMkLst>
            <pc:docMk/>
            <pc:sldMk cId="187859346" sldId="357"/>
            <ac:spMk id="4" creationId="{F502037A-056F-9618-6525-FEB5EBE58216}"/>
          </ac:spMkLst>
        </pc:spChg>
        <pc:picChg chg="add mod">
          <ac:chgData name="Sarawoot Kongyoung" userId="3c6e786b-6c74-44bb-b33c-0040d5d8c246" providerId="ADAL" clId="{3F317023-79AF-43FF-A89D-392FED8C5597}" dt="2024-09-14T17:04:51.049" v="632" actId="1076"/>
          <ac:picMkLst>
            <pc:docMk/>
            <pc:sldMk cId="187859346" sldId="357"/>
            <ac:picMk id="6" creationId="{D2B7D4E5-4434-8B49-0E90-DFA4A5CCE3AE}"/>
          </ac:picMkLst>
        </pc:picChg>
        <pc:picChg chg="add mod">
          <ac:chgData name="Sarawoot Kongyoung" userId="3c6e786b-6c74-44bb-b33c-0040d5d8c246" providerId="ADAL" clId="{3F317023-79AF-43FF-A89D-392FED8C5597}" dt="2024-09-14T17:04:57.975" v="634" actId="1076"/>
          <ac:picMkLst>
            <pc:docMk/>
            <pc:sldMk cId="187859346" sldId="357"/>
            <ac:picMk id="8" creationId="{1D096A9A-B73E-154D-74D1-B585CFF7CFAF}"/>
          </ac:picMkLst>
        </pc:picChg>
      </pc:sldChg>
      <pc:sldChg chg="addSp new mod">
        <pc:chgData name="Sarawoot Kongyoung" userId="3c6e786b-6c74-44bb-b33c-0040d5d8c246" providerId="ADAL" clId="{3F317023-79AF-43FF-A89D-392FED8C5597}" dt="2024-09-14T23:35:16.688" v="636" actId="22"/>
        <pc:sldMkLst>
          <pc:docMk/>
          <pc:sldMk cId="1725173908" sldId="358"/>
        </pc:sldMkLst>
        <pc:picChg chg="add">
          <ac:chgData name="Sarawoot Kongyoung" userId="3c6e786b-6c74-44bb-b33c-0040d5d8c246" providerId="ADAL" clId="{3F317023-79AF-43FF-A89D-392FED8C5597}" dt="2024-09-14T23:35:16.688" v="636" actId="22"/>
          <ac:picMkLst>
            <pc:docMk/>
            <pc:sldMk cId="1725173908" sldId="358"/>
            <ac:picMk id="3" creationId="{C1960E82-61B2-6ADF-6395-45236CC78BEB}"/>
          </ac:picMkLst>
        </pc:picChg>
      </pc:sldChg>
      <pc:sldChg chg="addSp new mod">
        <pc:chgData name="Sarawoot Kongyoung" userId="3c6e786b-6c74-44bb-b33c-0040d5d8c246" providerId="ADAL" clId="{3F317023-79AF-43FF-A89D-392FED8C5597}" dt="2024-09-14T23:35:29.229" v="638" actId="22"/>
        <pc:sldMkLst>
          <pc:docMk/>
          <pc:sldMk cId="2122426782" sldId="359"/>
        </pc:sldMkLst>
        <pc:picChg chg="add">
          <ac:chgData name="Sarawoot Kongyoung" userId="3c6e786b-6c74-44bb-b33c-0040d5d8c246" providerId="ADAL" clId="{3F317023-79AF-43FF-A89D-392FED8C5597}" dt="2024-09-14T23:35:29.229" v="638" actId="22"/>
          <ac:picMkLst>
            <pc:docMk/>
            <pc:sldMk cId="2122426782" sldId="359"/>
            <ac:picMk id="3" creationId="{0DB9B7ED-9F8C-F4EA-6627-B51AAABE5A87}"/>
          </ac:picMkLst>
        </pc:picChg>
      </pc:sldChg>
      <pc:sldChg chg="addSp new mod">
        <pc:chgData name="Sarawoot Kongyoung" userId="3c6e786b-6c74-44bb-b33c-0040d5d8c246" providerId="ADAL" clId="{3F317023-79AF-43FF-A89D-392FED8C5597}" dt="2024-09-14T23:35:43.388" v="640" actId="22"/>
        <pc:sldMkLst>
          <pc:docMk/>
          <pc:sldMk cId="2271887910" sldId="360"/>
        </pc:sldMkLst>
        <pc:picChg chg="add">
          <ac:chgData name="Sarawoot Kongyoung" userId="3c6e786b-6c74-44bb-b33c-0040d5d8c246" providerId="ADAL" clId="{3F317023-79AF-43FF-A89D-392FED8C5597}" dt="2024-09-14T23:35:43.388" v="640" actId="22"/>
          <ac:picMkLst>
            <pc:docMk/>
            <pc:sldMk cId="2271887910" sldId="360"/>
            <ac:picMk id="3" creationId="{27C6FA15-E728-57DD-2832-D7F23C532135}"/>
          </ac:picMkLst>
        </pc:picChg>
      </pc:sldChg>
      <pc:sldChg chg="addSp new mod">
        <pc:chgData name="Sarawoot Kongyoung" userId="3c6e786b-6c74-44bb-b33c-0040d5d8c246" providerId="ADAL" clId="{3F317023-79AF-43FF-A89D-392FED8C5597}" dt="2024-09-14T23:43:16.467" v="642" actId="22"/>
        <pc:sldMkLst>
          <pc:docMk/>
          <pc:sldMk cId="3875709738" sldId="361"/>
        </pc:sldMkLst>
        <pc:picChg chg="add">
          <ac:chgData name="Sarawoot Kongyoung" userId="3c6e786b-6c74-44bb-b33c-0040d5d8c246" providerId="ADAL" clId="{3F317023-79AF-43FF-A89D-392FED8C5597}" dt="2024-09-14T23:43:16.467" v="642" actId="22"/>
          <ac:picMkLst>
            <pc:docMk/>
            <pc:sldMk cId="3875709738" sldId="361"/>
            <ac:picMk id="3" creationId="{D2DE2029-0204-DEFF-6805-CC545D4395D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h-T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2B242D-EDEA-4601-9061-5063175D094D}" type="datetimeFigureOut">
              <a:rPr lang="th-TH" smtClean="0"/>
              <a:t>13/10/67</a:t>
            </a:fld>
            <a:endParaRPr lang="th-T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h-T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h-T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CDBF06-BEA1-4302-8CFD-B2D9DF39DFB5}" type="slidenum">
              <a:rPr lang="th-TH" smtClean="0"/>
              <a:t>‹#›</a:t>
            </a:fld>
            <a:endParaRPr lang="th-TH"/>
          </a:p>
        </p:txBody>
      </p:sp>
    </p:spTree>
    <p:extLst>
      <p:ext uri="{BB962C8B-B14F-4D97-AF65-F5344CB8AC3E}">
        <p14:creationId xmlns:p14="http://schemas.microsoft.com/office/powerpoint/2010/main" val="2330800180"/>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5"/>
          </p:nvPr>
        </p:nvSpPr>
        <p:spPr/>
        <p:txBody>
          <a:bodyPr/>
          <a:lstStyle/>
          <a:p>
            <a:fld id="{71CDBF06-BEA1-4302-8CFD-B2D9DF39DFB5}" type="slidenum">
              <a:rPr lang="th-TH" smtClean="0"/>
              <a:t>7</a:t>
            </a:fld>
            <a:endParaRPr lang="th-TH"/>
          </a:p>
        </p:txBody>
      </p:sp>
    </p:spTree>
    <p:extLst>
      <p:ext uri="{BB962C8B-B14F-4D97-AF65-F5344CB8AC3E}">
        <p14:creationId xmlns:p14="http://schemas.microsoft.com/office/powerpoint/2010/main" val="438731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5"/>
          </p:nvPr>
        </p:nvSpPr>
        <p:spPr/>
        <p:txBody>
          <a:bodyPr/>
          <a:lstStyle/>
          <a:p>
            <a:fld id="{71CDBF06-BEA1-4302-8CFD-B2D9DF39DFB5}" type="slidenum">
              <a:rPr lang="th-TH" smtClean="0"/>
              <a:t>31</a:t>
            </a:fld>
            <a:endParaRPr lang="th-TH"/>
          </a:p>
        </p:txBody>
      </p:sp>
    </p:spTree>
    <p:extLst>
      <p:ext uri="{BB962C8B-B14F-4D97-AF65-F5344CB8AC3E}">
        <p14:creationId xmlns:p14="http://schemas.microsoft.com/office/powerpoint/2010/main" val="2542635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5"/>
          </p:nvPr>
        </p:nvSpPr>
        <p:spPr/>
        <p:txBody>
          <a:bodyPr/>
          <a:lstStyle/>
          <a:p>
            <a:fld id="{71CDBF06-BEA1-4302-8CFD-B2D9DF39DFB5}" type="slidenum">
              <a:rPr lang="th-TH" smtClean="0"/>
              <a:t>40</a:t>
            </a:fld>
            <a:endParaRPr lang="th-TH"/>
          </a:p>
        </p:txBody>
      </p:sp>
    </p:spTree>
    <p:extLst>
      <p:ext uri="{BB962C8B-B14F-4D97-AF65-F5344CB8AC3E}">
        <p14:creationId xmlns:p14="http://schemas.microsoft.com/office/powerpoint/2010/main" val="3610133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B8867-103D-6D46-3727-23A2B0F2FC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h-TH"/>
          </a:p>
        </p:txBody>
      </p:sp>
      <p:sp>
        <p:nvSpPr>
          <p:cNvPr id="3" name="Subtitle 2">
            <a:extLst>
              <a:ext uri="{FF2B5EF4-FFF2-40B4-BE49-F238E27FC236}">
                <a16:creationId xmlns:a16="http://schemas.microsoft.com/office/drawing/2014/main" id="{8BA0ED38-CDB0-58B6-F26A-CF541808F5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h-TH"/>
          </a:p>
        </p:txBody>
      </p:sp>
      <p:sp>
        <p:nvSpPr>
          <p:cNvPr id="4" name="Date Placeholder 3">
            <a:extLst>
              <a:ext uri="{FF2B5EF4-FFF2-40B4-BE49-F238E27FC236}">
                <a16:creationId xmlns:a16="http://schemas.microsoft.com/office/drawing/2014/main" id="{EE4B410F-E727-1E7F-46E0-19F56AABE997}"/>
              </a:ext>
            </a:extLst>
          </p:cNvPr>
          <p:cNvSpPr>
            <a:spLocks noGrp="1"/>
          </p:cNvSpPr>
          <p:nvPr>
            <p:ph type="dt" sz="half" idx="10"/>
          </p:nvPr>
        </p:nvSpPr>
        <p:spPr/>
        <p:txBody>
          <a:bodyPr/>
          <a:lstStyle/>
          <a:p>
            <a:fld id="{6CC53FF9-F744-437C-AD4D-96D7BDF38D3C}" type="datetimeFigureOut">
              <a:rPr lang="th-TH" smtClean="0"/>
              <a:t>13/10/67</a:t>
            </a:fld>
            <a:endParaRPr lang="th-TH"/>
          </a:p>
        </p:txBody>
      </p:sp>
      <p:sp>
        <p:nvSpPr>
          <p:cNvPr id="5" name="Footer Placeholder 4">
            <a:extLst>
              <a:ext uri="{FF2B5EF4-FFF2-40B4-BE49-F238E27FC236}">
                <a16:creationId xmlns:a16="http://schemas.microsoft.com/office/drawing/2014/main" id="{542A30A2-0FCB-CEC8-347A-148C3CD09D8E}"/>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833D9573-FDC9-7481-0B29-1762ACB6C90F}"/>
              </a:ext>
            </a:extLst>
          </p:cNvPr>
          <p:cNvSpPr>
            <a:spLocks noGrp="1"/>
          </p:cNvSpPr>
          <p:nvPr>
            <p:ph type="sldNum" sz="quarter" idx="12"/>
          </p:nvPr>
        </p:nvSpPr>
        <p:spPr/>
        <p:txBody>
          <a:bodyPr/>
          <a:lstStyle/>
          <a:p>
            <a:fld id="{DF8253E5-E737-4479-9C3C-910A59EE7683}" type="slidenum">
              <a:rPr lang="th-TH" smtClean="0"/>
              <a:t>‹#›</a:t>
            </a:fld>
            <a:endParaRPr lang="th-TH"/>
          </a:p>
        </p:txBody>
      </p:sp>
    </p:spTree>
    <p:extLst>
      <p:ext uri="{BB962C8B-B14F-4D97-AF65-F5344CB8AC3E}">
        <p14:creationId xmlns:p14="http://schemas.microsoft.com/office/powerpoint/2010/main" val="2427557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96295-15AE-8D8A-E45E-A3EBCA883F8B}"/>
              </a:ext>
            </a:extLst>
          </p:cNvPr>
          <p:cNvSpPr>
            <a:spLocks noGrp="1"/>
          </p:cNvSpPr>
          <p:nvPr>
            <p:ph type="title"/>
          </p:nvPr>
        </p:nvSpPr>
        <p:spPr/>
        <p:txBody>
          <a:bodyPr/>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55F294F8-A329-751C-3465-589FD9AA98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91E13BDA-C6B5-1806-508F-3A470F7C5DBA}"/>
              </a:ext>
            </a:extLst>
          </p:cNvPr>
          <p:cNvSpPr>
            <a:spLocks noGrp="1"/>
          </p:cNvSpPr>
          <p:nvPr>
            <p:ph type="dt" sz="half" idx="10"/>
          </p:nvPr>
        </p:nvSpPr>
        <p:spPr/>
        <p:txBody>
          <a:bodyPr/>
          <a:lstStyle/>
          <a:p>
            <a:fld id="{6CC53FF9-F744-437C-AD4D-96D7BDF38D3C}" type="datetimeFigureOut">
              <a:rPr lang="th-TH" smtClean="0"/>
              <a:t>13/10/67</a:t>
            </a:fld>
            <a:endParaRPr lang="th-TH"/>
          </a:p>
        </p:txBody>
      </p:sp>
      <p:sp>
        <p:nvSpPr>
          <p:cNvPr id="5" name="Footer Placeholder 4">
            <a:extLst>
              <a:ext uri="{FF2B5EF4-FFF2-40B4-BE49-F238E27FC236}">
                <a16:creationId xmlns:a16="http://schemas.microsoft.com/office/drawing/2014/main" id="{48428A1B-582A-6906-F306-29E7EFE730D0}"/>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7B42F417-C9D0-2DDA-749B-1DACE444AC46}"/>
              </a:ext>
            </a:extLst>
          </p:cNvPr>
          <p:cNvSpPr>
            <a:spLocks noGrp="1"/>
          </p:cNvSpPr>
          <p:nvPr>
            <p:ph type="sldNum" sz="quarter" idx="12"/>
          </p:nvPr>
        </p:nvSpPr>
        <p:spPr/>
        <p:txBody>
          <a:bodyPr/>
          <a:lstStyle/>
          <a:p>
            <a:fld id="{DF8253E5-E737-4479-9C3C-910A59EE7683}" type="slidenum">
              <a:rPr lang="th-TH" smtClean="0"/>
              <a:t>‹#›</a:t>
            </a:fld>
            <a:endParaRPr lang="th-TH"/>
          </a:p>
        </p:txBody>
      </p:sp>
    </p:spTree>
    <p:extLst>
      <p:ext uri="{BB962C8B-B14F-4D97-AF65-F5344CB8AC3E}">
        <p14:creationId xmlns:p14="http://schemas.microsoft.com/office/powerpoint/2010/main" val="4118708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E7C3CD-D660-876C-2DFC-0FAEC88045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F27C9DE6-BC8A-1C15-3441-5E77EA8417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6BE33713-7616-A17B-EEF9-1B4289FF4C11}"/>
              </a:ext>
            </a:extLst>
          </p:cNvPr>
          <p:cNvSpPr>
            <a:spLocks noGrp="1"/>
          </p:cNvSpPr>
          <p:nvPr>
            <p:ph type="dt" sz="half" idx="10"/>
          </p:nvPr>
        </p:nvSpPr>
        <p:spPr/>
        <p:txBody>
          <a:bodyPr/>
          <a:lstStyle/>
          <a:p>
            <a:fld id="{6CC53FF9-F744-437C-AD4D-96D7BDF38D3C}" type="datetimeFigureOut">
              <a:rPr lang="th-TH" smtClean="0"/>
              <a:t>13/10/67</a:t>
            </a:fld>
            <a:endParaRPr lang="th-TH"/>
          </a:p>
        </p:txBody>
      </p:sp>
      <p:sp>
        <p:nvSpPr>
          <p:cNvPr id="5" name="Footer Placeholder 4">
            <a:extLst>
              <a:ext uri="{FF2B5EF4-FFF2-40B4-BE49-F238E27FC236}">
                <a16:creationId xmlns:a16="http://schemas.microsoft.com/office/drawing/2014/main" id="{7B2F6EB8-5C89-F2FC-E2F1-B39764D5B55B}"/>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84DAC52A-E04C-F8D8-A336-9A4FD1E4311B}"/>
              </a:ext>
            </a:extLst>
          </p:cNvPr>
          <p:cNvSpPr>
            <a:spLocks noGrp="1"/>
          </p:cNvSpPr>
          <p:nvPr>
            <p:ph type="sldNum" sz="quarter" idx="12"/>
          </p:nvPr>
        </p:nvSpPr>
        <p:spPr/>
        <p:txBody>
          <a:bodyPr/>
          <a:lstStyle/>
          <a:p>
            <a:fld id="{DF8253E5-E737-4479-9C3C-910A59EE7683}" type="slidenum">
              <a:rPr lang="th-TH" smtClean="0"/>
              <a:t>‹#›</a:t>
            </a:fld>
            <a:endParaRPr lang="th-TH"/>
          </a:p>
        </p:txBody>
      </p:sp>
    </p:spTree>
    <p:extLst>
      <p:ext uri="{BB962C8B-B14F-4D97-AF65-F5344CB8AC3E}">
        <p14:creationId xmlns:p14="http://schemas.microsoft.com/office/powerpoint/2010/main" val="2850368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9DE54-D19D-24D6-75CE-91739E6E2741}"/>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C25AB1B0-81C9-1CFE-CF40-C89D742D4D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D3822C1F-3B3A-DF87-649F-DEA00E1F6D93}"/>
              </a:ext>
            </a:extLst>
          </p:cNvPr>
          <p:cNvSpPr>
            <a:spLocks noGrp="1"/>
          </p:cNvSpPr>
          <p:nvPr>
            <p:ph type="dt" sz="half" idx="10"/>
          </p:nvPr>
        </p:nvSpPr>
        <p:spPr/>
        <p:txBody>
          <a:bodyPr/>
          <a:lstStyle/>
          <a:p>
            <a:fld id="{6CC53FF9-F744-437C-AD4D-96D7BDF38D3C}" type="datetimeFigureOut">
              <a:rPr lang="th-TH" smtClean="0"/>
              <a:t>13/10/67</a:t>
            </a:fld>
            <a:endParaRPr lang="th-TH"/>
          </a:p>
        </p:txBody>
      </p:sp>
      <p:sp>
        <p:nvSpPr>
          <p:cNvPr id="5" name="Footer Placeholder 4">
            <a:extLst>
              <a:ext uri="{FF2B5EF4-FFF2-40B4-BE49-F238E27FC236}">
                <a16:creationId xmlns:a16="http://schemas.microsoft.com/office/drawing/2014/main" id="{C262848F-1318-3F89-56B7-E6EB27C76EED}"/>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89954EBB-C64E-982A-FB6C-FBD6C6DEBCA1}"/>
              </a:ext>
            </a:extLst>
          </p:cNvPr>
          <p:cNvSpPr>
            <a:spLocks noGrp="1"/>
          </p:cNvSpPr>
          <p:nvPr>
            <p:ph type="sldNum" sz="quarter" idx="12"/>
          </p:nvPr>
        </p:nvSpPr>
        <p:spPr/>
        <p:txBody>
          <a:bodyPr/>
          <a:lstStyle/>
          <a:p>
            <a:fld id="{DF8253E5-E737-4479-9C3C-910A59EE7683}" type="slidenum">
              <a:rPr lang="th-TH" smtClean="0"/>
              <a:t>‹#›</a:t>
            </a:fld>
            <a:endParaRPr lang="th-TH"/>
          </a:p>
        </p:txBody>
      </p:sp>
    </p:spTree>
    <p:extLst>
      <p:ext uri="{BB962C8B-B14F-4D97-AF65-F5344CB8AC3E}">
        <p14:creationId xmlns:p14="http://schemas.microsoft.com/office/powerpoint/2010/main" val="55151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C0BB4-06C2-F1AD-FFE8-8EFF75824C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h-TH"/>
          </a:p>
        </p:txBody>
      </p:sp>
      <p:sp>
        <p:nvSpPr>
          <p:cNvPr id="3" name="Text Placeholder 2">
            <a:extLst>
              <a:ext uri="{FF2B5EF4-FFF2-40B4-BE49-F238E27FC236}">
                <a16:creationId xmlns:a16="http://schemas.microsoft.com/office/drawing/2014/main" id="{740FC7C3-69F1-F09C-7D31-6C9F8295E58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9DFACC-5201-E926-96A9-7F9591C71E56}"/>
              </a:ext>
            </a:extLst>
          </p:cNvPr>
          <p:cNvSpPr>
            <a:spLocks noGrp="1"/>
          </p:cNvSpPr>
          <p:nvPr>
            <p:ph type="dt" sz="half" idx="10"/>
          </p:nvPr>
        </p:nvSpPr>
        <p:spPr/>
        <p:txBody>
          <a:bodyPr/>
          <a:lstStyle/>
          <a:p>
            <a:fld id="{6CC53FF9-F744-437C-AD4D-96D7BDF38D3C}" type="datetimeFigureOut">
              <a:rPr lang="th-TH" smtClean="0"/>
              <a:t>13/10/67</a:t>
            </a:fld>
            <a:endParaRPr lang="th-TH"/>
          </a:p>
        </p:txBody>
      </p:sp>
      <p:sp>
        <p:nvSpPr>
          <p:cNvPr id="5" name="Footer Placeholder 4">
            <a:extLst>
              <a:ext uri="{FF2B5EF4-FFF2-40B4-BE49-F238E27FC236}">
                <a16:creationId xmlns:a16="http://schemas.microsoft.com/office/drawing/2014/main" id="{02F16C4E-A4B0-000F-322B-6198CB38B3B9}"/>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386DFF52-4E1F-D935-A84E-4D037D93901E}"/>
              </a:ext>
            </a:extLst>
          </p:cNvPr>
          <p:cNvSpPr>
            <a:spLocks noGrp="1"/>
          </p:cNvSpPr>
          <p:nvPr>
            <p:ph type="sldNum" sz="quarter" idx="12"/>
          </p:nvPr>
        </p:nvSpPr>
        <p:spPr/>
        <p:txBody>
          <a:bodyPr/>
          <a:lstStyle/>
          <a:p>
            <a:fld id="{DF8253E5-E737-4479-9C3C-910A59EE7683}" type="slidenum">
              <a:rPr lang="th-TH" smtClean="0"/>
              <a:t>‹#›</a:t>
            </a:fld>
            <a:endParaRPr lang="th-TH"/>
          </a:p>
        </p:txBody>
      </p:sp>
    </p:spTree>
    <p:extLst>
      <p:ext uri="{BB962C8B-B14F-4D97-AF65-F5344CB8AC3E}">
        <p14:creationId xmlns:p14="http://schemas.microsoft.com/office/powerpoint/2010/main" val="1067441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859A1-2FEE-C6A0-8F04-73D753D98A2D}"/>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92C9A9B1-D40E-DE6F-2849-6EFA7ECD7B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Content Placeholder 3">
            <a:extLst>
              <a:ext uri="{FF2B5EF4-FFF2-40B4-BE49-F238E27FC236}">
                <a16:creationId xmlns:a16="http://schemas.microsoft.com/office/drawing/2014/main" id="{24EC2FD4-B3B2-DA99-D996-35EA7CC41A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Date Placeholder 4">
            <a:extLst>
              <a:ext uri="{FF2B5EF4-FFF2-40B4-BE49-F238E27FC236}">
                <a16:creationId xmlns:a16="http://schemas.microsoft.com/office/drawing/2014/main" id="{352C4259-4AF3-AFBD-F68A-AF90DF30E496}"/>
              </a:ext>
            </a:extLst>
          </p:cNvPr>
          <p:cNvSpPr>
            <a:spLocks noGrp="1"/>
          </p:cNvSpPr>
          <p:nvPr>
            <p:ph type="dt" sz="half" idx="10"/>
          </p:nvPr>
        </p:nvSpPr>
        <p:spPr/>
        <p:txBody>
          <a:bodyPr/>
          <a:lstStyle/>
          <a:p>
            <a:fld id="{6CC53FF9-F744-437C-AD4D-96D7BDF38D3C}" type="datetimeFigureOut">
              <a:rPr lang="th-TH" smtClean="0"/>
              <a:t>13/10/67</a:t>
            </a:fld>
            <a:endParaRPr lang="th-TH"/>
          </a:p>
        </p:txBody>
      </p:sp>
      <p:sp>
        <p:nvSpPr>
          <p:cNvPr id="6" name="Footer Placeholder 5">
            <a:extLst>
              <a:ext uri="{FF2B5EF4-FFF2-40B4-BE49-F238E27FC236}">
                <a16:creationId xmlns:a16="http://schemas.microsoft.com/office/drawing/2014/main" id="{4665AE5C-210F-909E-C245-01205C45BFDC}"/>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5C415801-269E-B393-7783-A775D8FB31CE}"/>
              </a:ext>
            </a:extLst>
          </p:cNvPr>
          <p:cNvSpPr>
            <a:spLocks noGrp="1"/>
          </p:cNvSpPr>
          <p:nvPr>
            <p:ph type="sldNum" sz="quarter" idx="12"/>
          </p:nvPr>
        </p:nvSpPr>
        <p:spPr/>
        <p:txBody>
          <a:bodyPr/>
          <a:lstStyle/>
          <a:p>
            <a:fld id="{DF8253E5-E737-4479-9C3C-910A59EE7683}" type="slidenum">
              <a:rPr lang="th-TH" smtClean="0"/>
              <a:t>‹#›</a:t>
            </a:fld>
            <a:endParaRPr lang="th-TH"/>
          </a:p>
        </p:txBody>
      </p:sp>
    </p:spTree>
    <p:extLst>
      <p:ext uri="{BB962C8B-B14F-4D97-AF65-F5344CB8AC3E}">
        <p14:creationId xmlns:p14="http://schemas.microsoft.com/office/powerpoint/2010/main" val="751479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1D5DA-A1CF-70C1-7092-6379C31BBAA5}"/>
              </a:ext>
            </a:extLst>
          </p:cNvPr>
          <p:cNvSpPr>
            <a:spLocks noGrp="1"/>
          </p:cNvSpPr>
          <p:nvPr>
            <p:ph type="title"/>
          </p:nvPr>
        </p:nvSpPr>
        <p:spPr>
          <a:xfrm>
            <a:off x="839788" y="365125"/>
            <a:ext cx="10515600" cy="1325563"/>
          </a:xfrm>
        </p:spPr>
        <p:txBody>
          <a:bodyPr/>
          <a:lstStyle/>
          <a:p>
            <a:r>
              <a:rPr lang="en-US"/>
              <a:t>Click to edit Master title style</a:t>
            </a:r>
            <a:endParaRPr lang="th-TH"/>
          </a:p>
        </p:txBody>
      </p:sp>
      <p:sp>
        <p:nvSpPr>
          <p:cNvPr id="3" name="Text Placeholder 2">
            <a:extLst>
              <a:ext uri="{FF2B5EF4-FFF2-40B4-BE49-F238E27FC236}">
                <a16:creationId xmlns:a16="http://schemas.microsoft.com/office/drawing/2014/main" id="{F5E44EED-0784-A225-2C9E-5BA9B6C02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F6DA2-467A-73D1-492F-FB647FBABE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Text Placeholder 4">
            <a:extLst>
              <a:ext uri="{FF2B5EF4-FFF2-40B4-BE49-F238E27FC236}">
                <a16:creationId xmlns:a16="http://schemas.microsoft.com/office/drawing/2014/main" id="{74992841-2735-E649-9E9F-AB59610421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F832C4-770B-2FBF-DFC5-B5CEED963F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Date Placeholder 6">
            <a:extLst>
              <a:ext uri="{FF2B5EF4-FFF2-40B4-BE49-F238E27FC236}">
                <a16:creationId xmlns:a16="http://schemas.microsoft.com/office/drawing/2014/main" id="{ADCF80E4-C614-7DFA-52D3-02FA20FC4C68}"/>
              </a:ext>
            </a:extLst>
          </p:cNvPr>
          <p:cNvSpPr>
            <a:spLocks noGrp="1"/>
          </p:cNvSpPr>
          <p:nvPr>
            <p:ph type="dt" sz="half" idx="10"/>
          </p:nvPr>
        </p:nvSpPr>
        <p:spPr/>
        <p:txBody>
          <a:bodyPr/>
          <a:lstStyle/>
          <a:p>
            <a:fld id="{6CC53FF9-F744-437C-AD4D-96D7BDF38D3C}" type="datetimeFigureOut">
              <a:rPr lang="th-TH" smtClean="0"/>
              <a:t>13/10/67</a:t>
            </a:fld>
            <a:endParaRPr lang="th-TH"/>
          </a:p>
        </p:txBody>
      </p:sp>
      <p:sp>
        <p:nvSpPr>
          <p:cNvPr id="8" name="Footer Placeholder 7">
            <a:extLst>
              <a:ext uri="{FF2B5EF4-FFF2-40B4-BE49-F238E27FC236}">
                <a16:creationId xmlns:a16="http://schemas.microsoft.com/office/drawing/2014/main" id="{219BF0AD-992F-6F21-0234-E4A8115F3A02}"/>
              </a:ext>
            </a:extLst>
          </p:cNvPr>
          <p:cNvSpPr>
            <a:spLocks noGrp="1"/>
          </p:cNvSpPr>
          <p:nvPr>
            <p:ph type="ftr" sz="quarter" idx="11"/>
          </p:nvPr>
        </p:nvSpPr>
        <p:spPr/>
        <p:txBody>
          <a:bodyPr/>
          <a:lstStyle/>
          <a:p>
            <a:endParaRPr lang="th-TH"/>
          </a:p>
        </p:txBody>
      </p:sp>
      <p:sp>
        <p:nvSpPr>
          <p:cNvPr id="9" name="Slide Number Placeholder 8">
            <a:extLst>
              <a:ext uri="{FF2B5EF4-FFF2-40B4-BE49-F238E27FC236}">
                <a16:creationId xmlns:a16="http://schemas.microsoft.com/office/drawing/2014/main" id="{43FD4858-46A8-64C1-A6AA-BF25A0AB3517}"/>
              </a:ext>
            </a:extLst>
          </p:cNvPr>
          <p:cNvSpPr>
            <a:spLocks noGrp="1"/>
          </p:cNvSpPr>
          <p:nvPr>
            <p:ph type="sldNum" sz="quarter" idx="12"/>
          </p:nvPr>
        </p:nvSpPr>
        <p:spPr/>
        <p:txBody>
          <a:bodyPr/>
          <a:lstStyle/>
          <a:p>
            <a:fld id="{DF8253E5-E737-4479-9C3C-910A59EE7683}" type="slidenum">
              <a:rPr lang="th-TH" smtClean="0"/>
              <a:t>‹#›</a:t>
            </a:fld>
            <a:endParaRPr lang="th-TH"/>
          </a:p>
        </p:txBody>
      </p:sp>
    </p:spTree>
    <p:extLst>
      <p:ext uri="{BB962C8B-B14F-4D97-AF65-F5344CB8AC3E}">
        <p14:creationId xmlns:p14="http://schemas.microsoft.com/office/powerpoint/2010/main" val="1649262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DC9CC-26BD-C8F9-5884-B1B0034BD789}"/>
              </a:ext>
            </a:extLst>
          </p:cNvPr>
          <p:cNvSpPr>
            <a:spLocks noGrp="1"/>
          </p:cNvSpPr>
          <p:nvPr>
            <p:ph type="title"/>
          </p:nvPr>
        </p:nvSpPr>
        <p:spPr/>
        <p:txBody>
          <a:bodyPr/>
          <a:lstStyle/>
          <a:p>
            <a:r>
              <a:rPr lang="en-US"/>
              <a:t>Click to edit Master title style</a:t>
            </a:r>
            <a:endParaRPr lang="th-TH"/>
          </a:p>
        </p:txBody>
      </p:sp>
      <p:sp>
        <p:nvSpPr>
          <p:cNvPr id="3" name="Date Placeholder 2">
            <a:extLst>
              <a:ext uri="{FF2B5EF4-FFF2-40B4-BE49-F238E27FC236}">
                <a16:creationId xmlns:a16="http://schemas.microsoft.com/office/drawing/2014/main" id="{12EF8DEA-0BAA-1484-AC20-5EB90780D885}"/>
              </a:ext>
            </a:extLst>
          </p:cNvPr>
          <p:cNvSpPr>
            <a:spLocks noGrp="1"/>
          </p:cNvSpPr>
          <p:nvPr>
            <p:ph type="dt" sz="half" idx="10"/>
          </p:nvPr>
        </p:nvSpPr>
        <p:spPr/>
        <p:txBody>
          <a:bodyPr/>
          <a:lstStyle/>
          <a:p>
            <a:fld id="{6CC53FF9-F744-437C-AD4D-96D7BDF38D3C}" type="datetimeFigureOut">
              <a:rPr lang="th-TH" smtClean="0"/>
              <a:t>13/10/67</a:t>
            </a:fld>
            <a:endParaRPr lang="th-TH"/>
          </a:p>
        </p:txBody>
      </p:sp>
      <p:sp>
        <p:nvSpPr>
          <p:cNvPr id="4" name="Footer Placeholder 3">
            <a:extLst>
              <a:ext uri="{FF2B5EF4-FFF2-40B4-BE49-F238E27FC236}">
                <a16:creationId xmlns:a16="http://schemas.microsoft.com/office/drawing/2014/main" id="{19E9EFE7-11E4-49F9-E5AD-0D0F75639AE0}"/>
              </a:ext>
            </a:extLst>
          </p:cNvPr>
          <p:cNvSpPr>
            <a:spLocks noGrp="1"/>
          </p:cNvSpPr>
          <p:nvPr>
            <p:ph type="ftr" sz="quarter" idx="11"/>
          </p:nvPr>
        </p:nvSpPr>
        <p:spPr/>
        <p:txBody>
          <a:bodyPr/>
          <a:lstStyle/>
          <a:p>
            <a:endParaRPr lang="th-TH"/>
          </a:p>
        </p:txBody>
      </p:sp>
      <p:sp>
        <p:nvSpPr>
          <p:cNvPr id="5" name="Slide Number Placeholder 4">
            <a:extLst>
              <a:ext uri="{FF2B5EF4-FFF2-40B4-BE49-F238E27FC236}">
                <a16:creationId xmlns:a16="http://schemas.microsoft.com/office/drawing/2014/main" id="{BC43B4CC-41AE-F02C-C365-729F8FFE39B5}"/>
              </a:ext>
            </a:extLst>
          </p:cNvPr>
          <p:cNvSpPr>
            <a:spLocks noGrp="1"/>
          </p:cNvSpPr>
          <p:nvPr>
            <p:ph type="sldNum" sz="quarter" idx="12"/>
          </p:nvPr>
        </p:nvSpPr>
        <p:spPr/>
        <p:txBody>
          <a:bodyPr/>
          <a:lstStyle/>
          <a:p>
            <a:fld id="{DF8253E5-E737-4479-9C3C-910A59EE7683}" type="slidenum">
              <a:rPr lang="th-TH" smtClean="0"/>
              <a:t>‹#›</a:t>
            </a:fld>
            <a:endParaRPr lang="th-TH"/>
          </a:p>
        </p:txBody>
      </p:sp>
    </p:spTree>
    <p:extLst>
      <p:ext uri="{BB962C8B-B14F-4D97-AF65-F5344CB8AC3E}">
        <p14:creationId xmlns:p14="http://schemas.microsoft.com/office/powerpoint/2010/main" val="3517104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EDF3B5-C3CC-C039-EE76-E4DDFF5D2A72}"/>
              </a:ext>
            </a:extLst>
          </p:cNvPr>
          <p:cNvSpPr>
            <a:spLocks noGrp="1"/>
          </p:cNvSpPr>
          <p:nvPr>
            <p:ph type="dt" sz="half" idx="10"/>
          </p:nvPr>
        </p:nvSpPr>
        <p:spPr/>
        <p:txBody>
          <a:bodyPr/>
          <a:lstStyle/>
          <a:p>
            <a:fld id="{6CC53FF9-F744-437C-AD4D-96D7BDF38D3C}" type="datetimeFigureOut">
              <a:rPr lang="th-TH" smtClean="0"/>
              <a:t>13/10/67</a:t>
            </a:fld>
            <a:endParaRPr lang="th-TH"/>
          </a:p>
        </p:txBody>
      </p:sp>
      <p:sp>
        <p:nvSpPr>
          <p:cNvPr id="3" name="Footer Placeholder 2">
            <a:extLst>
              <a:ext uri="{FF2B5EF4-FFF2-40B4-BE49-F238E27FC236}">
                <a16:creationId xmlns:a16="http://schemas.microsoft.com/office/drawing/2014/main" id="{CD576FC5-DE92-81CF-626A-47883721D1DF}"/>
              </a:ext>
            </a:extLst>
          </p:cNvPr>
          <p:cNvSpPr>
            <a:spLocks noGrp="1"/>
          </p:cNvSpPr>
          <p:nvPr>
            <p:ph type="ftr" sz="quarter" idx="11"/>
          </p:nvPr>
        </p:nvSpPr>
        <p:spPr/>
        <p:txBody>
          <a:bodyPr/>
          <a:lstStyle/>
          <a:p>
            <a:endParaRPr lang="th-TH"/>
          </a:p>
        </p:txBody>
      </p:sp>
      <p:sp>
        <p:nvSpPr>
          <p:cNvPr id="4" name="Slide Number Placeholder 3">
            <a:extLst>
              <a:ext uri="{FF2B5EF4-FFF2-40B4-BE49-F238E27FC236}">
                <a16:creationId xmlns:a16="http://schemas.microsoft.com/office/drawing/2014/main" id="{FCCDC10C-0AE1-1C99-F83D-65E9CC856299}"/>
              </a:ext>
            </a:extLst>
          </p:cNvPr>
          <p:cNvSpPr>
            <a:spLocks noGrp="1"/>
          </p:cNvSpPr>
          <p:nvPr>
            <p:ph type="sldNum" sz="quarter" idx="12"/>
          </p:nvPr>
        </p:nvSpPr>
        <p:spPr/>
        <p:txBody>
          <a:bodyPr/>
          <a:lstStyle/>
          <a:p>
            <a:fld id="{DF8253E5-E737-4479-9C3C-910A59EE7683}" type="slidenum">
              <a:rPr lang="th-TH" smtClean="0"/>
              <a:t>‹#›</a:t>
            </a:fld>
            <a:endParaRPr lang="th-TH"/>
          </a:p>
        </p:txBody>
      </p:sp>
    </p:spTree>
    <p:extLst>
      <p:ext uri="{BB962C8B-B14F-4D97-AF65-F5344CB8AC3E}">
        <p14:creationId xmlns:p14="http://schemas.microsoft.com/office/powerpoint/2010/main" val="3371117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C5F09-E1E3-E79D-A909-FB64A2A795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Content Placeholder 2">
            <a:extLst>
              <a:ext uri="{FF2B5EF4-FFF2-40B4-BE49-F238E27FC236}">
                <a16:creationId xmlns:a16="http://schemas.microsoft.com/office/drawing/2014/main" id="{15191842-2FFD-2D88-F684-C9293A235A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Text Placeholder 3">
            <a:extLst>
              <a:ext uri="{FF2B5EF4-FFF2-40B4-BE49-F238E27FC236}">
                <a16:creationId xmlns:a16="http://schemas.microsoft.com/office/drawing/2014/main" id="{9CB6E48A-92AD-C3EB-6A60-8D82057D82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DD6B72-C74B-B3A8-D520-57479E33CC27}"/>
              </a:ext>
            </a:extLst>
          </p:cNvPr>
          <p:cNvSpPr>
            <a:spLocks noGrp="1"/>
          </p:cNvSpPr>
          <p:nvPr>
            <p:ph type="dt" sz="half" idx="10"/>
          </p:nvPr>
        </p:nvSpPr>
        <p:spPr/>
        <p:txBody>
          <a:bodyPr/>
          <a:lstStyle/>
          <a:p>
            <a:fld id="{6CC53FF9-F744-437C-AD4D-96D7BDF38D3C}" type="datetimeFigureOut">
              <a:rPr lang="th-TH" smtClean="0"/>
              <a:t>13/10/67</a:t>
            </a:fld>
            <a:endParaRPr lang="th-TH"/>
          </a:p>
        </p:txBody>
      </p:sp>
      <p:sp>
        <p:nvSpPr>
          <p:cNvPr id="6" name="Footer Placeholder 5">
            <a:extLst>
              <a:ext uri="{FF2B5EF4-FFF2-40B4-BE49-F238E27FC236}">
                <a16:creationId xmlns:a16="http://schemas.microsoft.com/office/drawing/2014/main" id="{3EA621D7-0223-23A0-DF16-91ED3BA60A09}"/>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AA9E3B2D-AA0B-3DE4-6E83-7FB480D09D46}"/>
              </a:ext>
            </a:extLst>
          </p:cNvPr>
          <p:cNvSpPr>
            <a:spLocks noGrp="1"/>
          </p:cNvSpPr>
          <p:nvPr>
            <p:ph type="sldNum" sz="quarter" idx="12"/>
          </p:nvPr>
        </p:nvSpPr>
        <p:spPr/>
        <p:txBody>
          <a:bodyPr/>
          <a:lstStyle/>
          <a:p>
            <a:fld id="{DF8253E5-E737-4479-9C3C-910A59EE7683}" type="slidenum">
              <a:rPr lang="th-TH" smtClean="0"/>
              <a:t>‹#›</a:t>
            </a:fld>
            <a:endParaRPr lang="th-TH"/>
          </a:p>
        </p:txBody>
      </p:sp>
    </p:spTree>
    <p:extLst>
      <p:ext uri="{BB962C8B-B14F-4D97-AF65-F5344CB8AC3E}">
        <p14:creationId xmlns:p14="http://schemas.microsoft.com/office/powerpoint/2010/main" val="4125106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ADD0E-B9E1-6E6E-FE69-33CA1AFB99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Picture Placeholder 2">
            <a:extLst>
              <a:ext uri="{FF2B5EF4-FFF2-40B4-BE49-F238E27FC236}">
                <a16:creationId xmlns:a16="http://schemas.microsoft.com/office/drawing/2014/main" id="{E98B4650-C9DE-0581-EFDF-D2A9EF48E3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a:extLst>
              <a:ext uri="{FF2B5EF4-FFF2-40B4-BE49-F238E27FC236}">
                <a16:creationId xmlns:a16="http://schemas.microsoft.com/office/drawing/2014/main" id="{7C829848-EC99-373F-7CDD-D458EE7F9C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CFD300-050E-6BB7-B470-9F18C87722F9}"/>
              </a:ext>
            </a:extLst>
          </p:cNvPr>
          <p:cNvSpPr>
            <a:spLocks noGrp="1"/>
          </p:cNvSpPr>
          <p:nvPr>
            <p:ph type="dt" sz="half" idx="10"/>
          </p:nvPr>
        </p:nvSpPr>
        <p:spPr/>
        <p:txBody>
          <a:bodyPr/>
          <a:lstStyle/>
          <a:p>
            <a:fld id="{6CC53FF9-F744-437C-AD4D-96D7BDF38D3C}" type="datetimeFigureOut">
              <a:rPr lang="th-TH" smtClean="0"/>
              <a:t>13/10/67</a:t>
            </a:fld>
            <a:endParaRPr lang="th-TH"/>
          </a:p>
        </p:txBody>
      </p:sp>
      <p:sp>
        <p:nvSpPr>
          <p:cNvPr id="6" name="Footer Placeholder 5">
            <a:extLst>
              <a:ext uri="{FF2B5EF4-FFF2-40B4-BE49-F238E27FC236}">
                <a16:creationId xmlns:a16="http://schemas.microsoft.com/office/drawing/2014/main" id="{AEEFAD43-4821-17B4-491C-8DF361CCE61A}"/>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ABB5C9FC-4AAB-6730-CEA6-A344ED18073B}"/>
              </a:ext>
            </a:extLst>
          </p:cNvPr>
          <p:cNvSpPr>
            <a:spLocks noGrp="1"/>
          </p:cNvSpPr>
          <p:nvPr>
            <p:ph type="sldNum" sz="quarter" idx="12"/>
          </p:nvPr>
        </p:nvSpPr>
        <p:spPr/>
        <p:txBody>
          <a:bodyPr/>
          <a:lstStyle/>
          <a:p>
            <a:fld id="{DF8253E5-E737-4479-9C3C-910A59EE7683}" type="slidenum">
              <a:rPr lang="th-TH" smtClean="0"/>
              <a:t>‹#›</a:t>
            </a:fld>
            <a:endParaRPr lang="th-TH"/>
          </a:p>
        </p:txBody>
      </p:sp>
    </p:spTree>
    <p:extLst>
      <p:ext uri="{BB962C8B-B14F-4D97-AF65-F5344CB8AC3E}">
        <p14:creationId xmlns:p14="http://schemas.microsoft.com/office/powerpoint/2010/main" val="3106219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C573E1-3260-C806-7E2C-A54FC5CCE0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h-TH"/>
          </a:p>
        </p:txBody>
      </p:sp>
      <p:sp>
        <p:nvSpPr>
          <p:cNvPr id="3" name="Text Placeholder 2">
            <a:extLst>
              <a:ext uri="{FF2B5EF4-FFF2-40B4-BE49-F238E27FC236}">
                <a16:creationId xmlns:a16="http://schemas.microsoft.com/office/drawing/2014/main" id="{110C311D-C03E-6712-9DCD-7623374367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744830CF-56E7-5CC7-8CFE-6AFE4042DF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CC53FF9-F744-437C-AD4D-96D7BDF38D3C}" type="datetimeFigureOut">
              <a:rPr lang="th-TH" smtClean="0"/>
              <a:t>13/10/67</a:t>
            </a:fld>
            <a:endParaRPr lang="th-TH"/>
          </a:p>
        </p:txBody>
      </p:sp>
      <p:sp>
        <p:nvSpPr>
          <p:cNvPr id="5" name="Footer Placeholder 4">
            <a:extLst>
              <a:ext uri="{FF2B5EF4-FFF2-40B4-BE49-F238E27FC236}">
                <a16:creationId xmlns:a16="http://schemas.microsoft.com/office/drawing/2014/main" id="{A90FEB79-D7E7-ECCF-5EF4-C9632C01C5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h-TH"/>
          </a:p>
        </p:txBody>
      </p:sp>
      <p:sp>
        <p:nvSpPr>
          <p:cNvPr id="6" name="Slide Number Placeholder 5">
            <a:extLst>
              <a:ext uri="{FF2B5EF4-FFF2-40B4-BE49-F238E27FC236}">
                <a16:creationId xmlns:a16="http://schemas.microsoft.com/office/drawing/2014/main" id="{5FF51CD1-30CE-5FA9-C851-94D59A7FC7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F8253E5-E737-4479-9C3C-910A59EE7683}" type="slidenum">
              <a:rPr lang="th-TH" smtClean="0"/>
              <a:t>‹#›</a:t>
            </a:fld>
            <a:endParaRPr lang="th-TH"/>
          </a:p>
        </p:txBody>
      </p:sp>
      <p:pic>
        <p:nvPicPr>
          <p:cNvPr id="1026" name="Picture 2">
            <a:extLst>
              <a:ext uri="{FF2B5EF4-FFF2-40B4-BE49-F238E27FC236}">
                <a16:creationId xmlns:a16="http://schemas.microsoft.com/office/drawing/2014/main" id="{A031C691-42D2-1139-7504-4CADDC49010A}"/>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982200" y="-82550"/>
            <a:ext cx="2266950" cy="89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631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dl.acm.org/doi/10.1145/3442188.3445922"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s.google.com/machine-learning/glossary#token" TargetMode="External"/><Relationship Id="rId2" Type="http://schemas.openxmlformats.org/officeDocument/2006/relationships/hyperlink" Target="https://developers.google.com/machine-learning/glossary#model"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8D5E0-D464-8E64-FBBE-C6B3BA31C252}"/>
              </a:ext>
            </a:extLst>
          </p:cNvPr>
          <p:cNvSpPr>
            <a:spLocks noGrp="1"/>
          </p:cNvSpPr>
          <p:nvPr>
            <p:ph type="ctrTitle"/>
          </p:nvPr>
        </p:nvSpPr>
        <p:spPr/>
        <p:txBody>
          <a:bodyPr/>
          <a:lstStyle/>
          <a:p>
            <a:r>
              <a:rPr lang="en-US" dirty="0"/>
              <a:t>BAS240 Data Analytics Programming</a:t>
            </a:r>
            <a:endParaRPr lang="th-TH" dirty="0"/>
          </a:p>
        </p:txBody>
      </p:sp>
      <p:sp>
        <p:nvSpPr>
          <p:cNvPr id="3" name="Subtitle 2">
            <a:extLst>
              <a:ext uri="{FF2B5EF4-FFF2-40B4-BE49-F238E27FC236}">
                <a16:creationId xmlns:a16="http://schemas.microsoft.com/office/drawing/2014/main" id="{6DBC4C1B-F8AB-B4B2-A13E-5D7D95248B02}"/>
              </a:ext>
            </a:extLst>
          </p:cNvPr>
          <p:cNvSpPr>
            <a:spLocks noGrp="1"/>
          </p:cNvSpPr>
          <p:nvPr>
            <p:ph type="subTitle" idx="1"/>
          </p:nvPr>
        </p:nvSpPr>
        <p:spPr>
          <a:xfrm>
            <a:off x="1524000" y="3602038"/>
            <a:ext cx="9144000" cy="2387600"/>
          </a:xfrm>
        </p:spPr>
        <p:txBody>
          <a:bodyPr>
            <a:normAutofit/>
          </a:bodyPr>
          <a:lstStyle/>
          <a:p>
            <a:pPr algn="l"/>
            <a:r>
              <a:rPr lang="en-US" sz="3000" b="1" dirty="0"/>
              <a:t>LAB 7: </a:t>
            </a:r>
          </a:p>
          <a:p>
            <a:pPr marL="285750" indent="-285750" algn="l">
              <a:buFont typeface="Arial" panose="020B0604020202020204" pitchFamily="34" charset="0"/>
              <a:buChar char="•"/>
            </a:pPr>
            <a:r>
              <a:rPr lang="en-US" b="1" dirty="0"/>
              <a:t>Large Language Models (LLMs)</a:t>
            </a:r>
          </a:p>
          <a:p>
            <a:pPr marL="285750" indent="-285750" algn="l">
              <a:buFont typeface="Arial" panose="020B0604020202020204" pitchFamily="34" charset="0"/>
              <a:buChar char="•"/>
            </a:pPr>
            <a:r>
              <a:rPr lang="en-US" b="0" i="0" u="none" strike="noStrike" baseline="0" dirty="0">
                <a:latin typeface="Aptos" panose="020B0004020202020204" pitchFamily="34" charset="0"/>
              </a:rPr>
              <a:t>Prompting </a:t>
            </a:r>
            <a:r>
              <a:rPr lang="en-US" dirty="0"/>
              <a:t>LLMs</a:t>
            </a:r>
            <a:endParaRPr lang="en-US" b="1" dirty="0"/>
          </a:p>
          <a:p>
            <a:pPr marL="285750" indent="-285750" algn="l">
              <a:buFont typeface="Arial" panose="020B0604020202020204" pitchFamily="34" charset="0"/>
              <a:buChar char="•"/>
            </a:pPr>
            <a:r>
              <a:rPr lang="en-US" dirty="0"/>
              <a:t>LLM and Data Analytic</a:t>
            </a:r>
          </a:p>
          <a:p>
            <a:pPr marL="285750" indent="-285750" algn="l">
              <a:buFont typeface="Arial" panose="020B0604020202020204" pitchFamily="34" charset="0"/>
              <a:buChar char="•"/>
            </a:pPr>
            <a:endParaRPr lang="en-US" b="0" i="0" u="none" strike="noStrike" baseline="0" dirty="0">
              <a:latin typeface="Aptos" panose="020B0004020202020204" pitchFamily="34" charset="0"/>
            </a:endParaRPr>
          </a:p>
        </p:txBody>
      </p:sp>
    </p:spTree>
    <p:extLst>
      <p:ext uri="{BB962C8B-B14F-4D97-AF65-F5344CB8AC3E}">
        <p14:creationId xmlns:p14="http://schemas.microsoft.com/office/powerpoint/2010/main" val="2154946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E652EB7-3DBB-1E0A-8934-3075462BA0D0}"/>
              </a:ext>
            </a:extLst>
          </p:cNvPr>
          <p:cNvPicPr>
            <a:picLocks noGrp="1" noChangeAspect="1"/>
          </p:cNvPicPr>
          <p:nvPr>
            <p:ph idx="4294967295"/>
          </p:nvPr>
        </p:nvPicPr>
        <p:blipFill>
          <a:blip r:embed="rId2"/>
          <a:stretch>
            <a:fillRect/>
          </a:stretch>
        </p:blipFill>
        <p:spPr>
          <a:xfrm>
            <a:off x="1396005" y="997969"/>
            <a:ext cx="10004425" cy="5595937"/>
          </a:xfrm>
        </p:spPr>
      </p:pic>
    </p:spTree>
    <p:extLst>
      <p:ext uri="{BB962C8B-B14F-4D97-AF65-F5344CB8AC3E}">
        <p14:creationId xmlns:p14="http://schemas.microsoft.com/office/powerpoint/2010/main" val="2131061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50" name="Picture 2" descr="A chart of different colored circles&#10;&#10;Description automatically generated">
            <a:extLst>
              <a:ext uri="{FF2B5EF4-FFF2-40B4-BE49-F238E27FC236}">
                <a16:creationId xmlns:a16="http://schemas.microsoft.com/office/drawing/2014/main" id="{A94B5E5C-8892-E6FB-8020-F0483DA8E0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426" r="-1" b="-1"/>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3E2D995-6545-04A6-E410-0F4FCA3C7BBE}"/>
              </a:ext>
            </a:extLst>
          </p:cNvPr>
          <p:cNvSpPr txBox="1"/>
          <p:nvPr/>
        </p:nvSpPr>
        <p:spPr>
          <a:xfrm>
            <a:off x="4699085" y="6579719"/>
            <a:ext cx="6127844" cy="276999"/>
          </a:xfrm>
          <a:prstGeom prst="rect">
            <a:avLst/>
          </a:prstGeom>
          <a:noFill/>
        </p:spPr>
        <p:txBody>
          <a:bodyPr wrap="square">
            <a:spAutoFit/>
          </a:bodyPr>
          <a:lstStyle/>
          <a:p>
            <a:r>
              <a:rPr lang="th-TH" sz="1200" dirty="0"/>
              <a:t>https://thelowdown.momentum.asia/the-emergence-of-large-language-models-llms/</a:t>
            </a:r>
          </a:p>
        </p:txBody>
      </p:sp>
    </p:spTree>
    <p:extLst>
      <p:ext uri="{BB962C8B-B14F-4D97-AF65-F5344CB8AC3E}">
        <p14:creationId xmlns:p14="http://schemas.microsoft.com/office/powerpoint/2010/main" val="2860988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80315-AF58-41F1-AA3E-EB812952F38C}"/>
              </a:ext>
            </a:extLst>
          </p:cNvPr>
          <p:cNvSpPr>
            <a:spLocks noGrp="1"/>
          </p:cNvSpPr>
          <p:nvPr>
            <p:ph type="title"/>
          </p:nvPr>
        </p:nvSpPr>
        <p:spPr/>
        <p:txBody>
          <a:bodyPr/>
          <a:lstStyle/>
          <a:p>
            <a:r>
              <a:rPr lang="en-US" i="0" dirty="0">
                <a:solidFill>
                  <a:srgbClr val="202124"/>
                </a:solidFill>
                <a:effectLst/>
              </a:rPr>
              <a:t>How large is large?</a:t>
            </a:r>
            <a:endParaRPr lang="th-TH" dirty="0"/>
          </a:p>
        </p:txBody>
      </p:sp>
      <p:pic>
        <p:nvPicPr>
          <p:cNvPr id="5" name="Content Placeholder 4">
            <a:extLst>
              <a:ext uri="{FF2B5EF4-FFF2-40B4-BE49-F238E27FC236}">
                <a16:creationId xmlns:a16="http://schemas.microsoft.com/office/drawing/2014/main" id="{F42E19DB-36FB-82E9-822A-99F7CF752BC1}"/>
              </a:ext>
            </a:extLst>
          </p:cNvPr>
          <p:cNvPicPr>
            <a:picLocks noGrp="1" noChangeAspect="1"/>
          </p:cNvPicPr>
          <p:nvPr>
            <p:ph idx="1"/>
          </p:nvPr>
        </p:nvPicPr>
        <p:blipFill>
          <a:blip r:embed="rId2"/>
          <a:stretch>
            <a:fillRect/>
          </a:stretch>
        </p:blipFill>
        <p:spPr>
          <a:xfrm>
            <a:off x="838200" y="1785771"/>
            <a:ext cx="10673877" cy="4378362"/>
          </a:xfrm>
        </p:spPr>
      </p:pic>
    </p:spTree>
    <p:extLst>
      <p:ext uri="{BB962C8B-B14F-4D97-AF65-F5344CB8AC3E}">
        <p14:creationId xmlns:p14="http://schemas.microsoft.com/office/powerpoint/2010/main" val="975924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8740-3BFD-B2C9-699F-05459D4CA03D}"/>
              </a:ext>
            </a:extLst>
          </p:cNvPr>
          <p:cNvSpPr>
            <a:spLocks noGrp="1"/>
          </p:cNvSpPr>
          <p:nvPr>
            <p:ph type="title"/>
          </p:nvPr>
        </p:nvSpPr>
        <p:spPr/>
        <p:txBody>
          <a:bodyPr/>
          <a:lstStyle/>
          <a:p>
            <a:r>
              <a:rPr lang="en-US" dirty="0"/>
              <a:t>Open Source vs Close LLM</a:t>
            </a:r>
            <a:endParaRPr lang="th-TH" dirty="0"/>
          </a:p>
        </p:txBody>
      </p:sp>
      <p:sp>
        <p:nvSpPr>
          <p:cNvPr id="4" name="Rectangle 1">
            <a:extLst>
              <a:ext uri="{FF2B5EF4-FFF2-40B4-BE49-F238E27FC236}">
                <a16:creationId xmlns:a16="http://schemas.microsoft.com/office/drawing/2014/main" id="{2E85ABBF-9CA7-1419-6DFC-D0BABEF4E519}"/>
              </a:ext>
            </a:extLst>
          </p:cNvPr>
          <p:cNvSpPr>
            <a:spLocks noGrp="1" noChangeArrowheads="1"/>
          </p:cNvSpPr>
          <p:nvPr>
            <p:ph idx="1"/>
          </p:nvPr>
        </p:nvSpPr>
        <p:spPr bwMode="auto">
          <a:xfrm>
            <a:off x="439509" y="2140618"/>
            <a:ext cx="1113978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th-TH" altLang="th-TH" sz="3200" dirty="0" err="1"/>
              <a:t>Open</a:t>
            </a:r>
            <a:r>
              <a:rPr lang="th-TH" altLang="th-TH" sz="3200" dirty="0"/>
              <a:t>-</a:t>
            </a:r>
            <a:r>
              <a:rPr lang="th-TH" altLang="th-TH" sz="3200" dirty="0" err="1"/>
              <a:t>source</a:t>
            </a:r>
            <a:r>
              <a:rPr lang="th-TH" altLang="th-TH" sz="3200" dirty="0"/>
              <a:t> </a:t>
            </a:r>
            <a:r>
              <a:rPr lang="th-TH" altLang="th-TH" sz="3200" dirty="0" err="1"/>
              <a:t>models</a:t>
            </a:r>
            <a:r>
              <a:rPr lang="th-TH" altLang="th-TH" sz="3200" dirty="0"/>
              <a:t> </a:t>
            </a:r>
            <a:r>
              <a:rPr lang="th-TH" altLang="th-TH" sz="3200" dirty="0" err="1"/>
              <a:t>are</a:t>
            </a:r>
            <a:r>
              <a:rPr lang="th-TH" altLang="th-TH" sz="3200" dirty="0"/>
              <a:t> </a:t>
            </a:r>
            <a:r>
              <a:rPr lang="th-TH" altLang="th-TH" sz="3200" dirty="0" err="1"/>
              <a:t>made</a:t>
            </a:r>
            <a:r>
              <a:rPr lang="th-TH" altLang="th-TH" sz="3200" dirty="0"/>
              <a:t> </a:t>
            </a:r>
            <a:r>
              <a:rPr lang="th-TH" altLang="th-TH" sz="3200" dirty="0" err="1"/>
              <a:t>available</a:t>
            </a:r>
            <a:r>
              <a:rPr lang="th-TH" altLang="th-TH" sz="3200" dirty="0"/>
              <a:t> </a:t>
            </a:r>
            <a:r>
              <a:rPr lang="th-TH" altLang="th-TH" sz="3200" dirty="0" err="1"/>
              <a:t>to</a:t>
            </a:r>
            <a:r>
              <a:rPr lang="th-TH" altLang="th-TH" sz="3200" dirty="0"/>
              <a:t> </a:t>
            </a:r>
            <a:r>
              <a:rPr lang="th-TH" altLang="th-TH" sz="3200" dirty="0" err="1"/>
              <a:t>the</a:t>
            </a:r>
            <a:r>
              <a:rPr lang="th-TH" altLang="th-TH" sz="3200" dirty="0"/>
              <a:t> </a:t>
            </a:r>
            <a:r>
              <a:rPr lang="th-TH" altLang="th-TH" sz="3200" dirty="0" err="1"/>
              <a:t>public</a:t>
            </a:r>
            <a:r>
              <a:rPr lang="th-TH" altLang="th-TH" sz="3200" dirty="0"/>
              <a:t> </a:t>
            </a:r>
            <a:r>
              <a:rPr lang="th-TH" altLang="th-TH" sz="3200" dirty="0" err="1"/>
              <a:t>for</a:t>
            </a:r>
            <a:r>
              <a:rPr lang="th-TH" altLang="th-TH" sz="3200" dirty="0"/>
              <a:t> </a:t>
            </a:r>
            <a:r>
              <a:rPr lang="th-TH" altLang="th-TH" sz="3200" dirty="0" err="1"/>
              <a:t>free</a:t>
            </a:r>
            <a:r>
              <a:rPr lang="th-TH" altLang="th-TH" sz="3200" dirty="0"/>
              <a:t>.  </a:t>
            </a:r>
            <a:endParaRPr lang="en-US" altLang="th-TH" sz="2400" dirty="0"/>
          </a:p>
          <a:p>
            <a:pPr marL="0" marR="0" lvl="0" indent="0" algn="l" defTabSz="914400" rtl="0" eaLnBrk="0" fontAlgn="base" latinLnBrk="0" hangingPunct="0">
              <a:lnSpc>
                <a:spcPct val="100000"/>
              </a:lnSpc>
              <a:spcBef>
                <a:spcPct val="0"/>
              </a:spcBef>
              <a:spcAft>
                <a:spcPct val="0"/>
              </a:spcAft>
              <a:buClrTx/>
              <a:buSzTx/>
              <a:buFontTx/>
              <a:buChar char="•"/>
              <a:tabLst/>
            </a:pPr>
            <a:r>
              <a:rPr lang="en-US" altLang="th-TH" sz="2000" dirty="0"/>
              <a:t> Llama</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th-TH" sz="2000" dirty="0"/>
              <a:t> Gemma</a:t>
            </a:r>
            <a:endParaRPr lang="th-TH" altLang="th-TH" sz="2000" dirty="0"/>
          </a:p>
          <a:p>
            <a:pPr marL="0" marR="0" lvl="0" indent="0" algn="l" defTabSz="914400" rtl="0" eaLnBrk="0" fontAlgn="base" latinLnBrk="0" hangingPunct="0">
              <a:lnSpc>
                <a:spcPct val="100000"/>
              </a:lnSpc>
              <a:spcBef>
                <a:spcPct val="0"/>
              </a:spcBef>
              <a:spcAft>
                <a:spcPct val="0"/>
              </a:spcAft>
              <a:buClrTx/>
              <a:buSzTx/>
              <a:buFontTx/>
              <a:buChar char="•"/>
              <a:tabLst/>
            </a:pPr>
            <a:endParaRPr lang="th-TH" altLang="th-TH" dirty="0"/>
          </a:p>
          <a:p>
            <a:pPr marL="0" marR="0" lvl="0" indent="0" algn="l" defTabSz="914400" rtl="0" eaLnBrk="0" fontAlgn="base" latinLnBrk="0" hangingPunct="0">
              <a:lnSpc>
                <a:spcPct val="100000"/>
              </a:lnSpc>
              <a:spcBef>
                <a:spcPct val="0"/>
              </a:spcBef>
              <a:spcAft>
                <a:spcPct val="0"/>
              </a:spcAft>
              <a:buClrTx/>
              <a:buSzTx/>
              <a:buNone/>
              <a:tabLst/>
            </a:pPr>
            <a:r>
              <a:rPr lang="th-TH" altLang="th-TH" sz="3200" dirty="0" err="1"/>
              <a:t>Closed</a:t>
            </a:r>
            <a:r>
              <a:rPr lang="th-TH" altLang="th-TH" sz="3200" dirty="0"/>
              <a:t> </a:t>
            </a:r>
            <a:r>
              <a:rPr lang="th-TH" altLang="th-TH" sz="3200" dirty="0" err="1"/>
              <a:t>models</a:t>
            </a:r>
            <a:r>
              <a:rPr lang="th-TH" altLang="th-TH" sz="3200" dirty="0"/>
              <a:t>, </a:t>
            </a:r>
            <a:r>
              <a:rPr lang="th-TH" altLang="th-TH" sz="3200" dirty="0" err="1"/>
              <a:t>on</a:t>
            </a:r>
            <a:r>
              <a:rPr lang="th-TH" altLang="th-TH" sz="3200" dirty="0"/>
              <a:t> </a:t>
            </a:r>
            <a:r>
              <a:rPr lang="th-TH" altLang="th-TH" sz="3200" dirty="0" err="1"/>
              <a:t>the</a:t>
            </a:r>
            <a:r>
              <a:rPr lang="th-TH" altLang="th-TH" sz="3200" dirty="0"/>
              <a:t> </a:t>
            </a:r>
            <a:r>
              <a:rPr lang="th-TH" altLang="th-TH" sz="3200" dirty="0" err="1"/>
              <a:t>other</a:t>
            </a:r>
            <a:r>
              <a:rPr lang="th-TH" altLang="th-TH" sz="3200" dirty="0"/>
              <a:t> </a:t>
            </a:r>
            <a:r>
              <a:rPr lang="th-TH" altLang="th-TH" sz="3200" dirty="0" err="1"/>
              <a:t>hand</a:t>
            </a:r>
            <a:r>
              <a:rPr lang="th-TH" altLang="th-TH" sz="3200" dirty="0"/>
              <a:t>, </a:t>
            </a:r>
            <a:r>
              <a:rPr lang="th-TH" altLang="th-TH" sz="3200" dirty="0" err="1"/>
              <a:t>are</a:t>
            </a:r>
            <a:r>
              <a:rPr lang="th-TH" altLang="th-TH" sz="3200" dirty="0"/>
              <a:t> </a:t>
            </a:r>
            <a:r>
              <a:rPr lang="th-TH" altLang="th-TH" sz="3200" dirty="0" err="1"/>
              <a:t>proprietary</a:t>
            </a:r>
            <a:r>
              <a:rPr lang="th-TH" altLang="th-TH" sz="3200" dirty="0"/>
              <a:t> and </a:t>
            </a:r>
            <a:r>
              <a:rPr lang="th-TH" altLang="th-TH" sz="3200" dirty="0" err="1"/>
              <a:t>usually</a:t>
            </a:r>
            <a:r>
              <a:rPr lang="th-TH" altLang="th-TH" sz="3200" dirty="0"/>
              <a:t> </a:t>
            </a:r>
            <a:r>
              <a:rPr lang="th-TH" altLang="th-TH" sz="3200" dirty="0" err="1"/>
              <a:t>not</a:t>
            </a:r>
            <a:r>
              <a:rPr lang="th-TH" altLang="th-TH" sz="3200" dirty="0"/>
              <a:t> </a:t>
            </a:r>
            <a:r>
              <a:rPr lang="th-TH" altLang="th-TH" sz="3200" dirty="0" err="1"/>
              <a:t>freely</a:t>
            </a:r>
            <a:r>
              <a:rPr lang="th-TH" altLang="th-TH" sz="3200" dirty="0"/>
              <a:t> </a:t>
            </a:r>
            <a:r>
              <a:rPr lang="th-TH" altLang="th-TH" sz="3200" dirty="0" err="1"/>
              <a:t>accessible</a:t>
            </a:r>
            <a:r>
              <a:rPr lang="th-TH" altLang="th-TH" sz="3200" dirty="0"/>
              <a:t> </a:t>
            </a:r>
            <a:r>
              <a:rPr lang="th-TH" altLang="th-TH" sz="3200" dirty="0" err="1"/>
              <a:t>to</a:t>
            </a:r>
            <a:r>
              <a:rPr lang="th-TH" altLang="th-TH" sz="3200" dirty="0"/>
              <a:t> </a:t>
            </a:r>
            <a:r>
              <a:rPr lang="th-TH" altLang="th-TH" sz="3200" dirty="0" err="1"/>
              <a:t>the</a:t>
            </a:r>
            <a:r>
              <a:rPr lang="th-TH" altLang="th-TH" sz="3200" dirty="0"/>
              <a:t> </a:t>
            </a:r>
            <a:r>
              <a:rPr lang="th-TH" altLang="th-TH" sz="3200" dirty="0" err="1"/>
              <a:t>public</a:t>
            </a:r>
            <a:r>
              <a:rPr lang="th-TH" altLang="th-TH" sz="3200" dirty="0"/>
              <a:t>.  </a:t>
            </a:r>
            <a:endParaRPr lang="th-TH" altLang="th-TH" sz="2400" dirty="0"/>
          </a:p>
          <a:p>
            <a:pPr marL="0" marR="0" lvl="0" indent="0" algn="l" defTabSz="914400" rtl="0" eaLnBrk="0" fontAlgn="base" latinLnBrk="0" hangingPunct="0">
              <a:lnSpc>
                <a:spcPct val="100000"/>
              </a:lnSpc>
              <a:spcBef>
                <a:spcPct val="0"/>
              </a:spcBef>
              <a:spcAft>
                <a:spcPct val="0"/>
              </a:spcAft>
              <a:buClrTx/>
              <a:buSzTx/>
              <a:buFontTx/>
              <a:buChar char="•"/>
              <a:tabLst/>
            </a:pPr>
            <a:r>
              <a:rPr lang="en-US" altLang="th-TH" sz="2000" dirty="0"/>
              <a:t> Gemini</a:t>
            </a:r>
          </a:p>
          <a:p>
            <a:pPr marL="0" marR="0" lvl="0" indent="0" algn="l" defTabSz="914400" rtl="0" eaLnBrk="0" fontAlgn="base" latinLnBrk="0" hangingPunct="0">
              <a:lnSpc>
                <a:spcPct val="100000"/>
              </a:lnSpc>
              <a:spcBef>
                <a:spcPct val="0"/>
              </a:spcBef>
              <a:spcAft>
                <a:spcPct val="0"/>
              </a:spcAft>
              <a:buClrTx/>
              <a:buSzTx/>
              <a:buFontTx/>
              <a:buChar char="•"/>
              <a:tabLst/>
            </a:pPr>
            <a:r>
              <a:rPr lang="th-TH" altLang="th-TH" sz="2000" dirty="0"/>
              <a:t> GPT-</a:t>
            </a:r>
            <a:r>
              <a:rPr lang="en-US" altLang="th-TH" sz="2000" dirty="0"/>
              <a:t>3.5</a:t>
            </a:r>
            <a:r>
              <a:rPr lang="th-TH" altLang="th-TH" sz="2000" dirty="0"/>
              <a:t>, GPT-</a:t>
            </a:r>
            <a:r>
              <a:rPr lang="en-US" altLang="th-TH" sz="2000" dirty="0"/>
              <a:t>4, GPT-4o</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th-TH" sz="2000" dirty="0"/>
              <a:t> Claude</a:t>
            </a:r>
            <a:endParaRPr lang="th-TH" altLang="th-TH" sz="20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th-TH" altLang="th-TH"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6594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BDDEB-2400-4360-CD1B-42387FDCE035}"/>
              </a:ext>
            </a:extLst>
          </p:cNvPr>
          <p:cNvSpPr>
            <a:spLocks noGrp="1"/>
          </p:cNvSpPr>
          <p:nvPr>
            <p:ph type="title"/>
          </p:nvPr>
        </p:nvSpPr>
        <p:spPr/>
        <p:txBody>
          <a:bodyPr/>
          <a:lstStyle/>
          <a:p>
            <a:r>
              <a:rPr lang="en-US" b="0" i="0" dirty="0">
                <a:solidFill>
                  <a:srgbClr val="1A1918"/>
                </a:solidFill>
                <a:effectLst/>
                <a:latin typeface="Times New Roman" panose="02020603050405020304" pitchFamily="18" charset="0"/>
              </a:rPr>
              <a:t>LLM Capabilities</a:t>
            </a:r>
            <a:endParaRPr lang="th-TH" dirty="0"/>
          </a:p>
        </p:txBody>
      </p:sp>
      <p:sp>
        <p:nvSpPr>
          <p:cNvPr id="3" name="Content Placeholder 2">
            <a:extLst>
              <a:ext uri="{FF2B5EF4-FFF2-40B4-BE49-F238E27FC236}">
                <a16:creationId xmlns:a16="http://schemas.microsoft.com/office/drawing/2014/main" id="{3E1C4806-9CD1-95BC-3EAA-B4EE2C3929D6}"/>
              </a:ext>
            </a:extLst>
          </p:cNvPr>
          <p:cNvSpPr>
            <a:spLocks noGrp="1"/>
          </p:cNvSpPr>
          <p:nvPr>
            <p:ph idx="1"/>
          </p:nvPr>
        </p:nvSpPr>
        <p:spPr/>
        <p:txBody>
          <a:bodyPr/>
          <a:lstStyle/>
          <a:p>
            <a:r>
              <a:rPr lang="en-US" dirty="0"/>
              <a:t>Conversational Agents</a:t>
            </a:r>
          </a:p>
          <a:p>
            <a:r>
              <a:rPr lang="en-US" dirty="0"/>
              <a:t>Text Summarization</a:t>
            </a:r>
          </a:p>
          <a:p>
            <a:r>
              <a:rPr lang="en-US" dirty="0"/>
              <a:t>Semantic Search</a:t>
            </a:r>
          </a:p>
          <a:p>
            <a:r>
              <a:rPr lang="en-US" dirty="0"/>
              <a:t>Sentiment Analysis</a:t>
            </a:r>
          </a:p>
          <a:p>
            <a:r>
              <a:rPr lang="en-US" dirty="0"/>
              <a:t>Language Translation</a:t>
            </a:r>
          </a:p>
          <a:p>
            <a:r>
              <a:rPr lang="en-US" dirty="0"/>
              <a:t>Code Generation</a:t>
            </a:r>
          </a:p>
          <a:p>
            <a:r>
              <a:rPr lang="en-US" dirty="0"/>
              <a:t>Content Generation</a:t>
            </a:r>
            <a:endParaRPr lang="th-TH" dirty="0"/>
          </a:p>
        </p:txBody>
      </p:sp>
    </p:spTree>
    <p:extLst>
      <p:ext uri="{BB962C8B-B14F-4D97-AF65-F5344CB8AC3E}">
        <p14:creationId xmlns:p14="http://schemas.microsoft.com/office/powerpoint/2010/main" val="2440936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A7B55-C806-8C4C-3457-EF9E5D7FB16D}"/>
              </a:ext>
            </a:extLst>
          </p:cNvPr>
          <p:cNvSpPr>
            <a:spLocks noGrp="1"/>
          </p:cNvSpPr>
          <p:nvPr>
            <p:ph type="title"/>
          </p:nvPr>
        </p:nvSpPr>
        <p:spPr/>
        <p:txBody>
          <a:bodyPr/>
          <a:lstStyle/>
          <a:p>
            <a:r>
              <a:rPr lang="en-US" b="0" i="0" dirty="0">
                <a:solidFill>
                  <a:srgbClr val="1A1918"/>
                </a:solidFill>
                <a:effectLst/>
                <a:latin typeface="Times New Roman" panose="02020603050405020304" pitchFamily="18" charset="0"/>
              </a:rPr>
              <a:t>Commonly Used GPUs/Memory</a:t>
            </a:r>
            <a:endParaRPr lang="th-TH" dirty="0"/>
          </a:p>
        </p:txBody>
      </p:sp>
      <p:sp>
        <p:nvSpPr>
          <p:cNvPr id="3" name="Content Placeholder 2">
            <a:extLst>
              <a:ext uri="{FF2B5EF4-FFF2-40B4-BE49-F238E27FC236}">
                <a16:creationId xmlns:a16="http://schemas.microsoft.com/office/drawing/2014/main" id="{CBB17629-74F1-9EBA-7B8E-0555158C4210}"/>
              </a:ext>
            </a:extLst>
          </p:cNvPr>
          <p:cNvSpPr>
            <a:spLocks noGrp="1"/>
          </p:cNvSpPr>
          <p:nvPr>
            <p:ph idx="1"/>
          </p:nvPr>
        </p:nvSpPr>
        <p:spPr>
          <a:xfrm>
            <a:off x="0" y="1834956"/>
            <a:ext cx="4051368" cy="1594044"/>
          </a:xfrm>
        </p:spPr>
        <p:style>
          <a:lnRef idx="2">
            <a:schemeClr val="accent3"/>
          </a:lnRef>
          <a:fillRef idx="1">
            <a:schemeClr val="lt1"/>
          </a:fillRef>
          <a:effectRef idx="0">
            <a:schemeClr val="accent3"/>
          </a:effectRef>
          <a:fontRef idx="minor">
            <a:schemeClr val="dk1"/>
          </a:fontRef>
        </p:style>
        <p:txBody>
          <a:bodyPr>
            <a:normAutofit fontScale="92500" lnSpcReduction="10000"/>
          </a:bodyPr>
          <a:lstStyle/>
          <a:p>
            <a:r>
              <a:rPr lang="pt-BR" sz="2400" dirty="0"/>
              <a:t>Nvidia V100 - 16GB VRAM</a:t>
            </a:r>
            <a:endParaRPr lang="th-TH" sz="2400" dirty="0"/>
          </a:p>
          <a:p>
            <a:r>
              <a:rPr lang="pt-BR" sz="2400" dirty="0"/>
              <a:t>Nvidia A10G - 24GB VRAM</a:t>
            </a:r>
            <a:endParaRPr lang="th-TH" sz="2400" dirty="0"/>
          </a:p>
          <a:p>
            <a:r>
              <a:rPr lang="pt-BR" sz="2400" dirty="0"/>
              <a:t>Nvidia A100 - 40/80GB VRAM</a:t>
            </a:r>
            <a:endParaRPr lang="th-TH" sz="2400" dirty="0"/>
          </a:p>
          <a:p>
            <a:r>
              <a:rPr lang="pt-BR" sz="2400" dirty="0"/>
              <a:t>Nvidia H100 - 80GB VRAM</a:t>
            </a:r>
            <a:endParaRPr lang="th-TH" sz="2400" dirty="0"/>
          </a:p>
        </p:txBody>
      </p:sp>
      <p:pic>
        <p:nvPicPr>
          <p:cNvPr id="5" name="Picture 4">
            <a:extLst>
              <a:ext uri="{FF2B5EF4-FFF2-40B4-BE49-F238E27FC236}">
                <a16:creationId xmlns:a16="http://schemas.microsoft.com/office/drawing/2014/main" id="{5619B990-E632-5EDE-B191-8D88EDC5A161}"/>
              </a:ext>
            </a:extLst>
          </p:cNvPr>
          <p:cNvPicPr>
            <a:picLocks noChangeAspect="1"/>
          </p:cNvPicPr>
          <p:nvPr/>
        </p:nvPicPr>
        <p:blipFill>
          <a:blip r:embed="rId2"/>
          <a:stretch>
            <a:fillRect/>
          </a:stretch>
        </p:blipFill>
        <p:spPr>
          <a:xfrm>
            <a:off x="4051368" y="1359046"/>
            <a:ext cx="7840169" cy="4401164"/>
          </a:xfrm>
          <a:prstGeom prst="rect">
            <a:avLst/>
          </a:prstGeom>
        </p:spPr>
      </p:pic>
    </p:spTree>
    <p:extLst>
      <p:ext uri="{BB962C8B-B14F-4D97-AF65-F5344CB8AC3E}">
        <p14:creationId xmlns:p14="http://schemas.microsoft.com/office/powerpoint/2010/main" val="2004315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9ECB-418F-C76E-BDB3-4028E4D960FE}"/>
              </a:ext>
            </a:extLst>
          </p:cNvPr>
          <p:cNvSpPr>
            <a:spLocks noGrp="1"/>
          </p:cNvSpPr>
          <p:nvPr>
            <p:ph type="title"/>
          </p:nvPr>
        </p:nvSpPr>
        <p:spPr/>
        <p:txBody>
          <a:bodyPr/>
          <a:lstStyle/>
          <a:p>
            <a:r>
              <a:rPr lang="en-US" dirty="0"/>
              <a:t>Limitation</a:t>
            </a:r>
            <a:endParaRPr lang="th-TH" dirty="0"/>
          </a:p>
        </p:txBody>
      </p:sp>
      <p:sp>
        <p:nvSpPr>
          <p:cNvPr id="3" name="Text Placeholder 2">
            <a:extLst>
              <a:ext uri="{FF2B5EF4-FFF2-40B4-BE49-F238E27FC236}">
                <a16:creationId xmlns:a16="http://schemas.microsoft.com/office/drawing/2014/main" id="{E88EBCE7-E4BB-3969-9698-3BAC3B5EF348}"/>
              </a:ext>
            </a:extLst>
          </p:cNvPr>
          <p:cNvSpPr>
            <a:spLocks noGrp="1"/>
          </p:cNvSpPr>
          <p:nvPr>
            <p:ph type="body" idx="1"/>
          </p:nvPr>
        </p:nvSpPr>
        <p:spPr/>
        <p:txBody>
          <a:bodyPr/>
          <a:lstStyle/>
          <a:p>
            <a:endParaRPr lang="th-TH"/>
          </a:p>
        </p:txBody>
      </p:sp>
    </p:spTree>
    <p:extLst>
      <p:ext uri="{BB962C8B-B14F-4D97-AF65-F5344CB8AC3E}">
        <p14:creationId xmlns:p14="http://schemas.microsoft.com/office/powerpoint/2010/main" val="1176785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5503BD-CC97-1399-D014-9A68293AE82E}"/>
              </a:ext>
            </a:extLst>
          </p:cNvPr>
          <p:cNvPicPr>
            <a:picLocks noChangeAspect="1"/>
          </p:cNvPicPr>
          <p:nvPr/>
        </p:nvPicPr>
        <p:blipFill>
          <a:blip r:embed="rId2"/>
          <a:stretch>
            <a:fillRect/>
          </a:stretch>
        </p:blipFill>
        <p:spPr>
          <a:xfrm>
            <a:off x="1194703" y="704470"/>
            <a:ext cx="9802593" cy="5449060"/>
          </a:xfrm>
          <a:prstGeom prst="rect">
            <a:avLst/>
          </a:prstGeom>
        </p:spPr>
      </p:pic>
    </p:spTree>
    <p:extLst>
      <p:ext uri="{BB962C8B-B14F-4D97-AF65-F5344CB8AC3E}">
        <p14:creationId xmlns:p14="http://schemas.microsoft.com/office/powerpoint/2010/main" val="2263825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4C131AE-286E-8000-68B3-596659D1598B}"/>
              </a:ext>
            </a:extLst>
          </p:cNvPr>
          <p:cNvPicPr>
            <a:picLocks noGrp="1" noChangeAspect="1"/>
          </p:cNvPicPr>
          <p:nvPr>
            <p:ph idx="4294967295"/>
          </p:nvPr>
        </p:nvPicPr>
        <p:blipFill>
          <a:blip r:embed="rId2"/>
          <a:stretch>
            <a:fillRect/>
          </a:stretch>
        </p:blipFill>
        <p:spPr>
          <a:xfrm>
            <a:off x="653143" y="793750"/>
            <a:ext cx="9526588" cy="5270500"/>
          </a:xfrm>
        </p:spPr>
      </p:pic>
    </p:spTree>
    <p:extLst>
      <p:ext uri="{BB962C8B-B14F-4D97-AF65-F5344CB8AC3E}">
        <p14:creationId xmlns:p14="http://schemas.microsoft.com/office/powerpoint/2010/main" val="1239914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FC25-F0BA-7A81-1435-112A36FFF2CA}"/>
              </a:ext>
            </a:extLst>
          </p:cNvPr>
          <p:cNvSpPr>
            <a:spLocks noGrp="1"/>
          </p:cNvSpPr>
          <p:nvPr>
            <p:ph type="title"/>
          </p:nvPr>
        </p:nvSpPr>
        <p:spPr/>
        <p:txBody>
          <a:bodyPr/>
          <a:lstStyle/>
          <a:p>
            <a:r>
              <a:rPr lang="en-US" b="1" i="0" dirty="0">
                <a:solidFill>
                  <a:srgbClr val="080A12"/>
                </a:solidFill>
                <a:effectLst/>
                <a:latin typeface="suisseintl"/>
              </a:rPr>
              <a:t>It won't write about anything after 2021</a:t>
            </a:r>
            <a:endParaRPr lang="th-TH" dirty="0"/>
          </a:p>
        </p:txBody>
      </p:sp>
      <p:pic>
        <p:nvPicPr>
          <p:cNvPr id="5" name="Content Placeholder 4">
            <a:extLst>
              <a:ext uri="{FF2B5EF4-FFF2-40B4-BE49-F238E27FC236}">
                <a16:creationId xmlns:a16="http://schemas.microsoft.com/office/drawing/2014/main" id="{AF4AFB83-23A4-08BE-2C10-95A8647B8CB0}"/>
              </a:ext>
            </a:extLst>
          </p:cNvPr>
          <p:cNvPicPr>
            <a:picLocks noGrp="1" noChangeAspect="1"/>
          </p:cNvPicPr>
          <p:nvPr>
            <p:ph idx="1"/>
          </p:nvPr>
        </p:nvPicPr>
        <p:blipFill>
          <a:blip r:embed="rId2"/>
          <a:stretch>
            <a:fillRect/>
          </a:stretch>
        </p:blipFill>
        <p:spPr>
          <a:xfrm>
            <a:off x="694659" y="1539553"/>
            <a:ext cx="6919120" cy="2435910"/>
          </a:xfrm>
        </p:spPr>
      </p:pic>
      <p:pic>
        <p:nvPicPr>
          <p:cNvPr id="9" name="Picture 8">
            <a:extLst>
              <a:ext uri="{FF2B5EF4-FFF2-40B4-BE49-F238E27FC236}">
                <a16:creationId xmlns:a16="http://schemas.microsoft.com/office/drawing/2014/main" id="{5AA04924-534B-6B37-EF4A-9F9208076317}"/>
              </a:ext>
            </a:extLst>
          </p:cNvPr>
          <p:cNvPicPr>
            <a:picLocks noChangeAspect="1"/>
          </p:cNvPicPr>
          <p:nvPr/>
        </p:nvPicPr>
        <p:blipFill>
          <a:blip r:embed="rId3"/>
          <a:stretch>
            <a:fillRect/>
          </a:stretch>
        </p:blipFill>
        <p:spPr>
          <a:xfrm>
            <a:off x="3525657" y="3754283"/>
            <a:ext cx="7697274" cy="2791215"/>
          </a:xfrm>
          <a:prstGeom prst="rect">
            <a:avLst/>
          </a:prstGeom>
        </p:spPr>
      </p:pic>
    </p:spTree>
    <p:extLst>
      <p:ext uri="{BB962C8B-B14F-4D97-AF65-F5344CB8AC3E}">
        <p14:creationId xmlns:p14="http://schemas.microsoft.com/office/powerpoint/2010/main" val="180993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CE228B-D516-1A3B-3650-FCF6D916F30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5917CFC-F16A-A859-8B98-4AB05EEB1BF4}"/>
              </a:ext>
            </a:extLst>
          </p:cNvPr>
          <p:cNvSpPr txBox="1"/>
          <p:nvPr/>
        </p:nvSpPr>
        <p:spPr>
          <a:xfrm>
            <a:off x="3032760" y="2719167"/>
            <a:ext cx="6126480" cy="523220"/>
          </a:xfrm>
          <a:prstGeom prst="rect">
            <a:avLst/>
          </a:prstGeom>
          <a:noFill/>
        </p:spPr>
        <p:txBody>
          <a:bodyPr wrap="square">
            <a:spAutoFit/>
          </a:bodyPr>
          <a:lstStyle/>
          <a:p>
            <a:r>
              <a:rPr lang="th-TH" dirty="0"/>
              <a:t>https://github.com/9meo/bas240/</a:t>
            </a:r>
          </a:p>
        </p:txBody>
      </p:sp>
    </p:spTree>
    <p:extLst>
      <p:ext uri="{BB962C8B-B14F-4D97-AF65-F5344CB8AC3E}">
        <p14:creationId xmlns:p14="http://schemas.microsoft.com/office/powerpoint/2010/main" val="632012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33F56-7C0A-5BD8-DC17-7301EFA04935}"/>
              </a:ext>
            </a:extLst>
          </p:cNvPr>
          <p:cNvSpPr>
            <a:spLocks noGrp="1"/>
          </p:cNvSpPr>
          <p:nvPr>
            <p:ph type="title"/>
          </p:nvPr>
        </p:nvSpPr>
        <p:spPr/>
        <p:txBody>
          <a:bodyPr/>
          <a:lstStyle/>
          <a:p>
            <a:r>
              <a:rPr lang="en-US" dirty="0"/>
              <a:t>It won't predict future results of sports events or political contests</a:t>
            </a:r>
            <a:endParaRPr lang="th-TH" dirty="0"/>
          </a:p>
        </p:txBody>
      </p:sp>
      <p:pic>
        <p:nvPicPr>
          <p:cNvPr id="5" name="Content Placeholder 4">
            <a:extLst>
              <a:ext uri="{FF2B5EF4-FFF2-40B4-BE49-F238E27FC236}">
                <a16:creationId xmlns:a16="http://schemas.microsoft.com/office/drawing/2014/main" id="{3A0B0C9B-168F-7F58-656C-D464B4C2A9C0}"/>
              </a:ext>
            </a:extLst>
          </p:cNvPr>
          <p:cNvPicPr>
            <a:picLocks noGrp="1" noChangeAspect="1"/>
          </p:cNvPicPr>
          <p:nvPr>
            <p:ph idx="1"/>
          </p:nvPr>
        </p:nvPicPr>
        <p:blipFill>
          <a:blip r:embed="rId2"/>
          <a:stretch>
            <a:fillRect/>
          </a:stretch>
        </p:blipFill>
        <p:spPr>
          <a:xfrm>
            <a:off x="668337" y="1690688"/>
            <a:ext cx="7906853" cy="3200847"/>
          </a:xfrm>
        </p:spPr>
      </p:pic>
      <p:pic>
        <p:nvPicPr>
          <p:cNvPr id="7" name="Picture 6">
            <a:extLst>
              <a:ext uri="{FF2B5EF4-FFF2-40B4-BE49-F238E27FC236}">
                <a16:creationId xmlns:a16="http://schemas.microsoft.com/office/drawing/2014/main" id="{493C1810-96AE-0F2F-8E35-953A1373B1F0}"/>
              </a:ext>
            </a:extLst>
          </p:cNvPr>
          <p:cNvPicPr>
            <a:picLocks noChangeAspect="1"/>
          </p:cNvPicPr>
          <p:nvPr/>
        </p:nvPicPr>
        <p:blipFill>
          <a:blip r:embed="rId3"/>
          <a:stretch>
            <a:fillRect/>
          </a:stretch>
        </p:blipFill>
        <p:spPr>
          <a:xfrm>
            <a:off x="6634066" y="2902935"/>
            <a:ext cx="5048353" cy="3589940"/>
          </a:xfrm>
          <a:prstGeom prst="rect">
            <a:avLst/>
          </a:prstGeom>
        </p:spPr>
      </p:pic>
    </p:spTree>
    <p:extLst>
      <p:ext uri="{BB962C8B-B14F-4D97-AF65-F5344CB8AC3E}">
        <p14:creationId xmlns:p14="http://schemas.microsoft.com/office/powerpoint/2010/main" val="117805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EB488-C93F-C30B-835E-4C49CF93EC7F}"/>
              </a:ext>
            </a:extLst>
          </p:cNvPr>
          <p:cNvSpPr>
            <a:spLocks noGrp="1"/>
          </p:cNvSpPr>
          <p:nvPr>
            <p:ph type="title"/>
          </p:nvPr>
        </p:nvSpPr>
        <p:spPr/>
        <p:txBody>
          <a:bodyPr/>
          <a:lstStyle/>
          <a:p>
            <a:r>
              <a:rPr lang="en-US" b="0" i="0" dirty="0">
                <a:solidFill>
                  <a:srgbClr val="0042C1"/>
                </a:solidFill>
                <a:effectLst/>
                <a:latin typeface="DM Serif Display" panose="020F0502020204030204" pitchFamily="2" charset="0"/>
              </a:rPr>
              <a:t>LLMs Are Bad at Math</a:t>
            </a:r>
            <a:endParaRPr lang="th-TH" dirty="0"/>
          </a:p>
        </p:txBody>
      </p:sp>
      <p:sp>
        <p:nvSpPr>
          <p:cNvPr id="3" name="Content Placeholder 2">
            <a:extLst>
              <a:ext uri="{FF2B5EF4-FFF2-40B4-BE49-F238E27FC236}">
                <a16:creationId xmlns:a16="http://schemas.microsoft.com/office/drawing/2014/main" id="{37D70B5D-CC77-E143-1349-DABEF7635354}"/>
              </a:ext>
            </a:extLst>
          </p:cNvPr>
          <p:cNvSpPr>
            <a:spLocks noGrp="1"/>
          </p:cNvSpPr>
          <p:nvPr>
            <p:ph idx="1"/>
          </p:nvPr>
        </p:nvSpPr>
        <p:spPr/>
        <p:txBody>
          <a:bodyPr/>
          <a:lstStyle/>
          <a:p>
            <a:r>
              <a:rPr lang="en-US" b="0" i="0" dirty="0">
                <a:solidFill>
                  <a:srgbClr val="000000"/>
                </a:solidFill>
                <a:effectLst/>
                <a:latin typeface="Work Sans" panose="020F0502020204030204" pitchFamily="2" charset="0"/>
              </a:rPr>
              <a:t>LLMs are “</a:t>
            </a:r>
            <a:r>
              <a:rPr lang="en-US" b="0" i="0" dirty="0">
                <a:solidFill>
                  <a:srgbClr val="0075A3"/>
                </a:solidFill>
                <a:effectLst/>
                <a:latin typeface="Work Sans" panose="020F0502020204030204" pitchFamily="2" charset="0"/>
                <a:hlinkClick r:id="rId2"/>
              </a:rPr>
              <a:t>stochastic parrots</a:t>
            </a:r>
            <a:r>
              <a:rPr lang="en-US" b="0" i="0" dirty="0">
                <a:solidFill>
                  <a:srgbClr val="000000"/>
                </a:solidFill>
                <a:effectLst/>
                <a:latin typeface="Work Sans" panose="020F0502020204030204" pitchFamily="2" charset="0"/>
              </a:rPr>
              <a:t>,” a term coined by researcher Emily Bender, to describe that while LLMs can generate language that sounds convincing to a human, they don’t understand the meaning of the language they are “</a:t>
            </a:r>
            <a:r>
              <a:rPr lang="en-US" b="1" i="0" dirty="0">
                <a:solidFill>
                  <a:schemeClr val="accent4"/>
                </a:solidFill>
                <a:effectLst/>
                <a:latin typeface="Work Sans" panose="020F0502020204030204" pitchFamily="2" charset="0"/>
              </a:rPr>
              <a:t>parroting</a:t>
            </a:r>
            <a:r>
              <a:rPr lang="en-US" b="0" i="0" dirty="0">
                <a:solidFill>
                  <a:srgbClr val="000000"/>
                </a:solidFill>
                <a:effectLst/>
                <a:latin typeface="Work Sans" panose="020F0502020204030204" pitchFamily="2" charset="0"/>
              </a:rPr>
              <a:t>.” And unlike symbolic computation systems, LLMs are non-deterministic, meaning that for the same input, the model won’t necessarily yield the same output every time.</a:t>
            </a:r>
            <a:endParaRPr lang="th-TH" dirty="0"/>
          </a:p>
        </p:txBody>
      </p:sp>
    </p:spTree>
    <p:extLst>
      <p:ext uri="{BB962C8B-B14F-4D97-AF65-F5344CB8AC3E}">
        <p14:creationId xmlns:p14="http://schemas.microsoft.com/office/powerpoint/2010/main" val="1181434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717D5-FFC8-0279-BA75-3DE8D8CEEF12}"/>
              </a:ext>
            </a:extLst>
          </p:cNvPr>
          <p:cNvSpPr>
            <a:spLocks noGrp="1"/>
          </p:cNvSpPr>
          <p:nvPr>
            <p:ph type="title"/>
          </p:nvPr>
        </p:nvSpPr>
        <p:spPr/>
        <p:txBody>
          <a:bodyPr/>
          <a:lstStyle/>
          <a:p>
            <a:pPr algn="l"/>
            <a:r>
              <a:rPr lang="en-US" b="0" i="0" dirty="0">
                <a:solidFill>
                  <a:srgbClr val="0042C1"/>
                </a:solidFill>
                <a:effectLst/>
                <a:latin typeface="DM Serif Display" panose="020F0502020204030204" pitchFamily="2" charset="0"/>
              </a:rPr>
              <a:t>LLMs Are Bad at Math</a:t>
            </a:r>
          </a:p>
        </p:txBody>
      </p:sp>
      <p:pic>
        <p:nvPicPr>
          <p:cNvPr id="5" name="Content Placeholder 4">
            <a:extLst>
              <a:ext uri="{FF2B5EF4-FFF2-40B4-BE49-F238E27FC236}">
                <a16:creationId xmlns:a16="http://schemas.microsoft.com/office/drawing/2014/main" id="{E0974D15-F4B9-03DA-86C8-D2CF8B73E211}"/>
              </a:ext>
            </a:extLst>
          </p:cNvPr>
          <p:cNvPicPr>
            <a:picLocks noGrp="1" noChangeAspect="1"/>
          </p:cNvPicPr>
          <p:nvPr>
            <p:ph idx="1"/>
          </p:nvPr>
        </p:nvPicPr>
        <p:blipFill>
          <a:blip r:embed="rId2"/>
          <a:stretch>
            <a:fillRect/>
          </a:stretch>
        </p:blipFill>
        <p:spPr>
          <a:xfrm>
            <a:off x="2677674" y="1825625"/>
            <a:ext cx="6836652" cy="4351338"/>
          </a:xfrm>
        </p:spPr>
      </p:pic>
      <p:sp>
        <p:nvSpPr>
          <p:cNvPr id="7" name="TextBox 6">
            <a:extLst>
              <a:ext uri="{FF2B5EF4-FFF2-40B4-BE49-F238E27FC236}">
                <a16:creationId xmlns:a16="http://schemas.microsoft.com/office/drawing/2014/main" id="{36A9B77C-A89A-71D9-2E64-9F64FA0CB700}"/>
              </a:ext>
            </a:extLst>
          </p:cNvPr>
          <p:cNvSpPr txBox="1"/>
          <p:nvPr/>
        </p:nvSpPr>
        <p:spPr>
          <a:xfrm>
            <a:off x="5242249" y="6581001"/>
            <a:ext cx="8350120" cy="276999"/>
          </a:xfrm>
          <a:prstGeom prst="rect">
            <a:avLst/>
          </a:prstGeom>
          <a:noFill/>
        </p:spPr>
        <p:txBody>
          <a:bodyPr wrap="square">
            <a:spAutoFit/>
          </a:bodyPr>
          <a:lstStyle/>
          <a:p>
            <a:r>
              <a:rPr lang="th-TH" sz="1200" dirty="0"/>
              <a:t>https://www.reachcapital.com/2024/07/16/why-llms-are-bad-at-math-and-how-they-can-be-better/</a:t>
            </a:r>
          </a:p>
        </p:txBody>
      </p:sp>
    </p:spTree>
    <p:extLst>
      <p:ext uri="{BB962C8B-B14F-4D97-AF65-F5344CB8AC3E}">
        <p14:creationId xmlns:p14="http://schemas.microsoft.com/office/powerpoint/2010/main" val="2082595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58134-668D-34BF-16CB-3FB439505F95}"/>
              </a:ext>
            </a:extLst>
          </p:cNvPr>
          <p:cNvSpPr>
            <a:spLocks noGrp="1"/>
          </p:cNvSpPr>
          <p:nvPr>
            <p:ph type="title"/>
          </p:nvPr>
        </p:nvSpPr>
        <p:spPr/>
        <p:txBody>
          <a:bodyPr/>
          <a:lstStyle/>
          <a:p>
            <a:r>
              <a:rPr lang="en-US" b="0" i="0" dirty="0">
                <a:solidFill>
                  <a:srgbClr val="0042C1"/>
                </a:solidFill>
                <a:effectLst/>
                <a:latin typeface="DM Serif Display" panose="020F0502020204030204" pitchFamily="2" charset="0"/>
              </a:rPr>
              <a:t>LLMs Are Bad at Math</a:t>
            </a:r>
            <a:endParaRPr lang="th-TH" dirty="0"/>
          </a:p>
        </p:txBody>
      </p:sp>
      <p:pic>
        <p:nvPicPr>
          <p:cNvPr id="5" name="Content Placeholder 4">
            <a:extLst>
              <a:ext uri="{FF2B5EF4-FFF2-40B4-BE49-F238E27FC236}">
                <a16:creationId xmlns:a16="http://schemas.microsoft.com/office/drawing/2014/main" id="{67DC6B20-FDC0-00DC-43C8-3369DED36734}"/>
              </a:ext>
            </a:extLst>
          </p:cNvPr>
          <p:cNvPicPr>
            <a:picLocks noGrp="1" noChangeAspect="1"/>
          </p:cNvPicPr>
          <p:nvPr>
            <p:ph idx="1"/>
          </p:nvPr>
        </p:nvPicPr>
        <p:blipFill>
          <a:blip r:embed="rId2"/>
          <a:stretch>
            <a:fillRect/>
          </a:stretch>
        </p:blipFill>
        <p:spPr>
          <a:xfrm>
            <a:off x="838200" y="1763056"/>
            <a:ext cx="8670416" cy="1260061"/>
          </a:xfrm>
          <a:ln>
            <a:solidFill>
              <a:schemeClr val="tx1"/>
            </a:solidFill>
          </a:ln>
        </p:spPr>
      </p:pic>
      <p:pic>
        <p:nvPicPr>
          <p:cNvPr id="7" name="Picture 6">
            <a:extLst>
              <a:ext uri="{FF2B5EF4-FFF2-40B4-BE49-F238E27FC236}">
                <a16:creationId xmlns:a16="http://schemas.microsoft.com/office/drawing/2014/main" id="{FF6975E8-411F-B7F4-A796-3A669E6AECB2}"/>
              </a:ext>
            </a:extLst>
          </p:cNvPr>
          <p:cNvPicPr>
            <a:picLocks noChangeAspect="1"/>
          </p:cNvPicPr>
          <p:nvPr/>
        </p:nvPicPr>
        <p:blipFill>
          <a:blip r:embed="rId3"/>
          <a:stretch>
            <a:fillRect/>
          </a:stretch>
        </p:blipFill>
        <p:spPr>
          <a:xfrm>
            <a:off x="1653597" y="3247052"/>
            <a:ext cx="9386150" cy="1623427"/>
          </a:xfrm>
          <a:prstGeom prst="rect">
            <a:avLst/>
          </a:prstGeom>
          <a:ln>
            <a:solidFill>
              <a:schemeClr val="tx1"/>
            </a:solidFill>
          </a:ln>
        </p:spPr>
      </p:pic>
      <p:pic>
        <p:nvPicPr>
          <p:cNvPr id="9" name="Picture 8">
            <a:extLst>
              <a:ext uri="{FF2B5EF4-FFF2-40B4-BE49-F238E27FC236}">
                <a16:creationId xmlns:a16="http://schemas.microsoft.com/office/drawing/2014/main" id="{27910779-1C96-91C6-E5CC-4D8434DB2ADD}"/>
              </a:ext>
            </a:extLst>
          </p:cNvPr>
          <p:cNvPicPr>
            <a:picLocks noChangeAspect="1"/>
          </p:cNvPicPr>
          <p:nvPr/>
        </p:nvPicPr>
        <p:blipFill>
          <a:blip r:embed="rId4"/>
          <a:stretch>
            <a:fillRect/>
          </a:stretch>
        </p:blipFill>
        <p:spPr>
          <a:xfrm>
            <a:off x="838200" y="4991778"/>
            <a:ext cx="7954485" cy="1762371"/>
          </a:xfrm>
          <a:prstGeom prst="rect">
            <a:avLst/>
          </a:prstGeom>
          <a:ln>
            <a:solidFill>
              <a:schemeClr val="tx1"/>
            </a:solidFill>
          </a:ln>
        </p:spPr>
      </p:pic>
    </p:spTree>
    <p:extLst>
      <p:ext uri="{BB962C8B-B14F-4D97-AF65-F5344CB8AC3E}">
        <p14:creationId xmlns:p14="http://schemas.microsoft.com/office/powerpoint/2010/main" val="2565976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377BFB-4F06-2C77-D1B6-A21F8711DF08}"/>
              </a:ext>
            </a:extLst>
          </p:cNvPr>
          <p:cNvSpPr>
            <a:spLocks noGrp="1"/>
          </p:cNvSpPr>
          <p:nvPr>
            <p:ph type="title"/>
          </p:nvPr>
        </p:nvSpPr>
        <p:spPr/>
        <p:txBody>
          <a:bodyPr/>
          <a:lstStyle/>
          <a:p>
            <a:r>
              <a:rPr lang="en-US" dirty="0"/>
              <a:t>Prompting LLMs</a:t>
            </a:r>
            <a:endParaRPr lang="th-TH" dirty="0"/>
          </a:p>
        </p:txBody>
      </p:sp>
      <p:sp>
        <p:nvSpPr>
          <p:cNvPr id="5" name="Text Placeholder 4">
            <a:extLst>
              <a:ext uri="{FF2B5EF4-FFF2-40B4-BE49-F238E27FC236}">
                <a16:creationId xmlns:a16="http://schemas.microsoft.com/office/drawing/2014/main" id="{B1E67785-D9F7-CBE9-AB4E-BE8933E89067}"/>
              </a:ext>
            </a:extLst>
          </p:cNvPr>
          <p:cNvSpPr>
            <a:spLocks noGrp="1"/>
          </p:cNvSpPr>
          <p:nvPr>
            <p:ph type="body" idx="1"/>
          </p:nvPr>
        </p:nvSpPr>
        <p:spPr/>
        <p:txBody>
          <a:bodyPr/>
          <a:lstStyle/>
          <a:p>
            <a:endParaRPr lang="th-TH"/>
          </a:p>
        </p:txBody>
      </p:sp>
    </p:spTree>
    <p:extLst>
      <p:ext uri="{BB962C8B-B14F-4D97-AF65-F5344CB8AC3E}">
        <p14:creationId xmlns:p14="http://schemas.microsoft.com/office/powerpoint/2010/main" val="3732437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6C9124-C864-7657-6F0D-6C5C26FBBD5E}"/>
              </a:ext>
            </a:extLst>
          </p:cNvPr>
          <p:cNvSpPr>
            <a:spLocks noGrp="1"/>
          </p:cNvSpPr>
          <p:nvPr>
            <p:ph type="title"/>
          </p:nvPr>
        </p:nvSpPr>
        <p:spPr/>
        <p:txBody>
          <a:bodyPr/>
          <a:lstStyle/>
          <a:p>
            <a:r>
              <a:rPr lang="en-US" dirty="0"/>
              <a:t>Prompting LLMs</a:t>
            </a:r>
            <a:endParaRPr lang="th-TH" dirty="0"/>
          </a:p>
        </p:txBody>
      </p:sp>
      <p:sp>
        <p:nvSpPr>
          <p:cNvPr id="5" name="Content Placeholder 4">
            <a:extLst>
              <a:ext uri="{FF2B5EF4-FFF2-40B4-BE49-F238E27FC236}">
                <a16:creationId xmlns:a16="http://schemas.microsoft.com/office/drawing/2014/main" id="{FB1FAA7B-D7CA-CD04-E50B-F0C961C18A15}"/>
              </a:ext>
            </a:extLst>
          </p:cNvPr>
          <p:cNvSpPr>
            <a:spLocks noGrp="1"/>
          </p:cNvSpPr>
          <p:nvPr>
            <p:ph idx="1"/>
          </p:nvPr>
        </p:nvSpPr>
        <p:spPr/>
        <p:txBody>
          <a:bodyPr/>
          <a:lstStyle/>
          <a:p>
            <a:r>
              <a:rPr lang="en-US" sz="2800" dirty="0"/>
              <a:t>Zero-Shot</a:t>
            </a:r>
          </a:p>
          <a:p>
            <a:r>
              <a:rPr lang="en-US" sz="2800" dirty="0"/>
              <a:t>In-Context-Learning</a:t>
            </a:r>
          </a:p>
          <a:p>
            <a:r>
              <a:rPr lang="en-US" dirty="0"/>
              <a:t>Thought generation</a:t>
            </a:r>
          </a:p>
          <a:p>
            <a:endParaRPr lang="en-US" dirty="0"/>
          </a:p>
          <a:p>
            <a:endParaRPr lang="th-TH" dirty="0"/>
          </a:p>
        </p:txBody>
      </p:sp>
    </p:spTree>
    <p:extLst>
      <p:ext uri="{BB962C8B-B14F-4D97-AF65-F5344CB8AC3E}">
        <p14:creationId xmlns:p14="http://schemas.microsoft.com/office/powerpoint/2010/main" val="497571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618E0-28B9-7C42-0D20-A390AB6DFAFD}"/>
              </a:ext>
            </a:extLst>
          </p:cNvPr>
          <p:cNvSpPr>
            <a:spLocks noGrp="1"/>
          </p:cNvSpPr>
          <p:nvPr>
            <p:ph type="title"/>
          </p:nvPr>
        </p:nvSpPr>
        <p:spPr/>
        <p:txBody>
          <a:bodyPr/>
          <a:lstStyle/>
          <a:p>
            <a:r>
              <a:rPr lang="en-US" sz="4400" dirty="0"/>
              <a:t>Zero-Shot</a:t>
            </a:r>
            <a:endParaRPr lang="th-TH" dirty="0"/>
          </a:p>
        </p:txBody>
      </p:sp>
      <p:sp>
        <p:nvSpPr>
          <p:cNvPr id="3" name="Content Placeholder 2">
            <a:extLst>
              <a:ext uri="{FF2B5EF4-FFF2-40B4-BE49-F238E27FC236}">
                <a16:creationId xmlns:a16="http://schemas.microsoft.com/office/drawing/2014/main" id="{A78AA356-41DE-BAFC-B471-AC2A584FFEB8}"/>
              </a:ext>
            </a:extLst>
          </p:cNvPr>
          <p:cNvSpPr>
            <a:spLocks noGrp="1"/>
          </p:cNvSpPr>
          <p:nvPr>
            <p:ph idx="1"/>
          </p:nvPr>
        </p:nvSpPr>
        <p:spPr/>
        <p:txBody>
          <a:bodyPr/>
          <a:lstStyle/>
          <a:p>
            <a:pPr marL="0" indent="0">
              <a:buNone/>
            </a:pPr>
            <a:r>
              <a:rPr lang="en-US" dirty="0"/>
              <a:t>Asking the model to perform a task without providing any task-specific examples.</a:t>
            </a:r>
            <a:br>
              <a:rPr lang="en-US" dirty="0"/>
            </a:br>
            <a:br>
              <a:rPr lang="en-US" dirty="0"/>
            </a:br>
            <a:endParaRPr lang="th-TH" dirty="0"/>
          </a:p>
        </p:txBody>
      </p:sp>
      <p:pic>
        <p:nvPicPr>
          <p:cNvPr id="5" name="Picture 4">
            <a:extLst>
              <a:ext uri="{FF2B5EF4-FFF2-40B4-BE49-F238E27FC236}">
                <a16:creationId xmlns:a16="http://schemas.microsoft.com/office/drawing/2014/main" id="{829222BF-159A-8E0F-B32B-BE1A568BD08E}"/>
              </a:ext>
            </a:extLst>
          </p:cNvPr>
          <p:cNvPicPr>
            <a:picLocks noChangeAspect="1"/>
          </p:cNvPicPr>
          <p:nvPr/>
        </p:nvPicPr>
        <p:blipFill>
          <a:blip r:embed="rId2"/>
          <a:stretch>
            <a:fillRect/>
          </a:stretch>
        </p:blipFill>
        <p:spPr>
          <a:xfrm>
            <a:off x="1822145" y="3429000"/>
            <a:ext cx="7859222" cy="1857634"/>
          </a:xfrm>
          <a:prstGeom prst="rect">
            <a:avLst/>
          </a:prstGeom>
        </p:spPr>
      </p:pic>
    </p:spTree>
    <p:extLst>
      <p:ext uri="{BB962C8B-B14F-4D97-AF65-F5344CB8AC3E}">
        <p14:creationId xmlns:p14="http://schemas.microsoft.com/office/powerpoint/2010/main" val="804228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E5B63E7-E984-4DC7-8C3D-D4AF4628FE1B}"/>
              </a:ext>
            </a:extLst>
          </p:cNvPr>
          <p:cNvPicPr>
            <a:picLocks noGrp="1" noChangeAspect="1"/>
          </p:cNvPicPr>
          <p:nvPr>
            <p:ph idx="4294967295"/>
          </p:nvPr>
        </p:nvPicPr>
        <p:blipFill>
          <a:blip r:embed="rId2"/>
          <a:stretch>
            <a:fillRect/>
          </a:stretch>
        </p:blipFill>
        <p:spPr>
          <a:xfrm>
            <a:off x="6279001" y="1379988"/>
            <a:ext cx="5603875" cy="4351338"/>
          </a:xfrm>
        </p:spPr>
      </p:pic>
      <p:pic>
        <p:nvPicPr>
          <p:cNvPr id="9" name="Picture 8">
            <a:extLst>
              <a:ext uri="{FF2B5EF4-FFF2-40B4-BE49-F238E27FC236}">
                <a16:creationId xmlns:a16="http://schemas.microsoft.com/office/drawing/2014/main" id="{114CEDF3-F472-EC57-D4E2-F67EF6B8AA7E}"/>
              </a:ext>
            </a:extLst>
          </p:cNvPr>
          <p:cNvPicPr>
            <a:picLocks noChangeAspect="1"/>
          </p:cNvPicPr>
          <p:nvPr/>
        </p:nvPicPr>
        <p:blipFill>
          <a:blip r:embed="rId3"/>
          <a:stretch>
            <a:fillRect/>
          </a:stretch>
        </p:blipFill>
        <p:spPr>
          <a:xfrm>
            <a:off x="461529" y="3555657"/>
            <a:ext cx="5451471" cy="2555168"/>
          </a:xfrm>
          <a:prstGeom prst="rect">
            <a:avLst/>
          </a:prstGeom>
        </p:spPr>
      </p:pic>
      <p:sp>
        <p:nvSpPr>
          <p:cNvPr id="11" name="TextBox 10">
            <a:extLst>
              <a:ext uri="{FF2B5EF4-FFF2-40B4-BE49-F238E27FC236}">
                <a16:creationId xmlns:a16="http://schemas.microsoft.com/office/drawing/2014/main" id="{2333E5EE-94BF-64E1-2E15-876201B19BDB}"/>
              </a:ext>
            </a:extLst>
          </p:cNvPr>
          <p:cNvSpPr txBox="1"/>
          <p:nvPr/>
        </p:nvSpPr>
        <p:spPr>
          <a:xfrm>
            <a:off x="309124" y="751344"/>
            <a:ext cx="6380182" cy="2677656"/>
          </a:xfrm>
          <a:prstGeom prst="rect">
            <a:avLst/>
          </a:prstGeom>
          <a:noFill/>
          <a:ln>
            <a:solidFill>
              <a:schemeClr val="tx2"/>
            </a:solidFill>
          </a:ln>
        </p:spPr>
        <p:txBody>
          <a:bodyPr wrap="square">
            <a:spAutoFit/>
          </a:bodyPr>
          <a:lstStyle/>
          <a:p>
            <a:r>
              <a:rPr lang="en-US" b="1" dirty="0"/>
              <a:t>Zero-Shot Role Prompting</a:t>
            </a:r>
            <a:r>
              <a:rPr lang="en-US" dirty="0"/>
              <a:t> involves asking the LLM to adopt a specific role or persona without giving it any prior examples of how to act in that role. The model uses its general knowledge to simulate the role based on your request.</a:t>
            </a:r>
            <a:endParaRPr lang="th-TH" dirty="0"/>
          </a:p>
        </p:txBody>
      </p:sp>
    </p:spTree>
    <p:extLst>
      <p:ext uri="{BB962C8B-B14F-4D97-AF65-F5344CB8AC3E}">
        <p14:creationId xmlns:p14="http://schemas.microsoft.com/office/powerpoint/2010/main" val="3095430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69D22B-941B-1CD4-D232-23F6BB5052DF}"/>
              </a:ext>
            </a:extLst>
          </p:cNvPr>
          <p:cNvSpPr txBox="1"/>
          <p:nvPr/>
        </p:nvSpPr>
        <p:spPr>
          <a:xfrm>
            <a:off x="204195" y="582067"/>
            <a:ext cx="3374329" cy="569386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a:t>Zero-Shot Style Prompting</a:t>
            </a:r>
            <a:r>
              <a:rPr lang="en-US" dirty="0"/>
              <a:t> involves asking an LLM to write in a specific style or tone without providing it with examples of that style. The model uses its understanding of language to adapt its response accordingly.</a:t>
            </a:r>
            <a:endParaRPr lang="th-TH" dirty="0"/>
          </a:p>
        </p:txBody>
      </p:sp>
      <p:pic>
        <p:nvPicPr>
          <p:cNvPr id="5" name="Picture 4">
            <a:extLst>
              <a:ext uri="{FF2B5EF4-FFF2-40B4-BE49-F238E27FC236}">
                <a16:creationId xmlns:a16="http://schemas.microsoft.com/office/drawing/2014/main" id="{9B83653A-085A-CC58-BA08-31985355361C}"/>
              </a:ext>
            </a:extLst>
          </p:cNvPr>
          <p:cNvPicPr>
            <a:picLocks noChangeAspect="1"/>
          </p:cNvPicPr>
          <p:nvPr/>
        </p:nvPicPr>
        <p:blipFill>
          <a:blip r:embed="rId2"/>
          <a:stretch>
            <a:fillRect/>
          </a:stretch>
        </p:blipFill>
        <p:spPr>
          <a:xfrm>
            <a:off x="3578524" y="808781"/>
            <a:ext cx="8478433" cy="6049219"/>
          </a:xfrm>
          <a:prstGeom prst="rect">
            <a:avLst/>
          </a:prstGeom>
        </p:spPr>
      </p:pic>
    </p:spTree>
    <p:extLst>
      <p:ext uri="{BB962C8B-B14F-4D97-AF65-F5344CB8AC3E}">
        <p14:creationId xmlns:p14="http://schemas.microsoft.com/office/powerpoint/2010/main" val="3580184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80C9CE-EA94-127F-E83E-7A2A36110FD4}"/>
              </a:ext>
            </a:extLst>
          </p:cNvPr>
          <p:cNvSpPr txBox="1"/>
          <p:nvPr/>
        </p:nvSpPr>
        <p:spPr>
          <a:xfrm>
            <a:off x="266251" y="242256"/>
            <a:ext cx="6126480" cy="267765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a:t>Zero-Shot Emotion Prompting</a:t>
            </a:r>
            <a:r>
              <a:rPr lang="en-US" dirty="0"/>
              <a:t> involves asking an LLM to respond in a specific emotional tone without providing examples. The model will generate a response that conveys the desired emotion based on the prompt.</a:t>
            </a:r>
          </a:p>
        </p:txBody>
      </p:sp>
      <p:pic>
        <p:nvPicPr>
          <p:cNvPr id="5" name="Picture 4">
            <a:extLst>
              <a:ext uri="{FF2B5EF4-FFF2-40B4-BE49-F238E27FC236}">
                <a16:creationId xmlns:a16="http://schemas.microsoft.com/office/drawing/2014/main" id="{1A4125A3-3F08-63BD-4E16-C26973E033DB}"/>
              </a:ext>
            </a:extLst>
          </p:cNvPr>
          <p:cNvPicPr>
            <a:picLocks noChangeAspect="1"/>
          </p:cNvPicPr>
          <p:nvPr/>
        </p:nvPicPr>
        <p:blipFill>
          <a:blip r:embed="rId2"/>
          <a:stretch>
            <a:fillRect/>
          </a:stretch>
        </p:blipFill>
        <p:spPr>
          <a:xfrm>
            <a:off x="1913285" y="3292522"/>
            <a:ext cx="9476569" cy="2677655"/>
          </a:xfrm>
          <a:prstGeom prst="rect">
            <a:avLst/>
          </a:prstGeom>
        </p:spPr>
      </p:pic>
    </p:spTree>
    <p:extLst>
      <p:ext uri="{BB962C8B-B14F-4D97-AF65-F5344CB8AC3E}">
        <p14:creationId xmlns:p14="http://schemas.microsoft.com/office/powerpoint/2010/main" val="535504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5FDA-E488-C577-5EC7-332494130EED}"/>
              </a:ext>
            </a:extLst>
          </p:cNvPr>
          <p:cNvSpPr>
            <a:spLocks noGrp="1"/>
          </p:cNvSpPr>
          <p:nvPr>
            <p:ph type="title"/>
          </p:nvPr>
        </p:nvSpPr>
        <p:spPr/>
        <p:txBody>
          <a:bodyPr/>
          <a:lstStyle/>
          <a:p>
            <a:r>
              <a:rPr lang="en-US" dirty="0">
                <a:solidFill>
                  <a:schemeClr val="accent4"/>
                </a:solidFill>
              </a:rPr>
              <a:t>L</a:t>
            </a:r>
            <a:r>
              <a:rPr lang="en-US" dirty="0"/>
              <a:t>arge </a:t>
            </a:r>
            <a:r>
              <a:rPr lang="en-US" dirty="0">
                <a:solidFill>
                  <a:schemeClr val="accent4"/>
                </a:solidFill>
              </a:rPr>
              <a:t>L</a:t>
            </a:r>
            <a:r>
              <a:rPr lang="en-US" dirty="0"/>
              <a:t>anguage </a:t>
            </a:r>
            <a:r>
              <a:rPr lang="en-US" dirty="0">
                <a:solidFill>
                  <a:schemeClr val="accent4"/>
                </a:solidFill>
              </a:rPr>
              <a:t>M</a:t>
            </a:r>
            <a:r>
              <a:rPr lang="en-US" dirty="0"/>
              <a:t>odels (LLMs)</a:t>
            </a:r>
            <a:endParaRPr lang="th-TH" dirty="0"/>
          </a:p>
        </p:txBody>
      </p:sp>
      <p:sp>
        <p:nvSpPr>
          <p:cNvPr id="3" name="Text Placeholder 2">
            <a:extLst>
              <a:ext uri="{FF2B5EF4-FFF2-40B4-BE49-F238E27FC236}">
                <a16:creationId xmlns:a16="http://schemas.microsoft.com/office/drawing/2014/main" id="{38959190-2345-0482-26DF-A0B355BFC4EF}"/>
              </a:ext>
            </a:extLst>
          </p:cNvPr>
          <p:cNvSpPr>
            <a:spLocks noGrp="1"/>
          </p:cNvSpPr>
          <p:nvPr>
            <p:ph type="body" idx="1"/>
          </p:nvPr>
        </p:nvSpPr>
        <p:spPr/>
        <p:txBody>
          <a:bodyPr/>
          <a:lstStyle/>
          <a:p>
            <a:endParaRPr lang="th-TH"/>
          </a:p>
        </p:txBody>
      </p:sp>
    </p:spTree>
    <p:extLst>
      <p:ext uri="{BB962C8B-B14F-4D97-AF65-F5344CB8AC3E}">
        <p14:creationId xmlns:p14="http://schemas.microsoft.com/office/powerpoint/2010/main" val="1544155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4300C-C4B1-1880-6EFB-8BC3F4C3BF01}"/>
              </a:ext>
            </a:extLst>
          </p:cNvPr>
          <p:cNvSpPr>
            <a:spLocks noGrp="1"/>
          </p:cNvSpPr>
          <p:nvPr>
            <p:ph type="title"/>
          </p:nvPr>
        </p:nvSpPr>
        <p:spPr/>
        <p:txBody>
          <a:bodyPr/>
          <a:lstStyle/>
          <a:p>
            <a:r>
              <a:rPr lang="en-US" sz="6000" dirty="0"/>
              <a:t>In-Context-Learning</a:t>
            </a:r>
            <a:endParaRPr lang="th-TH" dirty="0"/>
          </a:p>
        </p:txBody>
      </p:sp>
      <p:sp>
        <p:nvSpPr>
          <p:cNvPr id="3" name="Text Placeholder 2">
            <a:extLst>
              <a:ext uri="{FF2B5EF4-FFF2-40B4-BE49-F238E27FC236}">
                <a16:creationId xmlns:a16="http://schemas.microsoft.com/office/drawing/2014/main" id="{EB299FD2-0590-1554-E691-043A12DF6648}"/>
              </a:ext>
            </a:extLst>
          </p:cNvPr>
          <p:cNvSpPr>
            <a:spLocks noGrp="1"/>
          </p:cNvSpPr>
          <p:nvPr>
            <p:ph type="body" idx="1"/>
          </p:nvPr>
        </p:nvSpPr>
        <p:spPr/>
        <p:txBody>
          <a:bodyPr/>
          <a:lstStyle/>
          <a:p>
            <a:endParaRPr lang="th-TH"/>
          </a:p>
        </p:txBody>
      </p:sp>
    </p:spTree>
    <p:extLst>
      <p:ext uri="{BB962C8B-B14F-4D97-AF65-F5344CB8AC3E}">
        <p14:creationId xmlns:p14="http://schemas.microsoft.com/office/powerpoint/2010/main" val="18834768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E327BE-1C28-D440-5D6E-992736DB3DBA}"/>
              </a:ext>
            </a:extLst>
          </p:cNvPr>
          <p:cNvSpPr txBox="1"/>
          <p:nvPr/>
        </p:nvSpPr>
        <p:spPr>
          <a:xfrm>
            <a:off x="438374" y="489682"/>
            <a:ext cx="5048026" cy="35394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a:t>In-Context Learning</a:t>
            </a:r>
            <a:r>
              <a:rPr lang="en-US" dirty="0"/>
              <a:t> involves providing the LLM with </a:t>
            </a:r>
            <a:r>
              <a:rPr lang="en-US" b="1" dirty="0">
                <a:solidFill>
                  <a:schemeClr val="accent4"/>
                </a:solidFill>
              </a:rPr>
              <a:t>examples</a:t>
            </a:r>
            <a:r>
              <a:rPr lang="en-US" dirty="0"/>
              <a:t> within the prompt so it can infer how to perform the task based on those examples. This allows the model to understand the pattern and apply it to similar tasks.</a:t>
            </a:r>
            <a:endParaRPr lang="th-TH" dirty="0"/>
          </a:p>
        </p:txBody>
      </p:sp>
      <p:sp>
        <p:nvSpPr>
          <p:cNvPr id="7" name="TextBox 6">
            <a:extLst>
              <a:ext uri="{FF2B5EF4-FFF2-40B4-BE49-F238E27FC236}">
                <a16:creationId xmlns:a16="http://schemas.microsoft.com/office/drawing/2014/main" id="{7EE0F268-788F-556D-0B02-9B338F68991A}"/>
              </a:ext>
            </a:extLst>
          </p:cNvPr>
          <p:cNvSpPr txBox="1"/>
          <p:nvPr/>
        </p:nvSpPr>
        <p:spPr>
          <a:xfrm>
            <a:off x="5795682" y="1967113"/>
            <a:ext cx="6126480" cy="4401205"/>
          </a:xfrm>
          <a:prstGeom prst="rect">
            <a:avLst/>
          </a:prstGeom>
          <a:noFill/>
        </p:spPr>
        <p:txBody>
          <a:bodyPr wrap="square">
            <a:spAutoFit/>
          </a:bodyPr>
          <a:lstStyle/>
          <a:p>
            <a:r>
              <a:rPr lang="en-US" b="1" dirty="0"/>
              <a:t>Example of In-Context Learning:</a:t>
            </a:r>
          </a:p>
          <a:p>
            <a:r>
              <a:rPr lang="en-US" b="1" dirty="0"/>
              <a:t>Prompt</a:t>
            </a:r>
            <a:r>
              <a:rPr lang="en-US" dirty="0"/>
              <a:t>:</a:t>
            </a:r>
            <a:br>
              <a:rPr lang="en-US" dirty="0"/>
            </a:br>
            <a:r>
              <a:rPr lang="en-US" dirty="0"/>
              <a:t>"Translate the following sentences from English to Thai:</a:t>
            </a:r>
          </a:p>
          <a:p>
            <a:pPr>
              <a:buFont typeface="+mj-lt"/>
              <a:buAutoNum type="arabicPeriod"/>
            </a:pPr>
            <a:r>
              <a:rPr lang="en-US" dirty="0"/>
              <a:t>'Hello' -&gt; '</a:t>
            </a:r>
            <a:r>
              <a:rPr lang="th-TH" dirty="0"/>
              <a:t>สวัสดี'</a:t>
            </a:r>
          </a:p>
          <a:p>
            <a:pPr>
              <a:buFont typeface="+mj-lt"/>
              <a:buAutoNum type="arabicPeriod"/>
            </a:pPr>
            <a:r>
              <a:rPr lang="th-TH" dirty="0"/>
              <a:t>'</a:t>
            </a:r>
            <a:r>
              <a:rPr lang="en-US" dirty="0"/>
              <a:t>Thank you' -&gt; '</a:t>
            </a:r>
            <a:r>
              <a:rPr lang="th-TH" dirty="0"/>
              <a:t>ขอบคุณ'</a:t>
            </a:r>
          </a:p>
          <a:p>
            <a:pPr>
              <a:buFont typeface="+mj-lt"/>
              <a:buAutoNum type="arabicPeriod"/>
            </a:pPr>
            <a:r>
              <a:rPr lang="th-TH" dirty="0"/>
              <a:t>'</a:t>
            </a:r>
            <a:r>
              <a:rPr lang="en-US" dirty="0"/>
              <a:t>Goodbye' -&gt; '</a:t>
            </a:r>
            <a:r>
              <a:rPr lang="th-TH" dirty="0"/>
              <a:t>ลาก่อน'</a:t>
            </a:r>
          </a:p>
          <a:p>
            <a:r>
              <a:rPr lang="en-US" dirty="0"/>
              <a:t>Now, translate: 'How are you?'"</a:t>
            </a:r>
          </a:p>
          <a:p>
            <a:r>
              <a:rPr lang="en-US" b="1" dirty="0"/>
              <a:t>LLM Response (In-Context Learning)</a:t>
            </a:r>
            <a:r>
              <a:rPr lang="en-US" dirty="0"/>
              <a:t>:</a:t>
            </a:r>
            <a:br>
              <a:rPr lang="en-US" dirty="0"/>
            </a:br>
            <a:r>
              <a:rPr lang="en-US" dirty="0"/>
              <a:t>"How are you?" -&gt; "</a:t>
            </a:r>
            <a:r>
              <a:rPr lang="th-TH" dirty="0"/>
              <a:t>คุณสบายดีไหม"</a:t>
            </a:r>
          </a:p>
        </p:txBody>
      </p:sp>
    </p:spTree>
    <p:extLst>
      <p:ext uri="{BB962C8B-B14F-4D97-AF65-F5344CB8AC3E}">
        <p14:creationId xmlns:p14="http://schemas.microsoft.com/office/powerpoint/2010/main" val="2682841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D7C58D-E42C-F8BD-26D9-F535AD56B60A}"/>
              </a:ext>
            </a:extLst>
          </p:cNvPr>
          <p:cNvSpPr txBox="1"/>
          <p:nvPr/>
        </p:nvSpPr>
        <p:spPr>
          <a:xfrm>
            <a:off x="749450" y="1337791"/>
            <a:ext cx="10693100" cy="397031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"Classify the sentiment of the following sentences as Positive, Negative, or Neutral:</a:t>
            </a:r>
          </a:p>
          <a:p>
            <a:endParaRPr lang="en-US" dirty="0"/>
          </a:p>
          <a:p>
            <a:pPr>
              <a:buFont typeface="+mj-lt"/>
              <a:buAutoNum type="arabicPeriod"/>
            </a:pPr>
            <a:r>
              <a:rPr lang="en-US" dirty="0"/>
              <a:t>'I love this movie, it was fantastic!' -&gt; Positive</a:t>
            </a:r>
          </a:p>
          <a:p>
            <a:pPr>
              <a:buFont typeface="+mj-lt"/>
              <a:buAutoNum type="arabicPeriod"/>
            </a:pPr>
            <a:r>
              <a:rPr lang="en-US" dirty="0"/>
              <a:t>'The food was terrible, I’ll never go back there.' -&gt; Negative</a:t>
            </a:r>
          </a:p>
          <a:p>
            <a:pPr>
              <a:buFont typeface="+mj-lt"/>
              <a:buAutoNum type="arabicPeriod"/>
            </a:pPr>
            <a:r>
              <a:rPr lang="en-US" dirty="0"/>
              <a:t>'The weather is fine, nothing special.' -&gt; Neutral</a:t>
            </a:r>
          </a:p>
          <a:p>
            <a:endParaRPr lang="en-US" dirty="0"/>
          </a:p>
          <a:p>
            <a:r>
              <a:rPr lang="en-US" dirty="0"/>
              <a:t>Now, classify the sentiment of this sentence:</a:t>
            </a:r>
            <a:br>
              <a:rPr lang="en-US" dirty="0"/>
            </a:br>
            <a:r>
              <a:rPr lang="en-US" dirty="0"/>
              <a:t>'This new phone is amazing, I’m so happy with it!'"</a:t>
            </a:r>
          </a:p>
        </p:txBody>
      </p:sp>
    </p:spTree>
    <p:extLst>
      <p:ext uri="{BB962C8B-B14F-4D97-AF65-F5344CB8AC3E}">
        <p14:creationId xmlns:p14="http://schemas.microsoft.com/office/powerpoint/2010/main" val="11429021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060F20-F17C-F306-7C5D-1B72150159B0}"/>
              </a:ext>
            </a:extLst>
          </p:cNvPr>
          <p:cNvSpPr>
            <a:spLocks noGrp="1"/>
          </p:cNvSpPr>
          <p:nvPr>
            <p:ph type="title"/>
          </p:nvPr>
        </p:nvSpPr>
        <p:spPr/>
        <p:txBody>
          <a:bodyPr/>
          <a:lstStyle/>
          <a:p>
            <a:r>
              <a:rPr lang="en-US" dirty="0"/>
              <a:t> Exemplar Design Decision</a:t>
            </a:r>
            <a:endParaRPr lang="th-TH" dirty="0"/>
          </a:p>
        </p:txBody>
      </p:sp>
      <p:pic>
        <p:nvPicPr>
          <p:cNvPr id="6" name="Content Placeholder 5">
            <a:extLst>
              <a:ext uri="{FF2B5EF4-FFF2-40B4-BE49-F238E27FC236}">
                <a16:creationId xmlns:a16="http://schemas.microsoft.com/office/drawing/2014/main" id="{B490AFE1-F576-8E44-C278-86214D9EB5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840" y="2429301"/>
            <a:ext cx="12714328" cy="3002508"/>
          </a:xfrm>
          <a:prstGeom prst="rect">
            <a:avLst/>
          </a:prstGeom>
        </p:spPr>
      </p:pic>
    </p:spTree>
    <p:extLst>
      <p:ext uri="{BB962C8B-B14F-4D97-AF65-F5344CB8AC3E}">
        <p14:creationId xmlns:p14="http://schemas.microsoft.com/office/powerpoint/2010/main" val="4190953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8A2EB-2165-6D14-BF13-9C7A3CE6F91C}"/>
              </a:ext>
            </a:extLst>
          </p:cNvPr>
          <p:cNvSpPr>
            <a:spLocks noGrp="1"/>
          </p:cNvSpPr>
          <p:nvPr>
            <p:ph type="title"/>
          </p:nvPr>
        </p:nvSpPr>
        <p:spPr/>
        <p:txBody>
          <a:bodyPr/>
          <a:lstStyle/>
          <a:p>
            <a:endParaRPr lang="th-TH"/>
          </a:p>
        </p:txBody>
      </p:sp>
      <p:pic>
        <p:nvPicPr>
          <p:cNvPr id="4" name="Content Placeholder 3" descr="A screenshot of a chat&#10;&#10;Description automatically generated">
            <a:extLst>
              <a:ext uri="{FF2B5EF4-FFF2-40B4-BE49-F238E27FC236}">
                <a16:creationId xmlns:a16="http://schemas.microsoft.com/office/drawing/2014/main" id="{D73A619E-0E0A-A5D8-2025-93DC15F97FE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406" t="5111" r="8841" b="39310"/>
          <a:stretch/>
        </p:blipFill>
        <p:spPr>
          <a:xfrm>
            <a:off x="187035" y="2695679"/>
            <a:ext cx="5592783" cy="1638991"/>
          </a:xfrm>
          <a:prstGeom prst="rect">
            <a:avLst/>
          </a:prstGeom>
        </p:spPr>
      </p:pic>
      <p:pic>
        <p:nvPicPr>
          <p:cNvPr id="5" name="Picture 4" descr="A screenshot of a chat&#10;&#10;Description automatically generated">
            <a:extLst>
              <a:ext uri="{FF2B5EF4-FFF2-40B4-BE49-F238E27FC236}">
                <a16:creationId xmlns:a16="http://schemas.microsoft.com/office/drawing/2014/main" id="{1D8CF7B2-D513-5B57-0178-12C6C89DFB56}"/>
              </a:ext>
            </a:extLst>
          </p:cNvPr>
          <p:cNvPicPr>
            <a:picLocks noChangeAspect="1"/>
          </p:cNvPicPr>
          <p:nvPr/>
        </p:nvPicPr>
        <p:blipFill rotWithShape="1">
          <a:blip r:embed="rId3">
            <a:extLst>
              <a:ext uri="{28A0092B-C50C-407E-A947-70E740481C1C}">
                <a14:useLocalDpi xmlns:a14="http://schemas.microsoft.com/office/drawing/2010/main" val="0"/>
              </a:ext>
            </a:extLst>
          </a:blip>
          <a:srcRect l="5174" t="7735" r="9824" b="7208"/>
          <a:stretch/>
        </p:blipFill>
        <p:spPr>
          <a:xfrm>
            <a:off x="6259772" y="1690688"/>
            <a:ext cx="5745193" cy="3648974"/>
          </a:xfrm>
          <a:prstGeom prst="rect">
            <a:avLst/>
          </a:prstGeom>
        </p:spPr>
      </p:pic>
      <p:cxnSp>
        <p:nvCxnSpPr>
          <p:cNvPr id="6" name="Straight Connector 5">
            <a:extLst>
              <a:ext uri="{FF2B5EF4-FFF2-40B4-BE49-F238E27FC236}">
                <a16:creationId xmlns:a16="http://schemas.microsoft.com/office/drawing/2014/main" id="{BF1F71CD-90C1-4D6C-60DB-09B9D49C244D}"/>
              </a:ext>
            </a:extLst>
          </p:cNvPr>
          <p:cNvCxnSpPr/>
          <p:nvPr/>
        </p:nvCxnSpPr>
        <p:spPr>
          <a:xfrm>
            <a:off x="5853426" y="0"/>
            <a:ext cx="0" cy="6858000"/>
          </a:xfrm>
          <a:prstGeom prst="line">
            <a:avLst/>
          </a:prstGeom>
          <a:ln w="571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702159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65A304-B75E-8736-5F82-80AC01756C9B}"/>
              </a:ext>
            </a:extLst>
          </p:cNvPr>
          <p:cNvSpPr>
            <a:spLocks noGrp="1"/>
          </p:cNvSpPr>
          <p:nvPr>
            <p:ph type="title"/>
          </p:nvPr>
        </p:nvSpPr>
        <p:spPr/>
        <p:txBody>
          <a:bodyPr/>
          <a:lstStyle/>
          <a:p>
            <a:r>
              <a:rPr lang="en-US" sz="9600" dirty="0"/>
              <a:t>Thought generation</a:t>
            </a:r>
            <a:endParaRPr lang="th-TH" dirty="0"/>
          </a:p>
        </p:txBody>
      </p:sp>
      <p:sp>
        <p:nvSpPr>
          <p:cNvPr id="5" name="Text Placeholder 4">
            <a:extLst>
              <a:ext uri="{FF2B5EF4-FFF2-40B4-BE49-F238E27FC236}">
                <a16:creationId xmlns:a16="http://schemas.microsoft.com/office/drawing/2014/main" id="{B4598714-8F3F-6BD3-9FA9-83063B073F13}"/>
              </a:ext>
            </a:extLst>
          </p:cNvPr>
          <p:cNvSpPr>
            <a:spLocks noGrp="1"/>
          </p:cNvSpPr>
          <p:nvPr>
            <p:ph type="body" idx="1"/>
          </p:nvPr>
        </p:nvSpPr>
        <p:spPr/>
        <p:txBody>
          <a:bodyPr/>
          <a:lstStyle/>
          <a:p>
            <a:endParaRPr lang="th-TH"/>
          </a:p>
        </p:txBody>
      </p:sp>
    </p:spTree>
    <p:extLst>
      <p:ext uri="{BB962C8B-B14F-4D97-AF65-F5344CB8AC3E}">
        <p14:creationId xmlns:p14="http://schemas.microsoft.com/office/powerpoint/2010/main" val="11366085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99DD7D-A5F1-CCF3-C551-02F82E6FBD66}"/>
              </a:ext>
            </a:extLst>
          </p:cNvPr>
          <p:cNvSpPr txBox="1"/>
          <p:nvPr/>
        </p:nvSpPr>
        <p:spPr>
          <a:xfrm>
            <a:off x="1406563" y="2188808"/>
            <a:ext cx="8877748" cy="267765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b="1" dirty="0"/>
              <a:t>Zero-Shot Chain of Thought (</a:t>
            </a:r>
            <a:r>
              <a:rPr lang="en-US" b="1" dirty="0" err="1"/>
              <a:t>CoT</a:t>
            </a:r>
            <a:r>
              <a:rPr lang="en-US" b="1" dirty="0"/>
              <a:t>)</a:t>
            </a:r>
            <a:r>
              <a:rPr lang="en-US" dirty="0"/>
              <a:t> involves asking an LLM to </a:t>
            </a:r>
            <a:r>
              <a:rPr lang="en-US" b="1" dirty="0">
                <a:solidFill>
                  <a:schemeClr val="accent4"/>
                </a:solidFill>
              </a:rPr>
              <a:t>reason through</a:t>
            </a:r>
            <a:r>
              <a:rPr lang="en-US" dirty="0"/>
              <a:t> a problem </a:t>
            </a:r>
            <a:r>
              <a:rPr lang="en-US" b="1" dirty="0">
                <a:solidFill>
                  <a:schemeClr val="accent4"/>
                </a:solidFill>
              </a:rPr>
              <a:t>step-by-step</a:t>
            </a:r>
            <a:r>
              <a:rPr lang="en-US" dirty="0"/>
              <a:t> without being given any explicit examples of how to do so. This technique encourages the model to break down a task and reason through its steps logically before arriving at an answer.</a:t>
            </a:r>
            <a:endParaRPr lang="th-TH" dirty="0"/>
          </a:p>
        </p:txBody>
      </p:sp>
    </p:spTree>
    <p:extLst>
      <p:ext uri="{BB962C8B-B14F-4D97-AF65-F5344CB8AC3E}">
        <p14:creationId xmlns:p14="http://schemas.microsoft.com/office/powerpoint/2010/main" val="42821435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EBEE713-6073-898E-D64A-3A6A05B791BE}"/>
              </a:ext>
            </a:extLst>
          </p:cNvPr>
          <p:cNvSpPr txBox="1"/>
          <p:nvPr/>
        </p:nvSpPr>
        <p:spPr>
          <a:xfrm>
            <a:off x="1438835" y="733910"/>
            <a:ext cx="8415169" cy="5693866"/>
          </a:xfrm>
          <a:prstGeom prst="rect">
            <a:avLst/>
          </a:prstGeom>
          <a:noFill/>
        </p:spPr>
        <p:txBody>
          <a:bodyPr wrap="square">
            <a:spAutoFit/>
          </a:bodyPr>
          <a:lstStyle/>
          <a:p>
            <a:r>
              <a:rPr lang="en-US" b="1" dirty="0"/>
              <a:t>Prompt</a:t>
            </a:r>
            <a:r>
              <a:rPr lang="en-US" dirty="0"/>
              <a:t>:</a:t>
            </a:r>
            <a:br>
              <a:rPr lang="en-US" dirty="0"/>
            </a:br>
            <a:r>
              <a:rPr lang="en-US" dirty="0"/>
              <a:t>"A train travels from Station A to Station B at a speed of 60 km/h. The distance between the two stations is 180 km. How long does the journey take? </a:t>
            </a:r>
            <a:r>
              <a:rPr lang="en-US" b="1" dirty="0">
                <a:solidFill>
                  <a:schemeClr val="accent4"/>
                </a:solidFill>
              </a:rPr>
              <a:t>Think step by step before giving the answer.</a:t>
            </a:r>
            <a:r>
              <a:rPr lang="en-US" dirty="0"/>
              <a:t>"</a:t>
            </a:r>
          </a:p>
          <a:p>
            <a:r>
              <a:rPr lang="en-US" b="1" dirty="0"/>
              <a:t>LLM Response (Zero-Shot </a:t>
            </a:r>
            <a:r>
              <a:rPr lang="en-US" b="1" dirty="0" err="1"/>
              <a:t>CoT</a:t>
            </a:r>
            <a:r>
              <a:rPr lang="en-US" b="1" dirty="0"/>
              <a:t>)</a:t>
            </a:r>
            <a:r>
              <a:rPr lang="en-US" dirty="0"/>
              <a:t>:</a:t>
            </a:r>
            <a:br>
              <a:rPr lang="en-US" dirty="0"/>
            </a:br>
            <a:r>
              <a:rPr lang="en-US" dirty="0"/>
              <a:t>"First, we know that speed is equal to distance divided by time. The train is traveling at 60 km/h, and the distance between the stations is 180 km.</a:t>
            </a:r>
            <a:br>
              <a:rPr lang="en-US" dirty="0"/>
            </a:br>
            <a:r>
              <a:rPr lang="en-US" dirty="0"/>
              <a:t>Now, to calculate the time, we can use the formula:</a:t>
            </a:r>
            <a:br>
              <a:rPr lang="en-US" dirty="0"/>
            </a:br>
            <a:r>
              <a:rPr lang="en-US" dirty="0"/>
              <a:t>Time = Distance / Speed.</a:t>
            </a:r>
            <a:br>
              <a:rPr lang="en-US" dirty="0"/>
            </a:br>
            <a:r>
              <a:rPr lang="en-US" dirty="0"/>
              <a:t>In this case, the time is 180 km / 60 km/h = 3 hours.</a:t>
            </a:r>
            <a:br>
              <a:rPr lang="en-US" dirty="0"/>
            </a:br>
            <a:r>
              <a:rPr lang="en-US" dirty="0"/>
              <a:t>So, the journey takes 3 hours."</a:t>
            </a:r>
          </a:p>
        </p:txBody>
      </p:sp>
    </p:spTree>
    <p:extLst>
      <p:ext uri="{BB962C8B-B14F-4D97-AF65-F5344CB8AC3E}">
        <p14:creationId xmlns:p14="http://schemas.microsoft.com/office/powerpoint/2010/main" val="27819615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C6A599-56C8-0DF4-4A16-3316144BD516}"/>
              </a:ext>
            </a:extLst>
          </p:cNvPr>
          <p:cNvSpPr txBox="1"/>
          <p:nvPr/>
        </p:nvSpPr>
        <p:spPr>
          <a:xfrm>
            <a:off x="1258644" y="2135602"/>
            <a:ext cx="10026127" cy="2246769"/>
          </a:xfrm>
          <a:prstGeom prst="rect">
            <a:avLst/>
          </a:prstGeom>
          <a:noFill/>
        </p:spPr>
        <p:txBody>
          <a:bodyPr wrap="square">
            <a:spAutoFit/>
          </a:bodyPr>
          <a:lstStyle/>
          <a:p>
            <a:r>
              <a:rPr lang="en-US" b="1" dirty="0"/>
              <a:t>Analogical Prompting</a:t>
            </a:r>
            <a:r>
              <a:rPr lang="en-US" dirty="0"/>
              <a:t> involves asking the LLM to solve a problem or task by drawing parallels or analogies with a related example. </a:t>
            </a:r>
          </a:p>
          <a:p>
            <a:r>
              <a:rPr lang="en-US" dirty="0"/>
              <a:t>The model is prompted to use its understanding of similar situations to reason and generate an answer for a new task.</a:t>
            </a:r>
            <a:endParaRPr lang="th-TH" dirty="0"/>
          </a:p>
        </p:txBody>
      </p:sp>
    </p:spTree>
    <p:extLst>
      <p:ext uri="{BB962C8B-B14F-4D97-AF65-F5344CB8AC3E}">
        <p14:creationId xmlns:p14="http://schemas.microsoft.com/office/powerpoint/2010/main" val="10627128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up of a diagram&#10;&#10;Description automatically generated">
            <a:extLst>
              <a:ext uri="{FF2B5EF4-FFF2-40B4-BE49-F238E27FC236}">
                <a16:creationId xmlns:a16="http://schemas.microsoft.com/office/drawing/2014/main" id="{3980C2F9-224D-0F71-F5AA-0B27BC70420C}"/>
              </a:ext>
            </a:extLst>
          </p:cNvPr>
          <p:cNvPicPr>
            <a:picLocks noChangeAspect="1"/>
          </p:cNvPicPr>
          <p:nvPr/>
        </p:nvPicPr>
        <p:blipFill rotWithShape="1">
          <a:blip r:embed="rId2">
            <a:extLst>
              <a:ext uri="{28A0092B-C50C-407E-A947-70E740481C1C}">
                <a14:useLocalDpi xmlns:a14="http://schemas.microsoft.com/office/drawing/2010/main" val="0"/>
              </a:ext>
            </a:extLst>
          </a:blip>
          <a:srcRect b="26744"/>
          <a:stretch/>
        </p:blipFill>
        <p:spPr>
          <a:xfrm>
            <a:off x="72406" y="1184870"/>
            <a:ext cx="12047188" cy="5461590"/>
          </a:xfrm>
          <a:prstGeom prst="rect">
            <a:avLst/>
          </a:prstGeom>
        </p:spPr>
      </p:pic>
      <p:sp>
        <p:nvSpPr>
          <p:cNvPr id="5" name="TextBox 4">
            <a:extLst>
              <a:ext uri="{FF2B5EF4-FFF2-40B4-BE49-F238E27FC236}">
                <a16:creationId xmlns:a16="http://schemas.microsoft.com/office/drawing/2014/main" id="{77A745C9-9B3A-B472-87A3-14D787968A85}"/>
              </a:ext>
            </a:extLst>
          </p:cNvPr>
          <p:cNvSpPr txBox="1"/>
          <p:nvPr/>
        </p:nvSpPr>
        <p:spPr>
          <a:xfrm>
            <a:off x="679508" y="365617"/>
            <a:ext cx="4847835" cy="52322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dirty="0"/>
              <a:t>Analogical Prompting</a:t>
            </a:r>
          </a:p>
        </p:txBody>
      </p:sp>
    </p:spTree>
    <p:extLst>
      <p:ext uri="{BB962C8B-B14F-4D97-AF65-F5344CB8AC3E}">
        <p14:creationId xmlns:p14="http://schemas.microsoft.com/office/powerpoint/2010/main" val="1615244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Free Robot Pointing on a Wall  Stock Photo">
            <a:extLst>
              <a:ext uri="{FF2B5EF4-FFF2-40B4-BE49-F238E27FC236}">
                <a16:creationId xmlns:a16="http://schemas.microsoft.com/office/drawing/2014/main" id="{EFF7DDD6-E352-C934-62A4-7E8E959FC7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8636" b="7095"/>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0F798B2-9EC9-347C-F18C-DABAE2BD1AB1}"/>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dirty="0">
                <a:solidFill>
                  <a:schemeClr val="tx1">
                    <a:lumMod val="85000"/>
                    <a:lumOff val="15000"/>
                  </a:schemeClr>
                </a:solidFill>
              </a:rPr>
              <a:t>01 What is an LLM?</a:t>
            </a:r>
          </a:p>
        </p:txBody>
      </p:sp>
      <p:cxnSp>
        <p:nvCxnSpPr>
          <p:cNvPr id="1033" name="Straight Connector 1032">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035" name="Straight Connector 1034">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46060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BB11DC-346D-BCBA-E859-0D1913C45AB2}"/>
              </a:ext>
            </a:extLst>
          </p:cNvPr>
          <p:cNvSpPr txBox="1"/>
          <p:nvPr/>
        </p:nvSpPr>
        <p:spPr>
          <a:xfrm>
            <a:off x="505610" y="243512"/>
            <a:ext cx="10886738" cy="6370975"/>
          </a:xfrm>
          <a:prstGeom prst="rect">
            <a:avLst/>
          </a:prstGeom>
          <a:noFill/>
        </p:spPr>
        <p:txBody>
          <a:bodyPr wrap="square">
            <a:spAutoFit/>
          </a:bodyPr>
          <a:lstStyle/>
          <a:p>
            <a:r>
              <a:rPr lang="en-US" sz="2400" b="1" dirty="0"/>
              <a:t>Prompt</a:t>
            </a:r>
            <a:r>
              <a:rPr lang="en-US" sz="2400" dirty="0"/>
              <a:t>:</a:t>
            </a:r>
            <a:br>
              <a:rPr lang="en-US" sz="2400" dirty="0"/>
            </a:br>
            <a:r>
              <a:rPr lang="en-US" sz="2400" dirty="0"/>
              <a:t>"Solving a math problem is like following a recipe. Just as you follow steps to cook a meal, you follow steps to find the solution to a problem.</a:t>
            </a:r>
            <a:br>
              <a:rPr lang="en-US" sz="2400" dirty="0"/>
            </a:br>
            <a:r>
              <a:rPr lang="en-US" sz="2400" dirty="0"/>
              <a:t>For example, in a recipe, you first gather ingredients, then follow instructions step by step. Similarly, to solve a math problem, you first identify the given information, then apply formulas or methods step by step.</a:t>
            </a:r>
            <a:br>
              <a:rPr lang="en-US" sz="2400" dirty="0"/>
            </a:br>
            <a:r>
              <a:rPr lang="en-US" sz="2400" dirty="0"/>
              <a:t>Now, solve this math problem using the same logic:</a:t>
            </a:r>
            <a:br>
              <a:rPr lang="en-US" sz="2400" dirty="0"/>
            </a:br>
            <a:r>
              <a:rPr lang="en-US" sz="2400" dirty="0"/>
              <a:t>If I have 10 apples and I give 3 to my friend, how many do I have left?"</a:t>
            </a:r>
          </a:p>
          <a:p>
            <a:r>
              <a:rPr lang="en-US" sz="2400" b="1" dirty="0"/>
              <a:t>LLM Response (Analogical Prompting)</a:t>
            </a:r>
            <a:r>
              <a:rPr lang="en-US" sz="2400" dirty="0"/>
              <a:t>:</a:t>
            </a:r>
            <a:br>
              <a:rPr lang="en-US" sz="2400" dirty="0"/>
            </a:br>
            <a:r>
              <a:rPr lang="en-US" sz="2400" dirty="0"/>
              <a:t>"Just like in a recipe where you start by identifying the ingredients, in this math problem, we start by identifying the given information: you have 10 apples.</a:t>
            </a:r>
            <a:br>
              <a:rPr lang="en-US" sz="2400" dirty="0"/>
            </a:br>
            <a:r>
              <a:rPr lang="en-US" sz="2400" dirty="0"/>
              <a:t>Next, just as in cooking where you follow a process, in the problem, you give away 3 apples, so we subtract 3 from 10.</a:t>
            </a:r>
            <a:br>
              <a:rPr lang="en-US" sz="2400" dirty="0"/>
            </a:br>
            <a:r>
              <a:rPr lang="en-US" sz="2400" dirty="0"/>
              <a:t>Finally, just as the result of following the recipe is the meal, the result of our math process is the answer.</a:t>
            </a:r>
            <a:br>
              <a:rPr lang="en-US" sz="2400" dirty="0"/>
            </a:br>
            <a:r>
              <a:rPr lang="en-US" sz="2400" dirty="0"/>
              <a:t>10 - 3 = 7.</a:t>
            </a:r>
            <a:br>
              <a:rPr lang="en-US" sz="2400" dirty="0"/>
            </a:br>
            <a:r>
              <a:rPr lang="en-US" sz="2400" dirty="0"/>
              <a:t>So, you have 7 apples left."</a:t>
            </a:r>
          </a:p>
        </p:txBody>
      </p:sp>
    </p:spTree>
    <p:extLst>
      <p:ext uri="{BB962C8B-B14F-4D97-AF65-F5344CB8AC3E}">
        <p14:creationId xmlns:p14="http://schemas.microsoft.com/office/powerpoint/2010/main" val="29000847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7639A4-2371-7EE9-8E9E-03BE880E7B39}"/>
              </a:ext>
            </a:extLst>
          </p:cNvPr>
          <p:cNvPicPr>
            <a:picLocks noChangeAspect="1"/>
          </p:cNvPicPr>
          <p:nvPr/>
        </p:nvPicPr>
        <p:blipFill>
          <a:blip r:embed="rId2"/>
          <a:stretch>
            <a:fillRect/>
          </a:stretch>
        </p:blipFill>
        <p:spPr>
          <a:xfrm>
            <a:off x="1456265" y="277163"/>
            <a:ext cx="8001633" cy="6303674"/>
          </a:xfrm>
          <a:prstGeom prst="rect">
            <a:avLst/>
          </a:prstGeom>
        </p:spPr>
      </p:pic>
    </p:spTree>
    <p:extLst>
      <p:ext uri="{BB962C8B-B14F-4D97-AF65-F5344CB8AC3E}">
        <p14:creationId xmlns:p14="http://schemas.microsoft.com/office/powerpoint/2010/main" val="3465826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11B0F3-C7AA-BA14-76A0-F3B539ED6BF7}"/>
              </a:ext>
            </a:extLst>
          </p:cNvPr>
          <p:cNvSpPr>
            <a:spLocks noGrp="1"/>
          </p:cNvSpPr>
          <p:nvPr>
            <p:ph type="title"/>
          </p:nvPr>
        </p:nvSpPr>
        <p:spPr/>
        <p:txBody>
          <a:bodyPr/>
          <a:lstStyle/>
          <a:p>
            <a:r>
              <a:rPr lang="en-US" dirty="0"/>
              <a:t>Assignment 2:</a:t>
            </a:r>
            <a:endParaRPr lang="th-TH" dirty="0"/>
          </a:p>
        </p:txBody>
      </p:sp>
      <p:pic>
        <p:nvPicPr>
          <p:cNvPr id="11" name="Content Placeholder 10">
            <a:extLst>
              <a:ext uri="{FF2B5EF4-FFF2-40B4-BE49-F238E27FC236}">
                <a16:creationId xmlns:a16="http://schemas.microsoft.com/office/drawing/2014/main" id="{EF971251-7992-B180-3896-F157EB9F3570}"/>
              </a:ext>
            </a:extLst>
          </p:cNvPr>
          <p:cNvPicPr>
            <a:picLocks noGrp="1" noChangeAspect="1"/>
          </p:cNvPicPr>
          <p:nvPr>
            <p:ph idx="1"/>
          </p:nvPr>
        </p:nvPicPr>
        <p:blipFill rotWithShape="1">
          <a:blip r:embed="rId2"/>
          <a:srcRect b="48423"/>
          <a:stretch/>
        </p:blipFill>
        <p:spPr>
          <a:xfrm>
            <a:off x="3153485" y="4850280"/>
            <a:ext cx="8678486" cy="1518247"/>
          </a:xfrm>
          <a:ln>
            <a:solidFill>
              <a:schemeClr val="tx2"/>
            </a:solidFill>
          </a:ln>
        </p:spPr>
      </p:pic>
      <p:sp>
        <p:nvSpPr>
          <p:cNvPr id="13" name="TextBox 12">
            <a:extLst>
              <a:ext uri="{FF2B5EF4-FFF2-40B4-BE49-F238E27FC236}">
                <a16:creationId xmlns:a16="http://schemas.microsoft.com/office/drawing/2014/main" id="{ED61B785-4EA0-B131-7D69-1FAE2B2AA52A}"/>
              </a:ext>
            </a:extLst>
          </p:cNvPr>
          <p:cNvSpPr txBox="1"/>
          <p:nvPr/>
        </p:nvSpPr>
        <p:spPr>
          <a:xfrm>
            <a:off x="758062" y="1389364"/>
            <a:ext cx="10736131" cy="3108543"/>
          </a:xfrm>
          <a:prstGeom prst="rect">
            <a:avLst/>
          </a:prstGeom>
          <a:noFill/>
        </p:spPr>
        <p:txBody>
          <a:bodyPr wrap="square">
            <a:spAutoFit/>
          </a:bodyPr>
          <a:lstStyle/>
          <a:p>
            <a:r>
              <a:rPr lang="th-TH" b="1" dirty="0"/>
              <a:t>"คำผวน"</a:t>
            </a:r>
            <a:r>
              <a:rPr lang="th-TH" dirty="0"/>
              <a:t> (</a:t>
            </a:r>
            <a:r>
              <a:rPr lang="en-US" dirty="0"/>
              <a:t>Kham </a:t>
            </a:r>
            <a:r>
              <a:rPr lang="en-US" dirty="0" err="1"/>
              <a:t>Phuan</a:t>
            </a:r>
            <a:r>
              <a:rPr lang="en-US" dirty="0"/>
              <a:t>) is a type of Thai wordplay where the sounds or syllables of words are swapped to create new words or phrases. This often results in humorous or playful meanings. It's commonly used for fun, jokes, or coded messages.</a:t>
            </a:r>
          </a:p>
          <a:p>
            <a:r>
              <a:rPr lang="en-US" dirty="0"/>
              <a:t>For example:</a:t>
            </a:r>
          </a:p>
          <a:p>
            <a:pPr>
              <a:buFont typeface="Arial" panose="020B0604020202020204" pitchFamily="34" charset="0"/>
              <a:buChar char="•"/>
            </a:pPr>
            <a:r>
              <a:rPr lang="en-US" dirty="0"/>
              <a:t>Original: "</a:t>
            </a:r>
            <a:r>
              <a:rPr lang="th-TH" dirty="0"/>
              <a:t>รถยนต์" (</a:t>
            </a:r>
            <a:r>
              <a:rPr lang="en-US" dirty="0"/>
              <a:t>rot-yon)</a:t>
            </a:r>
            <a:br>
              <a:rPr lang="en-US" dirty="0"/>
            </a:br>
            <a:r>
              <a:rPr lang="en-US" dirty="0"/>
              <a:t>Swapped: "</a:t>
            </a:r>
            <a:r>
              <a:rPr lang="th-TH" dirty="0" err="1"/>
              <a:t>ยนต</a:t>
            </a:r>
            <a:r>
              <a:rPr lang="th-TH" dirty="0"/>
              <a:t>รถ" (</a:t>
            </a:r>
            <a:r>
              <a:rPr lang="en-US" dirty="0"/>
              <a:t>yon-rot)</a:t>
            </a:r>
          </a:p>
        </p:txBody>
      </p:sp>
    </p:spTree>
    <p:extLst>
      <p:ext uri="{BB962C8B-B14F-4D97-AF65-F5344CB8AC3E}">
        <p14:creationId xmlns:p14="http://schemas.microsoft.com/office/powerpoint/2010/main" val="25965773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6A125C-30DE-DA65-2C29-8B9B985DE702}"/>
              </a:ext>
            </a:extLst>
          </p:cNvPr>
          <p:cNvSpPr>
            <a:spLocks noGrp="1"/>
          </p:cNvSpPr>
          <p:nvPr>
            <p:ph type="title"/>
          </p:nvPr>
        </p:nvSpPr>
        <p:spPr/>
        <p:txBody>
          <a:bodyPr/>
          <a:lstStyle/>
          <a:p>
            <a:r>
              <a:rPr lang="en-US" dirty="0"/>
              <a:t>LLM and Data Analytic</a:t>
            </a:r>
            <a:endParaRPr lang="th-TH" dirty="0"/>
          </a:p>
        </p:txBody>
      </p:sp>
      <p:sp>
        <p:nvSpPr>
          <p:cNvPr id="5" name="Text Placeholder 4">
            <a:extLst>
              <a:ext uri="{FF2B5EF4-FFF2-40B4-BE49-F238E27FC236}">
                <a16:creationId xmlns:a16="http://schemas.microsoft.com/office/drawing/2014/main" id="{B0FA9DB8-E525-0FB6-8618-7A7887CDA8F5}"/>
              </a:ext>
            </a:extLst>
          </p:cNvPr>
          <p:cNvSpPr>
            <a:spLocks noGrp="1"/>
          </p:cNvSpPr>
          <p:nvPr>
            <p:ph type="body" idx="1"/>
          </p:nvPr>
        </p:nvSpPr>
        <p:spPr/>
        <p:txBody>
          <a:bodyPr/>
          <a:lstStyle/>
          <a:p>
            <a:endParaRPr lang="th-TH"/>
          </a:p>
        </p:txBody>
      </p:sp>
    </p:spTree>
    <p:extLst>
      <p:ext uri="{BB962C8B-B14F-4D97-AF65-F5344CB8AC3E}">
        <p14:creationId xmlns:p14="http://schemas.microsoft.com/office/powerpoint/2010/main" val="9276808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C89FC-8DFB-1A9B-64AE-93DA6B9AA806}"/>
              </a:ext>
            </a:extLst>
          </p:cNvPr>
          <p:cNvSpPr>
            <a:spLocks noGrp="1"/>
          </p:cNvSpPr>
          <p:nvPr>
            <p:ph type="title"/>
          </p:nvPr>
        </p:nvSpPr>
        <p:spPr/>
        <p:txBody>
          <a:bodyPr/>
          <a:lstStyle/>
          <a:p>
            <a:r>
              <a:rPr lang="en-US" dirty="0"/>
              <a:t>LLM and Data Analytic</a:t>
            </a:r>
            <a:endParaRPr lang="th-TH" dirty="0"/>
          </a:p>
        </p:txBody>
      </p:sp>
      <p:pic>
        <p:nvPicPr>
          <p:cNvPr id="5" name="Content Placeholder 4">
            <a:extLst>
              <a:ext uri="{FF2B5EF4-FFF2-40B4-BE49-F238E27FC236}">
                <a16:creationId xmlns:a16="http://schemas.microsoft.com/office/drawing/2014/main" id="{499642B5-7B60-8A48-A68B-31AB4821D793}"/>
              </a:ext>
            </a:extLst>
          </p:cNvPr>
          <p:cNvPicPr>
            <a:picLocks noGrp="1" noChangeAspect="1"/>
          </p:cNvPicPr>
          <p:nvPr>
            <p:ph idx="1"/>
          </p:nvPr>
        </p:nvPicPr>
        <p:blipFill>
          <a:blip r:embed="rId2"/>
          <a:stretch>
            <a:fillRect/>
          </a:stretch>
        </p:blipFill>
        <p:spPr>
          <a:xfrm>
            <a:off x="3028006" y="1825625"/>
            <a:ext cx="6135988" cy="4351338"/>
          </a:xfrm>
        </p:spPr>
      </p:pic>
    </p:spTree>
    <p:extLst>
      <p:ext uri="{BB962C8B-B14F-4D97-AF65-F5344CB8AC3E}">
        <p14:creationId xmlns:p14="http://schemas.microsoft.com/office/powerpoint/2010/main" val="26577183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584F4-E1AC-63F2-A4EF-14BB32ACDF11}"/>
              </a:ext>
            </a:extLst>
          </p:cNvPr>
          <p:cNvSpPr>
            <a:spLocks noGrp="1"/>
          </p:cNvSpPr>
          <p:nvPr>
            <p:ph type="title"/>
          </p:nvPr>
        </p:nvSpPr>
        <p:spPr/>
        <p:txBody>
          <a:bodyPr/>
          <a:lstStyle/>
          <a:p>
            <a:r>
              <a:rPr lang="en-US" dirty="0"/>
              <a:t>LLM and Data Analytic</a:t>
            </a:r>
            <a:endParaRPr lang="th-TH" dirty="0"/>
          </a:p>
        </p:txBody>
      </p:sp>
      <p:pic>
        <p:nvPicPr>
          <p:cNvPr id="11" name="Content Placeholder 10">
            <a:extLst>
              <a:ext uri="{FF2B5EF4-FFF2-40B4-BE49-F238E27FC236}">
                <a16:creationId xmlns:a16="http://schemas.microsoft.com/office/drawing/2014/main" id="{A78CFCEB-6A91-862C-8E99-9523448282B2}"/>
              </a:ext>
            </a:extLst>
          </p:cNvPr>
          <p:cNvPicPr>
            <a:picLocks noGrp="1" noChangeAspect="1"/>
          </p:cNvPicPr>
          <p:nvPr>
            <p:ph idx="1"/>
          </p:nvPr>
        </p:nvPicPr>
        <p:blipFill>
          <a:blip r:embed="rId2"/>
          <a:stretch>
            <a:fillRect/>
          </a:stretch>
        </p:blipFill>
        <p:spPr>
          <a:xfrm>
            <a:off x="2050636" y="2007929"/>
            <a:ext cx="7773485" cy="3715268"/>
          </a:xfrm>
        </p:spPr>
      </p:pic>
    </p:spTree>
    <p:extLst>
      <p:ext uri="{BB962C8B-B14F-4D97-AF65-F5344CB8AC3E}">
        <p14:creationId xmlns:p14="http://schemas.microsoft.com/office/powerpoint/2010/main" val="40888048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B4107-0E35-5871-8244-72A3174B3DA5}"/>
              </a:ext>
            </a:extLst>
          </p:cNvPr>
          <p:cNvSpPr>
            <a:spLocks noGrp="1"/>
          </p:cNvSpPr>
          <p:nvPr>
            <p:ph type="title"/>
          </p:nvPr>
        </p:nvSpPr>
        <p:spPr/>
        <p:txBody>
          <a:bodyPr/>
          <a:lstStyle/>
          <a:p>
            <a:r>
              <a:rPr lang="en-US" dirty="0" err="1"/>
              <a:t>PandasAI</a:t>
            </a:r>
            <a:endParaRPr lang="th-TH" dirty="0"/>
          </a:p>
        </p:txBody>
      </p:sp>
      <p:sp>
        <p:nvSpPr>
          <p:cNvPr id="3" name="Content Placeholder 2">
            <a:extLst>
              <a:ext uri="{FF2B5EF4-FFF2-40B4-BE49-F238E27FC236}">
                <a16:creationId xmlns:a16="http://schemas.microsoft.com/office/drawing/2014/main" id="{8921B640-425A-BDD0-2EA5-EE6266E221E5}"/>
              </a:ext>
            </a:extLst>
          </p:cNvPr>
          <p:cNvSpPr>
            <a:spLocks noGrp="1"/>
          </p:cNvSpPr>
          <p:nvPr>
            <p:ph idx="1"/>
          </p:nvPr>
        </p:nvSpPr>
        <p:spPr/>
        <p:txBody>
          <a:bodyPr/>
          <a:lstStyle/>
          <a:p>
            <a:r>
              <a:rPr lang="en-US" dirty="0"/>
              <a:t>https://www.youtube.com/watch?v=kh61wEy9GYM</a:t>
            </a:r>
            <a:endParaRPr lang="th-TH" dirty="0"/>
          </a:p>
        </p:txBody>
      </p:sp>
    </p:spTree>
    <p:extLst>
      <p:ext uri="{BB962C8B-B14F-4D97-AF65-F5344CB8AC3E}">
        <p14:creationId xmlns:p14="http://schemas.microsoft.com/office/powerpoint/2010/main" val="2090088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C6403-CEB0-9EAC-C8CD-E204BADDEA00}"/>
              </a:ext>
            </a:extLst>
          </p:cNvPr>
          <p:cNvSpPr>
            <a:spLocks noGrp="1"/>
          </p:cNvSpPr>
          <p:nvPr>
            <p:ph type="title"/>
          </p:nvPr>
        </p:nvSpPr>
        <p:spPr/>
        <p:txBody>
          <a:bodyPr/>
          <a:lstStyle/>
          <a:p>
            <a:r>
              <a:rPr lang="en-US" dirty="0"/>
              <a:t>What is a language model?</a:t>
            </a:r>
            <a:endParaRPr lang="th-TH" dirty="0"/>
          </a:p>
        </p:txBody>
      </p:sp>
      <p:sp>
        <p:nvSpPr>
          <p:cNvPr id="3" name="Content Placeholder 2">
            <a:extLst>
              <a:ext uri="{FF2B5EF4-FFF2-40B4-BE49-F238E27FC236}">
                <a16:creationId xmlns:a16="http://schemas.microsoft.com/office/drawing/2014/main" id="{0E3A5D7E-7FB8-EFFF-0DF5-EC889D24692A}"/>
              </a:ext>
            </a:extLst>
          </p:cNvPr>
          <p:cNvSpPr>
            <a:spLocks noGrp="1"/>
          </p:cNvSpPr>
          <p:nvPr>
            <p:ph idx="1"/>
          </p:nvPr>
        </p:nvSpPr>
        <p:spPr/>
        <p:txBody>
          <a:bodyPr/>
          <a:lstStyle/>
          <a:p>
            <a:pPr marL="0" indent="0" algn="l">
              <a:buNone/>
            </a:pPr>
            <a:r>
              <a:rPr lang="en-US" b="1" i="0" dirty="0">
                <a:solidFill>
                  <a:schemeClr val="accent4"/>
                </a:solidFill>
                <a:effectLst/>
                <a:latin typeface="Roboto" panose="02000000000000000000" pitchFamily="2" charset="0"/>
              </a:rPr>
              <a:t>A language model </a:t>
            </a:r>
            <a:r>
              <a:rPr lang="en-US" b="0" i="0" dirty="0">
                <a:solidFill>
                  <a:srgbClr val="202124"/>
                </a:solidFill>
                <a:effectLst/>
                <a:latin typeface="Roboto" panose="02000000000000000000" pitchFamily="2" charset="0"/>
              </a:rPr>
              <a:t>is a machine learning </a:t>
            </a:r>
            <a:r>
              <a:rPr lang="en-US" b="0" i="0" dirty="0">
                <a:solidFill>
                  <a:srgbClr val="202124"/>
                </a:solidFill>
                <a:effectLst/>
                <a:latin typeface="Roboto" panose="02000000000000000000" pitchFamily="2" charset="0"/>
                <a:hlinkClick r:id="rId2"/>
              </a:rPr>
              <a:t>model</a:t>
            </a:r>
            <a:r>
              <a:rPr lang="en-US" b="0" i="0" dirty="0">
                <a:solidFill>
                  <a:srgbClr val="202124"/>
                </a:solidFill>
                <a:effectLst/>
                <a:latin typeface="Roboto" panose="02000000000000000000" pitchFamily="2" charset="0"/>
              </a:rPr>
              <a:t> that aims to predict and generate plausible language. </a:t>
            </a:r>
            <a:r>
              <a:rPr lang="en-US" b="1" i="0" dirty="0">
                <a:solidFill>
                  <a:schemeClr val="accent4"/>
                </a:solidFill>
                <a:effectLst/>
                <a:latin typeface="Roboto" panose="02000000000000000000" pitchFamily="2" charset="0"/>
              </a:rPr>
              <a:t>Autocomplete</a:t>
            </a:r>
            <a:r>
              <a:rPr lang="en-US" b="0" i="0" dirty="0">
                <a:solidFill>
                  <a:srgbClr val="202124"/>
                </a:solidFill>
                <a:effectLst/>
                <a:latin typeface="Roboto" panose="02000000000000000000" pitchFamily="2" charset="0"/>
              </a:rPr>
              <a:t> is a language model, for example.</a:t>
            </a:r>
          </a:p>
          <a:p>
            <a:pPr algn="l"/>
            <a:r>
              <a:rPr lang="en-US" b="0" i="0" dirty="0">
                <a:solidFill>
                  <a:srgbClr val="202124"/>
                </a:solidFill>
                <a:effectLst/>
                <a:latin typeface="Roboto" panose="02000000000000000000" pitchFamily="2" charset="0"/>
              </a:rPr>
              <a:t>These models work by </a:t>
            </a:r>
            <a:r>
              <a:rPr lang="en-US" b="1" i="0" dirty="0">
                <a:solidFill>
                  <a:schemeClr val="accent4"/>
                </a:solidFill>
                <a:effectLst/>
                <a:latin typeface="Roboto" panose="02000000000000000000" pitchFamily="2" charset="0"/>
              </a:rPr>
              <a:t>estimating</a:t>
            </a:r>
            <a:r>
              <a:rPr lang="en-US" b="0" i="0" dirty="0">
                <a:solidFill>
                  <a:srgbClr val="202124"/>
                </a:solidFill>
                <a:effectLst/>
                <a:latin typeface="Roboto" panose="02000000000000000000" pitchFamily="2" charset="0"/>
              </a:rPr>
              <a:t> the </a:t>
            </a:r>
            <a:r>
              <a:rPr lang="en-US" b="1" i="0" dirty="0">
                <a:solidFill>
                  <a:schemeClr val="accent4"/>
                </a:solidFill>
                <a:effectLst/>
                <a:latin typeface="Roboto" panose="02000000000000000000" pitchFamily="2" charset="0"/>
              </a:rPr>
              <a:t>probability</a:t>
            </a:r>
            <a:r>
              <a:rPr lang="en-US" b="0" i="0" dirty="0">
                <a:solidFill>
                  <a:srgbClr val="202124"/>
                </a:solidFill>
                <a:effectLst/>
                <a:latin typeface="Roboto" panose="02000000000000000000" pitchFamily="2" charset="0"/>
              </a:rPr>
              <a:t> of a </a:t>
            </a:r>
            <a:r>
              <a:rPr lang="en-US" b="0" i="0" dirty="0">
                <a:solidFill>
                  <a:srgbClr val="202124"/>
                </a:solidFill>
                <a:effectLst/>
                <a:latin typeface="Roboto" panose="02000000000000000000" pitchFamily="2" charset="0"/>
                <a:hlinkClick r:id="rId3"/>
              </a:rPr>
              <a:t>token</a:t>
            </a:r>
            <a:r>
              <a:rPr lang="en-US" b="0" i="0" dirty="0">
                <a:solidFill>
                  <a:srgbClr val="202124"/>
                </a:solidFill>
                <a:effectLst/>
                <a:latin typeface="Roboto" panose="02000000000000000000" pitchFamily="2" charset="0"/>
              </a:rPr>
              <a:t> or sequence of tokens occurring within a longer sequence of tokens. Consider the following sentence:</a:t>
            </a:r>
          </a:p>
          <a:p>
            <a:endParaRPr lang="th-TH" dirty="0"/>
          </a:p>
        </p:txBody>
      </p:sp>
      <p:pic>
        <p:nvPicPr>
          <p:cNvPr id="5" name="Picture 4">
            <a:extLst>
              <a:ext uri="{FF2B5EF4-FFF2-40B4-BE49-F238E27FC236}">
                <a16:creationId xmlns:a16="http://schemas.microsoft.com/office/drawing/2014/main" id="{7FC1BBB0-7FA4-0248-1C2E-F53A0AF31D67}"/>
              </a:ext>
            </a:extLst>
          </p:cNvPr>
          <p:cNvPicPr>
            <a:picLocks noChangeAspect="1"/>
          </p:cNvPicPr>
          <p:nvPr/>
        </p:nvPicPr>
        <p:blipFill>
          <a:blip r:embed="rId4"/>
          <a:stretch>
            <a:fillRect/>
          </a:stretch>
        </p:blipFill>
        <p:spPr>
          <a:xfrm>
            <a:off x="1386168" y="4767615"/>
            <a:ext cx="8326243" cy="1009242"/>
          </a:xfrm>
          <a:prstGeom prst="rect">
            <a:avLst/>
          </a:prstGeom>
        </p:spPr>
      </p:pic>
      <p:pic>
        <p:nvPicPr>
          <p:cNvPr id="7" name="Picture 6">
            <a:extLst>
              <a:ext uri="{FF2B5EF4-FFF2-40B4-BE49-F238E27FC236}">
                <a16:creationId xmlns:a16="http://schemas.microsoft.com/office/drawing/2014/main" id="{F72C55BA-3FD6-BE50-DF76-18AF01B78E13}"/>
              </a:ext>
            </a:extLst>
          </p:cNvPr>
          <p:cNvPicPr>
            <a:picLocks noChangeAspect="1"/>
          </p:cNvPicPr>
          <p:nvPr/>
        </p:nvPicPr>
        <p:blipFill>
          <a:blip r:embed="rId5"/>
          <a:stretch>
            <a:fillRect/>
          </a:stretch>
        </p:blipFill>
        <p:spPr>
          <a:xfrm>
            <a:off x="6306733" y="2082749"/>
            <a:ext cx="5066593" cy="2427743"/>
          </a:xfrm>
          <a:prstGeom prst="rect">
            <a:avLst/>
          </a:prstGeom>
          <a:ln>
            <a:solidFill>
              <a:schemeClr val="accent1"/>
            </a:solidFill>
          </a:ln>
        </p:spPr>
      </p:pic>
    </p:spTree>
    <p:extLst>
      <p:ext uri="{BB962C8B-B14F-4D97-AF65-F5344CB8AC3E}">
        <p14:creationId xmlns:p14="http://schemas.microsoft.com/office/powerpoint/2010/main" val="98468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26E55-1213-D188-A3A3-F3E885FDDCFA}"/>
              </a:ext>
            </a:extLst>
          </p:cNvPr>
          <p:cNvSpPr>
            <a:spLocks noGrp="1"/>
          </p:cNvSpPr>
          <p:nvPr>
            <p:ph type="title"/>
          </p:nvPr>
        </p:nvSpPr>
        <p:spPr/>
        <p:txBody>
          <a:bodyPr/>
          <a:lstStyle/>
          <a:p>
            <a:r>
              <a:rPr lang="en-US" dirty="0"/>
              <a:t>What is a large language model?</a:t>
            </a:r>
            <a:endParaRPr lang="th-TH" dirty="0"/>
          </a:p>
        </p:txBody>
      </p:sp>
      <p:sp>
        <p:nvSpPr>
          <p:cNvPr id="3" name="Content Placeholder 2">
            <a:extLst>
              <a:ext uri="{FF2B5EF4-FFF2-40B4-BE49-F238E27FC236}">
                <a16:creationId xmlns:a16="http://schemas.microsoft.com/office/drawing/2014/main" id="{E3A26EE6-547A-FFD8-6EFD-FA3299F9206B}"/>
              </a:ext>
            </a:extLst>
          </p:cNvPr>
          <p:cNvSpPr>
            <a:spLocks noGrp="1"/>
          </p:cNvSpPr>
          <p:nvPr>
            <p:ph idx="1"/>
          </p:nvPr>
        </p:nvSpPr>
        <p:spPr/>
        <p:txBody>
          <a:bodyPr/>
          <a:lstStyle/>
          <a:p>
            <a:r>
              <a:rPr lang="en-US" dirty="0"/>
              <a:t>A large language model (LLM) is an advanced AI that can predict and generate text at the level of sentences, paragraphs, or entire documents. </a:t>
            </a:r>
          </a:p>
          <a:p>
            <a:r>
              <a:rPr lang="en-US" dirty="0"/>
              <a:t>Over time, LLMs have grown significantly in </a:t>
            </a:r>
            <a:r>
              <a:rPr lang="en-US" b="1" dirty="0">
                <a:solidFill>
                  <a:schemeClr val="accent4"/>
                </a:solidFill>
              </a:rPr>
              <a:t>size</a:t>
            </a:r>
            <a:r>
              <a:rPr lang="en-US" dirty="0"/>
              <a:t> and capability due to improvements in </a:t>
            </a:r>
            <a:r>
              <a:rPr lang="en-US" b="1" dirty="0">
                <a:solidFill>
                  <a:schemeClr val="accent4"/>
                </a:solidFill>
              </a:rPr>
              <a:t>computing power</a:t>
            </a:r>
            <a:r>
              <a:rPr lang="en-US" b="1" dirty="0"/>
              <a:t>, </a:t>
            </a:r>
            <a:r>
              <a:rPr lang="en-US" b="1" dirty="0">
                <a:solidFill>
                  <a:schemeClr val="accent4"/>
                </a:solidFill>
              </a:rPr>
              <a:t>larger datasets</a:t>
            </a:r>
            <a:r>
              <a:rPr lang="en-US" dirty="0"/>
              <a:t>, and </a:t>
            </a:r>
            <a:r>
              <a:rPr lang="en-US" b="1" dirty="0">
                <a:solidFill>
                  <a:schemeClr val="accent4"/>
                </a:solidFill>
              </a:rPr>
              <a:t>better techniques for handling long text sequences</a:t>
            </a:r>
            <a:r>
              <a:rPr lang="en-US" dirty="0"/>
              <a:t>.</a:t>
            </a:r>
            <a:endParaRPr lang="th-TH" dirty="0"/>
          </a:p>
        </p:txBody>
      </p:sp>
    </p:spTree>
    <p:extLst>
      <p:ext uri="{BB962C8B-B14F-4D97-AF65-F5344CB8AC3E}">
        <p14:creationId xmlns:p14="http://schemas.microsoft.com/office/powerpoint/2010/main" val="44939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D2CDE-516A-9500-06BB-4B88E2CEBC3B}"/>
              </a:ext>
            </a:extLst>
          </p:cNvPr>
          <p:cNvSpPr>
            <a:spLocks noGrp="1"/>
          </p:cNvSpPr>
          <p:nvPr>
            <p:ph type="title"/>
          </p:nvPr>
        </p:nvSpPr>
        <p:spPr/>
        <p:txBody>
          <a:bodyPr/>
          <a:lstStyle/>
          <a:p>
            <a:r>
              <a:rPr lang="en-US" i="0" dirty="0">
                <a:solidFill>
                  <a:srgbClr val="202124"/>
                </a:solidFill>
                <a:effectLst/>
              </a:rPr>
              <a:t>How large is large?</a:t>
            </a:r>
            <a:endParaRPr lang="th-TH" dirty="0"/>
          </a:p>
        </p:txBody>
      </p:sp>
      <p:pic>
        <p:nvPicPr>
          <p:cNvPr id="9" name="Content Placeholder 8">
            <a:extLst>
              <a:ext uri="{FF2B5EF4-FFF2-40B4-BE49-F238E27FC236}">
                <a16:creationId xmlns:a16="http://schemas.microsoft.com/office/drawing/2014/main" id="{6C68A239-AE15-3609-6702-1AD7B9E59A18}"/>
              </a:ext>
            </a:extLst>
          </p:cNvPr>
          <p:cNvPicPr>
            <a:picLocks noGrp="1" noChangeAspect="1"/>
          </p:cNvPicPr>
          <p:nvPr>
            <p:ph idx="1"/>
          </p:nvPr>
        </p:nvPicPr>
        <p:blipFill>
          <a:blip r:embed="rId3"/>
          <a:stretch>
            <a:fillRect/>
          </a:stretch>
        </p:blipFill>
        <p:spPr>
          <a:xfrm>
            <a:off x="1731981" y="1622778"/>
            <a:ext cx="8208085" cy="5078752"/>
          </a:xfrm>
        </p:spPr>
      </p:pic>
      <p:sp>
        <p:nvSpPr>
          <p:cNvPr id="10" name="Rectangle 9">
            <a:extLst>
              <a:ext uri="{FF2B5EF4-FFF2-40B4-BE49-F238E27FC236}">
                <a16:creationId xmlns:a16="http://schemas.microsoft.com/office/drawing/2014/main" id="{85A52360-3109-BCCE-F79A-2D5045B1CB6C}"/>
              </a:ext>
            </a:extLst>
          </p:cNvPr>
          <p:cNvSpPr/>
          <p:nvPr/>
        </p:nvSpPr>
        <p:spPr>
          <a:xfrm>
            <a:off x="5884433" y="2022438"/>
            <a:ext cx="3732903" cy="1688950"/>
          </a:xfrm>
          <a:prstGeom prst="rect">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h-TH"/>
          </a:p>
        </p:txBody>
      </p:sp>
    </p:spTree>
    <p:extLst>
      <p:ext uri="{BB962C8B-B14F-4D97-AF65-F5344CB8AC3E}">
        <p14:creationId xmlns:p14="http://schemas.microsoft.com/office/powerpoint/2010/main" val="2971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C721-445F-049E-6355-C448AB0CDF25}"/>
              </a:ext>
            </a:extLst>
          </p:cNvPr>
          <p:cNvSpPr>
            <a:spLocks noGrp="1"/>
          </p:cNvSpPr>
          <p:nvPr>
            <p:ph type="title"/>
          </p:nvPr>
        </p:nvSpPr>
        <p:spPr/>
        <p:txBody>
          <a:bodyPr/>
          <a:lstStyle/>
          <a:p>
            <a:r>
              <a:rPr lang="en-US" dirty="0"/>
              <a:t>What are LLM parameters?</a:t>
            </a:r>
            <a:endParaRPr lang="th-TH" dirty="0"/>
          </a:p>
        </p:txBody>
      </p:sp>
      <p:pic>
        <p:nvPicPr>
          <p:cNvPr id="5" name="Content Placeholder 4">
            <a:extLst>
              <a:ext uri="{FF2B5EF4-FFF2-40B4-BE49-F238E27FC236}">
                <a16:creationId xmlns:a16="http://schemas.microsoft.com/office/drawing/2014/main" id="{EDBAA530-453F-A682-95D0-76DD0F7F942C}"/>
              </a:ext>
            </a:extLst>
          </p:cNvPr>
          <p:cNvPicPr>
            <a:picLocks noGrp="1" noChangeAspect="1"/>
          </p:cNvPicPr>
          <p:nvPr>
            <p:ph idx="1"/>
          </p:nvPr>
        </p:nvPicPr>
        <p:blipFill>
          <a:blip r:embed="rId2"/>
          <a:stretch>
            <a:fillRect/>
          </a:stretch>
        </p:blipFill>
        <p:spPr>
          <a:xfrm>
            <a:off x="2263302" y="2114128"/>
            <a:ext cx="7665396" cy="3774332"/>
          </a:xfrm>
        </p:spPr>
      </p:pic>
    </p:spTree>
    <p:extLst>
      <p:ext uri="{BB962C8B-B14F-4D97-AF65-F5344CB8AC3E}">
        <p14:creationId xmlns:p14="http://schemas.microsoft.com/office/powerpoint/2010/main" val="3243817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2857DE-58F7-5BF6-DE4E-8FB6FC410E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40BF2F-0C33-0480-E850-BDDEC039234B}"/>
              </a:ext>
            </a:extLst>
          </p:cNvPr>
          <p:cNvSpPr>
            <a:spLocks noGrp="1"/>
          </p:cNvSpPr>
          <p:nvPr>
            <p:ph type="title"/>
          </p:nvPr>
        </p:nvSpPr>
        <p:spPr/>
        <p:txBody>
          <a:bodyPr/>
          <a:lstStyle/>
          <a:p>
            <a:r>
              <a:rPr lang="en-US" i="0" dirty="0">
                <a:solidFill>
                  <a:srgbClr val="202124"/>
                </a:solidFill>
                <a:effectLst/>
              </a:rPr>
              <a:t>How large is large?</a:t>
            </a:r>
            <a:endParaRPr lang="th-TH" dirty="0"/>
          </a:p>
        </p:txBody>
      </p:sp>
      <p:pic>
        <p:nvPicPr>
          <p:cNvPr id="5" name="Content Placeholder 4">
            <a:extLst>
              <a:ext uri="{FF2B5EF4-FFF2-40B4-BE49-F238E27FC236}">
                <a16:creationId xmlns:a16="http://schemas.microsoft.com/office/drawing/2014/main" id="{FF63F2BB-7E1F-F67E-21BE-187A0130206C}"/>
              </a:ext>
            </a:extLst>
          </p:cNvPr>
          <p:cNvPicPr>
            <a:picLocks noGrp="1" noChangeAspect="1"/>
          </p:cNvPicPr>
          <p:nvPr>
            <p:ph idx="1"/>
          </p:nvPr>
        </p:nvPicPr>
        <p:blipFill>
          <a:blip r:embed="rId2"/>
          <a:stretch>
            <a:fillRect/>
          </a:stretch>
        </p:blipFill>
        <p:spPr>
          <a:xfrm>
            <a:off x="1610436" y="1465473"/>
            <a:ext cx="9335068" cy="5188668"/>
          </a:xfrm>
        </p:spPr>
      </p:pic>
    </p:spTree>
    <p:extLst>
      <p:ext uri="{BB962C8B-B14F-4D97-AF65-F5344CB8AC3E}">
        <p14:creationId xmlns:p14="http://schemas.microsoft.com/office/powerpoint/2010/main" val="51668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2863</TotalTime>
  <Words>1289</Words>
  <Application>Microsoft Office PowerPoint</Application>
  <PresentationFormat>Widescreen</PresentationFormat>
  <Paragraphs>97</Paragraphs>
  <Slides>46</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Aptos</vt:lpstr>
      <vt:lpstr>Aptos Display</vt:lpstr>
      <vt:lpstr>Arial</vt:lpstr>
      <vt:lpstr>DM Serif Display</vt:lpstr>
      <vt:lpstr>Roboto</vt:lpstr>
      <vt:lpstr>suisseintl</vt:lpstr>
      <vt:lpstr>Times New Roman</vt:lpstr>
      <vt:lpstr>Work Sans</vt:lpstr>
      <vt:lpstr>Office Theme</vt:lpstr>
      <vt:lpstr>BAS240 Data Analytics Programming</vt:lpstr>
      <vt:lpstr>PowerPoint Presentation</vt:lpstr>
      <vt:lpstr>Large Language Models (LLMs)</vt:lpstr>
      <vt:lpstr>01 What is an LLM?</vt:lpstr>
      <vt:lpstr>What is a language model?</vt:lpstr>
      <vt:lpstr>What is a large language model?</vt:lpstr>
      <vt:lpstr>How large is large?</vt:lpstr>
      <vt:lpstr>What are LLM parameters?</vt:lpstr>
      <vt:lpstr>How large is large?</vt:lpstr>
      <vt:lpstr>PowerPoint Presentation</vt:lpstr>
      <vt:lpstr>PowerPoint Presentation</vt:lpstr>
      <vt:lpstr>How large is large?</vt:lpstr>
      <vt:lpstr>Open Source vs Close LLM</vt:lpstr>
      <vt:lpstr>LLM Capabilities</vt:lpstr>
      <vt:lpstr>Commonly Used GPUs/Memory</vt:lpstr>
      <vt:lpstr>Limitation</vt:lpstr>
      <vt:lpstr>PowerPoint Presentation</vt:lpstr>
      <vt:lpstr>PowerPoint Presentation</vt:lpstr>
      <vt:lpstr>It won't write about anything after 2021</vt:lpstr>
      <vt:lpstr>It won't predict future results of sports events or political contests</vt:lpstr>
      <vt:lpstr>LLMs Are Bad at Math</vt:lpstr>
      <vt:lpstr>LLMs Are Bad at Math</vt:lpstr>
      <vt:lpstr>LLMs Are Bad at Math</vt:lpstr>
      <vt:lpstr>Prompting LLMs</vt:lpstr>
      <vt:lpstr>Prompting LLMs</vt:lpstr>
      <vt:lpstr>Zero-Shot</vt:lpstr>
      <vt:lpstr>PowerPoint Presentation</vt:lpstr>
      <vt:lpstr>PowerPoint Presentation</vt:lpstr>
      <vt:lpstr>PowerPoint Presentation</vt:lpstr>
      <vt:lpstr>In-Context-Learning</vt:lpstr>
      <vt:lpstr>PowerPoint Presentation</vt:lpstr>
      <vt:lpstr>PowerPoint Presentation</vt:lpstr>
      <vt:lpstr> Exemplar Design Decision</vt:lpstr>
      <vt:lpstr>PowerPoint Presentation</vt:lpstr>
      <vt:lpstr>Thought generation</vt:lpstr>
      <vt:lpstr>PowerPoint Presentation</vt:lpstr>
      <vt:lpstr>PowerPoint Presentation</vt:lpstr>
      <vt:lpstr>PowerPoint Presentation</vt:lpstr>
      <vt:lpstr>PowerPoint Presentation</vt:lpstr>
      <vt:lpstr>PowerPoint Presentation</vt:lpstr>
      <vt:lpstr>PowerPoint Presentation</vt:lpstr>
      <vt:lpstr>Assignment 2:</vt:lpstr>
      <vt:lpstr>LLM and Data Analytic</vt:lpstr>
      <vt:lpstr>LLM and Data Analytic</vt:lpstr>
      <vt:lpstr>LLM and Data Analytic</vt:lpstr>
      <vt:lpstr>PandasAI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BAS240 Data Analytics Programming</dc:title>
  <dc:creator>Sarawoot Kongyoung</dc:creator>
  <cp:lastModifiedBy>Sarawoot Kongyoung</cp:lastModifiedBy>
  <cp:revision>1</cp:revision>
  <dcterms:created xsi:type="dcterms:W3CDTF">2024-08-18T01:46:55Z</dcterms:created>
  <dcterms:modified xsi:type="dcterms:W3CDTF">2024-10-13T15:54:31Z</dcterms:modified>
</cp:coreProperties>
</file>