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64" r:id="rId16"/>
    <p:sldId id="270" r:id="rId17"/>
    <p:sldId id="271" r:id="rId18"/>
    <p:sldId id="272" r:id="rId19"/>
    <p:sldId id="311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3CCE8-9570-4C59-A17A-CA1B59C4B390}" v="43" dt="2024-09-01T05:50:11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24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A8A3CCE8-9570-4C59-A17A-CA1B59C4B390}"/>
    <pc:docChg chg="undo redo custSel addSld delSld modSld sldOrd">
      <pc:chgData name="Sarawoot Kongyoung" userId="3c6e786b-6c74-44bb-b33c-0040d5d8c246" providerId="ADAL" clId="{A8A3CCE8-9570-4C59-A17A-CA1B59C4B390}" dt="2024-09-01T05:50:11.822" v="590"/>
      <pc:docMkLst>
        <pc:docMk/>
      </pc:docMkLst>
      <pc:sldChg chg="modSp mod">
        <pc:chgData name="Sarawoot Kongyoung" userId="3c6e786b-6c74-44bb-b33c-0040d5d8c246" providerId="ADAL" clId="{A8A3CCE8-9570-4C59-A17A-CA1B59C4B390}" dt="2024-09-01T02:56:39.297" v="18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A8A3CCE8-9570-4C59-A17A-CA1B59C4B390}" dt="2024-09-01T02:56:39.297" v="18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modSp new mod">
        <pc:chgData name="Sarawoot Kongyoung" userId="3c6e786b-6c74-44bb-b33c-0040d5d8c246" providerId="ADAL" clId="{A8A3CCE8-9570-4C59-A17A-CA1B59C4B390}" dt="2024-09-01T02:59:50.277" v="54" actId="113"/>
        <pc:sldMkLst>
          <pc:docMk/>
          <pc:sldMk cId="301438583" sldId="257"/>
        </pc:sldMkLst>
        <pc:spChg chg="mod">
          <ac:chgData name="Sarawoot Kongyoung" userId="3c6e786b-6c74-44bb-b33c-0040d5d8c246" providerId="ADAL" clId="{A8A3CCE8-9570-4C59-A17A-CA1B59C4B390}" dt="2024-09-01T02:58:24.302" v="22" actId="20577"/>
          <ac:spMkLst>
            <pc:docMk/>
            <pc:sldMk cId="301438583" sldId="257"/>
            <ac:spMk id="2" creationId="{02992293-E317-A5B6-1909-9F85817AC921}"/>
          </ac:spMkLst>
        </pc:spChg>
        <pc:spChg chg="mod">
          <ac:chgData name="Sarawoot Kongyoung" userId="3c6e786b-6c74-44bb-b33c-0040d5d8c246" providerId="ADAL" clId="{A8A3CCE8-9570-4C59-A17A-CA1B59C4B390}" dt="2024-09-01T02:59:50.277" v="54" actId="113"/>
          <ac:spMkLst>
            <pc:docMk/>
            <pc:sldMk cId="301438583" sldId="257"/>
            <ac:spMk id="3" creationId="{E885DA3F-CD8A-739D-C4D4-0AB2500E5CAE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6591612" sldId="257"/>
        </pc:sldMkLst>
      </pc:sldChg>
      <pc:sldChg chg="addSp delSp modSp new mod">
        <pc:chgData name="Sarawoot Kongyoung" userId="3c6e786b-6c74-44bb-b33c-0040d5d8c246" providerId="ADAL" clId="{A8A3CCE8-9570-4C59-A17A-CA1B59C4B390}" dt="2024-09-01T03:20:36.530" v="176" actId="207"/>
        <pc:sldMkLst>
          <pc:docMk/>
          <pc:sldMk cId="1459574786" sldId="258"/>
        </pc:sldMkLst>
        <pc:spChg chg="mod">
          <ac:chgData name="Sarawoot Kongyoung" userId="3c6e786b-6c74-44bb-b33c-0040d5d8c246" providerId="ADAL" clId="{A8A3CCE8-9570-4C59-A17A-CA1B59C4B390}" dt="2024-09-01T03:16:23.394" v="105" actId="20577"/>
          <ac:spMkLst>
            <pc:docMk/>
            <pc:sldMk cId="1459574786" sldId="258"/>
            <ac:spMk id="2" creationId="{06FCAAD6-C0DE-161A-9E1F-D3D6B25F497D}"/>
          </ac:spMkLst>
        </pc:spChg>
        <pc:spChg chg="del mod">
          <ac:chgData name="Sarawoot Kongyoung" userId="3c6e786b-6c74-44bb-b33c-0040d5d8c246" providerId="ADAL" clId="{A8A3CCE8-9570-4C59-A17A-CA1B59C4B390}" dt="2024-09-01T03:16:11.023" v="80" actId="22"/>
          <ac:spMkLst>
            <pc:docMk/>
            <pc:sldMk cId="1459574786" sldId="258"/>
            <ac:spMk id="3" creationId="{585F2AB1-DC1B-CB2B-D8B9-4CBFCD3D06F4}"/>
          </ac:spMkLst>
        </pc:spChg>
        <pc:spChg chg="add mod">
          <ac:chgData name="Sarawoot Kongyoung" userId="3c6e786b-6c74-44bb-b33c-0040d5d8c246" providerId="ADAL" clId="{A8A3CCE8-9570-4C59-A17A-CA1B59C4B390}" dt="2024-09-01T03:20:36.530" v="176" actId="207"/>
          <ac:spMkLst>
            <pc:docMk/>
            <pc:sldMk cId="1459574786" sldId="258"/>
            <ac:spMk id="7" creationId="{F9563D18-C7CB-382C-12C8-FC815F5C8866}"/>
          </ac:spMkLst>
        </pc:spChg>
        <pc:picChg chg="add mod ord">
          <ac:chgData name="Sarawoot Kongyoung" userId="3c6e786b-6c74-44bb-b33c-0040d5d8c246" providerId="ADAL" clId="{A8A3CCE8-9570-4C59-A17A-CA1B59C4B390}" dt="2024-09-01T03:17:01.163" v="110" actId="1076"/>
          <ac:picMkLst>
            <pc:docMk/>
            <pc:sldMk cId="1459574786" sldId="258"/>
            <ac:picMk id="5" creationId="{BAA8D372-B8F0-2639-6E60-2C3A1ADD52F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16489502" sldId="258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36154618" sldId="259"/>
        </pc:sldMkLst>
      </pc:sldChg>
      <pc:sldChg chg="addSp delSp modSp new mod modAnim">
        <pc:chgData name="Sarawoot Kongyoung" userId="3c6e786b-6c74-44bb-b33c-0040d5d8c246" providerId="ADAL" clId="{A8A3CCE8-9570-4C59-A17A-CA1B59C4B390}" dt="2024-09-01T03:37:11.803" v="241"/>
        <pc:sldMkLst>
          <pc:docMk/>
          <pc:sldMk cId="3698149049" sldId="259"/>
        </pc:sldMkLst>
        <pc:spChg chg="mod">
          <ac:chgData name="Sarawoot Kongyoung" userId="3c6e786b-6c74-44bb-b33c-0040d5d8c246" providerId="ADAL" clId="{A8A3CCE8-9570-4C59-A17A-CA1B59C4B390}" dt="2024-09-01T03:22:36.801" v="184"/>
          <ac:spMkLst>
            <pc:docMk/>
            <pc:sldMk cId="3698149049" sldId="259"/>
            <ac:spMk id="2" creationId="{3D58C610-D0D9-47B3-7902-5F377F3A9F6D}"/>
          </ac:spMkLst>
        </pc:spChg>
        <pc:spChg chg="del">
          <ac:chgData name="Sarawoot Kongyoung" userId="3c6e786b-6c74-44bb-b33c-0040d5d8c246" providerId="ADAL" clId="{A8A3CCE8-9570-4C59-A17A-CA1B59C4B390}" dt="2024-09-01T03:22:22.921" v="179"/>
          <ac:spMkLst>
            <pc:docMk/>
            <pc:sldMk cId="3698149049" sldId="259"/>
            <ac:spMk id="3" creationId="{0635DD37-B49D-41FF-79B0-2F24C6B61E0B}"/>
          </ac:spMkLst>
        </pc:spChg>
        <pc:spChg chg="add mod">
          <ac:chgData name="Sarawoot Kongyoung" userId="3c6e786b-6c74-44bb-b33c-0040d5d8c246" providerId="ADAL" clId="{A8A3CCE8-9570-4C59-A17A-CA1B59C4B390}" dt="2024-09-01T03:22:40.325" v="186" actId="1076"/>
          <ac:spMkLst>
            <pc:docMk/>
            <pc:sldMk cId="3698149049" sldId="259"/>
            <ac:spMk id="6" creationId="{98CE3DD1-6DC3-DF14-8BC1-1CF810B026AF}"/>
          </ac:spMkLst>
        </pc:spChg>
        <pc:spChg chg="add mod">
          <ac:chgData name="Sarawoot Kongyoung" userId="3c6e786b-6c74-44bb-b33c-0040d5d8c246" providerId="ADAL" clId="{A8A3CCE8-9570-4C59-A17A-CA1B59C4B390}" dt="2024-09-01T03:23:17.988" v="196" actId="14100"/>
          <ac:spMkLst>
            <pc:docMk/>
            <pc:sldMk cId="3698149049" sldId="259"/>
            <ac:spMk id="7" creationId="{E677A82F-B7FC-952E-789F-535F5FF3DF20}"/>
          </ac:spMkLst>
        </pc:spChg>
        <pc:spChg chg="add del mod">
          <ac:chgData name="Sarawoot Kongyoung" userId="3c6e786b-6c74-44bb-b33c-0040d5d8c246" providerId="ADAL" clId="{A8A3CCE8-9570-4C59-A17A-CA1B59C4B390}" dt="2024-09-01T03:23:47.522" v="234"/>
          <ac:spMkLst>
            <pc:docMk/>
            <pc:sldMk cId="3698149049" sldId="259"/>
            <ac:spMk id="8" creationId="{C9F3C3EE-80A7-2526-B418-AB35E5AA4BD6}"/>
          </ac:spMkLst>
        </pc:spChg>
        <pc:spChg chg="add mod">
          <ac:chgData name="Sarawoot Kongyoung" userId="3c6e786b-6c74-44bb-b33c-0040d5d8c246" providerId="ADAL" clId="{A8A3CCE8-9570-4C59-A17A-CA1B59C4B390}" dt="2024-09-01T03:35:33.971" v="240" actId="1076"/>
          <ac:spMkLst>
            <pc:docMk/>
            <pc:sldMk cId="3698149049" sldId="259"/>
            <ac:spMk id="10" creationId="{2F36257F-1C75-CE76-4A2F-50E8832EF296}"/>
          </ac:spMkLst>
        </pc:spChg>
        <pc:picChg chg="add mod">
          <ac:chgData name="Sarawoot Kongyoung" userId="3c6e786b-6c74-44bb-b33c-0040d5d8c246" providerId="ADAL" clId="{A8A3CCE8-9570-4C59-A17A-CA1B59C4B390}" dt="2024-09-01T03:22:25.295" v="180" actId="1076"/>
          <ac:picMkLst>
            <pc:docMk/>
            <pc:sldMk cId="3698149049" sldId="259"/>
            <ac:picMk id="4" creationId="{695F9120-900E-FB47-5A2B-B9472431934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00448376" sldId="260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39:03.986" v="251"/>
        <pc:sldMkLst>
          <pc:docMk/>
          <pc:sldMk cId="3592264360" sldId="260"/>
        </pc:sldMkLst>
        <pc:spChg chg="add mod">
          <ac:chgData name="Sarawoot Kongyoung" userId="3c6e786b-6c74-44bb-b33c-0040d5d8c246" providerId="ADAL" clId="{A8A3CCE8-9570-4C59-A17A-CA1B59C4B390}" dt="2024-09-01T03:38:59.255" v="250" actId="13822"/>
          <ac:spMkLst>
            <pc:docMk/>
            <pc:sldMk cId="3592264360" sldId="260"/>
            <ac:spMk id="5" creationId="{FE4B49CB-3FB6-60A5-C3C0-7727D7B0FD5F}"/>
          </ac:spMkLst>
        </pc:spChg>
        <pc:spChg chg="mod">
          <ac:chgData name="Sarawoot Kongyoung" userId="3c6e786b-6c74-44bb-b33c-0040d5d8c246" providerId="ADAL" clId="{A8A3CCE8-9570-4C59-A17A-CA1B59C4B390}" dt="2024-09-01T03:37:23.954" v="243"/>
          <ac:spMkLst>
            <pc:docMk/>
            <pc:sldMk cId="3592264360" sldId="260"/>
            <ac:spMk id="6" creationId="{5F3027C7-14EA-CABF-E537-392C0CF865B7}"/>
          </ac:spMkLst>
        </pc:spChg>
        <pc:spChg chg="mod">
          <ac:chgData name="Sarawoot Kongyoung" userId="3c6e786b-6c74-44bb-b33c-0040d5d8c246" providerId="ADAL" clId="{A8A3CCE8-9570-4C59-A17A-CA1B59C4B390}" dt="2024-09-01T03:37:33.100" v="245" actId="14100"/>
          <ac:spMkLst>
            <pc:docMk/>
            <pc:sldMk cId="3592264360" sldId="260"/>
            <ac:spMk id="7" creationId="{52E2F6BE-76E4-1AFF-47E1-F6A37F03F959}"/>
          </ac:spMkLst>
        </pc:spChg>
        <pc:spChg chg="del">
          <ac:chgData name="Sarawoot Kongyoung" userId="3c6e786b-6c74-44bb-b33c-0040d5d8c246" providerId="ADAL" clId="{A8A3CCE8-9570-4C59-A17A-CA1B59C4B390}" dt="2024-09-01T03:38:50.583" v="246" actId="478"/>
          <ac:spMkLst>
            <pc:docMk/>
            <pc:sldMk cId="3592264360" sldId="260"/>
            <ac:spMk id="10" creationId="{B396A903-9DE0-45E6-4B11-BA58403E4768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917216926" sldId="261"/>
        </pc:sldMkLst>
      </pc:sldChg>
      <pc:sldChg chg="add">
        <pc:chgData name="Sarawoot Kongyoung" userId="3c6e786b-6c74-44bb-b33c-0040d5d8c246" providerId="ADAL" clId="{A8A3CCE8-9570-4C59-A17A-CA1B59C4B390}" dt="2024-09-01T03:39:14.966" v="252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464078354" sldId="262"/>
        </pc:sldMkLst>
      </pc:sldChg>
      <pc:sldChg chg="addSp delSp modSp new mod">
        <pc:chgData name="Sarawoot Kongyoung" userId="3c6e786b-6c74-44bb-b33c-0040d5d8c246" providerId="ADAL" clId="{A8A3CCE8-9570-4C59-A17A-CA1B59C4B390}" dt="2024-09-01T03:46:22.718" v="292" actId="207"/>
        <pc:sldMkLst>
          <pc:docMk/>
          <pc:sldMk cId="3951568071" sldId="262"/>
        </pc:sldMkLst>
        <pc:spChg chg="mod">
          <ac:chgData name="Sarawoot Kongyoung" userId="3c6e786b-6c74-44bb-b33c-0040d5d8c246" providerId="ADAL" clId="{A8A3CCE8-9570-4C59-A17A-CA1B59C4B390}" dt="2024-09-01T03:42:04.676" v="260" actId="20577"/>
          <ac:spMkLst>
            <pc:docMk/>
            <pc:sldMk cId="3951568071" sldId="262"/>
            <ac:spMk id="2" creationId="{D5042346-7FD4-AD0C-E55F-D49C50C7F2DA}"/>
          </ac:spMkLst>
        </pc:spChg>
        <pc:spChg chg="add del mod">
          <ac:chgData name="Sarawoot Kongyoung" userId="3c6e786b-6c74-44bb-b33c-0040d5d8c246" providerId="ADAL" clId="{A8A3CCE8-9570-4C59-A17A-CA1B59C4B390}" dt="2024-09-01T03:46:22.718" v="292" actId="207"/>
          <ac:spMkLst>
            <pc:docMk/>
            <pc:sldMk cId="3951568071" sldId="262"/>
            <ac:spMk id="3" creationId="{201BE564-1DFD-AF99-841B-1B5AB58A423D}"/>
          </ac:spMkLst>
        </pc:spChg>
        <pc:spChg chg="add mod">
          <ac:chgData name="Sarawoot Kongyoung" userId="3c6e786b-6c74-44bb-b33c-0040d5d8c246" providerId="ADAL" clId="{A8A3CCE8-9570-4C59-A17A-CA1B59C4B390}" dt="2024-09-01T03:42:14.198" v="262"/>
          <ac:spMkLst>
            <pc:docMk/>
            <pc:sldMk cId="3951568071" sldId="262"/>
            <ac:spMk id="4" creationId="{2A44DBE0-0412-0310-E439-3CFE4024D9E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4455418" sldId="263"/>
        </pc:sldMkLst>
      </pc:sldChg>
      <pc:sldChg chg="addSp delSp modSp new mod">
        <pc:chgData name="Sarawoot Kongyoung" userId="3c6e786b-6c74-44bb-b33c-0040d5d8c246" providerId="ADAL" clId="{A8A3CCE8-9570-4C59-A17A-CA1B59C4B390}" dt="2024-09-01T03:47:06.600" v="296" actId="1076"/>
        <pc:sldMkLst>
          <pc:docMk/>
          <pc:sldMk cId="1272508728" sldId="263"/>
        </pc:sldMkLst>
        <pc:spChg chg="mod">
          <ac:chgData name="Sarawoot Kongyoung" userId="3c6e786b-6c74-44bb-b33c-0040d5d8c246" providerId="ADAL" clId="{A8A3CCE8-9570-4C59-A17A-CA1B59C4B390}" dt="2024-09-01T03:44:50.642" v="273"/>
          <ac:spMkLst>
            <pc:docMk/>
            <pc:sldMk cId="1272508728" sldId="263"/>
            <ac:spMk id="2" creationId="{5B8F10B6-4B1D-CB21-C75A-E3D8B7B10165}"/>
          </ac:spMkLst>
        </pc:spChg>
        <pc:spChg chg="del mod">
          <ac:chgData name="Sarawoot Kongyoung" userId="3c6e786b-6c74-44bb-b33c-0040d5d8c246" providerId="ADAL" clId="{A8A3CCE8-9570-4C59-A17A-CA1B59C4B390}" dt="2024-09-01T03:47:01.916" v="294" actId="22"/>
          <ac:spMkLst>
            <pc:docMk/>
            <pc:sldMk cId="1272508728" sldId="263"/>
            <ac:spMk id="3" creationId="{AFF59C00-6BA0-2738-5778-0B64D2EA3175}"/>
          </ac:spMkLst>
        </pc:spChg>
        <pc:picChg chg="add mod ord">
          <ac:chgData name="Sarawoot Kongyoung" userId="3c6e786b-6c74-44bb-b33c-0040d5d8c246" providerId="ADAL" clId="{A8A3CCE8-9570-4C59-A17A-CA1B59C4B390}" dt="2024-09-01T03:47:06.600" v="296" actId="1076"/>
          <ac:picMkLst>
            <pc:docMk/>
            <pc:sldMk cId="1272508728" sldId="263"/>
            <ac:picMk id="5" creationId="{8C09DE47-6A08-FE75-8633-E544E5F7BFD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8899093" sldId="264"/>
        </pc:sldMkLst>
      </pc:sldChg>
      <pc:sldChg chg="addSp delSp modSp new mod">
        <pc:chgData name="Sarawoot Kongyoung" userId="3c6e786b-6c74-44bb-b33c-0040d5d8c246" providerId="ADAL" clId="{A8A3CCE8-9570-4C59-A17A-CA1B59C4B390}" dt="2024-09-01T04:39:27.201" v="446" actId="1076"/>
        <pc:sldMkLst>
          <pc:docMk/>
          <pc:sldMk cId="2436694846" sldId="264"/>
        </pc:sldMkLst>
        <pc:spChg chg="mod">
          <ac:chgData name="Sarawoot Kongyoung" userId="3c6e786b-6c74-44bb-b33c-0040d5d8c246" providerId="ADAL" clId="{A8A3CCE8-9570-4C59-A17A-CA1B59C4B390}" dt="2024-09-01T04:38:34.713" v="439" actId="20577"/>
          <ac:spMkLst>
            <pc:docMk/>
            <pc:sldMk cId="2436694846" sldId="264"/>
            <ac:spMk id="2" creationId="{9DA564CC-CC89-A7F8-0FC4-0CC15F5618C0}"/>
          </ac:spMkLst>
        </pc:spChg>
        <pc:spChg chg="del mod">
          <ac:chgData name="Sarawoot Kongyoung" userId="3c6e786b-6c74-44bb-b33c-0040d5d8c246" providerId="ADAL" clId="{A8A3CCE8-9570-4C59-A17A-CA1B59C4B390}" dt="2024-09-01T04:37:42.781" v="406" actId="22"/>
          <ac:spMkLst>
            <pc:docMk/>
            <pc:sldMk cId="2436694846" sldId="264"/>
            <ac:spMk id="3" creationId="{6DD1E164-F457-BC81-6A13-9BFF62BA34E9}"/>
          </ac:spMkLst>
        </pc:spChg>
        <pc:spChg chg="add del mod">
          <ac:chgData name="Sarawoot Kongyoung" userId="3c6e786b-6c74-44bb-b33c-0040d5d8c246" providerId="ADAL" clId="{A8A3CCE8-9570-4C59-A17A-CA1B59C4B390}" dt="2024-09-01T04:38:03.991" v="418" actId="22"/>
          <ac:spMkLst>
            <pc:docMk/>
            <pc:sldMk cId="2436694846" sldId="264"/>
            <ac:spMk id="7" creationId="{BC42DA95-6E5D-0F16-6B30-1FADAF9B0117}"/>
          </ac:spMkLst>
        </pc:spChg>
        <pc:spChg chg="add del mod">
          <ac:chgData name="Sarawoot Kongyoung" userId="3c6e786b-6c74-44bb-b33c-0040d5d8c246" providerId="ADAL" clId="{A8A3CCE8-9570-4C59-A17A-CA1B59C4B390}" dt="2024-09-01T04:39:21.579" v="442" actId="22"/>
          <ac:spMkLst>
            <pc:docMk/>
            <pc:sldMk cId="2436694846" sldId="264"/>
            <ac:spMk id="11" creationId="{C6E9ED7B-2DBA-DB6E-1FE1-AFFB8BBE6809}"/>
          </ac:spMkLst>
        </pc:spChg>
        <pc:picChg chg="add del mod ord">
          <ac:chgData name="Sarawoot Kongyoung" userId="3c6e786b-6c74-44bb-b33c-0040d5d8c246" providerId="ADAL" clId="{A8A3CCE8-9570-4C59-A17A-CA1B59C4B390}" dt="2024-09-01T04:37:50.010" v="417" actId="478"/>
          <ac:picMkLst>
            <pc:docMk/>
            <pc:sldMk cId="2436694846" sldId="264"/>
            <ac:picMk id="5" creationId="{269809EF-3E42-73AA-D62E-F830B8283BF9}"/>
          </ac:picMkLst>
        </pc:picChg>
        <pc:picChg chg="add del mod ord modCrop">
          <ac:chgData name="Sarawoot Kongyoung" userId="3c6e786b-6c74-44bb-b33c-0040d5d8c246" providerId="ADAL" clId="{A8A3CCE8-9570-4C59-A17A-CA1B59C4B390}" dt="2024-09-01T04:39:20.283" v="441" actId="478"/>
          <ac:picMkLst>
            <pc:docMk/>
            <pc:sldMk cId="2436694846" sldId="264"/>
            <ac:picMk id="9" creationId="{420F7FAF-6F9E-285B-CD6D-C495D0D31240}"/>
          </ac:picMkLst>
        </pc:picChg>
        <pc:picChg chg="add mod ord">
          <ac:chgData name="Sarawoot Kongyoung" userId="3c6e786b-6c74-44bb-b33c-0040d5d8c246" providerId="ADAL" clId="{A8A3CCE8-9570-4C59-A17A-CA1B59C4B390}" dt="2024-09-01T04:39:27.201" v="446" actId="1076"/>
          <ac:picMkLst>
            <pc:docMk/>
            <pc:sldMk cId="2436694846" sldId="264"/>
            <ac:picMk id="13" creationId="{3B87BE67-2B82-59F0-A588-42BF288A113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23951373" sldId="265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52:18.473" v="307"/>
        <pc:sldMkLst>
          <pc:docMk/>
          <pc:sldMk cId="4136197277" sldId="265"/>
        </pc:sldMkLst>
        <pc:spChg chg="add mod">
          <ac:chgData name="Sarawoot Kongyoung" userId="3c6e786b-6c74-44bb-b33c-0040d5d8c246" providerId="ADAL" clId="{A8A3CCE8-9570-4C59-A17A-CA1B59C4B390}" dt="2024-09-01T03:51:33.337" v="300" actId="1076"/>
          <ac:spMkLst>
            <pc:docMk/>
            <pc:sldMk cId="4136197277" sldId="265"/>
            <ac:spMk id="3" creationId="{57C90552-0B97-5DF1-0F49-A5B0E362E996}"/>
          </ac:spMkLst>
        </pc:spChg>
        <pc:spChg chg="del">
          <ac:chgData name="Sarawoot Kongyoung" userId="3c6e786b-6c74-44bb-b33c-0040d5d8c246" providerId="ADAL" clId="{A8A3CCE8-9570-4C59-A17A-CA1B59C4B390}" dt="2024-09-01T03:51:52.074" v="304" actId="478"/>
          <ac:spMkLst>
            <pc:docMk/>
            <pc:sldMk cId="4136197277" sldId="265"/>
            <ac:spMk id="5" creationId="{508689A6-F6C9-FCEB-CF41-5CC0FA38D832}"/>
          </ac:spMkLst>
        </pc:spChg>
        <pc:spChg chg="mod">
          <ac:chgData name="Sarawoot Kongyoung" userId="3c6e786b-6c74-44bb-b33c-0040d5d8c246" providerId="ADAL" clId="{A8A3CCE8-9570-4C59-A17A-CA1B59C4B390}" dt="2024-09-01T03:51:48.096" v="303" actId="14100"/>
          <ac:spMkLst>
            <pc:docMk/>
            <pc:sldMk cId="4136197277" sldId="265"/>
            <ac:spMk id="6" creationId="{BAAA8D4D-B9CC-DAD0-FA1C-970AEE75A4F2}"/>
          </ac:spMkLst>
        </pc:spChg>
        <pc:picChg chg="add mod">
          <ac:chgData name="Sarawoot Kongyoung" userId="3c6e786b-6c74-44bb-b33c-0040d5d8c246" providerId="ADAL" clId="{A8A3CCE8-9570-4C59-A17A-CA1B59C4B390}" dt="2024-09-01T03:52:09.211" v="306" actId="1076"/>
          <ac:picMkLst>
            <pc:docMk/>
            <pc:sldMk cId="4136197277" sldId="265"/>
            <ac:picMk id="9" creationId="{55E322B4-5338-40B0-11F9-E8FCA5938FAB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114515928" sldId="266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07:23.240" v="354"/>
        <pc:sldMkLst>
          <pc:docMk/>
          <pc:sldMk cId="1254911998" sldId="266"/>
        </pc:sldMkLst>
        <pc:spChg chg="mod">
          <ac:chgData name="Sarawoot Kongyoung" userId="3c6e786b-6c74-44bb-b33c-0040d5d8c246" providerId="ADAL" clId="{A8A3CCE8-9570-4C59-A17A-CA1B59C4B390}" dt="2024-09-01T04:06:55.387" v="347" actId="14100"/>
          <ac:spMkLst>
            <pc:docMk/>
            <pc:sldMk cId="1254911998" sldId="266"/>
            <ac:spMk id="3" creationId="{8D8B1C3E-5412-95AB-9B86-5EC26E3AA0A1}"/>
          </ac:spMkLst>
        </pc:spChg>
        <pc:spChg chg="mod">
          <ac:chgData name="Sarawoot Kongyoung" userId="3c6e786b-6c74-44bb-b33c-0040d5d8c246" providerId="ADAL" clId="{A8A3CCE8-9570-4C59-A17A-CA1B59C4B390}" dt="2024-09-01T04:05:11.018" v="325" actId="20577"/>
          <ac:spMkLst>
            <pc:docMk/>
            <pc:sldMk cId="1254911998" sldId="266"/>
            <ac:spMk id="6" creationId="{DB30BA62-B894-2DFF-BCF4-7F0F88D0F085}"/>
          </ac:spMkLst>
        </pc:spChg>
        <pc:spChg chg="mod">
          <ac:chgData name="Sarawoot Kongyoung" userId="3c6e786b-6c74-44bb-b33c-0040d5d8c246" providerId="ADAL" clId="{A8A3CCE8-9570-4C59-A17A-CA1B59C4B390}" dt="2024-09-01T04:07:11.232" v="353" actId="14100"/>
          <ac:spMkLst>
            <pc:docMk/>
            <pc:sldMk cId="1254911998" sldId="266"/>
            <ac:spMk id="7" creationId="{120518B0-8E17-266B-BAF9-5B7044A740E7}"/>
          </ac:spMkLst>
        </pc:spChg>
        <pc:spChg chg="add del mod">
          <ac:chgData name="Sarawoot Kongyoung" userId="3c6e786b-6c74-44bb-b33c-0040d5d8c246" providerId="ADAL" clId="{A8A3CCE8-9570-4C59-A17A-CA1B59C4B390}" dt="2024-09-01T04:06:30.544" v="337" actId="22"/>
          <ac:spMkLst>
            <pc:docMk/>
            <pc:sldMk cId="1254911998" sldId="266"/>
            <ac:spMk id="15" creationId="{4F7D3183-5EFC-22BD-56CE-DCFD4BEFE327}"/>
          </ac:spMkLst>
        </pc:spChg>
        <pc:picChg chg="del">
          <ac:chgData name="Sarawoot Kongyoung" userId="3c6e786b-6c74-44bb-b33c-0040d5d8c246" providerId="ADAL" clId="{A8A3CCE8-9570-4C59-A17A-CA1B59C4B390}" dt="2024-09-01T04:06:29.008" v="336" actId="478"/>
          <ac:picMkLst>
            <pc:docMk/>
            <pc:sldMk cId="1254911998" sldId="266"/>
            <ac:picMk id="4" creationId="{3B73DCD7-4817-D71F-4865-1F4CDD64F4B6}"/>
          </ac:picMkLst>
        </pc:picChg>
        <pc:picChg chg="add mod">
          <ac:chgData name="Sarawoot Kongyoung" userId="3c6e786b-6c74-44bb-b33c-0040d5d8c246" providerId="ADAL" clId="{A8A3CCE8-9570-4C59-A17A-CA1B59C4B390}" dt="2024-09-01T04:06:02.161" v="333" actId="1076"/>
          <ac:picMkLst>
            <pc:docMk/>
            <pc:sldMk cId="1254911998" sldId="266"/>
            <ac:picMk id="8" creationId="{64E61144-02E7-6358-52E1-2553ED72C003}"/>
          </ac:picMkLst>
        </pc:picChg>
        <pc:picChg chg="del">
          <ac:chgData name="Sarawoot Kongyoung" userId="3c6e786b-6c74-44bb-b33c-0040d5d8c246" providerId="ADAL" clId="{A8A3CCE8-9570-4C59-A17A-CA1B59C4B390}" dt="2024-09-01T04:05:15.230" v="326" actId="478"/>
          <ac:picMkLst>
            <pc:docMk/>
            <pc:sldMk cId="1254911998" sldId="266"/>
            <ac:picMk id="9" creationId="{AF8F5294-0601-CF6A-12A4-0D343DFA4E7E}"/>
          </ac:picMkLst>
        </pc:picChg>
        <pc:picChg chg="add mod">
          <ac:chgData name="Sarawoot Kongyoung" userId="3c6e786b-6c74-44bb-b33c-0040d5d8c246" providerId="ADAL" clId="{A8A3CCE8-9570-4C59-A17A-CA1B59C4B390}" dt="2024-09-01T04:06:03.205" v="334" actId="1076"/>
          <ac:picMkLst>
            <pc:docMk/>
            <pc:sldMk cId="1254911998" sldId="266"/>
            <ac:picMk id="11" creationId="{688B7351-962A-A4E1-BABB-6E09BA940020}"/>
          </ac:picMkLst>
        </pc:picChg>
        <pc:picChg chg="add mod">
          <ac:chgData name="Sarawoot Kongyoung" userId="3c6e786b-6c74-44bb-b33c-0040d5d8c246" providerId="ADAL" clId="{A8A3CCE8-9570-4C59-A17A-CA1B59C4B390}" dt="2024-09-01T04:06:05.488" v="335" actId="1076"/>
          <ac:picMkLst>
            <pc:docMk/>
            <pc:sldMk cId="1254911998" sldId="266"/>
            <ac:picMk id="13" creationId="{F55F9FED-E293-6E5C-01F6-5ABED809CD1E}"/>
          </ac:picMkLst>
        </pc:picChg>
        <pc:picChg chg="add mod ord">
          <ac:chgData name="Sarawoot Kongyoung" userId="3c6e786b-6c74-44bb-b33c-0040d5d8c246" providerId="ADAL" clId="{A8A3CCE8-9570-4C59-A17A-CA1B59C4B390}" dt="2024-09-01T04:06:57.899" v="349" actId="1076"/>
          <ac:picMkLst>
            <pc:docMk/>
            <pc:sldMk cId="1254911998" sldId="266"/>
            <ac:picMk id="17" creationId="{B0A52A2E-08EA-8E13-8B1B-AD06DC620B7C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4:11:41.532" v="372" actId="14100"/>
        <pc:sldMkLst>
          <pc:docMk/>
          <pc:sldMk cId="3080694900" sldId="267"/>
        </pc:sldMkLst>
        <pc:spChg chg="mod">
          <ac:chgData name="Sarawoot Kongyoung" userId="3c6e786b-6c74-44bb-b33c-0040d5d8c246" providerId="ADAL" clId="{A8A3CCE8-9570-4C59-A17A-CA1B59C4B390}" dt="2024-09-01T04:11:41.532" v="372" actId="14100"/>
          <ac:spMkLst>
            <pc:docMk/>
            <pc:sldMk cId="3080694900" sldId="267"/>
            <ac:spMk id="3" creationId="{3228C4A5-3DBF-C627-5298-6BD87E54330B}"/>
          </ac:spMkLst>
        </pc:spChg>
        <pc:spChg chg="mod">
          <ac:chgData name="Sarawoot Kongyoung" userId="3c6e786b-6c74-44bb-b33c-0040d5d8c246" providerId="ADAL" clId="{A8A3CCE8-9570-4C59-A17A-CA1B59C4B390}" dt="2024-09-01T04:07:53.143" v="358" actId="1076"/>
          <ac:spMkLst>
            <pc:docMk/>
            <pc:sldMk cId="3080694900" sldId="267"/>
            <ac:spMk id="6" creationId="{A130AA3E-F21F-E364-321D-CD0AF0CA09BD}"/>
          </ac:spMkLst>
        </pc:spChg>
        <pc:picChg chg="add mod">
          <ac:chgData name="Sarawoot Kongyoung" userId="3c6e786b-6c74-44bb-b33c-0040d5d8c246" providerId="ADAL" clId="{A8A3CCE8-9570-4C59-A17A-CA1B59C4B390}" dt="2024-09-01T04:08:50.550" v="361" actId="1076"/>
          <ac:picMkLst>
            <pc:docMk/>
            <pc:sldMk cId="3080694900" sldId="267"/>
            <ac:picMk id="5" creationId="{52FB61E6-9485-71FC-1384-D7D751B89DD7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8" creationId="{F5A740ED-4C9B-8E25-736A-D3CBAEED4071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1" creationId="{C8ACD7DC-509F-594E-5A95-540A1B404998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3" creationId="{8977C484-2E64-5BA8-4819-C3EA3BD37F9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700544440" sldId="267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855106583" sldId="268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2:48.531" v="377"/>
        <pc:sldMkLst>
          <pc:docMk/>
          <pc:sldMk cId="3896174887" sldId="268"/>
        </pc:sldMkLst>
        <pc:spChg chg="mod">
          <ac:chgData name="Sarawoot Kongyoung" userId="3c6e786b-6c74-44bb-b33c-0040d5d8c246" providerId="ADAL" clId="{A8A3CCE8-9570-4C59-A17A-CA1B59C4B390}" dt="2024-09-01T04:11:55.108" v="374" actId="14100"/>
          <ac:spMkLst>
            <pc:docMk/>
            <pc:sldMk cId="3896174887" sldId="268"/>
            <ac:spMk id="3" creationId="{51B18133-3502-B451-7791-0B106880FA45}"/>
          </ac:spMkLst>
        </pc:spChg>
        <pc:spChg chg="mod">
          <ac:chgData name="Sarawoot Kongyoung" userId="3c6e786b-6c74-44bb-b33c-0040d5d8c246" providerId="ADAL" clId="{A8A3CCE8-9570-4C59-A17A-CA1B59C4B390}" dt="2024-09-01T04:09:32.847" v="366" actId="1076"/>
          <ac:spMkLst>
            <pc:docMk/>
            <pc:sldMk cId="3896174887" sldId="268"/>
            <ac:spMk id="6" creationId="{6E87D3D3-C0FC-A704-D2FF-BA0BE7214F35}"/>
          </ac:spMkLst>
        </pc:spChg>
        <pc:picChg chg="del">
          <ac:chgData name="Sarawoot Kongyoung" userId="3c6e786b-6c74-44bb-b33c-0040d5d8c246" providerId="ADAL" clId="{A8A3CCE8-9570-4C59-A17A-CA1B59C4B390}" dt="2024-09-01T04:09:34.563" v="367" actId="478"/>
          <ac:picMkLst>
            <pc:docMk/>
            <pc:sldMk cId="3896174887" sldId="268"/>
            <ac:picMk id="5" creationId="{05805244-7841-A278-2C7E-9B4C560472C4}"/>
          </ac:picMkLst>
        </pc:picChg>
        <pc:picChg chg="add mod">
          <ac:chgData name="Sarawoot Kongyoung" userId="3c6e786b-6c74-44bb-b33c-0040d5d8c246" providerId="ADAL" clId="{A8A3CCE8-9570-4C59-A17A-CA1B59C4B390}" dt="2024-09-01T04:11:23.682" v="369" actId="1076"/>
          <ac:picMkLst>
            <pc:docMk/>
            <pc:sldMk cId="3896174887" sldId="268"/>
            <ac:picMk id="8" creationId="{4BE79458-FEF1-0566-F074-41A7241C3E1D}"/>
          </ac:picMkLst>
        </pc:picChg>
        <pc:picChg chg="add mod">
          <ac:chgData name="Sarawoot Kongyoung" userId="3c6e786b-6c74-44bb-b33c-0040d5d8c246" providerId="ADAL" clId="{A8A3CCE8-9570-4C59-A17A-CA1B59C4B390}" dt="2024-09-01T04:12:45.514" v="376" actId="1076"/>
          <ac:picMkLst>
            <pc:docMk/>
            <pc:sldMk cId="3896174887" sldId="268"/>
            <ac:picMk id="10" creationId="{C900FD5A-8DBB-5190-4BEB-2E63BF52E551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7707090" sldId="269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7:29.237" v="404"/>
        <pc:sldMkLst>
          <pc:docMk/>
          <pc:sldMk cId="3092123270" sldId="269"/>
        </pc:sldMkLst>
        <pc:spChg chg="add mod">
          <ac:chgData name="Sarawoot Kongyoung" userId="3c6e786b-6c74-44bb-b33c-0040d5d8c246" providerId="ADAL" clId="{A8A3CCE8-9570-4C59-A17A-CA1B59C4B390}" dt="2024-09-01T04:15:10.059" v="383" actId="1076"/>
          <ac:spMkLst>
            <pc:docMk/>
            <pc:sldMk cId="3092123270" sldId="269"/>
            <ac:spMk id="4" creationId="{7F8EE09E-E230-6FFB-6590-DA704D9922D7}"/>
          </ac:spMkLst>
        </pc:spChg>
        <pc:spChg chg="mod">
          <ac:chgData name="Sarawoot Kongyoung" userId="3c6e786b-6c74-44bb-b33c-0040d5d8c246" providerId="ADAL" clId="{A8A3CCE8-9570-4C59-A17A-CA1B59C4B390}" dt="2024-09-01T04:14:55.266" v="379"/>
          <ac:spMkLst>
            <pc:docMk/>
            <pc:sldMk cId="3092123270" sldId="269"/>
            <ac:spMk id="6" creationId="{BFCC975C-58E1-471D-CFF6-1C8610127FAA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1" creationId="{F36B26A6-BF1C-23BE-8C25-1C02FBC77657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2" creationId="{AD48D5DE-D3BC-ABC9-6D39-718221DEAF4D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3" creationId="{03B8CB1F-1902-B9C3-9464-C2B511188316}"/>
          </ac:spMkLst>
        </pc:spChg>
        <pc:grpChg chg="add mod">
          <ac:chgData name="Sarawoot Kongyoung" userId="3c6e786b-6c74-44bb-b33c-0040d5d8c246" providerId="ADAL" clId="{A8A3CCE8-9570-4C59-A17A-CA1B59C4B390}" dt="2024-09-01T04:17:25.507" v="403" actId="164"/>
          <ac:grpSpMkLst>
            <pc:docMk/>
            <pc:sldMk cId="3092123270" sldId="269"/>
            <ac:grpSpMk id="14" creationId="{223DB536-358A-DF5D-3F93-C1CD4ED08FE4}"/>
          </ac:grpSpMkLst>
        </pc:grpChg>
        <pc:picChg chg="del">
          <ac:chgData name="Sarawoot Kongyoung" userId="3c6e786b-6c74-44bb-b33c-0040d5d8c246" providerId="ADAL" clId="{A8A3CCE8-9570-4C59-A17A-CA1B59C4B390}" dt="2024-09-01T04:15:13.306" v="384" actId="478"/>
          <ac:picMkLst>
            <pc:docMk/>
            <pc:sldMk cId="3092123270" sldId="269"/>
            <ac:picMk id="8" creationId="{22B1BC0F-364B-050B-83C9-471C59555C29}"/>
          </ac:picMkLst>
        </pc:picChg>
        <pc:picChg chg="add mod">
          <ac:chgData name="Sarawoot Kongyoung" userId="3c6e786b-6c74-44bb-b33c-0040d5d8c246" providerId="ADAL" clId="{A8A3CCE8-9570-4C59-A17A-CA1B59C4B390}" dt="2024-09-01T04:17:25.507" v="403" actId="164"/>
          <ac:picMkLst>
            <pc:docMk/>
            <pc:sldMk cId="3092123270" sldId="269"/>
            <ac:picMk id="9" creationId="{96471AD8-1D8D-1C52-60B2-75B1FDFAA361}"/>
          </ac:picMkLst>
        </pc:picChg>
        <pc:picChg chg="del">
          <ac:chgData name="Sarawoot Kongyoung" userId="3c6e786b-6c74-44bb-b33c-0040d5d8c246" providerId="ADAL" clId="{A8A3CCE8-9570-4C59-A17A-CA1B59C4B390}" dt="2024-09-01T04:15:13.862" v="385" actId="478"/>
          <ac:picMkLst>
            <pc:docMk/>
            <pc:sldMk cId="3092123270" sldId="269"/>
            <ac:picMk id="10" creationId="{FC65A8A2-0E72-583F-C02D-8D80D1CEC120}"/>
          </ac:picMkLst>
        </pc:picChg>
        <pc:picChg chg="mod">
          <ac:chgData name="Sarawoot Kongyoung" userId="3c6e786b-6c74-44bb-b33c-0040d5d8c246" providerId="ADAL" clId="{A8A3CCE8-9570-4C59-A17A-CA1B59C4B390}" dt="2024-09-01T04:15:00.769" v="381" actId="1076"/>
          <ac:picMkLst>
            <pc:docMk/>
            <pc:sldMk cId="3092123270" sldId="269"/>
            <ac:picMk id="17" creationId="{38A4D5DF-076B-7DA6-B3E4-89A86459C550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315125868" sldId="270"/>
        </pc:sldMkLst>
      </pc:sldChg>
      <pc:sldChg chg="addSp delSp modSp new mod">
        <pc:chgData name="Sarawoot Kongyoung" userId="3c6e786b-6c74-44bb-b33c-0040d5d8c246" providerId="ADAL" clId="{A8A3CCE8-9570-4C59-A17A-CA1B59C4B390}" dt="2024-09-01T04:39:46.547" v="447" actId="22"/>
        <pc:sldMkLst>
          <pc:docMk/>
          <pc:sldMk cId="2463349748" sldId="270"/>
        </pc:sldMkLst>
        <pc:spChg chg="mod">
          <ac:chgData name="Sarawoot Kongyoung" userId="3c6e786b-6c74-44bb-b33c-0040d5d8c246" providerId="ADAL" clId="{A8A3CCE8-9570-4C59-A17A-CA1B59C4B390}" dt="2024-09-01T04:38:40.441" v="440"/>
          <ac:spMkLst>
            <pc:docMk/>
            <pc:sldMk cId="2463349748" sldId="270"/>
            <ac:spMk id="2" creationId="{4479E783-590E-24FB-8374-C71A91A6A30B}"/>
          </ac:spMkLst>
        </pc:spChg>
        <pc:spChg chg="del">
          <ac:chgData name="Sarawoot Kongyoung" userId="3c6e786b-6c74-44bb-b33c-0040d5d8c246" providerId="ADAL" clId="{A8A3CCE8-9570-4C59-A17A-CA1B59C4B390}" dt="2024-09-01T04:39:46.547" v="447" actId="22"/>
          <ac:spMkLst>
            <pc:docMk/>
            <pc:sldMk cId="2463349748" sldId="270"/>
            <ac:spMk id="3" creationId="{A1E968C0-079E-70C0-E881-6934CA9D9909}"/>
          </ac:spMkLst>
        </pc:spChg>
        <pc:picChg chg="add mod ord">
          <ac:chgData name="Sarawoot Kongyoung" userId="3c6e786b-6c74-44bb-b33c-0040d5d8c246" providerId="ADAL" clId="{A8A3CCE8-9570-4C59-A17A-CA1B59C4B390}" dt="2024-09-01T04:39:46.547" v="447" actId="22"/>
          <ac:picMkLst>
            <pc:docMk/>
            <pc:sldMk cId="2463349748" sldId="270"/>
            <ac:picMk id="5" creationId="{B6A093D5-902E-DFFF-6407-06A841A19796}"/>
          </ac:picMkLst>
        </pc:picChg>
      </pc:sldChg>
      <pc:sldChg chg="addSp delSp modSp new mod">
        <pc:chgData name="Sarawoot Kongyoung" userId="3c6e786b-6c74-44bb-b33c-0040d5d8c246" providerId="ADAL" clId="{A8A3CCE8-9570-4C59-A17A-CA1B59C4B390}" dt="2024-09-01T04:41:39.753" v="452" actId="22"/>
        <pc:sldMkLst>
          <pc:docMk/>
          <pc:sldMk cId="285303748" sldId="271"/>
        </pc:sldMkLst>
        <pc:spChg chg="mod">
          <ac:chgData name="Sarawoot Kongyoung" userId="3c6e786b-6c74-44bb-b33c-0040d5d8c246" providerId="ADAL" clId="{A8A3CCE8-9570-4C59-A17A-CA1B59C4B390}" dt="2024-09-01T04:39:55.883" v="449"/>
          <ac:spMkLst>
            <pc:docMk/>
            <pc:sldMk cId="285303748" sldId="271"/>
            <ac:spMk id="2" creationId="{65B5ADFE-95AC-7D3D-5D3C-DC457E888206}"/>
          </ac:spMkLst>
        </pc:spChg>
        <pc:spChg chg="del">
          <ac:chgData name="Sarawoot Kongyoung" userId="3c6e786b-6c74-44bb-b33c-0040d5d8c246" providerId="ADAL" clId="{A8A3CCE8-9570-4C59-A17A-CA1B59C4B390}" dt="2024-09-01T04:41:14.162" v="450" actId="22"/>
          <ac:spMkLst>
            <pc:docMk/>
            <pc:sldMk cId="285303748" sldId="271"/>
            <ac:spMk id="3" creationId="{ED4C8472-D9F2-D79C-0972-E930C62BF43E}"/>
          </ac:spMkLst>
        </pc:spChg>
        <pc:spChg chg="add del mod">
          <ac:chgData name="Sarawoot Kongyoung" userId="3c6e786b-6c74-44bb-b33c-0040d5d8c246" providerId="ADAL" clId="{A8A3CCE8-9570-4C59-A17A-CA1B59C4B390}" dt="2024-09-01T04:41:39.753" v="452" actId="22"/>
          <ac:spMkLst>
            <pc:docMk/>
            <pc:sldMk cId="285303748" sldId="271"/>
            <ac:spMk id="7" creationId="{E11840A4-9E06-03B7-DD2F-B70A8336DAC4}"/>
          </ac:spMkLst>
        </pc:spChg>
        <pc:picChg chg="add del mod ord">
          <ac:chgData name="Sarawoot Kongyoung" userId="3c6e786b-6c74-44bb-b33c-0040d5d8c246" providerId="ADAL" clId="{A8A3CCE8-9570-4C59-A17A-CA1B59C4B390}" dt="2024-09-01T04:41:38.007" v="451" actId="478"/>
          <ac:picMkLst>
            <pc:docMk/>
            <pc:sldMk cId="285303748" sldId="271"/>
            <ac:picMk id="5" creationId="{0F13B863-3E3B-CC78-7E81-FB25683F7101}"/>
          </ac:picMkLst>
        </pc:picChg>
        <pc:picChg chg="add mod ord">
          <ac:chgData name="Sarawoot Kongyoung" userId="3c6e786b-6c74-44bb-b33c-0040d5d8c246" providerId="ADAL" clId="{A8A3CCE8-9570-4C59-A17A-CA1B59C4B390}" dt="2024-09-01T04:41:39.753" v="452" actId="22"/>
          <ac:picMkLst>
            <pc:docMk/>
            <pc:sldMk cId="285303748" sldId="271"/>
            <ac:picMk id="9" creationId="{FCDF22E5-C338-9885-6507-0CB65F92B969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29303201" sldId="27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2134809" sldId="272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42:43.729" v="458" actId="20577"/>
        <pc:sldMkLst>
          <pc:docMk/>
          <pc:sldMk cId="733401736" sldId="272"/>
        </pc:sldMkLst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2" creationId="{2E693D64-53AB-2122-6DDE-89225DD05C23}"/>
          </ac:spMkLst>
        </pc:spChg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3" creationId="{E291BF10-E39E-6510-FF9D-1E9C6A31AD90}"/>
          </ac:spMkLst>
        </pc:spChg>
        <pc:spChg chg="add mod ord">
          <ac:chgData name="Sarawoot Kongyoung" userId="3c6e786b-6c74-44bb-b33c-0040d5d8c246" providerId="ADAL" clId="{A8A3CCE8-9570-4C59-A17A-CA1B59C4B390}" dt="2024-09-01T04:42:43.729" v="458" actId="20577"/>
          <ac:spMkLst>
            <pc:docMk/>
            <pc:sldMk cId="733401736" sldId="272"/>
            <ac:spMk id="4" creationId="{D6C52048-5A4E-36FB-FD40-BF0BBC293E45}"/>
          </ac:spMkLst>
        </pc:spChg>
        <pc:spChg chg="add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5" creationId="{E332F2D8-B7BD-3BD1-7EE5-BFFB49A5DE8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395683496" sldId="273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58:52.069" v="485" actId="20577"/>
        <pc:sldMkLst>
          <pc:docMk/>
          <pc:sldMk cId="2435207619" sldId="273"/>
        </pc:sldMkLst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2" creationId="{E1019A5C-CD7A-47CA-C4E3-BD1494AEFDF3}"/>
          </ac:spMkLst>
        </pc:spChg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3" creationId="{B8A37033-5077-20A1-C992-516E49B2A295}"/>
          </ac:spMkLst>
        </pc:spChg>
        <pc:spChg chg="add mod ord">
          <ac:chgData name="Sarawoot Kongyoung" userId="3c6e786b-6c74-44bb-b33c-0040d5d8c246" providerId="ADAL" clId="{A8A3CCE8-9570-4C59-A17A-CA1B59C4B390}" dt="2024-09-01T04:57:14.633" v="461"/>
          <ac:spMkLst>
            <pc:docMk/>
            <pc:sldMk cId="2435207619" sldId="273"/>
            <ac:spMk id="4" creationId="{D1883219-730E-C9C1-B45E-247A82538AB1}"/>
          </ac:spMkLst>
        </pc:spChg>
        <pc:spChg chg="add mod ord">
          <ac:chgData name="Sarawoot Kongyoung" userId="3c6e786b-6c74-44bb-b33c-0040d5d8c246" providerId="ADAL" clId="{A8A3CCE8-9570-4C59-A17A-CA1B59C4B390}" dt="2024-09-01T04:58:52.069" v="485" actId="20577"/>
          <ac:spMkLst>
            <pc:docMk/>
            <pc:sldMk cId="2435207619" sldId="273"/>
            <ac:spMk id="5" creationId="{08056E60-224D-98A0-4664-56D5D0F367D5}"/>
          </ac:spMkLst>
        </pc:spChg>
      </pc:sldChg>
      <pc:sldChg chg="addSp delSp modSp new mod modAnim">
        <pc:chgData name="Sarawoot Kongyoung" userId="3c6e786b-6c74-44bb-b33c-0040d5d8c246" providerId="ADAL" clId="{A8A3CCE8-9570-4C59-A17A-CA1B59C4B390}" dt="2024-09-01T05:06:01.310" v="503" actId="1076"/>
        <pc:sldMkLst>
          <pc:docMk/>
          <pc:sldMk cId="1212785315" sldId="274"/>
        </pc:sldMkLst>
        <pc:spChg chg="mod">
          <ac:chgData name="Sarawoot Kongyoung" userId="3c6e786b-6c74-44bb-b33c-0040d5d8c246" providerId="ADAL" clId="{A8A3CCE8-9570-4C59-A17A-CA1B59C4B390}" dt="2024-09-01T05:01:59.585" v="497" actId="20577"/>
          <ac:spMkLst>
            <pc:docMk/>
            <pc:sldMk cId="1212785315" sldId="274"/>
            <ac:spMk id="2" creationId="{39C4C2DF-A40F-9E1B-565C-C84DD9BB7ADD}"/>
          </ac:spMkLst>
        </pc:spChg>
        <pc:spChg chg="del">
          <ac:chgData name="Sarawoot Kongyoung" userId="3c6e786b-6c74-44bb-b33c-0040d5d8c246" providerId="ADAL" clId="{A8A3CCE8-9570-4C59-A17A-CA1B59C4B390}" dt="2024-09-01T05:01:44.829" v="486"/>
          <ac:spMkLst>
            <pc:docMk/>
            <pc:sldMk cId="1212785315" sldId="274"/>
            <ac:spMk id="3" creationId="{8F9826D7-B8A5-F8C5-311F-1D552DAFA5D3}"/>
          </ac:spMkLst>
        </pc:spChg>
        <pc:spChg chg="add mod">
          <ac:chgData name="Sarawoot Kongyoung" userId="3c6e786b-6c74-44bb-b33c-0040d5d8c246" providerId="ADAL" clId="{A8A3CCE8-9570-4C59-A17A-CA1B59C4B390}" dt="2024-09-01T05:06:01.310" v="503" actId="1076"/>
          <ac:spMkLst>
            <pc:docMk/>
            <pc:sldMk cId="1212785315" sldId="274"/>
            <ac:spMk id="8" creationId="{9838A470-4A0F-264A-A491-86529B6CD1E2}"/>
          </ac:spMkLst>
        </pc:spChg>
        <pc:picChg chg="add mod">
          <ac:chgData name="Sarawoot Kongyoung" userId="3c6e786b-6c74-44bb-b33c-0040d5d8c246" providerId="ADAL" clId="{A8A3CCE8-9570-4C59-A17A-CA1B59C4B390}" dt="2024-09-01T05:01:56.347" v="490" actId="1076"/>
          <ac:picMkLst>
            <pc:docMk/>
            <pc:sldMk cId="1212785315" sldId="274"/>
            <ac:picMk id="4" creationId="{25F3985A-C37D-B254-72F4-AF57D1BB5CB4}"/>
          </ac:picMkLst>
        </pc:picChg>
        <pc:picChg chg="add mod">
          <ac:chgData name="Sarawoot Kongyoung" userId="3c6e786b-6c74-44bb-b33c-0040d5d8c246" providerId="ADAL" clId="{A8A3CCE8-9570-4C59-A17A-CA1B59C4B390}" dt="2024-09-01T05:05:45.177" v="500" actId="1440"/>
          <ac:picMkLst>
            <pc:docMk/>
            <pc:sldMk cId="1212785315" sldId="274"/>
            <ac:picMk id="6" creationId="{BE3C8D42-E98C-F415-19E8-DF975CAA1B1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676284263" sldId="274"/>
        </pc:sldMkLst>
      </pc:sldChg>
      <pc:sldChg chg="addSp delSp modSp new mod">
        <pc:chgData name="Sarawoot Kongyoung" userId="3c6e786b-6c74-44bb-b33c-0040d5d8c246" providerId="ADAL" clId="{A8A3CCE8-9570-4C59-A17A-CA1B59C4B390}" dt="2024-09-01T05:13:33.911" v="516" actId="21"/>
        <pc:sldMkLst>
          <pc:docMk/>
          <pc:sldMk cId="618476861" sldId="275"/>
        </pc:sldMkLst>
        <pc:spChg chg="del">
          <ac:chgData name="Sarawoot Kongyoung" userId="3c6e786b-6c74-44bb-b33c-0040d5d8c246" providerId="ADAL" clId="{A8A3CCE8-9570-4C59-A17A-CA1B59C4B390}" dt="2024-09-01T05:06:58.543" v="508" actId="478"/>
          <ac:spMkLst>
            <pc:docMk/>
            <pc:sldMk cId="618476861" sldId="275"/>
            <ac:spMk id="2" creationId="{D45AA40A-1AA3-715F-7A75-0B4D83081C4B}"/>
          </ac:spMkLst>
        </pc:spChg>
        <pc:spChg chg="del">
          <ac:chgData name="Sarawoot Kongyoung" userId="3c6e786b-6c74-44bb-b33c-0040d5d8c246" providerId="ADAL" clId="{A8A3CCE8-9570-4C59-A17A-CA1B59C4B390}" dt="2024-09-01T05:06:51.313" v="505" actId="22"/>
          <ac:spMkLst>
            <pc:docMk/>
            <pc:sldMk cId="618476861" sldId="275"/>
            <ac:spMk id="3" creationId="{9BF6272F-BD42-F565-FC78-043CD41C6C60}"/>
          </ac:spMkLst>
        </pc:spChg>
        <pc:picChg chg="add mod ord">
          <ac:chgData name="Sarawoot Kongyoung" userId="3c6e786b-6c74-44bb-b33c-0040d5d8c246" providerId="ADAL" clId="{A8A3CCE8-9570-4C59-A17A-CA1B59C4B390}" dt="2024-09-01T05:07:13.878" v="511" actId="1076"/>
          <ac:picMkLst>
            <pc:docMk/>
            <pc:sldMk cId="618476861" sldId="275"/>
            <ac:picMk id="5" creationId="{5F895F18-4FA2-C5AD-FCC7-0BA132E5CD3E}"/>
          </ac:picMkLst>
        </pc:picChg>
        <pc:picChg chg="add del mod">
          <ac:chgData name="Sarawoot Kongyoung" userId="3c6e786b-6c74-44bb-b33c-0040d5d8c246" providerId="ADAL" clId="{A8A3CCE8-9570-4C59-A17A-CA1B59C4B390}" dt="2024-09-01T05:13:33.911" v="516" actId="21"/>
          <ac:picMkLst>
            <pc:docMk/>
            <pc:sldMk cId="618476861" sldId="275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422538413" sldId="275"/>
        </pc:sldMkLst>
      </pc:sldChg>
      <pc:sldChg chg="addSp delSp modSp new mod modClrScheme modAnim chgLayout">
        <pc:chgData name="Sarawoot Kongyoung" userId="3c6e786b-6c74-44bb-b33c-0040d5d8c246" providerId="ADAL" clId="{A8A3CCE8-9570-4C59-A17A-CA1B59C4B390}" dt="2024-09-01T05:13:49.476" v="523" actId="1076"/>
        <pc:sldMkLst>
          <pc:docMk/>
          <pc:sldMk cId="197403263" sldId="276"/>
        </pc:sldMkLst>
        <pc:spChg chg="del">
          <ac:chgData name="Sarawoot Kongyoung" userId="3c6e786b-6c74-44bb-b33c-0040d5d8c246" providerId="ADAL" clId="{A8A3CCE8-9570-4C59-A17A-CA1B59C4B390}" dt="2024-09-01T05:13:42.489" v="519" actId="700"/>
          <ac:spMkLst>
            <pc:docMk/>
            <pc:sldMk cId="197403263" sldId="276"/>
            <ac:spMk id="2" creationId="{C48AFFF6-D610-63FC-ECE7-78FD87016857}"/>
          </ac:spMkLst>
        </pc:spChg>
        <pc:spChg chg="del">
          <ac:chgData name="Sarawoot Kongyoung" userId="3c6e786b-6c74-44bb-b33c-0040d5d8c246" providerId="ADAL" clId="{A8A3CCE8-9570-4C59-A17A-CA1B59C4B390}" dt="2024-09-01T05:13:37.671" v="517"/>
          <ac:spMkLst>
            <pc:docMk/>
            <pc:sldMk cId="197403263" sldId="276"/>
            <ac:spMk id="3" creationId="{F6AA458B-CE70-765A-4727-FA534FE7A307}"/>
          </ac:spMkLst>
        </pc:spChg>
        <pc:picChg chg="add mod">
          <ac:chgData name="Sarawoot Kongyoung" userId="3c6e786b-6c74-44bb-b33c-0040d5d8c246" providerId="ADAL" clId="{A8A3CCE8-9570-4C59-A17A-CA1B59C4B390}" dt="2024-09-01T05:13:49.476" v="523" actId="1076"/>
          <ac:picMkLst>
            <pc:docMk/>
            <pc:sldMk cId="197403263" sldId="276"/>
            <ac:picMk id="4" creationId="{E3B9AD1C-9619-B22A-11A0-0A7702F3F03C}"/>
          </ac:picMkLst>
        </pc:picChg>
        <pc:picChg chg="add mod ord">
          <ac:chgData name="Sarawoot Kongyoung" userId="3c6e786b-6c74-44bb-b33c-0040d5d8c246" providerId="ADAL" clId="{A8A3CCE8-9570-4C59-A17A-CA1B59C4B390}" dt="2024-09-01T05:13:48.560" v="522" actId="1076"/>
          <ac:picMkLst>
            <pc:docMk/>
            <pc:sldMk cId="197403263" sldId="276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6716995" sldId="27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08416546" sldId="277"/>
        </pc:sldMkLst>
      </pc:sldChg>
      <pc:sldChg chg="addSp modSp new del mod">
        <pc:chgData name="Sarawoot Kongyoung" userId="3c6e786b-6c74-44bb-b33c-0040d5d8c246" providerId="ADAL" clId="{A8A3CCE8-9570-4C59-A17A-CA1B59C4B390}" dt="2024-09-01T05:16:40.861" v="528" actId="47"/>
        <pc:sldMkLst>
          <pc:docMk/>
          <pc:sldMk cId="1257225953" sldId="277"/>
        </pc:sldMkLst>
        <pc:picChg chg="add mod">
          <ac:chgData name="Sarawoot Kongyoung" userId="3c6e786b-6c74-44bb-b33c-0040d5d8c246" providerId="ADAL" clId="{A8A3CCE8-9570-4C59-A17A-CA1B59C4B390}" dt="2024-09-01T05:16:33.208" v="526" actId="1076"/>
          <ac:picMkLst>
            <pc:docMk/>
            <pc:sldMk cId="1257225953" sldId="277"/>
            <ac:picMk id="3" creationId="{8571472C-E51F-7BFC-ECB5-4CA91F31AAD5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5:17:13.295" v="535" actId="1440"/>
        <pc:sldMkLst>
          <pc:docMk/>
          <pc:sldMk cId="210683566" sldId="278"/>
        </pc:sldMkLst>
        <pc:spChg chg="mod">
          <ac:chgData name="Sarawoot Kongyoung" userId="3c6e786b-6c74-44bb-b33c-0040d5d8c246" providerId="ADAL" clId="{A8A3CCE8-9570-4C59-A17A-CA1B59C4B390}" dt="2024-09-01T05:17:07.957" v="534" actId="14100"/>
          <ac:spMkLst>
            <pc:docMk/>
            <pc:sldMk cId="210683566" sldId="278"/>
            <ac:spMk id="8" creationId="{9BBA8614-DDE2-5DD2-E488-17C1BE66FEB8}"/>
          </ac:spMkLst>
        </pc:spChg>
        <pc:picChg chg="add mod">
          <ac:chgData name="Sarawoot Kongyoung" userId="3c6e786b-6c74-44bb-b33c-0040d5d8c246" providerId="ADAL" clId="{A8A3CCE8-9570-4C59-A17A-CA1B59C4B390}" dt="2024-09-01T05:17:13.295" v="535" actId="1440"/>
          <ac:picMkLst>
            <pc:docMk/>
            <pc:sldMk cId="210683566" sldId="278"/>
            <ac:picMk id="5" creationId="{3553864E-D6C8-6A4A-FDF1-AB2A8243CC24}"/>
          </ac:picMkLst>
        </pc:picChg>
        <pc:picChg chg="del">
          <ac:chgData name="Sarawoot Kongyoung" userId="3c6e786b-6c74-44bb-b33c-0040d5d8c246" providerId="ADAL" clId="{A8A3CCE8-9570-4C59-A17A-CA1B59C4B390}" dt="2024-09-01T05:16:51.543" v="529" actId="478"/>
          <ac:picMkLst>
            <pc:docMk/>
            <pc:sldMk cId="210683566" sldId="278"/>
            <ac:picMk id="6" creationId="{B0A1E028-BB8D-CEC9-9276-4E95C903C13D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38622854" sldId="278"/>
        </pc:sldMkLst>
      </pc:sldChg>
      <pc:sldChg chg="modSp new mod">
        <pc:chgData name="Sarawoot Kongyoung" userId="3c6e786b-6c74-44bb-b33c-0040d5d8c246" providerId="ADAL" clId="{A8A3CCE8-9570-4C59-A17A-CA1B59C4B390}" dt="2024-09-01T05:22:14.618" v="540" actId="12"/>
        <pc:sldMkLst>
          <pc:docMk/>
          <pc:sldMk cId="2558030129" sldId="279"/>
        </pc:sldMkLst>
        <pc:spChg chg="mod">
          <ac:chgData name="Sarawoot Kongyoung" userId="3c6e786b-6c74-44bb-b33c-0040d5d8c246" providerId="ADAL" clId="{A8A3CCE8-9570-4C59-A17A-CA1B59C4B390}" dt="2024-09-01T05:22:12.385" v="539"/>
          <ac:spMkLst>
            <pc:docMk/>
            <pc:sldMk cId="2558030129" sldId="279"/>
            <ac:spMk id="2" creationId="{CF6EF55C-E089-EEC1-7041-A6CC3E32CE22}"/>
          </ac:spMkLst>
        </pc:spChg>
        <pc:spChg chg="mod">
          <ac:chgData name="Sarawoot Kongyoung" userId="3c6e786b-6c74-44bb-b33c-0040d5d8c246" providerId="ADAL" clId="{A8A3CCE8-9570-4C59-A17A-CA1B59C4B390}" dt="2024-09-01T05:22:14.618" v="540" actId="12"/>
          <ac:spMkLst>
            <pc:docMk/>
            <pc:sldMk cId="2558030129" sldId="279"/>
            <ac:spMk id="3" creationId="{88EF095C-D26C-3F57-228B-37632A236EEF}"/>
          </ac:spMkLst>
        </pc:spChg>
      </pc:sldChg>
      <pc:sldChg chg="modSp new mod">
        <pc:chgData name="Sarawoot Kongyoung" userId="3c6e786b-6c74-44bb-b33c-0040d5d8c246" providerId="ADAL" clId="{A8A3CCE8-9570-4C59-A17A-CA1B59C4B390}" dt="2024-09-01T05:30:26.034" v="560" actId="6549"/>
        <pc:sldMkLst>
          <pc:docMk/>
          <pc:sldMk cId="2523370372" sldId="280"/>
        </pc:sldMkLst>
        <pc:spChg chg="mod">
          <ac:chgData name="Sarawoot Kongyoung" userId="3c6e786b-6c74-44bb-b33c-0040d5d8c246" providerId="ADAL" clId="{A8A3CCE8-9570-4C59-A17A-CA1B59C4B390}" dt="2024-09-01T05:23:00.892" v="545" actId="20577"/>
          <ac:spMkLst>
            <pc:docMk/>
            <pc:sldMk cId="2523370372" sldId="280"/>
            <ac:spMk id="2" creationId="{10A9E145-F4C7-E352-33D0-1A063FAEC18D}"/>
          </ac:spMkLst>
        </pc:spChg>
        <pc:spChg chg="mod">
          <ac:chgData name="Sarawoot Kongyoung" userId="3c6e786b-6c74-44bb-b33c-0040d5d8c246" providerId="ADAL" clId="{A8A3CCE8-9570-4C59-A17A-CA1B59C4B390}" dt="2024-09-01T05:30:26.034" v="560" actId="6549"/>
          <ac:spMkLst>
            <pc:docMk/>
            <pc:sldMk cId="2523370372" sldId="280"/>
            <ac:spMk id="3" creationId="{D28A415A-0174-406F-7617-61D4E4DF7FA6}"/>
          </ac:spMkLst>
        </pc:spChg>
      </pc:sldChg>
      <pc:sldChg chg="addSp delSp modSp new mod modClrScheme chgLayout">
        <pc:chgData name="Sarawoot Kongyoung" userId="3c6e786b-6c74-44bb-b33c-0040d5d8c246" providerId="ADAL" clId="{A8A3CCE8-9570-4C59-A17A-CA1B59C4B390}" dt="2024-09-01T05:30:45.343" v="565" actId="22"/>
        <pc:sldMkLst>
          <pc:docMk/>
          <pc:sldMk cId="3808276821" sldId="281"/>
        </pc:sldMkLst>
        <pc:spChg chg="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2" creationId="{8258FE57-3FA0-DF41-5B6C-5301E4EA0D61}"/>
          </ac:spMkLst>
        </pc:spChg>
        <pc:spChg chg="add 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3" creationId="{96D2A016-8795-BE29-41D1-0974EC3FF602}"/>
          </ac:spMkLst>
        </pc:spChg>
        <pc:picChg chg="add del mod ord">
          <ac:chgData name="Sarawoot Kongyoung" userId="3c6e786b-6c74-44bb-b33c-0040d5d8c246" providerId="ADAL" clId="{A8A3CCE8-9570-4C59-A17A-CA1B59C4B390}" dt="2024-09-01T05:30:42.630" v="563" actId="22"/>
          <ac:picMkLst>
            <pc:docMk/>
            <pc:sldMk cId="3808276821" sldId="281"/>
            <ac:picMk id="5" creationId="{846630B0-047E-B4DF-0A81-9413CCAB41B2}"/>
          </ac:picMkLst>
        </pc:picChg>
        <pc:picChg chg="add">
          <ac:chgData name="Sarawoot Kongyoung" userId="3c6e786b-6c74-44bb-b33c-0040d5d8c246" providerId="ADAL" clId="{A8A3CCE8-9570-4C59-A17A-CA1B59C4B390}" dt="2024-09-01T05:30:45.343" v="565" actId="22"/>
          <ac:picMkLst>
            <pc:docMk/>
            <pc:sldMk cId="3808276821" sldId="281"/>
            <ac:picMk id="7" creationId="{E6C8E980-1117-BFF1-0E1E-F02295C2AB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0993003" sldId="282"/>
        </pc:sldMkLst>
      </pc:sldChg>
      <pc:sldChg chg="addSp new mod">
        <pc:chgData name="Sarawoot Kongyoung" userId="3c6e786b-6c74-44bb-b33c-0040d5d8c246" providerId="ADAL" clId="{A8A3CCE8-9570-4C59-A17A-CA1B59C4B390}" dt="2024-09-01T05:30:57.883" v="567" actId="22"/>
        <pc:sldMkLst>
          <pc:docMk/>
          <pc:sldMk cId="3318624637" sldId="282"/>
        </pc:sldMkLst>
        <pc:picChg chg="add">
          <ac:chgData name="Sarawoot Kongyoung" userId="3c6e786b-6c74-44bb-b33c-0040d5d8c246" providerId="ADAL" clId="{A8A3CCE8-9570-4C59-A17A-CA1B59C4B390}" dt="2024-09-01T05:30:57.883" v="567" actId="22"/>
          <ac:picMkLst>
            <pc:docMk/>
            <pc:sldMk cId="3318624637" sldId="282"/>
            <ac:picMk id="3" creationId="{BFC8CC15-4A97-BA10-6FD1-9AFDC4A763CC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31:12.742" v="569" actId="22"/>
        <pc:sldMkLst>
          <pc:docMk/>
          <pc:sldMk cId="2415281357" sldId="283"/>
        </pc:sldMkLst>
        <pc:picChg chg="add">
          <ac:chgData name="Sarawoot Kongyoung" userId="3c6e786b-6c74-44bb-b33c-0040d5d8c246" providerId="ADAL" clId="{A8A3CCE8-9570-4C59-A17A-CA1B59C4B390}" dt="2024-09-01T05:31:12.742" v="569" actId="22"/>
          <ac:picMkLst>
            <pc:docMk/>
            <pc:sldMk cId="2415281357" sldId="283"/>
            <ac:picMk id="3" creationId="{732A86DA-CDEE-18F0-FC6F-E06FF5481B80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8:02.749" v="571" actId="22"/>
        <pc:sldMkLst>
          <pc:docMk/>
          <pc:sldMk cId="1453557472" sldId="284"/>
        </pc:sldMkLst>
        <pc:picChg chg="add">
          <ac:chgData name="Sarawoot Kongyoung" userId="3c6e786b-6c74-44bb-b33c-0040d5d8c246" providerId="ADAL" clId="{A8A3CCE8-9570-4C59-A17A-CA1B59C4B390}" dt="2024-09-01T05:48:02.749" v="571" actId="22"/>
          <ac:picMkLst>
            <pc:docMk/>
            <pc:sldMk cId="1453557472" sldId="284"/>
            <ac:picMk id="3" creationId="{E8E9B496-5201-3347-3D5F-E68C1F421D6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515938601" sldId="284"/>
        </pc:sldMkLst>
      </pc:sldChg>
      <pc:sldChg chg="addSp new mod">
        <pc:chgData name="Sarawoot Kongyoung" userId="3c6e786b-6c74-44bb-b33c-0040d5d8c246" providerId="ADAL" clId="{A8A3CCE8-9570-4C59-A17A-CA1B59C4B390}" dt="2024-09-01T05:48:15.640" v="573" actId="22"/>
        <pc:sldMkLst>
          <pc:docMk/>
          <pc:sldMk cId="2424200163" sldId="285"/>
        </pc:sldMkLst>
        <pc:picChg chg="add">
          <ac:chgData name="Sarawoot Kongyoung" userId="3c6e786b-6c74-44bb-b33c-0040d5d8c246" providerId="ADAL" clId="{A8A3CCE8-9570-4C59-A17A-CA1B59C4B390}" dt="2024-09-01T05:48:15.640" v="573" actId="22"/>
          <ac:picMkLst>
            <pc:docMk/>
            <pc:sldMk cId="2424200163" sldId="285"/>
            <ac:picMk id="3" creationId="{4ABDCF43-FB0E-4002-EA37-83ED91B7D21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73651753" sldId="285"/>
        </pc:sldMkLst>
      </pc:sldChg>
      <pc:sldChg chg="addSp new mod ord">
        <pc:chgData name="Sarawoot Kongyoung" userId="3c6e786b-6c74-44bb-b33c-0040d5d8c246" providerId="ADAL" clId="{A8A3CCE8-9570-4C59-A17A-CA1B59C4B390}" dt="2024-09-01T05:48:29.681" v="577" actId="22"/>
        <pc:sldMkLst>
          <pc:docMk/>
          <pc:sldMk cId="570078247" sldId="286"/>
        </pc:sldMkLst>
        <pc:picChg chg="add">
          <ac:chgData name="Sarawoot Kongyoung" userId="3c6e786b-6c74-44bb-b33c-0040d5d8c246" providerId="ADAL" clId="{A8A3CCE8-9570-4C59-A17A-CA1B59C4B390}" dt="2024-09-01T05:48:29.681" v="577" actId="22"/>
          <ac:picMkLst>
            <pc:docMk/>
            <pc:sldMk cId="570078247" sldId="286"/>
            <ac:picMk id="3" creationId="{F420BFE3-3F8A-EE49-4144-8FB1BEB042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4668309" sldId="28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61290277" sldId="287"/>
        </pc:sldMkLst>
      </pc:sldChg>
      <pc:sldChg chg="addSp new mod">
        <pc:chgData name="Sarawoot Kongyoung" userId="3c6e786b-6c74-44bb-b33c-0040d5d8c246" providerId="ADAL" clId="{A8A3CCE8-9570-4C59-A17A-CA1B59C4B390}" dt="2024-09-01T05:48:48.183" v="579" actId="22"/>
        <pc:sldMkLst>
          <pc:docMk/>
          <pc:sldMk cId="3859328078" sldId="287"/>
        </pc:sldMkLst>
        <pc:picChg chg="add">
          <ac:chgData name="Sarawoot Kongyoung" userId="3c6e786b-6c74-44bb-b33c-0040d5d8c246" providerId="ADAL" clId="{A8A3CCE8-9570-4C59-A17A-CA1B59C4B390}" dt="2024-09-01T05:48:48.183" v="579" actId="22"/>
          <ac:picMkLst>
            <pc:docMk/>
            <pc:sldMk cId="3859328078" sldId="287"/>
            <ac:picMk id="3" creationId="{9650FE04-69FB-E244-B701-9372EAF1BEA3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442783340" sldId="288"/>
        </pc:sldMkLst>
      </pc:sldChg>
      <pc:sldChg chg="addSp new mod">
        <pc:chgData name="Sarawoot Kongyoung" userId="3c6e786b-6c74-44bb-b33c-0040d5d8c246" providerId="ADAL" clId="{A8A3CCE8-9570-4C59-A17A-CA1B59C4B390}" dt="2024-09-01T05:49:05.673" v="581" actId="22"/>
        <pc:sldMkLst>
          <pc:docMk/>
          <pc:sldMk cId="3962281309" sldId="288"/>
        </pc:sldMkLst>
        <pc:picChg chg="add">
          <ac:chgData name="Sarawoot Kongyoung" userId="3c6e786b-6c74-44bb-b33c-0040d5d8c246" providerId="ADAL" clId="{A8A3CCE8-9570-4C59-A17A-CA1B59C4B390}" dt="2024-09-01T05:49:05.673" v="581" actId="22"/>
          <ac:picMkLst>
            <pc:docMk/>
            <pc:sldMk cId="3962281309" sldId="288"/>
            <ac:picMk id="3" creationId="{B93997E5-E0BD-6D6F-EA25-3A8EC79F647B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9:15.333" v="583" actId="22"/>
        <pc:sldMkLst>
          <pc:docMk/>
          <pc:sldMk cId="999799632" sldId="289"/>
        </pc:sldMkLst>
        <pc:picChg chg="add">
          <ac:chgData name="Sarawoot Kongyoung" userId="3c6e786b-6c74-44bb-b33c-0040d5d8c246" providerId="ADAL" clId="{A8A3CCE8-9570-4C59-A17A-CA1B59C4B390}" dt="2024-09-01T05:49:15.333" v="583" actId="22"/>
          <ac:picMkLst>
            <pc:docMk/>
            <pc:sldMk cId="999799632" sldId="289"/>
            <ac:picMk id="3" creationId="{DD1222E2-78D8-FD18-48AD-EE62B8C7C55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2715859" sldId="289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821982766" sldId="290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642957" sldId="29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855512905" sldId="292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7928285" sldId="293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57587231" sldId="294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084890440" sldId="295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06652795" sldId="29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32532653" sldId="297"/>
        </pc:sldMkLst>
      </pc:sldChg>
      <pc:sldChg chg="addSp delSp modSp add mod">
        <pc:chgData name="Sarawoot Kongyoung" userId="3c6e786b-6c74-44bb-b33c-0040d5d8c246" providerId="ADAL" clId="{A8A3CCE8-9570-4C59-A17A-CA1B59C4B390}" dt="2024-09-01T05:50:04.376" v="589" actId="1076"/>
        <pc:sldMkLst>
          <pc:docMk/>
          <pc:sldMk cId="3346315867" sldId="311"/>
        </pc:sldMkLst>
        <pc:spChg chg="mod">
          <ac:chgData name="Sarawoot Kongyoung" userId="3c6e786b-6c74-44bb-b33c-0040d5d8c246" providerId="ADAL" clId="{A8A3CCE8-9570-4C59-A17A-CA1B59C4B390}" dt="2024-09-01T05:50:04.376" v="589" actId="1076"/>
          <ac:spMkLst>
            <pc:docMk/>
            <pc:sldMk cId="3346315867" sldId="311"/>
            <ac:spMk id="3" creationId="{7D18FDDA-131F-9431-729F-54098509096F}"/>
          </ac:spMkLst>
        </pc:spChg>
        <pc:spChg chg="add del mod">
          <ac:chgData name="Sarawoot Kongyoung" userId="3c6e786b-6c74-44bb-b33c-0040d5d8c246" providerId="ADAL" clId="{A8A3CCE8-9570-4C59-A17A-CA1B59C4B390}" dt="2024-09-01T05:49:57.029" v="586" actId="478"/>
          <ac:spMkLst>
            <pc:docMk/>
            <pc:sldMk cId="3346315867" sldId="311"/>
            <ac:spMk id="4" creationId="{432AD635-F65A-4134-3793-7C2789C65354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3" creationId="{C8680AB0-A3D2-0381-1693-E8C0E2BB1FBC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8" creationId="{419888E1-3933-5E58-4394-4F9D05BCB09F}"/>
          </ac:spMkLst>
        </pc:s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0" creationId="{74809533-3549-1A84-111D-0CC3AFDA6FDE}"/>
          </ac:grpSpMkLst>
        </pc:gr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5" creationId="{6722D0AD-F7CE-6CD9-8930-249A3BA22D25}"/>
          </ac:grpSpMkLst>
        </pc:grp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2" creationId="{2532155A-3151-9A37-77EC-AE56FC68D8FC}"/>
          </ac:picMkLst>
        </pc:pic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19" creationId="{EA720591-05B9-A4DA-0E13-2D66454EB1EC}"/>
          </ac:picMkLst>
        </pc:picChg>
        <pc:cxnChg chg="mod">
          <ac:chgData name="Sarawoot Kongyoung" userId="3c6e786b-6c74-44bb-b33c-0040d5d8c246" providerId="ADAL" clId="{A8A3CCE8-9570-4C59-A17A-CA1B59C4B390}" dt="2024-09-01T05:49:59.862" v="587" actId="478"/>
          <ac:cxnSpMkLst>
            <pc:docMk/>
            <pc:sldMk cId="3346315867" sldId="311"/>
            <ac:cxnSpMk id="16" creationId="{CC99BE6D-433C-9D26-7354-1B7F1A145BEC}"/>
          </ac:cxnSpMkLst>
        </pc:cxnChg>
      </pc:sldChg>
      <pc:sldChg chg="add">
        <pc:chgData name="Sarawoot Kongyoung" userId="3c6e786b-6c74-44bb-b33c-0040d5d8c246" providerId="ADAL" clId="{A8A3CCE8-9570-4C59-A17A-CA1B59C4B390}" dt="2024-09-01T05:50:11.822" v="590"/>
        <pc:sldMkLst>
          <pc:docMk/>
          <pc:sldMk cId="632012132" sldId="312"/>
        </pc:sldMkLst>
      </pc:sldChg>
    </pc:docChg>
  </pc:docChgLst>
  <pc:docChgLst>
    <pc:chgData name="Sarawoot Kongyoung" userId="3c6e786b-6c74-44bb-b33c-0040d5d8c246" providerId="ADAL" clId="{962E4C19-0485-4231-9B82-70546711EBC7}"/>
    <pc:docChg chg="undo redo custSel addSld delSld modSld sldOrd modMainMaster">
      <pc:chgData name="Sarawoot Kongyoung" userId="3c6e786b-6c74-44bb-b33c-0040d5d8c246" providerId="ADAL" clId="{962E4C19-0485-4231-9B82-70546711EBC7}" dt="2024-08-18T12:54:29.073" v="2574" actId="27636"/>
      <pc:docMkLst>
        <pc:docMk/>
      </pc:docMkLst>
      <pc:sldChg chg="addSp delSp modSp new mod">
        <pc:chgData name="Sarawoot Kongyoung" userId="3c6e786b-6c74-44bb-b33c-0040d5d8c246" providerId="ADAL" clId="{962E4C19-0485-4231-9B82-70546711EBC7}" dt="2024-08-18T12:54:29.073" v="2574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962E4C19-0485-4231-9B82-70546711EBC7}" dt="2024-08-18T01:47:36.257" v="7"/>
          <ac:spMkLst>
            <pc:docMk/>
            <pc:sldMk cId="2154946052" sldId="256"/>
            <ac:spMk id="2" creationId="{ACD8D5E0-D464-8E64-FBBE-C6B3BA31C252}"/>
          </ac:spMkLst>
        </pc:spChg>
        <pc:spChg chg="mod">
          <ac:chgData name="Sarawoot Kongyoung" userId="3c6e786b-6c74-44bb-b33c-0040d5d8c246" providerId="ADAL" clId="{962E4C19-0485-4231-9B82-70546711EBC7}" dt="2024-08-18T12:54:29.073" v="2574" actId="27636"/>
          <ac:spMkLst>
            <pc:docMk/>
            <pc:sldMk cId="2154946052" sldId="256"/>
            <ac:spMk id="3" creationId="{6DBC4C1B-F8AB-B4B2-A13E-5D7D95248B02}"/>
          </ac:spMkLst>
        </pc:spChg>
        <pc:picChg chg="add del mod">
          <ac:chgData name="Sarawoot Kongyoung" userId="3c6e786b-6c74-44bb-b33c-0040d5d8c246" providerId="ADAL" clId="{962E4C19-0485-4231-9B82-70546711EBC7}" dt="2024-08-18T02:47:37.369" v="229" actId="478"/>
          <ac:picMkLst>
            <pc:docMk/>
            <pc:sldMk cId="2154946052" sldId="256"/>
            <ac:picMk id="4" creationId="{66F81BEC-25D9-FE80-92E1-06C735232F9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2:36:03.387" v="219" actId="20577"/>
        <pc:sldMkLst>
          <pc:docMk/>
          <pc:sldMk cId="1296591612" sldId="257"/>
        </pc:sldMkLst>
        <pc:spChg chg="mod">
          <ac:chgData name="Sarawoot Kongyoung" userId="3c6e786b-6c74-44bb-b33c-0040d5d8c246" providerId="ADAL" clId="{962E4C19-0485-4231-9B82-70546711EBC7}" dt="2024-08-18T02:36:03.387" v="219" actId="20577"/>
          <ac:spMkLst>
            <pc:docMk/>
            <pc:sldMk cId="1296591612" sldId="257"/>
            <ac:spMk id="2" creationId="{5737DF9D-1FBA-1352-6C4E-A04A0ACF13A6}"/>
          </ac:spMkLst>
        </pc:spChg>
        <pc:spChg chg="del">
          <ac:chgData name="Sarawoot Kongyoung" userId="3c6e786b-6c74-44bb-b33c-0040d5d8c246" providerId="ADAL" clId="{962E4C19-0485-4231-9B82-70546711EBC7}" dt="2024-08-18T02:30:20.922" v="74" actId="22"/>
          <ac:spMkLst>
            <pc:docMk/>
            <pc:sldMk cId="1296591612" sldId="257"/>
            <ac:spMk id="3" creationId="{814CB078-9F94-659E-99D2-05AAB6442204}"/>
          </ac:spMkLst>
        </pc:spChg>
        <pc:spChg chg="add mod">
          <ac:chgData name="Sarawoot Kongyoung" userId="3c6e786b-6c74-44bb-b33c-0040d5d8c246" providerId="ADAL" clId="{962E4C19-0485-4231-9B82-70546711EBC7}" dt="2024-08-18T02:35:55.269" v="213" actId="20577"/>
          <ac:spMkLst>
            <pc:docMk/>
            <pc:sldMk cId="1296591612" sldId="257"/>
            <ac:spMk id="7" creationId="{77EAA1D5-5905-FFEE-9739-C767994DBC25}"/>
          </ac:spMkLst>
        </pc:spChg>
        <pc:picChg chg="add mod ord">
          <ac:chgData name="Sarawoot Kongyoung" userId="3c6e786b-6c74-44bb-b33c-0040d5d8c246" providerId="ADAL" clId="{962E4C19-0485-4231-9B82-70546711EBC7}" dt="2024-08-18T02:35:08.953" v="123" actId="1076"/>
          <ac:picMkLst>
            <pc:docMk/>
            <pc:sldMk cId="1296591612" sldId="257"/>
            <ac:picMk id="5" creationId="{C84A0687-1493-1BE0-9C24-16222469CA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01:12.539" v="365" actId="1076"/>
        <pc:sldMkLst>
          <pc:docMk/>
          <pc:sldMk cId="2216489502" sldId="258"/>
        </pc:sldMkLst>
        <pc:spChg chg="mod">
          <ac:chgData name="Sarawoot Kongyoung" userId="3c6e786b-6c74-44bb-b33c-0040d5d8c246" providerId="ADAL" clId="{962E4C19-0485-4231-9B82-70546711EBC7}" dt="2024-08-18T02:47:56.396" v="254" actId="20577"/>
          <ac:spMkLst>
            <pc:docMk/>
            <pc:sldMk cId="2216489502" sldId="258"/>
            <ac:spMk id="2" creationId="{AB93BDE8-FA9E-C56B-31D5-ACDDA18DC174}"/>
          </ac:spMkLst>
        </pc:spChg>
        <pc:spChg chg="add del">
          <ac:chgData name="Sarawoot Kongyoung" userId="3c6e786b-6c74-44bb-b33c-0040d5d8c246" providerId="ADAL" clId="{962E4C19-0485-4231-9B82-70546711EBC7}" dt="2024-08-18T02:58:15.550" v="317" actId="22"/>
          <ac:spMkLst>
            <pc:docMk/>
            <pc:sldMk cId="2216489502" sldId="258"/>
            <ac:spMk id="3" creationId="{B9395258-FF66-1895-FF7B-B27DA00540C8}"/>
          </ac:spMkLst>
        </pc:spChg>
        <pc:spChg chg="add mod">
          <ac:chgData name="Sarawoot Kongyoung" userId="3c6e786b-6c74-44bb-b33c-0040d5d8c246" providerId="ADAL" clId="{962E4C19-0485-4231-9B82-70546711EBC7}" dt="2024-08-18T02:50:34.716" v="256"/>
          <ac:spMkLst>
            <pc:docMk/>
            <pc:sldMk cId="2216489502" sldId="258"/>
            <ac:spMk id="4" creationId="{4B923EFA-3F5E-36A4-2458-B0DAB7226A37}"/>
          </ac:spMkLst>
        </pc:spChg>
        <pc:spChg chg="add mod">
          <ac:chgData name="Sarawoot Kongyoung" userId="3c6e786b-6c74-44bb-b33c-0040d5d8c246" providerId="ADAL" clId="{962E4C19-0485-4231-9B82-70546711EBC7}" dt="2024-08-18T03:01:12.539" v="365" actId="1076"/>
          <ac:spMkLst>
            <pc:docMk/>
            <pc:sldMk cId="2216489502" sldId="258"/>
            <ac:spMk id="7" creationId="{6A75EC5F-7E25-C167-23A0-D738DEDC005C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9" creationId="{C676E429-DFFD-3B3B-89F4-8AD395E7D356}"/>
          </ac:spMkLst>
        </pc:spChg>
        <pc:spChg chg="add">
          <ac:chgData name="Sarawoot Kongyoung" userId="3c6e786b-6c74-44bb-b33c-0040d5d8c246" providerId="ADAL" clId="{962E4C19-0485-4231-9B82-70546711EBC7}" dt="2024-08-18T02:59:31.954" v="328"/>
          <ac:spMkLst>
            <pc:docMk/>
            <pc:sldMk cId="2216489502" sldId="258"/>
            <ac:spMk id="10" creationId="{F9832662-E7AD-86F1-C67B-5D76A21F3E9D}"/>
          </ac:spMkLst>
        </pc:spChg>
        <pc:spChg chg="add">
          <ac:chgData name="Sarawoot Kongyoung" userId="3c6e786b-6c74-44bb-b33c-0040d5d8c246" providerId="ADAL" clId="{962E4C19-0485-4231-9B82-70546711EBC7}" dt="2024-08-18T02:59:36.453" v="329"/>
          <ac:spMkLst>
            <pc:docMk/>
            <pc:sldMk cId="2216489502" sldId="258"/>
            <ac:spMk id="11" creationId="{237BD51F-E06E-DD18-E773-8E8AB94A8831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12" creationId="{0106AEFE-0B57-BBEB-6EDC-2C6AD2758215}"/>
          </ac:spMkLst>
        </pc:spChg>
        <pc:spChg chg="add">
          <ac:chgData name="Sarawoot Kongyoung" userId="3c6e786b-6c74-44bb-b33c-0040d5d8c246" providerId="ADAL" clId="{962E4C19-0485-4231-9B82-70546711EBC7}" dt="2024-08-18T02:59:42.349" v="331"/>
          <ac:spMkLst>
            <pc:docMk/>
            <pc:sldMk cId="2216489502" sldId="258"/>
            <ac:spMk id="13" creationId="{7142D3EB-15F0-BB14-D7D6-757228EA2BA2}"/>
          </ac:spMkLst>
        </pc:spChg>
        <pc:picChg chg="add mod ord">
          <ac:chgData name="Sarawoot Kongyoung" userId="3c6e786b-6c74-44bb-b33c-0040d5d8c246" providerId="ADAL" clId="{962E4C19-0485-4231-9B82-70546711EBC7}" dt="2024-08-18T03:01:02.677" v="363" actId="1076"/>
          <ac:picMkLst>
            <pc:docMk/>
            <pc:sldMk cId="2216489502" sldId="258"/>
            <ac:picMk id="6" creationId="{85364F17-FEAE-A080-F249-D4E9366596DB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4:46.006" v="367" actId="1076"/>
        <pc:sldMkLst>
          <pc:docMk/>
          <pc:sldMk cId="2236154618" sldId="259"/>
        </pc:sldMkLst>
        <pc:spChg chg="del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2" creationId="{76430481-0948-1582-155A-45EA90720F2E}"/>
          </ac:spMkLst>
        </pc:spChg>
        <pc:spChg chg="del">
          <ac:chgData name="Sarawoot Kongyoung" userId="3c6e786b-6c74-44bb-b33c-0040d5d8c246" providerId="ADAL" clId="{962E4C19-0485-4231-9B82-70546711EBC7}" dt="2024-08-18T02:51:40.066" v="258"/>
          <ac:spMkLst>
            <pc:docMk/>
            <pc:sldMk cId="2236154618" sldId="259"/>
            <ac:spMk id="3" creationId="{D93A9017-C300-FE77-1C2D-5520210BC9AD}"/>
          </ac:spMkLst>
        </pc:spChg>
        <pc:spChg chg="add del mod">
          <ac:chgData name="Sarawoot Kongyoung" userId="3c6e786b-6c74-44bb-b33c-0040d5d8c246" providerId="ADAL" clId="{962E4C19-0485-4231-9B82-70546711EBC7}" dt="2024-08-18T02:51:41.570" v="259"/>
          <ac:spMkLst>
            <pc:docMk/>
            <pc:sldMk cId="2236154618" sldId="259"/>
            <ac:spMk id="4" creationId="{D4D28028-58F0-4958-D5FD-DCFB879FE685}"/>
          </ac:spMkLst>
        </pc:spChg>
        <pc:spChg chg="add del mod">
          <ac:chgData name="Sarawoot Kongyoung" userId="3c6e786b-6c74-44bb-b33c-0040d5d8c246" providerId="ADAL" clId="{962E4C19-0485-4231-9B82-70546711EBC7}" dt="2024-08-18T02:51:46.136" v="260"/>
          <ac:spMkLst>
            <pc:docMk/>
            <pc:sldMk cId="2236154618" sldId="259"/>
            <ac:spMk id="5" creationId="{CC7E83C0-B68F-93B4-AB0A-6E5B60FFC696}"/>
          </ac:spMkLst>
        </pc:spChg>
        <pc:spChg chg="add del mod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6" creationId="{41A82E72-98C8-D23A-BE33-5742F35A3384}"/>
          </ac:spMkLst>
        </pc:spChg>
        <pc:spChg chg="add">
          <ac:chgData name="Sarawoot Kongyoung" userId="3c6e786b-6c74-44bb-b33c-0040d5d8c246" providerId="ADAL" clId="{962E4C19-0485-4231-9B82-70546711EBC7}" dt="2024-08-18T02:51:47.592" v="261"/>
          <ac:spMkLst>
            <pc:docMk/>
            <pc:sldMk cId="2236154618" sldId="259"/>
            <ac:spMk id="7" creationId="{12A757D0-E73B-3106-7833-691A7E263D9D}"/>
          </ac:spMkLst>
        </pc:spChg>
        <pc:spChg chg="add del mod">
          <ac:chgData name="Sarawoot Kongyoung" userId="3c6e786b-6c74-44bb-b33c-0040d5d8c246" providerId="ADAL" clId="{962E4C19-0485-4231-9B82-70546711EBC7}" dt="2024-08-18T02:52:05.409" v="264" actId="478"/>
          <ac:spMkLst>
            <pc:docMk/>
            <pc:sldMk cId="2236154618" sldId="259"/>
            <ac:spMk id="8" creationId="{26C86CDD-E00A-5DCC-A5DC-30C66D9F824E}"/>
          </ac:spMkLst>
        </pc:spChg>
        <pc:spChg chg="add mod">
          <ac:chgData name="Sarawoot Kongyoung" userId="3c6e786b-6c74-44bb-b33c-0040d5d8c246" providerId="ADAL" clId="{962E4C19-0485-4231-9B82-70546711EBC7}" dt="2024-08-18T02:55:20.640" v="294" actId="20577"/>
          <ac:spMkLst>
            <pc:docMk/>
            <pc:sldMk cId="2236154618" sldId="259"/>
            <ac:spMk id="12" creationId="{78A90B7E-688E-FCAE-F827-2A2E02B2AC48}"/>
          </ac:spMkLst>
        </pc:spChg>
        <pc:spChg chg="add del mod">
          <ac:chgData name="Sarawoot Kongyoung" userId="3c6e786b-6c74-44bb-b33c-0040d5d8c246" providerId="ADAL" clId="{962E4C19-0485-4231-9B82-70546711EBC7}" dt="2024-08-18T02:55:33.742" v="296" actId="478"/>
          <ac:spMkLst>
            <pc:docMk/>
            <pc:sldMk cId="2236154618" sldId="259"/>
            <ac:spMk id="13" creationId="{8CF9B2B7-0027-371A-4A47-285A4805E5A9}"/>
          </ac:spMkLst>
        </pc:spChg>
        <pc:spChg chg="add mod or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4" creationId="{545B8DC3-0B29-BF76-69AC-4E81BD1A1363}"/>
          </ac:spMkLst>
        </pc:spChg>
        <pc:spChg chg="add mo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5" creationId="{7CB4DEDE-86AC-9EFD-CC77-08DD366A420D}"/>
          </ac:spMkLst>
        </pc:spChg>
        <pc:picChg chg="add mod">
          <ac:chgData name="Sarawoot Kongyoung" userId="3c6e786b-6c74-44bb-b33c-0040d5d8c246" providerId="ADAL" clId="{962E4C19-0485-4231-9B82-70546711EBC7}" dt="2024-08-18T03:14:46.006" v="367" actId="1076"/>
          <ac:picMkLst>
            <pc:docMk/>
            <pc:sldMk cId="2236154618" sldId="259"/>
            <ac:picMk id="10" creationId="{C413FF41-846E-886B-3178-066337438D6E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7:59.267" v="399" actId="1076"/>
        <pc:sldMkLst>
          <pc:docMk/>
          <pc:sldMk cId="1900448376" sldId="260"/>
        </pc:sldMkLst>
        <pc:spChg chg="add mod">
          <ac:chgData name="Sarawoot Kongyoung" userId="3c6e786b-6c74-44bb-b33c-0040d5d8c246" providerId="ADAL" clId="{962E4C19-0485-4231-9B82-70546711EBC7}" dt="2024-08-18T03:15:15.325" v="369"/>
          <ac:spMkLst>
            <pc:docMk/>
            <pc:sldMk cId="1900448376" sldId="260"/>
            <ac:spMk id="2" creationId="{745CD799-9DD5-09D0-382D-1E3D8A1E9CBF}"/>
          </ac:spMkLst>
        </pc:spChg>
        <pc:spChg chg="add del mod">
          <ac:chgData name="Sarawoot Kongyoung" userId="3c6e786b-6c74-44bb-b33c-0040d5d8c246" providerId="ADAL" clId="{962E4C19-0485-4231-9B82-70546711EBC7}" dt="2024-08-18T03:16:20.317" v="372"/>
          <ac:spMkLst>
            <pc:docMk/>
            <pc:sldMk cId="1900448376" sldId="260"/>
            <ac:spMk id="3" creationId="{BBB7C3A2-6275-303D-F846-D3321DA2EA8D}"/>
          </ac:spMkLst>
        </pc:spChg>
        <pc:spChg chg="add">
          <ac:chgData name="Sarawoot Kongyoung" userId="3c6e786b-6c74-44bb-b33c-0040d5d8c246" providerId="ADAL" clId="{962E4C19-0485-4231-9B82-70546711EBC7}" dt="2024-08-18T03:15:44.159" v="370"/>
          <ac:spMkLst>
            <pc:docMk/>
            <pc:sldMk cId="1900448376" sldId="260"/>
            <ac:spMk id="4" creationId="{97F18A36-63C5-55E1-48E7-0CC3D95050FE}"/>
          </ac:spMkLst>
        </pc:spChg>
        <pc:spChg chg="add mod">
          <ac:chgData name="Sarawoot Kongyoung" userId="3c6e786b-6c74-44bb-b33c-0040d5d8c246" providerId="ADAL" clId="{962E4C19-0485-4231-9B82-70546711EBC7}" dt="2024-08-18T03:17:59.267" v="399" actId="1076"/>
          <ac:spMkLst>
            <pc:docMk/>
            <pc:sldMk cId="1900448376" sldId="260"/>
            <ac:spMk id="7" creationId="{946ED562-3A32-5F7C-83E4-A37D31FE6E80}"/>
          </ac:spMkLst>
        </pc:spChg>
        <pc:spChg chg="add mod">
          <ac:chgData name="Sarawoot Kongyoung" userId="3c6e786b-6c74-44bb-b33c-0040d5d8c246" providerId="ADAL" clId="{962E4C19-0485-4231-9B82-70546711EBC7}" dt="2024-08-18T03:17:02.718" v="391" actId="1076"/>
          <ac:spMkLst>
            <pc:docMk/>
            <pc:sldMk cId="1900448376" sldId="260"/>
            <ac:spMk id="8" creationId="{7B6B6A66-E7E9-D14F-3DEF-DCACF74121DC}"/>
          </ac:spMkLst>
        </pc:spChg>
        <pc:picChg chg="add mod">
          <ac:chgData name="Sarawoot Kongyoung" userId="3c6e786b-6c74-44bb-b33c-0040d5d8c246" providerId="ADAL" clId="{962E4C19-0485-4231-9B82-70546711EBC7}" dt="2024-08-18T03:16:33.620" v="377" actId="1076"/>
          <ac:picMkLst>
            <pc:docMk/>
            <pc:sldMk cId="1900448376" sldId="260"/>
            <ac:picMk id="6" creationId="{8DF88C54-B835-A52E-A20C-055FB039BD48}"/>
          </ac:picMkLst>
        </pc:picChg>
        <pc:picChg chg="add mod">
          <ac:chgData name="Sarawoot Kongyoung" userId="3c6e786b-6c74-44bb-b33c-0040d5d8c246" providerId="ADAL" clId="{962E4C19-0485-4231-9B82-70546711EBC7}" dt="2024-08-18T03:17:51.899" v="398" actId="1076"/>
          <ac:picMkLst>
            <pc:docMk/>
            <pc:sldMk cId="1900448376" sldId="260"/>
            <ac:picMk id="10" creationId="{668451C5-6094-EB24-BE33-179F7D8CAF1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25:06.433" v="533" actId="14100"/>
        <pc:sldMkLst>
          <pc:docMk/>
          <pc:sldMk cId="2917216926" sldId="261"/>
        </pc:sldMkLst>
        <pc:spChg chg="mod">
          <ac:chgData name="Sarawoot Kongyoung" userId="3c6e786b-6c74-44bb-b33c-0040d5d8c246" providerId="ADAL" clId="{962E4C19-0485-4231-9B82-70546711EBC7}" dt="2024-08-18T03:22:35.892" v="518" actId="20577"/>
          <ac:spMkLst>
            <pc:docMk/>
            <pc:sldMk cId="2917216926" sldId="261"/>
            <ac:spMk id="2" creationId="{6B3A68A4-6CB9-38A6-744E-6076B34CA57A}"/>
          </ac:spMkLst>
        </pc:spChg>
        <pc:spChg chg="del">
          <ac:chgData name="Sarawoot Kongyoung" userId="3c6e786b-6c74-44bb-b33c-0040d5d8c246" providerId="ADAL" clId="{962E4C19-0485-4231-9B82-70546711EBC7}" dt="2024-08-18T03:21:50.350" v="505" actId="22"/>
          <ac:spMkLst>
            <pc:docMk/>
            <pc:sldMk cId="2917216926" sldId="261"/>
            <ac:spMk id="3" creationId="{0973D1F7-EF3E-233D-F654-43CE19160633}"/>
          </ac:spMkLst>
        </pc:spChg>
        <pc:spChg chg="add del mod">
          <ac:chgData name="Sarawoot Kongyoung" userId="3c6e786b-6c74-44bb-b33c-0040d5d8c246" providerId="ADAL" clId="{962E4C19-0485-4231-9B82-70546711EBC7}" dt="2024-08-18T03:23:11.643" v="520" actId="22"/>
          <ac:spMkLst>
            <pc:docMk/>
            <pc:sldMk cId="2917216926" sldId="261"/>
            <ac:spMk id="7" creationId="{2F96D0E5-ED16-26EA-C1FB-3735E4407A63}"/>
          </ac:spMkLst>
        </pc:spChg>
        <pc:spChg chg="add mod">
          <ac:chgData name="Sarawoot Kongyoung" userId="3c6e786b-6c74-44bb-b33c-0040d5d8c246" providerId="ADAL" clId="{962E4C19-0485-4231-9B82-70546711EBC7}" dt="2024-08-18T03:24:51.985" v="528" actId="14100"/>
          <ac:spMkLst>
            <pc:docMk/>
            <pc:sldMk cId="2917216926" sldId="261"/>
            <ac:spMk id="10" creationId="{883C50AF-D25E-0753-D42B-4C13B37A556A}"/>
          </ac:spMkLst>
        </pc:spChg>
        <pc:spChg chg="add mod">
          <ac:chgData name="Sarawoot Kongyoung" userId="3c6e786b-6c74-44bb-b33c-0040d5d8c246" providerId="ADAL" clId="{962E4C19-0485-4231-9B82-70546711EBC7}" dt="2024-08-18T03:25:06.433" v="533" actId="14100"/>
          <ac:spMkLst>
            <pc:docMk/>
            <pc:sldMk cId="2917216926" sldId="261"/>
            <ac:spMk id="11" creationId="{532B37BA-238A-9BCE-F60F-8C85CDB4C44E}"/>
          </ac:spMkLst>
        </pc:spChg>
        <pc:picChg chg="add del mod ord">
          <ac:chgData name="Sarawoot Kongyoung" userId="3c6e786b-6c74-44bb-b33c-0040d5d8c246" providerId="ADAL" clId="{962E4C19-0485-4231-9B82-70546711EBC7}" dt="2024-08-18T03:22:37.828" v="519" actId="478"/>
          <ac:picMkLst>
            <pc:docMk/>
            <pc:sldMk cId="2917216926" sldId="261"/>
            <ac:picMk id="5" creationId="{6F71720A-C9F0-0BF2-9CFF-BD13C0FAA14F}"/>
          </ac:picMkLst>
        </pc:picChg>
        <pc:picChg chg="add mod ord">
          <ac:chgData name="Sarawoot Kongyoung" userId="3c6e786b-6c74-44bb-b33c-0040d5d8c246" providerId="ADAL" clId="{962E4C19-0485-4231-9B82-70546711EBC7}" dt="2024-08-18T03:24:29.617" v="523" actId="1076"/>
          <ac:picMkLst>
            <pc:docMk/>
            <pc:sldMk cId="2917216926" sldId="261"/>
            <ac:picMk id="9" creationId="{382895B6-9D84-7786-7436-1242E66B7F3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31:54.048" v="585" actId="207"/>
        <pc:sldMkLst>
          <pc:docMk/>
          <pc:sldMk cId="2464078354" sldId="262"/>
        </pc:sldMkLst>
        <pc:spChg chg="mod">
          <ac:chgData name="Sarawoot Kongyoung" userId="3c6e786b-6c74-44bb-b33c-0040d5d8c246" providerId="ADAL" clId="{962E4C19-0485-4231-9B82-70546711EBC7}" dt="2024-08-18T03:27:33.987" v="535"/>
          <ac:spMkLst>
            <pc:docMk/>
            <pc:sldMk cId="2464078354" sldId="262"/>
            <ac:spMk id="2" creationId="{1A410BAB-E70A-7D60-3B22-0C94D3219E20}"/>
          </ac:spMkLst>
        </pc:spChg>
        <pc:spChg chg="del mod">
          <ac:chgData name="Sarawoot Kongyoung" userId="3c6e786b-6c74-44bb-b33c-0040d5d8c246" providerId="ADAL" clId="{962E4C19-0485-4231-9B82-70546711EBC7}" dt="2024-08-18T03:28:29.306" v="537"/>
          <ac:spMkLst>
            <pc:docMk/>
            <pc:sldMk cId="2464078354" sldId="262"/>
            <ac:spMk id="3" creationId="{DF654C9A-E9F2-ECC4-7777-92A456CA4DE4}"/>
          </ac:spMkLst>
        </pc:spChg>
        <pc:spChg chg="add">
          <ac:chgData name="Sarawoot Kongyoung" userId="3c6e786b-6c74-44bb-b33c-0040d5d8c246" providerId="ADAL" clId="{962E4C19-0485-4231-9B82-70546711EBC7}" dt="2024-08-18T03:29:03.096" v="543"/>
          <ac:spMkLst>
            <pc:docMk/>
            <pc:sldMk cId="2464078354" sldId="262"/>
            <ac:spMk id="6" creationId="{6270F360-2F11-96D6-4711-DF46304B579A}"/>
          </ac:spMkLst>
        </pc:spChg>
        <pc:spChg chg="add mod">
          <ac:chgData name="Sarawoot Kongyoung" userId="3c6e786b-6c74-44bb-b33c-0040d5d8c246" providerId="ADAL" clId="{962E4C19-0485-4231-9B82-70546711EBC7}" dt="2024-08-18T03:31:54.048" v="585" actId="207"/>
          <ac:spMkLst>
            <pc:docMk/>
            <pc:sldMk cId="2464078354" sldId="262"/>
            <ac:spMk id="8" creationId="{21F8EC9E-751C-55C5-EABE-31E1B7DD8FCF}"/>
          </ac:spMkLst>
        </pc:spChg>
        <pc:picChg chg="add mod">
          <ac:chgData name="Sarawoot Kongyoung" userId="3c6e786b-6c74-44bb-b33c-0040d5d8c246" providerId="ADAL" clId="{962E4C19-0485-4231-9B82-70546711EBC7}" dt="2024-08-18T03:28:38.321" v="542" actId="1076"/>
          <ac:picMkLst>
            <pc:docMk/>
            <pc:sldMk cId="2464078354" sldId="262"/>
            <ac:picMk id="5" creationId="{C2BE617A-A3B9-C9BC-C374-A3C3CA6ED973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2:03.094" v="701" actId="1076"/>
        <pc:sldMkLst>
          <pc:docMk/>
          <pc:sldMk cId="194455418" sldId="263"/>
        </pc:sldMkLst>
        <pc:spChg chg="mod">
          <ac:chgData name="Sarawoot Kongyoung" userId="3c6e786b-6c74-44bb-b33c-0040d5d8c246" providerId="ADAL" clId="{962E4C19-0485-4231-9B82-70546711EBC7}" dt="2024-08-18T03:33:54.570" v="587"/>
          <ac:spMkLst>
            <pc:docMk/>
            <pc:sldMk cId="194455418" sldId="263"/>
            <ac:spMk id="2" creationId="{99712E27-2B83-FAE7-9784-6CDFA2124E31}"/>
          </ac:spMkLst>
        </pc:spChg>
        <pc:spChg chg="add del mod">
          <ac:chgData name="Sarawoot Kongyoung" userId="3c6e786b-6c74-44bb-b33c-0040d5d8c246" providerId="ADAL" clId="{962E4C19-0485-4231-9B82-70546711EBC7}" dt="2024-08-18T03:42:03.094" v="701" actId="1076"/>
          <ac:spMkLst>
            <pc:docMk/>
            <pc:sldMk cId="194455418" sldId="263"/>
            <ac:spMk id="3" creationId="{D2234F87-2F3B-4D88-5953-FFBD696C783A}"/>
          </ac:spMkLst>
        </pc:spChg>
        <pc:spChg chg="add mod">
          <ac:chgData name="Sarawoot Kongyoung" userId="3c6e786b-6c74-44bb-b33c-0040d5d8c246" providerId="ADAL" clId="{962E4C19-0485-4231-9B82-70546711EBC7}" dt="2024-08-18T03:34:16.554" v="591"/>
          <ac:spMkLst>
            <pc:docMk/>
            <pc:sldMk cId="194455418" sldId="263"/>
            <ac:spMk id="4" creationId="{078657CB-4859-4E97-0EA0-EF12B02F400F}"/>
          </ac:spMkLst>
        </pc:spChg>
        <pc:spChg chg="add mod">
          <ac:chgData name="Sarawoot Kongyoung" userId="3c6e786b-6c74-44bb-b33c-0040d5d8c246" providerId="ADAL" clId="{962E4C19-0485-4231-9B82-70546711EBC7}" dt="2024-08-18T03:37:52.056" v="613" actId="1076"/>
          <ac:spMkLst>
            <pc:docMk/>
            <pc:sldMk cId="194455418" sldId="263"/>
            <ac:spMk id="9" creationId="{5EC8F776-A713-2734-49CD-A42B71E219FC}"/>
          </ac:spMkLst>
        </pc:spChg>
        <pc:spChg chg="add mod">
          <ac:chgData name="Sarawoot Kongyoung" userId="3c6e786b-6c74-44bb-b33c-0040d5d8c246" providerId="ADAL" clId="{962E4C19-0485-4231-9B82-70546711EBC7}" dt="2024-08-18T03:38:19.994" v="671" actId="20577"/>
          <ac:spMkLst>
            <pc:docMk/>
            <pc:sldMk cId="194455418" sldId="263"/>
            <ac:spMk id="10" creationId="{B5CD0B31-761C-AD99-2771-10BD9C718C0C}"/>
          </ac:spMkLst>
        </pc:spChg>
        <pc:picChg chg="add mod">
          <ac:chgData name="Sarawoot Kongyoung" userId="3c6e786b-6c74-44bb-b33c-0040d5d8c246" providerId="ADAL" clId="{962E4C19-0485-4231-9B82-70546711EBC7}" dt="2024-08-18T03:35:43.664" v="602" actId="1076"/>
          <ac:picMkLst>
            <pc:docMk/>
            <pc:sldMk cId="194455418" sldId="263"/>
            <ac:picMk id="6" creationId="{3B610030-1938-F5A4-A1D6-23F0764B96A7}"/>
          </ac:picMkLst>
        </pc:picChg>
        <pc:picChg chg="add mod">
          <ac:chgData name="Sarawoot Kongyoung" userId="3c6e786b-6c74-44bb-b33c-0040d5d8c246" providerId="ADAL" clId="{962E4C19-0485-4231-9B82-70546711EBC7}" dt="2024-08-18T03:41:01.693" v="680" actId="1076"/>
          <ac:picMkLst>
            <pc:docMk/>
            <pc:sldMk cId="194455418" sldId="263"/>
            <ac:picMk id="8" creationId="{FB01E568-BAA3-4381-E170-96595824C8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5:34.422" v="752" actId="14100"/>
        <pc:sldMkLst>
          <pc:docMk/>
          <pc:sldMk cId="48899093" sldId="264"/>
        </pc:sldMkLst>
        <pc:spChg chg="mod">
          <ac:chgData name="Sarawoot Kongyoung" userId="3c6e786b-6c74-44bb-b33c-0040d5d8c246" providerId="ADAL" clId="{962E4C19-0485-4231-9B82-70546711EBC7}" dt="2024-08-18T03:43:49.532" v="706" actId="20577"/>
          <ac:spMkLst>
            <pc:docMk/>
            <pc:sldMk cId="48899093" sldId="264"/>
            <ac:spMk id="2" creationId="{31F1CBE8-18D9-69B1-86BA-08E26583F16F}"/>
          </ac:spMkLst>
        </pc:spChg>
        <pc:spChg chg="del">
          <ac:chgData name="Sarawoot Kongyoung" userId="3c6e786b-6c74-44bb-b33c-0040d5d8c246" providerId="ADAL" clId="{962E4C19-0485-4231-9B82-70546711EBC7}" dt="2024-08-18T03:43:53.532" v="708"/>
          <ac:spMkLst>
            <pc:docMk/>
            <pc:sldMk cId="48899093" sldId="264"/>
            <ac:spMk id="3" creationId="{5BDA1A21-9EB5-995C-9473-4974E48609F0}"/>
          </ac:spMkLst>
        </pc:spChg>
        <pc:spChg chg="add mod">
          <ac:chgData name="Sarawoot Kongyoung" userId="3c6e786b-6c74-44bb-b33c-0040d5d8c246" providerId="ADAL" clId="{962E4C19-0485-4231-9B82-70546711EBC7}" dt="2024-08-18T03:44:10.821" v="713" actId="1076"/>
          <ac:spMkLst>
            <pc:docMk/>
            <pc:sldMk cId="48899093" sldId="264"/>
            <ac:spMk id="7" creationId="{B731F501-DBB5-98DE-FF0B-8EAE7CC9B025}"/>
          </ac:spMkLst>
        </pc:spChg>
        <pc:spChg chg="add mod">
          <ac:chgData name="Sarawoot Kongyoung" userId="3c6e786b-6c74-44bb-b33c-0040d5d8c246" providerId="ADAL" clId="{962E4C19-0485-4231-9B82-70546711EBC7}" dt="2024-08-18T03:45:34.422" v="752" actId="14100"/>
          <ac:spMkLst>
            <pc:docMk/>
            <pc:sldMk cId="48899093" sldId="264"/>
            <ac:spMk id="8" creationId="{0355F902-6EB8-95BC-9D71-937B33A09FFE}"/>
          </ac:spMkLst>
        </pc:spChg>
        <pc:picChg chg="add del mod">
          <ac:chgData name="Sarawoot Kongyoung" userId="3c6e786b-6c74-44bb-b33c-0040d5d8c246" providerId="ADAL" clId="{962E4C19-0485-4231-9B82-70546711EBC7}" dt="2024-08-18T03:43:52.781" v="707" actId="21"/>
          <ac:picMkLst>
            <pc:docMk/>
            <pc:sldMk cId="48899093" sldId="264"/>
            <ac:picMk id="5" creationId="{922FF18B-09A0-184B-CFE8-CD9EBDCF20F1}"/>
          </ac:picMkLst>
        </pc:picChg>
        <pc:picChg chg="add mod">
          <ac:chgData name="Sarawoot Kongyoung" userId="3c6e786b-6c74-44bb-b33c-0040d5d8c246" providerId="ADAL" clId="{962E4C19-0485-4231-9B82-70546711EBC7}" dt="2024-08-18T03:43:56.568" v="709" actId="1076"/>
          <ac:picMkLst>
            <pc:docMk/>
            <pc:sldMk cId="48899093" sldId="264"/>
            <ac:picMk id="6" creationId="{922FF18B-09A0-184B-CFE8-CD9EBDCF20F1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55:02.608" v="845" actId="14100"/>
        <pc:sldMkLst>
          <pc:docMk/>
          <pc:sldMk cId="1923951373" sldId="265"/>
        </pc:sldMkLst>
        <pc:spChg chg="mod">
          <ac:chgData name="Sarawoot Kongyoung" userId="3c6e786b-6c74-44bb-b33c-0040d5d8c246" providerId="ADAL" clId="{962E4C19-0485-4231-9B82-70546711EBC7}" dt="2024-08-18T03:53:08.811" v="817" actId="20577"/>
          <ac:spMkLst>
            <pc:docMk/>
            <pc:sldMk cId="1923951373" sldId="265"/>
            <ac:spMk id="2" creationId="{9041B5E7-726D-1B1B-5E82-C8E3D8DC7ED8}"/>
          </ac:spMkLst>
        </pc:spChg>
        <pc:spChg chg="del">
          <ac:chgData name="Sarawoot Kongyoung" userId="3c6e786b-6c74-44bb-b33c-0040d5d8c246" providerId="ADAL" clId="{962E4C19-0485-4231-9B82-70546711EBC7}" dt="2024-08-18T03:52:36.281" v="754" actId="22"/>
          <ac:spMkLst>
            <pc:docMk/>
            <pc:sldMk cId="1923951373" sldId="265"/>
            <ac:spMk id="3" creationId="{D563F7F7-AF4E-8820-A08F-116B47631EEC}"/>
          </ac:spMkLst>
        </pc:spChg>
        <pc:spChg chg="add del mod">
          <ac:chgData name="Sarawoot Kongyoung" userId="3c6e786b-6c74-44bb-b33c-0040d5d8c246" providerId="ADAL" clId="{962E4C19-0485-4231-9B82-70546711EBC7}" dt="2024-08-18T03:53:27.034" v="820" actId="478"/>
          <ac:spMkLst>
            <pc:docMk/>
            <pc:sldMk cId="1923951373" sldId="265"/>
            <ac:spMk id="6" creationId="{630B21F8-AA1F-0AA5-ADA4-83230D20F17B}"/>
          </ac:spMkLst>
        </pc:spChg>
        <pc:spChg chg="add mod">
          <ac:chgData name="Sarawoot Kongyoung" userId="3c6e786b-6c74-44bb-b33c-0040d5d8c246" providerId="ADAL" clId="{962E4C19-0485-4231-9B82-70546711EBC7}" dt="2024-08-18T03:53:52.984" v="827" actId="164"/>
          <ac:spMkLst>
            <pc:docMk/>
            <pc:sldMk cId="1923951373" sldId="265"/>
            <ac:spMk id="9" creationId="{8A40F264-A368-DC1B-B385-0604C9D37690}"/>
          </ac:spMkLst>
        </pc:spChg>
        <pc:spChg chg="mod">
          <ac:chgData name="Sarawoot Kongyoung" userId="3c6e786b-6c74-44bb-b33c-0040d5d8c246" providerId="ADAL" clId="{962E4C19-0485-4231-9B82-70546711EBC7}" dt="2024-08-18T03:54:01.787" v="830" actId="20577"/>
          <ac:spMkLst>
            <pc:docMk/>
            <pc:sldMk cId="1923951373" sldId="265"/>
            <ac:spMk id="13" creationId="{62456224-EEBC-D507-B4AF-11B2D600EA10}"/>
          </ac:spMkLst>
        </pc:spChg>
        <pc:spChg chg="mod">
          <ac:chgData name="Sarawoot Kongyoung" userId="3c6e786b-6c74-44bb-b33c-0040d5d8c246" providerId="ADAL" clId="{962E4C19-0485-4231-9B82-70546711EBC7}" dt="2024-08-18T03:54:16.671" v="835" actId="20577"/>
          <ac:spMkLst>
            <pc:docMk/>
            <pc:sldMk cId="1923951373" sldId="265"/>
            <ac:spMk id="16" creationId="{7586DB22-3AFE-51A4-FFCE-5AD196825C37}"/>
          </ac:spMkLst>
        </pc:spChg>
        <pc:spChg chg="add del mod">
          <ac:chgData name="Sarawoot Kongyoung" userId="3c6e786b-6c74-44bb-b33c-0040d5d8c246" providerId="ADAL" clId="{962E4C19-0485-4231-9B82-70546711EBC7}" dt="2024-08-18T03:54:43.406" v="842" actId="22"/>
          <ac:spMkLst>
            <pc:docMk/>
            <pc:sldMk cId="1923951373" sldId="265"/>
            <ac:spMk id="20" creationId="{19176379-98CD-207C-33CD-3F242E9BEF3A}"/>
          </ac:spMkLst>
        </pc:spChg>
        <pc:grpChg chg="add mod">
          <ac:chgData name="Sarawoot Kongyoung" userId="3c6e786b-6c74-44bb-b33c-0040d5d8c246" providerId="ADAL" clId="{962E4C19-0485-4231-9B82-70546711EBC7}" dt="2024-08-18T03:53:52.984" v="827" actId="164"/>
          <ac:grpSpMkLst>
            <pc:docMk/>
            <pc:sldMk cId="1923951373" sldId="265"/>
            <ac:grpSpMk id="10" creationId="{8EBA05F3-A3EE-FE63-5EDB-F52BC9D65564}"/>
          </ac:grpSpMkLst>
        </pc:grpChg>
        <pc:grpChg chg="add mod">
          <ac:chgData name="Sarawoot Kongyoung" userId="3c6e786b-6c74-44bb-b33c-0040d5d8c246" providerId="ADAL" clId="{962E4C19-0485-4231-9B82-70546711EBC7}" dt="2024-08-18T03:54:00.232" v="829" actId="1076"/>
          <ac:grpSpMkLst>
            <pc:docMk/>
            <pc:sldMk cId="1923951373" sldId="265"/>
            <ac:grpSpMk id="11" creationId="{8E3CA069-5557-16B9-F838-90287D21E90A}"/>
          </ac:grpSpMkLst>
        </pc:grpChg>
        <pc:grpChg chg="add mod">
          <ac:chgData name="Sarawoot Kongyoung" userId="3c6e786b-6c74-44bb-b33c-0040d5d8c246" providerId="ADAL" clId="{962E4C19-0485-4231-9B82-70546711EBC7}" dt="2024-08-18T03:54:25.290" v="838" actId="1076"/>
          <ac:grpSpMkLst>
            <pc:docMk/>
            <pc:sldMk cId="1923951373" sldId="265"/>
            <ac:grpSpMk id="14" creationId="{2593E483-C36F-B485-D21D-05CC5D2B1530}"/>
          </ac:grpSpMkLst>
        </pc:grpChg>
        <pc:picChg chg="add del mod ord">
          <ac:chgData name="Sarawoot Kongyoung" userId="3c6e786b-6c74-44bb-b33c-0040d5d8c246" providerId="ADAL" clId="{962E4C19-0485-4231-9B82-70546711EBC7}" dt="2024-08-18T03:54:41.009" v="839" actId="478"/>
          <ac:picMkLst>
            <pc:docMk/>
            <pc:sldMk cId="1923951373" sldId="265"/>
            <ac:picMk id="5" creationId="{9DCCA50F-5456-8F60-7221-A3A2A475B4FC}"/>
          </ac:picMkLst>
        </pc:picChg>
        <pc:picChg chg="add del">
          <ac:chgData name="Sarawoot Kongyoung" userId="3c6e786b-6c74-44bb-b33c-0040d5d8c246" providerId="ADAL" clId="{962E4C19-0485-4231-9B82-70546711EBC7}" dt="2024-08-18T03:54:42.262" v="841" actId="22"/>
          <ac:picMkLst>
            <pc:docMk/>
            <pc:sldMk cId="1923951373" sldId="265"/>
            <ac:picMk id="22" creationId="{EE9C946B-2B47-B436-DEB4-A016CD7FB76D}"/>
          </ac:picMkLst>
        </pc:picChg>
        <pc:picChg chg="add mod ord">
          <ac:chgData name="Sarawoot Kongyoung" userId="3c6e786b-6c74-44bb-b33c-0040d5d8c246" providerId="ADAL" clId="{962E4C19-0485-4231-9B82-70546711EBC7}" dt="2024-08-18T03:54:47.618" v="843" actId="167"/>
          <ac:picMkLst>
            <pc:docMk/>
            <pc:sldMk cId="1923951373" sldId="265"/>
            <ac:picMk id="24" creationId="{D88DDC99-956D-51A6-139E-B2D6A92BD760}"/>
          </ac:picMkLst>
        </pc:picChg>
        <pc:cxnChg chg="add mod">
          <ac:chgData name="Sarawoot Kongyoung" userId="3c6e786b-6c74-44bb-b33c-0040d5d8c246" providerId="ADAL" clId="{962E4C19-0485-4231-9B82-70546711EBC7}" dt="2024-08-18T03:55:02.608" v="845" actId="14100"/>
          <ac:cxnSpMkLst>
            <pc:docMk/>
            <pc:sldMk cId="1923951373" sldId="265"/>
            <ac:cxnSpMk id="8" creationId="{612E430C-C1ED-E686-FB9D-0FBE601850EF}"/>
          </ac:cxnSpMkLst>
        </pc:cxnChg>
        <pc:cxnChg chg="mod">
          <ac:chgData name="Sarawoot Kongyoung" userId="3c6e786b-6c74-44bb-b33c-0040d5d8c246" providerId="ADAL" clId="{962E4C19-0485-4231-9B82-70546711EBC7}" dt="2024-08-18T03:54:58.751" v="844" actId="14100"/>
          <ac:cxnSpMkLst>
            <pc:docMk/>
            <pc:sldMk cId="1923951373" sldId="265"/>
            <ac:cxnSpMk id="12" creationId="{BF1EDF92-E5EE-95FF-7B50-6E6DA2EE049C}"/>
          </ac:cxnSpMkLst>
        </pc:cxnChg>
        <pc:cxnChg chg="mod">
          <ac:chgData name="Sarawoot Kongyoung" userId="3c6e786b-6c74-44bb-b33c-0040d5d8c246" providerId="ADAL" clId="{962E4C19-0485-4231-9B82-70546711EBC7}" dt="2024-08-18T03:54:14.862" v="834" actId="14100"/>
          <ac:cxnSpMkLst>
            <pc:docMk/>
            <pc:sldMk cId="1923951373" sldId="265"/>
            <ac:cxnSpMk id="15" creationId="{4977A2E2-6A43-1953-3433-0226C0D8D002}"/>
          </ac:cxnSpMkLst>
        </pc:cxnChg>
      </pc:sldChg>
      <pc:sldChg chg="addSp delSp modSp new mod ord">
        <pc:chgData name="Sarawoot Kongyoung" userId="3c6e786b-6c74-44bb-b33c-0040d5d8c246" providerId="ADAL" clId="{962E4C19-0485-4231-9B82-70546711EBC7}" dt="2024-08-18T04:30:07.675" v="1413" actId="20577"/>
        <pc:sldMkLst>
          <pc:docMk/>
          <pc:sldMk cId="1114515928" sldId="266"/>
        </pc:sldMkLst>
        <pc:spChg chg="mod">
          <ac:chgData name="Sarawoot Kongyoung" userId="3c6e786b-6c74-44bb-b33c-0040d5d8c246" providerId="ADAL" clId="{962E4C19-0485-4231-9B82-70546711EBC7}" dt="2024-08-18T03:57:12.144" v="941" actId="6549"/>
          <ac:spMkLst>
            <pc:docMk/>
            <pc:sldMk cId="1114515928" sldId="266"/>
            <ac:spMk id="2" creationId="{3AEABB07-4709-7B79-EA94-4B097D66133D}"/>
          </ac:spMkLst>
        </pc:spChg>
        <pc:spChg chg="del">
          <ac:chgData name="Sarawoot Kongyoung" userId="3c6e786b-6c74-44bb-b33c-0040d5d8c246" providerId="ADAL" clId="{962E4C19-0485-4231-9B82-70546711EBC7}" dt="2024-08-18T03:55:33.411" v="849" actId="22"/>
          <ac:spMkLst>
            <pc:docMk/>
            <pc:sldMk cId="1114515928" sldId="266"/>
            <ac:spMk id="3" creationId="{2C282BAC-1BCD-B062-3542-2CE25C004A22}"/>
          </ac:spMkLst>
        </pc:spChg>
        <pc:spChg chg="mod">
          <ac:chgData name="Sarawoot Kongyoung" userId="3c6e786b-6c74-44bb-b33c-0040d5d8c246" providerId="ADAL" clId="{962E4C19-0485-4231-9B82-70546711EBC7}" dt="2024-08-18T03:55:53.448" v="875"/>
          <ac:spMkLst>
            <pc:docMk/>
            <pc:sldMk cId="1114515928" sldId="266"/>
            <ac:spMk id="8" creationId="{FDF32204-51AE-CD62-BF0D-2A3A66A5A768}"/>
          </ac:spMkLst>
        </pc:spChg>
        <pc:spChg chg="add mod">
          <ac:chgData name="Sarawoot Kongyoung" userId="3c6e786b-6c74-44bb-b33c-0040d5d8c246" providerId="ADAL" clId="{962E4C19-0485-4231-9B82-70546711EBC7}" dt="2024-08-18T04:30:07.675" v="1413" actId="20577"/>
          <ac:spMkLst>
            <pc:docMk/>
            <pc:sldMk cId="1114515928" sldId="266"/>
            <ac:spMk id="9" creationId="{0F052087-286E-5346-87E9-3C8C1A1C5E40}"/>
          </ac:spMkLst>
        </pc:spChg>
        <pc:grpChg chg="add mod">
          <ac:chgData name="Sarawoot Kongyoung" userId="3c6e786b-6c74-44bb-b33c-0040d5d8c246" providerId="ADAL" clId="{962E4C19-0485-4231-9B82-70546711EBC7}" dt="2024-08-18T03:55:56.748" v="876" actId="1076"/>
          <ac:grpSpMkLst>
            <pc:docMk/>
            <pc:sldMk cId="1114515928" sldId="266"/>
            <ac:grpSpMk id="6" creationId="{122D23DB-BA96-8864-A754-D814B4C27695}"/>
          </ac:grpSpMkLst>
        </pc:grpChg>
        <pc:picChg chg="add mod ord">
          <ac:chgData name="Sarawoot Kongyoung" userId="3c6e786b-6c74-44bb-b33c-0040d5d8c246" providerId="ADAL" clId="{962E4C19-0485-4231-9B82-70546711EBC7}" dt="2024-08-18T03:55:49.808" v="874" actId="1076"/>
          <ac:picMkLst>
            <pc:docMk/>
            <pc:sldMk cId="1114515928" sldId="266"/>
            <ac:picMk id="5" creationId="{3A4A8EA3-9905-BCF0-3244-67F4920376CA}"/>
          </ac:picMkLst>
        </pc:picChg>
        <pc:cxnChg chg="mod">
          <ac:chgData name="Sarawoot Kongyoung" userId="3c6e786b-6c74-44bb-b33c-0040d5d8c246" providerId="ADAL" clId="{962E4C19-0485-4231-9B82-70546711EBC7}" dt="2024-08-18T03:55:53.448" v="875"/>
          <ac:cxnSpMkLst>
            <pc:docMk/>
            <pc:sldMk cId="1114515928" sldId="266"/>
            <ac:cxnSpMk id="7" creationId="{5D5E50A8-B844-6F53-86D6-5FF00B37A215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3:57:39.820" v="960" actId="20577"/>
        <pc:sldMkLst>
          <pc:docMk/>
          <pc:sldMk cId="3700544440" sldId="267"/>
        </pc:sldMkLst>
        <pc:spChg chg="mod">
          <ac:chgData name="Sarawoot Kongyoung" userId="3c6e786b-6c74-44bb-b33c-0040d5d8c246" providerId="ADAL" clId="{962E4C19-0485-4231-9B82-70546711EBC7}" dt="2024-08-18T03:57:18.052" v="952" actId="20577"/>
          <ac:spMkLst>
            <pc:docMk/>
            <pc:sldMk cId="3700544440" sldId="267"/>
            <ac:spMk id="2" creationId="{44873161-3BAA-AFB1-261D-A09FEA8202F1}"/>
          </ac:spMkLst>
        </pc:spChg>
        <pc:spChg chg="del">
          <ac:chgData name="Sarawoot Kongyoung" userId="3c6e786b-6c74-44bb-b33c-0040d5d8c246" providerId="ADAL" clId="{962E4C19-0485-4231-9B82-70546711EBC7}" dt="2024-08-18T03:57:08.435" v="940" actId="22"/>
          <ac:spMkLst>
            <pc:docMk/>
            <pc:sldMk cId="3700544440" sldId="267"/>
            <ac:spMk id="3" creationId="{8B886923-CED4-BA8C-5C23-8E768FDB2C93}"/>
          </ac:spMkLst>
        </pc:spChg>
        <pc:spChg chg="mod">
          <ac:chgData name="Sarawoot Kongyoung" userId="3c6e786b-6c74-44bb-b33c-0040d5d8c246" providerId="ADAL" clId="{962E4C19-0485-4231-9B82-70546711EBC7}" dt="2024-08-18T03:57:26.508" v="953"/>
          <ac:spMkLst>
            <pc:docMk/>
            <pc:sldMk cId="3700544440" sldId="267"/>
            <ac:spMk id="8" creationId="{034F810F-FA40-7C72-01E2-D2B3D4843819}"/>
          </ac:spMkLst>
        </pc:spChg>
        <pc:spChg chg="add mod">
          <ac:chgData name="Sarawoot Kongyoung" userId="3c6e786b-6c74-44bb-b33c-0040d5d8c246" providerId="ADAL" clId="{962E4C19-0485-4231-9B82-70546711EBC7}" dt="2024-08-18T03:57:33.218" v="957" actId="20577"/>
          <ac:spMkLst>
            <pc:docMk/>
            <pc:sldMk cId="3700544440" sldId="267"/>
            <ac:spMk id="9" creationId="{BC07D4C4-8548-4FDD-BDEC-1CA685F2DA81}"/>
          </ac:spMkLst>
        </pc:spChg>
        <pc:spChg chg="mod">
          <ac:chgData name="Sarawoot Kongyoung" userId="3c6e786b-6c74-44bb-b33c-0040d5d8c246" providerId="ADAL" clId="{962E4C19-0485-4231-9B82-70546711EBC7}" dt="2024-08-18T03:57:39.820" v="960" actId="20577"/>
          <ac:spMkLst>
            <pc:docMk/>
            <pc:sldMk cId="3700544440" sldId="267"/>
            <ac:spMk id="12" creationId="{51AC003C-912A-11BD-AFA1-D564D42E0698}"/>
          </ac:spMkLst>
        </pc:spChg>
        <pc:grpChg chg="add mod">
          <ac:chgData name="Sarawoot Kongyoung" userId="3c6e786b-6c74-44bb-b33c-0040d5d8c246" providerId="ADAL" clId="{962E4C19-0485-4231-9B82-70546711EBC7}" dt="2024-08-18T03:57:26.508" v="953"/>
          <ac:grpSpMkLst>
            <pc:docMk/>
            <pc:sldMk cId="3700544440" sldId="267"/>
            <ac:grpSpMk id="6" creationId="{66BAA80B-4657-A20A-0828-0BC256F88B76}"/>
          </ac:grpSpMkLst>
        </pc:grpChg>
        <pc:grpChg chg="add mod">
          <ac:chgData name="Sarawoot Kongyoung" userId="3c6e786b-6c74-44bb-b33c-0040d5d8c246" providerId="ADAL" clId="{962E4C19-0485-4231-9B82-70546711EBC7}" dt="2024-08-18T03:57:38.579" v="959" actId="1076"/>
          <ac:grpSpMkLst>
            <pc:docMk/>
            <pc:sldMk cId="3700544440" sldId="267"/>
            <ac:grpSpMk id="10" creationId="{264F7563-F438-E804-4867-24CC39319261}"/>
          </ac:grpSpMkLst>
        </pc:grpChg>
        <pc:picChg chg="add mod ord">
          <ac:chgData name="Sarawoot Kongyoung" userId="3c6e786b-6c74-44bb-b33c-0040d5d8c246" providerId="ADAL" clId="{962E4C19-0485-4231-9B82-70546711EBC7}" dt="2024-08-18T03:57:08.435" v="940" actId="22"/>
          <ac:picMkLst>
            <pc:docMk/>
            <pc:sldMk cId="3700544440" sldId="267"/>
            <ac:picMk id="5" creationId="{CA855F5A-F625-452D-24FD-41D5E06101F8}"/>
          </ac:picMkLst>
        </pc:picChg>
        <pc:cxnChg chg="mod">
          <ac:chgData name="Sarawoot Kongyoung" userId="3c6e786b-6c74-44bb-b33c-0040d5d8c246" providerId="ADAL" clId="{962E4C19-0485-4231-9B82-70546711EBC7}" dt="2024-08-18T03:57:26.508" v="953"/>
          <ac:cxnSpMkLst>
            <pc:docMk/>
            <pc:sldMk cId="3700544440" sldId="267"/>
            <ac:cxnSpMk id="7" creationId="{D52DA255-FCC3-51A8-6C87-166EF0E9931D}"/>
          </ac:cxnSpMkLst>
        </pc:cxnChg>
        <pc:cxnChg chg="mod">
          <ac:chgData name="Sarawoot Kongyoung" userId="3c6e786b-6c74-44bb-b33c-0040d5d8c246" providerId="ADAL" clId="{962E4C19-0485-4231-9B82-70546711EBC7}" dt="2024-08-18T03:57:36.581" v="958"/>
          <ac:cxnSpMkLst>
            <pc:docMk/>
            <pc:sldMk cId="3700544440" sldId="267"/>
            <ac:cxnSpMk id="11" creationId="{FD4DDE2A-B354-310E-2D20-E481B33F24FF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0:33.227" v="995" actId="1076"/>
        <pc:sldMkLst>
          <pc:docMk/>
          <pc:sldMk cId="3855106583" sldId="268"/>
        </pc:sldMkLst>
        <pc:spChg chg="mod">
          <ac:chgData name="Sarawoot Kongyoung" userId="3c6e786b-6c74-44bb-b33c-0040d5d8c246" providerId="ADAL" clId="{962E4C19-0485-4231-9B82-70546711EBC7}" dt="2024-08-18T03:59:30.630" v="986" actId="20577"/>
          <ac:spMkLst>
            <pc:docMk/>
            <pc:sldMk cId="3855106583" sldId="268"/>
            <ac:spMk id="2" creationId="{659A52DF-A049-977B-3E82-C6702C482D9F}"/>
          </ac:spMkLst>
        </pc:spChg>
        <pc:spChg chg="del">
          <ac:chgData name="Sarawoot Kongyoung" userId="3c6e786b-6c74-44bb-b33c-0040d5d8c246" providerId="ADAL" clId="{962E4C19-0485-4231-9B82-70546711EBC7}" dt="2024-08-18T03:59:46.454" v="987" actId="22"/>
          <ac:spMkLst>
            <pc:docMk/>
            <pc:sldMk cId="3855106583" sldId="268"/>
            <ac:spMk id="3" creationId="{2894CC1F-9CB1-47C8-8D7F-AD0A308BAEB9}"/>
          </ac:spMkLst>
        </pc:spChg>
        <pc:spChg chg="add del mod">
          <ac:chgData name="Sarawoot Kongyoung" userId="3c6e786b-6c74-44bb-b33c-0040d5d8c246" providerId="ADAL" clId="{962E4C19-0485-4231-9B82-70546711EBC7}" dt="2024-08-18T04:00:08.916" v="991" actId="22"/>
          <ac:spMkLst>
            <pc:docMk/>
            <pc:sldMk cId="3855106583" sldId="268"/>
            <ac:spMk id="7" creationId="{9C26C3A9-C29D-9CF0-F614-B574CBC5910A}"/>
          </ac:spMkLst>
        </pc:spChg>
        <pc:spChg chg="mod">
          <ac:chgData name="Sarawoot Kongyoung" userId="3c6e786b-6c74-44bb-b33c-0040d5d8c246" providerId="ADAL" clId="{962E4C19-0485-4231-9B82-70546711EBC7}" dt="2024-08-18T04:00:26.938" v="993"/>
          <ac:spMkLst>
            <pc:docMk/>
            <pc:sldMk cId="3855106583" sldId="268"/>
            <ac:spMk id="14" creationId="{A4B260AE-34B0-A2F9-2673-AF3F9657E199}"/>
          </ac:spMkLst>
        </pc:spChg>
        <pc:spChg chg="add mod">
          <ac:chgData name="Sarawoot Kongyoung" userId="3c6e786b-6c74-44bb-b33c-0040d5d8c246" providerId="ADAL" clId="{962E4C19-0485-4231-9B82-70546711EBC7}" dt="2024-08-18T04:00:33.227" v="995" actId="1076"/>
          <ac:spMkLst>
            <pc:docMk/>
            <pc:sldMk cId="3855106583" sldId="268"/>
            <ac:spMk id="15" creationId="{3269050E-D194-654E-A5A5-8A1F2B0174D5}"/>
          </ac:spMkLst>
        </pc:spChg>
        <pc:grpChg chg="add mod">
          <ac:chgData name="Sarawoot Kongyoung" userId="3c6e786b-6c74-44bb-b33c-0040d5d8c246" providerId="ADAL" clId="{962E4C19-0485-4231-9B82-70546711EBC7}" dt="2024-08-18T04:00:33.227" v="995" actId="1076"/>
          <ac:grpSpMkLst>
            <pc:docMk/>
            <pc:sldMk cId="3855106583" sldId="268"/>
            <ac:grpSpMk id="12" creationId="{C99BEA64-F906-A890-2B2A-F54815E6A976}"/>
          </ac:grpSpMkLst>
        </pc:grpChg>
        <pc:picChg chg="add del mod ord">
          <ac:chgData name="Sarawoot Kongyoung" userId="3c6e786b-6c74-44bb-b33c-0040d5d8c246" providerId="ADAL" clId="{962E4C19-0485-4231-9B82-70546711EBC7}" dt="2024-08-18T04:00:06.854" v="988" actId="478"/>
          <ac:picMkLst>
            <pc:docMk/>
            <pc:sldMk cId="3855106583" sldId="268"/>
            <ac:picMk id="5" creationId="{E0A28082-ACB1-8A73-BBCB-0F908A06A86E}"/>
          </ac:picMkLst>
        </pc:picChg>
        <pc:picChg chg="add del">
          <ac:chgData name="Sarawoot Kongyoung" userId="3c6e786b-6c74-44bb-b33c-0040d5d8c246" providerId="ADAL" clId="{962E4C19-0485-4231-9B82-70546711EBC7}" dt="2024-08-18T04:00:08.229" v="990" actId="22"/>
          <ac:picMkLst>
            <pc:docMk/>
            <pc:sldMk cId="3855106583" sldId="268"/>
            <ac:picMk id="9" creationId="{BC31DBAB-F863-78DD-5BBB-4583AA21C770}"/>
          </ac:picMkLst>
        </pc:picChg>
        <pc:picChg chg="add mod ord">
          <ac:chgData name="Sarawoot Kongyoung" userId="3c6e786b-6c74-44bb-b33c-0040d5d8c246" providerId="ADAL" clId="{962E4C19-0485-4231-9B82-70546711EBC7}" dt="2024-08-18T04:00:12.971" v="992" actId="1076"/>
          <ac:picMkLst>
            <pc:docMk/>
            <pc:sldMk cId="3855106583" sldId="268"/>
            <ac:picMk id="11" creationId="{8E80B03F-B759-B680-1525-A6E906EF2F64}"/>
          </ac:picMkLst>
        </pc:picChg>
        <pc:cxnChg chg="mod">
          <ac:chgData name="Sarawoot Kongyoung" userId="3c6e786b-6c74-44bb-b33c-0040d5d8c246" providerId="ADAL" clId="{962E4C19-0485-4231-9B82-70546711EBC7}" dt="2024-08-18T04:00:26.938" v="993"/>
          <ac:cxnSpMkLst>
            <pc:docMk/>
            <pc:sldMk cId="3855106583" sldId="268"/>
            <ac:cxnSpMk id="13" creationId="{767CC89F-61A0-D1CB-2AF7-AED7BACD9961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1:49.400" v="1018" actId="1076"/>
        <pc:sldMkLst>
          <pc:docMk/>
          <pc:sldMk cId="277707090" sldId="269"/>
        </pc:sldMkLst>
        <pc:spChg chg="mod">
          <ac:chgData name="Sarawoot Kongyoung" userId="3c6e786b-6c74-44bb-b33c-0040d5d8c246" providerId="ADAL" clId="{962E4C19-0485-4231-9B82-70546711EBC7}" dt="2024-08-18T04:01:38.439" v="1015" actId="20577"/>
          <ac:spMkLst>
            <pc:docMk/>
            <pc:sldMk cId="277707090" sldId="269"/>
            <ac:spMk id="2" creationId="{EAEBDEAC-70F1-4FFE-2DC7-852E73DFED3F}"/>
          </ac:spMkLst>
        </pc:spChg>
        <pc:spChg chg="del mod">
          <ac:chgData name="Sarawoot Kongyoung" userId="3c6e786b-6c74-44bb-b33c-0040d5d8c246" providerId="ADAL" clId="{962E4C19-0485-4231-9B82-70546711EBC7}" dt="2024-08-18T04:01:25.499" v="1000" actId="22"/>
          <ac:spMkLst>
            <pc:docMk/>
            <pc:sldMk cId="277707090" sldId="269"/>
            <ac:spMk id="3" creationId="{71BDC316-011B-0B88-7027-83EECB80B87D}"/>
          </ac:spMkLst>
        </pc:spChg>
        <pc:spChg chg="add del mod">
          <ac:chgData name="Sarawoot Kongyoung" userId="3c6e786b-6c74-44bb-b33c-0040d5d8c246" providerId="ADAL" clId="{962E4C19-0485-4231-9B82-70546711EBC7}" dt="2024-08-18T04:01:47.616" v="1017" actId="22"/>
          <ac:spMkLst>
            <pc:docMk/>
            <pc:sldMk cId="277707090" sldId="269"/>
            <ac:spMk id="7" creationId="{97868D13-3171-4F80-E417-06C28C7BB09A}"/>
          </ac:spMkLst>
        </pc:spChg>
        <pc:picChg chg="add del mod ord">
          <ac:chgData name="Sarawoot Kongyoung" userId="3c6e786b-6c74-44bb-b33c-0040d5d8c246" providerId="ADAL" clId="{962E4C19-0485-4231-9B82-70546711EBC7}" dt="2024-08-18T04:01:41.025" v="1016" actId="478"/>
          <ac:picMkLst>
            <pc:docMk/>
            <pc:sldMk cId="277707090" sldId="269"/>
            <ac:picMk id="5" creationId="{38F468F1-35D6-44ED-5448-5894EE504A3C}"/>
          </ac:picMkLst>
        </pc:picChg>
        <pc:picChg chg="add mod ord">
          <ac:chgData name="Sarawoot Kongyoung" userId="3c6e786b-6c74-44bb-b33c-0040d5d8c246" providerId="ADAL" clId="{962E4C19-0485-4231-9B82-70546711EBC7}" dt="2024-08-18T04:01:49.400" v="1018" actId="1076"/>
          <ac:picMkLst>
            <pc:docMk/>
            <pc:sldMk cId="277707090" sldId="269"/>
            <ac:picMk id="9" creationId="{55D5A0C2-8B04-0D2C-95F8-962EDDE7337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02:40.509" v="1098" actId="20577"/>
        <pc:sldMkLst>
          <pc:docMk/>
          <pc:sldMk cId="2315125868" sldId="270"/>
        </pc:sldMkLst>
        <pc:spChg chg="mod">
          <ac:chgData name="Sarawoot Kongyoung" userId="3c6e786b-6c74-44bb-b33c-0040d5d8c246" providerId="ADAL" clId="{962E4C19-0485-4231-9B82-70546711EBC7}" dt="2024-08-18T04:02:40.509" v="1098" actId="20577"/>
          <ac:spMkLst>
            <pc:docMk/>
            <pc:sldMk cId="2315125868" sldId="270"/>
            <ac:spMk id="2" creationId="{F93D767B-1571-A722-2B60-0AEBB0800E88}"/>
          </ac:spMkLst>
        </pc:spChg>
        <pc:spChg chg="del">
          <ac:chgData name="Sarawoot Kongyoung" userId="3c6e786b-6c74-44bb-b33c-0040d5d8c246" providerId="ADAL" clId="{962E4C19-0485-4231-9B82-70546711EBC7}" dt="2024-08-18T04:02:07.462" v="1020" actId="22"/>
          <ac:spMkLst>
            <pc:docMk/>
            <pc:sldMk cId="2315125868" sldId="270"/>
            <ac:spMk id="3" creationId="{01A6AACC-2A61-9FAE-D67D-B9DFE6D08611}"/>
          </ac:spMkLst>
        </pc:spChg>
        <pc:picChg chg="add mod ord">
          <ac:chgData name="Sarawoot Kongyoung" userId="3c6e786b-6c74-44bb-b33c-0040d5d8c246" providerId="ADAL" clId="{962E4C19-0485-4231-9B82-70546711EBC7}" dt="2024-08-18T04:02:07.462" v="1020" actId="22"/>
          <ac:picMkLst>
            <pc:docMk/>
            <pc:sldMk cId="2315125868" sldId="270"/>
            <ac:picMk id="5" creationId="{B892199C-B140-402E-CF6F-431E327D02F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14:05.745" v="1309" actId="1076"/>
        <pc:sldMkLst>
          <pc:docMk/>
          <pc:sldMk cId="3529303201" sldId="271"/>
        </pc:sldMkLst>
        <pc:spChg chg="mod">
          <ac:chgData name="Sarawoot Kongyoung" userId="3c6e786b-6c74-44bb-b33c-0040d5d8c246" providerId="ADAL" clId="{962E4C19-0485-4231-9B82-70546711EBC7}" dt="2024-08-18T04:07:41.568" v="1173" actId="20577"/>
          <ac:spMkLst>
            <pc:docMk/>
            <pc:sldMk cId="3529303201" sldId="271"/>
            <ac:spMk id="2" creationId="{32526302-3528-C535-5D0A-FAD2E8363AD8}"/>
          </ac:spMkLst>
        </pc:spChg>
        <pc:spChg chg="del">
          <ac:chgData name="Sarawoot Kongyoung" userId="3c6e786b-6c74-44bb-b33c-0040d5d8c246" providerId="ADAL" clId="{962E4C19-0485-4231-9B82-70546711EBC7}" dt="2024-08-18T04:07:43.269" v="1174" actId="22"/>
          <ac:spMkLst>
            <pc:docMk/>
            <pc:sldMk cId="3529303201" sldId="271"/>
            <ac:spMk id="3" creationId="{43AABAC8-8BE6-1585-ED82-1C2679F99CB6}"/>
          </ac:spMkLst>
        </pc:spChg>
        <pc:spChg chg="add del mod">
          <ac:chgData name="Sarawoot Kongyoung" userId="3c6e786b-6c74-44bb-b33c-0040d5d8c246" providerId="ADAL" clId="{962E4C19-0485-4231-9B82-70546711EBC7}" dt="2024-08-18T04:08:27.835" v="1177" actId="22"/>
          <ac:spMkLst>
            <pc:docMk/>
            <pc:sldMk cId="3529303201" sldId="271"/>
            <ac:spMk id="7" creationId="{F0C98046-21D9-15EB-CD58-DB6710AED22E}"/>
          </ac:spMkLst>
        </pc:spChg>
        <pc:spChg chg="mod">
          <ac:chgData name="Sarawoot Kongyoung" userId="3c6e786b-6c74-44bb-b33c-0040d5d8c246" providerId="ADAL" clId="{962E4C19-0485-4231-9B82-70546711EBC7}" dt="2024-08-18T04:08:37.470" v="1179"/>
          <ac:spMkLst>
            <pc:docMk/>
            <pc:sldMk cId="3529303201" sldId="271"/>
            <ac:spMk id="12" creationId="{3095E7B5-2C02-DABE-1E59-F5DDB7CAD40F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3" creationId="{7FB9A000-3E6E-6CA1-0A2A-F7D1EA0C9633}"/>
          </ac:spMkLst>
        </pc:spChg>
        <pc:spChg chg="mod">
          <ac:chgData name="Sarawoot Kongyoung" userId="3c6e786b-6c74-44bb-b33c-0040d5d8c246" providerId="ADAL" clId="{962E4C19-0485-4231-9B82-70546711EBC7}" dt="2024-08-18T04:09:23.158" v="1232" actId="20577"/>
          <ac:spMkLst>
            <pc:docMk/>
            <pc:sldMk cId="3529303201" sldId="271"/>
            <ac:spMk id="16" creationId="{BF3984CE-7E0C-7F62-B0A3-1BEAC48FC3E3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9" creationId="{98F9EF7F-2F40-F2B1-FAF2-64E7BA50D200}"/>
          </ac:spMkLst>
        </pc:s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0" creationId="{4124C562-E576-F6E7-F39A-A943AD4C40DD}"/>
          </ac:grpSpMkLst>
        </pc:gr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4" creationId="{EE54769B-1A98-0F12-52F8-389278E59F36}"/>
          </ac:grpSpMkLst>
        </pc:grpChg>
        <pc:picChg chg="add del mod ord">
          <ac:chgData name="Sarawoot Kongyoung" userId="3c6e786b-6c74-44bb-b33c-0040d5d8c246" providerId="ADAL" clId="{962E4C19-0485-4231-9B82-70546711EBC7}" dt="2024-08-18T04:08:01.632" v="1176" actId="478"/>
          <ac:picMkLst>
            <pc:docMk/>
            <pc:sldMk cId="3529303201" sldId="271"/>
            <ac:picMk id="5" creationId="{83DEAF10-6DA5-0B44-5A82-EE60E2B1BB8A}"/>
          </ac:picMkLst>
        </pc:picChg>
        <pc:picChg chg="add mod ord">
          <ac:chgData name="Sarawoot Kongyoung" userId="3c6e786b-6c74-44bb-b33c-0040d5d8c246" providerId="ADAL" clId="{962E4C19-0485-4231-9B82-70546711EBC7}" dt="2024-08-18T04:14:05.745" v="1309" actId="1076"/>
          <ac:picMkLst>
            <pc:docMk/>
            <pc:sldMk cId="3529303201" sldId="271"/>
            <ac:picMk id="9" creationId="{23ED1DB6-595C-099C-29AF-8F5D44B77243}"/>
          </ac:picMkLst>
        </pc:picChg>
        <pc:cxnChg chg="mod">
          <ac:chgData name="Sarawoot Kongyoung" userId="3c6e786b-6c74-44bb-b33c-0040d5d8c246" providerId="ADAL" clId="{962E4C19-0485-4231-9B82-70546711EBC7}" dt="2024-08-18T04:08:37.470" v="1179"/>
          <ac:cxnSpMkLst>
            <pc:docMk/>
            <pc:sldMk cId="3529303201" sldId="271"/>
            <ac:cxnSpMk id="11" creationId="{77C39322-63D5-5184-3495-11DEF2306573}"/>
          </ac:cxnSpMkLst>
        </pc:cxnChg>
        <pc:cxnChg chg="mod">
          <ac:chgData name="Sarawoot Kongyoung" userId="3c6e786b-6c74-44bb-b33c-0040d5d8c246" providerId="ADAL" clId="{962E4C19-0485-4231-9B82-70546711EBC7}" dt="2024-08-18T04:09:21.777" v="1231" actId="14100"/>
          <ac:cxnSpMkLst>
            <pc:docMk/>
            <pc:sldMk cId="3529303201" sldId="271"/>
            <ac:cxnSpMk id="15" creationId="{262CBD5F-8FF2-6925-6AC0-B4E026526C3A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10:55.505" v="1308" actId="20577"/>
        <pc:sldMkLst>
          <pc:docMk/>
          <pc:sldMk cId="62134809" sldId="272"/>
        </pc:sldMkLst>
        <pc:spChg chg="mod">
          <ac:chgData name="Sarawoot Kongyoung" userId="3c6e786b-6c74-44bb-b33c-0040d5d8c246" providerId="ADAL" clId="{962E4C19-0485-4231-9B82-70546711EBC7}" dt="2024-08-18T04:09:49.339" v="1258" actId="20577"/>
          <ac:spMkLst>
            <pc:docMk/>
            <pc:sldMk cId="62134809" sldId="272"/>
            <ac:spMk id="2" creationId="{80393F74-BAD7-340E-9944-830F85B9017A}"/>
          </ac:spMkLst>
        </pc:spChg>
        <pc:spChg chg="del">
          <ac:chgData name="Sarawoot Kongyoung" userId="3c6e786b-6c74-44bb-b33c-0040d5d8c246" providerId="ADAL" clId="{962E4C19-0485-4231-9B82-70546711EBC7}" dt="2024-08-18T04:10:06.738" v="1259" actId="22"/>
          <ac:spMkLst>
            <pc:docMk/>
            <pc:sldMk cId="62134809" sldId="272"/>
            <ac:spMk id="3" creationId="{A5FCD48F-9670-6C30-763E-E886EA9F8524}"/>
          </ac:spMkLst>
        </pc:spChg>
        <pc:spChg chg="mod">
          <ac:chgData name="Sarawoot Kongyoung" userId="3c6e786b-6c74-44bb-b33c-0040d5d8c246" providerId="ADAL" clId="{962E4C19-0485-4231-9B82-70546711EBC7}" dt="2024-08-18T04:10:18.833" v="1261"/>
          <ac:spMkLst>
            <pc:docMk/>
            <pc:sldMk cId="62134809" sldId="272"/>
            <ac:spMk id="8" creationId="{2AEB5E14-B756-0F43-0700-89F5185FA427}"/>
          </ac:spMkLst>
        </pc:spChg>
        <pc:spChg chg="add mod">
          <ac:chgData name="Sarawoot Kongyoung" userId="3c6e786b-6c74-44bb-b33c-0040d5d8c246" providerId="ADAL" clId="{962E4C19-0485-4231-9B82-70546711EBC7}" dt="2024-08-18T04:10:29.862" v="1273" actId="20577"/>
          <ac:spMkLst>
            <pc:docMk/>
            <pc:sldMk cId="62134809" sldId="272"/>
            <ac:spMk id="9" creationId="{CC6061B4-7BED-132B-72E8-18ED256AEF77}"/>
          </ac:spMkLst>
        </pc:spChg>
        <pc:spChg chg="mod">
          <ac:chgData name="Sarawoot Kongyoung" userId="3c6e786b-6c74-44bb-b33c-0040d5d8c246" providerId="ADAL" clId="{962E4C19-0485-4231-9B82-70546711EBC7}" dt="2024-08-18T04:10:55.505" v="1308" actId="20577"/>
          <ac:spMkLst>
            <pc:docMk/>
            <pc:sldMk cId="62134809" sldId="272"/>
            <ac:spMk id="13" creationId="{CC2B595D-8242-B808-95F0-1A9F0DC08B26}"/>
          </ac:spMkLst>
        </pc:spChg>
        <pc:spChg chg="add mod">
          <ac:chgData name="Sarawoot Kongyoung" userId="3c6e786b-6c74-44bb-b33c-0040d5d8c246" providerId="ADAL" clId="{962E4C19-0485-4231-9B82-70546711EBC7}" dt="2024-08-18T04:10:52.976" v="1307" actId="20577"/>
          <ac:spMkLst>
            <pc:docMk/>
            <pc:sldMk cId="62134809" sldId="272"/>
            <ac:spMk id="14" creationId="{72C13F74-8A12-DEEB-2CA0-D34ADE781168}"/>
          </ac:spMkLst>
        </pc:spChg>
        <pc:grpChg chg="add mod">
          <ac:chgData name="Sarawoot Kongyoung" userId="3c6e786b-6c74-44bb-b33c-0040d5d8c246" providerId="ADAL" clId="{962E4C19-0485-4231-9B82-70546711EBC7}" dt="2024-08-18T04:10:21.655" v="1262" actId="1076"/>
          <ac:grpSpMkLst>
            <pc:docMk/>
            <pc:sldMk cId="62134809" sldId="272"/>
            <ac:grpSpMk id="6" creationId="{232224C4-8FFA-07E3-1F18-D90D4ACDF216}"/>
          </ac:grpSpMkLst>
        </pc:grpChg>
        <pc:grpChg chg="add mod">
          <ac:chgData name="Sarawoot Kongyoung" userId="3c6e786b-6c74-44bb-b33c-0040d5d8c246" providerId="ADAL" clId="{962E4C19-0485-4231-9B82-70546711EBC7}" dt="2024-08-18T04:10:37.468" v="1275" actId="1076"/>
          <ac:grpSpMkLst>
            <pc:docMk/>
            <pc:sldMk cId="62134809" sldId="272"/>
            <ac:grpSpMk id="11" creationId="{83B06D91-ADD1-E8B9-4E77-9439BF55076D}"/>
          </ac:grpSpMkLst>
        </pc:grpChg>
        <pc:picChg chg="add mod ord">
          <ac:chgData name="Sarawoot Kongyoung" userId="3c6e786b-6c74-44bb-b33c-0040d5d8c246" providerId="ADAL" clId="{962E4C19-0485-4231-9B82-70546711EBC7}" dt="2024-08-18T04:10:10.104" v="1260" actId="1076"/>
          <ac:picMkLst>
            <pc:docMk/>
            <pc:sldMk cId="62134809" sldId="272"/>
            <ac:picMk id="5" creationId="{3051494C-261C-DF5F-6B5F-6958D0B95076}"/>
          </ac:picMkLst>
        </pc:picChg>
        <pc:cxnChg chg="mod">
          <ac:chgData name="Sarawoot Kongyoung" userId="3c6e786b-6c74-44bb-b33c-0040d5d8c246" providerId="ADAL" clId="{962E4C19-0485-4231-9B82-70546711EBC7}" dt="2024-08-18T04:10:25.785" v="1263" actId="14100"/>
          <ac:cxnSpMkLst>
            <pc:docMk/>
            <pc:sldMk cId="62134809" sldId="272"/>
            <ac:cxnSpMk id="7" creationId="{434E2DF3-8EC7-42D0-5D2F-B77269BC33A4}"/>
          </ac:cxnSpMkLst>
        </pc:cxnChg>
        <pc:cxnChg chg="mod">
          <ac:chgData name="Sarawoot Kongyoung" userId="3c6e786b-6c74-44bb-b33c-0040d5d8c246" providerId="ADAL" clId="{962E4C19-0485-4231-9B82-70546711EBC7}" dt="2024-08-18T04:10:41.583" v="1276" actId="14100"/>
          <ac:cxnSpMkLst>
            <pc:docMk/>
            <pc:sldMk cId="62134809" sldId="272"/>
            <ac:cxnSpMk id="12" creationId="{64023D3F-F89F-D8C2-07C8-83C2C1641DD7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29:41.852" v="1412" actId="20577"/>
        <pc:sldMkLst>
          <pc:docMk/>
          <pc:sldMk cId="1395683496" sldId="273"/>
        </pc:sldMkLst>
        <pc:spChg chg="mod">
          <ac:chgData name="Sarawoot Kongyoung" userId="3c6e786b-6c74-44bb-b33c-0040d5d8c246" providerId="ADAL" clId="{962E4C19-0485-4231-9B82-70546711EBC7}" dt="2024-08-18T04:27:07.927" v="1332" actId="20577"/>
          <ac:spMkLst>
            <pc:docMk/>
            <pc:sldMk cId="1395683496" sldId="273"/>
            <ac:spMk id="2" creationId="{116649B4-FB08-4163-5E17-09B1444DFCA1}"/>
          </ac:spMkLst>
        </pc:spChg>
        <pc:spChg chg="del">
          <ac:chgData name="Sarawoot Kongyoung" userId="3c6e786b-6c74-44bb-b33c-0040d5d8c246" providerId="ADAL" clId="{962E4C19-0485-4231-9B82-70546711EBC7}" dt="2024-08-18T04:26:52.507" v="1311" actId="22"/>
          <ac:spMkLst>
            <pc:docMk/>
            <pc:sldMk cId="1395683496" sldId="273"/>
            <ac:spMk id="3" creationId="{CC06A689-BB70-390A-1AD0-DE53AC82B6EB}"/>
          </ac:spMkLst>
        </pc:spChg>
        <pc:spChg chg="mod">
          <ac:chgData name="Sarawoot Kongyoung" userId="3c6e786b-6c74-44bb-b33c-0040d5d8c246" providerId="ADAL" clId="{962E4C19-0485-4231-9B82-70546711EBC7}" dt="2024-08-18T04:27:15.913" v="1333"/>
          <ac:spMkLst>
            <pc:docMk/>
            <pc:sldMk cId="1395683496" sldId="273"/>
            <ac:spMk id="8" creationId="{54D37636-508F-9426-4038-C3AE37D0B7FA}"/>
          </ac:spMkLst>
        </pc:spChg>
        <pc:spChg chg="add mod">
          <ac:chgData name="Sarawoot Kongyoung" userId="3c6e786b-6c74-44bb-b33c-0040d5d8c246" providerId="ADAL" clId="{962E4C19-0485-4231-9B82-70546711EBC7}" dt="2024-08-18T04:28:11.882" v="1375" actId="20577"/>
          <ac:spMkLst>
            <pc:docMk/>
            <pc:sldMk cId="1395683496" sldId="273"/>
            <ac:spMk id="9" creationId="{6CF074BD-FED2-6870-4B5B-4B7E54499612}"/>
          </ac:spMkLst>
        </pc:spChg>
        <pc:spChg chg="mod">
          <ac:chgData name="Sarawoot Kongyoung" userId="3c6e786b-6c74-44bb-b33c-0040d5d8c246" providerId="ADAL" clId="{962E4C19-0485-4231-9B82-70546711EBC7}" dt="2024-08-18T04:28:24.273" v="1378" actId="1076"/>
          <ac:spMkLst>
            <pc:docMk/>
            <pc:sldMk cId="1395683496" sldId="273"/>
            <ac:spMk id="12" creationId="{A6F41EE2-0BAE-0215-B53A-6E32CC9B083E}"/>
          </ac:spMkLst>
        </pc:spChg>
        <pc:spChg chg="add mod">
          <ac:chgData name="Sarawoot Kongyoung" userId="3c6e786b-6c74-44bb-b33c-0040d5d8c246" providerId="ADAL" clId="{962E4C19-0485-4231-9B82-70546711EBC7}" dt="2024-08-18T04:28:41.485" v="1386" actId="20577"/>
          <ac:spMkLst>
            <pc:docMk/>
            <pc:sldMk cId="1395683496" sldId="273"/>
            <ac:spMk id="14" creationId="{05AF6EE8-2DFA-A5FF-705D-FAA4077B0D00}"/>
          </ac:spMkLst>
        </pc:spChg>
        <pc:spChg chg="mod">
          <ac:chgData name="Sarawoot Kongyoung" userId="3c6e786b-6c74-44bb-b33c-0040d5d8c246" providerId="ADAL" clId="{962E4C19-0485-4231-9B82-70546711EBC7}" dt="2024-08-18T04:29:28.699" v="1394" actId="20577"/>
          <ac:spMkLst>
            <pc:docMk/>
            <pc:sldMk cId="1395683496" sldId="273"/>
            <ac:spMk id="19" creationId="{854717AF-BB8D-C95E-CD9A-E262E8F7EA00}"/>
          </ac:spMkLst>
        </pc:spChg>
        <pc:spChg chg="add mod">
          <ac:chgData name="Sarawoot Kongyoung" userId="3c6e786b-6c74-44bb-b33c-0040d5d8c246" providerId="ADAL" clId="{962E4C19-0485-4231-9B82-70546711EBC7}" dt="2024-08-18T04:29:41.852" v="1412" actId="20577"/>
          <ac:spMkLst>
            <pc:docMk/>
            <pc:sldMk cId="1395683496" sldId="273"/>
            <ac:spMk id="20" creationId="{D52FEB1B-9738-EE7D-B1AE-0C2FAEE1BA55}"/>
          </ac:spMkLst>
        </pc:spChg>
        <pc:grpChg chg="add mod">
          <ac:chgData name="Sarawoot Kongyoung" userId="3c6e786b-6c74-44bb-b33c-0040d5d8c246" providerId="ADAL" clId="{962E4C19-0485-4231-9B82-70546711EBC7}" dt="2024-08-18T04:27:21.618" v="1334" actId="1076"/>
          <ac:grpSpMkLst>
            <pc:docMk/>
            <pc:sldMk cId="1395683496" sldId="273"/>
            <ac:grpSpMk id="6" creationId="{81978DB4-2FC4-1392-0FD0-FDF460FD0194}"/>
          </ac:grpSpMkLst>
        </pc:grpChg>
        <pc:grpChg chg="add mod">
          <ac:chgData name="Sarawoot Kongyoung" userId="3c6e786b-6c74-44bb-b33c-0040d5d8c246" providerId="ADAL" clId="{962E4C19-0485-4231-9B82-70546711EBC7}" dt="2024-08-18T04:28:16.463" v="1377" actId="1076"/>
          <ac:grpSpMkLst>
            <pc:docMk/>
            <pc:sldMk cId="1395683496" sldId="273"/>
            <ac:grpSpMk id="10" creationId="{3B5F7F07-DEF2-7A7E-E9AF-AEAB07F27015}"/>
          </ac:grpSpMkLst>
        </pc:grpChg>
        <pc:grpChg chg="add mod">
          <ac:chgData name="Sarawoot Kongyoung" userId="3c6e786b-6c74-44bb-b33c-0040d5d8c246" providerId="ADAL" clId="{962E4C19-0485-4231-9B82-70546711EBC7}" dt="2024-08-18T04:29:20.846" v="1391" actId="14100"/>
          <ac:grpSpMkLst>
            <pc:docMk/>
            <pc:sldMk cId="1395683496" sldId="273"/>
            <ac:grpSpMk id="17" creationId="{4C92CC50-83D6-7991-4DDE-7F3C49E6E455}"/>
          </ac:grpSpMkLst>
        </pc:grpChg>
        <pc:picChg chg="add mod ord">
          <ac:chgData name="Sarawoot Kongyoung" userId="3c6e786b-6c74-44bb-b33c-0040d5d8c246" providerId="ADAL" clId="{962E4C19-0485-4231-9B82-70546711EBC7}" dt="2024-08-18T04:26:58.276" v="1313" actId="1076"/>
          <ac:picMkLst>
            <pc:docMk/>
            <pc:sldMk cId="1395683496" sldId="273"/>
            <ac:picMk id="5" creationId="{CB8E3AF2-7BF3-50EB-75AD-D4365A795339}"/>
          </ac:picMkLst>
        </pc:picChg>
        <pc:cxnChg chg="mod">
          <ac:chgData name="Sarawoot Kongyoung" userId="3c6e786b-6c74-44bb-b33c-0040d5d8c246" providerId="ADAL" clId="{962E4C19-0485-4231-9B82-70546711EBC7}" dt="2024-08-18T04:27:15.913" v="1333"/>
          <ac:cxnSpMkLst>
            <pc:docMk/>
            <pc:sldMk cId="1395683496" sldId="273"/>
            <ac:cxnSpMk id="7" creationId="{41FA8B36-1C11-BAE3-A084-7745CDE85AB7}"/>
          </ac:cxnSpMkLst>
        </pc:cxnChg>
        <pc:cxnChg chg="mod">
          <ac:chgData name="Sarawoot Kongyoung" userId="3c6e786b-6c74-44bb-b33c-0040d5d8c246" providerId="ADAL" clId="{962E4C19-0485-4231-9B82-70546711EBC7}" dt="2024-08-18T04:28:46.502" v="1387" actId="14100"/>
          <ac:cxnSpMkLst>
            <pc:docMk/>
            <pc:sldMk cId="1395683496" sldId="273"/>
            <ac:cxnSpMk id="11" creationId="{E9926F40-2B77-617B-4D97-5CE1740B14C3}"/>
          </ac:cxnSpMkLst>
        </pc:cxnChg>
        <pc:cxnChg chg="mod">
          <ac:chgData name="Sarawoot Kongyoung" userId="3c6e786b-6c74-44bb-b33c-0040d5d8c246" providerId="ADAL" clId="{962E4C19-0485-4231-9B82-70546711EBC7}" dt="2024-08-18T04:29:23.757" v="1392" actId="14100"/>
          <ac:cxnSpMkLst>
            <pc:docMk/>
            <pc:sldMk cId="1395683496" sldId="273"/>
            <ac:cxnSpMk id="18" creationId="{22058CEF-6E77-6B1C-B268-E3F8B0A1AC3D}"/>
          </ac:cxnSpMkLst>
        </pc:cxnChg>
      </pc:sldChg>
      <pc:sldChg chg="addSp delSp modSp new mod modClrScheme chgLayout">
        <pc:chgData name="Sarawoot Kongyoung" userId="3c6e786b-6c74-44bb-b33c-0040d5d8c246" providerId="ADAL" clId="{962E4C19-0485-4231-9B82-70546711EBC7}" dt="2024-08-18T04:31:39.223" v="1426" actId="700"/>
        <pc:sldMkLst>
          <pc:docMk/>
          <pc:sldMk cId="1676284263" sldId="274"/>
        </pc:sldMkLst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2" creationId="{6C804572-73A5-6C98-90BD-C1041D56D08D}"/>
          </ac:spMkLst>
        </pc:spChg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3" creationId="{E6125408-1594-FA55-AD52-CDEAAD7A818B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4" creationId="{D05FD86C-58A1-8737-13AC-73C52018D380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5" creationId="{B0D7E2ED-D6D2-978B-D43B-92901B70D24E}"/>
          </ac:spMkLst>
        </pc:spChg>
        <pc:picChg chg="add del">
          <ac:chgData name="Sarawoot Kongyoung" userId="3c6e786b-6c74-44bb-b33c-0040d5d8c246" providerId="ADAL" clId="{962E4C19-0485-4231-9B82-70546711EBC7}" dt="2024-08-18T04:31:31.033" v="1423" actId="21"/>
          <ac:picMkLst>
            <pc:docMk/>
            <pc:sldMk cId="1676284263" sldId="274"/>
            <ac:picMk id="7" creationId="{78BDDD06-2006-3785-15DF-F7A2777F5869}"/>
          </ac:picMkLst>
        </pc:picChg>
        <pc:picChg chg="add mod">
          <ac:chgData name="Sarawoot Kongyoung" userId="3c6e786b-6c74-44bb-b33c-0040d5d8c246" providerId="ADAL" clId="{962E4C19-0485-4231-9B82-70546711EBC7}" dt="2024-08-18T04:31:33.794" v="1425"/>
          <ac:picMkLst>
            <pc:docMk/>
            <pc:sldMk cId="1676284263" sldId="274"/>
            <ac:picMk id="8" creationId="{78BDDD06-2006-3785-15DF-F7A2777F5869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4:38:05.547" v="1440" actId="1076"/>
        <pc:sldMkLst>
          <pc:docMk/>
          <pc:sldMk cId="3422538413" sldId="275"/>
        </pc:sldMkLst>
        <pc:spChg chg="add mod">
          <ac:chgData name="Sarawoot Kongyoung" userId="3c6e786b-6c74-44bb-b33c-0040d5d8c246" providerId="ADAL" clId="{962E4C19-0485-4231-9B82-70546711EBC7}" dt="2024-08-18T04:36:43.729" v="1433" actId="20577"/>
          <ac:spMkLst>
            <pc:docMk/>
            <pc:sldMk cId="3422538413" sldId="275"/>
            <ac:spMk id="2" creationId="{C5E29B14-6DF4-CF71-42A0-D20589E66421}"/>
          </ac:spMkLst>
        </pc:spChg>
        <pc:spChg chg="add mod">
          <ac:chgData name="Sarawoot Kongyoung" userId="3c6e786b-6c74-44bb-b33c-0040d5d8c246" providerId="ADAL" clId="{962E4C19-0485-4231-9B82-70546711EBC7}" dt="2024-08-18T04:36:49.148" v="1434"/>
          <ac:spMkLst>
            <pc:docMk/>
            <pc:sldMk cId="3422538413" sldId="275"/>
            <ac:spMk id="3" creationId="{5D7930D1-9AE4-ACAD-5CDB-5FD386F62437}"/>
          </ac:spMkLst>
        </pc:spChg>
        <pc:picChg chg="add del">
          <ac:chgData name="Sarawoot Kongyoung" userId="3c6e786b-6c74-44bb-b33c-0040d5d8c246" providerId="ADAL" clId="{962E4C19-0485-4231-9B82-70546711EBC7}" dt="2024-08-18T04:37:53.893" v="1436" actId="22"/>
          <ac:picMkLst>
            <pc:docMk/>
            <pc:sldMk cId="3422538413" sldId="275"/>
            <ac:picMk id="5" creationId="{9194C942-3BF9-6D4A-3E5E-C35BD8C2D35E}"/>
          </ac:picMkLst>
        </pc:picChg>
        <pc:picChg chg="add mod">
          <ac:chgData name="Sarawoot Kongyoung" userId="3c6e786b-6c74-44bb-b33c-0040d5d8c246" providerId="ADAL" clId="{962E4C19-0485-4231-9B82-70546711EBC7}" dt="2024-08-18T04:38:05.547" v="1440" actId="1076"/>
          <ac:picMkLst>
            <pc:docMk/>
            <pc:sldMk cId="3422538413" sldId="275"/>
            <ac:picMk id="7" creationId="{8A1CB88D-2AC5-D38C-2D29-52BFB67B1F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6.543" v="1518" actId="1076"/>
        <pc:sldMkLst>
          <pc:docMk/>
          <pc:sldMk cId="706716995" sldId="276"/>
        </pc:sldMkLst>
        <pc:spChg chg="mod">
          <ac:chgData name="Sarawoot Kongyoung" userId="3c6e786b-6c74-44bb-b33c-0040d5d8c246" providerId="ADAL" clId="{962E4C19-0485-4231-9B82-70546711EBC7}" dt="2024-08-18T04:41:32.572" v="1469"/>
          <ac:spMkLst>
            <pc:docMk/>
            <pc:sldMk cId="706716995" sldId="276"/>
            <ac:spMk id="2" creationId="{BA8069E8-F9D2-7C1C-B483-457F5B84ABF1}"/>
          </ac:spMkLst>
        </pc:spChg>
        <pc:spChg chg="add del mod">
          <ac:chgData name="Sarawoot Kongyoung" userId="3c6e786b-6c74-44bb-b33c-0040d5d8c246" providerId="ADAL" clId="{962E4C19-0485-4231-9B82-70546711EBC7}" dt="2024-08-18T04:42:31.129" v="1486" actId="6549"/>
          <ac:spMkLst>
            <pc:docMk/>
            <pc:sldMk cId="706716995" sldId="276"/>
            <ac:spMk id="3" creationId="{B58149C2-8DD7-D4FC-A836-2A9551C56D93}"/>
          </ac:spMkLst>
        </pc:spChg>
        <pc:spChg chg="add mod">
          <ac:chgData name="Sarawoot Kongyoung" userId="3c6e786b-6c74-44bb-b33c-0040d5d8c246" providerId="ADAL" clId="{962E4C19-0485-4231-9B82-70546711EBC7}" dt="2024-08-18T04:41:41.573" v="1471"/>
          <ac:spMkLst>
            <pc:docMk/>
            <pc:sldMk cId="706716995" sldId="276"/>
            <ac:spMk id="4" creationId="{909597F2-BD03-16BB-E3B7-2C8714759EC2}"/>
          </ac:spMkLst>
        </pc:spChg>
        <pc:picChg chg="add mod">
          <ac:chgData name="Sarawoot Kongyoung" userId="3c6e786b-6c74-44bb-b33c-0040d5d8c246" providerId="ADAL" clId="{962E4C19-0485-4231-9B82-70546711EBC7}" dt="2024-08-18T04:42:38.723" v="1490" actId="1076"/>
          <ac:picMkLst>
            <pc:docMk/>
            <pc:sldMk cId="706716995" sldId="276"/>
            <ac:picMk id="6" creationId="{19B316F1-EBB7-BE15-3708-6B610B575F4D}"/>
          </ac:picMkLst>
        </pc:picChg>
        <pc:picChg chg="add mod">
          <ac:chgData name="Sarawoot Kongyoung" userId="3c6e786b-6c74-44bb-b33c-0040d5d8c246" providerId="ADAL" clId="{962E4C19-0485-4231-9B82-70546711EBC7}" dt="2024-08-18T04:42:35.143" v="1488" actId="1076"/>
          <ac:picMkLst>
            <pc:docMk/>
            <pc:sldMk cId="706716995" sldId="276"/>
            <ac:picMk id="8" creationId="{0C969369-08C3-3337-ECED-0693B23028F7}"/>
          </ac:picMkLst>
        </pc:picChg>
        <pc:picChg chg="add mod">
          <ac:chgData name="Sarawoot Kongyoung" userId="3c6e786b-6c74-44bb-b33c-0040d5d8c246" providerId="ADAL" clId="{962E4C19-0485-4231-9B82-70546711EBC7}" dt="2024-08-18T04:47:16.543" v="1518" actId="1076"/>
          <ac:picMkLst>
            <pc:docMk/>
            <pc:sldMk cId="706716995" sldId="276"/>
            <ac:picMk id="9" creationId="{87625FB5-46D2-907D-3A50-5F344D0435D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0.410" v="1516" actId="208"/>
        <pc:sldMkLst>
          <pc:docMk/>
          <pc:sldMk cId="108416546" sldId="277"/>
        </pc:sldMkLst>
        <pc:spChg chg="mod">
          <ac:chgData name="Sarawoot Kongyoung" userId="3c6e786b-6c74-44bb-b33c-0040d5d8c246" providerId="ADAL" clId="{962E4C19-0485-4231-9B82-70546711EBC7}" dt="2024-08-18T04:43:39.635" v="1496" actId="20577"/>
          <ac:spMkLst>
            <pc:docMk/>
            <pc:sldMk cId="108416546" sldId="277"/>
            <ac:spMk id="2" creationId="{6187EC2D-9165-4276-9039-10844971CE7F}"/>
          </ac:spMkLst>
        </pc:spChg>
        <pc:spChg chg="add del mod">
          <ac:chgData name="Sarawoot Kongyoung" userId="3c6e786b-6c74-44bb-b33c-0040d5d8c246" providerId="ADAL" clId="{962E4C19-0485-4231-9B82-70546711EBC7}" dt="2024-08-18T04:45:49.187" v="1510" actId="207"/>
          <ac:spMkLst>
            <pc:docMk/>
            <pc:sldMk cId="108416546" sldId="277"/>
            <ac:spMk id="3" creationId="{815A5F94-DFD1-AC70-A324-28E3BCA9E2E4}"/>
          </ac:spMkLst>
        </pc:spChg>
        <pc:spChg chg="add mod">
          <ac:chgData name="Sarawoot Kongyoung" userId="3c6e786b-6c74-44bb-b33c-0040d5d8c246" providerId="ADAL" clId="{962E4C19-0485-4231-9B82-70546711EBC7}" dt="2024-08-18T04:45:17.430" v="1499"/>
          <ac:spMkLst>
            <pc:docMk/>
            <pc:sldMk cId="108416546" sldId="277"/>
            <ac:spMk id="6" creationId="{F38447E9-13A8-441F-56AD-E85FA2676BBB}"/>
          </ac:spMkLst>
        </pc:spChg>
        <pc:picChg chg="add mod">
          <ac:chgData name="Sarawoot Kongyoung" userId="3c6e786b-6c74-44bb-b33c-0040d5d8c246" providerId="ADAL" clId="{962E4C19-0485-4231-9B82-70546711EBC7}" dt="2024-08-18T04:45:25.350" v="1503" actId="1076"/>
          <ac:picMkLst>
            <pc:docMk/>
            <pc:sldMk cId="108416546" sldId="277"/>
            <ac:picMk id="5" creationId="{5243CB72-732D-2E40-FB30-CCEE75693D57}"/>
          </ac:picMkLst>
        </pc:picChg>
        <pc:picChg chg="add mod">
          <ac:chgData name="Sarawoot Kongyoung" userId="3c6e786b-6c74-44bb-b33c-0040d5d8c246" providerId="ADAL" clId="{962E4C19-0485-4231-9B82-70546711EBC7}" dt="2024-08-18T04:46:00.118" v="1512" actId="1076"/>
          <ac:picMkLst>
            <pc:docMk/>
            <pc:sldMk cId="108416546" sldId="277"/>
            <ac:picMk id="8" creationId="{4F2E8819-0256-F62E-B813-0E4C521A2BF8}"/>
          </ac:picMkLst>
        </pc:picChg>
        <pc:picChg chg="add mod">
          <ac:chgData name="Sarawoot Kongyoung" userId="3c6e786b-6c74-44bb-b33c-0040d5d8c246" providerId="ADAL" clId="{962E4C19-0485-4231-9B82-70546711EBC7}" dt="2024-08-18T04:47:10.410" v="1516" actId="208"/>
          <ac:picMkLst>
            <pc:docMk/>
            <pc:sldMk cId="108416546" sldId="277"/>
            <ac:picMk id="10" creationId="{9B911334-8479-C296-CEE0-10FAE01330D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8:46.645" v="1532" actId="208"/>
        <pc:sldMkLst>
          <pc:docMk/>
          <pc:sldMk cId="3238622854" sldId="278"/>
        </pc:sldMkLst>
        <pc:spChg chg="mod">
          <ac:chgData name="Sarawoot Kongyoung" userId="3c6e786b-6c74-44bb-b33c-0040d5d8c246" providerId="ADAL" clId="{962E4C19-0485-4231-9B82-70546711EBC7}" dt="2024-08-18T04:47:46.071" v="1523" actId="20577"/>
          <ac:spMkLst>
            <pc:docMk/>
            <pc:sldMk cId="3238622854" sldId="278"/>
            <ac:spMk id="2" creationId="{A00455E4-58DD-5837-82F0-2767A85C954B}"/>
          </ac:spMkLst>
        </pc:spChg>
        <pc:spChg chg="add del mod">
          <ac:chgData name="Sarawoot Kongyoung" userId="3c6e786b-6c74-44bb-b33c-0040d5d8c246" providerId="ADAL" clId="{962E4C19-0485-4231-9B82-70546711EBC7}" dt="2024-08-18T04:48:15.580" v="1529" actId="207"/>
          <ac:spMkLst>
            <pc:docMk/>
            <pc:sldMk cId="3238622854" sldId="278"/>
            <ac:spMk id="3" creationId="{B503E5DE-6C2F-3AFE-E4FC-12964037686C}"/>
          </ac:spMkLst>
        </pc:spChg>
        <pc:spChg chg="add mod">
          <ac:chgData name="Sarawoot Kongyoung" userId="3c6e786b-6c74-44bb-b33c-0040d5d8c246" providerId="ADAL" clId="{962E4C19-0485-4231-9B82-70546711EBC7}" dt="2024-08-18T04:48:04.822" v="1526"/>
          <ac:spMkLst>
            <pc:docMk/>
            <pc:sldMk cId="3238622854" sldId="278"/>
            <ac:spMk id="6" creationId="{88878040-BC9D-BA0D-4F48-C902226D4252}"/>
          </ac:spMkLst>
        </pc:spChg>
        <pc:picChg chg="add">
          <ac:chgData name="Sarawoot Kongyoung" userId="3c6e786b-6c74-44bb-b33c-0040d5d8c246" providerId="ADAL" clId="{962E4C19-0485-4231-9B82-70546711EBC7}" dt="2024-08-18T04:48:00.536" v="1524" actId="22"/>
          <ac:picMkLst>
            <pc:docMk/>
            <pc:sldMk cId="3238622854" sldId="278"/>
            <ac:picMk id="5" creationId="{121A0129-B71A-DB08-6858-43ADECC816E2}"/>
          </ac:picMkLst>
        </pc:picChg>
        <pc:picChg chg="add mod">
          <ac:chgData name="Sarawoot Kongyoung" userId="3c6e786b-6c74-44bb-b33c-0040d5d8c246" providerId="ADAL" clId="{962E4C19-0485-4231-9B82-70546711EBC7}" dt="2024-08-18T04:48:46.645" v="1532" actId="208"/>
          <ac:picMkLst>
            <pc:docMk/>
            <pc:sldMk cId="3238622854" sldId="278"/>
            <ac:picMk id="8" creationId="{CCE7F50D-3528-1965-A6C2-0F7849093BB6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62691008" sldId="279"/>
        </pc:sldMkLst>
        <pc:spChg chg="mod">
          <ac:chgData name="Sarawoot Kongyoung" userId="3c6e786b-6c74-44bb-b33c-0040d5d8c246" providerId="ADAL" clId="{962E4C19-0485-4231-9B82-70546711EBC7}" dt="2024-08-18T04:49:24.516" v="1564" actId="20577"/>
          <ac:spMkLst>
            <pc:docMk/>
            <pc:sldMk cId="1162691008" sldId="279"/>
            <ac:spMk id="2" creationId="{5DC8B998-D985-0876-25EB-D4C3CC1BF8C2}"/>
          </ac:spMkLst>
        </pc:spChg>
        <pc:spChg chg="del">
          <ac:chgData name="Sarawoot Kongyoung" userId="3c6e786b-6c74-44bb-b33c-0040d5d8c246" providerId="ADAL" clId="{962E4C19-0485-4231-9B82-70546711EBC7}" dt="2024-08-18T04:49:55.422" v="1565" actId="22"/>
          <ac:spMkLst>
            <pc:docMk/>
            <pc:sldMk cId="1162691008" sldId="279"/>
            <ac:spMk id="3" creationId="{75F76540-5B11-197A-43D5-060CE680EF5E}"/>
          </ac:spMkLst>
        </pc:spChg>
        <pc:spChg chg="mod">
          <ac:chgData name="Sarawoot Kongyoung" userId="3c6e786b-6c74-44bb-b33c-0040d5d8c246" providerId="ADAL" clId="{962E4C19-0485-4231-9B82-70546711EBC7}" dt="2024-08-18T04:50:12.745" v="1567"/>
          <ac:spMkLst>
            <pc:docMk/>
            <pc:sldMk cId="1162691008" sldId="279"/>
            <ac:spMk id="8" creationId="{A346C373-9ED7-6671-412C-7F22661B077D}"/>
          </ac:spMkLst>
        </pc:spChg>
        <pc:spChg chg="add mod">
          <ac:chgData name="Sarawoot Kongyoung" userId="3c6e786b-6c74-44bb-b33c-0040d5d8c246" providerId="ADAL" clId="{962E4C19-0485-4231-9B82-70546711EBC7}" dt="2024-08-18T04:51:12.157" v="1590" actId="20577"/>
          <ac:spMkLst>
            <pc:docMk/>
            <pc:sldMk cId="1162691008" sldId="279"/>
            <ac:spMk id="9" creationId="{8E94E85A-751A-EA45-FC5F-E0B88737C6F1}"/>
          </ac:spMkLst>
        </pc:spChg>
        <pc:grpChg chg="add mod">
          <ac:chgData name="Sarawoot Kongyoung" userId="3c6e786b-6c74-44bb-b33c-0040d5d8c246" providerId="ADAL" clId="{962E4C19-0485-4231-9B82-70546711EBC7}" dt="2024-08-18T04:50:16.615" v="1568" actId="1076"/>
          <ac:grpSpMkLst>
            <pc:docMk/>
            <pc:sldMk cId="1162691008" sldId="279"/>
            <ac:grpSpMk id="6" creationId="{1CFC2D71-9AF3-D0D6-2251-3E57A00BBC63}"/>
          </ac:grpSpMkLst>
        </pc:grpChg>
        <pc:picChg chg="add mod ord">
          <ac:chgData name="Sarawoot Kongyoung" userId="3c6e786b-6c74-44bb-b33c-0040d5d8c246" providerId="ADAL" clId="{962E4C19-0485-4231-9B82-70546711EBC7}" dt="2024-08-18T04:49:58.892" v="1566" actId="1076"/>
          <ac:picMkLst>
            <pc:docMk/>
            <pc:sldMk cId="1162691008" sldId="279"/>
            <ac:picMk id="5" creationId="{ADFFFFE9-0819-E74A-C34C-88DA36551DBB}"/>
          </ac:picMkLst>
        </pc:picChg>
        <pc:cxnChg chg="mod">
          <ac:chgData name="Sarawoot Kongyoung" userId="3c6e786b-6c74-44bb-b33c-0040d5d8c246" providerId="ADAL" clId="{962E4C19-0485-4231-9B82-70546711EBC7}" dt="2024-08-18T04:50:21.014" v="1569" actId="14100"/>
          <ac:cxnSpMkLst>
            <pc:docMk/>
            <pc:sldMk cId="1162691008" sldId="279"/>
            <ac:cxnSpMk id="7" creationId="{778EF1CF-6FE6-8F87-7415-83833BDCF2EA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5558166" sldId="280"/>
        </pc:sldMkLst>
        <pc:spChg chg="mod">
          <ac:chgData name="Sarawoot Kongyoung" userId="3c6e786b-6c74-44bb-b33c-0040d5d8c246" providerId="ADAL" clId="{962E4C19-0485-4231-9B82-70546711EBC7}" dt="2024-08-18T04:51:23.314" v="1593"/>
          <ac:spMkLst>
            <pc:docMk/>
            <pc:sldMk cId="85558166" sldId="280"/>
            <ac:spMk id="2" creationId="{678648D4-E93C-F43A-C3A6-D33AE43C9BD3}"/>
          </ac:spMkLst>
        </pc:spChg>
        <pc:spChg chg="del">
          <ac:chgData name="Sarawoot Kongyoung" userId="3c6e786b-6c74-44bb-b33c-0040d5d8c246" providerId="ADAL" clId="{962E4C19-0485-4231-9B82-70546711EBC7}" dt="2024-08-18T04:51:16.436" v="1592" actId="22"/>
          <ac:spMkLst>
            <pc:docMk/>
            <pc:sldMk cId="85558166" sldId="280"/>
            <ac:spMk id="3" creationId="{7F5E04A7-C634-F404-4BCE-1E5603A499A2}"/>
          </ac:spMkLst>
        </pc:spChg>
        <pc:spChg chg="mod">
          <ac:chgData name="Sarawoot Kongyoung" userId="3c6e786b-6c74-44bb-b33c-0040d5d8c246" providerId="ADAL" clId="{962E4C19-0485-4231-9B82-70546711EBC7}" dt="2024-08-18T04:51:30.715" v="1594"/>
          <ac:spMkLst>
            <pc:docMk/>
            <pc:sldMk cId="85558166" sldId="280"/>
            <ac:spMk id="8" creationId="{0FF42003-1B55-5A22-372D-275F71B30F9E}"/>
          </ac:spMkLst>
        </pc:spChg>
        <pc:spChg chg="add mod">
          <ac:chgData name="Sarawoot Kongyoung" userId="3c6e786b-6c74-44bb-b33c-0040d5d8c246" providerId="ADAL" clId="{962E4C19-0485-4231-9B82-70546711EBC7}" dt="2024-08-18T04:51:49.994" v="1609" actId="20577"/>
          <ac:spMkLst>
            <pc:docMk/>
            <pc:sldMk cId="85558166" sldId="280"/>
            <ac:spMk id="9" creationId="{DA66C9C0-F2B3-9424-A81F-A059556313B6}"/>
          </ac:spMkLst>
        </pc:spChg>
        <pc:grpChg chg="add mod">
          <ac:chgData name="Sarawoot Kongyoung" userId="3c6e786b-6c74-44bb-b33c-0040d5d8c246" providerId="ADAL" clId="{962E4C19-0485-4231-9B82-70546711EBC7}" dt="2024-08-18T04:51:35.925" v="1596" actId="14100"/>
          <ac:grpSpMkLst>
            <pc:docMk/>
            <pc:sldMk cId="85558166" sldId="280"/>
            <ac:grpSpMk id="6" creationId="{DA569457-80DC-4C09-345F-8FBB62247623}"/>
          </ac:grpSpMkLst>
        </pc:grpChg>
        <pc:picChg chg="add mod ord">
          <ac:chgData name="Sarawoot Kongyoung" userId="3c6e786b-6c74-44bb-b33c-0040d5d8c246" providerId="ADAL" clId="{962E4C19-0485-4231-9B82-70546711EBC7}" dt="2024-08-18T04:51:16.436" v="1592" actId="22"/>
          <ac:picMkLst>
            <pc:docMk/>
            <pc:sldMk cId="85558166" sldId="280"/>
            <ac:picMk id="5" creationId="{7104242D-6096-EC0D-2732-A2E2F874FE76}"/>
          </ac:picMkLst>
        </pc:picChg>
        <pc:cxnChg chg="mod">
          <ac:chgData name="Sarawoot Kongyoung" userId="3c6e786b-6c74-44bb-b33c-0040d5d8c246" providerId="ADAL" clId="{962E4C19-0485-4231-9B82-70546711EBC7}" dt="2024-08-18T04:51:40.846" v="1597" actId="14100"/>
          <ac:cxnSpMkLst>
            <pc:docMk/>
            <pc:sldMk cId="85558166" sldId="280"/>
            <ac:cxnSpMk id="7" creationId="{285E0B17-FB1E-1EDC-B273-85CA853B0B64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89335672" sldId="281"/>
        </pc:sldMkLst>
        <pc:spChg chg="mod">
          <ac:chgData name="Sarawoot Kongyoung" userId="3c6e786b-6c74-44bb-b33c-0040d5d8c246" providerId="ADAL" clId="{962E4C19-0485-4231-9B82-70546711EBC7}" dt="2024-08-18T07:09:06.871" v="1651" actId="20577"/>
          <ac:spMkLst>
            <pc:docMk/>
            <pc:sldMk cId="2589335672" sldId="281"/>
            <ac:spMk id="2" creationId="{F5F28096-D4F0-5B9B-6326-45409F994D24}"/>
          </ac:spMkLst>
        </pc:spChg>
        <pc:spChg chg="del">
          <ac:chgData name="Sarawoot Kongyoung" userId="3c6e786b-6c74-44bb-b33c-0040d5d8c246" providerId="ADAL" clId="{962E4C19-0485-4231-9B82-70546711EBC7}" dt="2024-08-18T07:08:48.817" v="1611" actId="22"/>
          <ac:spMkLst>
            <pc:docMk/>
            <pc:sldMk cId="2589335672" sldId="281"/>
            <ac:spMk id="3" creationId="{73A0EF8B-DFCA-541D-A117-15E7F00E54ED}"/>
          </ac:spMkLst>
        </pc:spChg>
        <pc:spChg chg="mod">
          <ac:chgData name="Sarawoot Kongyoung" userId="3c6e786b-6c74-44bb-b33c-0040d5d8c246" providerId="ADAL" clId="{962E4C19-0485-4231-9B82-70546711EBC7}" dt="2024-08-18T07:10:44.970" v="1697" actId="1076"/>
          <ac:spMkLst>
            <pc:docMk/>
            <pc:sldMk cId="2589335672" sldId="281"/>
            <ac:spMk id="8" creationId="{C0218701-FC14-4DB3-3A8C-D58A52EFF1A5}"/>
          </ac:spMkLst>
        </pc:spChg>
        <pc:spChg chg="add mod">
          <ac:chgData name="Sarawoot Kongyoung" userId="3c6e786b-6c74-44bb-b33c-0040d5d8c246" providerId="ADAL" clId="{962E4C19-0485-4231-9B82-70546711EBC7}" dt="2024-08-18T07:10:47.360" v="1698" actId="1076"/>
          <ac:spMkLst>
            <pc:docMk/>
            <pc:sldMk cId="2589335672" sldId="281"/>
            <ac:spMk id="9" creationId="{D03D607D-17E4-CBFC-F214-2A52C3B1043E}"/>
          </ac:spMkLst>
        </pc:spChg>
        <pc:spChg chg="mod">
          <ac:chgData name="Sarawoot Kongyoung" userId="3c6e786b-6c74-44bb-b33c-0040d5d8c246" providerId="ADAL" clId="{962E4C19-0485-4231-9B82-70546711EBC7}" dt="2024-08-18T07:09:43.742" v="1660" actId="20577"/>
          <ac:spMkLst>
            <pc:docMk/>
            <pc:sldMk cId="2589335672" sldId="281"/>
            <ac:spMk id="13" creationId="{E0BC5DF9-1EF5-22DC-1ABC-B6CB035DBF0C}"/>
          </ac:spMkLst>
        </pc:spChg>
        <pc:spChg chg="add mod">
          <ac:chgData name="Sarawoot Kongyoung" userId="3c6e786b-6c74-44bb-b33c-0040d5d8c246" providerId="ADAL" clId="{962E4C19-0485-4231-9B82-70546711EBC7}" dt="2024-08-18T07:10:27.492" v="1691" actId="1076"/>
          <ac:spMkLst>
            <pc:docMk/>
            <pc:sldMk cId="2589335672" sldId="281"/>
            <ac:spMk id="14" creationId="{FBE959FF-DDA4-371C-AEB5-5317528543E3}"/>
          </ac:spMkLst>
        </pc:spChg>
        <pc:spChg chg="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7" creationId="{C0CCAB7F-0397-6BA6-6E3E-5B6E76C97811}"/>
          </ac:spMkLst>
        </pc:spChg>
        <pc:spChg chg="add 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8" creationId="{8E0870B5-2FE5-3BC1-C85F-AB6139BB0ACF}"/>
          </ac:spMkLst>
        </pc:spChg>
        <pc:spChg chg="mod">
          <ac:chgData name="Sarawoot Kongyoung" userId="3c6e786b-6c74-44bb-b33c-0040d5d8c246" providerId="ADAL" clId="{962E4C19-0485-4231-9B82-70546711EBC7}" dt="2024-08-18T07:11:12.246" v="1705" actId="20577"/>
          <ac:spMkLst>
            <pc:docMk/>
            <pc:sldMk cId="2589335672" sldId="281"/>
            <ac:spMk id="27" creationId="{3069F27F-7A85-EB79-E405-CAAE6A0970ED}"/>
          </ac:spMkLst>
        </pc:spChg>
        <pc:spChg chg="add mod">
          <ac:chgData name="Sarawoot Kongyoung" userId="3c6e786b-6c74-44bb-b33c-0040d5d8c246" providerId="ADAL" clId="{962E4C19-0485-4231-9B82-70546711EBC7}" dt="2024-08-18T07:11:19.987" v="1720" actId="20577"/>
          <ac:spMkLst>
            <pc:docMk/>
            <pc:sldMk cId="2589335672" sldId="281"/>
            <ac:spMk id="28" creationId="{AB8E1493-AA50-CD09-DB00-FF41965D5158}"/>
          </ac:spMkLst>
        </pc:spChg>
        <pc:spChg chg="add">
          <ac:chgData name="Sarawoot Kongyoung" userId="3c6e786b-6c74-44bb-b33c-0040d5d8c246" providerId="ADAL" clId="{962E4C19-0485-4231-9B82-70546711EBC7}" dt="2024-08-18T07:11:33.955" v="1721" actId="11529"/>
          <ac:spMkLst>
            <pc:docMk/>
            <pc:sldMk cId="2589335672" sldId="281"/>
            <ac:spMk id="31" creationId="{822515CF-8097-C238-8C47-74789B132C64}"/>
          </ac:spMkLst>
        </pc:s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6" creationId="{20C7AD59-8225-FCFF-7ACD-0651AC4DEE05}"/>
          </ac:grpSpMkLst>
        </pc:gr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11" creationId="{B4E3B168-F7BA-EFD2-1CBD-7F0EECFC2909}"/>
          </ac:grpSpMkLst>
        </pc:grpChg>
        <pc:grpChg chg="add mod">
          <ac:chgData name="Sarawoot Kongyoung" userId="3c6e786b-6c74-44bb-b33c-0040d5d8c246" providerId="ADAL" clId="{962E4C19-0485-4231-9B82-70546711EBC7}" dt="2024-08-18T07:09:30.402" v="1656"/>
          <ac:grpSpMkLst>
            <pc:docMk/>
            <pc:sldMk cId="2589335672" sldId="281"/>
            <ac:grpSpMk id="15" creationId="{3DC32735-3C16-5C08-122F-71B164CF057E}"/>
          </ac:grpSpMkLst>
        </pc:grpChg>
        <pc:grpChg chg="add mod">
          <ac:chgData name="Sarawoot Kongyoung" userId="3c6e786b-6c74-44bb-b33c-0040d5d8c246" providerId="ADAL" clId="{962E4C19-0485-4231-9B82-70546711EBC7}" dt="2024-08-18T07:10:58.063" v="1701" actId="1076"/>
          <ac:grpSpMkLst>
            <pc:docMk/>
            <pc:sldMk cId="2589335672" sldId="281"/>
            <ac:grpSpMk id="25" creationId="{E39FD99A-468C-4BF3-87BC-D7CA86A0AED4}"/>
          </ac:grpSpMkLst>
        </pc:grpChg>
        <pc:picChg chg="add mod ord">
          <ac:chgData name="Sarawoot Kongyoung" userId="3c6e786b-6c74-44bb-b33c-0040d5d8c246" providerId="ADAL" clId="{962E4C19-0485-4231-9B82-70546711EBC7}" dt="2024-08-18T07:10:27.492" v="1691" actId="1076"/>
          <ac:picMkLst>
            <pc:docMk/>
            <pc:sldMk cId="2589335672" sldId="281"/>
            <ac:picMk id="5" creationId="{79AD6E1C-ACCA-B33D-C93B-172217364FED}"/>
          </ac:picMkLst>
        </pc:picChg>
        <pc:picChg chg="add mod">
          <ac:chgData name="Sarawoot Kongyoung" userId="3c6e786b-6c74-44bb-b33c-0040d5d8c246" providerId="ADAL" clId="{962E4C19-0485-4231-9B82-70546711EBC7}" dt="2024-08-18T07:10:35.118" v="1695" actId="208"/>
          <ac:picMkLst>
            <pc:docMk/>
            <pc:sldMk cId="2589335672" sldId="281"/>
            <ac:picMk id="22" creationId="{8C5D736A-E663-4FB3-4298-2E75B1E82D4E}"/>
          </ac:picMkLst>
        </pc:picChg>
        <pc:cxnChg chg="mod">
          <ac:chgData name="Sarawoot Kongyoung" userId="3c6e786b-6c74-44bb-b33c-0040d5d8c246" providerId="ADAL" clId="{962E4C19-0485-4231-9B82-70546711EBC7}" dt="2024-08-18T07:10:50.418" v="1699" actId="14100"/>
          <ac:cxnSpMkLst>
            <pc:docMk/>
            <pc:sldMk cId="2589335672" sldId="281"/>
            <ac:cxnSpMk id="7" creationId="{DDEE0D6C-B580-2A37-70BF-833A3489293C}"/>
          </ac:cxnSpMkLst>
        </pc:cxnChg>
        <pc:cxnChg chg="mod">
          <ac:chgData name="Sarawoot Kongyoung" userId="3c6e786b-6c74-44bb-b33c-0040d5d8c246" providerId="ADAL" clId="{962E4C19-0485-4231-9B82-70546711EBC7}" dt="2024-08-18T07:09:42.526" v="1659" actId="14100"/>
          <ac:cxnSpMkLst>
            <pc:docMk/>
            <pc:sldMk cId="2589335672" sldId="281"/>
            <ac:cxnSpMk id="12" creationId="{34994979-5F66-3149-E9EF-4E097B83177C}"/>
          </ac:cxnSpMkLst>
        </pc:cxnChg>
        <pc:cxnChg chg="mod">
          <ac:chgData name="Sarawoot Kongyoung" userId="3c6e786b-6c74-44bb-b33c-0040d5d8c246" providerId="ADAL" clId="{962E4C19-0485-4231-9B82-70546711EBC7}" dt="2024-08-18T07:09:30.402" v="1656"/>
          <ac:cxnSpMkLst>
            <pc:docMk/>
            <pc:sldMk cId="2589335672" sldId="281"/>
            <ac:cxnSpMk id="16" creationId="{EEBD951D-B698-A2FA-653A-489F29921182}"/>
          </ac:cxnSpMkLst>
        </pc:cxnChg>
        <pc:cxnChg chg="mod">
          <ac:chgData name="Sarawoot Kongyoung" userId="3c6e786b-6c74-44bb-b33c-0040d5d8c246" providerId="ADAL" clId="{962E4C19-0485-4231-9B82-70546711EBC7}" dt="2024-08-18T07:11:04.346" v="1703" actId="14100"/>
          <ac:cxnSpMkLst>
            <pc:docMk/>
            <pc:sldMk cId="2589335672" sldId="281"/>
            <ac:cxnSpMk id="26" creationId="{CA559038-06A3-333E-C680-BAE9512F0ED7}"/>
          </ac:cxnSpMkLst>
        </pc:cxnChg>
      </pc:sldChg>
      <pc:sldChg chg="modSp new mod ord">
        <pc:chgData name="Sarawoot Kongyoung" userId="3c6e786b-6c74-44bb-b33c-0040d5d8c246" providerId="ADAL" clId="{962E4C19-0485-4231-9B82-70546711EBC7}" dt="2024-08-18T07:30:13.227" v="1937" actId="20577"/>
        <pc:sldMkLst>
          <pc:docMk/>
          <pc:sldMk cId="40993003" sldId="282"/>
        </pc:sldMkLst>
        <pc:spChg chg="mod">
          <ac:chgData name="Sarawoot Kongyoung" userId="3c6e786b-6c74-44bb-b33c-0040d5d8c246" providerId="ADAL" clId="{962E4C19-0485-4231-9B82-70546711EBC7}" dt="2024-08-18T07:19:22.055" v="1786"/>
          <ac:spMkLst>
            <pc:docMk/>
            <pc:sldMk cId="40993003" sldId="282"/>
            <ac:spMk id="2" creationId="{2925A01B-40EB-AD82-AB3B-E8D1336CCE45}"/>
          </ac:spMkLst>
        </pc:spChg>
        <pc:spChg chg="mod">
          <ac:chgData name="Sarawoot Kongyoung" userId="3c6e786b-6c74-44bb-b33c-0040d5d8c246" providerId="ADAL" clId="{962E4C19-0485-4231-9B82-70546711EBC7}" dt="2024-08-18T07:30:13.227" v="1937" actId="20577"/>
          <ac:spMkLst>
            <pc:docMk/>
            <pc:sldMk cId="40993003" sldId="282"/>
            <ac:spMk id="3" creationId="{CC9B323B-331B-3477-44A7-759F154326C8}"/>
          </ac:spMkLst>
        </pc:sp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284239667" sldId="283"/>
        </pc:sldMkLst>
        <pc:spChg chg="add mod">
          <ac:chgData name="Sarawoot Kongyoung" userId="3c6e786b-6c74-44bb-b33c-0040d5d8c246" providerId="ADAL" clId="{962E4C19-0485-4231-9B82-70546711EBC7}" dt="2024-08-18T07:16:48.995" v="1779" actId="12"/>
          <ac:spMkLst>
            <pc:docMk/>
            <pc:sldMk cId="3284239667" sldId="283"/>
            <ac:spMk id="4" creationId="{1821AE5B-6487-3726-48CA-266DE9C1C34C}"/>
          </ac:spMkLst>
        </pc:spChg>
        <pc:spChg chg="del">
          <ac:chgData name="Sarawoot Kongyoung" userId="3c6e786b-6c74-44bb-b33c-0040d5d8c246" providerId="ADAL" clId="{962E4C19-0485-4231-9B82-70546711EBC7}" dt="2024-08-18T07:12:09.053" v="1725" actId="478"/>
          <ac:spMkLst>
            <pc:docMk/>
            <pc:sldMk cId="3284239667" sldId="283"/>
            <ac:spMk id="9" creationId="{C0731637-4FC2-91B9-6DE7-FABB171446DA}"/>
          </ac:spMkLst>
        </pc:spChg>
        <pc:grpChg chg="del">
          <ac:chgData name="Sarawoot Kongyoung" userId="3c6e786b-6c74-44bb-b33c-0040d5d8c246" providerId="ADAL" clId="{962E4C19-0485-4231-9B82-70546711EBC7}" dt="2024-08-18T07:12:16.230" v="1726" actId="478"/>
          <ac:grpSpMkLst>
            <pc:docMk/>
            <pc:sldMk cId="3284239667" sldId="283"/>
            <ac:grpSpMk id="6" creationId="{9E166188-55A6-A3E4-3101-10F25868747D}"/>
          </ac:grpSpMkLst>
        </pc:grpChg>
        <pc:picChg chg="del">
          <ac:chgData name="Sarawoot Kongyoung" userId="3c6e786b-6c74-44bb-b33c-0040d5d8c246" providerId="ADAL" clId="{962E4C19-0485-4231-9B82-70546711EBC7}" dt="2024-08-18T07:12:02.476" v="1724" actId="478"/>
          <ac:picMkLst>
            <pc:docMk/>
            <pc:sldMk cId="3284239667" sldId="283"/>
            <ac:picMk id="5" creationId="{6EDA23A1-4FAC-E202-FB0F-4441C75CFAC0}"/>
          </ac:picMkLst>
        </pc:picChg>
        <pc:picChg chg="add mod">
          <ac:chgData name="Sarawoot Kongyoung" userId="3c6e786b-6c74-44bb-b33c-0040d5d8c246" providerId="ADAL" clId="{962E4C19-0485-4231-9B82-70546711EBC7}" dt="2024-08-18T07:17:02.264" v="1781" actId="1076"/>
          <ac:picMkLst>
            <pc:docMk/>
            <pc:sldMk cId="3284239667" sldId="283"/>
            <ac:picMk id="11" creationId="{06BEDBB0-EB2C-EE7D-2391-5340A5C7FCD1}"/>
          </ac:picMkLst>
        </pc:picChg>
      </pc:sldChg>
      <pc:sldChg chg="addSp delSp modSp new mod ord">
        <pc:chgData name="Sarawoot Kongyoung" userId="3c6e786b-6c74-44bb-b33c-0040d5d8c246" providerId="ADAL" clId="{962E4C19-0485-4231-9B82-70546711EBC7}" dt="2024-08-18T07:27:24.502" v="1914"/>
        <pc:sldMkLst>
          <pc:docMk/>
          <pc:sldMk cId="1515938601" sldId="284"/>
        </pc:sldMkLst>
        <pc:spChg chg="add">
          <ac:chgData name="Sarawoot Kongyoung" userId="3c6e786b-6c74-44bb-b33c-0040d5d8c246" providerId="ADAL" clId="{962E4C19-0485-4231-9B82-70546711EBC7}" dt="2024-08-18T07:21:08.318" v="1790"/>
          <ac:spMkLst>
            <pc:docMk/>
            <pc:sldMk cId="1515938601" sldId="284"/>
            <ac:spMk id="3" creationId="{61BD9FFB-A35F-1124-8EE3-D9B99AC84E58}"/>
          </ac:spMkLst>
        </pc:spChg>
        <pc:spChg chg="add mod">
          <ac:chgData name="Sarawoot Kongyoung" userId="3c6e786b-6c74-44bb-b33c-0040d5d8c246" providerId="ADAL" clId="{962E4C19-0485-4231-9B82-70546711EBC7}" dt="2024-08-18T07:25:59.673" v="1888" actId="14100"/>
          <ac:spMkLst>
            <pc:docMk/>
            <pc:sldMk cId="1515938601" sldId="284"/>
            <ac:spMk id="5" creationId="{B1232E19-0236-8379-ECB9-FC7AAB36A110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6" creationId="{F88238E5-A27D-7A07-FC53-38755EB2CD05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7" creationId="{DB671335-65E1-51C7-2A1B-3C165D2DD651}"/>
          </ac:spMkLst>
        </pc:spChg>
        <pc:spChg chg="add mod">
          <ac:chgData name="Sarawoot Kongyoung" userId="3c6e786b-6c74-44bb-b33c-0040d5d8c246" providerId="ADAL" clId="{962E4C19-0485-4231-9B82-70546711EBC7}" dt="2024-08-18T07:26:56.052" v="1912" actId="20577"/>
          <ac:spMkLst>
            <pc:docMk/>
            <pc:sldMk cId="1515938601" sldId="284"/>
            <ac:spMk id="9" creationId="{6889AF63-C7D7-DBC6-0C88-B58D229BCC02}"/>
          </ac:spMkLst>
        </pc:spChg>
        <pc:picChg chg="add mod">
          <ac:chgData name="Sarawoot Kongyoung" userId="3c6e786b-6c74-44bb-b33c-0040d5d8c246" providerId="ADAL" clId="{962E4C19-0485-4231-9B82-70546711EBC7}" dt="2024-08-18T07:24:26.951" v="1880" actId="1076"/>
          <ac:picMkLst>
            <pc:docMk/>
            <pc:sldMk cId="1515938601" sldId="284"/>
            <ac:picMk id="2" creationId="{5D5E52AB-0142-4163-0301-D17959DD8B7F}"/>
          </ac:picMkLst>
        </pc:picChg>
        <pc:picChg chg="add">
          <ac:chgData name="Sarawoot Kongyoung" userId="3c6e786b-6c74-44bb-b33c-0040d5d8c246" providerId="ADAL" clId="{962E4C19-0485-4231-9B82-70546711EBC7}" dt="2024-08-18T07:25:21.992" v="1882"/>
          <ac:picMkLst>
            <pc:docMk/>
            <pc:sldMk cId="1515938601" sldId="284"/>
            <ac:picMk id="19459" creationId="{2C39BFD7-F261-64B0-EBFB-A44C2422A319}"/>
          </ac:picMkLst>
        </pc:picChg>
        <pc:picChg chg="add del">
          <ac:chgData name="Sarawoot Kongyoung" userId="3c6e786b-6c74-44bb-b33c-0040d5d8c246" providerId="ADAL" clId="{962E4C19-0485-4231-9B82-70546711EBC7}" dt="2024-08-18T07:25:46.215" v="1884" actId="478"/>
          <ac:picMkLst>
            <pc:docMk/>
            <pc:sldMk cId="1515938601" sldId="284"/>
            <ac:picMk id="19461" creationId="{AFA38688-5CE5-11D0-FD75-CFFA00219387}"/>
          </ac:picMkLst>
        </pc:picChg>
        <pc:picChg chg="add mod">
          <ac:chgData name="Sarawoot Kongyoung" userId="3c6e786b-6c74-44bb-b33c-0040d5d8c246" providerId="ADAL" clId="{962E4C19-0485-4231-9B82-70546711EBC7}" dt="2024-08-18T07:26:05.796" v="1891" actId="1076"/>
          <ac:picMkLst>
            <pc:docMk/>
            <pc:sldMk cId="1515938601" sldId="284"/>
            <ac:picMk id="19463" creationId="{46AD1206-FAB8-004E-CB30-4DB42D08F5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38:52.630" v="2017" actId="20577"/>
        <pc:sldMkLst>
          <pc:docMk/>
          <pc:sldMk cId="3273651753" sldId="285"/>
        </pc:sldMkLst>
        <pc:spChg chg="mod">
          <ac:chgData name="Sarawoot Kongyoung" userId="3c6e786b-6c74-44bb-b33c-0040d5d8c246" providerId="ADAL" clId="{962E4C19-0485-4231-9B82-70546711EBC7}" dt="2024-08-18T07:31:49.088" v="1943"/>
          <ac:spMkLst>
            <pc:docMk/>
            <pc:sldMk cId="3273651753" sldId="285"/>
            <ac:spMk id="2" creationId="{3B56925D-C7A8-BF54-16D9-7C933620698B}"/>
          </ac:spMkLst>
        </pc:spChg>
        <pc:spChg chg="mod">
          <ac:chgData name="Sarawoot Kongyoung" userId="3c6e786b-6c74-44bb-b33c-0040d5d8c246" providerId="ADAL" clId="{962E4C19-0485-4231-9B82-70546711EBC7}" dt="2024-08-18T07:34:22.429" v="1977"/>
          <ac:spMkLst>
            <pc:docMk/>
            <pc:sldMk cId="3273651753" sldId="285"/>
            <ac:spMk id="3" creationId="{88F3BFEA-F345-8F47-86CB-B985E4821C37}"/>
          </ac:spMkLst>
        </pc:spChg>
        <pc:spChg chg="add del">
          <ac:chgData name="Sarawoot Kongyoung" userId="3c6e786b-6c74-44bb-b33c-0040d5d8c246" providerId="ADAL" clId="{962E4C19-0485-4231-9B82-70546711EBC7}" dt="2024-08-18T07:38:00.375" v="2002" actId="22"/>
          <ac:spMkLst>
            <pc:docMk/>
            <pc:sldMk cId="3273651753" sldId="285"/>
            <ac:spMk id="13" creationId="{AAC80EFC-A30F-BB81-FA14-C25CACCDEE98}"/>
          </ac:spMkLst>
        </pc:spChg>
        <pc:spChg chg="add mod">
          <ac:chgData name="Sarawoot Kongyoung" userId="3c6e786b-6c74-44bb-b33c-0040d5d8c246" providerId="ADAL" clId="{962E4C19-0485-4231-9B82-70546711EBC7}" dt="2024-08-18T07:38:32.667" v="2013" actId="14100"/>
          <ac:spMkLst>
            <pc:docMk/>
            <pc:sldMk cId="3273651753" sldId="285"/>
            <ac:spMk id="14" creationId="{70FAE69B-D9EB-AD0C-0935-9C244A66E3BD}"/>
          </ac:spMkLst>
        </pc:spChg>
        <pc:spChg chg="add mod">
          <ac:chgData name="Sarawoot Kongyoung" userId="3c6e786b-6c74-44bb-b33c-0040d5d8c246" providerId="ADAL" clId="{962E4C19-0485-4231-9B82-70546711EBC7}" dt="2024-08-18T07:38:52.630" v="2017" actId="20577"/>
          <ac:spMkLst>
            <pc:docMk/>
            <pc:sldMk cId="3273651753" sldId="285"/>
            <ac:spMk id="15" creationId="{210A611E-755E-111B-4F37-40A255B8C400}"/>
          </ac:spMkLst>
        </pc:spChg>
        <pc:picChg chg="add del mod">
          <ac:chgData name="Sarawoot Kongyoung" userId="3c6e786b-6c74-44bb-b33c-0040d5d8c246" providerId="ADAL" clId="{962E4C19-0485-4231-9B82-70546711EBC7}" dt="2024-08-18T07:37:00.984" v="1987" actId="21"/>
          <ac:picMkLst>
            <pc:docMk/>
            <pc:sldMk cId="3273651753" sldId="285"/>
            <ac:picMk id="5" creationId="{7FF460BA-F513-6A11-871A-ACCAF4ACACBE}"/>
          </ac:picMkLst>
        </pc:picChg>
        <pc:picChg chg="add del mod modCrop">
          <ac:chgData name="Sarawoot Kongyoung" userId="3c6e786b-6c74-44bb-b33c-0040d5d8c246" providerId="ADAL" clId="{962E4C19-0485-4231-9B82-70546711EBC7}" dt="2024-08-18T07:37:41.853" v="1998" actId="478"/>
          <ac:picMkLst>
            <pc:docMk/>
            <pc:sldMk cId="3273651753" sldId="285"/>
            <ac:picMk id="7" creationId="{4522B7C7-4FEF-7DC0-D15F-51B218FF3570}"/>
          </ac:picMkLst>
        </pc:picChg>
        <pc:picChg chg="add mod">
          <ac:chgData name="Sarawoot Kongyoung" userId="3c6e786b-6c74-44bb-b33c-0040d5d8c246" providerId="ADAL" clId="{962E4C19-0485-4231-9B82-70546711EBC7}" dt="2024-08-18T07:37:40.616" v="1997" actId="1076"/>
          <ac:picMkLst>
            <pc:docMk/>
            <pc:sldMk cId="3273651753" sldId="285"/>
            <ac:picMk id="9" creationId="{0064B5C9-A866-AE1C-0C4D-B9ECD92AB15C}"/>
          </ac:picMkLst>
        </pc:picChg>
        <pc:picChg chg="add mod">
          <ac:chgData name="Sarawoot Kongyoung" userId="3c6e786b-6c74-44bb-b33c-0040d5d8c246" providerId="ADAL" clId="{962E4C19-0485-4231-9B82-70546711EBC7}" dt="2024-08-18T07:37:55.103" v="2000" actId="1076"/>
          <ac:picMkLst>
            <pc:docMk/>
            <pc:sldMk cId="3273651753" sldId="285"/>
            <ac:picMk id="11" creationId="{95A24984-254D-9E18-2E8F-F894DD50484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4:47.846" v="2038" actId="20577"/>
        <pc:sldMkLst>
          <pc:docMk/>
          <pc:sldMk cId="2754668309" sldId="286"/>
        </pc:sldMkLst>
        <pc:spChg chg="mod">
          <ac:chgData name="Sarawoot Kongyoung" userId="3c6e786b-6c74-44bb-b33c-0040d5d8c246" providerId="ADAL" clId="{962E4C19-0485-4231-9B82-70546711EBC7}" dt="2024-08-18T07:36:58.466" v="1986"/>
          <ac:spMkLst>
            <pc:docMk/>
            <pc:sldMk cId="2754668309" sldId="286"/>
            <ac:spMk id="2" creationId="{9BAA5F90-8D54-0F61-16BC-486E59E05493}"/>
          </ac:spMkLst>
        </pc:spChg>
        <pc:spChg chg="del">
          <ac:chgData name="Sarawoot Kongyoung" userId="3c6e786b-6c74-44bb-b33c-0040d5d8c246" providerId="ADAL" clId="{962E4C19-0485-4231-9B82-70546711EBC7}" dt="2024-08-18T07:37:03.242" v="1989"/>
          <ac:spMkLst>
            <pc:docMk/>
            <pc:sldMk cId="2754668309" sldId="286"/>
            <ac:spMk id="3" creationId="{F393E65F-7D36-5325-95EA-CB9319C6981F}"/>
          </ac:spMkLst>
        </pc:spChg>
        <pc:spChg chg="add del">
          <ac:chgData name="Sarawoot Kongyoung" userId="3c6e786b-6c74-44bb-b33c-0040d5d8c246" providerId="ADAL" clId="{962E4C19-0485-4231-9B82-70546711EBC7}" dt="2024-08-18T07:44:25.208" v="2033" actId="22"/>
          <ac:spMkLst>
            <pc:docMk/>
            <pc:sldMk cId="2754668309" sldId="286"/>
            <ac:spMk id="7" creationId="{7E162E84-4032-75CF-F79F-8B3A933F43A9}"/>
          </ac:spMkLst>
        </pc:spChg>
        <pc:spChg chg="add mod">
          <ac:chgData name="Sarawoot Kongyoung" userId="3c6e786b-6c74-44bb-b33c-0040d5d8c246" providerId="ADAL" clId="{962E4C19-0485-4231-9B82-70546711EBC7}" dt="2024-08-18T07:44:47.846" v="2038" actId="20577"/>
          <ac:spMkLst>
            <pc:docMk/>
            <pc:sldMk cId="2754668309" sldId="286"/>
            <ac:spMk id="8" creationId="{7998F564-28C7-76E3-C5AF-84AEE2220B31}"/>
          </ac:spMkLst>
        </pc:spChg>
        <pc:picChg chg="add mod">
          <ac:chgData name="Sarawoot Kongyoung" userId="3c6e786b-6c74-44bb-b33c-0040d5d8c246" providerId="ADAL" clId="{962E4C19-0485-4231-9B82-70546711EBC7}" dt="2024-08-18T07:44:39.130" v="2036" actId="1076"/>
          <ac:picMkLst>
            <pc:docMk/>
            <pc:sldMk cId="2754668309" sldId="286"/>
            <ac:picMk id="4" creationId="{4A0F86B0-9AF4-4408-77EC-0EB63A1D1EE1}"/>
          </ac:picMkLst>
        </pc:picChg>
        <pc:picChg chg="add mod">
          <ac:chgData name="Sarawoot Kongyoung" userId="3c6e786b-6c74-44bb-b33c-0040d5d8c246" providerId="ADAL" clId="{962E4C19-0485-4231-9B82-70546711EBC7}" dt="2024-08-18T07:37:01.906" v="1988"/>
          <ac:picMkLst>
            <pc:docMk/>
            <pc:sldMk cId="2754668309" sldId="286"/>
            <ac:picMk id="5" creationId="{7FF460BA-F513-6A11-871A-ACCAF4ACACB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2:37.171" v="2030" actId="1076"/>
        <pc:sldMkLst>
          <pc:docMk/>
          <pc:sldMk cId="3561290277" sldId="287"/>
        </pc:sldMkLst>
        <pc:spChg chg="mod">
          <ac:chgData name="Sarawoot Kongyoung" userId="3c6e786b-6c74-44bb-b33c-0040d5d8c246" providerId="ADAL" clId="{962E4C19-0485-4231-9B82-70546711EBC7}" dt="2024-08-18T07:41:09.694" v="2022" actId="20577"/>
          <ac:spMkLst>
            <pc:docMk/>
            <pc:sldMk cId="3561290277" sldId="287"/>
            <ac:spMk id="2" creationId="{F047EABD-DED7-410D-533B-8CEC75700536}"/>
          </ac:spMkLst>
        </pc:spChg>
        <pc:spChg chg="del">
          <ac:chgData name="Sarawoot Kongyoung" userId="3c6e786b-6c74-44bb-b33c-0040d5d8c246" providerId="ADAL" clId="{962E4C19-0485-4231-9B82-70546711EBC7}" dt="2024-08-18T07:42:02.974" v="2023" actId="22"/>
          <ac:spMkLst>
            <pc:docMk/>
            <pc:sldMk cId="3561290277" sldId="287"/>
            <ac:spMk id="3" creationId="{AF30F488-7938-EB0D-6768-1459CD28D523}"/>
          </ac:spMkLst>
        </pc:spChg>
        <pc:picChg chg="add mod ord">
          <ac:chgData name="Sarawoot Kongyoung" userId="3c6e786b-6c74-44bb-b33c-0040d5d8c246" providerId="ADAL" clId="{962E4C19-0485-4231-9B82-70546711EBC7}" dt="2024-08-18T07:42:08.976" v="2026" actId="1076"/>
          <ac:picMkLst>
            <pc:docMk/>
            <pc:sldMk cId="3561290277" sldId="287"/>
            <ac:picMk id="5" creationId="{500177E1-F51D-29A1-B0E1-7C289352D241}"/>
          </ac:picMkLst>
        </pc:picChg>
        <pc:picChg chg="add mod">
          <ac:chgData name="Sarawoot Kongyoung" userId="3c6e786b-6c74-44bb-b33c-0040d5d8c246" providerId="ADAL" clId="{962E4C19-0485-4231-9B82-70546711EBC7}" dt="2024-08-18T07:42:37.171" v="2030" actId="1076"/>
          <ac:picMkLst>
            <pc:docMk/>
            <pc:sldMk cId="3561290277" sldId="287"/>
            <ac:picMk id="7" creationId="{A6881024-5146-87D4-F83B-4641D52A37C1}"/>
          </ac:picMkLst>
        </pc:picChg>
      </pc:sldChg>
      <pc:sldChg chg="modSp new mod">
        <pc:chgData name="Sarawoot Kongyoung" userId="3c6e786b-6c74-44bb-b33c-0040d5d8c246" providerId="ADAL" clId="{962E4C19-0485-4231-9B82-70546711EBC7}" dt="2024-08-18T07:51:52.032" v="2058" actId="207"/>
        <pc:sldMkLst>
          <pc:docMk/>
          <pc:sldMk cId="1442783340" sldId="288"/>
        </pc:sldMkLst>
        <pc:spChg chg="mod">
          <ac:chgData name="Sarawoot Kongyoung" userId="3c6e786b-6c74-44bb-b33c-0040d5d8c246" providerId="ADAL" clId="{962E4C19-0485-4231-9B82-70546711EBC7}" dt="2024-08-18T07:51:28.354" v="2047" actId="20577"/>
          <ac:spMkLst>
            <pc:docMk/>
            <pc:sldMk cId="1442783340" sldId="288"/>
            <ac:spMk id="2" creationId="{217EE663-6768-9995-69D0-1DBD8340F81D}"/>
          </ac:spMkLst>
        </pc:spChg>
        <pc:spChg chg="mod">
          <ac:chgData name="Sarawoot Kongyoung" userId="3c6e786b-6c74-44bb-b33c-0040d5d8c246" providerId="ADAL" clId="{962E4C19-0485-4231-9B82-70546711EBC7}" dt="2024-08-18T07:51:52.032" v="2058" actId="207"/>
          <ac:spMkLst>
            <pc:docMk/>
            <pc:sldMk cId="1442783340" sldId="288"/>
            <ac:spMk id="3" creationId="{F578E8B1-A496-27ED-3F83-C7E32AF49B8A}"/>
          </ac:spMkLst>
        </pc:spChg>
      </pc:sldChg>
      <pc:sldChg chg="addSp modSp new mod">
        <pc:chgData name="Sarawoot Kongyoung" userId="3c6e786b-6c74-44bb-b33c-0040d5d8c246" providerId="ADAL" clId="{962E4C19-0485-4231-9B82-70546711EBC7}" dt="2024-08-18T08:03:08.703" v="2063" actId="1076"/>
        <pc:sldMkLst>
          <pc:docMk/>
          <pc:sldMk cId="1292715859" sldId="289"/>
        </pc:sldMkLst>
        <pc:spChg chg="mod">
          <ac:chgData name="Sarawoot Kongyoung" userId="3c6e786b-6c74-44bb-b33c-0040d5d8c246" providerId="ADAL" clId="{962E4C19-0485-4231-9B82-70546711EBC7}" dt="2024-08-18T08:02:54.888" v="2061"/>
          <ac:spMkLst>
            <pc:docMk/>
            <pc:sldMk cId="1292715859" sldId="289"/>
            <ac:spMk id="2" creationId="{F8DCFE50-09DF-D6B9-5911-E061E5BB78B7}"/>
          </ac:spMkLst>
        </pc:spChg>
        <pc:spChg chg="mod">
          <ac:chgData name="Sarawoot Kongyoung" userId="3c6e786b-6c74-44bb-b33c-0040d5d8c246" providerId="ADAL" clId="{962E4C19-0485-4231-9B82-70546711EBC7}" dt="2024-08-18T08:02:49.211" v="2060"/>
          <ac:spMkLst>
            <pc:docMk/>
            <pc:sldMk cId="1292715859" sldId="289"/>
            <ac:spMk id="3" creationId="{077EF1C7-29C9-12A0-95DB-92993F1AC100}"/>
          </ac:spMkLst>
        </pc:spChg>
        <pc:picChg chg="add mod">
          <ac:chgData name="Sarawoot Kongyoung" userId="3c6e786b-6c74-44bb-b33c-0040d5d8c246" providerId="ADAL" clId="{962E4C19-0485-4231-9B82-70546711EBC7}" dt="2024-08-18T08:03:08.703" v="2063" actId="1076"/>
          <ac:picMkLst>
            <pc:docMk/>
            <pc:sldMk cId="1292715859" sldId="289"/>
            <ac:picMk id="5" creationId="{2592EC25-D294-1943-767E-FF2C6678A56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11:46.332" v="2075" actId="1076"/>
        <pc:sldMkLst>
          <pc:docMk/>
          <pc:sldMk cId="2821982766" sldId="290"/>
        </pc:sldMkLst>
        <pc:spChg chg="mod">
          <ac:chgData name="Sarawoot Kongyoung" userId="3c6e786b-6c74-44bb-b33c-0040d5d8c246" providerId="ADAL" clId="{962E4C19-0485-4231-9B82-70546711EBC7}" dt="2024-08-18T08:11:05.082" v="2066"/>
          <ac:spMkLst>
            <pc:docMk/>
            <pc:sldMk cId="2821982766" sldId="290"/>
            <ac:spMk id="2" creationId="{DD2AA552-227C-A4BB-54B8-F01D92E1F645}"/>
          </ac:spMkLst>
        </pc:spChg>
        <pc:spChg chg="add del mod">
          <ac:chgData name="Sarawoot Kongyoung" userId="3c6e786b-6c74-44bb-b33c-0040d5d8c246" providerId="ADAL" clId="{962E4C19-0485-4231-9B82-70546711EBC7}" dt="2024-08-18T08:11:26.236" v="2071" actId="207"/>
          <ac:spMkLst>
            <pc:docMk/>
            <pc:sldMk cId="2821982766" sldId="290"/>
            <ac:spMk id="3" creationId="{D5E2BF17-90BE-2396-0609-2B2AFAFCBF21}"/>
          </ac:spMkLst>
        </pc:spChg>
        <pc:spChg chg="add mod">
          <ac:chgData name="Sarawoot Kongyoung" userId="3c6e786b-6c74-44bb-b33c-0040d5d8c246" providerId="ADAL" clId="{962E4C19-0485-4231-9B82-70546711EBC7}" dt="2024-08-18T08:11:18.933" v="2068"/>
          <ac:spMkLst>
            <pc:docMk/>
            <pc:sldMk cId="2821982766" sldId="290"/>
            <ac:spMk id="4" creationId="{249E76F4-CBAB-2D5B-EBB4-9536DFA00DC8}"/>
          </ac:spMkLst>
        </pc:spChg>
        <pc:picChg chg="add mod">
          <ac:chgData name="Sarawoot Kongyoung" userId="3c6e786b-6c74-44bb-b33c-0040d5d8c246" providerId="ADAL" clId="{962E4C19-0485-4231-9B82-70546711EBC7}" dt="2024-08-18T08:11:36.474" v="2073" actId="1076"/>
          <ac:picMkLst>
            <pc:docMk/>
            <pc:sldMk cId="2821982766" sldId="290"/>
            <ac:picMk id="6" creationId="{3082591C-1677-83C6-5032-A8D6BE850E10}"/>
          </ac:picMkLst>
        </pc:picChg>
        <pc:picChg chg="add mod">
          <ac:chgData name="Sarawoot Kongyoung" userId="3c6e786b-6c74-44bb-b33c-0040d5d8c246" providerId="ADAL" clId="{962E4C19-0485-4231-9B82-70546711EBC7}" dt="2024-08-18T08:11:46.332" v="2075" actId="1076"/>
          <ac:picMkLst>
            <pc:docMk/>
            <pc:sldMk cId="2821982766" sldId="290"/>
            <ac:picMk id="8" creationId="{A1656609-C049-C555-1B38-06DAED5EFCC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25:17.782" v="2097" actId="1076"/>
        <pc:sldMkLst>
          <pc:docMk/>
          <pc:sldMk cId="275642957" sldId="291"/>
        </pc:sldMkLst>
        <pc:spChg chg="mod">
          <ac:chgData name="Sarawoot Kongyoung" userId="3c6e786b-6c74-44bb-b33c-0040d5d8c246" providerId="ADAL" clId="{962E4C19-0485-4231-9B82-70546711EBC7}" dt="2024-08-18T08:13:47.405" v="2082"/>
          <ac:spMkLst>
            <pc:docMk/>
            <pc:sldMk cId="275642957" sldId="291"/>
            <ac:spMk id="2" creationId="{D5ECA028-692C-B069-4040-6B0318284244}"/>
          </ac:spMkLst>
        </pc:spChg>
        <pc:spChg chg="del">
          <ac:chgData name="Sarawoot Kongyoung" userId="3c6e786b-6c74-44bb-b33c-0040d5d8c246" providerId="ADAL" clId="{962E4C19-0485-4231-9B82-70546711EBC7}" dt="2024-08-18T08:13:40.144" v="2078" actId="22"/>
          <ac:spMkLst>
            <pc:docMk/>
            <pc:sldMk cId="275642957" sldId="291"/>
            <ac:spMk id="3" creationId="{1E4E7B2F-809B-6D0C-1E71-12D4473DCD17}"/>
          </ac:spMkLst>
        </pc:spChg>
        <pc:spChg chg="add del mod">
          <ac:chgData name="Sarawoot Kongyoung" userId="3c6e786b-6c74-44bb-b33c-0040d5d8c246" providerId="ADAL" clId="{962E4C19-0485-4231-9B82-70546711EBC7}" dt="2024-08-18T08:15:49.775" v="2094" actId="22"/>
          <ac:spMkLst>
            <pc:docMk/>
            <pc:sldMk cId="275642957" sldId="291"/>
            <ac:spMk id="13" creationId="{F471AFDC-E2D4-25EE-3ABC-78CC34803683}"/>
          </ac:spMkLst>
        </pc:spChg>
        <pc:picChg chg="add del">
          <ac:chgData name="Sarawoot Kongyoung" userId="3c6e786b-6c74-44bb-b33c-0040d5d8c246" providerId="ADAL" clId="{962E4C19-0485-4231-9B82-70546711EBC7}" dt="2024-08-18T08:13:39.369" v="2077" actId="22"/>
          <ac:picMkLst>
            <pc:docMk/>
            <pc:sldMk cId="275642957" sldId="291"/>
            <ac:picMk id="5" creationId="{56933FB0-0143-0FF1-5DFB-83CA210109B2}"/>
          </ac:picMkLst>
        </pc:picChg>
        <pc:picChg chg="add del mod ord">
          <ac:chgData name="Sarawoot Kongyoung" userId="3c6e786b-6c74-44bb-b33c-0040d5d8c246" providerId="ADAL" clId="{962E4C19-0485-4231-9B82-70546711EBC7}" dt="2024-08-18T08:15:38.213" v="2093" actId="478"/>
          <ac:picMkLst>
            <pc:docMk/>
            <pc:sldMk cId="275642957" sldId="291"/>
            <ac:picMk id="7" creationId="{DF89B6CB-ABF6-17DE-25BF-0DB07B170A37}"/>
          </ac:picMkLst>
        </pc:picChg>
        <pc:picChg chg="add del mod">
          <ac:chgData name="Sarawoot Kongyoung" userId="3c6e786b-6c74-44bb-b33c-0040d5d8c246" providerId="ADAL" clId="{962E4C19-0485-4231-9B82-70546711EBC7}" dt="2024-08-18T08:15:36.423" v="2092" actId="478"/>
          <ac:picMkLst>
            <pc:docMk/>
            <pc:sldMk cId="275642957" sldId="291"/>
            <ac:picMk id="9" creationId="{D28B3959-0E4F-9157-CF09-1B362BEF07C2}"/>
          </ac:picMkLst>
        </pc:picChg>
        <pc:picChg chg="add mod">
          <ac:chgData name="Sarawoot Kongyoung" userId="3c6e786b-6c74-44bb-b33c-0040d5d8c246" providerId="ADAL" clId="{962E4C19-0485-4231-9B82-70546711EBC7}" dt="2024-08-18T08:15:33.641" v="2091" actId="1076"/>
          <ac:picMkLst>
            <pc:docMk/>
            <pc:sldMk cId="275642957" sldId="291"/>
            <ac:picMk id="11" creationId="{68D8DB21-D0BF-C3B0-3F9A-733033A30BA6}"/>
          </ac:picMkLst>
        </pc:picChg>
        <pc:picChg chg="add mod ord">
          <ac:chgData name="Sarawoot Kongyoung" userId="3c6e786b-6c74-44bb-b33c-0040d5d8c246" providerId="ADAL" clId="{962E4C19-0485-4231-9B82-70546711EBC7}" dt="2024-08-18T08:15:51.488" v="2095" actId="1076"/>
          <ac:picMkLst>
            <pc:docMk/>
            <pc:sldMk cId="275642957" sldId="291"/>
            <ac:picMk id="15" creationId="{90979147-BA10-3E60-287F-94D40CDCEBD0}"/>
          </ac:picMkLst>
        </pc:picChg>
        <pc:picChg chg="add mod">
          <ac:chgData name="Sarawoot Kongyoung" userId="3c6e786b-6c74-44bb-b33c-0040d5d8c246" providerId="ADAL" clId="{962E4C19-0485-4231-9B82-70546711EBC7}" dt="2024-08-18T08:25:17.782" v="2097" actId="1076"/>
          <ac:picMkLst>
            <pc:docMk/>
            <pc:sldMk cId="275642957" sldId="291"/>
            <ac:picMk id="17" creationId="{AC2F2B2A-9E9D-CB46-FE25-0FF160C8B47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37:33.240" v="2101" actId="1076"/>
        <pc:sldMkLst>
          <pc:docMk/>
          <pc:sldMk cId="1855512905" sldId="292"/>
        </pc:sldMkLst>
        <pc:spChg chg="mod">
          <ac:chgData name="Sarawoot Kongyoung" userId="3c6e786b-6c74-44bb-b33c-0040d5d8c246" providerId="ADAL" clId="{962E4C19-0485-4231-9B82-70546711EBC7}" dt="2024-08-18T08:35:55.595" v="2099"/>
          <ac:spMkLst>
            <pc:docMk/>
            <pc:sldMk cId="1855512905" sldId="292"/>
            <ac:spMk id="2" creationId="{A6F9EF38-4A42-0F05-7BFC-F8DBE39EE841}"/>
          </ac:spMkLst>
        </pc:spChg>
        <pc:spChg chg="del">
          <ac:chgData name="Sarawoot Kongyoung" userId="3c6e786b-6c74-44bb-b33c-0040d5d8c246" providerId="ADAL" clId="{962E4C19-0485-4231-9B82-70546711EBC7}" dt="2024-08-18T08:37:29.805" v="2100" actId="22"/>
          <ac:spMkLst>
            <pc:docMk/>
            <pc:sldMk cId="1855512905" sldId="292"/>
            <ac:spMk id="3" creationId="{7EF319E3-2698-4655-87BE-9B768F1BE534}"/>
          </ac:spMkLst>
        </pc:spChg>
        <pc:picChg chg="add mod ord">
          <ac:chgData name="Sarawoot Kongyoung" userId="3c6e786b-6c74-44bb-b33c-0040d5d8c246" providerId="ADAL" clId="{962E4C19-0485-4231-9B82-70546711EBC7}" dt="2024-08-18T08:37:33.240" v="2101" actId="1076"/>
          <ac:picMkLst>
            <pc:docMk/>
            <pc:sldMk cId="1855512905" sldId="292"/>
            <ac:picMk id="5" creationId="{950EE681-A93B-6B15-F1BB-EB1BCF4C7CF6}"/>
          </ac:picMkLst>
        </pc:picChg>
      </pc:sldChg>
      <pc:sldChg chg="addSp delSp new mod modClrScheme chgLayout">
        <pc:chgData name="Sarawoot Kongyoung" userId="3c6e786b-6c74-44bb-b33c-0040d5d8c246" providerId="ADAL" clId="{962E4C19-0485-4231-9B82-70546711EBC7}" dt="2024-08-18T08:47:52.582" v="2104" actId="22"/>
        <pc:sldMkLst>
          <pc:docMk/>
          <pc:sldMk cId="707928285" sldId="293"/>
        </pc:sldMkLst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2" creationId="{18DF2C4A-556F-5829-7D9E-08E303E18781}"/>
          </ac:spMkLst>
        </pc:spChg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3" creationId="{BDB60014-7FCE-1F63-E416-2866B4256328}"/>
          </ac:spMkLst>
        </pc:spChg>
        <pc:picChg chg="add">
          <ac:chgData name="Sarawoot Kongyoung" userId="3c6e786b-6c74-44bb-b33c-0040d5d8c246" providerId="ADAL" clId="{962E4C19-0485-4231-9B82-70546711EBC7}" dt="2024-08-18T08:47:52.582" v="2104" actId="22"/>
          <ac:picMkLst>
            <pc:docMk/>
            <pc:sldMk cId="707928285" sldId="293"/>
            <ac:picMk id="5" creationId="{C628D0A2-4A21-04A0-839C-D40F26EA0C1D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8:36.589" v="2107" actId="1076"/>
        <pc:sldMkLst>
          <pc:docMk/>
          <pc:sldMk cId="1257587231" sldId="294"/>
        </pc:sldMkLst>
        <pc:picChg chg="add mod">
          <ac:chgData name="Sarawoot Kongyoung" userId="3c6e786b-6c74-44bb-b33c-0040d5d8c246" providerId="ADAL" clId="{962E4C19-0485-4231-9B82-70546711EBC7}" dt="2024-08-18T08:48:36.589" v="2107" actId="1076"/>
          <ac:picMkLst>
            <pc:docMk/>
            <pc:sldMk cId="1257587231" sldId="294"/>
            <ac:picMk id="3" creationId="{9201DE5B-3AFD-8AFB-68FE-61452339EC0A}"/>
          </ac:picMkLst>
        </pc:picChg>
      </pc:sldChg>
      <pc:sldChg chg="addSp new mod">
        <pc:chgData name="Sarawoot Kongyoung" userId="3c6e786b-6c74-44bb-b33c-0040d5d8c246" providerId="ADAL" clId="{962E4C19-0485-4231-9B82-70546711EBC7}" dt="2024-08-18T08:48:56.205" v="2109" actId="22"/>
        <pc:sldMkLst>
          <pc:docMk/>
          <pc:sldMk cId="2084890440" sldId="295"/>
        </pc:sldMkLst>
        <pc:picChg chg="add">
          <ac:chgData name="Sarawoot Kongyoung" userId="3c6e786b-6c74-44bb-b33c-0040d5d8c246" providerId="ADAL" clId="{962E4C19-0485-4231-9B82-70546711EBC7}" dt="2024-08-18T08:48:56.205" v="2109" actId="22"/>
          <ac:picMkLst>
            <pc:docMk/>
            <pc:sldMk cId="2084890440" sldId="295"/>
            <ac:picMk id="3" creationId="{C4C0DE19-AF39-D80F-F0C7-DEDE41E97131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9:51.370" v="2117" actId="208"/>
        <pc:sldMkLst>
          <pc:docMk/>
          <pc:sldMk cId="606652795" sldId="296"/>
        </pc:sldMkLst>
        <pc:picChg chg="add mod">
          <ac:chgData name="Sarawoot Kongyoung" userId="3c6e786b-6c74-44bb-b33c-0040d5d8c246" providerId="ADAL" clId="{962E4C19-0485-4231-9B82-70546711EBC7}" dt="2024-08-18T08:49:41.435" v="2112" actId="1076"/>
          <ac:picMkLst>
            <pc:docMk/>
            <pc:sldMk cId="606652795" sldId="296"/>
            <ac:picMk id="3" creationId="{655D555A-3AB4-C36D-9342-C9C463187847}"/>
          </ac:picMkLst>
        </pc:picChg>
        <pc:picChg chg="add mod">
          <ac:chgData name="Sarawoot Kongyoung" userId="3c6e786b-6c74-44bb-b33c-0040d5d8c246" providerId="ADAL" clId="{962E4C19-0485-4231-9B82-70546711EBC7}" dt="2024-08-18T08:49:51.370" v="2117" actId="208"/>
          <ac:picMkLst>
            <pc:docMk/>
            <pc:sldMk cId="606652795" sldId="296"/>
            <ac:picMk id="5" creationId="{B29C18FF-D6A8-8950-57B8-6AB4D3F6F986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10:43:43.109" v="2405" actId="167"/>
        <pc:sldMkLst>
          <pc:docMk/>
          <pc:sldMk cId="732532653" sldId="297"/>
        </pc:sldMkLst>
        <pc:spChg chg="add mod">
          <ac:chgData name="Sarawoot Kongyoung" userId="3c6e786b-6c74-44bb-b33c-0040d5d8c246" providerId="ADAL" clId="{962E4C19-0485-4231-9B82-70546711EBC7}" dt="2024-08-18T09:03:56.841" v="2120" actId="1076"/>
          <ac:spMkLst>
            <pc:docMk/>
            <pc:sldMk cId="732532653" sldId="297"/>
            <ac:spMk id="3" creationId="{1FAE6824-DD25-F8E2-BB11-17DB90C7A83A}"/>
          </ac:spMkLst>
        </pc:spChg>
        <pc:spChg chg="mod">
          <ac:chgData name="Sarawoot Kongyoung" userId="3c6e786b-6c74-44bb-b33c-0040d5d8c246" providerId="ADAL" clId="{962E4C19-0485-4231-9B82-70546711EBC7}" dt="2024-08-18T09:06:35.125" v="2139" actId="1076"/>
          <ac:spMkLst>
            <pc:docMk/>
            <pc:sldMk cId="732532653" sldId="297"/>
            <ac:spMk id="12" creationId="{2A68E802-419D-69AB-39DE-383350FD009C}"/>
          </ac:spMkLst>
        </pc:spChg>
        <pc:spChg chg="add mod">
          <ac:chgData name="Sarawoot Kongyoung" userId="3c6e786b-6c74-44bb-b33c-0040d5d8c246" providerId="ADAL" clId="{962E4C19-0485-4231-9B82-70546711EBC7}" dt="2024-08-18T09:06:49.810" v="2161" actId="20577"/>
          <ac:spMkLst>
            <pc:docMk/>
            <pc:sldMk cId="732532653" sldId="297"/>
            <ac:spMk id="13" creationId="{38C1B54E-F36E-422D-050C-6B678F16FD5E}"/>
          </ac:spMkLst>
        </pc:spChg>
        <pc:spChg chg="mod">
          <ac:chgData name="Sarawoot Kongyoung" userId="3c6e786b-6c74-44bb-b33c-0040d5d8c246" providerId="ADAL" clId="{962E4C19-0485-4231-9B82-70546711EBC7}" dt="2024-08-18T09:06:59.689" v="2164" actId="20577"/>
          <ac:spMkLst>
            <pc:docMk/>
            <pc:sldMk cId="732532653" sldId="297"/>
            <ac:spMk id="17" creationId="{ED82A60F-678B-FFF9-809C-D2A4EE8765F7}"/>
          </ac:spMkLst>
        </pc:spChg>
        <pc:spChg chg="add mod">
          <ac:chgData name="Sarawoot Kongyoung" userId="3c6e786b-6c74-44bb-b33c-0040d5d8c246" providerId="ADAL" clId="{962E4C19-0485-4231-9B82-70546711EBC7}" dt="2024-08-18T09:07:11.012" v="2184" actId="20577"/>
          <ac:spMkLst>
            <pc:docMk/>
            <pc:sldMk cId="732532653" sldId="297"/>
            <ac:spMk id="18" creationId="{288D67A9-2B10-3277-819C-B8E40090EE6B}"/>
          </ac:spMkLst>
        </pc:spChg>
        <pc:grpChg chg="add mod">
          <ac:chgData name="Sarawoot Kongyoung" userId="3c6e786b-6c74-44bb-b33c-0040d5d8c246" providerId="ADAL" clId="{962E4C19-0485-4231-9B82-70546711EBC7}" dt="2024-08-18T09:06:25.592" v="2137" actId="1076"/>
          <ac:grpSpMkLst>
            <pc:docMk/>
            <pc:sldMk cId="732532653" sldId="297"/>
            <ac:grpSpMk id="10" creationId="{1F43CCB8-480D-20E1-66C3-BD3A0CF83A76}"/>
          </ac:grpSpMkLst>
        </pc:grpChg>
        <pc:grpChg chg="add mod">
          <ac:chgData name="Sarawoot Kongyoung" userId="3c6e786b-6c74-44bb-b33c-0040d5d8c246" providerId="ADAL" clId="{962E4C19-0485-4231-9B82-70546711EBC7}" dt="2024-08-18T09:06:58.262" v="2163" actId="1076"/>
          <ac:grpSpMkLst>
            <pc:docMk/>
            <pc:sldMk cId="732532653" sldId="297"/>
            <ac:grpSpMk id="15" creationId="{342D37D4-512F-E919-50B4-690E798987D1}"/>
          </ac:grpSpMkLst>
        </pc:grpChg>
        <pc:picChg chg="add del mod">
          <ac:chgData name="Sarawoot Kongyoung" userId="3c6e786b-6c74-44bb-b33c-0040d5d8c246" providerId="ADAL" clId="{962E4C19-0485-4231-9B82-70546711EBC7}" dt="2024-08-18T09:07:32.093" v="2186" actId="478"/>
          <ac:picMkLst>
            <pc:docMk/>
            <pc:sldMk cId="732532653" sldId="297"/>
            <ac:picMk id="5" creationId="{846ED4F9-EB3E-7336-8A13-D431326EACD2}"/>
          </ac:picMkLst>
        </pc:picChg>
        <pc:picChg chg="add del mod modCrop">
          <ac:chgData name="Sarawoot Kongyoung" userId="3c6e786b-6c74-44bb-b33c-0040d5d8c246" providerId="ADAL" clId="{962E4C19-0485-4231-9B82-70546711EBC7}" dt="2024-08-18T10:43:31.586" v="2400" actId="478"/>
          <ac:picMkLst>
            <pc:docMk/>
            <pc:sldMk cId="732532653" sldId="297"/>
            <ac:picMk id="7" creationId="{3BCC7945-B995-FF8C-D124-4BDB82A41E3F}"/>
          </ac:picMkLst>
        </pc:picChg>
        <pc:picChg chg="add mod">
          <ac:chgData name="Sarawoot Kongyoung" userId="3c6e786b-6c74-44bb-b33c-0040d5d8c246" providerId="ADAL" clId="{962E4C19-0485-4231-9B82-70546711EBC7}" dt="2024-08-18T09:06:03.585" v="2135" actId="1076"/>
          <ac:picMkLst>
            <pc:docMk/>
            <pc:sldMk cId="732532653" sldId="297"/>
            <ac:picMk id="9" creationId="{2CE64336-0B14-9026-84FE-C535976140CD}"/>
          </ac:picMkLst>
        </pc:picChg>
        <pc:picChg chg="add mod">
          <ac:chgData name="Sarawoot Kongyoung" userId="3c6e786b-6c74-44bb-b33c-0040d5d8c246" providerId="ADAL" clId="{962E4C19-0485-4231-9B82-70546711EBC7}" dt="2024-08-18T09:08:11.718" v="2192" actId="1076"/>
          <ac:picMkLst>
            <pc:docMk/>
            <pc:sldMk cId="732532653" sldId="297"/>
            <ac:picMk id="22" creationId="{A7DFC52E-DCA7-246C-689A-F62B0C524EEC}"/>
          </ac:picMkLst>
        </pc:picChg>
        <pc:picChg chg="add mod ord">
          <ac:chgData name="Sarawoot Kongyoung" userId="3c6e786b-6c74-44bb-b33c-0040d5d8c246" providerId="ADAL" clId="{962E4C19-0485-4231-9B82-70546711EBC7}" dt="2024-08-18T10:43:43.109" v="2405" actId="167"/>
          <ac:picMkLst>
            <pc:docMk/>
            <pc:sldMk cId="732532653" sldId="297"/>
            <ac:picMk id="24" creationId="{ED882614-B9AE-7737-4BE2-AEA55E4D47F4}"/>
          </ac:picMkLst>
        </pc:picChg>
        <pc:cxnChg chg="mod">
          <ac:chgData name="Sarawoot Kongyoung" userId="3c6e786b-6c74-44bb-b33c-0040d5d8c246" providerId="ADAL" clId="{962E4C19-0485-4231-9B82-70546711EBC7}" dt="2024-08-18T10:43:40.351" v="2404" actId="14100"/>
          <ac:cxnSpMkLst>
            <pc:docMk/>
            <pc:sldMk cId="732532653" sldId="297"/>
            <ac:cxnSpMk id="11" creationId="{0EAF15CC-820F-1AA4-D93C-82736F07F04D}"/>
          </ac:cxnSpMkLst>
        </pc:cxnChg>
        <pc:cxnChg chg="mod">
          <ac:chgData name="Sarawoot Kongyoung" userId="3c6e786b-6c74-44bb-b33c-0040d5d8c246" providerId="ADAL" clId="{962E4C19-0485-4231-9B82-70546711EBC7}" dt="2024-08-18T09:07:05.653" v="2166" actId="14100"/>
          <ac:cxnSpMkLst>
            <pc:docMk/>
            <pc:sldMk cId="732532653" sldId="297"/>
            <ac:cxnSpMk id="16" creationId="{8DE67C79-DFF2-154C-6137-022B63678023}"/>
          </ac:cxnSpMkLst>
        </pc:cxn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661372018" sldId="298"/>
        </pc:sldMkLst>
        <pc:spChg chg="mod">
          <ac:chgData name="Sarawoot Kongyoung" userId="3c6e786b-6c74-44bb-b33c-0040d5d8c246" providerId="ADAL" clId="{962E4C19-0485-4231-9B82-70546711EBC7}" dt="2024-08-18T09:16:38.097" v="2197" actId="20577"/>
          <ac:spMkLst>
            <pc:docMk/>
            <pc:sldMk cId="3661372018" sldId="298"/>
            <ac:spMk id="2" creationId="{98ADD67A-F606-3968-E242-4DD2EE6063E8}"/>
          </ac:spMkLst>
        </pc:spChg>
        <pc:spChg chg="mod">
          <ac:chgData name="Sarawoot Kongyoung" userId="3c6e786b-6c74-44bb-b33c-0040d5d8c246" providerId="ADAL" clId="{962E4C19-0485-4231-9B82-70546711EBC7}" dt="2024-08-18T09:16:46.431" v="2198" actId="6549"/>
          <ac:spMkLst>
            <pc:docMk/>
            <pc:sldMk cId="3661372018" sldId="298"/>
            <ac:spMk id="3" creationId="{D6C5301C-5D3D-B37E-EEEE-9B3C6C453A8D}"/>
          </ac:spMkLst>
        </pc:spChg>
        <pc:picChg chg="add mod">
          <ac:chgData name="Sarawoot Kongyoung" userId="3c6e786b-6c74-44bb-b33c-0040d5d8c246" providerId="ADAL" clId="{962E4C19-0485-4231-9B82-70546711EBC7}" dt="2024-08-18T09:18:59.752" v="2229" actId="1076"/>
          <ac:picMkLst>
            <pc:docMk/>
            <pc:sldMk cId="3661372018" sldId="298"/>
            <ac:picMk id="5" creationId="{0C4E905D-ABF2-23A8-D3C5-C9EDAF7F4E6D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53329835" sldId="299"/>
        </pc:sldMkLst>
        <pc:spChg chg="mod">
          <ac:chgData name="Sarawoot Kongyoung" userId="3c6e786b-6c74-44bb-b33c-0040d5d8c246" providerId="ADAL" clId="{962E4C19-0485-4231-9B82-70546711EBC7}" dt="2024-08-18T09:17:09.581" v="2202"/>
          <ac:spMkLst>
            <pc:docMk/>
            <pc:sldMk cId="2553329835" sldId="299"/>
            <ac:spMk id="2" creationId="{15E7ECEC-B28F-2AEC-5647-968BFBF20211}"/>
          </ac:spMkLst>
        </pc:spChg>
        <pc:spChg chg="mod">
          <ac:chgData name="Sarawoot Kongyoung" userId="3c6e786b-6c74-44bb-b33c-0040d5d8c246" providerId="ADAL" clId="{962E4C19-0485-4231-9B82-70546711EBC7}" dt="2024-08-18T09:18:03.840" v="2227" actId="27636"/>
          <ac:spMkLst>
            <pc:docMk/>
            <pc:sldMk cId="2553329835" sldId="299"/>
            <ac:spMk id="3" creationId="{62EF175F-4013-3C14-9236-2BA9C08FD002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61482840" sldId="300"/>
        </pc:sldMkLst>
        <pc:spChg chg="del">
          <ac:chgData name="Sarawoot Kongyoung" userId="3c6e786b-6c74-44bb-b33c-0040d5d8c246" providerId="ADAL" clId="{962E4C19-0485-4231-9B82-70546711EBC7}" dt="2024-08-18T09:23:07.437" v="2233" actId="700"/>
          <ac:spMkLst>
            <pc:docMk/>
            <pc:sldMk cId="3861482840" sldId="300"/>
            <ac:spMk id="2" creationId="{44CADDFA-4CDA-415F-6EAA-9283B0D43570}"/>
          </ac:spMkLst>
        </pc:spChg>
        <pc:spChg chg="del">
          <ac:chgData name="Sarawoot Kongyoung" userId="3c6e786b-6c74-44bb-b33c-0040d5d8c246" providerId="ADAL" clId="{962E4C19-0485-4231-9B82-70546711EBC7}" dt="2024-08-18T09:22:57.880" v="2231" actId="22"/>
          <ac:spMkLst>
            <pc:docMk/>
            <pc:sldMk cId="3861482840" sldId="300"/>
            <ac:spMk id="3" creationId="{5BDFB491-7615-A626-CFAF-421706BC9EE6}"/>
          </ac:spMkLst>
        </pc:spChg>
        <pc:spChg chg="add mod ord">
          <ac:chgData name="Sarawoot Kongyoung" userId="3c6e786b-6c74-44bb-b33c-0040d5d8c246" providerId="ADAL" clId="{962E4C19-0485-4231-9B82-70546711EBC7}" dt="2024-08-18T09:23:40.460" v="2245" actId="20577"/>
          <ac:spMkLst>
            <pc:docMk/>
            <pc:sldMk cId="3861482840" sldId="300"/>
            <ac:spMk id="6" creationId="{5C6391E8-A3FB-4210-E588-51B333872545}"/>
          </ac:spMkLst>
        </pc:spChg>
        <pc:spChg chg="add">
          <ac:chgData name="Sarawoot Kongyoung" userId="3c6e786b-6c74-44bb-b33c-0040d5d8c246" providerId="ADAL" clId="{962E4C19-0485-4231-9B82-70546711EBC7}" dt="2024-08-18T09:23:50.890" v="2246"/>
          <ac:spMkLst>
            <pc:docMk/>
            <pc:sldMk cId="3861482840" sldId="300"/>
            <ac:spMk id="8" creationId="{29E7E885-1D49-D97E-6A70-BD7D13C92986}"/>
          </ac:spMkLst>
        </pc:spChg>
        <pc:spChg chg="add mod">
          <ac:chgData name="Sarawoot Kongyoung" userId="3c6e786b-6c74-44bb-b33c-0040d5d8c246" providerId="ADAL" clId="{962E4C19-0485-4231-9B82-70546711EBC7}" dt="2024-08-18T09:24:26.055" v="2258" actId="14100"/>
          <ac:spMkLst>
            <pc:docMk/>
            <pc:sldMk cId="3861482840" sldId="300"/>
            <ac:spMk id="10" creationId="{C939F6F2-D06A-D283-B268-1D87DFDFE1E2}"/>
          </ac:spMkLst>
        </pc:spChg>
        <pc:picChg chg="add del mod ord">
          <ac:chgData name="Sarawoot Kongyoung" userId="3c6e786b-6c74-44bb-b33c-0040d5d8c246" providerId="ADAL" clId="{962E4C19-0485-4231-9B82-70546711EBC7}" dt="2024-08-18T09:24:28.742" v="2259" actId="1076"/>
          <ac:picMkLst>
            <pc:docMk/>
            <pc:sldMk cId="3861482840" sldId="300"/>
            <ac:picMk id="5" creationId="{22B3559B-633B-0E6C-4E32-43D03CE370B7}"/>
          </ac:picMkLst>
        </pc:picChg>
        <pc:picChg chg="add mod">
          <ac:chgData name="Sarawoot Kongyoung" userId="3c6e786b-6c74-44bb-b33c-0040d5d8c246" providerId="ADAL" clId="{962E4C19-0485-4231-9B82-70546711EBC7}" dt="2024-08-18T09:23:33.346" v="2240"/>
          <ac:picMkLst>
            <pc:docMk/>
            <pc:sldMk cId="3861482840" sldId="300"/>
            <ac:picMk id="7" creationId="{22B3559B-633B-0E6C-4E32-43D03CE370B7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026508227" sldId="301"/>
        </pc:sldMkLst>
        <pc:spChg chg="del">
          <ac:chgData name="Sarawoot Kongyoung" userId="3c6e786b-6c74-44bb-b33c-0040d5d8c246" providerId="ADAL" clId="{962E4C19-0485-4231-9B82-70546711EBC7}" dt="2024-08-18T09:26:41.579" v="2262" actId="700"/>
          <ac:spMkLst>
            <pc:docMk/>
            <pc:sldMk cId="3026508227" sldId="301"/>
            <ac:spMk id="2" creationId="{AF78FC53-8299-758F-0697-8847E6EAF052}"/>
          </ac:spMkLst>
        </pc:spChg>
        <pc:spChg chg="del">
          <ac:chgData name="Sarawoot Kongyoung" userId="3c6e786b-6c74-44bb-b33c-0040d5d8c246" providerId="ADAL" clId="{962E4C19-0485-4231-9B82-70546711EBC7}" dt="2024-08-18T09:26:36.303" v="2261" actId="22"/>
          <ac:spMkLst>
            <pc:docMk/>
            <pc:sldMk cId="3026508227" sldId="301"/>
            <ac:spMk id="3" creationId="{A9E6C4D6-95A8-FD42-4591-CE44DBCE9FE5}"/>
          </ac:spMkLst>
        </pc:spChg>
        <pc:picChg chg="add mod ord">
          <ac:chgData name="Sarawoot Kongyoung" userId="3c6e786b-6c74-44bb-b33c-0040d5d8c246" providerId="ADAL" clId="{962E4C19-0485-4231-9B82-70546711EBC7}" dt="2024-08-18T09:26:43.458" v="2263" actId="1076"/>
          <ac:picMkLst>
            <pc:docMk/>
            <pc:sldMk cId="3026508227" sldId="301"/>
            <ac:picMk id="5" creationId="{BC035FB7-64E4-DD4E-6980-FCC4AF94BAF8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6918983" sldId="302"/>
        </pc:sldMkLst>
        <pc:spChg chg="add mod">
          <ac:chgData name="Sarawoot Kongyoung" userId="3c6e786b-6c74-44bb-b33c-0040d5d8c246" providerId="ADAL" clId="{962E4C19-0485-4231-9B82-70546711EBC7}" dt="2024-08-18T09:27:26.094" v="2272"/>
          <ac:spMkLst>
            <pc:docMk/>
            <pc:sldMk cId="196918983" sldId="302"/>
            <ac:spMk id="2" creationId="{4E9245AA-47EE-2B3A-42FE-F3D549B468CD}"/>
          </ac:spMkLst>
        </pc:spChg>
        <pc:spChg chg="add del mod">
          <ac:chgData name="Sarawoot Kongyoung" userId="3c6e786b-6c74-44bb-b33c-0040d5d8c246" providerId="ADAL" clId="{962E4C19-0485-4231-9B82-70546711EBC7}" dt="2024-08-18T09:28:57.454" v="2273" actId="478"/>
          <ac:spMkLst>
            <pc:docMk/>
            <pc:sldMk cId="196918983" sldId="302"/>
            <ac:spMk id="3" creationId="{AF99BC65-A063-845B-7C5B-C3C596D2B4DA}"/>
          </ac:spMkLst>
        </pc:spChg>
        <pc:spChg chg="add mod">
          <ac:chgData name="Sarawoot Kongyoung" userId="3c6e786b-6c74-44bb-b33c-0040d5d8c246" providerId="ADAL" clId="{962E4C19-0485-4231-9B82-70546711EBC7}" dt="2024-08-18T09:27:09.135" v="2267"/>
          <ac:spMkLst>
            <pc:docMk/>
            <pc:sldMk cId="196918983" sldId="302"/>
            <ac:spMk id="4" creationId="{33236DB0-FD24-271F-0733-901D78FC3EA9}"/>
          </ac:spMkLst>
        </pc:spChg>
        <pc:spChg chg="add del mod">
          <ac:chgData name="Sarawoot Kongyoung" userId="3c6e786b-6c74-44bb-b33c-0040d5d8c246" providerId="ADAL" clId="{962E4C19-0485-4231-9B82-70546711EBC7}" dt="2024-08-18T09:28:58.637" v="2274" actId="22"/>
          <ac:spMkLst>
            <pc:docMk/>
            <pc:sldMk cId="196918983" sldId="302"/>
            <ac:spMk id="6" creationId="{74A79F79-1F3B-E9A4-D98B-6787DC71B05D}"/>
          </ac:spMkLst>
        </pc:spChg>
        <pc:spChg chg="add del mod">
          <ac:chgData name="Sarawoot Kongyoung" userId="3c6e786b-6c74-44bb-b33c-0040d5d8c246" providerId="ADAL" clId="{962E4C19-0485-4231-9B82-70546711EBC7}" dt="2024-08-18T09:29:21.821" v="2278" actId="22"/>
          <ac:spMkLst>
            <pc:docMk/>
            <pc:sldMk cId="196918983" sldId="302"/>
            <ac:spMk id="10" creationId="{538F947B-E7B3-5A1C-AB89-EC9E8E3752F3}"/>
          </ac:spMkLst>
        </pc:spChg>
        <pc:picChg chg="add del mod ord">
          <ac:chgData name="Sarawoot Kongyoung" userId="3c6e786b-6c74-44bb-b33c-0040d5d8c246" providerId="ADAL" clId="{962E4C19-0485-4231-9B82-70546711EBC7}" dt="2024-08-18T09:29:05.598" v="2277" actId="478"/>
          <ac:picMkLst>
            <pc:docMk/>
            <pc:sldMk cId="196918983" sldId="302"/>
            <ac:picMk id="8" creationId="{278AF02C-DF39-C30A-A3C7-09769337D61B}"/>
          </ac:picMkLst>
        </pc:picChg>
        <pc:picChg chg="add mod ord">
          <ac:chgData name="Sarawoot Kongyoung" userId="3c6e786b-6c74-44bb-b33c-0040d5d8c246" providerId="ADAL" clId="{962E4C19-0485-4231-9B82-70546711EBC7}" dt="2024-08-18T09:29:23.925" v="2279" actId="1076"/>
          <ac:picMkLst>
            <pc:docMk/>
            <pc:sldMk cId="196918983" sldId="302"/>
            <ac:picMk id="12" creationId="{2AF8513D-99FC-8354-950E-96656B0B8E64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434956729" sldId="303"/>
        </pc:sldMkLst>
        <pc:spChg chg="mod">
          <ac:chgData name="Sarawoot Kongyoung" userId="3c6e786b-6c74-44bb-b33c-0040d5d8c246" providerId="ADAL" clId="{962E4C19-0485-4231-9B82-70546711EBC7}" dt="2024-08-18T09:30:20.420" v="2282" actId="20577"/>
          <ac:spMkLst>
            <pc:docMk/>
            <pc:sldMk cId="3434956729" sldId="303"/>
            <ac:spMk id="2" creationId="{E14B77C2-2407-D866-0C2C-CC9382DB7404}"/>
          </ac:spMkLst>
        </pc:spChg>
        <pc:spChg chg="add del">
          <ac:chgData name="Sarawoot Kongyoung" userId="3c6e786b-6c74-44bb-b33c-0040d5d8c246" providerId="ADAL" clId="{962E4C19-0485-4231-9B82-70546711EBC7}" dt="2024-08-18T09:31:18.985" v="2285" actId="22"/>
          <ac:spMkLst>
            <pc:docMk/>
            <pc:sldMk cId="3434956729" sldId="303"/>
            <ac:spMk id="3" creationId="{FB9DD615-2D1C-852E-7E2C-07F395BF9741}"/>
          </ac:spMkLst>
        </pc:spChg>
        <pc:spChg chg="add mod">
          <ac:chgData name="Sarawoot Kongyoung" userId="3c6e786b-6c74-44bb-b33c-0040d5d8c246" providerId="ADAL" clId="{962E4C19-0485-4231-9B82-70546711EBC7}" dt="2024-08-18T09:30:26.543" v="2284"/>
          <ac:spMkLst>
            <pc:docMk/>
            <pc:sldMk cId="3434956729" sldId="303"/>
            <ac:spMk id="4" creationId="{76582D37-4D69-7018-82B5-4E623C50E2F2}"/>
          </ac:spMkLst>
        </pc:spChg>
        <pc:spChg chg="add mod">
          <ac:chgData name="Sarawoot Kongyoung" userId="3c6e786b-6c74-44bb-b33c-0040d5d8c246" providerId="ADAL" clId="{962E4C19-0485-4231-9B82-70546711EBC7}" dt="2024-08-18T09:32:16.749" v="2298" actId="20577"/>
          <ac:spMkLst>
            <pc:docMk/>
            <pc:sldMk cId="3434956729" sldId="303"/>
            <ac:spMk id="7" creationId="{FC3E86C7-7141-1C49-69B7-CF3DC9C6AA58}"/>
          </ac:spMkLst>
        </pc:spChg>
        <pc:spChg chg="add mod">
          <ac:chgData name="Sarawoot Kongyoung" userId="3c6e786b-6c74-44bb-b33c-0040d5d8c246" providerId="ADAL" clId="{962E4C19-0485-4231-9B82-70546711EBC7}" dt="2024-08-18T09:32:43.356" v="2303" actId="14100"/>
          <ac:spMkLst>
            <pc:docMk/>
            <pc:sldMk cId="3434956729" sldId="303"/>
            <ac:spMk id="8" creationId="{B69FA277-1109-9751-62BD-3FA5471C87C1}"/>
          </ac:spMkLst>
        </pc:spChg>
        <pc:spChg chg="add">
          <ac:chgData name="Sarawoot Kongyoung" userId="3c6e786b-6c74-44bb-b33c-0040d5d8c246" providerId="ADAL" clId="{962E4C19-0485-4231-9B82-70546711EBC7}" dt="2024-08-18T09:33:00.581" v="2304"/>
          <ac:spMkLst>
            <pc:docMk/>
            <pc:sldMk cId="3434956729" sldId="303"/>
            <ac:spMk id="9" creationId="{17E37F3A-4C23-1557-32EE-85C56A3B5BB3}"/>
          </ac:spMkLst>
        </pc:spChg>
        <pc:spChg chg="add del mod">
          <ac:chgData name="Sarawoot Kongyoung" userId="3c6e786b-6c74-44bb-b33c-0040d5d8c246" providerId="ADAL" clId="{962E4C19-0485-4231-9B82-70546711EBC7}" dt="2024-08-18T09:33:15.833" v="2310" actId="21"/>
          <ac:spMkLst>
            <pc:docMk/>
            <pc:sldMk cId="3434956729" sldId="303"/>
            <ac:spMk id="11" creationId="{A461C795-3832-A76E-9939-227319385F1A}"/>
          </ac:spMkLst>
        </pc:spChg>
        <pc:spChg chg="add mod">
          <ac:chgData name="Sarawoot Kongyoung" userId="3c6e786b-6c74-44bb-b33c-0040d5d8c246" providerId="ADAL" clId="{962E4C19-0485-4231-9B82-70546711EBC7}" dt="2024-08-18T09:35:33.992" v="2354" actId="207"/>
          <ac:spMkLst>
            <pc:docMk/>
            <pc:sldMk cId="3434956729" sldId="303"/>
            <ac:spMk id="12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31:40.965" v="2287" actId="1076"/>
          <ac:picMkLst>
            <pc:docMk/>
            <pc:sldMk cId="3434956729" sldId="303"/>
            <ac:picMk id="6" creationId="{8C0C2F70-CD5B-CBB0-3E52-3E7B777A2982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724426991" sldId="304"/>
        </pc:sldMkLst>
        <pc:spChg chg="mod">
          <ac:chgData name="Sarawoot Kongyoung" userId="3c6e786b-6c74-44bb-b33c-0040d5d8c246" providerId="ADAL" clId="{962E4C19-0485-4231-9B82-70546711EBC7}" dt="2024-08-18T09:41:13.134" v="2357"/>
          <ac:spMkLst>
            <pc:docMk/>
            <pc:sldMk cId="2724426991" sldId="304"/>
            <ac:spMk id="2" creationId="{2CADD47D-73A1-705C-9CDB-90D07D4A781B}"/>
          </ac:spMkLst>
        </pc:spChg>
        <pc:spChg chg="del">
          <ac:chgData name="Sarawoot Kongyoung" userId="3c6e786b-6c74-44bb-b33c-0040d5d8c246" providerId="ADAL" clId="{962E4C19-0485-4231-9B82-70546711EBC7}" dt="2024-08-18T09:33:19.481" v="2312"/>
          <ac:spMkLst>
            <pc:docMk/>
            <pc:sldMk cId="2724426991" sldId="304"/>
            <ac:spMk id="3" creationId="{8B3E7266-F479-76AF-7891-8B96E22CAEBB}"/>
          </ac:spMkLst>
        </pc:spChg>
        <pc:spChg chg="add del mod">
          <ac:chgData name="Sarawoot Kongyoung" userId="3c6e786b-6c74-44bb-b33c-0040d5d8c246" providerId="ADAL" clId="{962E4C19-0485-4231-9B82-70546711EBC7}" dt="2024-08-18T09:42:57.005" v="2358" actId="22"/>
          <ac:spMkLst>
            <pc:docMk/>
            <pc:sldMk cId="2724426991" sldId="304"/>
            <ac:spMk id="5" creationId="{D49A7FA6-7014-AD3C-AC98-391343314FD1}"/>
          </ac:spMkLst>
        </pc:spChg>
        <pc:spChg chg="add del mod">
          <ac:chgData name="Sarawoot Kongyoung" userId="3c6e786b-6c74-44bb-b33c-0040d5d8c246" providerId="ADAL" clId="{962E4C19-0485-4231-9B82-70546711EBC7}" dt="2024-08-18T09:34:56.238" v="2343" actId="21"/>
          <ac:spMkLst>
            <pc:docMk/>
            <pc:sldMk cId="2724426991" sldId="304"/>
            <ac:spMk id="11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42:57.005" v="2358" actId="22"/>
          <ac:picMkLst>
            <pc:docMk/>
            <pc:sldMk cId="2724426991" sldId="304"/>
            <ac:picMk id="7" creationId="{EF025F9D-1CD8-7A6C-8729-C3EB5864D358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004633475" sldId="305"/>
        </pc:sldMkLst>
        <pc:spChg chg="mod">
          <ac:chgData name="Sarawoot Kongyoung" userId="3c6e786b-6c74-44bb-b33c-0040d5d8c246" providerId="ADAL" clId="{962E4C19-0485-4231-9B82-70546711EBC7}" dt="2024-08-18T09:39:58.480" v="2356"/>
          <ac:spMkLst>
            <pc:docMk/>
            <pc:sldMk cId="2004633475" sldId="305"/>
            <ac:spMk id="2" creationId="{DCE00E75-BAE4-33CB-8CBA-7AD23613021C}"/>
          </ac:spMkLst>
        </pc:sp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380326789" sldId="306"/>
        </pc:sldMkLst>
        <pc:spChg chg="mod">
          <ac:chgData name="Sarawoot Kongyoung" userId="3c6e786b-6c74-44bb-b33c-0040d5d8c246" providerId="ADAL" clId="{962E4C19-0485-4231-9B82-70546711EBC7}" dt="2024-08-18T09:43:19.772" v="2360"/>
          <ac:spMkLst>
            <pc:docMk/>
            <pc:sldMk cId="2380326789" sldId="306"/>
            <ac:spMk id="2" creationId="{1E6FB94C-E817-C962-A9C5-821824DF7C45}"/>
          </ac:spMkLst>
        </pc:spChg>
        <pc:spChg chg="del">
          <ac:chgData name="Sarawoot Kongyoung" userId="3c6e786b-6c74-44bb-b33c-0040d5d8c246" providerId="ADAL" clId="{962E4C19-0485-4231-9B82-70546711EBC7}" dt="2024-08-18T09:44:56.231" v="2361" actId="22"/>
          <ac:spMkLst>
            <pc:docMk/>
            <pc:sldMk cId="2380326789" sldId="306"/>
            <ac:spMk id="3" creationId="{FF13FDA2-570D-D294-5F17-9A15FC905E5E}"/>
          </ac:spMkLst>
        </pc:spChg>
        <pc:picChg chg="add mod ord">
          <ac:chgData name="Sarawoot Kongyoung" userId="3c6e786b-6c74-44bb-b33c-0040d5d8c246" providerId="ADAL" clId="{962E4C19-0485-4231-9B82-70546711EBC7}" dt="2024-08-18T09:44:59.187" v="2362" actId="1076"/>
          <ac:picMkLst>
            <pc:docMk/>
            <pc:sldMk cId="2380326789" sldId="306"/>
            <ac:picMk id="5" creationId="{EE75F051-2480-CB54-5781-FF939361B001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1613444" sldId="307"/>
        </pc:sldMkLst>
        <pc:spChg chg="add del mod">
          <ac:chgData name="Sarawoot Kongyoung" userId="3c6e786b-6c74-44bb-b33c-0040d5d8c246" providerId="ADAL" clId="{962E4C19-0485-4231-9B82-70546711EBC7}" dt="2024-08-18T10:21:02.043" v="2367"/>
          <ac:spMkLst>
            <pc:docMk/>
            <pc:sldMk cId="401613444" sldId="307"/>
            <ac:spMk id="2" creationId="{8857D51B-81F4-8DC0-63B8-D0B87D958840}"/>
          </ac:spMkLst>
        </pc:spChg>
        <pc:spChg chg="del">
          <ac:chgData name="Sarawoot Kongyoung" userId="3c6e786b-6c74-44bb-b33c-0040d5d8c246" providerId="ADAL" clId="{962E4C19-0485-4231-9B82-70546711EBC7}" dt="2024-08-18T10:22:11.677" v="2370" actId="22"/>
          <ac:spMkLst>
            <pc:docMk/>
            <pc:sldMk cId="401613444" sldId="307"/>
            <ac:spMk id="3" creationId="{41E45534-E5AA-36AC-4718-A8CFD801FB3F}"/>
          </ac:spMkLst>
        </pc:spChg>
        <pc:spChg chg="add mod">
          <ac:chgData name="Sarawoot Kongyoung" userId="3c6e786b-6c74-44bb-b33c-0040d5d8c246" providerId="ADAL" clId="{962E4C19-0485-4231-9B82-70546711EBC7}" dt="2024-08-18T10:21:00.739" v="2365"/>
          <ac:spMkLst>
            <pc:docMk/>
            <pc:sldMk cId="401613444" sldId="307"/>
            <ac:spMk id="4" creationId="{1A49E198-A8B5-E418-33C3-F27D2425FDA8}"/>
          </ac:spMkLst>
        </pc:spChg>
        <pc:picChg chg="add del">
          <ac:chgData name="Sarawoot Kongyoung" userId="3c6e786b-6c74-44bb-b33c-0040d5d8c246" providerId="ADAL" clId="{962E4C19-0485-4231-9B82-70546711EBC7}" dt="2024-08-18T10:22:10.786" v="2369" actId="22"/>
          <ac:picMkLst>
            <pc:docMk/>
            <pc:sldMk cId="401613444" sldId="307"/>
            <ac:picMk id="6" creationId="{04F69C57-0C13-E444-D7B1-23C2BF87F470}"/>
          </ac:picMkLst>
        </pc:picChg>
        <pc:picChg chg="add mod ord">
          <ac:chgData name="Sarawoot Kongyoung" userId="3c6e786b-6c74-44bb-b33c-0040d5d8c246" providerId="ADAL" clId="{962E4C19-0485-4231-9B82-70546711EBC7}" dt="2024-08-18T10:22:11.677" v="2370" actId="22"/>
          <ac:picMkLst>
            <pc:docMk/>
            <pc:sldMk cId="401613444" sldId="307"/>
            <ac:picMk id="8" creationId="{88B7C766-E1CE-02A8-1E3F-6F5B0579C7F3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825306" sldId="308"/>
        </pc:sldMkLst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2" creationId="{5A9325A8-C71E-63BA-E2BD-5F9077DE0A59}"/>
          </ac:spMkLst>
        </pc:spChg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3" creationId="{114FF925-C2AA-70CD-848E-CE15C9028CAA}"/>
          </ac:spMkLst>
        </pc:spChg>
        <pc:picChg chg="add del">
          <ac:chgData name="Sarawoot Kongyoung" userId="3c6e786b-6c74-44bb-b33c-0040d5d8c246" providerId="ADAL" clId="{962E4C19-0485-4231-9B82-70546711EBC7}" dt="2024-08-18T10:36:06.493" v="2373" actId="22"/>
          <ac:picMkLst>
            <pc:docMk/>
            <pc:sldMk cId="500825306" sldId="308"/>
            <ac:picMk id="5" creationId="{CC2E18BF-84AF-9D72-DAB6-BE010236C48B}"/>
          </ac:picMkLst>
        </pc:picChg>
        <pc:picChg chg="add mod">
          <ac:chgData name="Sarawoot Kongyoung" userId="3c6e786b-6c74-44bb-b33c-0040d5d8c246" providerId="ADAL" clId="{962E4C19-0485-4231-9B82-70546711EBC7}" dt="2024-08-18T10:36:11.599" v="2376" actId="1076"/>
          <ac:picMkLst>
            <pc:docMk/>
            <pc:sldMk cId="500825306" sldId="308"/>
            <ac:picMk id="7" creationId="{BC767161-B2C1-2757-5EBB-6953253422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775066231" sldId="309"/>
        </pc:sldMkLst>
        <pc:picChg chg="add">
          <ac:chgData name="Sarawoot Kongyoung" userId="3c6e786b-6c74-44bb-b33c-0040d5d8c246" providerId="ADAL" clId="{962E4C19-0485-4231-9B82-70546711EBC7}" dt="2024-08-18T10:36:27.470" v="2378" actId="22"/>
          <ac:picMkLst>
            <pc:docMk/>
            <pc:sldMk cId="1775066231" sldId="309"/>
            <ac:picMk id="3" creationId="{D6FA050C-4DD8-0D84-0254-5A3B21C744A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591260609" sldId="310"/>
        </pc:sldMkLst>
        <pc:picChg chg="add mod">
          <ac:chgData name="Sarawoot Kongyoung" userId="3c6e786b-6c74-44bb-b33c-0040d5d8c246" providerId="ADAL" clId="{962E4C19-0485-4231-9B82-70546711EBC7}" dt="2024-08-18T10:36:54.091" v="2381" actId="1076"/>
          <ac:picMkLst>
            <pc:docMk/>
            <pc:sldMk cId="3591260609" sldId="310"/>
            <ac:picMk id="3" creationId="{35441D9B-6022-0647-9F63-4FC91F92AC90}"/>
          </ac:picMkLst>
        </pc:picChg>
      </pc:sldChg>
      <pc:sldChg chg="new del">
        <pc:chgData name="Sarawoot Kongyoung" userId="3c6e786b-6c74-44bb-b33c-0040d5d8c246" providerId="ADAL" clId="{962E4C19-0485-4231-9B82-70546711EBC7}" dt="2024-08-18T10:42:16.204" v="2383" actId="47"/>
        <pc:sldMkLst>
          <pc:docMk/>
          <pc:sldMk cId="1892739700" sldId="311"/>
        </pc:sldMkLst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46315867" sldId="311"/>
        </pc:sldMkLst>
        <pc:grpChg chg="mod">
          <ac:chgData name="Sarawoot Kongyoung" userId="3c6e786b-6c74-44bb-b33c-0040d5d8c246" providerId="ADAL" clId="{962E4C19-0485-4231-9B82-70546711EBC7}" dt="2024-08-18T12:38:48.356" v="2570" actId="14100"/>
          <ac:grpSpMkLst>
            <pc:docMk/>
            <pc:sldMk cId="3346315867" sldId="311"/>
            <ac:grpSpMk id="10" creationId="{74809533-3549-1A84-111D-0CC3AFDA6FDE}"/>
          </ac:grpSpMkLst>
        </pc:grpChg>
        <pc:picChg chg="add mod">
          <ac:chgData name="Sarawoot Kongyoung" userId="3c6e786b-6c74-44bb-b33c-0040d5d8c246" providerId="ADAL" clId="{962E4C19-0485-4231-9B82-70546711EBC7}" dt="2024-08-18T10:43:04.932" v="2391" actId="962"/>
          <ac:picMkLst>
            <pc:docMk/>
            <pc:sldMk cId="3346315867" sldId="311"/>
            <ac:picMk id="4" creationId="{FB907223-5F0C-2903-C988-F3F567121BAD}"/>
          </ac:picMkLst>
        </pc:picChg>
        <pc:picChg chg="add mod ord">
          <ac:chgData name="Sarawoot Kongyoung" userId="3c6e786b-6c74-44bb-b33c-0040d5d8c246" providerId="ADAL" clId="{962E4C19-0485-4231-9B82-70546711EBC7}" dt="2024-08-18T10:43:18.036" v="2397" actId="1076"/>
          <ac:picMkLst>
            <pc:docMk/>
            <pc:sldMk cId="3346315867" sldId="311"/>
            <ac:picMk id="6" creationId="{690B78AF-DF0E-5C0F-DDD8-6EB2BE0EE0BB}"/>
          </ac:picMkLst>
        </pc:picChg>
        <pc:picChg chg="del">
          <ac:chgData name="Sarawoot Kongyoung" userId="3c6e786b-6c74-44bb-b33c-0040d5d8c246" providerId="ADAL" clId="{962E4C19-0485-4231-9B82-70546711EBC7}" dt="2024-08-18T10:43:11.262" v="2392" actId="478"/>
          <ac:picMkLst>
            <pc:docMk/>
            <pc:sldMk cId="3346315867" sldId="311"/>
            <ac:picMk id="7" creationId="{ADDA9A03-AD9E-1EDB-3F7B-B3BFABF01040}"/>
          </ac:picMkLst>
        </pc:picChg>
        <pc:picChg chg="del">
          <ac:chgData name="Sarawoot Kongyoung" userId="3c6e786b-6c74-44bb-b33c-0040d5d8c246" providerId="ADAL" clId="{962E4C19-0485-4231-9B82-70546711EBC7}" dt="2024-08-18T10:44:00.546" v="2406" actId="478"/>
          <ac:picMkLst>
            <pc:docMk/>
            <pc:sldMk cId="3346315867" sldId="311"/>
            <ac:picMk id="9" creationId="{65F4C355-C4DE-DF31-E5D7-121D08FEF5D7}"/>
          </ac:picMkLst>
        </pc:picChg>
        <pc:picChg chg="add mod ord">
          <ac:chgData name="Sarawoot Kongyoung" userId="3c6e786b-6c74-44bb-b33c-0040d5d8c246" providerId="ADAL" clId="{962E4C19-0485-4231-9B82-70546711EBC7}" dt="2024-08-18T10:44:21.136" v="2410" actId="1076"/>
          <ac:picMkLst>
            <pc:docMk/>
            <pc:sldMk cId="3346315867" sldId="311"/>
            <ac:picMk id="19" creationId="{EA720591-05B9-A4DA-0E13-2D66454EB1EC}"/>
          </ac:picMkLst>
        </pc:picChg>
        <pc:picChg chg="del">
          <ac:chgData name="Sarawoot Kongyoung" userId="3c6e786b-6c74-44bb-b33c-0040d5d8c246" providerId="ADAL" clId="{962E4C19-0485-4231-9B82-70546711EBC7}" dt="2024-08-18T10:42:53.274" v="2385" actId="478"/>
          <ac:picMkLst>
            <pc:docMk/>
            <pc:sldMk cId="3346315867" sldId="311"/>
            <ac:picMk id="22" creationId="{A9E07301-E08E-F2D3-EE63-7B4BE5C2639B}"/>
          </ac:picMkLst>
        </pc:picChg>
        <pc:cxnChg chg="mod">
          <ac:chgData name="Sarawoot Kongyoung" userId="3c6e786b-6c74-44bb-b33c-0040d5d8c246" providerId="ADAL" clId="{962E4C19-0485-4231-9B82-70546711EBC7}" dt="2024-08-18T12:38:53.156" v="2571" actId="14100"/>
          <ac:cxnSpMkLst>
            <pc:docMk/>
            <pc:sldMk cId="3346315867" sldId="311"/>
            <ac:cxnSpMk id="11" creationId="{B3135577-BBC8-AF68-B15C-DA0726DD6BBB}"/>
          </ac:cxnSpMkLst>
        </pc:cxnChg>
      </pc:sldChg>
      <pc:sldChg chg="add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955670420" sldId="312"/>
        </pc:sldMkLst>
        <pc:spChg chg="add mod">
          <ac:chgData name="Sarawoot Kongyoung" userId="3c6e786b-6c74-44bb-b33c-0040d5d8c246" providerId="ADAL" clId="{962E4C19-0485-4231-9B82-70546711EBC7}" dt="2024-08-18T10:58:59.369" v="2416" actId="20577"/>
          <ac:spMkLst>
            <pc:docMk/>
            <pc:sldMk cId="955670420" sldId="312"/>
            <ac:spMk id="2" creationId="{BBC8F3CE-57B5-DBD9-26A1-C2E27F729B63}"/>
          </ac:spMkLst>
        </pc:spChg>
        <pc:spChg chg="add mod">
          <ac:chgData name="Sarawoot Kongyoung" userId="3c6e786b-6c74-44bb-b33c-0040d5d8c246" providerId="ADAL" clId="{962E4C19-0485-4231-9B82-70546711EBC7}" dt="2024-08-18T10:58:52.218" v="2412" actId="700"/>
          <ac:spMkLst>
            <pc:docMk/>
            <pc:sldMk cId="955670420" sldId="312"/>
            <ac:spMk id="3" creationId="{899864FB-A9F7-51C5-2492-48821B700780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86353156" sldId="313"/>
        </pc:sldMkLst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2" creationId="{97B48ACD-DBE0-ADE1-BA58-6F06FD2DD737}"/>
          </ac:spMkLst>
        </pc:spChg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3" creationId="{4C576F8C-0932-0495-E747-2E4B43A0DDA6}"/>
          </ac:spMkLst>
        </pc:spChg>
        <pc:spChg chg="add mod ord">
          <ac:chgData name="Sarawoot Kongyoung" userId="3c6e786b-6c74-44bb-b33c-0040d5d8c246" providerId="ADAL" clId="{962E4C19-0485-4231-9B82-70546711EBC7}" dt="2024-08-18T11:11:04.952" v="2420" actId="20577"/>
          <ac:spMkLst>
            <pc:docMk/>
            <pc:sldMk cId="3886353156" sldId="313"/>
            <ac:spMk id="4" creationId="{077D9902-276F-D001-8018-FD34B1CE1B59}"/>
          </ac:spMkLst>
        </pc:spChg>
        <pc:spChg chg="add mod ord">
          <ac:chgData name="Sarawoot Kongyoung" userId="3c6e786b-6c74-44bb-b33c-0040d5d8c246" providerId="ADAL" clId="{962E4C19-0485-4231-9B82-70546711EBC7}" dt="2024-08-18T11:11:31.742" v="2426" actId="20577"/>
          <ac:spMkLst>
            <pc:docMk/>
            <pc:sldMk cId="3886353156" sldId="313"/>
            <ac:spMk id="5" creationId="{FB1E1F28-6495-BB98-4ED1-6C0B748D860D}"/>
          </ac:spMkLst>
        </pc:sp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252905414" sldId="314"/>
        </pc:sldMkLst>
        <pc:spChg chg="mod">
          <ac:chgData name="Sarawoot Kongyoung" userId="3c6e786b-6c74-44bb-b33c-0040d5d8c246" providerId="ADAL" clId="{962E4C19-0485-4231-9B82-70546711EBC7}" dt="2024-08-18T11:12:13.377" v="2429" actId="20577"/>
          <ac:spMkLst>
            <pc:docMk/>
            <pc:sldMk cId="1252905414" sldId="314"/>
            <ac:spMk id="2" creationId="{83F66C9C-0654-4EDB-D988-D07405733108}"/>
          </ac:spMkLst>
        </pc:spChg>
        <pc:spChg chg="mod">
          <ac:chgData name="Sarawoot Kongyoung" userId="3c6e786b-6c74-44bb-b33c-0040d5d8c246" providerId="ADAL" clId="{962E4C19-0485-4231-9B82-70546711EBC7}" dt="2024-08-18T11:12:24.918" v="2432" actId="20577"/>
          <ac:spMkLst>
            <pc:docMk/>
            <pc:sldMk cId="1252905414" sldId="314"/>
            <ac:spMk id="3" creationId="{FCD64CAD-51A9-9CD8-E5B1-CA29F19557A1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425538" sldId="315"/>
        </pc:sldMkLst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2" creationId="{41F2DEE1-AEDA-12BE-ABE9-1CF7D3E81B90}"/>
          </ac:spMkLst>
        </pc:spChg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3" creationId="{E99A4DC9-688E-B28B-CDF0-8BA79549B181}"/>
          </ac:spMkLst>
        </pc:spChg>
        <pc:picChg chg="add mod">
          <ac:chgData name="Sarawoot Kongyoung" userId="3c6e786b-6c74-44bb-b33c-0040d5d8c246" providerId="ADAL" clId="{962E4C19-0485-4231-9B82-70546711EBC7}" dt="2024-08-18T11:13:15.259" v="2437" actId="1076"/>
          <ac:picMkLst>
            <pc:docMk/>
            <pc:sldMk cId="1994425538" sldId="315"/>
            <ac:picMk id="5" creationId="{9CFE738B-25A6-51CF-48D3-F461D50BFF4F}"/>
          </ac:picMkLst>
        </pc:picChg>
        <pc:picChg chg="add mod modCrop">
          <ac:chgData name="Sarawoot Kongyoung" userId="3c6e786b-6c74-44bb-b33c-0040d5d8c246" providerId="ADAL" clId="{962E4C19-0485-4231-9B82-70546711EBC7}" dt="2024-08-18T11:14:23.677" v="2442" actId="1076"/>
          <ac:picMkLst>
            <pc:docMk/>
            <pc:sldMk cId="1994425538" sldId="315"/>
            <ac:picMk id="7" creationId="{AA20B0BD-AE6A-6368-EF7F-5CE2BBD1E9EB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748275814" sldId="316"/>
        </pc:sldMkLst>
        <pc:picChg chg="add mod">
          <ac:chgData name="Sarawoot Kongyoung" userId="3c6e786b-6c74-44bb-b33c-0040d5d8c246" providerId="ADAL" clId="{962E4C19-0485-4231-9B82-70546711EBC7}" dt="2024-08-18T11:22:02.113" v="2448" actId="1076"/>
          <ac:picMkLst>
            <pc:docMk/>
            <pc:sldMk cId="748275814" sldId="316"/>
            <ac:picMk id="3" creationId="{0A908E3B-BF29-04A4-0233-F888955666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190060664" sldId="317"/>
        </pc:sldMkLst>
        <pc:picChg chg="add">
          <ac:chgData name="Sarawoot Kongyoung" userId="3c6e786b-6c74-44bb-b33c-0040d5d8c246" providerId="ADAL" clId="{962E4C19-0485-4231-9B82-70546711EBC7}" dt="2024-08-18T11:21:59.380" v="2447" actId="22"/>
          <ac:picMkLst>
            <pc:docMk/>
            <pc:sldMk cId="3190060664" sldId="317"/>
            <ac:picMk id="3" creationId="{8B8C4A55-62DA-F972-C212-27F58747561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893061733" sldId="318"/>
        </pc:sldMkLst>
        <pc:picChg chg="add">
          <ac:chgData name="Sarawoot Kongyoung" userId="3c6e786b-6c74-44bb-b33c-0040d5d8c246" providerId="ADAL" clId="{962E4C19-0485-4231-9B82-70546711EBC7}" dt="2024-08-18T11:24:32.759" v="2450" actId="22"/>
          <ac:picMkLst>
            <pc:docMk/>
            <pc:sldMk cId="1893061733" sldId="318"/>
            <ac:picMk id="3" creationId="{B07836BB-C57E-2E51-BE73-09389B838125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548230806" sldId="319"/>
        </pc:sldMkLst>
        <pc:spChg chg="add">
          <ac:chgData name="Sarawoot Kongyoung" userId="3c6e786b-6c74-44bb-b33c-0040d5d8c246" providerId="ADAL" clId="{962E4C19-0485-4231-9B82-70546711EBC7}" dt="2024-08-18T11:25:15.944" v="2456" actId="11529"/>
          <ac:spMkLst>
            <pc:docMk/>
            <pc:sldMk cId="1548230806" sldId="319"/>
            <ac:spMk id="6" creationId="{4E2005CC-D281-4754-4E79-6375A4049189}"/>
          </ac:spMkLst>
        </pc:spChg>
        <pc:spChg chg="add mod">
          <ac:chgData name="Sarawoot Kongyoung" userId="3c6e786b-6c74-44bb-b33c-0040d5d8c246" providerId="ADAL" clId="{962E4C19-0485-4231-9B82-70546711EBC7}" dt="2024-08-18T11:25:31.575" v="2460" actId="1582"/>
          <ac:spMkLst>
            <pc:docMk/>
            <pc:sldMk cId="1548230806" sldId="319"/>
            <ac:spMk id="7" creationId="{03F008F6-195D-B7DC-2E4E-0929F1BCAAB9}"/>
          </ac:spMkLst>
        </pc:spChg>
        <pc:spChg chg="add mod">
          <ac:chgData name="Sarawoot Kongyoung" userId="3c6e786b-6c74-44bb-b33c-0040d5d8c246" providerId="ADAL" clId="{962E4C19-0485-4231-9B82-70546711EBC7}" dt="2024-08-18T11:25:37.072" v="2462" actId="1076"/>
          <ac:spMkLst>
            <pc:docMk/>
            <pc:sldMk cId="1548230806" sldId="319"/>
            <ac:spMk id="8" creationId="{9D811151-BF77-F6D5-5056-62542CA910B1}"/>
          </ac:spMkLst>
        </pc:spChg>
        <pc:picChg chg="add mod">
          <ac:chgData name="Sarawoot Kongyoung" userId="3c6e786b-6c74-44bb-b33c-0040d5d8c246" providerId="ADAL" clId="{962E4C19-0485-4231-9B82-70546711EBC7}" dt="2024-08-18T11:24:52.343" v="2453" actId="1076"/>
          <ac:picMkLst>
            <pc:docMk/>
            <pc:sldMk cId="1548230806" sldId="319"/>
            <ac:picMk id="3" creationId="{F4C22FE2-A489-37F1-BBDC-1175A66A6BDC}"/>
          </ac:picMkLst>
        </pc:picChg>
        <pc:picChg chg="add mod">
          <ac:chgData name="Sarawoot Kongyoung" userId="3c6e786b-6c74-44bb-b33c-0040d5d8c246" providerId="ADAL" clId="{962E4C19-0485-4231-9B82-70546711EBC7}" dt="2024-08-18T11:25:07.694" v="2455" actId="1076"/>
          <ac:picMkLst>
            <pc:docMk/>
            <pc:sldMk cId="1548230806" sldId="319"/>
            <ac:picMk id="5" creationId="{9FEF8451-4CD7-CFDF-3A20-01F9D42ACB60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52383188" sldId="320"/>
        </pc:sldMkLst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4" creationId="{EC1ED394-AE82-94B8-F760-E8CB425061BA}"/>
          </ac:spMkLst>
        </pc:spChg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5" creationId="{53CD5140-0648-4DDD-317C-750F2EB4093E}"/>
          </ac:spMkLst>
        </pc:spChg>
        <pc:spChg chg="add mod">
          <ac:chgData name="Sarawoot Kongyoung" userId="3c6e786b-6c74-44bb-b33c-0040d5d8c246" providerId="ADAL" clId="{962E4C19-0485-4231-9B82-70546711EBC7}" dt="2024-08-18T11:43:31.433" v="2477"/>
          <ac:spMkLst>
            <pc:docMk/>
            <pc:sldMk cId="4152383188" sldId="320"/>
            <ac:spMk id="6" creationId="{EF12517C-D0D0-8D7C-151F-8C4214EB13E9}"/>
          </ac:spMkLst>
        </pc:spChg>
        <pc:spChg chg="add del mod">
          <ac:chgData name="Sarawoot Kongyoung" userId="3c6e786b-6c74-44bb-b33c-0040d5d8c246" providerId="ADAL" clId="{962E4C19-0485-4231-9B82-70546711EBC7}" dt="2024-08-18T11:42:38.317" v="2469" actId="22"/>
          <ac:spMkLst>
            <pc:docMk/>
            <pc:sldMk cId="4152383188" sldId="320"/>
            <ac:spMk id="7" creationId="{41EF2B0B-762F-38BC-B9DA-222A1B0B3497}"/>
          </ac:spMkLst>
        </pc:spChg>
        <pc:picChg chg="add del">
          <ac:chgData name="Sarawoot Kongyoung" userId="3c6e786b-6c74-44bb-b33c-0040d5d8c246" providerId="ADAL" clId="{962E4C19-0485-4231-9B82-70546711EBC7}" dt="2024-08-18T11:42:34.759" v="2467" actId="22"/>
          <ac:picMkLst>
            <pc:docMk/>
            <pc:sldMk cId="4152383188" sldId="320"/>
            <ac:picMk id="3" creationId="{784D4190-EB11-2B2B-FCCF-E38DAC2812A1}"/>
          </ac:picMkLst>
        </pc:picChg>
        <pc:picChg chg="add mod ord">
          <ac:chgData name="Sarawoot Kongyoung" userId="3c6e786b-6c74-44bb-b33c-0040d5d8c246" providerId="ADAL" clId="{962E4C19-0485-4231-9B82-70546711EBC7}" dt="2024-08-18T11:43:39.115" v="2479" actId="1076"/>
          <ac:picMkLst>
            <pc:docMk/>
            <pc:sldMk cId="4152383188" sldId="320"/>
            <ac:picMk id="9" creationId="{85439417-F15C-5DBB-F3F8-E391C2419725}"/>
          </ac:picMkLst>
        </pc:picChg>
      </pc:sldChg>
      <pc:sldChg chg="addSp del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44370" sldId="321"/>
        </pc:sldMkLst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2" creationId="{C66813F6-9B8E-FF22-FB28-7AB1C0B04B8D}"/>
          </ac:spMkLst>
        </pc:spChg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3" creationId="{01FEAFE6-FB01-DEEF-3972-EA4B0C2E76C2}"/>
          </ac:spMkLst>
        </pc:spChg>
        <pc:picChg chg="add del">
          <ac:chgData name="Sarawoot Kongyoung" userId="3c6e786b-6c74-44bb-b33c-0040d5d8c246" providerId="ADAL" clId="{962E4C19-0485-4231-9B82-70546711EBC7}" dt="2024-08-18T11:55:13.212" v="2482" actId="22"/>
          <ac:picMkLst>
            <pc:docMk/>
            <pc:sldMk cId="50044370" sldId="321"/>
            <ac:picMk id="5" creationId="{44348380-DD1A-6E9C-9C1B-B2A029935B34}"/>
          </ac:picMkLst>
        </pc:picChg>
        <pc:picChg chg="add">
          <ac:chgData name="Sarawoot Kongyoung" userId="3c6e786b-6c74-44bb-b33c-0040d5d8c246" providerId="ADAL" clId="{962E4C19-0485-4231-9B82-70546711EBC7}" dt="2024-08-18T11:55:15.250" v="2484" actId="22"/>
          <ac:picMkLst>
            <pc:docMk/>
            <pc:sldMk cId="50044370" sldId="321"/>
            <ac:picMk id="7" creationId="{37C8DAA7-301E-B6A0-5781-E3EDE3C5FFA0}"/>
          </ac:picMkLst>
        </pc:picChg>
      </pc:sldChg>
      <pc:sldChg chg="addSp modSp new del mod modClrScheme chgLayout">
        <pc:chgData name="Sarawoot Kongyoung" userId="3c6e786b-6c74-44bb-b33c-0040d5d8c246" providerId="ADAL" clId="{962E4C19-0485-4231-9B82-70546711EBC7}" dt="2024-08-18T11:43:35.633" v="2478" actId="47"/>
        <pc:sldMkLst>
          <pc:docMk/>
          <pc:sldMk cId="402468952" sldId="321"/>
        </pc:sldMkLst>
        <pc:spChg chg="add mod">
          <ac:chgData name="Sarawoot Kongyoung" userId="3c6e786b-6c74-44bb-b33c-0040d5d8c246" providerId="ADAL" clId="{962E4C19-0485-4231-9B82-70546711EBC7}" dt="2024-08-18T11:43:29.129" v="2476" actId="21"/>
          <ac:spMkLst>
            <pc:docMk/>
            <pc:sldMk cId="402468952" sldId="321"/>
            <ac:spMk id="2" creationId="{53AF6F5B-D50A-167D-E98E-06B21A8EC1F0}"/>
          </ac:spMkLst>
        </pc:spChg>
        <pc:spChg chg="add mod">
          <ac:chgData name="Sarawoot Kongyoung" userId="3c6e786b-6c74-44bb-b33c-0040d5d8c246" providerId="ADAL" clId="{962E4C19-0485-4231-9B82-70546711EBC7}" dt="2024-08-18T11:43:13.920" v="2472" actId="700"/>
          <ac:spMkLst>
            <pc:docMk/>
            <pc:sldMk cId="402468952" sldId="321"/>
            <ac:spMk id="3" creationId="{312790C3-F2FD-6A4B-D4C3-EF55B9423E3C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88256784" sldId="322"/>
        </pc:sldMkLst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2" creationId="{C65ABFB5-2A59-256F-D207-9DE4F66E79B7}"/>
          </ac:spMkLst>
        </pc:spChg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3" creationId="{996E6A3E-891F-E3F5-7FFA-C1724AC6F3B1}"/>
          </ac:spMkLst>
        </pc:spChg>
        <pc:picChg chg="add mod">
          <ac:chgData name="Sarawoot Kongyoung" userId="3c6e786b-6c74-44bb-b33c-0040d5d8c246" providerId="ADAL" clId="{962E4C19-0485-4231-9B82-70546711EBC7}" dt="2024-08-18T11:55:36.831" v="2489" actId="1076"/>
          <ac:picMkLst>
            <pc:docMk/>
            <pc:sldMk cId="3388256784" sldId="322"/>
            <ac:picMk id="5" creationId="{51393AEB-273F-4B45-A3B5-37141F42FFE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88132308" sldId="323"/>
        </pc:sldMkLst>
        <pc:picChg chg="add mod">
          <ac:chgData name="Sarawoot Kongyoung" userId="3c6e786b-6c74-44bb-b33c-0040d5d8c246" providerId="ADAL" clId="{962E4C19-0485-4231-9B82-70546711EBC7}" dt="2024-08-18T12:04:31.361" v="2504" actId="1076"/>
          <ac:picMkLst>
            <pc:docMk/>
            <pc:sldMk cId="2888132308" sldId="323"/>
            <ac:picMk id="3" creationId="{4771279B-BED5-216F-58DD-512D76E7C0B8}"/>
          </ac:picMkLst>
        </pc:picChg>
        <pc:picChg chg="add mod">
          <ac:chgData name="Sarawoot Kongyoung" userId="3c6e786b-6c74-44bb-b33c-0040d5d8c246" providerId="ADAL" clId="{962E4C19-0485-4231-9B82-70546711EBC7}" dt="2024-08-18T12:04:35.019" v="2506" actId="1076"/>
          <ac:picMkLst>
            <pc:docMk/>
            <pc:sldMk cId="2888132308" sldId="323"/>
            <ac:picMk id="5" creationId="{C34D1C13-5661-B583-3DFE-C0B25501BB8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59923421" sldId="324"/>
        </pc:sldMkLst>
        <pc:picChg chg="add mod">
          <ac:chgData name="Sarawoot Kongyoung" userId="3c6e786b-6c74-44bb-b33c-0040d5d8c246" providerId="ADAL" clId="{962E4C19-0485-4231-9B82-70546711EBC7}" dt="2024-08-18T11:58:29.280" v="2499" actId="14100"/>
          <ac:picMkLst>
            <pc:docMk/>
            <pc:sldMk cId="4059923421" sldId="324"/>
            <ac:picMk id="3" creationId="{793762B9-CF66-BBDF-C160-F5656DEB4BC0}"/>
          </ac:picMkLst>
        </pc:picChg>
        <pc:picChg chg="add mod">
          <ac:chgData name="Sarawoot Kongyoung" userId="3c6e786b-6c74-44bb-b33c-0040d5d8c246" providerId="ADAL" clId="{962E4C19-0485-4231-9B82-70546711EBC7}" dt="2024-08-18T11:58:26.055" v="2498" actId="14100"/>
          <ac:picMkLst>
            <pc:docMk/>
            <pc:sldMk cId="4059923421" sldId="324"/>
            <ac:picMk id="5" creationId="{411621CE-18D0-CB11-4EEF-31EDFB8D0ED7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83536451" sldId="325"/>
        </pc:sldMkLst>
        <pc:picChg chg="add mod">
          <ac:chgData name="Sarawoot Kongyoung" userId="3c6e786b-6c74-44bb-b33c-0040d5d8c246" providerId="ADAL" clId="{962E4C19-0485-4231-9B82-70546711EBC7}" dt="2024-08-18T11:59:31.265" v="2502" actId="1076"/>
          <ac:picMkLst>
            <pc:docMk/>
            <pc:sldMk cId="1983536451" sldId="325"/>
            <ac:picMk id="3" creationId="{CC59E104-273E-D619-804F-40ACEBA85454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02726311" sldId="326"/>
        </pc:sldMkLst>
        <pc:picChg chg="add mod modCrop">
          <ac:chgData name="Sarawoot Kongyoung" userId="3c6e786b-6c74-44bb-b33c-0040d5d8c246" providerId="ADAL" clId="{962E4C19-0485-4231-9B82-70546711EBC7}" dt="2024-08-18T12:14:23.080" v="2508" actId="732"/>
          <ac:picMkLst>
            <pc:docMk/>
            <pc:sldMk cId="1102726311" sldId="326"/>
            <ac:picMk id="3" creationId="{1625FC13-61BB-24AC-0B1C-E7C1AEC85861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33863326" sldId="327"/>
        </pc:sldMkLst>
        <pc:picChg chg="add">
          <ac:chgData name="Sarawoot Kongyoung" userId="3c6e786b-6c74-44bb-b33c-0040d5d8c246" providerId="ADAL" clId="{962E4C19-0485-4231-9B82-70546711EBC7}" dt="2024-08-18T12:14:36.775" v="2510" actId="22"/>
          <ac:picMkLst>
            <pc:docMk/>
            <pc:sldMk cId="1133863326" sldId="327"/>
            <ac:picMk id="3" creationId="{33E2F8AB-2720-4E83-617B-3ED8A1F2FC77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21054163" sldId="328"/>
        </pc:sldMkLst>
        <pc:picChg chg="add del mod modCrop">
          <ac:chgData name="Sarawoot Kongyoung" userId="3c6e786b-6c74-44bb-b33c-0040d5d8c246" providerId="ADAL" clId="{962E4C19-0485-4231-9B82-70546711EBC7}" dt="2024-08-18T12:34:08.856" v="2541" actId="478"/>
          <ac:picMkLst>
            <pc:docMk/>
            <pc:sldMk cId="821054163" sldId="328"/>
            <ac:picMk id="3" creationId="{13204165-C8D5-D9D0-CE13-2EC5D636A660}"/>
          </ac:picMkLst>
        </pc:picChg>
        <pc:picChg chg="add del mod">
          <ac:chgData name="Sarawoot Kongyoung" userId="3c6e786b-6c74-44bb-b33c-0040d5d8c246" providerId="ADAL" clId="{962E4C19-0485-4231-9B82-70546711EBC7}" dt="2024-08-18T12:34:20.511" v="2544" actId="478"/>
          <ac:picMkLst>
            <pc:docMk/>
            <pc:sldMk cId="821054163" sldId="328"/>
            <ac:picMk id="5" creationId="{DB871F1F-0749-3B2C-45CD-8C0C71A1BF54}"/>
          </ac:picMkLst>
        </pc:picChg>
        <pc:picChg chg="add">
          <ac:chgData name="Sarawoot Kongyoung" userId="3c6e786b-6c74-44bb-b33c-0040d5d8c246" providerId="ADAL" clId="{962E4C19-0485-4231-9B82-70546711EBC7}" dt="2024-08-18T12:34:20.900" v="2545" actId="22"/>
          <ac:picMkLst>
            <pc:docMk/>
            <pc:sldMk cId="821054163" sldId="328"/>
            <ac:picMk id="7" creationId="{B5D07CD2-3CC7-BDF4-C7F3-9059EDC29A6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32596763" sldId="329"/>
        </pc:sldMkLst>
        <pc:picChg chg="add mod modCrop">
          <ac:chgData name="Sarawoot Kongyoung" userId="3c6e786b-6c74-44bb-b33c-0040d5d8c246" providerId="ADAL" clId="{962E4C19-0485-4231-9B82-70546711EBC7}" dt="2024-08-18T12:15:17.195" v="2518" actId="1076"/>
          <ac:picMkLst>
            <pc:docMk/>
            <pc:sldMk cId="4132596763" sldId="329"/>
            <ac:picMk id="3" creationId="{385F8594-95B3-614E-F9D0-28B994CA71B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376357" sldId="330"/>
        </pc:sldMkLst>
        <pc:picChg chg="add">
          <ac:chgData name="Sarawoot Kongyoung" userId="3c6e786b-6c74-44bb-b33c-0040d5d8c246" providerId="ADAL" clId="{962E4C19-0485-4231-9B82-70546711EBC7}" dt="2024-08-18T12:29:27.745" v="2520" actId="22"/>
          <ac:picMkLst>
            <pc:docMk/>
            <pc:sldMk cId="1994376357" sldId="330"/>
            <ac:picMk id="3" creationId="{7D4BFB84-A5F3-4DFF-B306-4536D9402870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23221472" sldId="331"/>
        </pc:sldMkLst>
        <pc:spChg chg="add mod">
          <ac:chgData name="Sarawoot Kongyoung" userId="3c6e786b-6c74-44bb-b33c-0040d5d8c246" providerId="ADAL" clId="{962E4C19-0485-4231-9B82-70546711EBC7}" dt="2024-08-18T12:30:43.311" v="2526" actId="1582"/>
          <ac:spMkLst>
            <pc:docMk/>
            <pc:sldMk cId="2823221472" sldId="331"/>
            <ac:spMk id="4" creationId="{DD8E5835-CC10-A1BC-EF61-1A9729774D63}"/>
          </ac:spMkLst>
        </pc:spChg>
        <pc:spChg chg="add mod">
          <ac:chgData name="Sarawoot Kongyoung" userId="3c6e786b-6c74-44bb-b33c-0040d5d8c246" providerId="ADAL" clId="{962E4C19-0485-4231-9B82-70546711EBC7}" dt="2024-08-18T12:30:53.607" v="2529" actId="14100"/>
          <ac:spMkLst>
            <pc:docMk/>
            <pc:sldMk cId="2823221472" sldId="331"/>
            <ac:spMk id="5" creationId="{E2F00384-8318-0FE2-F2EE-D6655D29C364}"/>
          </ac:spMkLst>
        </pc:spChg>
        <pc:spChg chg="add mod">
          <ac:chgData name="Sarawoot Kongyoung" userId="3c6e786b-6c74-44bb-b33c-0040d5d8c246" providerId="ADAL" clId="{962E4C19-0485-4231-9B82-70546711EBC7}" dt="2024-08-18T12:31:30.285" v="2540" actId="1076"/>
          <ac:spMkLst>
            <pc:docMk/>
            <pc:sldMk cId="2823221472" sldId="331"/>
            <ac:spMk id="7" creationId="{B05CE60B-59FE-2C3D-6D21-3E09838B602E}"/>
          </ac:spMkLst>
        </pc:spChg>
        <pc:picChg chg="add">
          <ac:chgData name="Sarawoot Kongyoung" userId="3c6e786b-6c74-44bb-b33c-0040d5d8c246" providerId="ADAL" clId="{962E4C19-0485-4231-9B82-70546711EBC7}" dt="2024-08-18T12:29:43.210" v="2522" actId="22"/>
          <ac:picMkLst>
            <pc:docMk/>
            <pc:sldMk cId="2823221472" sldId="331"/>
            <ac:picMk id="3" creationId="{27C59A80-3BD3-15F2-3166-D8FD8449B4F9}"/>
          </ac:picMkLst>
        </pc:pic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451567903" sldId="332"/>
        </pc:sldMkLst>
        <pc:grpChg chg="mod">
          <ac:chgData name="Sarawoot Kongyoung" userId="3c6e786b-6c74-44bb-b33c-0040d5d8c246" providerId="ADAL" clId="{962E4C19-0485-4231-9B82-70546711EBC7}" dt="2024-08-18T12:38:30.909" v="2568" actId="1076"/>
          <ac:grpSpMkLst>
            <pc:docMk/>
            <pc:sldMk cId="2451567903" sldId="332"/>
            <ac:grpSpMk id="15" creationId="{540F1912-78B8-7B4F-B774-204AA976C051}"/>
          </ac:grpSpMkLst>
        </pc:grpChg>
        <pc:picChg chg="del">
          <ac:chgData name="Sarawoot Kongyoung" userId="3c6e786b-6c74-44bb-b33c-0040d5d8c246" providerId="ADAL" clId="{962E4C19-0485-4231-9B82-70546711EBC7}" dt="2024-08-18T12:37:54.457" v="2561" actId="478"/>
          <ac:picMkLst>
            <pc:docMk/>
            <pc:sldMk cId="2451567903" sldId="332"/>
            <ac:picMk id="4" creationId="{8C461F45-DBC5-318B-C0DA-10F7590D90B4}"/>
          </ac:picMkLst>
        </pc:picChg>
        <pc:picChg chg="add mod ord">
          <ac:chgData name="Sarawoot Kongyoung" userId="3c6e786b-6c74-44bb-b33c-0040d5d8c246" providerId="ADAL" clId="{962E4C19-0485-4231-9B82-70546711EBC7}" dt="2024-08-18T12:37:17.338" v="2551" actId="167"/>
          <ac:picMkLst>
            <pc:docMk/>
            <pc:sldMk cId="2451567903" sldId="332"/>
            <ac:picMk id="5" creationId="{E723874C-FA72-479B-E2A3-93626E2C4A44}"/>
          </ac:picMkLst>
        </pc:picChg>
        <pc:picChg chg="del">
          <ac:chgData name="Sarawoot Kongyoung" userId="3c6e786b-6c74-44bb-b33c-0040d5d8c246" providerId="ADAL" clId="{962E4C19-0485-4231-9B82-70546711EBC7}" dt="2024-08-18T12:37:09.239" v="2547" actId="478"/>
          <ac:picMkLst>
            <pc:docMk/>
            <pc:sldMk cId="2451567903" sldId="332"/>
            <ac:picMk id="6" creationId="{2F2F05BD-0926-0536-9F43-2276A6ED2FFF}"/>
          </ac:picMkLst>
        </pc:picChg>
        <pc:picChg chg="add mod ord">
          <ac:chgData name="Sarawoot Kongyoung" userId="3c6e786b-6c74-44bb-b33c-0040d5d8c246" providerId="ADAL" clId="{962E4C19-0485-4231-9B82-70546711EBC7}" dt="2024-08-18T12:38:27.651" v="2567" actId="1076"/>
          <ac:picMkLst>
            <pc:docMk/>
            <pc:sldMk cId="2451567903" sldId="332"/>
            <ac:picMk id="14" creationId="{DB4A7642-8F3A-AEE6-4513-AC09A8400E8C}"/>
          </ac:picMkLst>
        </pc:picChg>
        <pc:picChg chg="del">
          <ac:chgData name="Sarawoot Kongyoung" userId="3c6e786b-6c74-44bb-b33c-0040d5d8c246" providerId="ADAL" clId="{962E4C19-0485-4231-9B82-70546711EBC7}" dt="2024-08-18T12:37:31.522" v="2554" actId="478"/>
          <ac:picMkLst>
            <pc:docMk/>
            <pc:sldMk cId="2451567903" sldId="332"/>
            <ac:picMk id="19" creationId="{CF77933A-BB29-0B80-061D-6B5BFCB67266}"/>
          </ac:picMkLst>
        </pc:picChg>
        <pc:picChg chg="add mod">
          <ac:chgData name="Sarawoot Kongyoung" userId="3c6e786b-6c74-44bb-b33c-0040d5d8c246" providerId="ADAL" clId="{962E4C19-0485-4231-9B82-70546711EBC7}" dt="2024-08-18T12:38:25.025" v="2566" actId="1076"/>
          <ac:picMkLst>
            <pc:docMk/>
            <pc:sldMk cId="2451567903" sldId="332"/>
            <ac:picMk id="21" creationId="{7E9894EE-8F62-87E6-4CC4-82240C1AF1C7}"/>
          </ac:picMkLst>
        </pc:picChg>
        <pc:cxnChg chg="mod">
          <ac:chgData name="Sarawoot Kongyoung" userId="3c6e786b-6c74-44bb-b33c-0040d5d8c246" providerId="ADAL" clId="{962E4C19-0485-4231-9B82-70546711EBC7}" dt="2024-08-18T12:37:24.595" v="2553" actId="14100"/>
          <ac:cxnSpMkLst>
            <pc:docMk/>
            <pc:sldMk cId="2451567903" sldId="332"/>
            <ac:cxnSpMk id="11" creationId="{849B1F6E-9BB6-195E-F461-C1A6108E1F93}"/>
          </ac:cxnSpMkLst>
        </pc:cxnChg>
      </pc:sldChg>
      <pc:sldMasterChg chg="addSp delSp modSp modSldLayout">
        <pc:chgData name="Sarawoot Kongyoung" userId="3c6e786b-6c74-44bb-b33c-0040d5d8c246" providerId="ADAL" clId="{962E4C19-0485-4231-9B82-70546711EBC7}" dt="2024-08-18T02:47:26.575" v="228" actId="1076"/>
        <pc:sldMasterMkLst>
          <pc:docMk/>
          <pc:sldMasterMk cId="1250631194" sldId="2147483648"/>
        </pc:sldMasterMkLst>
        <pc:picChg chg="add del mod">
          <ac:chgData name="Sarawoot Kongyoung" userId="3c6e786b-6c74-44bb-b33c-0040d5d8c246" providerId="ADAL" clId="{962E4C19-0485-4231-9B82-70546711EBC7}" dt="2024-08-18T02:47:20.306" v="226" actId="478"/>
          <ac:picMkLst>
            <pc:docMk/>
            <pc:sldMasterMk cId="1250631194" sldId="2147483648"/>
            <ac:picMk id="7" creationId="{D60C56E1-613A-9D9B-236B-48A1364640CE}"/>
          </ac:picMkLst>
        </pc:picChg>
        <pc:picChg chg="add mod">
          <ac:chgData name="Sarawoot Kongyoung" userId="3c6e786b-6c74-44bb-b33c-0040d5d8c246" providerId="ADAL" clId="{962E4C19-0485-4231-9B82-70546711EBC7}" dt="2024-08-18T02:47:26.575" v="228" actId="1076"/>
          <ac:picMkLst>
            <pc:docMk/>
            <pc:sldMasterMk cId="1250631194" sldId="2147483648"/>
            <ac:picMk id="1026" creationId="{A031C691-42D2-1139-7504-4CADDC49010A}"/>
          </ac:picMkLst>
        </pc:picChg>
        <pc:sldLayoutChg chg="addSp delSp modSp">
          <pc:chgData name="Sarawoot Kongyoung" userId="3c6e786b-6c74-44bb-b33c-0040d5d8c246" providerId="ADAL" clId="{962E4C19-0485-4231-9B82-70546711EBC7}" dt="2024-08-18T02:46:16.010" v="224" actId="478"/>
          <pc:sldLayoutMkLst>
            <pc:docMk/>
            <pc:sldMasterMk cId="1250631194" sldId="2147483648"/>
            <pc:sldLayoutMk cId="55151866" sldId="2147483650"/>
          </pc:sldLayoutMkLst>
          <pc:picChg chg="add del mod">
            <ac:chgData name="Sarawoot Kongyoung" userId="3c6e786b-6c74-44bb-b33c-0040d5d8c246" providerId="ADAL" clId="{962E4C19-0485-4231-9B82-70546711EBC7}" dt="2024-08-18T02:46:16.010" v="224" actId="478"/>
            <ac:picMkLst>
              <pc:docMk/>
              <pc:sldMasterMk cId="1250631194" sldId="2147483648"/>
              <pc:sldLayoutMk cId="55151866" sldId="2147483650"/>
              <ac:picMk id="7" creationId="{9394B735-666A-ADCD-CA11-A5778066F217}"/>
            </ac:picMkLst>
          </pc:picChg>
          <pc:picChg chg="add mod">
            <ac:chgData name="Sarawoot Kongyoung" userId="3c6e786b-6c74-44bb-b33c-0040d5d8c246" providerId="ADAL" clId="{962E4C19-0485-4231-9B82-70546711EBC7}" dt="2024-08-18T02:46:00.193" v="223"/>
            <ac:picMkLst>
              <pc:docMk/>
              <pc:sldMasterMk cId="1250631194" sldId="2147483648"/>
              <pc:sldLayoutMk cId="55151866" sldId="2147483650"/>
              <ac:picMk id="8" creationId="{A48FE4E8-CB4D-0F05-77B3-8E2E7E64F694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67-103D-6D46-3727-23A2B0F2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ED38-CDB0-58B6-F26A-CF541808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410F-E727-1E7F-46E0-19F56AAB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0A2-0FCB-CEC8-347A-148C3CD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573-FDC9-7481-0B29-1762ACB6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5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6295-15AE-8D8A-E45E-A3EBCA8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94F8-A329-751C-3465-589FD9AA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BDA-C6B5-1806-508F-3A470F7C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8A1B-582A-6906-F306-29E7EFE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F417-C9D0-2DDA-749B-1DACE44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70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C3CD-D660-876C-2DFC-0FAEC880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9DE6-BC8A-1C15-3441-5E77EA84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713-7616-A17B-EEF9-1B4289F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6EB8-5C89-F2FC-E2F1-B39764D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C52A-E04C-F8D8-A336-9A4FD1E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3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E54-D19D-24D6-75CE-91739E6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B1B0-81C9-1CFE-CF40-C89D742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C1F-3B3A-DF87-649F-DEA00E1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48F-1318-3F89-56B7-E6EB27C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4EBB-C64E-982A-FB6C-FBD6C6DE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0BB4-06C2-F1AD-FFE8-8EFF7582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C7C3-69F1-F09C-7D31-6C9F8295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FACC-5201-E926-96A9-7F9591C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6C4E-A4B0-000F-322B-6198CB3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FF52-4E1F-D935-A84E-4D037D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4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9A1-2FEE-C6A0-8F04-73D753D9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A9B1-D40E-DE6F-2849-6EFA7ECD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2FD4-B3B2-DA99-D996-35EA7CC4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259-4AF3-AFBD-F68A-AF90DF3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AE5C-210F-909E-C245-01205C45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5801-269E-B393-7783-A775D8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1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5DA-A1CF-70C1-7092-6379C31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4EED-0784-A225-2C9E-5BA9B6C0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6DA2-467A-73D1-492F-FB647FBA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2841-2735-E649-9E9F-AB596104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832C4-770B-2FBF-DFC5-B5CEED96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F80E4-C614-7DFA-52D3-02FA20FC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F0AD-992F-6F21-0234-E4A8115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4858-46A8-64C1-A6AA-BF25A0A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9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9CC-26BD-C8F9-5884-B1B0034B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F8DEA-0BAA-1484-AC20-5EB90780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EFE7-11E4-49F9-E5AD-0D0F756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B4CC-41AE-F02C-C365-729F8FF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1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DF3B5-C3CC-C039-EE76-E4DDFF5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6FC5-DE92-81CF-626A-4788372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C10C-0AE1-1C99-F83D-65E9CC85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1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F09-E1E3-E79D-A909-FB64A2A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42-2FFD-2D88-F684-C9293A23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E48A-92AD-C3EB-6A60-8D82057D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B72-C74B-B3A8-D520-57479E33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21D7-0223-23A0-DF16-91ED3BA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E3B2D-AA0B-3DE4-6E83-7FB480D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1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D0E-B9E1-6E6E-FE69-33CA1AFB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4650-C9DE-0581-EFDF-D2A9EF48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9848-EC99-373F-7CDD-D458EE7F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D300-050E-6BB7-B470-9F18C877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AD43-4821-17B4-491C-8DF361CC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C9FC-4AAB-6730-CEA6-A344ED18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2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73E1-3260-C806-7E2C-A54FC5C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311D-C03E-6712-9DCD-76233743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F-56E7-5CC7-8CFE-6AFE4042D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3FF9-F744-437C-AD4D-96D7BDF38D3C}" type="datetimeFigureOut">
              <a:rPr lang="th-TH" smtClean="0"/>
              <a:t>01/09/67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EB79-D7E7-ECCF-5EF4-C9632C01C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CD1-30CE-5FA9-C851-94D59A7F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1C691-42D2-1139-7504-4CADDC490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-82550"/>
            <a:ext cx="22669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5E0-D464-8E64-FBBE-C6B3BA31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BAS240 Data Analytics Programming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4C1B-F8AB-B4B2-A13E-5D7D95248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3000" b="1" dirty="0"/>
              <a:t>LAB 3: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Aggregation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Pivot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Unpivot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49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F2CD0-ED2C-A520-E0E9-366E832A4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8172-9E70-BCE6-70EB-B139C266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E84D108-2939-53C4-D225-5792976BF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717" y="1920173"/>
            <a:ext cx="5620534" cy="4143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A8D4D-B9CC-DAD0-FA1C-970AEE75A4F2}"/>
              </a:ext>
            </a:extLst>
          </p:cNvPr>
          <p:cNvSpPr txBox="1"/>
          <p:nvPr/>
        </p:nvSpPr>
        <p:spPr>
          <a:xfrm>
            <a:off x="310896" y="1978510"/>
            <a:ext cx="4498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Total </a:t>
            </a:r>
            <a:r>
              <a:rPr lang="en-US" sz="2800" b="1" dirty="0">
                <a:solidFill>
                  <a:schemeClr val="accent4"/>
                </a:solidFill>
              </a:rPr>
              <a:t>quantity</a:t>
            </a:r>
            <a:r>
              <a:rPr lang="en-US" sz="2800" dirty="0"/>
              <a:t> sold of each </a:t>
            </a:r>
            <a:r>
              <a:rPr lang="en-US" sz="2800" b="1" dirty="0">
                <a:solidFill>
                  <a:schemeClr val="accent4"/>
                </a:solidFill>
              </a:rPr>
              <a:t>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37578-571A-2132-D3C0-832FC36D40C8}"/>
              </a:ext>
            </a:extLst>
          </p:cNvPr>
          <p:cNvSpPr/>
          <p:nvPr/>
        </p:nvSpPr>
        <p:spPr>
          <a:xfrm>
            <a:off x="9308592" y="1676901"/>
            <a:ext cx="1014984" cy="47275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C90552-0B97-5DF1-0F49-A5B0E362E996}"/>
              </a:ext>
            </a:extLst>
          </p:cNvPr>
          <p:cNvSpPr/>
          <p:nvPr/>
        </p:nvSpPr>
        <p:spPr>
          <a:xfrm>
            <a:off x="6524250" y="1676901"/>
            <a:ext cx="1014984" cy="47275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322B4-5338-40B0-11F9-E8FCA593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76" y="3187175"/>
            <a:ext cx="376290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BD0F2-FD82-7D80-8786-1E4AFD98F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0A52A2E-08EA-8E13-8B1B-AD06DC62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7024" y="0"/>
            <a:ext cx="4034048" cy="68788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BF5CB-3376-0C5F-0D2F-607393EE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0BA62-B894-2DFF-BCF4-7F0F88D0F085}"/>
              </a:ext>
            </a:extLst>
          </p:cNvPr>
          <p:cNvSpPr txBox="1"/>
          <p:nvPr/>
        </p:nvSpPr>
        <p:spPr>
          <a:xfrm>
            <a:off x="310896" y="1978510"/>
            <a:ext cx="4498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</a:t>
            </a:r>
            <a:r>
              <a:rPr lang="en-US" sz="2800" b="1" dirty="0">
                <a:solidFill>
                  <a:schemeClr val="accent4"/>
                </a:solidFill>
              </a:rPr>
              <a:t>sale</a:t>
            </a:r>
            <a:r>
              <a:rPr lang="en-US" sz="2800" dirty="0"/>
              <a:t> per month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518B0-8E17-266B-BAF9-5B7044A740E7}"/>
              </a:ext>
            </a:extLst>
          </p:cNvPr>
          <p:cNvSpPr/>
          <p:nvPr/>
        </p:nvSpPr>
        <p:spPr>
          <a:xfrm>
            <a:off x="8156448" y="0"/>
            <a:ext cx="512064" cy="685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8B1C3E-5412-95AB-9B86-5EC26E3AA0A1}"/>
              </a:ext>
            </a:extLst>
          </p:cNvPr>
          <p:cNvSpPr/>
          <p:nvPr/>
        </p:nvSpPr>
        <p:spPr>
          <a:xfrm>
            <a:off x="5805666" y="0"/>
            <a:ext cx="892044" cy="687881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61144-02E7-6358-52E1-2553ED72C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9" y="2477596"/>
            <a:ext cx="4172532" cy="704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8B7351-962A-A4E1-BABB-6E09BA94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80" y="3403854"/>
            <a:ext cx="4782217" cy="847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F9FED-E293-6E5C-01F6-5ABED809C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09" y="4473007"/>
            <a:ext cx="338184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63C3C-EC3F-8573-388F-D650ABC39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84535A-AA58-412B-4415-8ED976404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7024" y="0"/>
            <a:ext cx="4034048" cy="68788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77C75-E019-A44B-F516-96D38CE0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0AA3E-F21F-E364-321D-CD0AF0CA09BD}"/>
              </a:ext>
            </a:extLst>
          </p:cNvPr>
          <p:cNvSpPr txBox="1"/>
          <p:nvPr/>
        </p:nvSpPr>
        <p:spPr>
          <a:xfrm>
            <a:off x="335093" y="1434944"/>
            <a:ext cx="4498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Total </a:t>
            </a:r>
            <a:r>
              <a:rPr lang="en-US" sz="2800" b="1" dirty="0">
                <a:solidFill>
                  <a:schemeClr val="accent4"/>
                </a:solidFill>
              </a:rPr>
              <a:t>sales</a:t>
            </a:r>
            <a:r>
              <a:rPr lang="en-US" sz="2800" dirty="0"/>
              <a:t> revenue for each </a:t>
            </a:r>
            <a:r>
              <a:rPr lang="en-US" sz="2800" b="1" dirty="0">
                <a:solidFill>
                  <a:schemeClr val="accent4"/>
                </a:solidFill>
              </a:rPr>
              <a:t>product</a:t>
            </a:r>
            <a:r>
              <a:rPr lang="en-US" sz="2800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9A80D-51A3-EA6D-C7A5-AFB9BFE3047C}"/>
              </a:ext>
            </a:extLst>
          </p:cNvPr>
          <p:cNvSpPr/>
          <p:nvPr/>
        </p:nvSpPr>
        <p:spPr>
          <a:xfrm>
            <a:off x="8156448" y="0"/>
            <a:ext cx="512064" cy="685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8C4A5-3DBF-C627-5298-6BD87E54330B}"/>
              </a:ext>
            </a:extLst>
          </p:cNvPr>
          <p:cNvSpPr/>
          <p:nvPr/>
        </p:nvSpPr>
        <p:spPr>
          <a:xfrm>
            <a:off x="6727863" y="-10406"/>
            <a:ext cx="669633" cy="687881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B61E6-9485-71FC-1384-D7D751B8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78" y="2889052"/>
            <a:ext cx="306747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7F772-869D-73C7-9F95-491C725BA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E0CA13B-B8E1-D927-9C90-2E2E0C1DD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7024" y="0"/>
            <a:ext cx="4034048" cy="68788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01A4C-B7F5-30FB-9A44-4AAF659B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7D3D3-C0FC-A704-D2FF-BA0BE7214F35}"/>
              </a:ext>
            </a:extLst>
          </p:cNvPr>
          <p:cNvSpPr txBox="1"/>
          <p:nvPr/>
        </p:nvSpPr>
        <p:spPr>
          <a:xfrm>
            <a:off x="263247" y="1363315"/>
            <a:ext cx="53707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Total </a:t>
            </a:r>
            <a:r>
              <a:rPr lang="en-US" sz="2800" b="1" dirty="0">
                <a:solidFill>
                  <a:schemeClr val="accent4"/>
                </a:solidFill>
              </a:rPr>
              <a:t>sales</a:t>
            </a:r>
            <a:r>
              <a:rPr lang="en-US" sz="2800" dirty="0"/>
              <a:t> revenue generated by the "</a:t>
            </a:r>
            <a:r>
              <a:rPr lang="en-US" sz="2800" b="1" dirty="0">
                <a:solidFill>
                  <a:schemeClr val="accent2"/>
                </a:solidFill>
              </a:rPr>
              <a:t>Apparel</a:t>
            </a:r>
            <a:r>
              <a:rPr lang="en-US" sz="2800" dirty="0"/>
              <a:t>" category across all regions?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7B661-E53D-39A1-6894-8DD03840A2F9}"/>
              </a:ext>
            </a:extLst>
          </p:cNvPr>
          <p:cNvSpPr/>
          <p:nvPr/>
        </p:nvSpPr>
        <p:spPr>
          <a:xfrm>
            <a:off x="8156448" y="0"/>
            <a:ext cx="512064" cy="685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18133-3502-B451-7791-0B106880FA45}"/>
              </a:ext>
            </a:extLst>
          </p:cNvPr>
          <p:cNvSpPr/>
          <p:nvPr/>
        </p:nvSpPr>
        <p:spPr>
          <a:xfrm>
            <a:off x="7437412" y="10408"/>
            <a:ext cx="719036" cy="687881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79458-FEF1-0566-F074-41A7241C3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7" y="3429000"/>
            <a:ext cx="6554115" cy="943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00FD5A-8DBB-5190-4BEB-2E63BF52E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15" y="4636633"/>
            <a:ext cx="314368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FF5AA-4FFB-2691-874A-1477009E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8A4D5DF-076B-7DA6-B3E4-89A86459C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7024" y="0"/>
            <a:ext cx="4034048" cy="68788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DDD45-739C-42B2-83E2-EC58B9A0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C975C-58E1-471D-CFF6-1C8610127FAA}"/>
              </a:ext>
            </a:extLst>
          </p:cNvPr>
          <p:cNvSpPr txBox="1"/>
          <p:nvPr/>
        </p:nvSpPr>
        <p:spPr>
          <a:xfrm>
            <a:off x="263247" y="1363315"/>
            <a:ext cx="53707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</a:t>
            </a:r>
            <a:r>
              <a:rPr lang="en-US" sz="2800" b="1" dirty="0">
                <a:solidFill>
                  <a:schemeClr val="accent4"/>
                </a:solidFill>
              </a:rPr>
              <a:t>region</a:t>
            </a:r>
            <a:r>
              <a:rPr lang="en-US" sz="2800" dirty="0"/>
              <a:t> had the highest total </a:t>
            </a:r>
            <a:r>
              <a:rPr lang="en-US" sz="2800" b="1" dirty="0">
                <a:solidFill>
                  <a:schemeClr val="accent4"/>
                </a:solidFill>
              </a:rPr>
              <a:t>sales</a:t>
            </a:r>
            <a:r>
              <a:rPr lang="en-US" sz="2800" dirty="0"/>
              <a:t> for the "</a:t>
            </a:r>
            <a:r>
              <a:rPr lang="en-US" sz="2800" b="1" dirty="0">
                <a:solidFill>
                  <a:schemeClr val="accent2"/>
                </a:solidFill>
              </a:rPr>
              <a:t>Footwear</a:t>
            </a:r>
            <a:r>
              <a:rPr lang="en-US" sz="2800" dirty="0"/>
              <a:t>" category?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D6337-8481-7240-E4BE-6DD222D808A5}"/>
              </a:ext>
            </a:extLst>
          </p:cNvPr>
          <p:cNvSpPr/>
          <p:nvPr/>
        </p:nvSpPr>
        <p:spPr>
          <a:xfrm>
            <a:off x="8156448" y="0"/>
            <a:ext cx="512064" cy="685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80DD8B-86E5-4B21-D373-3F50B1697190}"/>
              </a:ext>
            </a:extLst>
          </p:cNvPr>
          <p:cNvSpPr/>
          <p:nvPr/>
        </p:nvSpPr>
        <p:spPr>
          <a:xfrm>
            <a:off x="7437412" y="10408"/>
            <a:ext cx="719036" cy="687881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8EE09E-E230-6FFB-6590-DA704D9922D7}"/>
              </a:ext>
            </a:extLst>
          </p:cNvPr>
          <p:cNvSpPr/>
          <p:nvPr/>
        </p:nvSpPr>
        <p:spPr>
          <a:xfrm>
            <a:off x="9388632" y="20814"/>
            <a:ext cx="512064" cy="685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DB536-358A-DF5D-3F93-C1CD4ED08FE4}"/>
              </a:ext>
            </a:extLst>
          </p:cNvPr>
          <p:cNvGrpSpPr/>
          <p:nvPr/>
        </p:nvGrpSpPr>
        <p:grpSpPr>
          <a:xfrm>
            <a:off x="738683" y="2968133"/>
            <a:ext cx="3820058" cy="3524742"/>
            <a:chOff x="738683" y="2968133"/>
            <a:chExt cx="3820058" cy="35247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471AD8-1D8D-1C52-60B2-75B1FDFAA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683" y="2968133"/>
              <a:ext cx="3820058" cy="352474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6B26A6-BF1C-23BE-8C25-1C02FBC77657}"/>
                </a:ext>
              </a:extLst>
            </p:cNvPr>
            <p:cNvSpPr/>
            <p:nvPr/>
          </p:nvSpPr>
          <p:spPr>
            <a:xfrm>
              <a:off x="931144" y="4334255"/>
              <a:ext cx="1839488" cy="3017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48D5DE-D3BC-ABC9-6D39-718221DEAF4D}"/>
                </a:ext>
              </a:extLst>
            </p:cNvPr>
            <p:cNvSpPr/>
            <p:nvPr/>
          </p:nvSpPr>
          <p:spPr>
            <a:xfrm>
              <a:off x="931144" y="5262688"/>
              <a:ext cx="1839488" cy="3017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B8CB1F-1902-B9C3-9464-C2B511188316}"/>
                </a:ext>
              </a:extLst>
            </p:cNvPr>
            <p:cNvSpPr/>
            <p:nvPr/>
          </p:nvSpPr>
          <p:spPr>
            <a:xfrm>
              <a:off x="931144" y="5844384"/>
              <a:ext cx="1839488" cy="3017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0921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64CC-CC89-A7F8-0FC4-0CC15F56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 Data Aggregation</a:t>
            </a:r>
            <a:endParaRPr lang="th-TH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B87BE67-2B82-59F0-A588-42BF288A1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444" y="1889602"/>
            <a:ext cx="7139111" cy="4063142"/>
          </a:xfrm>
        </p:spPr>
      </p:pic>
    </p:spTree>
    <p:extLst>
      <p:ext uri="{BB962C8B-B14F-4D97-AF65-F5344CB8AC3E}">
        <p14:creationId xmlns:p14="http://schemas.microsoft.com/office/powerpoint/2010/main" val="243669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E783-590E-24FB-8374-C71A91A6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 Data Aggregation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093D5-902E-DFFF-6407-06A841A19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375" y="1825625"/>
            <a:ext cx="6463250" cy="4351338"/>
          </a:xfrm>
        </p:spPr>
      </p:pic>
    </p:spTree>
    <p:extLst>
      <p:ext uri="{BB962C8B-B14F-4D97-AF65-F5344CB8AC3E}">
        <p14:creationId xmlns:p14="http://schemas.microsoft.com/office/powerpoint/2010/main" val="246334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ADFE-95AC-7D3D-5D3C-DC457E88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 Data Aggregation</a:t>
            </a:r>
            <a:endParaRPr lang="th-T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DF22E5-C338-9885-6507-0CB65F92B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010" y="1825625"/>
            <a:ext cx="6899979" cy="4351338"/>
          </a:xfrm>
        </p:spPr>
      </p:pic>
    </p:spTree>
    <p:extLst>
      <p:ext uri="{BB962C8B-B14F-4D97-AF65-F5344CB8AC3E}">
        <p14:creationId xmlns:p14="http://schemas.microsoft.com/office/powerpoint/2010/main" val="28530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C52048-5A4E-36FB-FD40-BF0BBC29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>
                <a:latin typeface="Aptos" panose="020B0004020202020204" pitchFamily="34" charset="0"/>
              </a:rPr>
              <a:t>Pivot Table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F2D8-B7BD-3BD1-7EE5-BFFB49A5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3340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CCC0B-FB40-1110-A6A2-DD22135C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18FDDA-131F-9431-729F-54098509096F}"/>
              </a:ext>
            </a:extLst>
          </p:cNvPr>
          <p:cNvSpPr txBox="1"/>
          <p:nvPr/>
        </p:nvSpPr>
        <p:spPr>
          <a:xfrm>
            <a:off x="3032760" y="2719167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</p:spTree>
    <p:extLst>
      <p:ext uri="{BB962C8B-B14F-4D97-AF65-F5344CB8AC3E}">
        <p14:creationId xmlns:p14="http://schemas.microsoft.com/office/powerpoint/2010/main" val="334631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228B-D516-1A3B-3650-FCF6D916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917CFC-F16A-A859-8B98-4AB05EEB1BF4}"/>
              </a:ext>
            </a:extLst>
          </p:cNvPr>
          <p:cNvSpPr txBox="1"/>
          <p:nvPr/>
        </p:nvSpPr>
        <p:spPr>
          <a:xfrm>
            <a:off x="3032760" y="2719167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</p:spTree>
    <p:extLst>
      <p:ext uri="{BB962C8B-B14F-4D97-AF65-F5344CB8AC3E}">
        <p14:creationId xmlns:p14="http://schemas.microsoft.com/office/powerpoint/2010/main" val="63201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883219-730E-C9C1-B45E-247A8253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Pivot Table?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056E60-224D-98A0-4664-56D5D0F3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pivot table is a powerful data analysis tool that helps to </a:t>
            </a:r>
            <a:r>
              <a:rPr lang="en-US" b="1" dirty="0">
                <a:solidFill>
                  <a:schemeClr val="accent2"/>
                </a:solidFill>
              </a:rPr>
              <a:t>summarize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reorganize</a:t>
            </a:r>
            <a:r>
              <a:rPr lang="en-US" dirty="0"/>
              <a:t> data in a structured format. </a:t>
            </a:r>
          </a:p>
          <a:p>
            <a:r>
              <a:rPr lang="en-US" dirty="0"/>
              <a:t>Take </a:t>
            </a:r>
            <a:r>
              <a:rPr lang="en-US" b="1" dirty="0"/>
              <a:t>large datasets </a:t>
            </a:r>
            <a:r>
              <a:rPr lang="en-US" dirty="0"/>
              <a:t>and "</a:t>
            </a:r>
            <a:r>
              <a:rPr lang="en-US" b="1" dirty="0"/>
              <a:t>pivot</a:t>
            </a:r>
            <a:r>
              <a:rPr lang="en-US" dirty="0"/>
              <a:t>" the data. </a:t>
            </a:r>
          </a:p>
          <a:p>
            <a:r>
              <a:rPr lang="en-US" dirty="0"/>
              <a:t>Transforming </a:t>
            </a:r>
            <a:r>
              <a:rPr lang="en-US" b="1" dirty="0">
                <a:solidFill>
                  <a:schemeClr val="accent4"/>
                </a:solidFill>
              </a:rPr>
              <a:t>rows into columns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columns into rows </a:t>
            </a:r>
            <a:r>
              <a:rPr lang="en-US" dirty="0"/>
              <a:t>to provide a more comprehensive view of the data.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3520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2DF-A40F-9E1B-565C-C84DD9BB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25F3985A-C37D-B254-72F4-AF57D1BB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236" y="0"/>
            <a:ext cx="4021843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C8D42-E98C-F415-19E8-DF975CAA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9" y="3790418"/>
            <a:ext cx="6668431" cy="2057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38A470-4A0F-264A-A491-86529B6CD1E2}"/>
              </a:ext>
            </a:extLst>
          </p:cNvPr>
          <p:cNvSpPr txBox="1"/>
          <p:nvPr/>
        </p:nvSpPr>
        <p:spPr>
          <a:xfrm>
            <a:off x="366945" y="1934025"/>
            <a:ext cx="612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 Sales by Product and Region</a:t>
            </a:r>
          </a:p>
        </p:txBody>
      </p:sp>
    </p:spTree>
    <p:extLst>
      <p:ext uri="{BB962C8B-B14F-4D97-AF65-F5344CB8AC3E}">
        <p14:creationId xmlns:p14="http://schemas.microsoft.com/office/powerpoint/2010/main" val="12127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95F18-4FA2-C5AD-FCC7-0BA132E5C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13" y="1530220"/>
            <a:ext cx="11598953" cy="3373840"/>
          </a:xfrm>
        </p:spPr>
      </p:pic>
    </p:spTree>
    <p:extLst>
      <p:ext uri="{BB962C8B-B14F-4D97-AF65-F5344CB8AC3E}">
        <p14:creationId xmlns:p14="http://schemas.microsoft.com/office/powerpoint/2010/main" val="618476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1E6ED2-3D06-BD14-2C43-4493569640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95535" y="3519488"/>
            <a:ext cx="9648825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9AD1C-9619-B22A-11A0-0A7702F3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30" y="1177847"/>
            <a:ext cx="6668431" cy="2057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4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3DA30-20C2-BCDE-2283-AECE78D36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7B56-1112-63E9-3058-DA285E1E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12BC7CC9-04D3-0D1E-52F9-0FC1E100F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236" y="0"/>
            <a:ext cx="4021843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A8614-DDE2-5DD2-E488-17C1BE66FEB8}"/>
              </a:ext>
            </a:extLst>
          </p:cNvPr>
          <p:cNvSpPr txBox="1"/>
          <p:nvPr/>
        </p:nvSpPr>
        <p:spPr>
          <a:xfrm>
            <a:off x="366945" y="1934025"/>
            <a:ext cx="56542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Quantity Sold by Product and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3864E-D6C8-6A4A-FDF1-AB2A8243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54" y="3523989"/>
            <a:ext cx="7078063" cy="2267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68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F55C-E089-EEC1-7041-A6CC3E3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Pivot Tables?</a:t>
            </a:r>
            <a:br>
              <a:rPr lang="en-US" b="1" dirty="0"/>
            </a:b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095C-D26C-3F57-228B-37632A23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Pivot tables help you: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Summarize Large Data</a:t>
            </a:r>
            <a:r>
              <a:rPr lang="en-US" dirty="0"/>
              <a:t>: Quickly aggregate and summarize data to see patterns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Organize Data</a:t>
            </a:r>
            <a:r>
              <a:rPr lang="en-US" dirty="0"/>
              <a:t>: Transform data into an easily understandable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Relationships</a:t>
            </a:r>
            <a:r>
              <a:rPr lang="en-US" dirty="0"/>
              <a:t>: Compare different aspects of your data, like product performance across regions.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58030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E145-F4C7-E352-33D0-1A063FAE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AptosDisplay-Bold"/>
              </a:rPr>
              <a:t>Unpivot Table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415A-0174-406F-7617-61D4E4DF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Unpivot table </a:t>
            </a:r>
            <a:r>
              <a:rPr lang="en-US" dirty="0"/>
              <a:t>takes a summary or wide-format table and transforms it back into a more detailed, longer format.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Unpivoting (also known as "melting")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is the process of transforming data from a wide format, where each column represents a variable, to a long format, where each row represents a single observation.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This is particularly useful when you need to prepare data for analysis or visualization, as many tools and functions work better with long-format data.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23370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C8E980-1117-BFF1-0E1E-F02295C2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728285"/>
            <a:ext cx="953585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6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8CC15-4A97-BA10-6FD1-9AFDC4A7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13864"/>
            <a:ext cx="8040222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2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A86DA-CDEE-18F0-FC6F-E06FF548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695208"/>
            <a:ext cx="1012648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8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2293-E317-A5B6-1909-9F85817A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>
                <a:latin typeface="Aptos" panose="020B0004020202020204" pitchFamily="34" charset="0"/>
              </a:rPr>
              <a:t>Data Aggregation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DA3F-CD8A-739D-C4D4-0AB2500E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of </a:t>
            </a:r>
            <a:r>
              <a:rPr lang="en-US" b="1" dirty="0"/>
              <a:t>summarizing</a:t>
            </a:r>
            <a:r>
              <a:rPr lang="en-US" dirty="0"/>
              <a:t> or </a:t>
            </a:r>
            <a:r>
              <a:rPr lang="en-US" b="1" dirty="0"/>
              <a:t>combining</a:t>
            </a:r>
            <a:r>
              <a:rPr lang="en-US" dirty="0"/>
              <a:t> multiple pieces of data into a single, unified dataset or value.</a:t>
            </a:r>
          </a:p>
          <a:p>
            <a:r>
              <a:rPr lang="en-US" dirty="0"/>
              <a:t>By applying operations/functions to </a:t>
            </a:r>
            <a:r>
              <a:rPr lang="en-US" b="1" dirty="0"/>
              <a:t>group</a:t>
            </a:r>
            <a:r>
              <a:rPr lang="en-US" dirty="0"/>
              <a:t> and </a:t>
            </a:r>
            <a:r>
              <a:rPr lang="en-US" b="1" dirty="0"/>
              <a:t>condense</a:t>
            </a:r>
            <a:r>
              <a:rPr lang="en-US" dirty="0"/>
              <a:t> data into a more digestible form.</a:t>
            </a:r>
          </a:p>
          <a:p>
            <a:r>
              <a:rPr lang="en-US" dirty="0"/>
              <a:t>Operation/function: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summing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counting</a:t>
            </a:r>
            <a:r>
              <a:rPr lang="en-US" dirty="0"/>
              <a:t>, or finding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minimum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</a:t>
            </a:r>
            <a:endParaRPr lang="th-TH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9B496-5201-3347-3D5F-E68C1F42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814022"/>
            <a:ext cx="10488489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57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DCF43-FB0E-4002-EA37-83ED91B7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2114366"/>
            <a:ext cx="1018364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00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0BFE3-3F8A-EE49-4144-8FB1BEB0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1214128"/>
            <a:ext cx="9935962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78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0FE04-69FB-E244-B701-9372EAF1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1195075"/>
            <a:ext cx="1004075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8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997E5-E0BD-6D6F-EA25-3A8EC79F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66205"/>
            <a:ext cx="11441122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81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222E2-78D8-FD18-48AD-EE62B8C7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2085787"/>
            <a:ext cx="1012648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9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AAD6-C0DE-161A-9E1F-D3D6B25F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8D372-B8F0-2639-6E60-2C3A1ADD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813" y="1487165"/>
            <a:ext cx="5620534" cy="41439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63D18-C7CB-382C-12C8-FC815F5C8866}"/>
              </a:ext>
            </a:extLst>
          </p:cNvPr>
          <p:cNvSpPr txBox="1"/>
          <p:nvPr/>
        </p:nvSpPr>
        <p:spPr>
          <a:xfrm>
            <a:off x="173736" y="1891188"/>
            <a:ext cx="61264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Total </a:t>
            </a:r>
            <a:r>
              <a:rPr lang="en-US" sz="2400" b="1" dirty="0">
                <a:solidFill>
                  <a:schemeClr val="accent4"/>
                </a:solidFill>
              </a:rPr>
              <a:t>sale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Total </a:t>
            </a:r>
            <a:r>
              <a:rPr lang="en-US" sz="2400" b="1" dirty="0">
                <a:solidFill>
                  <a:schemeClr val="accent4"/>
                </a:solidFill>
              </a:rPr>
              <a:t>quantity</a:t>
            </a:r>
            <a:r>
              <a:rPr lang="en-US" sz="2400" dirty="0"/>
              <a:t> sold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Total </a:t>
            </a:r>
            <a:r>
              <a:rPr lang="en-US" sz="2400" b="1" dirty="0">
                <a:solidFill>
                  <a:schemeClr val="accent4"/>
                </a:solidFill>
              </a:rPr>
              <a:t>quantity</a:t>
            </a:r>
            <a:r>
              <a:rPr lang="en-US" sz="2400" dirty="0"/>
              <a:t> sold of each </a:t>
            </a:r>
            <a:r>
              <a:rPr lang="en-US" sz="2400" b="1" dirty="0">
                <a:solidFill>
                  <a:schemeClr val="accent4"/>
                </a:solidFill>
              </a:rPr>
              <a:t>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Average </a:t>
            </a:r>
            <a:r>
              <a:rPr lang="en-US" sz="2400" b="1" dirty="0">
                <a:solidFill>
                  <a:schemeClr val="accent4"/>
                </a:solidFill>
              </a:rPr>
              <a:t>sale</a:t>
            </a:r>
            <a:r>
              <a:rPr lang="en-US" sz="2400" dirty="0"/>
              <a:t> per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Total </a:t>
            </a:r>
            <a:r>
              <a:rPr lang="en-US" sz="2400" b="1" dirty="0">
                <a:solidFill>
                  <a:schemeClr val="accent4"/>
                </a:solidFill>
              </a:rPr>
              <a:t>sales</a:t>
            </a:r>
            <a:r>
              <a:rPr lang="en-US" sz="2400" dirty="0"/>
              <a:t> revenue for each </a:t>
            </a:r>
            <a:r>
              <a:rPr lang="en-US" sz="2400" b="1" dirty="0">
                <a:solidFill>
                  <a:schemeClr val="accent4"/>
                </a:solidFill>
              </a:rPr>
              <a:t>product</a:t>
            </a:r>
            <a:r>
              <a:rPr lang="en-US" sz="24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Total </a:t>
            </a:r>
            <a:r>
              <a:rPr lang="en-US" sz="2400" b="1" dirty="0">
                <a:solidFill>
                  <a:schemeClr val="accent4"/>
                </a:solidFill>
              </a:rPr>
              <a:t>sales</a:t>
            </a:r>
            <a:r>
              <a:rPr lang="en-US" sz="2400" dirty="0"/>
              <a:t> revenue generated by the "</a:t>
            </a:r>
            <a:r>
              <a:rPr lang="en-US" sz="2400" b="1" dirty="0">
                <a:solidFill>
                  <a:schemeClr val="accent2"/>
                </a:solidFill>
              </a:rPr>
              <a:t>Apparel</a:t>
            </a:r>
            <a:r>
              <a:rPr lang="en-US" sz="2400" dirty="0"/>
              <a:t>" category across all regions?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Which </a:t>
            </a:r>
            <a:r>
              <a:rPr lang="en-US" sz="2400" b="1" dirty="0">
                <a:solidFill>
                  <a:schemeClr val="accent4"/>
                </a:solidFill>
              </a:rPr>
              <a:t>region</a:t>
            </a:r>
            <a:r>
              <a:rPr lang="en-US" sz="2400" dirty="0"/>
              <a:t> had the highest total </a:t>
            </a:r>
            <a:r>
              <a:rPr lang="en-US" sz="2400" b="1" dirty="0">
                <a:solidFill>
                  <a:schemeClr val="accent4"/>
                </a:solidFill>
              </a:rPr>
              <a:t>sales</a:t>
            </a:r>
            <a:r>
              <a:rPr lang="en-US" sz="2400" dirty="0"/>
              <a:t> for the "</a:t>
            </a:r>
            <a:r>
              <a:rPr lang="en-US" sz="2400" b="1" dirty="0">
                <a:solidFill>
                  <a:schemeClr val="accent2"/>
                </a:solidFill>
              </a:rPr>
              <a:t>Footwear</a:t>
            </a:r>
            <a:r>
              <a:rPr lang="en-US" sz="2400" dirty="0"/>
              <a:t>" category?</a:t>
            </a:r>
          </a:p>
        </p:txBody>
      </p:sp>
    </p:spTree>
    <p:extLst>
      <p:ext uri="{BB962C8B-B14F-4D97-AF65-F5344CB8AC3E}">
        <p14:creationId xmlns:p14="http://schemas.microsoft.com/office/powerpoint/2010/main" val="145957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C610-D0D9-47B3-7902-5F377F3A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95F9120-900E-FB47-5A2B-B94724319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717" y="1920173"/>
            <a:ext cx="5620534" cy="4143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E3DD1-6DC3-DF14-8BC1-1CF810B026AF}"/>
              </a:ext>
            </a:extLst>
          </p:cNvPr>
          <p:cNvSpPr txBox="1"/>
          <p:nvPr/>
        </p:nvSpPr>
        <p:spPr>
          <a:xfrm>
            <a:off x="1042416" y="2083826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Total </a:t>
            </a:r>
            <a:r>
              <a:rPr lang="en-US" sz="2800" b="1" dirty="0">
                <a:solidFill>
                  <a:schemeClr val="accent4"/>
                </a:solidFill>
              </a:rPr>
              <a:t>sale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7A82F-B7FC-952E-789F-535F5FF3DF20}"/>
              </a:ext>
            </a:extLst>
          </p:cNvPr>
          <p:cNvSpPr/>
          <p:nvPr/>
        </p:nvSpPr>
        <p:spPr>
          <a:xfrm>
            <a:off x="8540496" y="1705285"/>
            <a:ext cx="813816" cy="47275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6257F-1C75-CE76-4A2F-50E8832EF296}"/>
              </a:ext>
            </a:extLst>
          </p:cNvPr>
          <p:cNvSpPr txBox="1"/>
          <p:nvPr/>
        </p:nvSpPr>
        <p:spPr>
          <a:xfrm>
            <a:off x="752845" y="3084466"/>
            <a:ext cx="400507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'Sales'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81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F50EC-BE76-83D9-DB71-99D782E9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4357-0199-38CB-F3F1-84B45548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8909E9-8BB7-1897-6021-DED5DB783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717" y="1920173"/>
            <a:ext cx="5620534" cy="4143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027C7-14EA-CABF-E537-392C0CF865B7}"/>
              </a:ext>
            </a:extLst>
          </p:cNvPr>
          <p:cNvSpPr txBox="1"/>
          <p:nvPr/>
        </p:nvSpPr>
        <p:spPr>
          <a:xfrm>
            <a:off x="1042416" y="2083826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Total </a:t>
            </a:r>
            <a:r>
              <a:rPr lang="en-US" b="1" dirty="0">
                <a:solidFill>
                  <a:schemeClr val="accent4"/>
                </a:solidFill>
              </a:rPr>
              <a:t>quantity</a:t>
            </a:r>
            <a:r>
              <a:rPr lang="en-US" dirty="0"/>
              <a:t> sold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2F6BE-76E4-1AFF-47E1-F6A37F03F959}"/>
              </a:ext>
            </a:extLst>
          </p:cNvPr>
          <p:cNvSpPr/>
          <p:nvPr/>
        </p:nvSpPr>
        <p:spPr>
          <a:xfrm>
            <a:off x="9308592" y="1676901"/>
            <a:ext cx="1014984" cy="47275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B49CB-3FB6-60A5-C3C0-7727D7B0FD5F}"/>
              </a:ext>
            </a:extLst>
          </p:cNvPr>
          <p:cNvSpPr txBox="1"/>
          <p:nvPr/>
        </p:nvSpPr>
        <p:spPr>
          <a:xfrm>
            <a:off x="713232" y="3157618"/>
            <a:ext cx="449884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'Quantity'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22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4CD62-4502-B2EC-5D9A-EAF665F7C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18EA-AFBF-03D7-289C-02A2D086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6F402E9-5E17-1316-0F75-84FB4C9FE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717" y="1920173"/>
            <a:ext cx="5620534" cy="4143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D52B0-05C2-8FE8-6268-9C2BB0811AC2}"/>
              </a:ext>
            </a:extLst>
          </p:cNvPr>
          <p:cNvSpPr txBox="1"/>
          <p:nvPr/>
        </p:nvSpPr>
        <p:spPr>
          <a:xfrm>
            <a:off x="1042416" y="2083826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Total </a:t>
            </a:r>
            <a:r>
              <a:rPr lang="en-US" b="1" dirty="0">
                <a:solidFill>
                  <a:schemeClr val="accent4"/>
                </a:solidFill>
              </a:rPr>
              <a:t>quantity</a:t>
            </a:r>
            <a:r>
              <a:rPr lang="en-US" dirty="0"/>
              <a:t> sold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E000B-FDFB-150F-814F-59AA207D6E11}"/>
              </a:ext>
            </a:extLst>
          </p:cNvPr>
          <p:cNvSpPr/>
          <p:nvPr/>
        </p:nvSpPr>
        <p:spPr>
          <a:xfrm>
            <a:off x="9308592" y="1676901"/>
            <a:ext cx="1014984" cy="47275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64940-A0CD-842E-05D9-1F5C34AFE136}"/>
              </a:ext>
            </a:extLst>
          </p:cNvPr>
          <p:cNvSpPr txBox="1"/>
          <p:nvPr/>
        </p:nvSpPr>
        <p:spPr>
          <a:xfrm>
            <a:off x="713232" y="3157618"/>
            <a:ext cx="449884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'Quantity'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194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2346-7FD4-AD0C-E55F-D49C50C7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GROUPBY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E564-1DFD-AF99-841B-1B5AB58A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accent4"/>
                </a:solidFill>
              </a:rPr>
              <a:t>groupby</a:t>
            </a:r>
            <a:r>
              <a:rPr lang="en-US" dirty="0"/>
              <a:t> function in </a:t>
            </a:r>
            <a:r>
              <a:rPr lang="en-US" b="1" dirty="0">
                <a:solidFill>
                  <a:schemeClr val="accent4"/>
                </a:solidFill>
              </a:rPr>
              <a:t>pandas</a:t>
            </a:r>
            <a:r>
              <a:rPr lang="en-US" dirty="0"/>
              <a:t> is a powerful tool that allows you to group data based on </a:t>
            </a:r>
            <a:r>
              <a:rPr lang="en-US" b="1" dirty="0"/>
              <a:t>one or more columns </a:t>
            </a:r>
            <a:r>
              <a:rPr lang="en-US" dirty="0"/>
              <a:t>and then apply </a:t>
            </a:r>
            <a:r>
              <a:rPr lang="en-US" b="1" dirty="0">
                <a:solidFill>
                  <a:schemeClr val="accent2"/>
                </a:solidFill>
              </a:rPr>
              <a:t>aggregate</a:t>
            </a:r>
            <a:r>
              <a:rPr lang="en-US" dirty="0"/>
              <a:t> functions to each group.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</a:t>
            </a:r>
            <a:r>
              <a:rPr lang="en-US" b="1" dirty="0" err="1">
                <a:solidFill>
                  <a:schemeClr val="accent4"/>
                </a:solidFill>
              </a:rPr>
              <a:t>groupby</a:t>
            </a:r>
            <a:r>
              <a:rPr lang="en-US" dirty="0"/>
              <a:t> Works: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Splitting the Data</a:t>
            </a:r>
            <a:r>
              <a:rPr lang="en-US" dirty="0"/>
              <a:t>: The data is split into groups based on the values in one or more columns. Each unique value (or combination of values) forms a group.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Applying a Function</a:t>
            </a:r>
            <a:r>
              <a:rPr lang="en-US" dirty="0"/>
              <a:t>: Once the data is grouped, you can apply aggregate functions (like </a:t>
            </a:r>
            <a:r>
              <a:rPr lang="en-US" b="1" dirty="0">
                <a:solidFill>
                  <a:schemeClr val="accent2"/>
                </a:solidFill>
              </a:rPr>
              <a:t>sum, mean, max, min, count,</a:t>
            </a:r>
            <a:r>
              <a:rPr lang="en-US" dirty="0"/>
              <a:t> etc.) to each group independently.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Combining the Results</a:t>
            </a:r>
            <a:r>
              <a:rPr lang="en-US" dirty="0"/>
              <a:t>: The results of the function applied to each group are combined into a new </a:t>
            </a:r>
            <a:r>
              <a:rPr lang="en-US" dirty="0" err="1"/>
              <a:t>DataFrame</a:t>
            </a:r>
            <a:r>
              <a:rPr lang="en-US" dirty="0"/>
              <a:t> or Series, where each row represents a group and the values represent the result of the aggregation.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5156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10B6-4B1D-CB21-C75A-E3D8B7B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GROUPBY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9DE47-6A08-FE75-8633-E544E5F7B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933" y="2001584"/>
            <a:ext cx="8340118" cy="3668108"/>
          </a:xfrm>
        </p:spPr>
      </p:pic>
    </p:spTree>
    <p:extLst>
      <p:ext uri="{BB962C8B-B14F-4D97-AF65-F5344CB8AC3E}">
        <p14:creationId xmlns:p14="http://schemas.microsoft.com/office/powerpoint/2010/main" val="127250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579</Words>
  <Application>Microsoft Office PowerPoint</Application>
  <PresentationFormat>Widescreen</PresentationFormat>
  <Paragraphs>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Aptos</vt:lpstr>
      <vt:lpstr>Aptos Display</vt:lpstr>
      <vt:lpstr>AptosDisplay-Bold</vt:lpstr>
      <vt:lpstr>Arial</vt:lpstr>
      <vt:lpstr>Courier New</vt:lpstr>
      <vt:lpstr>Roboto</vt:lpstr>
      <vt:lpstr>Office Theme</vt:lpstr>
      <vt:lpstr>BAS240 Data Analytics Programming</vt:lpstr>
      <vt:lpstr>PowerPoint Presentation</vt:lpstr>
      <vt:lpstr>Data Aggregation</vt:lpstr>
      <vt:lpstr>Example</vt:lpstr>
      <vt:lpstr>Example</vt:lpstr>
      <vt:lpstr>Example</vt:lpstr>
      <vt:lpstr>Example</vt:lpstr>
      <vt:lpstr>GROUPBY</vt:lpstr>
      <vt:lpstr>GROUPBY</vt:lpstr>
      <vt:lpstr>Example</vt:lpstr>
      <vt:lpstr>Example</vt:lpstr>
      <vt:lpstr>Example</vt:lpstr>
      <vt:lpstr>Example</vt:lpstr>
      <vt:lpstr>Example</vt:lpstr>
      <vt:lpstr>Assignment 4 Data Aggregation</vt:lpstr>
      <vt:lpstr>Assignment 4 Data Aggregation</vt:lpstr>
      <vt:lpstr>Assignment 4 Data Aggregation</vt:lpstr>
      <vt:lpstr>Pivot Table</vt:lpstr>
      <vt:lpstr>PowerPoint Presentation</vt:lpstr>
      <vt:lpstr>What is a Pivot Table?</vt:lpstr>
      <vt:lpstr>Example</vt:lpstr>
      <vt:lpstr>PowerPoint Presentation</vt:lpstr>
      <vt:lpstr>PowerPoint Presentation</vt:lpstr>
      <vt:lpstr>Example</vt:lpstr>
      <vt:lpstr>Why Use Pivot Tables? </vt:lpstr>
      <vt:lpstr>Unpivot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BAS240 Data Analytics Programming</dc:title>
  <dc:creator>Sarawoot Kongyoung</dc:creator>
  <cp:lastModifiedBy>Sarawoot Kongyoung</cp:lastModifiedBy>
  <cp:revision>1</cp:revision>
  <dcterms:created xsi:type="dcterms:W3CDTF">2024-08-18T01:46:55Z</dcterms:created>
  <dcterms:modified xsi:type="dcterms:W3CDTF">2024-09-01T05:50:17Z</dcterms:modified>
</cp:coreProperties>
</file>