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80" r:id="rId6"/>
    <p:sldId id="279" r:id="rId7"/>
    <p:sldId id="258" r:id="rId8"/>
    <p:sldId id="281" r:id="rId9"/>
    <p:sldId id="283" r:id="rId10"/>
    <p:sldId id="284" r:id="rId11"/>
    <p:sldId id="285" r:id="rId12"/>
    <p:sldId id="277" r:id="rId13"/>
    <p:sldId id="286" r:id="rId14"/>
    <p:sldId id="278" r:id="rId15"/>
    <p:sldId id="28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34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9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11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0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5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1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7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60A57-D498-456A-8AC8-75B1E0A78C6C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EA36A-68FF-43B7-9009-43C36DF03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8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64201" y="1557368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Win32API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관리프로그램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07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71562" y="2223402"/>
            <a:ext cx="682911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/>
              <a:t>&lt;</a:t>
            </a:r>
            <a:r>
              <a:rPr lang="ko-KR" altLang="en-US" sz="6600" dirty="0" smtClean="0"/>
              <a:t>단계</a:t>
            </a:r>
            <a:r>
              <a:rPr lang="en-US" altLang="ko-KR" sz="6600" dirty="0" smtClean="0"/>
              <a:t>4. UI </a:t>
            </a:r>
            <a:r>
              <a:rPr lang="ko-KR" altLang="en-US" sz="6600" dirty="0" smtClean="0"/>
              <a:t>처리</a:t>
            </a:r>
            <a:r>
              <a:rPr lang="en-US" altLang="ko-KR" sz="66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6416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664" y="48355"/>
            <a:ext cx="18998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시스템 구성</a:t>
            </a:r>
            <a:endParaRPr lang="en-US" altLang="ko-KR" sz="25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24291" y="5536395"/>
            <a:ext cx="2666995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3134" y="6051299"/>
            <a:ext cx="86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start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6288" y="5536395"/>
            <a:ext cx="5852602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38388" y="5971374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handler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89883" y="6042422"/>
            <a:ext cx="706404" cy="8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7753" y="5298581"/>
            <a:ext cx="11526181" cy="126652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422545" y="3316470"/>
            <a:ext cx="7296271" cy="17056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577192" y="3659065"/>
            <a:ext cx="2283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DlgCreateProc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670994" y="4136723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4343085" y="3166605"/>
            <a:ext cx="924341" cy="3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76689" y="5605549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WinMain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479727" y="5969745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WndProc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853829" y="56439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006229" y="57963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58629" y="59487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546" y="5764096"/>
            <a:ext cx="23439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부모윈도우의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핸들러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690561" y="4147273"/>
            <a:ext cx="2657792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542232" y="3689733"/>
            <a:ext cx="201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DlgChatProc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483134" y="853247"/>
            <a:ext cx="11350800" cy="21288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63189" y="588574"/>
            <a:ext cx="1199281" cy="3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328743" y="1335070"/>
            <a:ext cx="195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ui_createdlg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422545" y="1812728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125706" y="1346571"/>
            <a:ext cx="168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ui_chatdlg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219508" y="1824229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625583" y="1332196"/>
            <a:ext cx="1781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ui_maindlg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19385" y="1809854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56873" y="3951546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74278" y="3531932"/>
            <a:ext cx="122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control</a:t>
            </a:r>
            <a:endParaRPr lang="ko-KR" altLang="en-US" dirty="0"/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2567144" y="4469484"/>
            <a:ext cx="0" cy="8290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stCxn id="31" idx="1"/>
            <a:endCxn id="72" idx="3"/>
          </p:cNvCxnSpPr>
          <p:nvPr/>
        </p:nvCxnSpPr>
        <p:spPr>
          <a:xfrm flipH="1">
            <a:off x="3628642" y="4169309"/>
            <a:ext cx="793903" cy="412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2657788" y="2933668"/>
            <a:ext cx="0" cy="986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12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98698" y="2347691"/>
            <a:ext cx="814678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/>
              <a:t>&lt;</a:t>
            </a:r>
            <a:r>
              <a:rPr lang="ko-KR" altLang="en-US" sz="6600" dirty="0" smtClean="0"/>
              <a:t>기능</a:t>
            </a:r>
            <a:r>
              <a:rPr lang="en-US" altLang="ko-KR" sz="6600" dirty="0"/>
              <a:t> </a:t>
            </a:r>
            <a:r>
              <a:rPr lang="ko-KR" altLang="en-US" sz="6600" dirty="0" smtClean="0"/>
              <a:t>구현</a:t>
            </a:r>
            <a:r>
              <a:rPr lang="en-US" altLang="ko-KR" sz="6600" dirty="0" smtClean="0"/>
              <a:t>(</a:t>
            </a:r>
            <a:r>
              <a:rPr lang="ko-KR" altLang="en-US" sz="6600" dirty="0" smtClean="0"/>
              <a:t>파일</a:t>
            </a:r>
            <a:r>
              <a:rPr lang="en-US" altLang="ko-KR" sz="6600" dirty="0" smtClean="0"/>
              <a:t>IO)&gt;</a:t>
            </a:r>
          </a:p>
          <a:p>
            <a:pPr algn="ctr"/>
            <a:endParaRPr lang="en-US" altLang="ko-KR" sz="6600" dirty="0" smtClean="0"/>
          </a:p>
        </p:txBody>
      </p:sp>
    </p:spTree>
    <p:extLst>
      <p:ext uri="{BB962C8B-B14F-4D97-AF65-F5344CB8AC3E}">
        <p14:creationId xmlns:p14="http://schemas.microsoft.com/office/powerpoint/2010/main" val="52533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24291" y="5536395"/>
            <a:ext cx="2666995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3134" y="6051299"/>
            <a:ext cx="86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start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6288" y="5536395"/>
            <a:ext cx="5852602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38388" y="5971374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handler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89883" y="6042422"/>
            <a:ext cx="706404" cy="8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7753" y="5298581"/>
            <a:ext cx="11526181" cy="126652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75546" y="3316470"/>
            <a:ext cx="4158388" cy="17056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070680" y="4244593"/>
            <a:ext cx="2283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DlgCreateProc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8165464" y="4454666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160418" y="3181139"/>
            <a:ext cx="924341" cy="3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476689" y="5605549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WinMain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479727" y="5969745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WndProc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853829" y="56439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006229" y="57963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58629" y="59487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546" y="5764096"/>
            <a:ext cx="23439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부모윈도우의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핸들러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749972" y="3747907"/>
            <a:ext cx="2657792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601643" y="3290367"/>
            <a:ext cx="201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DlgChatProc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7675546" y="168676"/>
            <a:ext cx="4158388" cy="281340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926424" y="82779"/>
            <a:ext cx="1199281" cy="3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125705" y="1099370"/>
            <a:ext cx="195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ui_createdlg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8219507" y="1577028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8125705" y="192007"/>
            <a:ext cx="1680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ui_chatdlg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8219507" y="669665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125705" y="1866556"/>
            <a:ext cx="1781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ui_maindlg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8219507" y="2344214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4567504" y="2818683"/>
            <a:ext cx="1955610" cy="1910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4893099" y="3521199"/>
            <a:ext cx="1228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control</a:t>
            </a:r>
            <a:endParaRPr lang="ko-KR" altLang="en-US" dirty="0"/>
          </a:p>
        </p:txBody>
      </p:sp>
      <p:cxnSp>
        <p:nvCxnSpPr>
          <p:cNvPr id="74" name="직선 화살표 연결선 73"/>
          <p:cNvCxnSpPr/>
          <p:nvPr/>
        </p:nvCxnSpPr>
        <p:spPr>
          <a:xfrm flipV="1">
            <a:off x="5730518" y="4728752"/>
            <a:ext cx="0" cy="5600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>
            <a:endCxn id="72" idx="3"/>
          </p:cNvCxnSpPr>
          <p:nvPr/>
        </p:nvCxnSpPr>
        <p:spPr>
          <a:xfrm flipH="1" flipV="1">
            <a:off x="6523114" y="3773718"/>
            <a:ext cx="1152432" cy="74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 flipV="1">
            <a:off x="5730518" y="2254169"/>
            <a:ext cx="1945028" cy="143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5730518" y="2268501"/>
            <a:ext cx="0" cy="55018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234597" y="338708"/>
            <a:ext cx="2179388" cy="166847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13910" y="558162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member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81696" y="884073"/>
            <a:ext cx="1771023" cy="96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카드 55"/>
          <p:cNvSpPr/>
          <p:nvPr/>
        </p:nvSpPr>
        <p:spPr>
          <a:xfrm>
            <a:off x="673444" y="976241"/>
            <a:ext cx="1303565" cy="626711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타입정의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9618" y="168676"/>
            <a:ext cx="967369" cy="34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029020" y="358868"/>
            <a:ext cx="3607611" cy="164830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163107" y="419834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fio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163107" y="880843"/>
            <a:ext cx="3303482" cy="93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739227" y="74895"/>
            <a:ext cx="967369" cy="3400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FileIO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1367207" y="2268167"/>
            <a:ext cx="4381367" cy="852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4616214" y="1980561"/>
            <a:ext cx="139" cy="2876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80601" y="2838767"/>
            <a:ext cx="3607611" cy="164830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414688" y="2899733"/>
            <a:ext cx="6126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ipc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414688" y="3360742"/>
            <a:ext cx="1062001" cy="93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7943" y="2554794"/>
            <a:ext cx="920234" cy="3400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endCxn id="79" idx="3"/>
          </p:cNvCxnSpPr>
          <p:nvPr/>
        </p:nvCxnSpPr>
        <p:spPr>
          <a:xfrm flipH="1" flipV="1">
            <a:off x="3888212" y="3662922"/>
            <a:ext cx="682917" cy="372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1386691" y="1964792"/>
            <a:ext cx="1" cy="3188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910382" y="2890448"/>
            <a:ext cx="1146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packet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1910382" y="3351457"/>
            <a:ext cx="1062001" cy="93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2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664" y="48355"/>
            <a:ext cx="18998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시스템 구성</a:t>
            </a:r>
            <a:endParaRPr lang="en-US" altLang="ko-KR" sz="25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24291" y="5536395"/>
            <a:ext cx="2666995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3134" y="6051299"/>
            <a:ext cx="86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start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6288" y="5536395"/>
            <a:ext cx="5852602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38388" y="5971374"/>
            <a:ext cx="7360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app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89883" y="6042422"/>
            <a:ext cx="706404" cy="8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7753" y="5298581"/>
            <a:ext cx="11526181" cy="126652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267648" y="914763"/>
            <a:ext cx="891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print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81267" y="686391"/>
            <a:ext cx="2179388" cy="216518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76689" y="3704984"/>
            <a:ext cx="10128299" cy="854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6360" y="4043486"/>
            <a:ext cx="124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control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07752" y="3390860"/>
            <a:ext cx="11526181" cy="137379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548826" y="2212069"/>
            <a:ext cx="2031" cy="10682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590409" y="721903"/>
            <a:ext cx="4243524" cy="21288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9811849" y="1320782"/>
            <a:ext cx="1802612" cy="1185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232515" y="914764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input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867646" y="1320782"/>
            <a:ext cx="1798436" cy="11855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438511" y="514409"/>
            <a:ext cx="967369" cy="3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82238" y="1013125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member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5029061" y="1466009"/>
            <a:ext cx="1771023" cy="96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카드 48"/>
          <p:cNvSpPr/>
          <p:nvPr/>
        </p:nvSpPr>
        <p:spPr>
          <a:xfrm>
            <a:off x="5220809" y="1558177"/>
            <a:ext cx="1303565" cy="626711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타입정의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696288" y="516361"/>
            <a:ext cx="967369" cy="34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2559" y="678398"/>
            <a:ext cx="3757016" cy="216518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14438" y="1013308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fio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905523" y="1458017"/>
            <a:ext cx="3303482" cy="93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83134" y="517186"/>
            <a:ext cx="967369" cy="3400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FileIO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3600" y="3220830"/>
            <a:ext cx="1170691" cy="3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 flipH="1" flipV="1">
            <a:off x="1548826" y="3288294"/>
            <a:ext cx="4832732" cy="12797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V="1">
            <a:off x="3444536" y="2177580"/>
            <a:ext cx="4075" cy="8157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>
            <a:off x="6381558" y="3284738"/>
            <a:ext cx="6834" cy="404253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자기 디스크 67"/>
          <p:cNvSpPr/>
          <p:nvPr/>
        </p:nvSpPr>
        <p:spPr>
          <a:xfrm>
            <a:off x="1681340" y="3772991"/>
            <a:ext cx="2384633" cy="729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vector&lt;Member*&gt; </a:t>
            </a:r>
            <a:r>
              <a:rPr lang="en-US" altLang="ko-KR" dirty="0" err="1" smtClean="0"/>
              <a:t>g_members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endCxn id="38" idx="2"/>
          </p:cNvCxnSpPr>
          <p:nvPr/>
        </p:nvCxnSpPr>
        <p:spPr>
          <a:xfrm flipV="1">
            <a:off x="6712628" y="4425541"/>
            <a:ext cx="0" cy="11108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837371" y="5656815"/>
            <a:ext cx="1596112" cy="531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app_init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434446" y="5671025"/>
            <a:ext cx="1596112" cy="531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app_exit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914572" y="3894360"/>
            <a:ext cx="1596112" cy="531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con_init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434446" y="3837037"/>
            <a:ext cx="1596112" cy="531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con_exit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endCxn id="41" idx="2"/>
          </p:cNvCxnSpPr>
          <p:nvPr/>
        </p:nvCxnSpPr>
        <p:spPr>
          <a:xfrm flipV="1">
            <a:off x="9232502" y="4368218"/>
            <a:ext cx="0" cy="12885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005603" y="1662272"/>
            <a:ext cx="1353166" cy="531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fio_load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75569" y="1662272"/>
            <a:ext cx="1353166" cy="5311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fio_save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3421005" y="2987925"/>
            <a:ext cx="5702235" cy="389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9123240" y="2982794"/>
            <a:ext cx="29548" cy="87943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1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/>
          <p:cNvSpPr/>
          <p:nvPr/>
        </p:nvSpPr>
        <p:spPr>
          <a:xfrm>
            <a:off x="973404" y="1462499"/>
            <a:ext cx="3453413" cy="218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973404" y="1069345"/>
            <a:ext cx="3453413" cy="3931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홍길동</a:t>
            </a:r>
            <a:endParaRPr lang="ko-KR" altLang="en-US" dirty="0"/>
          </a:p>
        </p:txBody>
      </p:sp>
      <p:sp>
        <p:nvSpPr>
          <p:cNvPr id="83" name="직사각형 82"/>
          <p:cNvSpPr/>
          <p:nvPr/>
        </p:nvSpPr>
        <p:spPr>
          <a:xfrm>
            <a:off x="1378994" y="1591263"/>
            <a:ext cx="1847577" cy="264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632161" y="1591263"/>
            <a:ext cx="717897" cy="2643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연결</a:t>
            </a:r>
            <a:endParaRPr lang="ko-KR" altLang="en-US" dirty="0"/>
          </a:p>
        </p:txBody>
      </p:sp>
      <p:sp>
        <p:nvSpPr>
          <p:cNvPr id="90" name="직사각형 89"/>
          <p:cNvSpPr/>
          <p:nvPr/>
        </p:nvSpPr>
        <p:spPr>
          <a:xfrm>
            <a:off x="1378994" y="3189116"/>
            <a:ext cx="1902680" cy="322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495297" y="3165147"/>
            <a:ext cx="717897" cy="2643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92" name="직사각형 91"/>
          <p:cNvSpPr/>
          <p:nvPr/>
        </p:nvSpPr>
        <p:spPr>
          <a:xfrm>
            <a:off x="7801812" y="1395954"/>
            <a:ext cx="3453413" cy="218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7801812" y="1002800"/>
            <a:ext cx="3453413" cy="3931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김길동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8207402" y="1524718"/>
            <a:ext cx="1847577" cy="264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0460569" y="1524718"/>
            <a:ext cx="717897" cy="2643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96" name="직사각형 95"/>
          <p:cNvSpPr/>
          <p:nvPr/>
        </p:nvSpPr>
        <p:spPr>
          <a:xfrm>
            <a:off x="8207402" y="3122571"/>
            <a:ext cx="1902680" cy="322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0323705" y="3098602"/>
            <a:ext cx="717897" cy="2643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437100" y="0"/>
            <a:ext cx="335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 smtClean="0"/>
              <a:t>P2P </a:t>
            </a:r>
            <a:r>
              <a:rPr lang="ko-KR" altLang="en-US" sz="2400" dirty="0" smtClean="0"/>
              <a:t>통신</a:t>
            </a:r>
            <a:r>
              <a:rPr lang="en-US" altLang="ko-KR" sz="2400" dirty="0" smtClean="0"/>
              <a:t>(Peer To Peer)</a:t>
            </a:r>
            <a:endParaRPr lang="en-US" altLang="ko-KR" sz="2400" dirty="0" smtClean="0"/>
          </a:p>
        </p:txBody>
      </p:sp>
      <p:cxnSp>
        <p:nvCxnSpPr>
          <p:cNvPr id="99" name="직선 화살표 연결선 98"/>
          <p:cNvCxnSpPr/>
          <p:nvPr/>
        </p:nvCxnSpPr>
        <p:spPr>
          <a:xfrm flipV="1">
            <a:off x="5825714" y="1154619"/>
            <a:ext cx="3069711" cy="5121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26296" y="370534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HWND </a:t>
            </a:r>
            <a:r>
              <a:rPr lang="ko-KR" altLang="en-US" dirty="0" smtClean="0"/>
              <a:t>김길동핸들저장</a:t>
            </a:r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7890215" y="392133"/>
            <a:ext cx="1749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HWND </a:t>
            </a:r>
            <a:r>
              <a:rPr lang="en-US" altLang="ko-KR" dirty="0" err="1" smtClean="0"/>
              <a:t>htarget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4390279" y="1502240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FindWindow</a:t>
            </a:r>
            <a:endParaRPr lang="ko-KR" altLang="en-US" dirty="0"/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4449701" y="3373515"/>
            <a:ext cx="3138488" cy="31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 flipV="1">
            <a:off x="3711603" y="698973"/>
            <a:ext cx="1044045" cy="7728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5891340" y="1221288"/>
            <a:ext cx="389231" cy="39315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3837837" y="406597"/>
            <a:ext cx="389231" cy="393154"/>
          </a:xfrm>
          <a:prstGeom prst="rect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4426817" y="3004183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SendMessage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4755648" y="3338494"/>
            <a:ext cx="1420582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홍길동 핸들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9639348" y="436891"/>
            <a:ext cx="1420582" cy="369332"/>
          </a:xfrm>
          <a:prstGeom prst="rect">
            <a:avLst/>
          </a:prstGeom>
          <a:solidFill>
            <a:schemeClr val="accent4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홍길동 핸들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5646018" y="4705553"/>
            <a:ext cx="3453413" cy="21800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5646018" y="4312399"/>
            <a:ext cx="3453413" cy="39315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김길동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6051608" y="4834317"/>
            <a:ext cx="1847577" cy="2643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8304775" y="4834317"/>
            <a:ext cx="717897" cy="2643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연결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6051608" y="6432170"/>
            <a:ext cx="1902680" cy="3221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8167911" y="6408201"/>
            <a:ext cx="717897" cy="26439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9142846" y="476305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FindWindow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V="1">
            <a:off x="10383811" y="3576008"/>
            <a:ext cx="32855" cy="12583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/>
          <p:cNvSpPr/>
          <p:nvPr/>
        </p:nvSpPr>
        <p:spPr>
          <a:xfrm>
            <a:off x="6119247" y="5318952"/>
            <a:ext cx="2610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HWND </a:t>
            </a:r>
            <a:r>
              <a:rPr lang="ko-KR" altLang="en-US" dirty="0" smtClean="0"/>
              <a:t>김길동핸들저장</a:t>
            </a:r>
            <a:endParaRPr lang="ko-KR" altLang="en-US" dirty="0"/>
          </a:p>
        </p:txBody>
      </p:sp>
      <p:sp>
        <p:nvSpPr>
          <p:cNvPr id="129" name="직사각형 128"/>
          <p:cNvSpPr/>
          <p:nvPr/>
        </p:nvSpPr>
        <p:spPr>
          <a:xfrm>
            <a:off x="9205719" y="6233859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SendMessage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10819517" y="3723452"/>
            <a:ext cx="358949" cy="25104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9142846" y="5836177"/>
            <a:ext cx="14205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김길동</a:t>
            </a:r>
            <a:r>
              <a:rPr lang="ko-KR" altLang="en-US" dirty="0" smtClean="0"/>
              <a:t> 핸들</a:t>
            </a:r>
            <a:endParaRPr lang="ko-KR" altLang="en-US" dirty="0"/>
          </a:p>
        </p:txBody>
      </p:sp>
      <p:sp>
        <p:nvSpPr>
          <p:cNvPr id="132" name="직사각형 131"/>
          <p:cNvSpPr/>
          <p:nvPr/>
        </p:nvSpPr>
        <p:spPr>
          <a:xfrm>
            <a:off x="9639348" y="442449"/>
            <a:ext cx="14205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김길동</a:t>
            </a:r>
            <a:r>
              <a:rPr lang="ko-KR" altLang="en-US" dirty="0" smtClean="0"/>
              <a:t> 핸들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53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4692" y="181538"/>
            <a:ext cx="5695790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회원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아이디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패스워드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이름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성별</a:t>
            </a:r>
            <a:r>
              <a:rPr lang="en-US" altLang="ko-KR" sz="2500" dirty="0" smtClean="0"/>
              <a:t>/</a:t>
            </a:r>
            <a:r>
              <a:rPr lang="ko-KR" altLang="en-US" sz="2500" dirty="0" smtClean="0"/>
              <a:t>나이</a:t>
            </a:r>
            <a:r>
              <a:rPr lang="en-US" altLang="ko-KR" sz="2500" dirty="0" smtClean="0"/>
              <a:t>)</a:t>
            </a:r>
          </a:p>
          <a:p>
            <a:endParaRPr lang="en-US" altLang="ko-KR" sz="2500" dirty="0" smtClean="0"/>
          </a:p>
          <a:p>
            <a:r>
              <a:rPr lang="ko-KR" altLang="en-US" sz="2500" dirty="0" smtClean="0"/>
              <a:t>기능</a:t>
            </a:r>
            <a:r>
              <a:rPr lang="en-US" altLang="ko-KR" sz="2500" dirty="0" smtClean="0"/>
              <a:t>1. </a:t>
            </a:r>
            <a:r>
              <a:rPr lang="ko-KR" altLang="en-US" sz="2500" dirty="0" smtClean="0"/>
              <a:t>회원가입</a:t>
            </a:r>
            <a:endParaRPr lang="en-US" altLang="ko-KR" sz="2500" dirty="0" smtClean="0"/>
          </a:p>
          <a:p>
            <a:r>
              <a:rPr lang="ko-KR" altLang="en-US" sz="2500" dirty="0" smtClean="0"/>
              <a:t>기능</a:t>
            </a:r>
            <a:r>
              <a:rPr lang="en-US" altLang="ko-KR" sz="2500" dirty="0" smtClean="0"/>
              <a:t>2. </a:t>
            </a:r>
            <a:r>
              <a:rPr lang="ko-KR" altLang="en-US" sz="2500" dirty="0" err="1" smtClean="0"/>
              <a:t>회원검색</a:t>
            </a:r>
            <a:endParaRPr lang="en-US" altLang="ko-KR" sz="2500" dirty="0" smtClean="0"/>
          </a:p>
          <a:p>
            <a:r>
              <a:rPr lang="ko-KR" altLang="en-US" sz="2500" dirty="0" smtClean="0"/>
              <a:t>기능</a:t>
            </a:r>
            <a:r>
              <a:rPr lang="en-US" altLang="ko-KR" sz="2500" dirty="0" smtClean="0"/>
              <a:t>3. </a:t>
            </a:r>
            <a:r>
              <a:rPr lang="ko-KR" altLang="en-US" sz="2500" dirty="0" smtClean="0"/>
              <a:t>회원정보수정</a:t>
            </a:r>
            <a:endParaRPr lang="en-US" altLang="ko-KR" sz="2500" dirty="0" smtClean="0"/>
          </a:p>
          <a:p>
            <a:r>
              <a:rPr lang="ko-KR" altLang="en-US" sz="2500" dirty="0" smtClean="0"/>
              <a:t>기능</a:t>
            </a:r>
            <a:r>
              <a:rPr lang="en-US" altLang="ko-KR" sz="2500" dirty="0" smtClean="0"/>
              <a:t>4. </a:t>
            </a:r>
            <a:r>
              <a:rPr lang="ko-KR" altLang="en-US" sz="2500" dirty="0" smtClean="0"/>
              <a:t>회원탈퇴</a:t>
            </a:r>
            <a:endParaRPr lang="en-US" altLang="ko-KR" sz="2500" dirty="0"/>
          </a:p>
          <a:p>
            <a:endParaRPr lang="en-US" altLang="ko-KR" sz="2500" dirty="0" smtClean="0"/>
          </a:p>
          <a:p>
            <a:r>
              <a:rPr lang="en-US" altLang="ko-KR" sz="2500" dirty="0" smtClean="0"/>
              <a:t>* </a:t>
            </a:r>
            <a:r>
              <a:rPr lang="ko-KR" altLang="en-US" sz="2500" dirty="0" smtClean="0"/>
              <a:t>파일</a:t>
            </a:r>
            <a:r>
              <a:rPr lang="en-US" altLang="ko-KR" sz="2500" dirty="0" smtClean="0"/>
              <a:t>IO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033356" y="916479"/>
            <a:ext cx="1771023" cy="99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033356" y="621437"/>
            <a:ext cx="1771023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부모윈도우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449074" y="112510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033356" y="2959823"/>
            <a:ext cx="1771023" cy="99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033356" y="2664781"/>
            <a:ext cx="1771023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449074" y="31684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689259" y="916479"/>
            <a:ext cx="2144675" cy="99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89259" y="621437"/>
            <a:ext cx="2144675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9976766" y="121152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회원정보수정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689259" y="2959823"/>
            <a:ext cx="2144675" cy="992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689259" y="2664781"/>
            <a:ext cx="2144675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모달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243097" y="325486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채팅창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846656" y="2367577"/>
            <a:ext cx="0" cy="2972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7850159" y="2382898"/>
            <a:ext cx="3007507" cy="659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10857666" y="2367577"/>
            <a:ext cx="0" cy="2972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8211845" y="1928040"/>
            <a:ext cx="0" cy="443904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8123344" y="1893982"/>
            <a:ext cx="4016" cy="35127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7741330" y="2266558"/>
            <a:ext cx="419396" cy="1252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741330" y="2281879"/>
            <a:ext cx="0" cy="3719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1000914" y="2292844"/>
            <a:ext cx="0" cy="3719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8421542" y="2272818"/>
            <a:ext cx="2579372" cy="6261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8421542" y="1907124"/>
            <a:ext cx="4016" cy="35127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1546426" y="1913336"/>
            <a:ext cx="0" cy="7514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>
            <a:off x="11688172" y="1914208"/>
            <a:ext cx="12597" cy="73960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1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5664" y="48355"/>
            <a:ext cx="18998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시스템 구성</a:t>
            </a:r>
            <a:endParaRPr lang="en-US" altLang="ko-KR" sz="25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1324291" y="5536395"/>
            <a:ext cx="2666995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83134" y="6051299"/>
            <a:ext cx="86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start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696288" y="5536395"/>
            <a:ext cx="5852602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38388" y="5971374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handler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89883" y="6042422"/>
            <a:ext cx="706404" cy="8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07753" y="5298581"/>
            <a:ext cx="11526181" cy="126652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878345" y="677809"/>
            <a:ext cx="2179388" cy="2165187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76689" y="3704984"/>
            <a:ext cx="10128299" cy="854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06360" y="4043486"/>
            <a:ext cx="124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control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07752" y="3390860"/>
            <a:ext cx="11526181" cy="137379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839476" y="721903"/>
            <a:ext cx="5994457" cy="212883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5990377" y="791616"/>
            <a:ext cx="2283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DlgCreateProc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84179" y="1269274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646952" y="421890"/>
            <a:ext cx="967369" cy="3400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Form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79316" y="100454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member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3126139" y="1457427"/>
            <a:ext cx="1771023" cy="961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카드 48"/>
          <p:cNvSpPr/>
          <p:nvPr/>
        </p:nvSpPr>
        <p:spPr>
          <a:xfrm>
            <a:off x="3317887" y="1549595"/>
            <a:ext cx="1303565" cy="626711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타입정의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2793366" y="507779"/>
            <a:ext cx="967369" cy="340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7265" y="669816"/>
            <a:ext cx="2179388" cy="2165187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88236" y="996550"/>
            <a:ext cx="5757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fio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535059" y="1449435"/>
            <a:ext cx="1771023" cy="93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02286" y="499786"/>
            <a:ext cx="967369" cy="3400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FileIO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3600" y="3220830"/>
            <a:ext cx="1170691" cy="34006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454949" y="2871176"/>
            <a:ext cx="11171" cy="5196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자기 디스크 67"/>
          <p:cNvSpPr/>
          <p:nvPr/>
        </p:nvSpPr>
        <p:spPr>
          <a:xfrm>
            <a:off x="1681340" y="3772991"/>
            <a:ext cx="2384633" cy="72956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vector&lt;Member*&gt; </a:t>
            </a:r>
            <a:r>
              <a:rPr lang="en-US" altLang="ko-KR" dirty="0" err="1" smtClean="0"/>
              <a:t>g_members</a:t>
            </a:r>
            <a:endParaRPr lang="ko-KR" altLang="en-US" dirty="0"/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7867646" y="4559282"/>
            <a:ext cx="0" cy="9771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476689" y="5605549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WinMain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479727" y="5969745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WndProc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853829" y="56439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5006229" y="57963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158629" y="5948762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7675546" y="5764096"/>
            <a:ext cx="2343911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부모윈도우의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핸들러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395995" y="3848991"/>
            <a:ext cx="2180911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기능함수들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4548395" y="4001391"/>
            <a:ext cx="2180911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기능함수들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700795" y="4153791"/>
            <a:ext cx="2180911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기능함수들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9906524" y="1241131"/>
            <a:ext cx="186388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9758195" y="783591"/>
            <a:ext cx="201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DlgChatProc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998403" y="1803711"/>
            <a:ext cx="2405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err="1" smtClean="0"/>
              <a:t>DlgUpdateProc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6092205" y="2281369"/>
            <a:ext cx="3371769" cy="517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8403613" y="2858737"/>
            <a:ext cx="1" cy="5116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69217" y="2649530"/>
            <a:ext cx="769794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/>
              <a:t>&lt;</a:t>
            </a:r>
            <a:r>
              <a:rPr lang="ko-KR" altLang="en-US" sz="6600" dirty="0" smtClean="0"/>
              <a:t>단계</a:t>
            </a:r>
            <a:r>
              <a:rPr lang="en-US" altLang="ko-KR" sz="6600" dirty="0" smtClean="0"/>
              <a:t>1. </a:t>
            </a:r>
            <a:r>
              <a:rPr lang="ko-KR" altLang="en-US" sz="6600" dirty="0" smtClean="0"/>
              <a:t>기본 코드</a:t>
            </a:r>
            <a:r>
              <a:rPr lang="en-US" altLang="ko-KR" sz="66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8894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4692" y="181538"/>
            <a:ext cx="10999293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단계</a:t>
            </a:r>
            <a:r>
              <a:rPr lang="en-US" altLang="ko-KR" sz="2500" dirty="0" smtClean="0"/>
              <a:t>2. </a:t>
            </a:r>
            <a:r>
              <a:rPr lang="ko-KR" altLang="en-US" sz="2500" dirty="0" smtClean="0"/>
              <a:t>기본 코드 구성</a:t>
            </a:r>
            <a:r>
              <a:rPr lang="en-US" altLang="ko-KR" sz="2500" dirty="0" smtClean="0"/>
              <a:t>(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대화상자 기반</a:t>
            </a:r>
            <a:r>
              <a:rPr lang="en-US" altLang="ko-KR" sz="2500" dirty="0" smtClean="0"/>
              <a:t>)</a:t>
            </a:r>
          </a:p>
          <a:p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파일 생성 </a:t>
            </a:r>
            <a:r>
              <a:rPr lang="en-US" altLang="ko-KR" sz="2500" dirty="0" smtClean="0"/>
              <a:t>: start.cpp / </a:t>
            </a:r>
            <a:r>
              <a:rPr lang="en-US" altLang="ko-KR" sz="2500" dirty="0" err="1" smtClean="0"/>
              <a:t>std.h</a:t>
            </a:r>
            <a:r>
              <a:rPr lang="en-US" altLang="ko-KR" sz="2500" dirty="0" smtClean="0"/>
              <a:t> / handler.cpp / </a:t>
            </a:r>
            <a:r>
              <a:rPr lang="en-US" altLang="ko-KR" sz="2500" dirty="0" err="1" smtClean="0"/>
              <a:t>handler.h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endParaRPr lang="en-US" altLang="ko-KR" sz="2500" dirty="0" smtClean="0"/>
          </a:p>
          <a:p>
            <a:pPr marL="457200" indent="-457200">
              <a:buAutoNum type="arabicPeriod"/>
            </a:pPr>
            <a:r>
              <a:rPr lang="ko-KR" altLang="en-US" sz="2500" dirty="0" smtClean="0"/>
              <a:t>대화상자 생성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리소스 생성</a:t>
            </a:r>
            <a:r>
              <a:rPr lang="en-US" altLang="ko-KR" sz="2500" dirty="0" smtClean="0"/>
              <a:t>) -&gt; </a:t>
            </a:r>
            <a:r>
              <a:rPr lang="ko-KR" altLang="en-US" sz="2500" dirty="0" smtClean="0"/>
              <a:t>자동으로 </a:t>
            </a:r>
            <a:r>
              <a:rPr lang="en-US" altLang="ko-KR" sz="2500" dirty="0" smtClean="0"/>
              <a:t>.</a:t>
            </a:r>
            <a:r>
              <a:rPr lang="en-US" altLang="ko-KR" sz="2500" dirty="0" err="1" smtClean="0"/>
              <a:t>rc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 </a:t>
            </a:r>
            <a:r>
              <a:rPr lang="en-US" altLang="ko-KR" sz="2500" dirty="0" smtClean="0"/>
              <a:t>/ </a:t>
            </a:r>
            <a:r>
              <a:rPr lang="en-US" altLang="ko-KR" sz="2500" dirty="0" err="1" smtClean="0"/>
              <a:t>resource.h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 생성</a:t>
            </a:r>
            <a:endParaRPr lang="en-US" altLang="ko-KR" sz="2500" dirty="0" smtClean="0"/>
          </a:p>
          <a:p>
            <a:pPr marL="457200" indent="-457200">
              <a:buAutoNum type="arabicPeriod"/>
            </a:pPr>
            <a:endParaRPr lang="en-US" altLang="ko-KR" sz="2500" dirty="0"/>
          </a:p>
          <a:p>
            <a:pPr marL="457200" indent="-457200">
              <a:buAutoNum type="arabicPeriod"/>
            </a:pPr>
            <a:r>
              <a:rPr lang="en-US" altLang="ko-KR" sz="2500" dirty="0" err="1" smtClean="0"/>
              <a:t>WinMain</a:t>
            </a:r>
            <a:r>
              <a:rPr lang="ko-KR" altLang="en-US" sz="2500" dirty="0" smtClean="0"/>
              <a:t>에서 대화상자를 실행</a:t>
            </a:r>
            <a:endParaRPr lang="en-US" altLang="ko-KR" sz="2500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1111230" y="3441264"/>
            <a:ext cx="2666995" cy="80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0073" y="3956168"/>
            <a:ext cx="862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start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483227" y="3441264"/>
            <a:ext cx="5852602" cy="896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325326" y="3938823"/>
            <a:ext cx="1295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/>
              <a:t>handler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3776822" y="3947291"/>
            <a:ext cx="706404" cy="887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4692" y="3203450"/>
            <a:ext cx="11526181" cy="1266522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63628" y="3510418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WinMain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66666" y="3874614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WndProc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640768" y="3548831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OnInitDialog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640768" y="3914056"/>
            <a:ext cx="2180911" cy="2950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OnCommand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142413" y="5001548"/>
            <a:ext cx="4472104" cy="16655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142413" y="4706506"/>
            <a:ext cx="4472104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부모윈도우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19200" y="523808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19200" y="565928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643823" y="5238082"/>
            <a:ext cx="2438034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43823" y="5659282"/>
            <a:ext cx="2438034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643823" y="6218437"/>
            <a:ext cx="1268311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로그인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012464" y="6218437"/>
            <a:ext cx="1268311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639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355321" y="2676163"/>
            <a:ext cx="99389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/>
              <a:t>&lt;</a:t>
            </a:r>
            <a:r>
              <a:rPr lang="ko-KR" altLang="en-US" sz="6600" dirty="0" smtClean="0"/>
              <a:t>단계</a:t>
            </a:r>
            <a:r>
              <a:rPr lang="en-US" altLang="ko-KR" sz="6600" dirty="0" smtClean="0"/>
              <a:t>2. </a:t>
            </a:r>
            <a:r>
              <a:rPr lang="ko-KR" altLang="en-US" sz="6600" dirty="0" smtClean="0"/>
              <a:t>회원가입창실행</a:t>
            </a:r>
            <a:r>
              <a:rPr lang="en-US" altLang="ko-KR" sz="66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555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4692" y="181538"/>
            <a:ext cx="10896701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단계</a:t>
            </a:r>
            <a:r>
              <a:rPr lang="en-US" altLang="ko-KR" sz="2500" dirty="0" smtClean="0"/>
              <a:t>2. </a:t>
            </a:r>
            <a:r>
              <a:rPr lang="ko-KR" altLang="en-US" sz="2500" dirty="0" smtClean="0"/>
              <a:t>기본 코드 구성</a:t>
            </a:r>
            <a:r>
              <a:rPr lang="en-US" altLang="ko-KR" sz="2500" dirty="0" smtClean="0"/>
              <a:t>(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대화상자 기반</a:t>
            </a:r>
            <a:r>
              <a:rPr lang="en-US" altLang="ko-KR" sz="2500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500" dirty="0" smtClean="0"/>
              <a:t>파일 생성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dlgcreateproc.h</a:t>
            </a:r>
            <a:r>
              <a:rPr lang="en-US" altLang="ko-KR" sz="2500" dirty="0" smtClean="0"/>
              <a:t>  / dlgcreateproc.cpp</a:t>
            </a:r>
          </a:p>
          <a:p>
            <a:pPr marL="457200" indent="-457200">
              <a:buAutoNum type="arabicPeriod"/>
            </a:pPr>
            <a:r>
              <a:rPr lang="ko-KR" altLang="en-US" sz="2500" dirty="0" smtClean="0"/>
              <a:t>생성된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파일에서 프로시저 선언 및 정의 </a:t>
            </a:r>
            <a:r>
              <a:rPr lang="en-US" altLang="ko-KR" sz="2500" dirty="0" smtClean="0"/>
              <a:t>: </a:t>
            </a:r>
            <a:r>
              <a:rPr lang="ko-KR" altLang="en-US" sz="2500" dirty="0" err="1" smtClean="0"/>
              <a:t>프로시저명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DlgCreateProc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  -&gt; </a:t>
            </a:r>
            <a:r>
              <a:rPr lang="ko-KR" altLang="en-US" sz="2500" dirty="0" smtClean="0"/>
              <a:t>대화상자 기반 프로시저</a:t>
            </a:r>
            <a:r>
              <a:rPr lang="en-US" altLang="ko-KR" sz="2500" dirty="0" smtClean="0"/>
              <a:t>(WM_INITDIALOG / WM_COMMAND)</a:t>
            </a:r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  -&gt; </a:t>
            </a:r>
            <a:r>
              <a:rPr lang="ko-KR" altLang="en-US" sz="2500" dirty="0" err="1" smtClean="0"/>
              <a:t>핸들러</a:t>
            </a:r>
            <a:r>
              <a:rPr lang="ko-KR" altLang="en-US" sz="2500" dirty="0" smtClean="0"/>
              <a:t> 구성하지 말고 </a:t>
            </a:r>
            <a:r>
              <a:rPr lang="en-US" altLang="ko-KR" sz="2500" dirty="0" smtClean="0"/>
              <a:t>switch </a:t>
            </a:r>
            <a:r>
              <a:rPr lang="ko-KR" altLang="en-US" sz="2500" dirty="0" smtClean="0"/>
              <a:t>내부에 코드 구현</a:t>
            </a:r>
            <a:endParaRPr lang="en-US" altLang="ko-KR" sz="2500" dirty="0" smtClean="0"/>
          </a:p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대화상자 생성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리소스 생성</a:t>
            </a:r>
            <a:r>
              <a:rPr lang="en-US" altLang="ko-KR" sz="2500" dirty="0" smtClean="0"/>
              <a:t>) -&gt; </a:t>
            </a:r>
            <a:r>
              <a:rPr lang="ko-KR" altLang="en-US" sz="2500" dirty="0" smtClean="0"/>
              <a:t>자동으로 </a:t>
            </a:r>
            <a:r>
              <a:rPr lang="en-US" altLang="ko-KR" sz="2500" dirty="0" smtClean="0"/>
              <a:t>.</a:t>
            </a:r>
            <a:r>
              <a:rPr lang="en-US" altLang="ko-KR" sz="2500" dirty="0" err="1" smtClean="0"/>
              <a:t>rc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 </a:t>
            </a:r>
            <a:r>
              <a:rPr lang="en-US" altLang="ko-KR" sz="2500" dirty="0" smtClean="0"/>
              <a:t>/ </a:t>
            </a:r>
            <a:r>
              <a:rPr lang="en-US" altLang="ko-KR" sz="2500" dirty="0" err="1" smtClean="0"/>
              <a:t>resource.h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 생성</a:t>
            </a:r>
            <a:endParaRPr lang="en-US" altLang="ko-KR" sz="2500" dirty="0" smtClean="0"/>
          </a:p>
          <a:p>
            <a:r>
              <a:rPr lang="en-US" altLang="ko-KR" sz="2500" dirty="0" smtClean="0"/>
              <a:t>4. </a:t>
            </a:r>
            <a:r>
              <a:rPr lang="en-US" altLang="ko-KR" sz="2500" dirty="0" err="1" smtClean="0"/>
              <a:t>WinMain</a:t>
            </a:r>
            <a:r>
              <a:rPr lang="ko-KR" altLang="en-US" sz="2500" dirty="0" smtClean="0"/>
              <a:t>에서 대화상자를 실행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DialogBoxParam</a:t>
            </a:r>
            <a:endParaRPr lang="en-US" altLang="ko-KR" sz="25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160168" y="3740919"/>
            <a:ext cx="4472104" cy="2722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160168" y="3445877"/>
            <a:ext cx="4472104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회원가입화면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436955" y="39774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mtClean="0"/>
              <a:t>아이디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436955" y="439865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패스워드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661578" y="3977453"/>
            <a:ext cx="2438034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61578" y="4398653"/>
            <a:ext cx="2438034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7831301" y="5939929"/>
            <a:ext cx="1268311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436955" y="48882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661578" y="4888237"/>
            <a:ext cx="2438034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36955" y="530943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나이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661578" y="5309437"/>
            <a:ext cx="2438034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9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598195" y="2658407"/>
            <a:ext cx="824616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600" dirty="0" smtClean="0"/>
              <a:t>&lt;</a:t>
            </a:r>
            <a:r>
              <a:rPr lang="ko-KR" altLang="en-US" sz="6600" dirty="0" smtClean="0"/>
              <a:t>단계</a:t>
            </a:r>
            <a:r>
              <a:rPr lang="en-US" altLang="ko-KR" sz="6600" dirty="0" smtClean="0"/>
              <a:t>3. </a:t>
            </a:r>
            <a:r>
              <a:rPr lang="ko-KR" altLang="en-US" sz="6600" dirty="0" err="1" smtClean="0"/>
              <a:t>채팅창실행</a:t>
            </a:r>
            <a:r>
              <a:rPr lang="en-US" altLang="ko-KR" sz="66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6628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94692" y="181538"/>
            <a:ext cx="10896701" cy="27853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dirty="0" smtClean="0"/>
              <a:t>단계</a:t>
            </a:r>
            <a:r>
              <a:rPr lang="en-US" altLang="ko-KR" sz="2500" dirty="0" smtClean="0"/>
              <a:t>2. </a:t>
            </a:r>
            <a:r>
              <a:rPr lang="ko-KR" altLang="en-US" sz="2500" dirty="0" smtClean="0"/>
              <a:t>기본 코드 구성</a:t>
            </a:r>
            <a:r>
              <a:rPr lang="en-US" altLang="ko-KR" sz="2500" dirty="0" smtClean="0"/>
              <a:t>( </a:t>
            </a:r>
            <a:r>
              <a:rPr lang="ko-KR" altLang="en-US" sz="2500" b="1" dirty="0" smtClean="0">
                <a:solidFill>
                  <a:srgbClr val="FF0000"/>
                </a:solidFill>
              </a:rPr>
              <a:t>대화상자 기반</a:t>
            </a:r>
            <a:r>
              <a:rPr lang="en-US" altLang="ko-KR" sz="2500" dirty="0" smtClean="0"/>
              <a:t>)</a:t>
            </a:r>
          </a:p>
          <a:p>
            <a:pPr marL="457200" indent="-457200">
              <a:buAutoNum type="arabicPeriod"/>
            </a:pPr>
            <a:r>
              <a:rPr lang="ko-KR" altLang="en-US" sz="2500" dirty="0" smtClean="0"/>
              <a:t>파일 생성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dlgchatproc.h</a:t>
            </a:r>
            <a:r>
              <a:rPr lang="en-US" altLang="ko-KR" sz="2500" dirty="0" smtClean="0"/>
              <a:t>  </a:t>
            </a:r>
            <a:r>
              <a:rPr lang="en-US" altLang="ko-KR" sz="2500" dirty="0"/>
              <a:t>/ </a:t>
            </a:r>
            <a:r>
              <a:rPr lang="en-US" altLang="ko-KR" sz="2500" dirty="0" smtClean="0"/>
              <a:t>dlgchatproc.cpp</a:t>
            </a:r>
          </a:p>
          <a:p>
            <a:pPr marL="457200" indent="-457200">
              <a:buAutoNum type="arabicPeriod"/>
            </a:pPr>
            <a:r>
              <a:rPr lang="ko-KR" altLang="en-US" sz="2500" dirty="0" smtClean="0"/>
              <a:t>생성된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파일에서 프로시저 선언 및 정의 </a:t>
            </a:r>
            <a:r>
              <a:rPr lang="en-US" altLang="ko-KR" sz="2500" dirty="0" smtClean="0"/>
              <a:t>: </a:t>
            </a:r>
            <a:r>
              <a:rPr lang="ko-KR" altLang="en-US" sz="2500" dirty="0" err="1" smtClean="0"/>
              <a:t>프로시저명</a:t>
            </a:r>
            <a:r>
              <a:rPr lang="ko-KR" altLang="en-US" sz="2500" dirty="0" smtClean="0"/>
              <a:t>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DlgChatProc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  -&gt; </a:t>
            </a:r>
            <a:r>
              <a:rPr lang="ko-KR" altLang="en-US" sz="2500" dirty="0" smtClean="0"/>
              <a:t>대화상자 기반 프로시저</a:t>
            </a:r>
            <a:r>
              <a:rPr lang="en-US" altLang="ko-KR" sz="2500" dirty="0" smtClean="0"/>
              <a:t>(WM_INITDIALOG / WM_COMMAND)</a:t>
            </a:r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   -&gt; </a:t>
            </a:r>
            <a:r>
              <a:rPr lang="ko-KR" altLang="en-US" sz="2500" dirty="0" err="1" smtClean="0"/>
              <a:t>핸들러</a:t>
            </a:r>
            <a:r>
              <a:rPr lang="ko-KR" altLang="en-US" sz="2500" dirty="0" smtClean="0"/>
              <a:t> 구성하지 말고 </a:t>
            </a:r>
            <a:r>
              <a:rPr lang="en-US" altLang="ko-KR" sz="2500" dirty="0" smtClean="0"/>
              <a:t>switch </a:t>
            </a:r>
            <a:r>
              <a:rPr lang="ko-KR" altLang="en-US" sz="2500" dirty="0" smtClean="0"/>
              <a:t>내부에 코드 구현</a:t>
            </a:r>
            <a:endParaRPr lang="en-US" altLang="ko-KR" sz="2500" dirty="0" smtClean="0"/>
          </a:p>
          <a:p>
            <a:r>
              <a:rPr lang="en-US" altLang="ko-KR" sz="2500" dirty="0" smtClean="0"/>
              <a:t>3. </a:t>
            </a:r>
            <a:r>
              <a:rPr lang="ko-KR" altLang="en-US" sz="2500" dirty="0" smtClean="0"/>
              <a:t>대화상자 생성</a:t>
            </a:r>
            <a:r>
              <a:rPr lang="en-US" altLang="ko-KR" sz="2500" dirty="0" smtClean="0"/>
              <a:t>(</a:t>
            </a:r>
            <a:r>
              <a:rPr lang="ko-KR" altLang="en-US" sz="2500" dirty="0" smtClean="0"/>
              <a:t>리소스 생성</a:t>
            </a:r>
            <a:r>
              <a:rPr lang="en-US" altLang="ko-KR" sz="2500" dirty="0" smtClean="0"/>
              <a:t>) -&gt; </a:t>
            </a:r>
            <a:r>
              <a:rPr lang="ko-KR" altLang="en-US" sz="2500" dirty="0" smtClean="0"/>
              <a:t>자동으로 </a:t>
            </a:r>
            <a:r>
              <a:rPr lang="en-US" altLang="ko-KR" sz="2500" dirty="0" smtClean="0"/>
              <a:t>.</a:t>
            </a:r>
            <a:r>
              <a:rPr lang="en-US" altLang="ko-KR" sz="2500" dirty="0" err="1" smtClean="0"/>
              <a:t>rc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 </a:t>
            </a:r>
            <a:r>
              <a:rPr lang="en-US" altLang="ko-KR" sz="2500" dirty="0" smtClean="0"/>
              <a:t>/ </a:t>
            </a:r>
            <a:r>
              <a:rPr lang="en-US" altLang="ko-KR" sz="2500" dirty="0" err="1" smtClean="0"/>
              <a:t>resource.h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파일 생성</a:t>
            </a:r>
            <a:endParaRPr lang="en-US" altLang="ko-KR" sz="2500" dirty="0" smtClean="0"/>
          </a:p>
          <a:p>
            <a:r>
              <a:rPr lang="en-US" altLang="ko-KR" sz="2500" dirty="0" smtClean="0"/>
              <a:t>4. </a:t>
            </a:r>
            <a:r>
              <a:rPr lang="en-US" altLang="ko-KR" sz="2500" dirty="0" err="1" smtClean="0"/>
              <a:t>WinMain</a:t>
            </a:r>
            <a:r>
              <a:rPr lang="ko-KR" altLang="en-US" sz="2500" dirty="0" smtClean="0"/>
              <a:t>에서 대화상자를 실행 </a:t>
            </a:r>
            <a:r>
              <a:rPr lang="en-US" altLang="ko-KR" sz="2500" dirty="0" smtClean="0"/>
              <a:t>: </a:t>
            </a:r>
            <a:r>
              <a:rPr lang="en-US" altLang="ko-KR" sz="2500" dirty="0" err="1" smtClean="0"/>
              <a:t>DialogBoxParam</a:t>
            </a:r>
            <a:endParaRPr lang="en-US" altLang="ko-KR" sz="25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521911" y="3261957"/>
            <a:ext cx="5344357" cy="3431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21910" y="2966916"/>
            <a:ext cx="5344357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채팅화면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6105903" y="3639972"/>
            <a:ext cx="4458523" cy="2334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837653" y="6171748"/>
            <a:ext cx="797795" cy="29504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6031314" y="61540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741030" y="6171748"/>
            <a:ext cx="2944507" cy="3226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75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408</Words>
  <Application>Microsoft Office PowerPoint</Application>
  <PresentationFormat>와이드스크린</PresentationFormat>
  <Paragraphs>171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Win32API기반 관리프로그램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기반 관리프로그램</dc:title>
  <dc:creator>user</dc:creator>
  <cp:lastModifiedBy>user</cp:lastModifiedBy>
  <cp:revision>38</cp:revision>
  <dcterms:created xsi:type="dcterms:W3CDTF">2024-09-10T00:00:47Z</dcterms:created>
  <dcterms:modified xsi:type="dcterms:W3CDTF">2024-09-13T03:42:46Z</dcterms:modified>
</cp:coreProperties>
</file>