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1F32-0FC6-4270-8BF0-88CE861DDA0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0325-68C9-4C26-BB93-28A3595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0325-68C9-4C26-BB93-28A359565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344168" y="1700784"/>
            <a:ext cx="6029388" cy="2139696"/>
            <a:chOff x="1344168" y="1700784"/>
            <a:chExt cx="6029388" cy="2139696"/>
          </a:xfrm>
        </p:grpSpPr>
        <p:sp>
          <p:nvSpPr>
            <p:cNvPr id="2" name="Rectangle 1"/>
            <p:cNvSpPr/>
            <p:nvPr/>
          </p:nvSpPr>
          <p:spPr>
            <a:xfrm>
              <a:off x="1344168" y="1700784"/>
              <a:ext cx="6029388" cy="21396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23288" y="2103120"/>
              <a:ext cx="4896612" cy="329184"/>
              <a:chOff x="1923288" y="2039112"/>
              <a:chExt cx="4896612" cy="32918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92328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7672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825240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683252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490716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632704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959864" y="3049524"/>
              <a:ext cx="4896612" cy="329184"/>
              <a:chOff x="1923288" y="2039112"/>
              <a:chExt cx="4896612" cy="32918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92328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7672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25240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83252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90716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32704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619460" y="1913489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1V</a:t>
              </a:r>
              <a:r>
                <a:rPr lang="en-US" sz="1400" baseline="30000" dirty="0" smtClean="0"/>
                <a:t>+</a:t>
              </a:r>
              <a:endParaRPr lang="en-US" sz="1400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51892" y="193261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V</a:t>
              </a:r>
              <a:r>
                <a:rPr lang="en-US" sz="1400" baseline="30000" dirty="0" smtClean="0"/>
                <a:t>+</a:t>
              </a:r>
              <a:endParaRPr lang="en-US" sz="1400" baseline="30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3734" y="1913488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V</a:t>
              </a:r>
              <a:r>
                <a:rPr lang="en-US" sz="1400" baseline="30000" dirty="0" smtClean="0"/>
                <a:t>+</a:t>
              </a:r>
              <a:endParaRPr lang="en-US" sz="1400" baseline="30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6516" y="290633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1V</a:t>
              </a:r>
              <a:r>
                <a:rPr lang="en-US" sz="1400" baseline="30000" dirty="0"/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0910" y="290633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V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955" y="290949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3V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6684" y="1932610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1I</a:t>
              </a:r>
              <a:r>
                <a:rPr lang="en-US" sz="1400" baseline="30000" dirty="0"/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5812" y="195993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I</a:t>
              </a:r>
              <a:r>
                <a:rPr lang="en-US" sz="1400" baseline="30000" dirty="0"/>
                <a:t>+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6222" y="1913487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I</a:t>
              </a:r>
              <a:r>
                <a:rPr lang="en-US" sz="1400" baseline="30000" dirty="0"/>
                <a:t>+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1171" y="290633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1I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4357" y="29094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I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5748" y="290633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3I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0411" y="22883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endParaRPr lang="en-US" sz="1400" baseline="30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85269" y="32622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  <a:endParaRPr lang="en-US" sz="1400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9192" y="32438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37248" y="23173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baseline="30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0904" y="32423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94595" y="231738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74886" y="32429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baseline="30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3860" y="22799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52467" y="32668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baseline="30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98646" y="229078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baseline="30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5534" y="32630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baseline="30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93620" y="22958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13</a:t>
              </a:r>
              <a:endParaRPr lang="en-US" sz="1400" baseline="300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157222" y="2194495"/>
              <a:ext cx="356616" cy="324655"/>
              <a:chOff x="2359152" y="630936"/>
              <a:chExt cx="408059" cy="393192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20162" y="69968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215932" y="3172308"/>
              <a:ext cx="356616" cy="364544"/>
              <a:chOff x="2359152" y="630936"/>
              <a:chExt cx="408059" cy="441502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endParaRPr lang="en-US" sz="14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60649" y="3169418"/>
              <a:ext cx="356616" cy="364544"/>
              <a:chOff x="2359152" y="630936"/>
              <a:chExt cx="408059" cy="441502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022693" y="2208200"/>
              <a:ext cx="356616" cy="364544"/>
              <a:chOff x="2359152" y="630936"/>
              <a:chExt cx="408059" cy="441502"/>
            </a:xfrm>
          </p:grpSpPr>
          <p:sp>
            <p:nvSpPr>
              <p:cNvPr id="55" name="Isosceles Triangle 54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84716" y="2263097"/>
              <a:ext cx="356616" cy="364544"/>
              <a:chOff x="2359152" y="630936"/>
              <a:chExt cx="408059" cy="441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13347" y="3169418"/>
              <a:ext cx="356616" cy="364544"/>
              <a:chOff x="2359152" y="630936"/>
              <a:chExt cx="408059" cy="441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  <a:endParaRPr lang="en-US" sz="14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065266" y="2227608"/>
              <a:ext cx="356616" cy="364544"/>
              <a:chOff x="2359152" y="630936"/>
              <a:chExt cx="408059" cy="441502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  <a:endParaRPr lang="en-US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936721" y="3194084"/>
              <a:ext cx="356616" cy="364544"/>
              <a:chOff x="2359152" y="630936"/>
              <a:chExt cx="408059" cy="441502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7489085" y="1959935"/>
            <a:ext cx="2844370" cy="1751834"/>
            <a:chOff x="7739981" y="1960821"/>
            <a:chExt cx="2844370" cy="1751834"/>
          </a:xfrm>
        </p:grpSpPr>
        <p:grpSp>
          <p:nvGrpSpPr>
            <p:cNvPr id="76" name="Group 75"/>
            <p:cNvGrpSpPr/>
            <p:nvPr/>
          </p:nvGrpSpPr>
          <p:grpSpPr>
            <a:xfrm>
              <a:off x="8491289" y="2597566"/>
              <a:ext cx="894378" cy="682680"/>
              <a:chOff x="7831786" y="3097702"/>
              <a:chExt cx="894378" cy="68268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831786" y="3097702"/>
                <a:ext cx="437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1V</a:t>
                </a:r>
                <a:r>
                  <a:rPr lang="en-US" sz="1400" baseline="30000" dirty="0" smtClean="0"/>
                  <a:t>+</a:t>
                </a:r>
                <a:endParaRPr lang="en-US" sz="1400" baseline="30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912737" y="347260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  <a:endParaRPr lang="en-US" sz="1400" baseline="30000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8369548" y="3378708"/>
                <a:ext cx="356616" cy="324655"/>
                <a:chOff x="2359152" y="630936"/>
                <a:chExt cx="408059" cy="393192"/>
              </a:xfrm>
            </p:grpSpPr>
            <p:sp>
              <p:nvSpPr>
                <p:cNvPr id="72" name="Isosceles Triangle 71"/>
                <p:cNvSpPr/>
                <p:nvPr/>
              </p:nvSpPr>
              <p:spPr>
                <a:xfrm>
                  <a:off x="2359152" y="630936"/>
                  <a:ext cx="408059" cy="393192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420162" y="69968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74" name="Oval 73"/>
              <p:cNvSpPr/>
              <p:nvPr/>
            </p:nvSpPr>
            <p:spPr>
              <a:xfrm>
                <a:off x="8102985" y="3271610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801538" y="1960821"/>
              <a:ext cx="11986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Marking on mount next to pad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39981" y="3189435"/>
              <a:ext cx="119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Break-out box number</a:t>
              </a:r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85667" y="3189435"/>
              <a:ext cx="119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Matrix pin number</a:t>
              </a:r>
              <a:endParaRPr lang="en-US" sz="14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51892" y="1167420"/>
            <a:ext cx="1836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Breakout Box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1585660" y="3851753"/>
            <a:ext cx="604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At the moment, switch matrix 7 does not work. This has been resolved by physically connecting switch cable 9 to BB 9. In the software this is still SM pin 7.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4307" y="4815734"/>
            <a:ext cx="962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Plug the rotator option box into the PPMS and plug the breakout box cable into the option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 sure the breakout box is wired to the switch matrix according to the above diagram.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above diagram to check your work converting mount pins to switch pins.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4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662" y="4593106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541" y="5958008"/>
            <a:ext cx="454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C:\Users\maglab\Documents\qdppms&gt;python IV_sweep.py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591" y="6219618"/>
            <a:ext cx="331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Navigate to the directory, then to run only type with is AFTER the “&gt;”.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29906" y="4611129"/>
            <a:ext cx="5194720" cy="2142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3403" y="2575321"/>
            <a:ext cx="5204782" cy="1942796"/>
            <a:chOff x="167538" y="833894"/>
            <a:chExt cx="5204782" cy="194279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0" y="1114534"/>
              <a:ext cx="809772" cy="114198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67538" y="833894"/>
              <a:ext cx="5204782" cy="1942796"/>
              <a:chOff x="283004" y="-40079"/>
              <a:chExt cx="5204782" cy="194279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54777" y="-40079"/>
                <a:ext cx="899798" cy="927148"/>
                <a:chOff x="654777" y="-40079"/>
                <a:chExt cx="899798" cy="92714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654777" y="-40079"/>
                  <a:ext cx="8997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Mount pins</a:t>
                  </a:r>
                  <a:endParaRPr lang="en-US" sz="12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912240" y="672756"/>
                  <a:ext cx="290513" cy="21431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32559" y="1379497"/>
                <a:ext cx="45847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Mount pins are the numbers of the pads you </a:t>
                </a:r>
                <a:r>
                  <a:rPr lang="en-US" sz="1400" dirty="0" err="1" smtClean="0"/>
                  <a:t>wirebond</a:t>
                </a:r>
                <a:r>
                  <a:rPr lang="en-US" sz="1400" dirty="0" smtClean="0"/>
                  <a:t> to. Switch pins are the numbers that you type into the program.</a:t>
                </a:r>
                <a:endParaRPr lang="en-US" sz="14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751101" y="139634"/>
                <a:ext cx="1919598" cy="1027931"/>
                <a:chOff x="1879775" y="20880"/>
                <a:chExt cx="1919598" cy="102793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9775" y="258388"/>
                  <a:ext cx="1919598" cy="790423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2405201" y="20880"/>
                  <a:ext cx="8868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Switch pins</a:t>
                  </a:r>
                  <a:endParaRPr lang="en-US" sz="12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641669" y="245464"/>
                <a:ext cx="18229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Rotator Mount:</a:t>
                </a:r>
              </a:p>
              <a:p>
                <a:pPr algn="ctr"/>
                <a:r>
                  <a:rPr lang="en-US" sz="1100" dirty="0" smtClean="0"/>
                  <a:t>Mount pins – 6 = Switch pins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64850" y="687529"/>
                <a:ext cx="18229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Puck Mount:</a:t>
                </a:r>
              </a:p>
              <a:p>
                <a:pPr algn="ctr"/>
                <a:r>
                  <a:rPr lang="en-US" sz="1100" dirty="0" smtClean="0"/>
                  <a:t>Mount pins – 2 = Switch pins</a:t>
                </a:r>
                <a:endParaRPr lang="en-US" sz="11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3004" y="0"/>
                <a:ext cx="5181600" cy="19027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67538" y="108554"/>
            <a:ext cx="3647744" cy="590364"/>
            <a:chOff x="196555" y="0"/>
            <a:chExt cx="3647744" cy="590364"/>
          </a:xfrm>
        </p:grpSpPr>
        <p:sp>
          <p:nvSpPr>
            <p:cNvPr id="23" name="TextBox 22"/>
            <p:cNvSpPr txBox="1"/>
            <p:nvPr/>
          </p:nvSpPr>
          <p:spPr>
            <a:xfrm>
              <a:off x="283189" y="0"/>
              <a:ext cx="3474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SHH with IV sweeps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6555" y="11503"/>
              <a:ext cx="3647744" cy="578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88378" y="832890"/>
            <a:ext cx="3711311" cy="5411262"/>
            <a:chOff x="5488378" y="832890"/>
            <a:chExt cx="3711311" cy="541126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434" y="2950793"/>
              <a:ext cx="3522626" cy="319808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5488378" y="832890"/>
              <a:ext cx="3711311" cy="5411262"/>
              <a:chOff x="5505325" y="120056"/>
              <a:chExt cx="3711311" cy="541126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505325" y="194678"/>
                <a:ext cx="36284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Set Up The program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Use the computer on the cart next to the PPMS.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Open the program in Atom or </a:t>
                </a:r>
                <a:r>
                  <a:rPr lang="en-US" sz="1400" dirty="0" err="1" smtClean="0"/>
                  <a:t>gvim</a:t>
                </a:r>
                <a:r>
                  <a:rPr lang="en-US" sz="14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Edit at the bottom, starting at the “#Start editing” line.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Set all the parameters to the correct value for your measurement, down to the “#Stop editing” line.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05325" y="120056"/>
                <a:ext cx="3628463" cy="5411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557580">
                <a:off x="7347069" y="3044078"/>
                <a:ext cx="1869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/>
                    </a:solidFill>
                  </a:rPr>
                  <a:t>Successful parameters for ‘SHH’ of BPBO/PMA at 300K.</a:t>
                </a:r>
                <a:endParaRPr lang="en-US" sz="11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29906" y="845241"/>
            <a:ext cx="5309490" cy="1677148"/>
            <a:chOff x="154416" y="4687873"/>
            <a:chExt cx="5309490" cy="1677148"/>
          </a:xfrm>
        </p:grpSpPr>
        <p:sp>
          <p:nvSpPr>
            <p:cNvPr id="31" name="TextBox 30"/>
            <p:cNvSpPr txBox="1"/>
            <p:nvPr/>
          </p:nvSpPr>
          <p:spPr>
            <a:xfrm>
              <a:off x="159568" y="4703028"/>
              <a:ext cx="5304338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High-Level Science Needs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One measurement will be at a fixed temp and H direction, changing H magnitude.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Both out-of-plane and in-plane (H || I) field orientations.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Perform a quick field sweep to determine the </a:t>
              </a:r>
              <a:r>
                <a:rPr lang="en-US" sz="1400" dirty="0" err="1" smtClean="0"/>
                <a:t>coercivity</a:t>
              </a:r>
              <a:r>
                <a:rPr lang="en-US" sz="1400" dirty="0" smtClean="0"/>
                <a:t> of the magnet and make sure the field measurement occurs in the high-field limit.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416" y="4687873"/>
              <a:ext cx="5194721" cy="1677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4402" y="4881966"/>
            <a:ext cx="481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Make sure socket server is running on PPMS </a:t>
            </a:r>
            <a:r>
              <a:rPr lang="en-US" sz="1400" dirty="0" err="1" smtClean="0"/>
              <a:t>MultiVu</a:t>
            </a:r>
            <a:r>
              <a:rPr lang="en-US" sz="1400" dirty="0" smtClean="0"/>
              <a:t> computer. If not: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8028" y="5289182"/>
            <a:ext cx="485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C:\Users\QDUser\Documents\python\00.02.01&gt;python qd_socket_server.py DYNACOOL –</a:t>
            </a:r>
            <a:r>
              <a:rPr lang="en-US" sz="1400" dirty="0" err="1" smtClean="0"/>
              <a:t>ip</a:t>
            </a:r>
            <a:r>
              <a:rPr lang="en-US" sz="1400" dirty="0" smtClean="0"/>
              <a:t>=128.104.184.130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541" y="5752068"/>
            <a:ext cx="284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run a measurement (on cart </a:t>
            </a:r>
            <a:r>
              <a:rPr lang="en-US" sz="1400" dirty="0" err="1" smtClean="0"/>
              <a:t>cpu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9906" y="5786952"/>
            <a:ext cx="51947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9906" y="6244152"/>
            <a:ext cx="51947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315192" y="832890"/>
            <a:ext cx="2626872" cy="3640145"/>
            <a:chOff x="9315192" y="832890"/>
            <a:chExt cx="2626872" cy="3640145"/>
          </a:xfrm>
        </p:grpSpPr>
        <p:sp>
          <p:nvSpPr>
            <p:cNvPr id="40" name="TextBox 39"/>
            <p:cNvSpPr txBox="1"/>
            <p:nvPr/>
          </p:nvSpPr>
          <p:spPr>
            <a:xfrm>
              <a:off x="9340473" y="872049"/>
              <a:ext cx="2601591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Analysis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Copy the field_vals.txt file from another directory into the directory with your data, and modify it with your actual field values.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Run IV_sweep_quickplot.py from the analysis directory, modified in main() to read from your directory, and write the summary file name your prefer.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Use your software of choice to plot and fit the data and correct for spurious contributions.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15192" y="832890"/>
              <a:ext cx="2626872" cy="3640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1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440</Words>
  <Application>Microsoft Office PowerPoint</Application>
  <PresentationFormat>Widescreen</PresentationFormat>
  <Paragraphs>72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Campbell</dc:creator>
  <cp:lastModifiedBy>Neil Campbell</cp:lastModifiedBy>
  <cp:revision>23</cp:revision>
  <dcterms:created xsi:type="dcterms:W3CDTF">2023-01-09T17:25:18Z</dcterms:created>
  <dcterms:modified xsi:type="dcterms:W3CDTF">2023-01-11T17:20:58Z</dcterms:modified>
</cp:coreProperties>
</file>