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71F32-0FC6-4270-8BF0-88CE861DDA03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0325-68C9-4C26-BB93-28A35956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0325-68C9-4C26-BB93-28A359565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1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0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5B7E-26A7-433C-A971-F0DA64043E00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07FB-A2CA-4A96-A450-3727BFD1E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2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344168" y="1700784"/>
            <a:ext cx="6029388" cy="2139696"/>
            <a:chOff x="1344168" y="1700784"/>
            <a:chExt cx="6029388" cy="2139696"/>
          </a:xfrm>
        </p:grpSpPr>
        <p:sp>
          <p:nvSpPr>
            <p:cNvPr id="2" name="Rectangle 1"/>
            <p:cNvSpPr/>
            <p:nvPr/>
          </p:nvSpPr>
          <p:spPr>
            <a:xfrm>
              <a:off x="1344168" y="1700784"/>
              <a:ext cx="6029388" cy="21396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923288" y="2103120"/>
              <a:ext cx="4896612" cy="329184"/>
              <a:chOff x="1923288" y="2039112"/>
              <a:chExt cx="4896612" cy="32918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92328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7672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3825240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4683252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490716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632704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959864" y="3049524"/>
              <a:ext cx="4896612" cy="329184"/>
              <a:chOff x="1923288" y="2039112"/>
              <a:chExt cx="4896612" cy="32918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92328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76728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825240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683252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490716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632704" y="2039112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619460" y="1913489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1V</a:t>
              </a:r>
              <a:r>
                <a:rPr lang="en-US" sz="1400" baseline="30000" dirty="0" smtClean="0"/>
                <a:t>+</a:t>
              </a:r>
              <a:endParaRPr lang="en-US" sz="1400" baseline="30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51892" y="1932610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V</a:t>
              </a:r>
              <a:r>
                <a:rPr lang="en-US" sz="1400" baseline="30000" dirty="0" smtClean="0"/>
                <a:t>+</a:t>
              </a:r>
              <a:endParaRPr lang="en-US" sz="1400" baseline="30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3734" y="1913488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V</a:t>
              </a:r>
              <a:r>
                <a:rPr lang="en-US" sz="1400" baseline="30000" dirty="0" smtClean="0"/>
                <a:t>+</a:t>
              </a:r>
              <a:endParaRPr lang="en-US" sz="1400" baseline="30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86516" y="290633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1V</a:t>
              </a:r>
              <a:r>
                <a:rPr lang="en-US" sz="1400" baseline="30000" dirty="0"/>
                <a:t>-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0910" y="2906339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V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24955" y="2909493"/>
              <a:ext cx="415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3V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86684" y="1932610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1I</a:t>
              </a:r>
              <a:r>
                <a:rPr lang="en-US" sz="1400" baseline="30000" dirty="0"/>
                <a:t>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5812" y="1959935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I</a:t>
              </a:r>
              <a:r>
                <a:rPr lang="en-US" sz="1400" baseline="30000" dirty="0"/>
                <a:t>+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246222" y="1913487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r>
                <a:rPr lang="en-US" sz="1400" dirty="0" smtClean="0"/>
                <a:t>I</a:t>
              </a:r>
              <a:r>
                <a:rPr lang="en-US" sz="1400" baseline="30000" dirty="0"/>
                <a:t>+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11171" y="290633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1I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4357" y="2909493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r>
                <a:rPr lang="en-US" sz="1400" dirty="0" smtClean="0"/>
                <a:t>I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05748" y="290633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3I</a:t>
              </a:r>
              <a:r>
                <a:rPr lang="en-US" sz="1400" baseline="30000" dirty="0" smtClean="0"/>
                <a:t>-</a:t>
              </a:r>
              <a:endParaRPr lang="en-US" sz="1400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00411" y="228839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  <a:endParaRPr lang="en-US" sz="1400" baseline="30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85269" y="326222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  <a:endParaRPr lang="en-US" sz="1400" baseline="30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29192" y="3243868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37248" y="231738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1400" baseline="30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40904" y="324238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14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494595" y="231738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74886" y="32429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1400" baseline="30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33860" y="2279975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52467" y="32668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12</a:t>
              </a:r>
              <a:endParaRPr lang="en-US" sz="1400" baseline="30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98646" y="229078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1400" baseline="30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05534" y="32630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1400" baseline="30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93620" y="229587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13</a:t>
              </a:r>
              <a:endParaRPr lang="en-US" sz="1400" baseline="3000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157222" y="2194495"/>
              <a:ext cx="356616" cy="324655"/>
              <a:chOff x="2359152" y="630936"/>
              <a:chExt cx="408059" cy="393192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20162" y="69968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215932" y="3172308"/>
              <a:ext cx="356616" cy="364544"/>
              <a:chOff x="2359152" y="630936"/>
              <a:chExt cx="408059" cy="441502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  <a:endParaRPr lang="en-US" sz="14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060649" y="3169418"/>
              <a:ext cx="356616" cy="364544"/>
              <a:chOff x="2359152" y="630936"/>
              <a:chExt cx="408059" cy="441502"/>
            </a:xfrm>
          </p:grpSpPr>
          <p:sp>
            <p:nvSpPr>
              <p:cNvPr id="52" name="Isosceles Triangle 51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  <a:endParaRPr lang="en-US" sz="14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022693" y="2208200"/>
              <a:ext cx="356616" cy="364544"/>
              <a:chOff x="2359152" y="630936"/>
              <a:chExt cx="408059" cy="441502"/>
            </a:xfrm>
          </p:grpSpPr>
          <p:sp>
            <p:nvSpPr>
              <p:cNvPr id="55" name="Isosceles Triangle 54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84716" y="2263097"/>
              <a:ext cx="356616" cy="364544"/>
              <a:chOff x="2359152" y="630936"/>
              <a:chExt cx="408059" cy="441502"/>
            </a:xfrm>
          </p:grpSpPr>
          <p:sp>
            <p:nvSpPr>
              <p:cNvPr id="58" name="Isosceles Triangle 57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113347" y="3169418"/>
              <a:ext cx="356616" cy="364544"/>
              <a:chOff x="2359152" y="630936"/>
              <a:chExt cx="408059" cy="441502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  <a:endParaRPr lang="en-US" sz="14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4065266" y="2227608"/>
              <a:ext cx="356616" cy="364544"/>
              <a:chOff x="2359152" y="630936"/>
              <a:chExt cx="408059" cy="441502"/>
            </a:xfrm>
          </p:grpSpPr>
          <p:sp>
            <p:nvSpPr>
              <p:cNvPr id="64" name="Isosceles Triangle 63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  <a:endParaRPr lang="en-US" sz="14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936721" y="3194084"/>
              <a:ext cx="356616" cy="364544"/>
              <a:chOff x="2359152" y="630936"/>
              <a:chExt cx="408059" cy="441502"/>
            </a:xfrm>
          </p:grpSpPr>
          <p:sp>
            <p:nvSpPr>
              <p:cNvPr id="67" name="Isosceles Triangle 66"/>
              <p:cNvSpPr/>
              <p:nvPr/>
            </p:nvSpPr>
            <p:spPr>
              <a:xfrm>
                <a:off x="2359152" y="630936"/>
                <a:ext cx="408059" cy="39319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420162" y="699687"/>
                <a:ext cx="315857" cy="372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8</a:t>
                </a:r>
                <a:endParaRPr lang="en-US" sz="1400" dirty="0"/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7489085" y="1959935"/>
            <a:ext cx="2844370" cy="1751834"/>
            <a:chOff x="7739981" y="1960821"/>
            <a:chExt cx="2844370" cy="1751834"/>
          </a:xfrm>
        </p:grpSpPr>
        <p:grpSp>
          <p:nvGrpSpPr>
            <p:cNvPr id="76" name="Group 75"/>
            <p:cNvGrpSpPr/>
            <p:nvPr/>
          </p:nvGrpSpPr>
          <p:grpSpPr>
            <a:xfrm>
              <a:off x="8491289" y="2597566"/>
              <a:ext cx="894378" cy="682680"/>
              <a:chOff x="7831786" y="3097702"/>
              <a:chExt cx="894378" cy="68268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7831786" y="3097702"/>
                <a:ext cx="437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1V</a:t>
                </a:r>
                <a:r>
                  <a:rPr lang="en-US" sz="1400" baseline="30000" dirty="0" smtClean="0"/>
                  <a:t>+</a:t>
                </a:r>
                <a:endParaRPr lang="en-US" sz="1400" baseline="30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912737" y="3472605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3</a:t>
                </a:r>
                <a:endParaRPr lang="en-US" sz="1400" baseline="30000" dirty="0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8369548" y="3378708"/>
                <a:ext cx="356616" cy="324655"/>
                <a:chOff x="2359152" y="630936"/>
                <a:chExt cx="408059" cy="393192"/>
              </a:xfrm>
            </p:grpSpPr>
            <p:sp>
              <p:nvSpPr>
                <p:cNvPr id="72" name="Isosceles Triangle 71"/>
                <p:cNvSpPr/>
                <p:nvPr/>
              </p:nvSpPr>
              <p:spPr>
                <a:xfrm>
                  <a:off x="2359152" y="630936"/>
                  <a:ext cx="408059" cy="393192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2420162" y="69968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74" name="Oval 73"/>
              <p:cNvSpPr/>
              <p:nvPr/>
            </p:nvSpPr>
            <p:spPr>
              <a:xfrm>
                <a:off x="8102985" y="3271610"/>
                <a:ext cx="329184" cy="32918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801538" y="1960821"/>
              <a:ext cx="11986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Marking on mount next to pad</a:t>
              </a:r>
              <a:endParaRPr 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739981" y="3189435"/>
              <a:ext cx="119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Break-out box number</a:t>
              </a:r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385667" y="3189435"/>
              <a:ext cx="1198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Switch Matrix pin number</a:t>
              </a:r>
              <a:endParaRPr lang="en-US" sz="14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551892" y="1167420"/>
            <a:ext cx="1836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Breakout Box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1585660" y="3851753"/>
            <a:ext cx="604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At the moment, switch matrix 7 does not work. This has been resolved by physically connecting switch cable 9 to BB 9. In the software this is still SM pin 7.</a:t>
            </a:r>
            <a:endParaRPr 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854307" y="4815734"/>
            <a:ext cx="9629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Plug the rotator option box into the PPMS and plug the breakout box cable into the option box.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Make sure the breakout box is wired to the switch matrix according to the above diagram.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the above diagram to check your work converting mount pins to switch pins.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4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662" y="4593106"/>
            <a:ext cx="176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the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6541" y="5958008"/>
            <a:ext cx="4549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C:\Users\maglab\Documents\qdppms&gt;python IV_sweep.py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591" y="6219618"/>
            <a:ext cx="3319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Navigate to the directory, then to run only type with is AFTER the “&gt;”.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29906" y="4611129"/>
            <a:ext cx="5194720" cy="21420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3403" y="2575321"/>
            <a:ext cx="5204782" cy="1942796"/>
            <a:chOff x="167538" y="833894"/>
            <a:chExt cx="5204782" cy="1942796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150" y="1114534"/>
              <a:ext cx="809772" cy="1141986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67538" y="833894"/>
              <a:ext cx="5204782" cy="1942796"/>
              <a:chOff x="283004" y="-40079"/>
              <a:chExt cx="5204782" cy="194279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54777" y="-40079"/>
                <a:ext cx="899798" cy="927148"/>
                <a:chOff x="654777" y="-40079"/>
                <a:chExt cx="899798" cy="92714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654777" y="-40079"/>
                  <a:ext cx="89979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Mount pins</a:t>
                  </a:r>
                  <a:endParaRPr lang="en-US" sz="1200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912240" y="672756"/>
                  <a:ext cx="290513" cy="214313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332559" y="1379497"/>
                <a:ext cx="45847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Mount pins are the numbers of the pads you </a:t>
                </a:r>
                <a:r>
                  <a:rPr lang="en-US" sz="1400" dirty="0" err="1" smtClean="0"/>
                  <a:t>wirebond</a:t>
                </a:r>
                <a:r>
                  <a:rPr lang="en-US" sz="1400" dirty="0" smtClean="0"/>
                  <a:t> to. Switch pins are the numbers that you type into the program.</a:t>
                </a:r>
                <a:endParaRPr lang="en-US" sz="14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1751101" y="139634"/>
                <a:ext cx="1919598" cy="1027931"/>
                <a:chOff x="1879775" y="20880"/>
                <a:chExt cx="1919598" cy="1027931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79775" y="258388"/>
                  <a:ext cx="1919598" cy="790423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2405201" y="20880"/>
                  <a:ext cx="8868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Switch pins</a:t>
                  </a:r>
                  <a:endParaRPr lang="en-US" sz="1200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641669" y="245464"/>
                <a:ext cx="18229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Rotator Mount:</a:t>
                </a:r>
              </a:p>
              <a:p>
                <a:pPr algn="ctr"/>
                <a:r>
                  <a:rPr lang="en-US" sz="1100" dirty="0" smtClean="0"/>
                  <a:t>Mount pins – 6 = Switch pins</a:t>
                </a:r>
                <a:endParaRPr lang="en-US" sz="11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664850" y="687529"/>
                <a:ext cx="18229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/>
                  <a:t>Puck Mount:</a:t>
                </a:r>
              </a:p>
              <a:p>
                <a:pPr algn="ctr"/>
                <a:r>
                  <a:rPr lang="en-US" sz="1100" dirty="0" smtClean="0"/>
                  <a:t>Mount pins – 2 = Switch pins</a:t>
                </a:r>
                <a:endParaRPr lang="en-US" sz="11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83004" y="0"/>
                <a:ext cx="5181600" cy="19027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67538" y="108554"/>
            <a:ext cx="3647744" cy="590364"/>
            <a:chOff x="196555" y="0"/>
            <a:chExt cx="3647744" cy="590364"/>
          </a:xfrm>
        </p:grpSpPr>
        <p:sp>
          <p:nvSpPr>
            <p:cNvPr id="23" name="TextBox 22"/>
            <p:cNvSpPr txBox="1"/>
            <p:nvPr/>
          </p:nvSpPr>
          <p:spPr>
            <a:xfrm>
              <a:off x="283189" y="0"/>
              <a:ext cx="34744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SHH with IV sweeps</a:t>
              </a:r>
              <a:endParaRPr lang="en-US" sz="3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6555" y="11503"/>
              <a:ext cx="3647744" cy="578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88378" y="832890"/>
            <a:ext cx="3711311" cy="5411262"/>
            <a:chOff x="5488378" y="832890"/>
            <a:chExt cx="3711311" cy="541126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7434" y="2950793"/>
              <a:ext cx="3522626" cy="3198080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5488378" y="832890"/>
              <a:ext cx="3711311" cy="5411262"/>
              <a:chOff x="5505325" y="120056"/>
              <a:chExt cx="3711311" cy="541126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505325" y="194678"/>
                <a:ext cx="36284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Set Up The program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Use the computer on the cart next to the PPMS.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Open the program in Atom or </a:t>
                </a:r>
                <a:r>
                  <a:rPr lang="en-US" sz="1400" dirty="0" err="1" smtClean="0"/>
                  <a:t>gvim</a:t>
                </a:r>
                <a:r>
                  <a:rPr lang="en-US" sz="14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Edit at the bottom, starting at the “#Start editing” line.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 smtClean="0"/>
                  <a:t>Set all the parameters to the correct value for your measurement, down to the “#Stop editing” line.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 smtClean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05325" y="120056"/>
                <a:ext cx="3628463" cy="5411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557580">
                <a:off x="7347069" y="3044078"/>
                <a:ext cx="18695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bg2"/>
                    </a:solidFill>
                  </a:rPr>
                  <a:t>Successful parameters for ‘SHH’ of BPBO/PMA at 300K.</a:t>
                </a:r>
                <a:endParaRPr lang="en-US" sz="1100" dirty="0">
                  <a:solidFill>
                    <a:schemeClr val="bg2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29906" y="845241"/>
            <a:ext cx="5309490" cy="1677148"/>
            <a:chOff x="154416" y="4687873"/>
            <a:chExt cx="5309490" cy="1677148"/>
          </a:xfrm>
        </p:grpSpPr>
        <p:sp>
          <p:nvSpPr>
            <p:cNvPr id="31" name="TextBox 30"/>
            <p:cNvSpPr txBox="1"/>
            <p:nvPr/>
          </p:nvSpPr>
          <p:spPr>
            <a:xfrm>
              <a:off x="159568" y="4703028"/>
              <a:ext cx="5304338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High-Level Science Needs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One measurement will be at a fixed temp and H direction, changing H magnitude.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Both out-of-plane and in-plane (H || I) field orientations.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Perform a quick field sweep to determine the </a:t>
              </a:r>
              <a:r>
                <a:rPr lang="en-US" sz="1400" dirty="0" err="1" smtClean="0"/>
                <a:t>coercivity</a:t>
              </a:r>
              <a:r>
                <a:rPr lang="en-US" sz="1400" dirty="0" smtClean="0"/>
                <a:t> of the magnet and make sure the field measurement occurs in the high-field limit.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4416" y="4687873"/>
              <a:ext cx="5194721" cy="1677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4402" y="4881966"/>
            <a:ext cx="481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Make sure socket server is running on PPMS </a:t>
            </a:r>
            <a:r>
              <a:rPr lang="en-US" sz="1400" dirty="0" err="1" smtClean="0"/>
              <a:t>MultiVu</a:t>
            </a:r>
            <a:r>
              <a:rPr lang="en-US" sz="1400" dirty="0" smtClean="0"/>
              <a:t> computer. If not: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8028" y="5289182"/>
            <a:ext cx="485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C:\Users\QDUser\Documents\python\00.02.01&gt;python qd_socket_server.py DYNACOOL –</a:t>
            </a:r>
            <a:r>
              <a:rPr lang="en-US" sz="1400" dirty="0" err="1" smtClean="0"/>
              <a:t>ip</a:t>
            </a:r>
            <a:r>
              <a:rPr lang="en-US" sz="1400" dirty="0" smtClean="0"/>
              <a:t>=128.104.184.130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6541" y="5752068"/>
            <a:ext cx="2845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 run a measurement (on cart </a:t>
            </a:r>
            <a:r>
              <a:rPr lang="en-US" sz="1400" dirty="0" err="1" smtClean="0"/>
              <a:t>cpu</a:t>
            </a:r>
            <a:r>
              <a:rPr lang="en-US" sz="1400" dirty="0" smtClean="0"/>
              <a:t>):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9906" y="5786952"/>
            <a:ext cx="51947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9906" y="6244152"/>
            <a:ext cx="519472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9315192" y="832890"/>
            <a:ext cx="2626872" cy="3640145"/>
            <a:chOff x="9315192" y="832890"/>
            <a:chExt cx="2626872" cy="3640145"/>
          </a:xfrm>
        </p:grpSpPr>
        <p:sp>
          <p:nvSpPr>
            <p:cNvPr id="40" name="TextBox 39"/>
            <p:cNvSpPr txBox="1"/>
            <p:nvPr/>
          </p:nvSpPr>
          <p:spPr>
            <a:xfrm>
              <a:off x="9340473" y="872049"/>
              <a:ext cx="2601591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Analysis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Copy the field_vals.txt file from another directory into the directory with your data, and modify it with your actual field values.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Run IV_sweep_quickplot.py from the analysis directory, modified in main() to read from your directory, and write the summary file name your prefer.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dirty="0" smtClean="0"/>
                <a:t>Use your software of choice to plot and fit the data and correct for spurious contributions.</a:t>
              </a:r>
              <a:endParaRPr lang="en-US" sz="1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15192" y="832890"/>
              <a:ext cx="2626872" cy="36401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1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3690" y="858416"/>
            <a:ext cx="735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MultiVu</a:t>
            </a:r>
            <a:r>
              <a:rPr lang="en-US" dirty="0" smtClean="0"/>
              <a:t>, select “Utilities” “Activate Option” “rotator” “Activate” “high res”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5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461</Words>
  <Application>Microsoft Office PowerPoint</Application>
  <PresentationFormat>Widescreen</PresentationFormat>
  <Paragraphs>73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Campbell</dc:creator>
  <cp:lastModifiedBy>Neil Campbell</cp:lastModifiedBy>
  <cp:revision>25</cp:revision>
  <cp:lastPrinted>2023-01-11T17:55:01Z</cp:lastPrinted>
  <dcterms:created xsi:type="dcterms:W3CDTF">2023-01-09T17:25:18Z</dcterms:created>
  <dcterms:modified xsi:type="dcterms:W3CDTF">2023-01-11T20:46:08Z</dcterms:modified>
</cp:coreProperties>
</file>