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>
        <p:scale>
          <a:sx n="100" d="100"/>
          <a:sy n="100" d="100"/>
        </p:scale>
        <p:origin x="3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71F32-0FC6-4270-8BF0-88CE861DDA0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0325-68C9-4C26-BB93-28A3595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0325-68C9-4C26-BB93-28A359565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7263" y="3031131"/>
            <a:ext cx="4398264" cy="1348966"/>
            <a:chOff x="2747289" y="137614"/>
            <a:chExt cx="4398264" cy="1348966"/>
          </a:xfrm>
        </p:grpSpPr>
        <p:sp>
          <p:nvSpPr>
            <p:cNvPr id="2" name="TextBox 1"/>
            <p:cNvSpPr txBox="1"/>
            <p:nvPr/>
          </p:nvSpPr>
          <p:spPr>
            <a:xfrm>
              <a:off x="4142901" y="137614"/>
              <a:ext cx="1769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the Program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44436" y="506946"/>
              <a:ext cx="4203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C:\Users\maglab\Documents\qdppms&gt;py IV_sweep.py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47873" y="814723"/>
              <a:ext cx="3319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Navigate to the directory, then to run only type with is AFTER the “&gt;”.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47289" y="142866"/>
              <a:ext cx="4398264" cy="13437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7538" y="833894"/>
            <a:ext cx="5204782" cy="1942796"/>
            <a:chOff x="167538" y="833894"/>
            <a:chExt cx="5204782" cy="194279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50" y="1114534"/>
              <a:ext cx="809772" cy="114198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67538" y="833894"/>
              <a:ext cx="5204782" cy="1942796"/>
              <a:chOff x="283004" y="-40079"/>
              <a:chExt cx="5204782" cy="194279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54777" y="-40079"/>
                <a:ext cx="899798" cy="927148"/>
                <a:chOff x="654777" y="-40079"/>
                <a:chExt cx="899798" cy="927148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654777" y="-40079"/>
                  <a:ext cx="8997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Mount pins</a:t>
                  </a:r>
                  <a:endParaRPr lang="en-US" sz="12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912240" y="672756"/>
                  <a:ext cx="290513" cy="214313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32559" y="1379497"/>
                <a:ext cx="45847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Mount pins are the numbers of the pads you </a:t>
                </a:r>
                <a:r>
                  <a:rPr lang="en-US" sz="1400" dirty="0" err="1" smtClean="0"/>
                  <a:t>wirebond</a:t>
                </a:r>
                <a:r>
                  <a:rPr lang="en-US" sz="1400" dirty="0" smtClean="0"/>
                  <a:t> to. Switch pins are the numbers that you type into the program.</a:t>
                </a:r>
                <a:endParaRPr lang="en-US" sz="14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751101" y="139634"/>
                <a:ext cx="1919598" cy="1027931"/>
                <a:chOff x="1879775" y="20880"/>
                <a:chExt cx="1919598" cy="102793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79775" y="258388"/>
                  <a:ext cx="1919598" cy="790423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2405201" y="20880"/>
                  <a:ext cx="8868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Switch pins</a:t>
                  </a:r>
                  <a:endParaRPr lang="en-US" sz="1200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641669" y="245464"/>
                <a:ext cx="18229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Rotator Mount:</a:t>
                </a:r>
              </a:p>
              <a:p>
                <a:pPr algn="ctr"/>
                <a:r>
                  <a:rPr lang="en-US" sz="1100" dirty="0" smtClean="0"/>
                  <a:t>Mount pins – 6 = Switch pins</a:t>
                </a:r>
                <a:endParaRPr 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64850" y="687529"/>
                <a:ext cx="18229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Puck Mount:</a:t>
                </a:r>
              </a:p>
              <a:p>
                <a:pPr algn="ctr"/>
                <a:r>
                  <a:rPr lang="en-US" sz="1100" dirty="0" smtClean="0"/>
                  <a:t>Mount pins – 2 = Switch pins</a:t>
                </a:r>
                <a:endParaRPr lang="en-US" sz="11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3004" y="0"/>
                <a:ext cx="5181600" cy="19027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67538" y="108554"/>
            <a:ext cx="3647744" cy="590364"/>
            <a:chOff x="196555" y="0"/>
            <a:chExt cx="3647744" cy="590364"/>
          </a:xfrm>
        </p:grpSpPr>
        <p:sp>
          <p:nvSpPr>
            <p:cNvPr id="23" name="TextBox 22"/>
            <p:cNvSpPr txBox="1"/>
            <p:nvPr/>
          </p:nvSpPr>
          <p:spPr>
            <a:xfrm>
              <a:off x="283189" y="0"/>
              <a:ext cx="3474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SHH with IV sweeps</a:t>
              </a:r>
              <a:endParaRPr lang="en-US" sz="3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6555" y="11503"/>
              <a:ext cx="3647744" cy="578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05325" y="120056"/>
            <a:ext cx="3711311" cy="5413969"/>
            <a:chOff x="5505325" y="120056"/>
            <a:chExt cx="3711311" cy="5413969"/>
          </a:xfrm>
        </p:grpSpPr>
        <p:sp>
          <p:nvSpPr>
            <p:cNvPr id="19" name="TextBox 18"/>
            <p:cNvSpPr txBox="1"/>
            <p:nvPr/>
          </p:nvSpPr>
          <p:spPr>
            <a:xfrm>
              <a:off x="5505325" y="194678"/>
              <a:ext cx="362846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Set Up The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Use the computer on the cart next to the PPMS.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Open the program in Atom or </a:t>
              </a:r>
              <a:r>
                <a:rPr lang="en-US" sz="1400" dirty="0" err="1" smtClean="0"/>
                <a:t>gvim</a:t>
              </a:r>
              <a:r>
                <a:rPr lang="en-US" sz="1400" dirty="0" smtClean="0"/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Edit at the bottom, starting at the “#Start editing” line.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Set all the parameters to the correct value for your measurement, down to the “#Stop editing” line.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05325" y="120056"/>
              <a:ext cx="3628463" cy="54139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588163" y="2247319"/>
              <a:ext cx="3628473" cy="3192099"/>
              <a:chOff x="5588163" y="2247319"/>
              <a:chExt cx="3628473" cy="319209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8163" y="2247319"/>
                <a:ext cx="3462789" cy="3192099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 rot="1557580">
                <a:off x="7347069" y="3044078"/>
                <a:ext cx="1869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2"/>
                    </a:solidFill>
                  </a:rPr>
                  <a:t>Successful parameters for ‘SHH’ of BPBO/PMA at 300K.</a:t>
                </a:r>
                <a:endParaRPr lang="en-US" sz="1100" dirty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59568" y="4703028"/>
            <a:ext cx="53043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High-Level Science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One measurement will be at a fixed temp and H direction, changing H magnitude.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Both out-of-plane and in-plane (H || I) field orientations.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Perform a quick field sweep to determine the </a:t>
            </a:r>
            <a:r>
              <a:rPr lang="en-US" sz="1400" dirty="0" err="1" smtClean="0"/>
              <a:t>coercivity</a:t>
            </a:r>
            <a:r>
              <a:rPr lang="en-US" sz="1400" dirty="0" smtClean="0"/>
              <a:t> of the magnet and make sure the field measurement occurs in the high-field limit.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4416" y="4687873"/>
            <a:ext cx="5194721" cy="1677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199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Campbell</dc:creator>
  <cp:lastModifiedBy>Neil Campbell</cp:lastModifiedBy>
  <cp:revision>13</cp:revision>
  <dcterms:created xsi:type="dcterms:W3CDTF">2023-01-09T17:25:18Z</dcterms:created>
  <dcterms:modified xsi:type="dcterms:W3CDTF">2023-01-10T22:09:51Z</dcterms:modified>
</cp:coreProperties>
</file>