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60" r:id="rId1"/>
    <p:sldMasterId id="2147483648" r:id="rId2"/>
  </p:sldMasterIdLst>
  <p:notesMasterIdLst>
    <p:notesMasterId r:id="rId33"/>
  </p:notesMasterIdLst>
  <p:sldIdLst>
    <p:sldId id="257" r:id="rId3"/>
    <p:sldId id="582" r:id="rId4"/>
    <p:sldId id="581" r:id="rId5"/>
    <p:sldId id="560" r:id="rId6"/>
    <p:sldId id="583" r:id="rId7"/>
    <p:sldId id="584" r:id="rId8"/>
    <p:sldId id="585" r:id="rId9"/>
    <p:sldId id="586" r:id="rId10"/>
    <p:sldId id="587" r:id="rId11"/>
    <p:sldId id="588" r:id="rId12"/>
    <p:sldId id="589" r:id="rId13"/>
    <p:sldId id="590" r:id="rId14"/>
    <p:sldId id="592" r:id="rId15"/>
    <p:sldId id="593" r:id="rId16"/>
    <p:sldId id="594" r:id="rId17"/>
    <p:sldId id="607" r:id="rId18"/>
    <p:sldId id="602" r:id="rId19"/>
    <p:sldId id="601" r:id="rId20"/>
    <p:sldId id="595" r:id="rId21"/>
    <p:sldId id="596" r:id="rId22"/>
    <p:sldId id="597" r:id="rId23"/>
    <p:sldId id="598" r:id="rId24"/>
    <p:sldId id="599" r:id="rId25"/>
    <p:sldId id="580" r:id="rId26"/>
    <p:sldId id="605" r:id="rId27"/>
    <p:sldId id="604" r:id="rId28"/>
    <p:sldId id="603" r:id="rId29"/>
    <p:sldId id="606" r:id="rId30"/>
    <p:sldId id="283" r:id="rId31"/>
    <p:sldId id="40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Chopade" userId="S::suraj.chopade@bostoninstituteofanalytics.org::dcc44ee8-6a65-4538-a5e1-c87e14ca7a61" providerId="AD" clId="Web-{76BFD89A-ED1D-5ED1-8D3E-5B8CE3909530}"/>
    <pc:docChg chg="addSld delSld modSld sldOrd">
      <pc:chgData name="Suraj Chopade" userId="S::suraj.chopade@bostoninstituteofanalytics.org::dcc44ee8-6a65-4538-a5e1-c87e14ca7a61" providerId="AD" clId="Web-{76BFD89A-ED1D-5ED1-8D3E-5B8CE3909530}" dt="2023-10-10T13:15:22.141" v="167" actId="14100"/>
      <pc:docMkLst>
        <pc:docMk/>
      </pc:docMkLst>
      <pc:sldChg chg="modSp modNotes">
        <pc:chgData name="Suraj Chopade" userId="S::suraj.chopade@bostoninstituteofanalytics.org::dcc44ee8-6a65-4538-a5e1-c87e14ca7a61" providerId="AD" clId="Web-{76BFD89A-ED1D-5ED1-8D3E-5B8CE3909530}" dt="2023-10-10T12:30:18.142" v="34"/>
        <pc:sldMkLst>
          <pc:docMk/>
          <pc:sldMk cId="256933436" sldId="512"/>
        </pc:sldMkLst>
        <pc:spChg chg="mod">
          <ac:chgData name="Suraj Chopade" userId="S::suraj.chopade@bostoninstituteofanalytics.org::dcc44ee8-6a65-4538-a5e1-c87e14ca7a61" providerId="AD" clId="Web-{76BFD89A-ED1D-5ED1-8D3E-5B8CE3909530}" dt="2023-10-10T12:29:34.234" v="20" actId="20577"/>
          <ac:spMkLst>
            <pc:docMk/>
            <pc:sldMk cId="256933436" sldId="51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2:28:52.873" v="7" actId="1076"/>
          <ac:spMkLst>
            <pc:docMk/>
            <pc:sldMk cId="256933436" sldId="512"/>
            <ac:spMk id="9" creationId="{2FDADD92-4E39-7713-520E-D88B1D53A255}"/>
          </ac:spMkLst>
        </pc:spChg>
      </pc:sldChg>
      <pc:sldChg chg="addSp modSp add replId modNotes">
        <pc:chgData name="Suraj Chopade" userId="S::suraj.chopade@bostoninstituteofanalytics.org::dcc44ee8-6a65-4538-a5e1-c87e14ca7a61" providerId="AD" clId="Web-{76BFD89A-ED1D-5ED1-8D3E-5B8CE3909530}" dt="2023-10-10T12:34:04.557" v="65" actId="1076"/>
        <pc:sldMkLst>
          <pc:docMk/>
          <pc:sldMk cId="614264639" sldId="513"/>
        </pc:sldMkLst>
        <pc:spChg chg="mod">
          <ac:chgData name="Suraj Chopade" userId="S::suraj.chopade@bostoninstituteofanalytics.org::dcc44ee8-6a65-4538-a5e1-c87e14ca7a61" providerId="AD" clId="Web-{76BFD89A-ED1D-5ED1-8D3E-5B8CE3909530}" dt="2023-10-10T12:33:48.135" v="60" actId="14100"/>
          <ac:spMkLst>
            <pc:docMk/>
            <pc:sldMk cId="614264639" sldId="51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2:31:02.550" v="47" actId="1076"/>
          <ac:spMkLst>
            <pc:docMk/>
            <pc:sldMk cId="614264639" sldId="513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6BFD89A-ED1D-5ED1-8D3E-5B8CE3909530}" dt="2023-10-10T12:34:04.557" v="65" actId="1076"/>
          <ac:picMkLst>
            <pc:docMk/>
            <pc:sldMk cId="614264639" sldId="513"/>
            <ac:picMk id="3" creationId="{515B903B-2191-924E-75A6-D187FFFDBA1E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6BFD89A-ED1D-5ED1-8D3E-5B8CE3909530}" dt="2023-10-10T12:45:34.663" v="90" actId="1076"/>
        <pc:sldMkLst>
          <pc:docMk/>
          <pc:sldMk cId="1087223380" sldId="514"/>
        </pc:sldMkLst>
        <pc:spChg chg="del">
          <ac:chgData name="Suraj Chopade" userId="S::suraj.chopade@bostoninstituteofanalytics.org::dcc44ee8-6a65-4538-a5e1-c87e14ca7a61" providerId="AD" clId="Web-{76BFD89A-ED1D-5ED1-8D3E-5B8CE3909530}" dt="2023-10-10T12:44:46.099" v="74"/>
          <ac:spMkLst>
            <pc:docMk/>
            <pc:sldMk cId="1087223380" sldId="514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76BFD89A-ED1D-5ED1-8D3E-5B8CE3909530}" dt="2023-10-10T12:45:34.663" v="90" actId="1076"/>
          <ac:spMkLst>
            <pc:docMk/>
            <pc:sldMk cId="1087223380" sldId="514"/>
            <ac:spMk id="5" creationId="{E2BB2E35-6F5C-F20D-8F7E-8F78E47A8383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2:44:29.520" v="72" actId="1076"/>
          <ac:spMkLst>
            <pc:docMk/>
            <pc:sldMk cId="1087223380" sldId="51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6BFD89A-ED1D-5ED1-8D3E-5B8CE3909530}" dt="2023-10-10T12:44:43.380" v="73"/>
          <ac:picMkLst>
            <pc:docMk/>
            <pc:sldMk cId="1087223380" sldId="514"/>
            <ac:picMk id="3" creationId="{515B903B-2191-924E-75A6-D187FFFDBA1E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6BFD89A-ED1D-5ED1-8D3E-5B8CE3909530}" dt="2023-10-10T12:46:34.384" v="106" actId="1076"/>
        <pc:sldMkLst>
          <pc:docMk/>
          <pc:sldMk cId="3366673927" sldId="515"/>
        </pc:sldMkLst>
        <pc:spChg chg="add mod">
          <ac:chgData name="Suraj Chopade" userId="S::suraj.chopade@bostoninstituteofanalytics.org::dcc44ee8-6a65-4538-a5e1-c87e14ca7a61" providerId="AD" clId="Web-{76BFD89A-ED1D-5ED1-8D3E-5B8CE3909530}" dt="2023-10-10T12:46:18.931" v="105" actId="20577"/>
          <ac:spMkLst>
            <pc:docMk/>
            <pc:sldMk cId="3366673927" sldId="515"/>
            <ac:spMk id="2" creationId="{9EE25AE7-7DBF-6823-BEAE-512AFE04201B}"/>
          </ac:spMkLst>
        </pc:spChg>
        <pc:spChg chg="del">
          <ac:chgData name="Suraj Chopade" userId="S::suraj.chopade@bostoninstituteofanalytics.org::dcc44ee8-6a65-4538-a5e1-c87e14ca7a61" providerId="AD" clId="Web-{76BFD89A-ED1D-5ED1-8D3E-5B8CE3909530}" dt="2023-10-10T12:45:47.617" v="92"/>
          <ac:spMkLst>
            <pc:docMk/>
            <pc:sldMk cId="3366673927" sldId="515"/>
            <ac:spMk id="5" creationId="{E2BB2E35-6F5C-F20D-8F7E-8F78E47A8383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2:46:34.384" v="106" actId="1076"/>
          <ac:spMkLst>
            <pc:docMk/>
            <pc:sldMk cId="3366673927" sldId="515"/>
            <ac:spMk id="9" creationId="{2FDADD92-4E39-7713-520E-D88B1D53A25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76BFD89A-ED1D-5ED1-8D3E-5B8CE3909530}" dt="2023-10-10T12:59:39.103" v="134"/>
        <pc:sldMkLst>
          <pc:docMk/>
          <pc:sldMk cId="420446522" sldId="516"/>
        </pc:sldMkLst>
        <pc:spChg chg="mod">
          <ac:chgData name="Suraj Chopade" userId="S::suraj.chopade@bostoninstituteofanalytics.org::dcc44ee8-6a65-4538-a5e1-c87e14ca7a61" providerId="AD" clId="Web-{76BFD89A-ED1D-5ED1-8D3E-5B8CE3909530}" dt="2023-10-10T12:59:07.727" v="130" actId="20577"/>
          <ac:spMkLst>
            <pc:docMk/>
            <pc:sldMk cId="420446522" sldId="516"/>
            <ac:spMk id="2" creationId="{9EE25AE7-7DBF-6823-BEAE-512AFE04201B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2:58:09.522" v="120" actId="1076"/>
          <ac:spMkLst>
            <pc:docMk/>
            <pc:sldMk cId="420446522" sldId="516"/>
            <ac:spMk id="9" creationId="{2FDADD92-4E39-7713-520E-D88B1D53A255}"/>
          </ac:spMkLst>
        </pc:spChg>
      </pc:sldChg>
      <pc:sldChg chg="add replId">
        <pc:chgData name="Suraj Chopade" userId="S::suraj.chopade@bostoninstituteofanalytics.org::dcc44ee8-6a65-4538-a5e1-c87e14ca7a61" providerId="AD" clId="Web-{76BFD89A-ED1D-5ED1-8D3E-5B8CE3909530}" dt="2023-10-10T13:11:35.898" v="135"/>
        <pc:sldMkLst>
          <pc:docMk/>
          <pc:sldMk cId="1216315981" sldId="517"/>
        </pc:sldMkLst>
      </pc:sldChg>
      <pc:sldChg chg="modSp add">
        <pc:chgData name="Suraj Chopade" userId="S::suraj.chopade@bostoninstituteofanalytics.org::dcc44ee8-6a65-4538-a5e1-c87e14ca7a61" providerId="AD" clId="Web-{76BFD89A-ED1D-5ED1-8D3E-5B8CE3909530}" dt="2023-10-10T13:13:23.902" v="137" actId="1076"/>
        <pc:sldMkLst>
          <pc:docMk/>
          <pc:sldMk cId="696253128" sldId="518"/>
        </pc:sldMkLst>
        <pc:spChg chg="mod">
          <ac:chgData name="Suraj Chopade" userId="S::suraj.chopade@bostoninstituteofanalytics.org::dcc44ee8-6a65-4538-a5e1-c87e14ca7a61" providerId="AD" clId="Web-{76BFD89A-ED1D-5ED1-8D3E-5B8CE3909530}" dt="2023-10-10T13:13:23.902" v="137" actId="1076"/>
          <ac:spMkLst>
            <pc:docMk/>
            <pc:sldMk cId="696253128" sldId="518"/>
            <ac:spMk id="2" creationId="{F7761F45-99CF-5094-8BAE-64DDA34139B5}"/>
          </ac:spMkLst>
        </pc:spChg>
      </pc:sldChg>
      <pc:sldChg chg="add">
        <pc:chgData name="Suraj Chopade" userId="S::suraj.chopade@bostoninstituteofanalytics.org::dcc44ee8-6a65-4538-a5e1-c87e14ca7a61" providerId="AD" clId="Web-{76BFD89A-ED1D-5ED1-8D3E-5B8CE3909530}" dt="2023-10-10T13:13:37.450" v="138"/>
        <pc:sldMkLst>
          <pc:docMk/>
          <pc:sldMk cId="3421483834" sldId="519"/>
        </pc:sldMkLst>
      </pc:sldChg>
      <pc:sldChg chg="add del replId">
        <pc:chgData name="Suraj Chopade" userId="S::suraj.chopade@bostoninstituteofanalytics.org::dcc44ee8-6a65-4538-a5e1-c87e14ca7a61" providerId="AD" clId="Web-{76BFD89A-ED1D-5ED1-8D3E-5B8CE3909530}" dt="2023-10-10T13:14:03.388" v="144"/>
        <pc:sldMkLst>
          <pc:docMk/>
          <pc:sldMk cId="1563970397" sldId="520"/>
        </pc:sldMkLst>
      </pc:sldChg>
      <pc:sldChg chg="add del">
        <pc:chgData name="Suraj Chopade" userId="S::suraj.chopade@bostoninstituteofanalytics.org::dcc44ee8-6a65-4538-a5e1-c87e14ca7a61" providerId="AD" clId="Web-{76BFD89A-ED1D-5ED1-8D3E-5B8CE3909530}" dt="2023-10-10T13:13:56.403" v="141"/>
        <pc:sldMkLst>
          <pc:docMk/>
          <pc:sldMk cId="681420487" sldId="521"/>
        </pc:sldMkLst>
      </pc:sldChg>
      <pc:sldChg chg="addSp delSp modSp add ord">
        <pc:chgData name="Suraj Chopade" userId="S::suraj.chopade@bostoninstituteofanalytics.org::dcc44ee8-6a65-4538-a5e1-c87e14ca7a61" providerId="AD" clId="Web-{76BFD89A-ED1D-5ED1-8D3E-5B8CE3909530}" dt="2023-10-10T13:15:22.141" v="167" actId="14100"/>
        <pc:sldMkLst>
          <pc:docMk/>
          <pc:sldMk cId="3840755790" sldId="521"/>
        </pc:sldMkLst>
        <pc:spChg chg="del">
          <ac:chgData name="Suraj Chopade" userId="S::suraj.chopade@bostoninstituteofanalytics.org::dcc44ee8-6a65-4538-a5e1-c87e14ca7a61" providerId="AD" clId="Web-{76BFD89A-ED1D-5ED1-8D3E-5B8CE3909530}" dt="2023-10-10T13:14:06.904" v="145"/>
          <ac:spMkLst>
            <pc:docMk/>
            <pc:sldMk cId="3840755790" sldId="521"/>
            <ac:spMk id="2" creationId="{82DB9F8B-2AF2-3FB1-B31E-0CCF1CC44F79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3:14:48.718" v="166" actId="1076"/>
          <ac:spMkLst>
            <pc:docMk/>
            <pc:sldMk cId="3840755790" sldId="521"/>
            <ac:spMk id="9" creationId="{2FDADD92-4E39-7713-520E-D88B1D53A255}"/>
          </ac:spMkLst>
        </pc:spChg>
        <pc:picChg chg="mod">
          <ac:chgData name="Suraj Chopade" userId="S::suraj.chopade@bostoninstituteofanalytics.org::dcc44ee8-6a65-4538-a5e1-c87e14ca7a61" providerId="AD" clId="Web-{76BFD89A-ED1D-5ED1-8D3E-5B8CE3909530}" dt="2023-10-10T13:15:22.141" v="167" actId="14100"/>
          <ac:picMkLst>
            <pc:docMk/>
            <pc:sldMk cId="3840755790" sldId="521"/>
            <ac:picMk id="3" creationId="{2931CF51-275B-A00D-D039-EFD8857856FA}"/>
          </ac:picMkLst>
        </pc:picChg>
        <pc:picChg chg="add mod">
          <ac:chgData name="Suraj Chopade" userId="S::suraj.chopade@bostoninstituteofanalytics.org::dcc44ee8-6a65-4538-a5e1-c87e14ca7a61" providerId="AD" clId="Web-{76BFD89A-ED1D-5ED1-8D3E-5B8CE3909530}" dt="2023-10-10T13:14:27.827" v="151" actId="1076"/>
          <ac:picMkLst>
            <pc:docMk/>
            <pc:sldMk cId="3840755790" sldId="521"/>
            <ac:picMk id="4" creationId="{57C87234-10B9-12D9-87F2-82821B19C03A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4027DCD8-8667-B071-E4CE-FE45C0966D14}"/>
    <pc:docChg chg="addSld delSld modSld sldOrd">
      <pc:chgData name="Suraj Chopade" userId="S::suraj.chopade@bostoninstituteofanalytics.org::dcc44ee8-6a65-4538-a5e1-c87e14ca7a61" providerId="AD" clId="Web-{4027DCD8-8667-B071-E4CE-FE45C0966D14}" dt="2023-10-12T12:30:45.556" v="1034"/>
      <pc:docMkLst>
        <pc:docMk/>
      </pc:docMkLst>
      <pc:sldChg chg="addSp delSp modSp ord">
        <pc:chgData name="Suraj Chopade" userId="S::suraj.chopade@bostoninstituteofanalytics.org::dcc44ee8-6a65-4538-a5e1-c87e14ca7a61" providerId="AD" clId="Web-{4027DCD8-8667-B071-E4CE-FE45C0966D14}" dt="2023-10-12T08:06:57.205" v="62"/>
        <pc:sldMkLst>
          <pc:docMk/>
          <pc:sldMk cId="4076578880" sldId="484"/>
        </pc:sldMkLst>
        <pc:spChg chg="add mod">
          <ac:chgData name="Suraj Chopade" userId="S::suraj.chopade@bostoninstituteofanalytics.org::dcc44ee8-6a65-4538-a5e1-c87e14ca7a61" providerId="AD" clId="Web-{4027DCD8-8667-B071-E4CE-FE45C0966D14}" dt="2023-10-12T08:05:40.858" v="61" actId="1076"/>
          <ac:spMkLst>
            <pc:docMk/>
            <pc:sldMk cId="4076578880" sldId="484"/>
            <ac:spMk id="2" creationId="{58094B44-5E55-9504-31F7-2325A00EDC3F}"/>
          </ac:spMkLst>
        </pc:spChg>
        <pc:spChg chg="del mod">
          <ac:chgData name="Suraj Chopade" userId="S::suraj.chopade@bostoninstituteofanalytics.org::dcc44ee8-6a65-4538-a5e1-c87e14ca7a61" providerId="AD" clId="Web-{4027DCD8-8667-B071-E4CE-FE45C0966D14}" dt="2023-10-12T08:03:49.901" v="44"/>
          <ac:spMkLst>
            <pc:docMk/>
            <pc:sldMk cId="4076578880" sldId="484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08:03:46.604" v="43" actId="1076"/>
          <ac:spMkLst>
            <pc:docMk/>
            <pc:sldMk cId="4076578880" sldId="484"/>
            <ac:spMk id="9" creationId="{2FDADD92-4E39-7713-520E-D88B1D53A255}"/>
          </ac:spMkLst>
        </pc:spChg>
      </pc:sldChg>
      <pc:sldChg chg="modSp ord modNotes">
        <pc:chgData name="Suraj Chopade" userId="S::suraj.chopade@bostoninstituteofanalytics.org::dcc44ee8-6a65-4538-a5e1-c87e14ca7a61" providerId="AD" clId="Web-{4027DCD8-8667-B071-E4CE-FE45C0966D14}" dt="2023-10-12T11:07:15.956" v="776"/>
        <pc:sldMkLst>
          <pc:docMk/>
          <pc:sldMk cId="3440828800" sldId="559"/>
        </pc:sldMkLst>
        <pc:spChg chg="mod">
          <ac:chgData name="Suraj Chopade" userId="S::suraj.chopade@bostoninstituteofanalytics.org::dcc44ee8-6a65-4538-a5e1-c87e14ca7a61" providerId="AD" clId="Web-{4027DCD8-8667-B071-E4CE-FE45C0966D14}" dt="2023-10-12T10:59:07.764" v="772" actId="1076"/>
          <ac:spMkLst>
            <pc:docMk/>
            <pc:sldMk cId="3440828800" sldId="559"/>
            <ac:spMk id="3" creationId="{E832CDC4-B013-E762-FAD3-AEFC2E2B1BB2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10:58:24.622" v="761" actId="20577"/>
          <ac:spMkLst>
            <pc:docMk/>
            <pc:sldMk cId="3440828800" sldId="559"/>
            <ac:spMk id="5" creationId="{9D03BB2D-CD52-503A-B59A-F9D3014F1AB4}"/>
          </ac:spMkLst>
        </pc:spChg>
      </pc:sldChg>
      <pc:sldChg chg="add replId">
        <pc:chgData name="Suraj Chopade" userId="S::suraj.chopade@bostoninstituteofanalytics.org::dcc44ee8-6a65-4538-a5e1-c87e14ca7a61" providerId="AD" clId="Web-{4027DCD8-8667-B071-E4CE-FE45C0966D14}" dt="2023-10-12T08:03:21.150" v="31"/>
        <pc:sldMkLst>
          <pc:docMk/>
          <pc:sldMk cId="778114113" sldId="560"/>
        </pc:sldMkLst>
      </pc:sldChg>
      <pc:sldChg chg="del">
        <pc:chgData name="Suraj Chopade" userId="S::suraj.chopade@bostoninstituteofanalytics.org::dcc44ee8-6a65-4538-a5e1-c87e14ca7a61" providerId="AD" clId="Web-{4027DCD8-8667-B071-E4CE-FE45C0966D14}" dt="2023-10-12T07:56:42.340" v="16"/>
        <pc:sldMkLst>
          <pc:docMk/>
          <pc:sldMk cId="1580819257" sldId="560"/>
        </pc:sldMkLst>
      </pc:sldChg>
      <pc:sldChg chg="addSp delSp modSp add replId">
        <pc:chgData name="Suraj Chopade" userId="S::suraj.chopade@bostoninstituteofanalytics.org::dcc44ee8-6a65-4538-a5e1-c87e14ca7a61" providerId="AD" clId="Web-{4027DCD8-8667-B071-E4CE-FE45C0966D14}" dt="2023-10-12T08:11:10.213" v="150" actId="1076"/>
        <pc:sldMkLst>
          <pc:docMk/>
          <pc:sldMk cId="1154806872" sldId="561"/>
        </pc:sldMkLst>
        <pc:spChg chg="mod">
          <ac:chgData name="Suraj Chopade" userId="S::suraj.chopade@bostoninstituteofanalytics.org::dcc44ee8-6a65-4538-a5e1-c87e14ca7a61" providerId="AD" clId="Web-{4027DCD8-8667-B071-E4CE-FE45C0966D14}" dt="2023-10-12T08:11:10.213" v="150" actId="1076"/>
          <ac:spMkLst>
            <pc:docMk/>
            <pc:sldMk cId="1154806872" sldId="561"/>
            <ac:spMk id="2" creationId="{58094B44-5E55-9504-31F7-2325A00EDC3F}"/>
          </ac:spMkLst>
        </pc:spChg>
        <pc:spChg chg="add del mod">
          <ac:chgData name="Suraj Chopade" userId="S::suraj.chopade@bostoninstituteofanalytics.org::dcc44ee8-6a65-4538-a5e1-c87e14ca7a61" providerId="AD" clId="Web-{4027DCD8-8667-B071-E4CE-FE45C0966D14}" dt="2023-10-12T08:11:00.900" v="147"/>
          <ac:spMkLst>
            <pc:docMk/>
            <pc:sldMk cId="1154806872" sldId="561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08:08:02.019" v="70" actId="20577"/>
          <ac:spMkLst>
            <pc:docMk/>
            <pc:sldMk cId="1154806872" sldId="561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4027DCD8-8667-B071-E4CE-FE45C0966D14}" dt="2023-10-12T07:56:42.340" v="15"/>
        <pc:sldMkLst>
          <pc:docMk/>
          <pc:sldMk cId="1408695827" sldId="561"/>
        </pc:sldMkLst>
      </pc:sldChg>
      <pc:sldChg chg="delSp modSp add replId">
        <pc:chgData name="Suraj Chopade" userId="S::suraj.chopade@bostoninstituteofanalytics.org::dcc44ee8-6a65-4538-a5e1-c87e14ca7a61" providerId="AD" clId="Web-{4027DCD8-8667-B071-E4CE-FE45C0966D14}" dt="2023-10-12T08:11:34.589" v="156" actId="1076"/>
        <pc:sldMkLst>
          <pc:docMk/>
          <pc:sldMk cId="153124426" sldId="562"/>
        </pc:sldMkLst>
        <pc:spChg chg="del">
          <ac:chgData name="Suraj Chopade" userId="S::suraj.chopade@bostoninstituteofanalytics.org::dcc44ee8-6a65-4538-a5e1-c87e14ca7a61" providerId="AD" clId="Web-{4027DCD8-8667-B071-E4CE-FE45C0966D14}" dt="2023-10-12T08:11:20.448" v="151"/>
          <ac:spMkLst>
            <pc:docMk/>
            <pc:sldMk cId="153124426" sldId="562"/>
            <ac:spMk id="2" creationId="{58094B44-5E55-9504-31F7-2325A00EDC3F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08:11:34.589" v="156" actId="1076"/>
          <ac:spMkLst>
            <pc:docMk/>
            <pc:sldMk cId="153124426" sldId="562"/>
            <ac:spMk id="3" creationId="{32F95AAB-C5B6-B581-A19A-2E82775B48CA}"/>
          </ac:spMkLst>
        </pc:spChg>
      </pc:sldChg>
      <pc:sldChg chg="del">
        <pc:chgData name="Suraj Chopade" userId="S::suraj.chopade@bostoninstituteofanalytics.org::dcc44ee8-6a65-4538-a5e1-c87e14ca7a61" providerId="AD" clId="Web-{4027DCD8-8667-B071-E4CE-FE45C0966D14}" dt="2023-10-12T07:56:42.340" v="14"/>
        <pc:sldMkLst>
          <pc:docMk/>
          <pc:sldMk cId="1754193795" sldId="562"/>
        </pc:sldMkLst>
      </pc:sldChg>
      <pc:sldChg chg="modSp add replId">
        <pc:chgData name="Suraj Chopade" userId="S::suraj.chopade@bostoninstituteofanalytics.org::dcc44ee8-6a65-4538-a5e1-c87e14ca7a61" providerId="AD" clId="Web-{4027DCD8-8667-B071-E4CE-FE45C0966D14}" dt="2023-10-12T08:15:11.268" v="188" actId="1076"/>
        <pc:sldMkLst>
          <pc:docMk/>
          <pc:sldMk cId="1573546750" sldId="563"/>
        </pc:sldMkLst>
        <pc:spChg chg="mod">
          <ac:chgData name="Suraj Chopade" userId="S::suraj.chopade@bostoninstituteofanalytics.org::dcc44ee8-6a65-4538-a5e1-c87e14ca7a61" providerId="AD" clId="Web-{4027DCD8-8667-B071-E4CE-FE45C0966D14}" dt="2023-10-12T08:15:11.268" v="188" actId="1076"/>
          <ac:spMkLst>
            <pc:docMk/>
            <pc:sldMk cId="1573546750" sldId="563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08:14:13.001" v="172" actId="1076"/>
          <ac:spMkLst>
            <pc:docMk/>
            <pc:sldMk cId="1573546750" sldId="563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4027DCD8-8667-B071-E4CE-FE45C0966D14}" dt="2023-10-12T07:56:42.340" v="13"/>
        <pc:sldMkLst>
          <pc:docMk/>
          <pc:sldMk cId="3603954413" sldId="563"/>
        </pc:sldMkLst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12"/>
        <pc:sldMkLst>
          <pc:docMk/>
          <pc:sldMk cId="1791198341" sldId="564"/>
        </pc:sldMkLst>
      </pc:sldChg>
      <pc:sldChg chg="modSp add replId">
        <pc:chgData name="Suraj Chopade" userId="S::suraj.chopade@bostoninstituteofanalytics.org::dcc44ee8-6a65-4538-a5e1-c87e14ca7a61" providerId="AD" clId="Web-{4027DCD8-8667-B071-E4CE-FE45C0966D14}" dt="2023-10-12T08:18:00.618" v="217" actId="14100"/>
        <pc:sldMkLst>
          <pc:docMk/>
          <pc:sldMk cId="3472835970" sldId="564"/>
        </pc:sldMkLst>
        <pc:spChg chg="mod">
          <ac:chgData name="Suraj Chopade" userId="S::suraj.chopade@bostoninstituteofanalytics.org::dcc44ee8-6a65-4538-a5e1-c87e14ca7a61" providerId="AD" clId="Web-{4027DCD8-8667-B071-E4CE-FE45C0966D14}" dt="2023-10-12T08:18:00.618" v="217" actId="14100"/>
          <ac:spMkLst>
            <pc:docMk/>
            <pc:sldMk cId="3472835970" sldId="564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08:17:20.960" v="202" actId="1076"/>
          <ac:spMkLst>
            <pc:docMk/>
            <pc:sldMk cId="3472835970" sldId="564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4027DCD8-8667-B071-E4CE-FE45C0966D14}" dt="2023-10-12T08:20:03.888" v="247" actId="20577"/>
        <pc:sldMkLst>
          <pc:docMk/>
          <pc:sldMk cId="3398772900" sldId="565"/>
        </pc:sldMkLst>
        <pc:spChg chg="mod">
          <ac:chgData name="Suraj Chopade" userId="S::suraj.chopade@bostoninstituteofanalytics.org::dcc44ee8-6a65-4538-a5e1-c87e14ca7a61" providerId="AD" clId="Web-{4027DCD8-8667-B071-E4CE-FE45C0966D14}" dt="2023-10-12T08:20:03.888" v="247" actId="20577"/>
          <ac:spMkLst>
            <pc:docMk/>
            <pc:sldMk cId="3398772900" sldId="565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08:19:17.308" v="226" actId="1076"/>
          <ac:spMkLst>
            <pc:docMk/>
            <pc:sldMk cId="3398772900" sldId="565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11"/>
        <pc:sldMkLst>
          <pc:docMk/>
          <pc:sldMk cId="3985461212" sldId="565"/>
        </pc:sldMkLst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10"/>
        <pc:sldMkLst>
          <pc:docMk/>
          <pc:sldMk cId="2832941956" sldId="566"/>
        </pc:sldMkLst>
      </pc:sldChg>
      <pc:sldChg chg="modSp add replId">
        <pc:chgData name="Suraj Chopade" userId="S::suraj.chopade@bostoninstituteofanalytics.org::dcc44ee8-6a65-4538-a5e1-c87e14ca7a61" providerId="AD" clId="Web-{4027DCD8-8667-B071-E4CE-FE45C0966D14}" dt="2023-10-12T08:21:57.782" v="276" actId="20577"/>
        <pc:sldMkLst>
          <pc:docMk/>
          <pc:sldMk cId="3947733581" sldId="566"/>
        </pc:sldMkLst>
        <pc:spChg chg="mod">
          <ac:chgData name="Suraj Chopade" userId="S::suraj.chopade@bostoninstituteofanalytics.org::dcc44ee8-6a65-4538-a5e1-c87e14ca7a61" providerId="AD" clId="Web-{4027DCD8-8667-B071-E4CE-FE45C0966D14}" dt="2023-10-12T08:21:57.782" v="276" actId="20577"/>
          <ac:spMkLst>
            <pc:docMk/>
            <pc:sldMk cId="3947733581" sldId="566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08:21:17.172" v="262" actId="1076"/>
          <ac:spMkLst>
            <pc:docMk/>
            <pc:sldMk cId="3947733581" sldId="566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4027DCD8-8667-B071-E4CE-FE45C0966D14}" dt="2023-10-12T08:27:59.888" v="293" actId="20577"/>
        <pc:sldMkLst>
          <pc:docMk/>
          <pc:sldMk cId="3453807102" sldId="567"/>
        </pc:sldMkLst>
        <pc:spChg chg="mod">
          <ac:chgData name="Suraj Chopade" userId="S::suraj.chopade@bostoninstituteofanalytics.org::dcc44ee8-6a65-4538-a5e1-c87e14ca7a61" providerId="AD" clId="Web-{4027DCD8-8667-B071-E4CE-FE45C0966D14}" dt="2023-10-12T08:27:59.888" v="293" actId="20577"/>
          <ac:spMkLst>
            <pc:docMk/>
            <pc:sldMk cId="3453807102" sldId="567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08:27:00.277" v="283" actId="20577"/>
          <ac:spMkLst>
            <pc:docMk/>
            <pc:sldMk cId="3453807102" sldId="567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9"/>
        <pc:sldMkLst>
          <pc:docMk/>
          <pc:sldMk cId="3879932270" sldId="567"/>
        </pc:sldMkLst>
      </pc:sldChg>
      <pc:sldChg chg="modSp add replId">
        <pc:chgData name="Suraj Chopade" userId="S::suraj.chopade@bostoninstituteofanalytics.org::dcc44ee8-6a65-4538-a5e1-c87e14ca7a61" providerId="AD" clId="Web-{4027DCD8-8667-B071-E4CE-FE45C0966D14}" dt="2023-10-12T08:28:32.561" v="303" actId="20577"/>
        <pc:sldMkLst>
          <pc:docMk/>
          <pc:sldMk cId="911329615" sldId="568"/>
        </pc:sldMkLst>
        <pc:spChg chg="mod">
          <ac:chgData name="Suraj Chopade" userId="S::suraj.chopade@bostoninstituteofanalytics.org::dcc44ee8-6a65-4538-a5e1-c87e14ca7a61" providerId="AD" clId="Web-{4027DCD8-8667-B071-E4CE-FE45C0966D14}" dt="2023-10-12T08:28:32.561" v="303" actId="20577"/>
          <ac:spMkLst>
            <pc:docMk/>
            <pc:sldMk cId="911329615" sldId="568"/>
            <ac:spMk id="3" creationId="{32F95AAB-C5B6-B581-A19A-2E82775B48CA}"/>
          </ac:spMkLst>
        </pc:spChg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8"/>
        <pc:sldMkLst>
          <pc:docMk/>
          <pc:sldMk cId="3435741009" sldId="568"/>
        </pc:sldMkLst>
      </pc:sldChg>
      <pc:sldChg chg="addSp delSp modSp add replId">
        <pc:chgData name="Suraj Chopade" userId="S::suraj.chopade@bostoninstituteofanalytics.org::dcc44ee8-6a65-4538-a5e1-c87e14ca7a61" providerId="AD" clId="Web-{4027DCD8-8667-B071-E4CE-FE45C0966D14}" dt="2023-10-12T11:10:24.682" v="779" actId="1076"/>
        <pc:sldMkLst>
          <pc:docMk/>
          <pc:sldMk cId="567748137" sldId="569"/>
        </pc:sldMkLst>
        <pc:spChg chg="add del mod">
          <ac:chgData name="Suraj Chopade" userId="S::suraj.chopade@bostoninstituteofanalytics.org::dcc44ee8-6a65-4538-a5e1-c87e14ca7a61" providerId="AD" clId="Web-{4027DCD8-8667-B071-E4CE-FE45C0966D14}" dt="2023-10-12T09:08:54.800" v="313"/>
          <ac:spMkLst>
            <pc:docMk/>
            <pc:sldMk cId="567748137" sldId="569"/>
            <ac:spMk id="2" creationId="{77437832-E6E5-98E0-5093-35878C5365B1}"/>
          </ac:spMkLst>
        </pc:spChg>
        <pc:spChg chg="del">
          <ac:chgData name="Suraj Chopade" userId="S::suraj.chopade@bostoninstituteofanalytics.org::dcc44ee8-6a65-4538-a5e1-c87e14ca7a61" providerId="AD" clId="Web-{4027DCD8-8667-B071-E4CE-FE45C0966D14}" dt="2023-10-12T08:52:27.134" v="305"/>
          <ac:spMkLst>
            <pc:docMk/>
            <pc:sldMk cId="567748137" sldId="569"/>
            <ac:spMk id="3" creationId="{32F95AAB-C5B6-B581-A19A-2E82775B48CA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44:39.946" v="724" actId="1076"/>
          <ac:spMkLst>
            <pc:docMk/>
            <pc:sldMk cId="567748137" sldId="569"/>
            <ac:spMk id="4" creationId="{C9C5E2BE-C2B3-EC7F-6787-5DE873ACFCF7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19:03.712" v="464" actId="1076"/>
          <ac:spMkLst>
            <pc:docMk/>
            <pc:sldMk cId="567748137" sldId="569"/>
            <ac:spMk id="5" creationId="{77F8D955-070E-CA3C-786A-1C78BBBC1CE0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22:17.136" v="506" actId="1076"/>
          <ac:spMkLst>
            <pc:docMk/>
            <pc:sldMk cId="567748137" sldId="569"/>
            <ac:spMk id="6" creationId="{D4CF2484-8159-0AA3-2570-A85053777A28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38:28.130" v="655" actId="1076"/>
          <ac:spMkLst>
            <pc:docMk/>
            <pc:sldMk cId="567748137" sldId="569"/>
            <ac:spMk id="7" creationId="{48851A00-A1C2-C715-FAB5-FC46E4CE7B1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11:10:02.322" v="777" actId="1076"/>
          <ac:spMkLst>
            <pc:docMk/>
            <pc:sldMk cId="567748137" sldId="569"/>
            <ac:spMk id="9" creationId="{2FDADD92-4E39-7713-520E-D88B1D53A255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43:04.601" v="706"/>
          <ac:spMkLst>
            <pc:docMk/>
            <pc:sldMk cId="567748137" sldId="569"/>
            <ac:spMk id="10" creationId="{D44A6FE0-5138-F877-02EA-4A3D83AE4D88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43:04.617" v="707"/>
          <ac:spMkLst>
            <pc:docMk/>
            <pc:sldMk cId="567748137" sldId="569"/>
            <ac:spMk id="11" creationId="{74BC09B5-EC78-FDF2-76AC-3145FF761681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19:10.509" v="465" actId="1076"/>
          <ac:spMkLst>
            <pc:docMk/>
            <pc:sldMk cId="567748137" sldId="569"/>
            <ac:spMk id="12" creationId="{4F09FFBF-73D1-EF10-1AD5-5A0ED1C2C446}"/>
          </ac:spMkLst>
        </pc:spChg>
        <pc:spChg chg="add del">
          <ac:chgData name="Suraj Chopade" userId="S::suraj.chopade@bostoninstituteofanalytics.org::dcc44ee8-6a65-4538-a5e1-c87e14ca7a61" providerId="AD" clId="Web-{4027DCD8-8667-B071-E4CE-FE45C0966D14}" dt="2023-10-12T09:12:27.927" v="352"/>
          <ac:spMkLst>
            <pc:docMk/>
            <pc:sldMk cId="567748137" sldId="569"/>
            <ac:spMk id="13" creationId="{064DF73E-F8AD-DDF3-D00A-6924506EF0EE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27:00.545" v="556" actId="1076"/>
          <ac:spMkLst>
            <pc:docMk/>
            <pc:sldMk cId="567748137" sldId="569"/>
            <ac:spMk id="14" creationId="{CADD5F3E-29BA-B5D3-088A-0B4F02529B4C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27:07.170" v="557" actId="1076"/>
          <ac:spMkLst>
            <pc:docMk/>
            <pc:sldMk cId="567748137" sldId="569"/>
            <ac:spMk id="15" creationId="{4CB97974-D5D1-C323-CC24-AB48F80FC753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35:15.815" v="625" actId="1076"/>
          <ac:spMkLst>
            <pc:docMk/>
            <pc:sldMk cId="567748137" sldId="569"/>
            <ac:spMk id="16" creationId="{AA338150-AC44-5534-39D5-9F96133AFBDD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47:00.588" v="746" actId="1076"/>
          <ac:spMkLst>
            <pc:docMk/>
            <pc:sldMk cId="567748137" sldId="569"/>
            <ac:spMk id="17" creationId="{7CB2CCED-22BD-6D89-982B-F8CF9DCC8B60}"/>
          </ac:spMkLst>
        </pc:spChg>
        <pc:spChg chg="add del mod">
          <ac:chgData name="Suraj Chopade" userId="S::suraj.chopade@bostoninstituteofanalytics.org::dcc44ee8-6a65-4538-a5e1-c87e14ca7a61" providerId="AD" clId="Web-{4027DCD8-8667-B071-E4CE-FE45C0966D14}" dt="2023-10-12T09:13:56.428" v="371"/>
          <ac:spMkLst>
            <pc:docMk/>
            <pc:sldMk cId="567748137" sldId="569"/>
            <ac:spMk id="18" creationId="{8C1D2D13-79FF-F93A-8276-2E6817C4297D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17:18.055" v="445" actId="1076"/>
          <ac:spMkLst>
            <pc:docMk/>
            <pc:sldMk cId="567748137" sldId="569"/>
            <ac:spMk id="19" creationId="{C2D2D8D1-83EF-CD23-429D-0897E9A87344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43:14.554" v="708" actId="1076"/>
          <ac:spMkLst>
            <pc:docMk/>
            <pc:sldMk cId="567748137" sldId="569"/>
            <ac:spMk id="20" creationId="{838872E6-0DFF-EDEB-6AD0-C88DABDC707D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17:08.305" v="444" actId="1076"/>
          <ac:spMkLst>
            <pc:docMk/>
            <pc:sldMk cId="567748137" sldId="569"/>
            <ac:spMk id="21" creationId="{D974BFAF-FB0C-8C53-24BB-DE892799FF90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17:05.414" v="443" actId="1076"/>
          <ac:spMkLst>
            <pc:docMk/>
            <pc:sldMk cId="567748137" sldId="569"/>
            <ac:spMk id="22" creationId="{06D2FEDC-E252-6145-230F-07F07A002B04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25:30.950" v="540" actId="1076"/>
          <ac:spMkLst>
            <pc:docMk/>
            <pc:sldMk cId="567748137" sldId="569"/>
            <ac:spMk id="23" creationId="{34083836-FDF9-41E5-76EE-1D32A490EF47}"/>
          </ac:spMkLst>
        </pc:spChg>
        <pc:spChg chg="add del mod">
          <ac:chgData name="Suraj Chopade" userId="S::suraj.chopade@bostoninstituteofanalytics.org::dcc44ee8-6a65-4538-a5e1-c87e14ca7a61" providerId="AD" clId="Web-{4027DCD8-8667-B071-E4CE-FE45C0966D14}" dt="2023-10-12T09:37:03.848" v="644"/>
          <ac:spMkLst>
            <pc:docMk/>
            <pc:sldMk cId="567748137" sldId="569"/>
            <ac:spMk id="24" creationId="{B89EEB9D-FB7A-6D93-C35E-8985D6B32832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41:06.209" v="685" actId="14100"/>
          <ac:spMkLst>
            <pc:docMk/>
            <pc:sldMk cId="567748137" sldId="569"/>
            <ac:spMk id="40" creationId="{011476DB-8151-F24F-AD12-60B36C053DE9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41:13.850" v="687" actId="14100"/>
          <ac:spMkLst>
            <pc:docMk/>
            <pc:sldMk cId="567748137" sldId="569"/>
            <ac:spMk id="41" creationId="{23B1FE31-9E31-FB0F-22D6-B8A9A43917D2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41:20.944" v="689" actId="14100"/>
          <ac:spMkLst>
            <pc:docMk/>
            <pc:sldMk cId="567748137" sldId="569"/>
            <ac:spMk id="42" creationId="{CD34A185-5C90-9993-5E8A-5567D4706C25}"/>
          </ac:spMkLst>
        </pc:spChg>
        <pc:spChg chg="add del">
          <ac:chgData name="Suraj Chopade" userId="S::suraj.chopade@bostoninstituteofanalytics.org::dcc44ee8-6a65-4538-a5e1-c87e14ca7a61" providerId="AD" clId="Web-{4027DCD8-8667-B071-E4CE-FE45C0966D14}" dt="2023-10-12T09:31:12.610" v="619"/>
          <ac:spMkLst>
            <pc:docMk/>
            <pc:sldMk cId="567748137" sldId="569"/>
            <ac:spMk id="43" creationId="{9098D371-E364-400F-7C80-7B295CD27BDB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41:33.225" v="691" actId="1076"/>
          <ac:spMkLst>
            <pc:docMk/>
            <pc:sldMk cId="567748137" sldId="569"/>
            <ac:spMk id="48" creationId="{57BCC33A-56E8-0297-EB32-3C31AEB3E944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41:57.804" v="696" actId="1076"/>
          <ac:spMkLst>
            <pc:docMk/>
            <pc:sldMk cId="567748137" sldId="569"/>
            <ac:spMk id="50" creationId="{283ADF73-8FED-C070-3B50-34A3F8EDE2AF}"/>
          </ac:spMkLst>
        </pc:spChg>
        <pc:spChg chg="add del">
          <ac:chgData name="Suraj Chopade" userId="S::suraj.chopade@bostoninstituteofanalytics.org::dcc44ee8-6a65-4538-a5e1-c87e14ca7a61" providerId="AD" clId="Web-{4027DCD8-8667-B071-E4CE-FE45C0966D14}" dt="2023-10-12T09:40:22.349" v="673"/>
          <ac:spMkLst>
            <pc:docMk/>
            <pc:sldMk cId="567748137" sldId="569"/>
            <ac:spMk id="51" creationId="{1426CCE2-E04F-48E9-0CE4-EF56377D3409}"/>
          </ac:spMkLst>
        </pc:spChg>
        <pc:spChg chg="add mod">
          <ac:chgData name="Suraj Chopade" userId="S::suraj.chopade@bostoninstituteofanalytics.org::dcc44ee8-6a65-4538-a5e1-c87e14ca7a61" providerId="AD" clId="Web-{4027DCD8-8667-B071-E4CE-FE45C0966D14}" dt="2023-10-12T09:46:02.618" v="743" actId="14100"/>
          <ac:spMkLst>
            <pc:docMk/>
            <pc:sldMk cId="567748137" sldId="569"/>
            <ac:spMk id="54" creationId="{A2193182-40A7-6EC6-ACFB-1195D14AF310}"/>
          </ac:spMkLst>
        </pc:spChg>
        <pc:grpChg chg="add mod">
          <ac:chgData name="Suraj Chopade" userId="S::suraj.chopade@bostoninstituteofanalytics.org::dcc44ee8-6a65-4538-a5e1-c87e14ca7a61" providerId="AD" clId="Web-{4027DCD8-8667-B071-E4CE-FE45C0966D14}" dt="2023-10-12T11:10:24.682" v="779" actId="1076"/>
          <ac:grpSpMkLst>
            <pc:docMk/>
            <pc:sldMk cId="567748137" sldId="569"/>
            <ac:grpSpMk id="63" creationId="{A540FB91-8863-B69B-B9CA-0CE35C530073}"/>
          </ac:grpSpMkLst>
        </pc:grpChg>
        <pc:cxnChg chg="add mod">
          <ac:chgData name="Suraj Chopade" userId="S::suraj.chopade@bostoninstituteofanalytics.org::dcc44ee8-6a65-4538-a5e1-c87e14ca7a61" providerId="AD" clId="Web-{4027DCD8-8667-B071-E4CE-FE45C0966D14}" dt="2023-10-12T09:23:54.012" v="518" actId="14100"/>
          <ac:cxnSpMkLst>
            <pc:docMk/>
            <pc:sldMk cId="567748137" sldId="569"/>
            <ac:cxnSpMk id="25" creationId="{F634947C-9C56-9009-B328-C39A90C3B7E3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25:16.137" v="536" actId="1076"/>
          <ac:cxnSpMkLst>
            <pc:docMk/>
            <pc:sldMk cId="567748137" sldId="569"/>
            <ac:cxnSpMk id="26" creationId="{869856F7-CE28-3231-E15E-8FB5B477404C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25:12.419" v="535" actId="1076"/>
          <ac:cxnSpMkLst>
            <pc:docMk/>
            <pc:sldMk cId="567748137" sldId="569"/>
            <ac:cxnSpMk id="27" creationId="{0DF2BED7-27F9-E54A-BA1B-E63753DB8AB8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38:25.098" v="654" actId="14100"/>
          <ac:cxnSpMkLst>
            <pc:docMk/>
            <pc:sldMk cId="567748137" sldId="569"/>
            <ac:cxnSpMk id="28" creationId="{BB0FFC6E-95BE-ABAC-BCE9-DB5BA925ACDB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38:52.427" v="658" actId="1076"/>
          <ac:cxnSpMkLst>
            <pc:docMk/>
            <pc:sldMk cId="567748137" sldId="569"/>
            <ac:cxnSpMk id="29" creationId="{D77BF6B6-0573-8972-DF60-804B93BD1258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38:52.442" v="659" actId="1076"/>
          <ac:cxnSpMkLst>
            <pc:docMk/>
            <pc:sldMk cId="567748137" sldId="569"/>
            <ac:cxnSpMk id="30" creationId="{7FB4716B-00F2-0500-1F24-B0650AD1D519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38:52.458" v="660" actId="1076"/>
          <ac:cxnSpMkLst>
            <pc:docMk/>
            <pc:sldMk cId="567748137" sldId="569"/>
            <ac:cxnSpMk id="31" creationId="{24D441D1-2F7E-E41B-1D67-F50104A1019E}"/>
          </ac:cxnSpMkLst>
        </pc:cxnChg>
        <pc:cxnChg chg="add del mod">
          <ac:chgData name="Suraj Chopade" userId="S::suraj.chopade@bostoninstituteofanalytics.org::dcc44ee8-6a65-4538-a5e1-c87e14ca7a61" providerId="AD" clId="Web-{4027DCD8-8667-B071-E4CE-FE45C0966D14}" dt="2023-10-12T09:28:05.748" v="579"/>
          <ac:cxnSpMkLst>
            <pc:docMk/>
            <pc:sldMk cId="567748137" sldId="569"/>
            <ac:cxnSpMk id="32" creationId="{C2A8DF20-6592-5B1E-353B-B8598FEB9C1B}"/>
          </ac:cxnSpMkLst>
        </pc:cxnChg>
        <pc:cxnChg chg="add del mod">
          <ac:chgData name="Suraj Chopade" userId="S::suraj.chopade@bostoninstituteofanalytics.org::dcc44ee8-6a65-4538-a5e1-c87e14ca7a61" providerId="AD" clId="Web-{4027DCD8-8667-B071-E4CE-FE45C0966D14}" dt="2023-10-12T09:28:05.733" v="578"/>
          <ac:cxnSpMkLst>
            <pc:docMk/>
            <pc:sldMk cId="567748137" sldId="569"/>
            <ac:cxnSpMk id="33" creationId="{C7EA700F-1AAD-ACEF-E389-51D6A3AFFD52}"/>
          </ac:cxnSpMkLst>
        </pc:cxnChg>
        <pc:cxnChg chg="add del mod">
          <ac:chgData name="Suraj Chopade" userId="S::suraj.chopade@bostoninstituteofanalytics.org::dcc44ee8-6a65-4538-a5e1-c87e14ca7a61" providerId="AD" clId="Web-{4027DCD8-8667-B071-E4CE-FE45C0966D14}" dt="2023-10-12T09:28:05.733" v="577"/>
          <ac:cxnSpMkLst>
            <pc:docMk/>
            <pc:sldMk cId="567748137" sldId="569"/>
            <ac:cxnSpMk id="34" creationId="{EAF24D5F-DC0A-430F-275D-44C7F8357CAF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28:53.296" v="589" actId="14100"/>
          <ac:cxnSpMkLst>
            <pc:docMk/>
            <pc:sldMk cId="567748137" sldId="569"/>
            <ac:cxnSpMk id="35" creationId="{78F4C5EA-F78E-B880-5439-8E9E78307982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28:43.702" v="588" actId="1076"/>
          <ac:cxnSpMkLst>
            <pc:docMk/>
            <pc:sldMk cId="567748137" sldId="569"/>
            <ac:cxnSpMk id="36" creationId="{826AF0A7-D611-96B7-887F-9AEF5045E535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29:01.312" v="591" actId="1076"/>
          <ac:cxnSpMkLst>
            <pc:docMk/>
            <pc:sldMk cId="567748137" sldId="569"/>
            <ac:cxnSpMk id="37" creationId="{361177D9-27E2-7E6B-A4D4-D7FC32DED35A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35:23.862" v="626" actId="1076"/>
          <ac:cxnSpMkLst>
            <pc:docMk/>
            <pc:sldMk cId="567748137" sldId="569"/>
            <ac:cxnSpMk id="38" creationId="{4F1E5B39-66CC-B4B9-FBBB-844D955099B1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29:32.640" v="598" actId="1076"/>
          <ac:cxnSpMkLst>
            <pc:docMk/>
            <pc:sldMk cId="567748137" sldId="569"/>
            <ac:cxnSpMk id="39" creationId="{364D7D6E-E22B-57A7-975B-AD8CEAC00312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35:45.097" v="629" actId="14100"/>
          <ac:cxnSpMkLst>
            <pc:docMk/>
            <pc:sldMk cId="567748137" sldId="569"/>
            <ac:cxnSpMk id="44" creationId="{A7F1F811-8FA3-7C98-4E45-8D344B717E37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36:28.675" v="635" actId="14100"/>
          <ac:cxnSpMkLst>
            <pc:docMk/>
            <pc:sldMk cId="567748137" sldId="569"/>
            <ac:cxnSpMk id="45" creationId="{46B24766-9BB9-4325-980C-C814E3F5576B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36:37.082" v="637" actId="1076"/>
          <ac:cxnSpMkLst>
            <pc:docMk/>
            <pc:sldMk cId="567748137" sldId="569"/>
            <ac:cxnSpMk id="46" creationId="{BB2A5682-DA7C-3A7D-F51D-1E363F0F7DBA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36:59.191" v="643" actId="1076"/>
          <ac:cxnSpMkLst>
            <pc:docMk/>
            <pc:sldMk cId="567748137" sldId="569"/>
            <ac:cxnSpMk id="47" creationId="{BDBC0385-295B-D878-C6B7-FB8F5E333606}"/>
          </ac:cxnSpMkLst>
        </pc:cxnChg>
        <pc:cxnChg chg="add del mod">
          <ac:chgData name="Suraj Chopade" userId="S::suraj.chopade@bostoninstituteofanalytics.org::dcc44ee8-6a65-4538-a5e1-c87e14ca7a61" providerId="AD" clId="Web-{4027DCD8-8667-B071-E4CE-FE45C0966D14}" dt="2023-10-12T09:40:50.100" v="681"/>
          <ac:cxnSpMkLst>
            <pc:docMk/>
            <pc:sldMk cId="567748137" sldId="569"/>
            <ac:cxnSpMk id="49" creationId="{C88BC054-95F7-3EFB-E2CE-3CA0BCA76CCB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41:55.272" v="695" actId="14100"/>
          <ac:cxnSpMkLst>
            <pc:docMk/>
            <pc:sldMk cId="567748137" sldId="569"/>
            <ac:cxnSpMk id="52" creationId="{4934DE13-6FE6-66B3-CE78-63C710703E15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41:30.460" v="690" actId="14100"/>
          <ac:cxnSpMkLst>
            <pc:docMk/>
            <pc:sldMk cId="567748137" sldId="569"/>
            <ac:cxnSpMk id="53" creationId="{F2A810A1-0FC8-456B-4F05-03349A47D731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42:33.601" v="702" actId="1076"/>
          <ac:cxnSpMkLst>
            <pc:docMk/>
            <pc:sldMk cId="567748137" sldId="569"/>
            <ac:cxnSpMk id="55" creationId="{2828E4D8-AD3F-7612-80A2-4076E7C328CE}"/>
          </ac:cxnSpMkLst>
        </pc:cxnChg>
        <pc:cxnChg chg="add del mod">
          <ac:chgData name="Suraj Chopade" userId="S::suraj.chopade@bostoninstituteofanalytics.org::dcc44ee8-6a65-4538-a5e1-c87e14ca7a61" providerId="AD" clId="Web-{4027DCD8-8667-B071-E4CE-FE45C0966D14}" dt="2023-10-12T09:44:06.024" v="716"/>
          <ac:cxnSpMkLst>
            <pc:docMk/>
            <pc:sldMk cId="567748137" sldId="569"/>
            <ac:cxnSpMk id="56" creationId="{5ED2439C-7E47-4CDD-9E8E-86640A95995E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44:36.024" v="723" actId="14100"/>
          <ac:cxnSpMkLst>
            <pc:docMk/>
            <pc:sldMk cId="567748137" sldId="569"/>
            <ac:cxnSpMk id="57" creationId="{A067F872-D865-3B3C-1742-F96CF178938D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45:08.305" v="730" actId="1076"/>
          <ac:cxnSpMkLst>
            <pc:docMk/>
            <pc:sldMk cId="567748137" sldId="569"/>
            <ac:cxnSpMk id="58" creationId="{52FD9D50-45F4-FA8D-EFD9-4493396541D3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45:17.493" v="732" actId="1076"/>
          <ac:cxnSpMkLst>
            <pc:docMk/>
            <pc:sldMk cId="567748137" sldId="569"/>
            <ac:cxnSpMk id="59" creationId="{968498C6-CDCD-C4FC-DEAD-AEEEAE9D494D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45:22.977" v="734" actId="1076"/>
          <ac:cxnSpMkLst>
            <pc:docMk/>
            <pc:sldMk cId="567748137" sldId="569"/>
            <ac:cxnSpMk id="60" creationId="{5BA600CB-8983-6642-B34B-4042D7F55FEC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45:49.853" v="741" actId="14100"/>
          <ac:cxnSpMkLst>
            <pc:docMk/>
            <pc:sldMk cId="567748137" sldId="569"/>
            <ac:cxnSpMk id="61" creationId="{5B75E939-8D02-8249-881F-F335E63D1BE0}"/>
          </ac:cxnSpMkLst>
        </pc:cxnChg>
        <pc:cxnChg chg="add mod">
          <ac:chgData name="Suraj Chopade" userId="S::suraj.chopade@bostoninstituteofanalytics.org::dcc44ee8-6a65-4538-a5e1-c87e14ca7a61" providerId="AD" clId="Web-{4027DCD8-8667-B071-E4CE-FE45C0966D14}" dt="2023-10-12T09:45:53.962" v="742" actId="14100"/>
          <ac:cxnSpMkLst>
            <pc:docMk/>
            <pc:sldMk cId="567748137" sldId="569"/>
            <ac:cxnSpMk id="62" creationId="{DA4891DB-30DF-A617-C12F-2F30D7AFA58A}"/>
          </ac:cxnSpMkLst>
        </pc:cxnChg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7"/>
        <pc:sldMkLst>
          <pc:docMk/>
          <pc:sldMk cId="3503457806" sldId="569"/>
        </pc:sldMkLst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6"/>
        <pc:sldMkLst>
          <pc:docMk/>
          <pc:sldMk cId="1307903741" sldId="570"/>
        </pc:sldMkLst>
      </pc:sldChg>
      <pc:sldChg chg="add del replId">
        <pc:chgData name="Suraj Chopade" userId="S::suraj.chopade@bostoninstituteofanalytics.org::dcc44ee8-6a65-4538-a5e1-c87e14ca7a61" providerId="AD" clId="Web-{4027DCD8-8667-B071-E4CE-FE45C0966D14}" dt="2023-10-12T08:52:33.399" v="307"/>
        <pc:sldMkLst>
          <pc:docMk/>
          <pc:sldMk cId="2501849572" sldId="570"/>
        </pc:sldMkLst>
      </pc:sldChg>
      <pc:sldChg chg="modSp add ord replId">
        <pc:chgData name="Suraj Chopade" userId="S::suraj.chopade@bostoninstituteofanalytics.org::dcc44ee8-6a65-4538-a5e1-c87e14ca7a61" providerId="AD" clId="Web-{4027DCD8-8667-B071-E4CE-FE45C0966D14}" dt="2023-10-12T11:16:44.041" v="799"/>
        <pc:sldMkLst>
          <pc:docMk/>
          <pc:sldMk cId="2776136433" sldId="570"/>
        </pc:sldMkLst>
        <pc:spChg chg="mod">
          <ac:chgData name="Suraj Chopade" userId="S::suraj.chopade@bostoninstituteofanalytics.org::dcc44ee8-6a65-4538-a5e1-c87e14ca7a61" providerId="AD" clId="Web-{4027DCD8-8667-B071-E4CE-FE45C0966D14}" dt="2023-10-12T11:13:44.597" v="797" actId="1076"/>
          <ac:spMkLst>
            <pc:docMk/>
            <pc:sldMk cId="2776136433" sldId="570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11:11:40.935" v="788" actId="20577"/>
          <ac:spMkLst>
            <pc:docMk/>
            <pc:sldMk cId="2776136433" sldId="570"/>
            <ac:spMk id="9" creationId="{2FDADD92-4E39-7713-520E-D88B1D53A255}"/>
          </ac:spMkLst>
        </pc:spChg>
      </pc:sldChg>
      <pc:sldChg chg="add del replId">
        <pc:chgData name="Suraj Chopade" userId="S::suraj.chopade@bostoninstituteofanalytics.org::dcc44ee8-6a65-4538-a5e1-c87e14ca7a61" providerId="AD" clId="Web-{4027DCD8-8667-B071-E4CE-FE45C0966D14}" dt="2023-10-12T09:36:49.050" v="641"/>
        <pc:sldMkLst>
          <pc:docMk/>
          <pc:sldMk cId="3448830970" sldId="570"/>
        </pc:sldMkLst>
      </pc:sldChg>
      <pc:sldChg chg="add ord replId">
        <pc:chgData name="Suraj Chopade" userId="S::suraj.chopade@bostoninstituteofanalytics.org::dcc44ee8-6a65-4538-a5e1-c87e14ca7a61" providerId="AD" clId="Web-{4027DCD8-8667-B071-E4CE-FE45C0966D14}" dt="2023-10-12T11:16:39.119" v="798"/>
        <pc:sldMkLst>
          <pc:docMk/>
          <pc:sldMk cId="2160192523" sldId="571"/>
        </pc:sldMkLst>
      </pc:sldChg>
      <pc:sldChg chg="add del replId">
        <pc:chgData name="Suraj Chopade" userId="S::suraj.chopade@bostoninstituteofanalytics.org::dcc44ee8-6a65-4538-a5e1-c87e14ca7a61" providerId="AD" clId="Web-{4027DCD8-8667-B071-E4CE-FE45C0966D14}" dt="2023-10-12T09:36:49.050" v="640"/>
        <pc:sldMkLst>
          <pc:docMk/>
          <pc:sldMk cId="3499087370" sldId="571"/>
        </pc:sldMkLst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5"/>
        <pc:sldMkLst>
          <pc:docMk/>
          <pc:sldMk cId="4239206588" sldId="571"/>
        </pc:sldMkLst>
      </pc:sldChg>
      <pc:sldChg chg="modSp add replId">
        <pc:chgData name="Suraj Chopade" userId="S::suraj.chopade@bostoninstituteofanalytics.org::dcc44ee8-6a65-4538-a5e1-c87e14ca7a61" providerId="AD" clId="Web-{4027DCD8-8667-B071-E4CE-FE45C0966D14}" dt="2023-10-12T11:22:34.461" v="865" actId="1076"/>
        <pc:sldMkLst>
          <pc:docMk/>
          <pc:sldMk cId="1822171522" sldId="572"/>
        </pc:sldMkLst>
        <pc:spChg chg="mod">
          <ac:chgData name="Suraj Chopade" userId="S::suraj.chopade@bostoninstituteofanalytics.org::dcc44ee8-6a65-4538-a5e1-c87e14ca7a61" providerId="AD" clId="Web-{4027DCD8-8667-B071-E4CE-FE45C0966D14}" dt="2023-10-12T11:22:34.461" v="865" actId="1076"/>
          <ac:spMkLst>
            <pc:docMk/>
            <pc:sldMk cId="1822171522" sldId="572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11:21:40.709" v="848" actId="20577"/>
          <ac:spMkLst>
            <pc:docMk/>
            <pc:sldMk cId="1822171522" sldId="572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4"/>
        <pc:sldMkLst>
          <pc:docMk/>
          <pc:sldMk cId="2078080951" sldId="572"/>
        </pc:sldMkLst>
      </pc:sldChg>
      <pc:sldChg chg="modSp add ord replId">
        <pc:chgData name="Suraj Chopade" userId="S::suraj.chopade@bostoninstituteofanalytics.org::dcc44ee8-6a65-4538-a5e1-c87e14ca7a61" providerId="AD" clId="Web-{4027DCD8-8667-B071-E4CE-FE45C0966D14}" dt="2023-10-12T11:20:59.067" v="840"/>
        <pc:sldMkLst>
          <pc:docMk/>
          <pc:sldMk cId="501368358" sldId="573"/>
        </pc:sldMkLst>
        <pc:spChg chg="mod">
          <ac:chgData name="Suraj Chopade" userId="S::suraj.chopade@bostoninstituteofanalytics.org::dcc44ee8-6a65-4538-a5e1-c87e14ca7a61" providerId="AD" clId="Web-{4027DCD8-8667-B071-E4CE-FE45C0966D14}" dt="2023-10-12T11:20:42.129" v="839" actId="20577"/>
          <ac:spMkLst>
            <pc:docMk/>
            <pc:sldMk cId="501368358" sldId="573"/>
            <ac:spMk id="3" creationId="{32F95AAB-C5B6-B581-A19A-2E82775B48CA}"/>
          </ac:spMkLst>
        </pc:spChg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3"/>
        <pc:sldMkLst>
          <pc:docMk/>
          <pc:sldMk cId="2127889081" sldId="573"/>
        </pc:sldMkLst>
      </pc:sldChg>
      <pc:sldChg chg="addSp delSp modSp add mod replId setBg">
        <pc:chgData name="Suraj Chopade" userId="S::suraj.chopade@bostoninstituteofanalytics.org::dcc44ee8-6a65-4538-a5e1-c87e14ca7a61" providerId="AD" clId="Web-{4027DCD8-8667-B071-E4CE-FE45C0966D14}" dt="2023-10-12T11:23:50.496" v="895"/>
        <pc:sldMkLst>
          <pc:docMk/>
          <pc:sldMk cId="3418130304" sldId="574"/>
        </pc:sldMkLst>
        <pc:spChg chg="add del mod">
          <ac:chgData name="Suraj Chopade" userId="S::suraj.chopade@bostoninstituteofanalytics.org::dcc44ee8-6a65-4538-a5e1-c87e14ca7a61" providerId="AD" clId="Web-{4027DCD8-8667-B071-E4CE-FE45C0966D14}" dt="2023-10-12T11:23:50.496" v="895"/>
          <ac:spMkLst>
            <pc:docMk/>
            <pc:sldMk cId="3418130304" sldId="574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11:23:29.761" v="884"/>
          <ac:spMkLst>
            <pc:docMk/>
            <pc:sldMk cId="3418130304" sldId="574"/>
            <ac:spMk id="9" creationId="{2FDADD92-4E39-7713-520E-D88B1D53A255}"/>
          </ac:spMkLst>
        </pc:spChg>
        <pc:spChg chg="add del">
          <ac:chgData name="Suraj Chopade" userId="S::suraj.chopade@bostoninstituteofanalytics.org::dcc44ee8-6a65-4538-a5e1-c87e14ca7a61" providerId="AD" clId="Web-{4027DCD8-8667-B071-E4CE-FE45C0966D14}" dt="2023-10-12T11:23:29.761" v="884"/>
          <ac:spMkLst>
            <pc:docMk/>
            <pc:sldMk cId="3418130304" sldId="574"/>
            <ac:spMk id="15" creationId="{BACC6370-2D7E-4714-9D71-7542949D7D5D}"/>
          </ac:spMkLst>
        </pc:spChg>
        <pc:spChg chg="add del">
          <ac:chgData name="Suraj Chopade" userId="S::suraj.chopade@bostoninstituteofanalytics.org::dcc44ee8-6a65-4538-a5e1-c87e14ca7a61" providerId="AD" clId="Web-{4027DCD8-8667-B071-E4CE-FE45C0966D14}" dt="2023-10-12T11:23:29.761" v="884"/>
          <ac:spMkLst>
            <pc:docMk/>
            <pc:sldMk cId="3418130304" sldId="574"/>
            <ac:spMk id="17" creationId="{F68B3F68-107C-434F-AA38-110D5EA91B85}"/>
          </ac:spMkLst>
        </pc:spChg>
        <pc:spChg chg="add del">
          <ac:chgData name="Suraj Chopade" userId="S::suraj.chopade@bostoninstituteofanalytics.org::dcc44ee8-6a65-4538-a5e1-c87e14ca7a61" providerId="AD" clId="Web-{4027DCD8-8667-B071-E4CE-FE45C0966D14}" dt="2023-10-12T11:23:29.761" v="884"/>
          <ac:spMkLst>
            <pc:docMk/>
            <pc:sldMk cId="3418130304" sldId="574"/>
            <ac:spMk id="19" creationId="{AAD0DBB9-1A4B-4391-81D4-CB19F9AB918A}"/>
          </ac:spMkLst>
        </pc:spChg>
        <pc:spChg chg="add del">
          <ac:chgData name="Suraj Chopade" userId="S::suraj.chopade@bostoninstituteofanalytics.org::dcc44ee8-6a65-4538-a5e1-c87e14ca7a61" providerId="AD" clId="Web-{4027DCD8-8667-B071-E4CE-FE45C0966D14}" dt="2023-10-12T11:23:29.761" v="884"/>
          <ac:spMkLst>
            <pc:docMk/>
            <pc:sldMk cId="3418130304" sldId="574"/>
            <ac:spMk id="21" creationId="{063BBA22-50EA-4C4D-BE05-F1CE4E63AA56}"/>
          </ac:spMkLst>
        </pc:spChg>
        <pc:graphicFrameChg chg="add del">
          <ac:chgData name="Suraj Chopade" userId="S::suraj.chopade@bostoninstituteofanalytics.org::dcc44ee8-6a65-4538-a5e1-c87e14ca7a61" providerId="AD" clId="Web-{4027DCD8-8667-B071-E4CE-FE45C0966D14}" dt="2023-10-12T11:23:29.761" v="884"/>
          <ac:graphicFrameMkLst>
            <pc:docMk/>
            <pc:sldMk cId="3418130304" sldId="574"/>
            <ac:graphicFrameMk id="11" creationId="{12E05144-16B9-89BB-18F0-759625A6A068}"/>
          </ac:graphicFrameMkLst>
        </pc:graphicFrameChg>
        <pc:picChg chg="ord">
          <ac:chgData name="Suraj Chopade" userId="S::suraj.chopade@bostoninstituteofanalytics.org::dcc44ee8-6a65-4538-a5e1-c87e14ca7a61" providerId="AD" clId="Web-{4027DCD8-8667-B071-E4CE-FE45C0966D14}" dt="2023-10-12T11:23:29.761" v="884"/>
          <ac:picMkLst>
            <pc:docMk/>
            <pc:sldMk cId="3418130304" sldId="574"/>
            <ac:picMk id="8" creationId="{00000000-0000-0000-0000-000000000000}"/>
          </ac:picMkLst>
        </pc:picChg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2"/>
        <pc:sldMkLst>
          <pc:docMk/>
          <pc:sldMk cId="3875578147" sldId="574"/>
        </pc:sldMkLst>
      </pc:sldChg>
      <pc:sldChg chg="del">
        <pc:chgData name="Suraj Chopade" userId="S::suraj.chopade@bostoninstituteofanalytics.org::dcc44ee8-6a65-4538-a5e1-c87e14ca7a61" providerId="AD" clId="Web-{4027DCD8-8667-B071-E4CE-FE45C0966D14}" dt="2023-10-12T07:56:42.324" v="1"/>
        <pc:sldMkLst>
          <pc:docMk/>
          <pc:sldMk cId="1868995900" sldId="575"/>
        </pc:sldMkLst>
      </pc:sldChg>
      <pc:sldChg chg="modSp add replId">
        <pc:chgData name="Suraj Chopade" userId="S::suraj.chopade@bostoninstituteofanalytics.org::dcc44ee8-6a65-4538-a5e1-c87e14ca7a61" providerId="AD" clId="Web-{4027DCD8-8667-B071-E4CE-FE45C0966D14}" dt="2023-10-12T11:25:52.516" v="913" actId="1076"/>
        <pc:sldMkLst>
          <pc:docMk/>
          <pc:sldMk cId="2273153651" sldId="575"/>
        </pc:sldMkLst>
        <pc:spChg chg="mod">
          <ac:chgData name="Suraj Chopade" userId="S::suraj.chopade@bostoninstituteofanalytics.org::dcc44ee8-6a65-4538-a5e1-c87e14ca7a61" providerId="AD" clId="Web-{4027DCD8-8667-B071-E4CE-FE45C0966D14}" dt="2023-10-12T11:25:52.516" v="913" actId="1076"/>
          <ac:spMkLst>
            <pc:docMk/>
            <pc:sldMk cId="2273153651" sldId="575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11:25:10.140" v="902" actId="1076"/>
          <ac:spMkLst>
            <pc:docMk/>
            <pc:sldMk cId="2273153651" sldId="575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4027DCD8-8667-B071-E4CE-FE45C0966D14}" dt="2023-10-12T11:28:34.476" v="931" actId="20577"/>
        <pc:sldMkLst>
          <pc:docMk/>
          <pc:sldMk cId="3396145623" sldId="576"/>
        </pc:sldMkLst>
        <pc:spChg chg="mod">
          <ac:chgData name="Suraj Chopade" userId="S::suraj.chopade@bostoninstituteofanalytics.org::dcc44ee8-6a65-4538-a5e1-c87e14ca7a61" providerId="AD" clId="Web-{4027DCD8-8667-B071-E4CE-FE45C0966D14}" dt="2023-10-12T11:28:34.476" v="931" actId="20577"/>
          <ac:spMkLst>
            <pc:docMk/>
            <pc:sldMk cId="3396145623" sldId="576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11:28:09.600" v="924" actId="1076"/>
          <ac:spMkLst>
            <pc:docMk/>
            <pc:sldMk cId="3396145623" sldId="576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4027DCD8-8667-B071-E4CE-FE45C0966D14}" dt="2023-10-12T07:56:42.309" v="0"/>
        <pc:sldMkLst>
          <pc:docMk/>
          <pc:sldMk cId="4057324165" sldId="576"/>
        </pc:sldMkLst>
      </pc:sldChg>
      <pc:sldChg chg="modSp add replId">
        <pc:chgData name="Suraj Chopade" userId="S::suraj.chopade@bostoninstituteofanalytics.org::dcc44ee8-6a65-4538-a5e1-c87e14ca7a61" providerId="AD" clId="Web-{4027DCD8-8667-B071-E4CE-FE45C0966D14}" dt="2023-10-12T11:29:33.838" v="951" actId="1076"/>
        <pc:sldMkLst>
          <pc:docMk/>
          <pc:sldMk cId="3922629199" sldId="577"/>
        </pc:sldMkLst>
        <pc:spChg chg="mod">
          <ac:chgData name="Suraj Chopade" userId="S::suraj.chopade@bostoninstituteofanalytics.org::dcc44ee8-6a65-4538-a5e1-c87e14ca7a61" providerId="AD" clId="Web-{4027DCD8-8667-B071-E4CE-FE45C0966D14}" dt="2023-10-12T11:29:33.838" v="951" actId="1076"/>
          <ac:spMkLst>
            <pc:docMk/>
            <pc:sldMk cId="3922629199" sldId="577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11:29:00.258" v="942" actId="20577"/>
          <ac:spMkLst>
            <pc:docMk/>
            <pc:sldMk cId="3922629199" sldId="577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4027DCD8-8667-B071-E4CE-FE45C0966D14}" dt="2023-10-12T11:34:43.616" v="979" actId="20577"/>
        <pc:sldMkLst>
          <pc:docMk/>
          <pc:sldMk cId="1668714428" sldId="578"/>
        </pc:sldMkLst>
        <pc:spChg chg="mod">
          <ac:chgData name="Suraj Chopade" userId="S::suraj.chopade@bostoninstituteofanalytics.org::dcc44ee8-6a65-4538-a5e1-c87e14ca7a61" providerId="AD" clId="Web-{4027DCD8-8667-B071-E4CE-FE45C0966D14}" dt="2023-10-12T11:34:43.616" v="979" actId="20577"/>
          <ac:spMkLst>
            <pc:docMk/>
            <pc:sldMk cId="1668714428" sldId="578"/>
            <ac:spMk id="3" creationId="{32F95AAB-C5B6-B581-A19A-2E82775B48CA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11:33:48.364" v="960" actId="20577"/>
          <ac:spMkLst>
            <pc:docMk/>
            <pc:sldMk cId="1668714428" sldId="578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4027DCD8-8667-B071-E4CE-FE45C0966D14}" dt="2023-10-12T11:35:21.446" v="991" actId="20577"/>
        <pc:sldMkLst>
          <pc:docMk/>
          <pc:sldMk cId="1657611968" sldId="579"/>
        </pc:sldMkLst>
        <pc:spChg chg="mod">
          <ac:chgData name="Suraj Chopade" userId="S::suraj.chopade@bostoninstituteofanalytics.org::dcc44ee8-6a65-4538-a5e1-c87e14ca7a61" providerId="AD" clId="Web-{4027DCD8-8667-B071-E4CE-FE45C0966D14}" dt="2023-10-12T11:35:21.446" v="991" actId="20577"/>
          <ac:spMkLst>
            <pc:docMk/>
            <pc:sldMk cId="1657611968" sldId="579"/>
            <ac:spMk id="3" creationId="{32F95AAB-C5B6-B581-A19A-2E82775B48CA}"/>
          </ac:spMkLst>
        </pc:spChg>
      </pc:sldChg>
      <pc:sldChg chg="modSp add ord replId modNotes">
        <pc:chgData name="Suraj Chopade" userId="S::suraj.chopade@bostoninstituteofanalytics.org::dcc44ee8-6a65-4538-a5e1-c87e14ca7a61" providerId="AD" clId="Web-{4027DCD8-8667-B071-E4CE-FE45C0966D14}" dt="2023-10-12T12:30:45.556" v="1034"/>
        <pc:sldMkLst>
          <pc:docMk/>
          <pc:sldMk cId="2963322543" sldId="580"/>
        </pc:sldMkLst>
        <pc:spChg chg="mod">
          <ac:chgData name="Suraj Chopade" userId="S::suraj.chopade@bostoninstituteofanalytics.org::dcc44ee8-6a65-4538-a5e1-c87e14ca7a61" providerId="AD" clId="Web-{4027DCD8-8667-B071-E4CE-FE45C0966D14}" dt="2023-10-12T12:30:27.821" v="1032" actId="14100"/>
          <ac:spMkLst>
            <pc:docMk/>
            <pc:sldMk cId="2963322543" sldId="580"/>
            <ac:spMk id="3" creationId="{E832CDC4-B013-E762-FAD3-AEFC2E2B1BB2}"/>
          </ac:spMkLst>
        </pc:spChg>
        <pc:spChg chg="mod">
          <ac:chgData name="Suraj Chopade" userId="S::suraj.chopade@bostoninstituteofanalytics.org::dcc44ee8-6a65-4538-a5e1-c87e14ca7a61" providerId="AD" clId="Web-{4027DCD8-8667-B071-E4CE-FE45C0966D14}" dt="2023-10-12T12:29:59.586" v="1011" actId="1076"/>
          <ac:spMkLst>
            <pc:docMk/>
            <pc:sldMk cId="2963322543" sldId="580"/>
            <ac:spMk id="5" creationId="{9D03BB2D-CD52-503A-B59A-F9D3014F1AB4}"/>
          </ac:spMkLst>
        </pc:spChg>
      </pc:sldChg>
    </pc:docChg>
  </pc:docChgLst>
  <pc:docChgLst>
    <pc:chgData name="Suraj Chopade" userId="S::suraj.chopade@bostoninstituteofanalytics.org::dcc44ee8-6a65-4538-a5e1-c87e14ca7a61" providerId="AD" clId="Web-{1658E1E6-4325-2A41-9B63-5774678CA48C}"/>
    <pc:docChg chg="modSld">
      <pc:chgData name="Suraj Chopade" userId="S::suraj.chopade@bostoninstituteofanalytics.org::dcc44ee8-6a65-4538-a5e1-c87e14ca7a61" providerId="AD" clId="Web-{1658E1E6-4325-2A41-9B63-5774678CA48C}" dt="2023-10-11T09:11:49.048" v="0" actId="20577"/>
      <pc:docMkLst>
        <pc:docMk/>
      </pc:docMkLst>
      <pc:sldChg chg="modSp">
        <pc:chgData name="Suraj Chopade" userId="S::suraj.chopade@bostoninstituteofanalytics.org::dcc44ee8-6a65-4538-a5e1-c87e14ca7a61" providerId="AD" clId="Web-{1658E1E6-4325-2A41-9B63-5774678CA48C}" dt="2023-10-11T09:11:49.048" v="0" actId="20577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1658E1E6-4325-2A41-9B63-5774678CA48C}" dt="2023-10-11T09:11:49.048" v="0" actId="20577"/>
          <ac:spMkLst>
            <pc:docMk/>
            <pc:sldMk cId="4076578880" sldId="484"/>
            <ac:spMk id="9" creationId="{2FDADD92-4E39-7713-520E-D88B1D53A2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9461D074-1CD4-7D5E-CEA2-63DB3B209737}"/>
    <pc:docChg chg="modSld">
      <pc:chgData name="Suraj Chopade" userId="S::suraj.chopade@bostoninstituteofanalytics.org::dcc44ee8-6a65-4538-a5e1-c87e14ca7a61" providerId="AD" clId="Web-{9461D074-1CD4-7D5E-CEA2-63DB3B209737}" dt="2023-10-09T05:59:41.153" v="1" actId="1076"/>
      <pc:docMkLst>
        <pc:docMk/>
      </pc:docMkLst>
      <pc:sldChg chg="modSp">
        <pc:chgData name="Suraj Chopade" userId="S::suraj.chopade@bostoninstituteofanalytics.org::dcc44ee8-6a65-4538-a5e1-c87e14ca7a61" providerId="AD" clId="Web-{9461D074-1CD4-7D5E-CEA2-63DB3B209737}" dt="2023-10-09T05:59:41.153" v="1" actId="1076"/>
        <pc:sldMkLst>
          <pc:docMk/>
          <pc:sldMk cId="1726830" sldId="314"/>
        </pc:sldMkLst>
        <pc:picChg chg="mod">
          <ac:chgData name="Suraj Chopade" userId="S::suraj.chopade@bostoninstituteofanalytics.org::dcc44ee8-6a65-4538-a5e1-c87e14ca7a61" providerId="AD" clId="Web-{9461D074-1CD4-7D5E-CEA2-63DB3B209737}" dt="2023-10-09T05:59:41.153" v="1" actId="1076"/>
          <ac:picMkLst>
            <pc:docMk/>
            <pc:sldMk cId="1726830" sldId="314"/>
            <ac:picMk id="3" creationId="{04C05F6D-535B-1CDB-D8A2-B023A2342190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6A013C22-3411-2CB4-64D5-9F83FB4D13A1}"/>
    <pc:docChg chg="delSld modSld">
      <pc:chgData name="Suraj Chopade" userId="S::suraj.chopade@bostoninstituteofanalytics.org::dcc44ee8-6a65-4538-a5e1-c87e14ca7a61" providerId="AD" clId="Web-{6A013C22-3411-2CB4-64D5-9F83FB4D13A1}" dt="2023-10-10T07:04:28.310" v="39" actId="1076"/>
      <pc:docMkLst>
        <pc:docMk/>
      </pc:docMkLst>
      <pc:sldChg chg="modSp">
        <pc:chgData name="Suraj Chopade" userId="S::suraj.chopade@bostoninstituteofanalytics.org::dcc44ee8-6a65-4538-a5e1-c87e14ca7a61" providerId="AD" clId="Web-{6A013C22-3411-2CB4-64D5-9F83FB4D13A1}" dt="2023-10-10T07:03:25.105" v="16" actId="1076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6A013C22-3411-2CB4-64D5-9F83FB4D13A1}" dt="2023-10-10T07:03:25.105" v="16" actId="1076"/>
          <ac:spMkLst>
            <pc:docMk/>
            <pc:sldMk cId="4076578880" sldId="484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6A013C22-3411-2CB4-64D5-9F83FB4D13A1}" dt="2023-10-10T07:01:10.678" v="1" actId="20577"/>
          <ac:spMkLst>
            <pc:docMk/>
            <pc:sldMk cId="4076578880" sldId="484"/>
            <ac:spMk id="9" creationId="{2FDADD92-4E39-7713-520E-D88B1D53A255}"/>
          </ac:spMkLst>
        </pc:spChg>
      </pc:sldChg>
      <pc:sldChg chg="modSp">
        <pc:chgData name="Suraj Chopade" userId="S::suraj.chopade@bostoninstituteofanalytics.org::dcc44ee8-6a65-4538-a5e1-c87e14ca7a61" providerId="AD" clId="Web-{6A013C22-3411-2CB4-64D5-9F83FB4D13A1}" dt="2023-10-10T07:04:28.310" v="39" actId="1076"/>
        <pc:sldMkLst>
          <pc:docMk/>
          <pc:sldMk cId="578900116" sldId="499"/>
        </pc:sldMkLst>
        <pc:spChg chg="mod">
          <ac:chgData name="Suraj Chopade" userId="S::suraj.chopade@bostoninstituteofanalytics.org::dcc44ee8-6a65-4538-a5e1-c87e14ca7a61" providerId="AD" clId="Web-{6A013C22-3411-2CB4-64D5-9F83FB4D13A1}" dt="2023-10-10T07:04:28.310" v="39" actId="1076"/>
          <ac:spMkLst>
            <pc:docMk/>
            <pc:sldMk cId="578900116" sldId="499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30"/>
        <pc:sldMkLst>
          <pc:docMk/>
          <pc:sldMk cId="2109058008" sldId="508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29"/>
        <pc:sldMkLst>
          <pc:docMk/>
          <pc:sldMk cId="4073982884" sldId="509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28"/>
        <pc:sldMkLst>
          <pc:docMk/>
          <pc:sldMk cId="3673880535" sldId="510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27"/>
        <pc:sldMkLst>
          <pc:docMk/>
          <pc:sldMk cId="3348851846" sldId="511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26"/>
        <pc:sldMkLst>
          <pc:docMk/>
          <pc:sldMk cId="2783178602" sldId="512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25"/>
        <pc:sldMkLst>
          <pc:docMk/>
          <pc:sldMk cId="1934922367" sldId="513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24"/>
        <pc:sldMkLst>
          <pc:docMk/>
          <pc:sldMk cId="1143699311" sldId="514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23"/>
        <pc:sldMkLst>
          <pc:docMk/>
          <pc:sldMk cId="1515212310" sldId="515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22"/>
        <pc:sldMkLst>
          <pc:docMk/>
          <pc:sldMk cId="3995488828" sldId="516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21"/>
        <pc:sldMkLst>
          <pc:docMk/>
          <pc:sldMk cId="165767550" sldId="518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20"/>
        <pc:sldMkLst>
          <pc:docMk/>
          <pc:sldMk cId="1155787438" sldId="519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19"/>
        <pc:sldMkLst>
          <pc:docMk/>
          <pc:sldMk cId="754042340" sldId="520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37" v="18"/>
        <pc:sldMkLst>
          <pc:docMk/>
          <pc:sldMk cId="2101259226" sldId="521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37" v="17"/>
        <pc:sldMkLst>
          <pc:docMk/>
          <pc:sldMk cId="1749422253" sldId="522"/>
        </pc:sldMkLst>
      </pc:sldChg>
    </pc:docChg>
  </pc:docChgLst>
  <pc:docChgLst>
    <pc:chgData name="Suraj Chopade" userId="S::suraj.chopade@bostoninstituteofanalytics.org::dcc44ee8-6a65-4538-a5e1-c87e14ca7a61" providerId="AD" clId="Web-{E08E5B7E-1FFB-5E1D-1293-C8FADAC46D7F}"/>
    <pc:docChg chg="addSld modSld">
      <pc:chgData name="Suraj Chopade" userId="S::suraj.chopade@bostoninstituteofanalytics.org::dcc44ee8-6a65-4538-a5e1-c87e14ca7a61" providerId="AD" clId="Web-{E08E5B7E-1FFB-5E1D-1293-C8FADAC46D7F}" dt="2023-10-09T11:48:56.108" v="126" actId="1076"/>
      <pc:docMkLst>
        <pc:docMk/>
      </pc:docMkLst>
      <pc:sldChg chg="modSp">
        <pc:chgData name="Suraj Chopade" userId="S::suraj.chopade@bostoninstituteofanalytics.org::dcc44ee8-6a65-4538-a5e1-c87e14ca7a61" providerId="AD" clId="Web-{E08E5B7E-1FFB-5E1D-1293-C8FADAC46D7F}" dt="2023-10-09T11:48:56.108" v="126" actId="1076"/>
        <pc:sldMkLst>
          <pc:docMk/>
          <pc:sldMk cId="2004310942" sldId="497"/>
        </pc:sldMkLst>
        <pc:spChg chg="mod">
          <ac:chgData name="Suraj Chopade" userId="S::suraj.chopade@bostoninstituteofanalytics.org::dcc44ee8-6a65-4538-a5e1-c87e14ca7a61" providerId="AD" clId="Web-{E08E5B7E-1FFB-5E1D-1293-C8FADAC46D7F}" dt="2023-10-09T11:48:56.108" v="126" actId="1076"/>
          <ac:spMkLst>
            <pc:docMk/>
            <pc:sldMk cId="2004310942" sldId="497"/>
            <ac:spMk id="2" creationId="{F7761F45-99CF-5094-8BAE-64DDA34139B5}"/>
          </ac:spMkLst>
        </pc:spChg>
      </pc:sldChg>
      <pc:sldChg chg="addSp modSp">
        <pc:chgData name="Suraj Chopade" userId="S::suraj.chopade@bostoninstituteofanalytics.org::dcc44ee8-6a65-4538-a5e1-c87e14ca7a61" providerId="AD" clId="Web-{E08E5B7E-1FFB-5E1D-1293-C8FADAC46D7F}" dt="2023-10-09T11:36:53.491" v="4" actId="1076"/>
        <pc:sldMkLst>
          <pc:docMk/>
          <pc:sldMk cId="988374458" sldId="498"/>
        </pc:sldMkLst>
        <pc:spChg chg="add mod">
          <ac:chgData name="Suraj Chopade" userId="S::suraj.chopade@bostoninstituteofanalytics.org::dcc44ee8-6a65-4538-a5e1-c87e14ca7a61" providerId="AD" clId="Web-{E08E5B7E-1FFB-5E1D-1293-C8FADAC46D7F}" dt="2023-10-09T11:36:53.491" v="4" actId="1076"/>
          <ac:spMkLst>
            <pc:docMk/>
            <pc:sldMk cId="988374458" sldId="498"/>
            <ac:spMk id="3" creationId="{451F4B52-307E-3F91-FDBE-DBEAB6EF88BE}"/>
          </ac:spMkLst>
        </pc:spChg>
      </pc:sldChg>
      <pc:sldChg chg="addSp delSp modSp add replId modNotes">
        <pc:chgData name="Suraj Chopade" userId="S::suraj.chopade@bostoninstituteofanalytics.org::dcc44ee8-6a65-4538-a5e1-c87e14ca7a61" providerId="AD" clId="Web-{E08E5B7E-1FFB-5E1D-1293-C8FADAC46D7F}" dt="2023-10-09T11:45:26.179" v="94" actId="1076"/>
        <pc:sldMkLst>
          <pc:docMk/>
          <pc:sldMk cId="3625850331" sldId="504"/>
        </pc:sldMkLst>
        <pc:spChg chg="mod">
          <ac:chgData name="Suraj Chopade" userId="S::suraj.chopade@bostoninstituteofanalytics.org::dcc44ee8-6a65-4538-a5e1-c87e14ca7a61" providerId="AD" clId="Web-{E08E5B7E-1FFB-5E1D-1293-C8FADAC46D7F}" dt="2023-10-09T11:44:33.381" v="78" actId="1076"/>
          <ac:spMkLst>
            <pc:docMk/>
            <pc:sldMk cId="3625850331" sldId="504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E08E5B7E-1FFB-5E1D-1293-C8FADAC46D7F}" dt="2023-10-09T11:45:26.179" v="94" actId="1076"/>
          <ac:spMkLst>
            <pc:docMk/>
            <pc:sldMk cId="3625850331" sldId="504"/>
            <ac:spMk id="4" creationId="{AF4686F7-40AD-B2A8-0BA7-225A75A9A590}"/>
          </ac:spMkLst>
        </pc:spChg>
        <pc:spChg chg="del">
          <ac:chgData name="Suraj Chopade" userId="S::suraj.chopade@bostoninstituteofanalytics.org::dcc44ee8-6a65-4538-a5e1-c87e14ca7a61" providerId="AD" clId="Web-{E08E5B7E-1FFB-5E1D-1293-C8FADAC46D7F}" dt="2023-10-09T11:44:20.427" v="76"/>
          <ac:spMkLst>
            <pc:docMk/>
            <pc:sldMk cId="3625850331" sldId="504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E08E5B7E-1FFB-5E1D-1293-C8FADAC46D7F}" dt="2023-10-09T11:45:38.101" v="96" actId="20577"/>
        <pc:sldMkLst>
          <pc:docMk/>
          <pc:sldMk cId="3589145878" sldId="505"/>
        </pc:sldMkLst>
        <pc:spChg chg="mod">
          <ac:chgData name="Suraj Chopade" userId="S::suraj.chopade@bostoninstituteofanalytics.org::dcc44ee8-6a65-4538-a5e1-c87e14ca7a61" providerId="AD" clId="Web-{E08E5B7E-1FFB-5E1D-1293-C8FADAC46D7F}" dt="2023-10-09T11:45:38.101" v="96" actId="20577"/>
          <ac:spMkLst>
            <pc:docMk/>
            <pc:sldMk cId="3589145878" sldId="505"/>
            <ac:spMk id="2" creationId="{F7761F45-99CF-5094-8BAE-64DDA34139B5}"/>
          </ac:spMkLst>
        </pc:spChg>
        <pc:spChg chg="add">
          <ac:chgData name="Suraj Chopade" userId="S::suraj.chopade@bostoninstituteofanalytics.org::dcc44ee8-6a65-4538-a5e1-c87e14ca7a61" providerId="AD" clId="Web-{E08E5B7E-1FFB-5E1D-1293-C8FADAC46D7F}" dt="2023-10-09T11:45:34.711" v="95"/>
          <ac:spMkLst>
            <pc:docMk/>
            <pc:sldMk cId="3589145878" sldId="505"/>
            <ac:spMk id="4" creationId="{996E9162-58A7-7FB9-2460-53CABA3C6971}"/>
          </ac:spMkLst>
        </pc:spChg>
        <pc:spChg chg="del">
          <ac:chgData name="Suraj Chopade" userId="S::suraj.chopade@bostoninstituteofanalytics.org::dcc44ee8-6a65-4538-a5e1-c87e14ca7a61" providerId="AD" clId="Web-{E08E5B7E-1FFB-5E1D-1293-C8FADAC46D7F}" dt="2023-10-09T11:44:44.568" v="82"/>
          <ac:spMkLst>
            <pc:docMk/>
            <pc:sldMk cId="3589145878" sldId="505"/>
            <ac:spMk id="9" creationId="{2FDADD92-4E39-7713-520E-D88B1D53A25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E08E5B7E-1FFB-5E1D-1293-C8FADAC46D7F}" dt="2023-10-09T11:48:16.372" v="121"/>
        <pc:sldMkLst>
          <pc:docMk/>
          <pc:sldMk cId="1923082277" sldId="506"/>
        </pc:sldMkLst>
        <pc:spChg chg="mod">
          <ac:chgData name="Suraj Chopade" userId="S::suraj.chopade@bostoninstituteofanalytics.org::dcc44ee8-6a65-4538-a5e1-c87e14ca7a61" providerId="AD" clId="Web-{E08E5B7E-1FFB-5E1D-1293-C8FADAC46D7F}" dt="2023-10-09T11:47:57.606" v="117" actId="1076"/>
          <ac:spMkLst>
            <pc:docMk/>
            <pc:sldMk cId="1923082277" sldId="50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E08E5B7E-1FFB-5E1D-1293-C8FADAC46D7F}" dt="2023-10-09T11:47:14.964" v="109" actId="1076"/>
          <ac:spMkLst>
            <pc:docMk/>
            <pc:sldMk cId="1923082277" sldId="506"/>
            <ac:spMk id="4" creationId="{996E9162-58A7-7FB9-2460-53CABA3C6971}"/>
          </ac:spMkLst>
        </pc:spChg>
      </pc:sldChg>
    </pc:docChg>
  </pc:docChgLst>
  <pc:docChgLst>
    <pc:chgData name="Suraj Chopade" userId="S::suraj.chopade@bostoninstituteofanalytics.org::dcc44ee8-6a65-4538-a5e1-c87e14ca7a61" providerId="AD" clId="Web-{75871122-C9DD-019A-ADFE-4B4E0EB19A3F}"/>
    <pc:docChg chg="addSld delSld modSld sldOrd">
      <pc:chgData name="Suraj Chopade" userId="S::suraj.chopade@bostoninstituteofanalytics.org::dcc44ee8-6a65-4538-a5e1-c87e14ca7a61" providerId="AD" clId="Web-{75871122-C9DD-019A-ADFE-4B4E0EB19A3F}" dt="2023-10-11T09:49:57.783" v="283"/>
      <pc:docMkLst>
        <pc:docMk/>
      </pc:docMkLst>
      <pc:sldChg chg="modSp">
        <pc:chgData name="Suraj Chopade" userId="S::suraj.chopade@bostoninstituteofanalytics.org::dcc44ee8-6a65-4538-a5e1-c87e14ca7a61" providerId="AD" clId="Web-{75871122-C9DD-019A-ADFE-4B4E0EB19A3F}" dt="2023-10-11T09:13:49.510" v="17" actId="20577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75871122-C9DD-019A-ADFE-4B4E0EB19A3F}" dt="2023-10-11T09:13:46.041" v="16" actId="20577"/>
          <ac:spMkLst>
            <pc:docMk/>
            <pc:sldMk cId="4076578880" sldId="484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75871122-C9DD-019A-ADFE-4B4E0EB19A3F}" dt="2023-10-11T09:13:49.510" v="17" actId="20577"/>
          <ac:spMkLst>
            <pc:docMk/>
            <pc:sldMk cId="4076578880" sldId="484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75871122-C9DD-019A-ADFE-4B4E0EB19A3F}" dt="2023-10-11T09:23:46.738" v="135"/>
        <pc:sldMkLst>
          <pc:docMk/>
          <pc:sldMk cId="256933436" sldId="512"/>
        </pc:sldMkLst>
      </pc:sldChg>
      <pc:sldChg chg="addSp delSp modSp">
        <pc:chgData name="Suraj Chopade" userId="S::suraj.chopade@bostoninstituteofanalytics.org::dcc44ee8-6a65-4538-a5e1-c87e14ca7a61" providerId="AD" clId="Web-{75871122-C9DD-019A-ADFE-4B4E0EB19A3F}" dt="2023-10-11T09:19:19.288" v="54" actId="1076"/>
        <pc:sldMkLst>
          <pc:docMk/>
          <pc:sldMk cId="3080017173" sldId="513"/>
        </pc:sldMkLst>
        <pc:spChg chg="mod">
          <ac:chgData name="Suraj Chopade" userId="S::suraj.chopade@bostoninstituteofanalytics.org::dcc44ee8-6a65-4538-a5e1-c87e14ca7a61" providerId="AD" clId="Web-{75871122-C9DD-019A-ADFE-4B4E0EB19A3F}" dt="2023-10-11T09:18:45.881" v="44" actId="14100"/>
          <ac:spMkLst>
            <pc:docMk/>
            <pc:sldMk cId="3080017173" sldId="513"/>
            <ac:spMk id="3" creationId="{5FAF0B8B-2FA0-7D88-B529-85CF2FDB866C}"/>
          </ac:spMkLst>
        </pc:spChg>
        <pc:spChg chg="add del mod">
          <ac:chgData name="Suraj Chopade" userId="S::suraj.chopade@bostoninstituteofanalytics.org::dcc44ee8-6a65-4538-a5e1-c87e14ca7a61" providerId="AD" clId="Web-{75871122-C9DD-019A-ADFE-4B4E0EB19A3F}" dt="2023-10-11T09:18:50.131" v="48"/>
          <ac:spMkLst>
            <pc:docMk/>
            <pc:sldMk cId="3080017173" sldId="513"/>
            <ac:spMk id="4" creationId="{FC650FD3-9F60-7FD6-E4F7-E2472525A428}"/>
          </ac:spMkLst>
        </pc:spChg>
        <pc:spChg chg="mod">
          <ac:chgData name="Suraj Chopade" userId="S::suraj.chopade@bostoninstituteofanalytics.org::dcc44ee8-6a65-4538-a5e1-c87e14ca7a61" providerId="AD" clId="Web-{75871122-C9DD-019A-ADFE-4B4E0EB19A3F}" dt="2023-10-11T09:16:30.688" v="26" actId="1076"/>
          <ac:spMkLst>
            <pc:docMk/>
            <pc:sldMk cId="3080017173" sldId="513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5871122-C9DD-019A-ADFE-4B4E0EB19A3F}" dt="2023-10-11T09:16:33.579" v="27"/>
          <ac:picMkLst>
            <pc:docMk/>
            <pc:sldMk cId="3080017173" sldId="513"/>
            <ac:picMk id="2" creationId="{7067247F-B941-AC42-6EDA-96906FDBCCFA}"/>
          </ac:picMkLst>
        </pc:picChg>
        <pc:picChg chg="add mod">
          <ac:chgData name="Suraj Chopade" userId="S::suraj.chopade@bostoninstituteofanalytics.org::dcc44ee8-6a65-4538-a5e1-c87e14ca7a61" providerId="AD" clId="Web-{75871122-C9DD-019A-ADFE-4B4E0EB19A3F}" dt="2023-10-11T09:19:19.288" v="54" actId="1076"/>
          <ac:picMkLst>
            <pc:docMk/>
            <pc:sldMk cId="3080017173" sldId="513"/>
            <ac:picMk id="5" creationId="{EE158467-EF45-D6BE-F88B-CEAF9A50A51F}"/>
          </ac:picMkLst>
        </pc:picChg>
      </pc:sldChg>
      <pc:sldChg chg="del">
        <pc:chgData name="Suraj Chopade" userId="S::suraj.chopade@bostoninstituteofanalytics.org::dcc44ee8-6a65-4538-a5e1-c87e14ca7a61" providerId="AD" clId="Web-{75871122-C9DD-019A-ADFE-4B4E0EB19A3F}" dt="2023-10-11T09:23:46.752" v="141"/>
        <pc:sldMkLst>
          <pc:docMk/>
          <pc:sldMk cId="3573858950" sldId="514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52" v="140"/>
        <pc:sldMkLst>
          <pc:docMk/>
          <pc:sldMk cId="4217137610" sldId="515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52" v="139"/>
        <pc:sldMkLst>
          <pc:docMk/>
          <pc:sldMk cId="1413599815" sldId="516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38" v="137"/>
        <pc:sldMkLst>
          <pc:docMk/>
          <pc:sldMk cId="978294003" sldId="518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38" v="136"/>
        <pc:sldMkLst>
          <pc:docMk/>
          <pc:sldMk cId="3146570716" sldId="519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38" v="134"/>
        <pc:sldMkLst>
          <pc:docMk/>
          <pc:sldMk cId="2584275484" sldId="520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38" v="133"/>
        <pc:sldMkLst>
          <pc:docMk/>
          <pc:sldMk cId="812030640" sldId="521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38" v="132"/>
        <pc:sldMkLst>
          <pc:docMk/>
          <pc:sldMk cId="1337093339" sldId="522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38" v="131"/>
        <pc:sldMkLst>
          <pc:docMk/>
          <pc:sldMk cId="2496386567" sldId="523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21" v="130"/>
        <pc:sldMkLst>
          <pc:docMk/>
          <pc:sldMk cId="667405245" sldId="524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21" v="129"/>
        <pc:sldMkLst>
          <pc:docMk/>
          <pc:sldMk cId="3679715467" sldId="525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21" v="128"/>
        <pc:sldMkLst>
          <pc:docMk/>
          <pc:sldMk cId="2410424579" sldId="526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52" v="138"/>
        <pc:sldMkLst>
          <pc:docMk/>
          <pc:sldMk cId="1434123831" sldId="527"/>
        </pc:sldMkLst>
      </pc:sldChg>
      <pc:sldChg chg="del">
        <pc:chgData name="Suraj Chopade" userId="S::suraj.chopade@bostoninstituteofanalytics.org::dcc44ee8-6a65-4538-a5e1-c87e14ca7a61" providerId="AD" clId="Web-{75871122-C9DD-019A-ADFE-4B4E0EB19A3F}" dt="2023-10-11T09:23:46.721" v="127"/>
        <pc:sldMkLst>
          <pc:docMk/>
          <pc:sldMk cId="3005070709" sldId="528"/>
        </pc:sldMkLst>
      </pc:sldChg>
      <pc:sldChg chg="addSp delSp modSp modNotes">
        <pc:chgData name="Suraj Chopade" userId="S::suraj.chopade@bostoninstituteofanalytics.org::dcc44ee8-6a65-4538-a5e1-c87e14ca7a61" providerId="AD" clId="Web-{75871122-C9DD-019A-ADFE-4B4E0EB19A3F}" dt="2023-10-11T09:49:57.783" v="283"/>
        <pc:sldMkLst>
          <pc:docMk/>
          <pc:sldMk cId="636485698" sldId="529"/>
        </pc:sldMkLst>
        <pc:spChg chg="del">
          <ac:chgData name="Suraj Chopade" userId="S::suraj.chopade@bostoninstituteofanalytics.org::dcc44ee8-6a65-4538-a5e1-c87e14ca7a61" providerId="AD" clId="Web-{75871122-C9DD-019A-ADFE-4B4E0EB19A3F}" dt="2023-10-11T09:47:58.357" v="265"/>
          <ac:spMkLst>
            <pc:docMk/>
            <pc:sldMk cId="636485698" sldId="529"/>
            <ac:spMk id="2" creationId="{E36AEE38-EC92-D9D5-41AC-FA8728CF9D2A}"/>
          </ac:spMkLst>
        </pc:spChg>
        <pc:spChg chg="add mod">
          <ac:chgData name="Suraj Chopade" userId="S::suraj.chopade@bostoninstituteofanalytics.org::dcc44ee8-6a65-4538-a5e1-c87e14ca7a61" providerId="AD" clId="Web-{75871122-C9DD-019A-ADFE-4B4E0EB19A3F}" dt="2023-10-11T09:48:37.921" v="279" actId="14100"/>
          <ac:spMkLst>
            <pc:docMk/>
            <pc:sldMk cId="636485698" sldId="529"/>
            <ac:spMk id="3" creationId="{87FFBC5F-FB78-6FC5-4434-5B522C080DA7}"/>
          </ac:spMkLst>
        </pc:spChg>
      </pc:sldChg>
      <pc:sldChg chg="addSp delSp modSp add del mod replId setBg">
        <pc:chgData name="Suraj Chopade" userId="S::suraj.chopade@bostoninstituteofanalytics.org::dcc44ee8-6a65-4538-a5e1-c87e14ca7a61" providerId="AD" clId="Web-{75871122-C9DD-019A-ADFE-4B4E0EB19A3F}" dt="2023-10-11T09:22:57.485" v="92"/>
        <pc:sldMkLst>
          <pc:docMk/>
          <pc:sldMk cId="2721572502" sldId="530"/>
        </pc:sldMkLst>
        <pc:spChg chg="add del mod">
          <ac:chgData name="Suraj Chopade" userId="S::suraj.chopade@bostoninstituteofanalytics.org::dcc44ee8-6a65-4538-a5e1-c87e14ca7a61" providerId="AD" clId="Web-{75871122-C9DD-019A-ADFE-4B4E0EB19A3F}" dt="2023-10-11T09:21:52.873" v="82"/>
          <ac:spMkLst>
            <pc:docMk/>
            <pc:sldMk cId="2721572502" sldId="530"/>
            <ac:spMk id="2" creationId="{5FA1B65F-AD43-24B5-CEC8-1B103F6B6B70}"/>
          </ac:spMkLst>
        </pc:spChg>
        <pc:spChg chg="del">
          <ac:chgData name="Suraj Chopade" userId="S::suraj.chopade@bostoninstituteofanalytics.org::dcc44ee8-6a65-4538-a5e1-c87e14ca7a61" providerId="AD" clId="Web-{75871122-C9DD-019A-ADFE-4B4E0EB19A3F}" dt="2023-10-11T09:21:19.887" v="76"/>
          <ac:spMkLst>
            <pc:docMk/>
            <pc:sldMk cId="2721572502" sldId="530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75871122-C9DD-019A-ADFE-4B4E0EB19A3F}" dt="2023-10-11T09:21:52.873" v="82"/>
          <ac:spMkLst>
            <pc:docMk/>
            <pc:sldMk cId="2721572502" sldId="530"/>
            <ac:spMk id="9" creationId="{2FDADD92-4E39-7713-520E-D88B1D53A255}"/>
          </ac:spMkLst>
        </pc:spChg>
        <pc:spChg chg="add">
          <ac:chgData name="Suraj Chopade" userId="S::suraj.chopade@bostoninstituteofanalytics.org::dcc44ee8-6a65-4538-a5e1-c87e14ca7a61" providerId="AD" clId="Web-{75871122-C9DD-019A-ADFE-4B4E0EB19A3F}" dt="2023-10-11T09:21:52.873" v="82"/>
          <ac:spMkLst>
            <pc:docMk/>
            <pc:sldMk cId="2721572502" sldId="530"/>
            <ac:spMk id="12" creationId="{BACC6370-2D7E-4714-9D71-7542949D7D5D}"/>
          </ac:spMkLst>
        </pc:spChg>
        <pc:spChg chg="add">
          <ac:chgData name="Suraj Chopade" userId="S::suraj.chopade@bostoninstituteofanalytics.org::dcc44ee8-6a65-4538-a5e1-c87e14ca7a61" providerId="AD" clId="Web-{75871122-C9DD-019A-ADFE-4B4E0EB19A3F}" dt="2023-10-11T09:21:52.873" v="82"/>
          <ac:spMkLst>
            <pc:docMk/>
            <pc:sldMk cId="2721572502" sldId="530"/>
            <ac:spMk id="13" creationId="{F68B3F68-107C-434F-AA38-110D5EA91B85}"/>
          </ac:spMkLst>
        </pc:spChg>
        <pc:spChg chg="add">
          <ac:chgData name="Suraj Chopade" userId="S::suraj.chopade@bostoninstituteofanalytics.org::dcc44ee8-6a65-4538-a5e1-c87e14ca7a61" providerId="AD" clId="Web-{75871122-C9DD-019A-ADFE-4B4E0EB19A3F}" dt="2023-10-11T09:21:52.873" v="82"/>
          <ac:spMkLst>
            <pc:docMk/>
            <pc:sldMk cId="2721572502" sldId="530"/>
            <ac:spMk id="14" creationId="{AAD0DBB9-1A4B-4391-81D4-CB19F9AB918A}"/>
          </ac:spMkLst>
        </pc:spChg>
        <pc:spChg chg="add del">
          <ac:chgData name="Suraj Chopade" userId="S::suraj.chopade@bostoninstituteofanalytics.org::dcc44ee8-6a65-4538-a5e1-c87e14ca7a61" providerId="AD" clId="Web-{75871122-C9DD-019A-ADFE-4B4E0EB19A3F}" dt="2023-10-11T09:21:48.185" v="81"/>
          <ac:spMkLst>
            <pc:docMk/>
            <pc:sldMk cId="2721572502" sldId="530"/>
            <ac:spMk id="15" creationId="{BACC6370-2D7E-4714-9D71-7542949D7D5D}"/>
          </ac:spMkLst>
        </pc:spChg>
        <pc:spChg chg="add">
          <ac:chgData name="Suraj Chopade" userId="S::suraj.chopade@bostoninstituteofanalytics.org::dcc44ee8-6a65-4538-a5e1-c87e14ca7a61" providerId="AD" clId="Web-{75871122-C9DD-019A-ADFE-4B4E0EB19A3F}" dt="2023-10-11T09:21:52.873" v="82"/>
          <ac:spMkLst>
            <pc:docMk/>
            <pc:sldMk cId="2721572502" sldId="530"/>
            <ac:spMk id="16" creationId="{063BBA22-50EA-4C4D-BE05-F1CE4E63AA56}"/>
          </ac:spMkLst>
        </pc:spChg>
        <pc:spChg chg="add del">
          <ac:chgData name="Suraj Chopade" userId="S::suraj.chopade@bostoninstituteofanalytics.org::dcc44ee8-6a65-4538-a5e1-c87e14ca7a61" providerId="AD" clId="Web-{75871122-C9DD-019A-ADFE-4B4E0EB19A3F}" dt="2023-10-11T09:21:48.185" v="81"/>
          <ac:spMkLst>
            <pc:docMk/>
            <pc:sldMk cId="2721572502" sldId="530"/>
            <ac:spMk id="17" creationId="{F68B3F68-107C-434F-AA38-110D5EA91B85}"/>
          </ac:spMkLst>
        </pc:spChg>
        <pc:spChg chg="add del">
          <ac:chgData name="Suraj Chopade" userId="S::suraj.chopade@bostoninstituteofanalytics.org::dcc44ee8-6a65-4538-a5e1-c87e14ca7a61" providerId="AD" clId="Web-{75871122-C9DD-019A-ADFE-4B4E0EB19A3F}" dt="2023-10-11T09:21:48.185" v="81"/>
          <ac:spMkLst>
            <pc:docMk/>
            <pc:sldMk cId="2721572502" sldId="530"/>
            <ac:spMk id="19" creationId="{AAD0DBB9-1A4B-4391-81D4-CB19F9AB918A}"/>
          </ac:spMkLst>
        </pc:spChg>
        <pc:spChg chg="add del">
          <ac:chgData name="Suraj Chopade" userId="S::suraj.chopade@bostoninstituteofanalytics.org::dcc44ee8-6a65-4538-a5e1-c87e14ca7a61" providerId="AD" clId="Web-{75871122-C9DD-019A-ADFE-4B4E0EB19A3F}" dt="2023-10-11T09:21:48.185" v="81"/>
          <ac:spMkLst>
            <pc:docMk/>
            <pc:sldMk cId="2721572502" sldId="530"/>
            <ac:spMk id="21" creationId="{063BBA22-50EA-4C4D-BE05-F1CE4E63AA56}"/>
          </ac:spMkLst>
        </pc:spChg>
        <pc:graphicFrameChg chg="add del">
          <ac:chgData name="Suraj Chopade" userId="S::suraj.chopade@bostoninstituteofanalytics.org::dcc44ee8-6a65-4538-a5e1-c87e14ca7a61" providerId="AD" clId="Web-{75871122-C9DD-019A-ADFE-4B4E0EB19A3F}" dt="2023-10-11T09:21:48.185" v="81"/>
          <ac:graphicFrameMkLst>
            <pc:docMk/>
            <pc:sldMk cId="2721572502" sldId="530"/>
            <ac:graphicFrameMk id="11" creationId="{5C8DADDA-27C3-157E-375B-86ADD294B5DE}"/>
          </ac:graphicFrameMkLst>
        </pc:graphicFrameChg>
        <pc:graphicFrameChg chg="add">
          <ac:chgData name="Suraj Chopade" userId="S::suraj.chopade@bostoninstituteofanalytics.org::dcc44ee8-6a65-4538-a5e1-c87e14ca7a61" providerId="AD" clId="Web-{75871122-C9DD-019A-ADFE-4B4E0EB19A3F}" dt="2023-10-11T09:21:52.873" v="82"/>
          <ac:graphicFrameMkLst>
            <pc:docMk/>
            <pc:sldMk cId="2721572502" sldId="530"/>
            <ac:graphicFrameMk id="18" creationId="{76ACA1BB-E5A2-F633-1F5A-653B5941BAFA}"/>
          </ac:graphicFrameMkLst>
        </pc:graphicFrameChg>
      </pc:sldChg>
      <pc:sldChg chg="addSp delSp modSp add replId">
        <pc:chgData name="Suraj Chopade" userId="S::suraj.chopade@bostoninstituteofanalytics.org::dcc44ee8-6a65-4538-a5e1-c87e14ca7a61" providerId="AD" clId="Web-{75871122-C9DD-019A-ADFE-4B4E0EB19A3F}" dt="2023-10-11T09:23:32.048" v="125" actId="20577"/>
        <pc:sldMkLst>
          <pc:docMk/>
          <pc:sldMk cId="2985611463" sldId="531"/>
        </pc:sldMkLst>
        <pc:spChg chg="del">
          <ac:chgData name="Suraj Chopade" userId="S::suraj.chopade@bostoninstituteofanalytics.org::dcc44ee8-6a65-4538-a5e1-c87e14ca7a61" providerId="AD" clId="Web-{75871122-C9DD-019A-ADFE-4B4E0EB19A3F}" dt="2023-10-11T09:22:09.420" v="83"/>
          <ac:spMkLst>
            <pc:docMk/>
            <pc:sldMk cId="2985611463" sldId="531"/>
            <ac:spMk id="2" creationId="{5FA1B65F-AD43-24B5-CEC8-1B103F6B6B70}"/>
          </ac:spMkLst>
        </pc:spChg>
        <pc:spChg chg="add mod">
          <ac:chgData name="Suraj Chopade" userId="S::suraj.chopade@bostoninstituteofanalytics.org::dcc44ee8-6a65-4538-a5e1-c87e14ca7a61" providerId="AD" clId="Web-{75871122-C9DD-019A-ADFE-4B4E0EB19A3F}" dt="2023-10-11T09:23:32.048" v="125" actId="20577"/>
          <ac:spMkLst>
            <pc:docMk/>
            <pc:sldMk cId="2985611463" sldId="531"/>
            <ac:spMk id="64" creationId="{F86FD36F-5836-D4FA-50C0-F1FCC0DC7E9B}"/>
          </ac:spMkLst>
        </pc:spChg>
        <pc:graphicFrameChg chg="add del mod modGraphic">
          <ac:chgData name="Suraj Chopade" userId="S::suraj.chopade@bostoninstituteofanalytics.org::dcc44ee8-6a65-4538-a5e1-c87e14ca7a61" providerId="AD" clId="Web-{75871122-C9DD-019A-ADFE-4B4E0EB19A3F}" dt="2023-10-11T09:22:48.469" v="87"/>
          <ac:graphicFrameMkLst>
            <pc:docMk/>
            <pc:sldMk cId="2985611463" sldId="531"/>
            <ac:graphicFrameMk id="4" creationId="{05FF38D8-269C-96EB-C89E-9D0BE144AA09}"/>
          </ac:graphicFrameMkLst>
        </pc:graphicFrameChg>
        <pc:graphicFrameChg chg="add del">
          <ac:chgData name="Suraj Chopade" userId="S::suraj.chopade@bostoninstituteofanalytics.org::dcc44ee8-6a65-4538-a5e1-c87e14ca7a61" providerId="AD" clId="Web-{75871122-C9DD-019A-ADFE-4B4E0EB19A3F}" dt="2023-10-11T09:22:52.109" v="89"/>
          <ac:graphicFrameMkLst>
            <pc:docMk/>
            <pc:sldMk cId="2985611463" sldId="531"/>
            <ac:graphicFrameMk id="52" creationId="{5F5C03D1-6704-35F4-323D-BCEB22F7392E}"/>
          </ac:graphicFrameMkLst>
        </pc:graphicFrameChg>
      </pc:sldChg>
      <pc:sldChg chg="modSp add ord replId">
        <pc:chgData name="Suraj Chopade" userId="S::suraj.chopade@bostoninstituteofanalytics.org::dcc44ee8-6a65-4538-a5e1-c87e14ca7a61" providerId="AD" clId="Web-{75871122-C9DD-019A-ADFE-4B4E0EB19A3F}" dt="2023-10-11T09:31:51.678" v="225" actId="1076"/>
        <pc:sldMkLst>
          <pc:docMk/>
          <pc:sldMk cId="1217846015" sldId="532"/>
        </pc:sldMkLst>
        <pc:spChg chg="mod">
          <ac:chgData name="Suraj Chopade" userId="S::suraj.chopade@bostoninstituteofanalytics.org::dcc44ee8-6a65-4538-a5e1-c87e14ca7a61" providerId="AD" clId="Web-{75871122-C9DD-019A-ADFE-4B4E0EB19A3F}" dt="2023-10-11T09:31:17.926" v="211" actId="20577"/>
          <ac:spMkLst>
            <pc:docMk/>
            <pc:sldMk cId="1217846015" sldId="532"/>
            <ac:spMk id="9" creationId="{2FDADD92-4E39-7713-520E-D88B1D53A255}"/>
          </ac:spMkLst>
        </pc:spChg>
        <pc:spChg chg="mod">
          <ac:chgData name="Suraj Chopade" userId="S::suraj.chopade@bostoninstituteofanalytics.org::dcc44ee8-6a65-4538-a5e1-c87e14ca7a61" providerId="AD" clId="Web-{75871122-C9DD-019A-ADFE-4B4E0EB19A3F}" dt="2023-10-11T09:31:51.678" v="225" actId="1076"/>
          <ac:spMkLst>
            <pc:docMk/>
            <pc:sldMk cId="1217846015" sldId="532"/>
            <ac:spMk id="64" creationId="{F86FD36F-5836-D4FA-50C0-F1FCC0DC7E9B}"/>
          </ac:spMkLst>
        </pc:spChg>
      </pc:sldChg>
      <pc:sldChg chg="add replId">
        <pc:chgData name="Suraj Chopade" userId="S::suraj.chopade@bostoninstituteofanalytics.org::dcc44ee8-6a65-4538-a5e1-c87e14ca7a61" providerId="AD" clId="Web-{75871122-C9DD-019A-ADFE-4B4E0EB19A3F}" dt="2023-10-11T09:31:02.144" v="194"/>
        <pc:sldMkLst>
          <pc:docMk/>
          <pc:sldMk cId="2070822830" sldId="533"/>
        </pc:sldMkLst>
      </pc:sldChg>
      <pc:sldChg chg="addSp delSp modSp add replId">
        <pc:chgData name="Suraj Chopade" userId="S::suraj.chopade@bostoninstituteofanalytics.org::dcc44ee8-6a65-4538-a5e1-c87e14ca7a61" providerId="AD" clId="Web-{75871122-C9DD-019A-ADFE-4B4E0EB19A3F}" dt="2023-10-11T09:32:45.445" v="235" actId="1076"/>
        <pc:sldMkLst>
          <pc:docMk/>
          <pc:sldMk cId="2307283743" sldId="534"/>
        </pc:sldMkLst>
        <pc:spChg chg="del">
          <ac:chgData name="Suraj Chopade" userId="S::suraj.chopade@bostoninstituteofanalytics.org::dcc44ee8-6a65-4538-a5e1-c87e14ca7a61" providerId="AD" clId="Web-{75871122-C9DD-019A-ADFE-4B4E0EB19A3F}" dt="2023-10-11T09:32:02.694" v="227"/>
          <ac:spMkLst>
            <pc:docMk/>
            <pc:sldMk cId="2307283743" sldId="534"/>
            <ac:spMk id="64" creationId="{F86FD36F-5836-D4FA-50C0-F1FCC0DC7E9B}"/>
          </ac:spMkLst>
        </pc:spChg>
        <pc:picChg chg="add mod">
          <ac:chgData name="Suraj Chopade" userId="S::suraj.chopade@bostoninstituteofanalytics.org::dcc44ee8-6a65-4538-a5e1-c87e14ca7a61" providerId="AD" clId="Web-{75871122-C9DD-019A-ADFE-4B4E0EB19A3F}" dt="2023-10-11T09:32:45.445" v="235" actId="1076"/>
          <ac:picMkLst>
            <pc:docMk/>
            <pc:sldMk cId="2307283743" sldId="534"/>
            <ac:picMk id="2" creationId="{FBD16892-9A7F-7AF7-2ECE-FBB7160862C4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5871122-C9DD-019A-ADFE-4B4E0EB19A3F}" dt="2023-10-11T09:35:44.546" v="261" actId="1076"/>
        <pc:sldMkLst>
          <pc:docMk/>
          <pc:sldMk cId="2895538922" sldId="535"/>
        </pc:sldMkLst>
        <pc:spChg chg="add mod">
          <ac:chgData name="Suraj Chopade" userId="S::suraj.chopade@bostoninstituteofanalytics.org::dcc44ee8-6a65-4538-a5e1-c87e14ca7a61" providerId="AD" clId="Web-{75871122-C9DD-019A-ADFE-4B4E0EB19A3F}" dt="2023-10-11T09:35:30.921" v="258" actId="1076"/>
          <ac:spMkLst>
            <pc:docMk/>
            <pc:sldMk cId="2895538922" sldId="535"/>
            <ac:spMk id="3" creationId="{967CE1DE-6A1B-B8A2-4867-2878779560B2}"/>
          </ac:spMkLst>
        </pc:spChg>
        <pc:picChg chg="del">
          <ac:chgData name="Suraj Chopade" userId="S::suraj.chopade@bostoninstituteofanalytics.org::dcc44ee8-6a65-4538-a5e1-c87e14ca7a61" providerId="AD" clId="Web-{75871122-C9DD-019A-ADFE-4B4E0EB19A3F}" dt="2023-10-11T09:34:26.903" v="237"/>
          <ac:picMkLst>
            <pc:docMk/>
            <pc:sldMk cId="2895538922" sldId="535"/>
            <ac:picMk id="2" creationId="{FBD16892-9A7F-7AF7-2ECE-FBB7160862C4}"/>
          </ac:picMkLst>
        </pc:picChg>
        <pc:picChg chg="add mod">
          <ac:chgData name="Suraj Chopade" userId="S::suraj.chopade@bostoninstituteofanalytics.org::dcc44ee8-6a65-4538-a5e1-c87e14ca7a61" providerId="AD" clId="Web-{75871122-C9DD-019A-ADFE-4B4E0EB19A3F}" dt="2023-10-11T09:35:44.546" v="261" actId="1076"/>
          <ac:picMkLst>
            <pc:docMk/>
            <pc:sldMk cId="2895538922" sldId="535"/>
            <ac:picMk id="4" creationId="{55E49878-08F2-EDA5-8DDE-4BD346091E59}"/>
          </ac:picMkLst>
        </pc:picChg>
      </pc:sldChg>
      <pc:sldChg chg="add del replId">
        <pc:chgData name="Suraj Chopade" userId="S::suraj.chopade@bostoninstituteofanalytics.org::dcc44ee8-6a65-4538-a5e1-c87e14ca7a61" providerId="AD" clId="Web-{75871122-C9DD-019A-ADFE-4B4E0EB19A3F}" dt="2023-10-11T09:34:30.621" v="239"/>
        <pc:sldMkLst>
          <pc:docMk/>
          <pc:sldMk cId="855134541" sldId="536"/>
        </pc:sldMkLst>
      </pc:sldChg>
      <pc:sldChg chg="delSp add ord replId">
        <pc:chgData name="Suraj Chopade" userId="S::suraj.chopade@bostoninstituteofanalytics.org::dcc44ee8-6a65-4538-a5e1-c87e14ca7a61" providerId="AD" clId="Web-{75871122-C9DD-019A-ADFE-4B4E0EB19A3F}" dt="2023-10-11T09:49:22.657" v="280"/>
        <pc:sldMkLst>
          <pc:docMk/>
          <pc:sldMk cId="2222385847" sldId="536"/>
        </pc:sldMkLst>
        <pc:spChg chg="del">
          <ac:chgData name="Suraj Chopade" userId="S::suraj.chopade@bostoninstituteofanalytics.org::dcc44ee8-6a65-4538-a5e1-c87e14ca7a61" providerId="AD" clId="Web-{75871122-C9DD-019A-ADFE-4B4E0EB19A3F}" dt="2023-10-11T09:36:25.329" v="264"/>
          <ac:spMkLst>
            <pc:docMk/>
            <pc:sldMk cId="2222385847" sldId="536"/>
            <ac:spMk id="3" creationId="{967CE1DE-6A1B-B8A2-4867-2878779560B2}"/>
          </ac:spMkLst>
        </pc:spChg>
        <pc:picChg chg="del">
          <ac:chgData name="Suraj Chopade" userId="S::suraj.chopade@bostoninstituteofanalytics.org::dcc44ee8-6a65-4538-a5e1-c87e14ca7a61" providerId="AD" clId="Web-{75871122-C9DD-019A-ADFE-4B4E0EB19A3F}" dt="2023-10-11T09:36:23.063" v="263"/>
          <ac:picMkLst>
            <pc:docMk/>
            <pc:sldMk cId="2222385847" sldId="536"/>
            <ac:picMk id="4" creationId="{55E49878-08F2-EDA5-8DDE-4BD346091E59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41F7F545-0D82-9494-E681-E265BAAA36BC}"/>
    <pc:docChg chg="delSld">
      <pc:chgData name="Suraj Chopade" userId="S::suraj.chopade@bostoninstituteofanalytics.org::dcc44ee8-6a65-4538-a5e1-c87e14ca7a61" providerId="AD" clId="Web-{41F7F545-0D82-9494-E681-E265BAAA36BC}" dt="2023-10-26T09:04:26.928" v="0"/>
      <pc:docMkLst>
        <pc:docMk/>
      </pc:docMkLst>
      <pc:sldChg chg="del">
        <pc:chgData name="Suraj Chopade" userId="S::suraj.chopade@bostoninstituteofanalytics.org::dcc44ee8-6a65-4538-a5e1-c87e14ca7a61" providerId="AD" clId="Web-{41F7F545-0D82-9494-E681-E265BAAA36BC}" dt="2023-10-26T09:04:26.928" v="0"/>
        <pc:sldMkLst>
          <pc:docMk/>
          <pc:sldMk cId="4109058990" sldId="591"/>
        </pc:sldMkLst>
      </pc:sldChg>
    </pc:docChg>
  </pc:docChgLst>
  <pc:docChgLst>
    <pc:chgData name="Suraj Chopade" userId="S::suraj.chopade@bostoninstituteofanalytics.org::dcc44ee8-6a65-4538-a5e1-c87e14ca7a61" providerId="AD" clId="Web-{A8A5AB48-3311-B43A-3631-9F462C1E44C8}"/>
    <pc:docChg chg="addSld delSld modSld sldOrd">
      <pc:chgData name="Suraj Chopade" userId="S::suraj.chopade@bostoninstituteofanalytics.org::dcc44ee8-6a65-4538-a5e1-c87e14ca7a61" providerId="AD" clId="Web-{A8A5AB48-3311-B43A-3631-9F462C1E44C8}" dt="2023-10-06T13:39:54.319" v="2266" actId="14100"/>
      <pc:docMkLst>
        <pc:docMk/>
      </pc:docMkLst>
      <pc:sldChg chg="modSp">
        <pc:chgData name="Suraj Chopade" userId="S::suraj.chopade@bostoninstituteofanalytics.org::dcc44ee8-6a65-4538-a5e1-c87e14ca7a61" providerId="AD" clId="Web-{A8A5AB48-3311-B43A-3631-9F462C1E44C8}" dt="2023-10-06T09:36:43.219" v="20" actId="14100"/>
        <pc:sldMkLst>
          <pc:docMk/>
          <pc:sldMk cId="4235558439" sldId="287"/>
        </pc:sldMkLst>
        <pc:spChg chg="mod">
          <ac:chgData name="Suraj Chopade" userId="S::suraj.chopade@bostoninstituteofanalytics.org::dcc44ee8-6a65-4538-a5e1-c87e14ca7a61" providerId="AD" clId="Web-{A8A5AB48-3311-B43A-3631-9F462C1E44C8}" dt="2023-10-06T09:36:43.219" v="20" actId="14100"/>
          <ac:spMkLst>
            <pc:docMk/>
            <pc:sldMk cId="4235558439" sldId="287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09:34:00.728" v="2" actId="20577"/>
          <ac:spMkLst>
            <pc:docMk/>
            <pc:sldMk cId="4235558439" sldId="287"/>
            <ac:spMk id="9" creationId="{2FDADD92-4E39-7713-520E-D88B1D53A255}"/>
          </ac:spMkLst>
        </pc:spChg>
      </pc:sldChg>
      <pc:sldChg chg="delSp modSp">
        <pc:chgData name="Suraj Chopade" userId="S::suraj.chopade@bostoninstituteofanalytics.org::dcc44ee8-6a65-4538-a5e1-c87e14ca7a61" providerId="AD" clId="Web-{A8A5AB48-3311-B43A-3631-9F462C1E44C8}" dt="2023-10-06T09:41:54.466" v="80" actId="1076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A8A5AB48-3311-B43A-3631-9F462C1E44C8}" dt="2023-10-06T09:41:54.466" v="80" actId="1076"/>
          <ac:spMkLst>
            <pc:docMk/>
            <pc:sldMk cId="1726830" sldId="31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09:38:25.707" v="36" actId="1076"/>
          <ac:spMkLst>
            <pc:docMk/>
            <pc:sldMk cId="1726830" sldId="31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A8A5AB48-3311-B43A-3631-9F462C1E44C8}" dt="2023-10-06T09:38:28.051" v="37"/>
          <ac:picMkLst>
            <pc:docMk/>
            <pc:sldMk cId="1726830" sldId="314"/>
            <ac:picMk id="4" creationId="{5EA61A63-65C1-FED2-3A4B-00628A98ACD7}"/>
          </ac:picMkLst>
        </pc:picChg>
      </pc:sldChg>
      <pc:sldChg chg="del">
        <pc:chgData name="Suraj Chopade" userId="S::suraj.chopade@bostoninstituteofanalytics.org::dcc44ee8-6a65-4538-a5e1-c87e14ca7a61" providerId="AD" clId="Web-{A8A5AB48-3311-B43A-3631-9F462C1E44C8}" dt="2023-10-06T09:33:57.994" v="0"/>
        <pc:sldMkLst>
          <pc:docMk/>
          <pc:sldMk cId="876099985" sldId="409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09:33:58.009" v="1"/>
        <pc:sldMkLst>
          <pc:docMk/>
          <pc:sldMk cId="2926612377" sldId="410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9"/>
        <pc:sldMkLst>
          <pc:docMk/>
          <pc:sldMk cId="1716880795" sldId="412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8"/>
        <pc:sldMkLst>
          <pc:docMk/>
          <pc:sldMk cId="2788898658" sldId="413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6"/>
        <pc:sldMkLst>
          <pc:docMk/>
          <pc:sldMk cId="3599271236" sldId="414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5"/>
        <pc:sldMkLst>
          <pc:docMk/>
          <pc:sldMk cId="1862185736" sldId="415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4"/>
        <pc:sldMkLst>
          <pc:docMk/>
          <pc:sldMk cId="473788288" sldId="416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7"/>
        <pc:sldMkLst>
          <pc:docMk/>
          <pc:sldMk cId="1830556282" sldId="417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3"/>
        <pc:sldMkLst>
          <pc:docMk/>
          <pc:sldMk cId="3759979835" sldId="418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52"/>
        <pc:sldMkLst>
          <pc:docMk/>
          <pc:sldMk cId="2206983601" sldId="420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51"/>
        <pc:sldMkLst>
          <pc:docMk/>
          <pc:sldMk cId="2201374662" sldId="421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50"/>
        <pc:sldMkLst>
          <pc:docMk/>
          <pc:sldMk cId="3628698905" sldId="422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48"/>
        <pc:sldMkLst>
          <pc:docMk/>
          <pc:sldMk cId="3719171295" sldId="423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49"/>
        <pc:sldMkLst>
          <pc:docMk/>
          <pc:sldMk cId="3099422123" sldId="424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47"/>
        <pc:sldMkLst>
          <pc:docMk/>
          <pc:sldMk cId="4285754358" sldId="425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46"/>
        <pc:sldMkLst>
          <pc:docMk/>
          <pc:sldMk cId="3130724772" sldId="426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29" v="545"/>
        <pc:sldMkLst>
          <pc:docMk/>
          <pc:sldMk cId="534715058" sldId="427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29" v="544"/>
        <pc:sldMkLst>
          <pc:docMk/>
          <pc:sldMk cId="2012388065" sldId="428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29" v="543"/>
        <pc:sldMkLst>
          <pc:docMk/>
          <pc:sldMk cId="437294114" sldId="429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29" v="542"/>
        <pc:sldMkLst>
          <pc:docMk/>
          <pc:sldMk cId="2327297602" sldId="430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41"/>
        <pc:sldMkLst>
          <pc:docMk/>
          <pc:sldMk cId="1635862421" sldId="431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40"/>
        <pc:sldMkLst>
          <pc:docMk/>
          <pc:sldMk cId="728911902" sldId="432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39"/>
        <pc:sldMkLst>
          <pc:docMk/>
          <pc:sldMk cId="2124791131" sldId="433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38"/>
        <pc:sldMkLst>
          <pc:docMk/>
          <pc:sldMk cId="1863556272" sldId="434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36"/>
        <pc:sldMkLst>
          <pc:docMk/>
          <pc:sldMk cId="411251168" sldId="435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37"/>
        <pc:sldMkLst>
          <pc:docMk/>
          <pc:sldMk cId="3427110777" sldId="436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35"/>
        <pc:sldMkLst>
          <pc:docMk/>
          <pc:sldMk cId="2873889658" sldId="437"/>
        </pc:sldMkLst>
      </pc:sldChg>
      <pc:sldChg chg="addSp modSp add replId">
        <pc:chgData name="Suraj Chopade" userId="S::suraj.chopade@bostoninstituteofanalytics.org::dcc44ee8-6a65-4538-a5e1-c87e14ca7a61" providerId="AD" clId="Web-{A8A5AB48-3311-B43A-3631-9F462C1E44C8}" dt="2023-10-06T09:43:44.517" v="102" actId="1076"/>
        <pc:sldMkLst>
          <pc:docMk/>
          <pc:sldMk cId="1541896332" sldId="438"/>
        </pc:sldMkLst>
        <pc:spChg chg="mod">
          <ac:chgData name="Suraj Chopade" userId="S::suraj.chopade@bostoninstituteofanalytics.org::dcc44ee8-6a65-4538-a5e1-c87e14ca7a61" providerId="AD" clId="Web-{A8A5AB48-3311-B43A-3631-9F462C1E44C8}" dt="2023-10-06T09:42:16.716" v="88" actId="20577"/>
          <ac:spMkLst>
            <pc:docMk/>
            <pc:sldMk cId="1541896332" sldId="43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09:42:13.169" v="86" actId="1076"/>
          <ac:spMkLst>
            <pc:docMk/>
            <pc:sldMk cId="1541896332" sldId="438"/>
            <ac:spMk id="9" creationId="{2FDADD92-4E39-7713-520E-D88B1D53A255}"/>
          </ac:spMkLst>
        </pc:spChg>
        <pc:picChg chg="add mod modCrop">
          <ac:chgData name="Suraj Chopade" userId="S::suraj.chopade@bostoninstituteofanalytics.org::dcc44ee8-6a65-4538-a5e1-c87e14ca7a61" providerId="AD" clId="Web-{A8A5AB48-3311-B43A-3631-9F462C1E44C8}" dt="2023-10-06T09:43:44.517" v="102" actId="1076"/>
          <ac:picMkLst>
            <pc:docMk/>
            <pc:sldMk cId="1541896332" sldId="438"/>
            <ac:picMk id="3" creationId="{5633E976-90BB-9A85-DBB5-FE5C9897EB51}"/>
          </ac:picMkLst>
        </pc:picChg>
      </pc:sldChg>
      <pc:sldChg chg="modSp add ord replId">
        <pc:chgData name="Suraj Chopade" userId="S::suraj.chopade@bostoninstituteofanalytics.org::dcc44ee8-6a65-4538-a5e1-c87e14ca7a61" providerId="AD" clId="Web-{A8A5AB48-3311-B43A-3631-9F462C1E44C8}" dt="2023-10-06T09:51:37.879" v="270" actId="20577"/>
        <pc:sldMkLst>
          <pc:docMk/>
          <pc:sldMk cId="4217551723" sldId="439"/>
        </pc:sldMkLst>
        <pc:spChg chg="mod">
          <ac:chgData name="Suraj Chopade" userId="S::suraj.chopade@bostoninstituteofanalytics.org::dcc44ee8-6a65-4538-a5e1-c87e14ca7a61" providerId="AD" clId="Web-{A8A5AB48-3311-B43A-3631-9F462C1E44C8}" dt="2023-10-06T09:51:37.879" v="270" actId="20577"/>
          <ac:spMkLst>
            <pc:docMk/>
            <pc:sldMk cId="4217551723" sldId="439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55:46.939" v="799" actId="20577"/>
        <pc:sldMkLst>
          <pc:docMk/>
          <pc:sldMk cId="3445395743" sldId="440"/>
        </pc:sldMkLst>
        <pc:spChg chg="mod">
          <ac:chgData name="Suraj Chopade" userId="S::suraj.chopade@bostoninstituteofanalytics.org::dcc44ee8-6a65-4538-a5e1-c87e14ca7a61" providerId="AD" clId="Web-{A8A5AB48-3311-B43A-3631-9F462C1E44C8}" dt="2023-10-06T10:55:46.939" v="799" actId="20577"/>
          <ac:spMkLst>
            <pc:docMk/>
            <pc:sldMk cId="3445395743" sldId="440"/>
            <ac:spMk id="2" creationId="{F7761F45-99CF-5094-8BAE-64DDA34139B5}"/>
          </ac:spMkLst>
        </pc:spChg>
      </pc:sldChg>
      <pc:sldChg chg="modSp add ord replId">
        <pc:chgData name="Suraj Chopade" userId="S::suraj.chopade@bostoninstituteofanalytics.org::dcc44ee8-6a65-4538-a5e1-c87e14ca7a61" providerId="AD" clId="Web-{A8A5AB48-3311-B43A-3631-9F462C1E44C8}" dt="2023-10-06T09:58:40.474" v="457"/>
        <pc:sldMkLst>
          <pc:docMk/>
          <pc:sldMk cId="4159333918" sldId="441"/>
        </pc:sldMkLst>
        <pc:spChg chg="mod">
          <ac:chgData name="Suraj Chopade" userId="S::suraj.chopade@bostoninstituteofanalytics.org::dcc44ee8-6a65-4538-a5e1-c87e14ca7a61" providerId="AD" clId="Web-{A8A5AB48-3311-B43A-3631-9F462C1E44C8}" dt="2023-10-06T09:58:25.005" v="456" actId="20577"/>
          <ac:spMkLst>
            <pc:docMk/>
            <pc:sldMk cId="4159333918" sldId="441"/>
            <ac:spMk id="2" creationId="{F7761F45-99CF-5094-8BAE-64DDA34139B5}"/>
          </ac:spMkLst>
        </pc:spChg>
      </pc:sldChg>
      <pc:sldChg chg="addSp modSp add ord replId">
        <pc:chgData name="Suraj Chopade" userId="S::suraj.chopade@bostoninstituteofanalytics.org::dcc44ee8-6a65-4538-a5e1-c87e14ca7a61" providerId="AD" clId="Web-{A8A5AB48-3311-B43A-3631-9F462C1E44C8}" dt="2023-10-06T10:13:12.477" v="561"/>
        <pc:sldMkLst>
          <pc:docMk/>
          <pc:sldMk cId="1579541125" sldId="442"/>
        </pc:sldMkLst>
        <pc:spChg chg="mod">
          <ac:chgData name="Suraj Chopade" userId="S::suraj.chopade@bostoninstituteofanalytics.org::dcc44ee8-6a65-4538-a5e1-c87e14ca7a61" providerId="AD" clId="Web-{A8A5AB48-3311-B43A-3631-9F462C1E44C8}" dt="2023-10-06T10:09:38.297" v="533" actId="20577"/>
          <ac:spMkLst>
            <pc:docMk/>
            <pc:sldMk cId="1579541125" sldId="44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0:09:24.078" v="532"/>
          <ac:spMkLst>
            <pc:docMk/>
            <pc:sldMk cId="1579541125" sldId="442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A8A5AB48-3311-B43A-3631-9F462C1E44C8}" dt="2023-10-06T10:10:38.956" v="534" actId="1076"/>
          <ac:picMkLst>
            <pc:docMk/>
            <pc:sldMk cId="1579541125" sldId="442"/>
            <ac:picMk id="3" creationId="{67F9BE3B-EE6C-271E-3660-59CE093222CD}"/>
          </ac:picMkLst>
        </pc:picChg>
      </pc:sldChg>
      <pc:sldChg chg="add del replId">
        <pc:chgData name="Suraj Chopade" userId="S::suraj.chopade@bostoninstituteofanalytics.org::dcc44ee8-6a65-4538-a5e1-c87e14ca7a61" providerId="AD" clId="Web-{A8A5AB48-3311-B43A-3631-9F462C1E44C8}" dt="2023-10-06T09:57:15.252" v="376"/>
        <pc:sldMkLst>
          <pc:docMk/>
          <pc:sldMk cId="4079971453" sldId="442"/>
        </pc:sldMkLst>
      </pc:sldChg>
      <pc:sldChg chg="add del replId">
        <pc:chgData name="Suraj Chopade" userId="S::suraj.chopade@bostoninstituteofanalytics.org::dcc44ee8-6a65-4538-a5e1-c87e14ca7a61" providerId="AD" clId="Web-{A8A5AB48-3311-B43A-3631-9F462C1E44C8}" dt="2023-10-06T10:05:30.209" v="476"/>
        <pc:sldMkLst>
          <pc:docMk/>
          <pc:sldMk cId="2420606577" sldId="443"/>
        </pc:sldMkLst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0:19:22.679" v="608" actId="1076"/>
        <pc:sldMkLst>
          <pc:docMk/>
          <pc:sldMk cId="3168653105" sldId="443"/>
        </pc:sldMkLst>
        <pc:spChg chg="mod">
          <ac:chgData name="Suraj Chopade" userId="S::suraj.chopade@bostoninstituteofanalytics.org::dcc44ee8-6a65-4538-a5e1-c87e14ca7a61" providerId="AD" clId="Web-{A8A5AB48-3311-B43A-3631-9F462C1E44C8}" dt="2023-10-06T10:19:00.882" v="607" actId="1076"/>
          <ac:spMkLst>
            <pc:docMk/>
            <pc:sldMk cId="3168653105" sldId="443"/>
            <ac:spMk id="2" creationId="{F7761F45-99CF-5094-8BAE-64DDA34139B5}"/>
          </ac:spMkLst>
        </pc:spChg>
        <pc:spChg chg="add del mod">
          <ac:chgData name="Suraj Chopade" userId="S::suraj.chopade@bostoninstituteofanalytics.org::dcc44ee8-6a65-4538-a5e1-c87e14ca7a61" providerId="AD" clId="Web-{A8A5AB48-3311-B43A-3631-9F462C1E44C8}" dt="2023-10-06T10:19:22.679" v="608" actId="1076"/>
          <ac:spMkLst>
            <pc:docMk/>
            <pc:sldMk cId="3168653105" sldId="443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A8A5AB48-3311-B43A-3631-9F462C1E44C8}" dt="2023-10-06T10:16:10.359" v="585"/>
          <ac:picMkLst>
            <pc:docMk/>
            <pc:sldMk cId="3168653105" sldId="443"/>
            <ac:picMk id="3" creationId="{67F9BE3B-EE6C-271E-3660-59CE093222CD}"/>
          </ac:picMkLst>
        </pc:pic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21:21.059" v="629" actId="1076"/>
        <pc:sldMkLst>
          <pc:docMk/>
          <pc:sldMk cId="1096674608" sldId="444"/>
        </pc:sldMkLst>
        <pc:spChg chg="mod">
          <ac:chgData name="Suraj Chopade" userId="S::suraj.chopade@bostoninstituteofanalytics.org::dcc44ee8-6a65-4538-a5e1-c87e14ca7a61" providerId="AD" clId="Web-{A8A5AB48-3311-B43A-3631-9F462C1E44C8}" dt="2023-10-06T10:21:21.059" v="629" actId="1076"/>
          <ac:spMkLst>
            <pc:docMk/>
            <pc:sldMk cId="1096674608" sldId="44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0:20:17.666" v="627" actId="1076"/>
          <ac:spMkLst>
            <pc:docMk/>
            <pc:sldMk cId="1096674608" sldId="444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25:50.195" v="665" actId="1076"/>
        <pc:sldMkLst>
          <pc:docMk/>
          <pc:sldMk cId="2576935323" sldId="445"/>
        </pc:sldMkLst>
        <pc:spChg chg="mod">
          <ac:chgData name="Suraj Chopade" userId="S::suraj.chopade@bostoninstituteofanalytics.org::dcc44ee8-6a65-4538-a5e1-c87e14ca7a61" providerId="AD" clId="Web-{A8A5AB48-3311-B43A-3631-9F462C1E44C8}" dt="2023-10-06T10:25:50.195" v="665" actId="1076"/>
          <ac:spMkLst>
            <pc:docMk/>
            <pc:sldMk cId="2576935323" sldId="44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0:25:26.413" v="657" actId="1076"/>
          <ac:spMkLst>
            <pc:docMk/>
            <pc:sldMk cId="2576935323" sldId="445"/>
            <ac:spMk id="9" creationId="{2FDADD92-4E39-7713-520E-D88B1D53A255}"/>
          </ac:spMkLst>
        </pc:spChg>
      </pc:sldChg>
      <pc:sldChg chg="add del replId">
        <pc:chgData name="Suraj Chopade" userId="S::suraj.chopade@bostoninstituteofanalytics.org::dcc44ee8-6a65-4538-a5e1-c87e14ca7a61" providerId="AD" clId="Web-{A8A5AB48-3311-B43A-3631-9F462C1E44C8}" dt="2023-10-06T10:26:06.773" v="667"/>
        <pc:sldMkLst>
          <pc:docMk/>
          <pc:sldMk cId="3954385333" sldId="446"/>
        </pc:sldMkLst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26:40.478" v="681" actId="1076"/>
        <pc:sldMkLst>
          <pc:docMk/>
          <pc:sldMk cId="1173246912" sldId="447"/>
        </pc:sldMkLst>
        <pc:spChg chg="mod">
          <ac:chgData name="Suraj Chopade" userId="S::suraj.chopade@bostoninstituteofanalytics.org::dcc44ee8-6a65-4538-a5e1-c87e14ca7a61" providerId="AD" clId="Web-{A8A5AB48-3311-B43A-3631-9F462C1E44C8}" dt="2023-10-06T10:26:40.478" v="681" actId="1076"/>
          <ac:spMkLst>
            <pc:docMk/>
            <pc:sldMk cId="1173246912" sldId="447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49:01.766" v="710" actId="20577"/>
        <pc:sldMkLst>
          <pc:docMk/>
          <pc:sldMk cId="1067643113" sldId="448"/>
        </pc:sldMkLst>
        <pc:spChg chg="mod">
          <ac:chgData name="Suraj Chopade" userId="S::suraj.chopade@bostoninstituteofanalytics.org::dcc44ee8-6a65-4538-a5e1-c87e14ca7a61" providerId="AD" clId="Web-{A8A5AB48-3311-B43A-3631-9F462C1E44C8}" dt="2023-10-06T10:49:01.766" v="710" actId="20577"/>
          <ac:spMkLst>
            <pc:docMk/>
            <pc:sldMk cId="1067643113" sldId="44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0:48:27.671" v="696" actId="1076"/>
          <ac:spMkLst>
            <pc:docMk/>
            <pc:sldMk cId="1067643113" sldId="448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50:53.989" v="744" actId="20577"/>
        <pc:sldMkLst>
          <pc:docMk/>
          <pc:sldMk cId="1674932042" sldId="449"/>
        </pc:sldMkLst>
        <pc:spChg chg="mod">
          <ac:chgData name="Suraj Chopade" userId="S::suraj.chopade@bostoninstituteofanalytics.org::dcc44ee8-6a65-4538-a5e1-c87e14ca7a61" providerId="AD" clId="Web-{A8A5AB48-3311-B43A-3631-9F462C1E44C8}" dt="2023-10-06T10:50:53.989" v="744" actId="20577"/>
          <ac:spMkLst>
            <pc:docMk/>
            <pc:sldMk cId="1674932042" sldId="449"/>
            <ac:spMk id="2" creationId="{F7761F45-99CF-5094-8BAE-64DDA34139B5}"/>
          </ac:spMkLst>
        </pc:spChg>
      </pc:sldChg>
      <pc:sldChg chg="addSp modSp add replId">
        <pc:chgData name="Suraj Chopade" userId="S::suraj.chopade@bostoninstituteofanalytics.org::dcc44ee8-6a65-4538-a5e1-c87e14ca7a61" providerId="AD" clId="Web-{A8A5AB48-3311-B43A-3631-9F462C1E44C8}" dt="2023-10-06T10:54:20.435" v="790" actId="1076"/>
        <pc:sldMkLst>
          <pc:docMk/>
          <pc:sldMk cId="4206720302" sldId="450"/>
        </pc:sldMkLst>
        <pc:spChg chg="mod">
          <ac:chgData name="Suraj Chopade" userId="S::suraj.chopade@bostoninstituteofanalytics.org::dcc44ee8-6a65-4538-a5e1-c87e14ca7a61" providerId="AD" clId="Web-{A8A5AB48-3311-B43A-3631-9F462C1E44C8}" dt="2023-10-06T10:54:16.341" v="788" actId="20577"/>
          <ac:spMkLst>
            <pc:docMk/>
            <pc:sldMk cId="4206720302" sldId="450"/>
            <ac:spMk id="2" creationId="{F7761F45-99CF-5094-8BAE-64DDA34139B5}"/>
          </ac:spMkLst>
        </pc:spChg>
        <pc:picChg chg="add mod">
          <ac:chgData name="Suraj Chopade" userId="S::suraj.chopade@bostoninstituteofanalytics.org::dcc44ee8-6a65-4538-a5e1-c87e14ca7a61" providerId="AD" clId="Web-{A8A5AB48-3311-B43A-3631-9F462C1E44C8}" dt="2023-10-06T10:54:20.435" v="790" actId="1076"/>
          <ac:picMkLst>
            <pc:docMk/>
            <pc:sldMk cId="4206720302" sldId="450"/>
            <ac:picMk id="3" creationId="{03EEBF63-FF83-3F9A-F8E1-9B9C02099AF0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A8A5AB48-3311-B43A-3631-9F462C1E44C8}" dt="2023-10-06T10:54:34.670" v="794" actId="20577"/>
        <pc:sldMkLst>
          <pc:docMk/>
          <pc:sldMk cId="323007175" sldId="451"/>
        </pc:sldMkLst>
        <pc:spChg chg="mod">
          <ac:chgData name="Suraj Chopade" userId="S::suraj.chopade@bostoninstituteofanalytics.org::dcc44ee8-6a65-4538-a5e1-c87e14ca7a61" providerId="AD" clId="Web-{A8A5AB48-3311-B43A-3631-9F462C1E44C8}" dt="2023-10-06T10:54:34.670" v="794" actId="20577"/>
          <ac:spMkLst>
            <pc:docMk/>
            <pc:sldMk cId="323007175" sldId="451"/>
            <ac:spMk id="2" creationId="{F7761F45-99CF-5094-8BAE-64DDA34139B5}"/>
          </ac:spMkLst>
        </pc:spChg>
        <pc:picChg chg="del">
          <ac:chgData name="Suraj Chopade" userId="S::suraj.chopade@bostoninstituteofanalytics.org::dcc44ee8-6a65-4538-a5e1-c87e14ca7a61" providerId="AD" clId="Web-{A8A5AB48-3311-B43A-3631-9F462C1E44C8}" dt="2023-10-06T10:54:31.201" v="793"/>
          <ac:picMkLst>
            <pc:docMk/>
            <pc:sldMk cId="323007175" sldId="451"/>
            <ac:picMk id="3" creationId="{03EEBF63-FF83-3F9A-F8E1-9B9C02099AF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1:05:08.727" v="854" actId="1076"/>
        <pc:sldMkLst>
          <pc:docMk/>
          <pc:sldMk cId="1595534070" sldId="452"/>
        </pc:sldMkLst>
        <pc:spChg chg="mod">
          <ac:chgData name="Suraj Chopade" userId="S::suraj.chopade@bostoninstituteofanalytics.org::dcc44ee8-6a65-4538-a5e1-c87e14ca7a61" providerId="AD" clId="Web-{A8A5AB48-3311-B43A-3631-9F462C1E44C8}" dt="2023-10-06T11:04:38.538" v="849" actId="1076"/>
          <ac:spMkLst>
            <pc:docMk/>
            <pc:sldMk cId="1595534070" sldId="45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05:08.727" v="854" actId="1076"/>
          <ac:spMkLst>
            <pc:docMk/>
            <pc:sldMk cId="1595534070" sldId="452"/>
            <ac:spMk id="9" creationId="{2FDADD92-4E39-7713-520E-D88B1D53A255}"/>
          </ac:spMkLst>
        </pc:spChg>
        <pc:picChg chg="add del mod">
          <ac:chgData name="Suraj Chopade" userId="S::suraj.chopade@bostoninstituteofanalytics.org::dcc44ee8-6a65-4538-a5e1-c87e14ca7a61" providerId="AD" clId="Web-{A8A5AB48-3311-B43A-3631-9F462C1E44C8}" dt="2023-10-06T11:02:44.612" v="833"/>
          <ac:picMkLst>
            <pc:docMk/>
            <pc:sldMk cId="1595534070" sldId="452"/>
            <ac:picMk id="3" creationId="{3281B23C-98DB-24FA-0BF1-D1FD70E47974}"/>
          </ac:picMkLst>
        </pc:picChg>
        <pc:picChg chg="add del mod modCrop">
          <ac:chgData name="Suraj Chopade" userId="S::suraj.chopade@bostoninstituteofanalytics.org::dcc44ee8-6a65-4538-a5e1-c87e14ca7a61" providerId="AD" clId="Web-{A8A5AB48-3311-B43A-3631-9F462C1E44C8}" dt="2023-10-06T11:04:24.538" v="845"/>
          <ac:picMkLst>
            <pc:docMk/>
            <pc:sldMk cId="1595534070" sldId="452"/>
            <ac:picMk id="4" creationId="{13019247-C240-FA26-56EB-58206266461D}"/>
          </ac:picMkLst>
        </pc:picChg>
        <pc:picChg chg="add mod">
          <ac:chgData name="Suraj Chopade" userId="S::suraj.chopade@bostoninstituteofanalytics.org::dcc44ee8-6a65-4538-a5e1-c87e14ca7a61" providerId="AD" clId="Web-{A8A5AB48-3311-B43A-3631-9F462C1E44C8}" dt="2023-10-06T11:04:56.367" v="853" actId="1076"/>
          <ac:picMkLst>
            <pc:docMk/>
            <pc:sldMk cId="1595534070" sldId="452"/>
            <ac:picMk id="5" creationId="{F516BAE0-4E7C-C893-0745-96E97294631E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A8A5AB48-3311-B43A-3631-9F462C1E44C8}" dt="2023-10-06T11:10:18.817" v="900" actId="1076"/>
        <pc:sldMkLst>
          <pc:docMk/>
          <pc:sldMk cId="1591311205" sldId="453"/>
        </pc:sldMkLst>
        <pc:spChg chg="mod">
          <ac:chgData name="Suraj Chopade" userId="S::suraj.chopade@bostoninstituteofanalytics.org::dcc44ee8-6a65-4538-a5e1-c87e14ca7a61" providerId="AD" clId="Web-{A8A5AB48-3311-B43A-3631-9F462C1E44C8}" dt="2023-10-06T11:10:18.817" v="900" actId="1076"/>
          <ac:spMkLst>
            <pc:docMk/>
            <pc:sldMk cId="1591311205" sldId="45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10:02.098" v="894" actId="1076"/>
          <ac:spMkLst>
            <pc:docMk/>
            <pc:sldMk cId="1591311205" sldId="453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A8A5AB48-3311-B43A-3631-9F462C1E44C8}" dt="2023-10-06T11:08:31.282" v="856"/>
          <ac:picMkLst>
            <pc:docMk/>
            <pc:sldMk cId="1591311205" sldId="453"/>
            <ac:picMk id="5" creationId="{F516BAE0-4E7C-C893-0745-96E97294631E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1:20:33.389" v="1008" actId="1076"/>
        <pc:sldMkLst>
          <pc:docMk/>
          <pc:sldMk cId="2861796006" sldId="454"/>
        </pc:sldMkLst>
        <pc:spChg chg="mod">
          <ac:chgData name="Suraj Chopade" userId="S::suraj.chopade@bostoninstituteofanalytics.org::dcc44ee8-6a65-4538-a5e1-c87e14ca7a61" providerId="AD" clId="Web-{A8A5AB48-3311-B43A-3631-9F462C1E44C8}" dt="2023-10-06T11:20:33.389" v="1008" actId="1076"/>
          <ac:spMkLst>
            <pc:docMk/>
            <pc:sldMk cId="2861796006" sldId="454"/>
            <ac:spMk id="2" creationId="{F7761F45-99CF-5094-8BAE-64DDA34139B5}"/>
          </ac:spMkLst>
        </pc:spChg>
        <pc:spChg chg="add del mod">
          <ac:chgData name="Suraj Chopade" userId="S::suraj.chopade@bostoninstituteofanalytics.org::dcc44ee8-6a65-4538-a5e1-c87e14ca7a61" providerId="AD" clId="Web-{A8A5AB48-3311-B43A-3631-9F462C1E44C8}" dt="2023-10-06T11:19:19.230" v="982"/>
          <ac:spMkLst>
            <pc:docMk/>
            <pc:sldMk cId="2861796006" sldId="454"/>
            <ac:spMk id="5" creationId="{9A378F9A-2043-5BE3-EC44-6521FEBA7EE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11:25.789" v="916" actId="1076"/>
          <ac:spMkLst>
            <pc:docMk/>
            <pc:sldMk cId="2861796006" sldId="454"/>
            <ac:spMk id="9" creationId="{2FDADD92-4E39-7713-520E-D88B1D53A255}"/>
          </ac:spMkLst>
        </pc:spChg>
        <pc:graphicFrameChg chg="add mod modGraphic">
          <ac:chgData name="Suraj Chopade" userId="S::suraj.chopade@bostoninstituteofanalytics.org::dcc44ee8-6a65-4538-a5e1-c87e14ca7a61" providerId="AD" clId="Web-{A8A5AB48-3311-B43A-3631-9F462C1E44C8}" dt="2023-10-06T11:20:26.857" v="1007" actId="1076"/>
          <ac:graphicFrameMkLst>
            <pc:docMk/>
            <pc:sldMk cId="2861796006" sldId="454"/>
            <ac:graphicFrameMk id="4" creationId="{094F84DF-F9CC-9CC8-F08E-B80EB171E9A3}"/>
          </ac:graphicFrameMkLst>
        </pc:graphicFrame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1:23:10.129" v="1039" actId="1076"/>
        <pc:sldMkLst>
          <pc:docMk/>
          <pc:sldMk cId="1858385530" sldId="455"/>
        </pc:sldMkLst>
        <pc:spChg chg="del mod">
          <ac:chgData name="Suraj Chopade" userId="S::suraj.chopade@bostoninstituteofanalytics.org::dcc44ee8-6a65-4538-a5e1-c87e14ca7a61" providerId="AD" clId="Web-{A8A5AB48-3311-B43A-3631-9F462C1E44C8}" dt="2023-10-06T11:20:47.780" v="1011"/>
          <ac:spMkLst>
            <pc:docMk/>
            <pc:sldMk cId="1858385530" sldId="45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22:45.144" v="1038" actId="14100"/>
          <ac:spMkLst>
            <pc:docMk/>
            <pc:sldMk cId="1858385530" sldId="455"/>
            <ac:spMk id="5" creationId="{9A378F9A-2043-5BE3-EC44-6521FEBA7EE1}"/>
          </ac:spMkLst>
        </pc:spChg>
        <pc:graphicFrameChg chg="del">
          <ac:chgData name="Suraj Chopade" userId="S::suraj.chopade@bostoninstituteofanalytics.org::dcc44ee8-6a65-4538-a5e1-c87e14ca7a61" providerId="AD" clId="Web-{A8A5AB48-3311-B43A-3631-9F462C1E44C8}" dt="2023-10-06T11:20:57.280" v="1013"/>
          <ac:graphicFrameMkLst>
            <pc:docMk/>
            <pc:sldMk cId="1858385530" sldId="455"/>
            <ac:graphicFrameMk id="4" creationId="{094F84DF-F9CC-9CC8-F08E-B80EB171E9A3}"/>
          </ac:graphicFrameMkLst>
        </pc:graphicFrameChg>
        <pc:picChg chg="add mod">
          <ac:chgData name="Suraj Chopade" userId="S::suraj.chopade@bostoninstituteofanalytics.org::dcc44ee8-6a65-4538-a5e1-c87e14ca7a61" providerId="AD" clId="Web-{A8A5AB48-3311-B43A-3631-9F462C1E44C8}" dt="2023-10-06T11:23:10.129" v="1039" actId="1076"/>
          <ac:picMkLst>
            <pc:docMk/>
            <pc:sldMk cId="1858385530" sldId="455"/>
            <ac:picMk id="3" creationId="{4932EDBE-A5F0-885D-8F9F-1364A8906F4D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A8A5AB48-3311-B43A-3631-9F462C1E44C8}" dt="2023-10-06T11:33:30.889" v="1083" actId="1076"/>
        <pc:sldMkLst>
          <pc:docMk/>
          <pc:sldMk cId="1887600283" sldId="456"/>
        </pc:sldMkLst>
        <pc:spChg chg="mod">
          <ac:chgData name="Suraj Chopade" userId="S::suraj.chopade@bostoninstituteofanalytics.org::dcc44ee8-6a65-4538-a5e1-c87e14ca7a61" providerId="AD" clId="Web-{A8A5AB48-3311-B43A-3631-9F462C1E44C8}" dt="2023-10-06T11:33:30.889" v="1083" actId="1076"/>
          <ac:spMkLst>
            <pc:docMk/>
            <pc:sldMk cId="1887600283" sldId="456"/>
            <ac:spMk id="5" creationId="{9A378F9A-2043-5BE3-EC44-6521FEBA7EE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32:04.948" v="1050" actId="1076"/>
          <ac:spMkLst>
            <pc:docMk/>
            <pc:sldMk cId="1887600283" sldId="456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A8A5AB48-3311-B43A-3631-9F462C1E44C8}" dt="2023-10-06T11:32:17.573" v="1051"/>
          <ac:picMkLst>
            <pc:docMk/>
            <pc:sldMk cId="1887600283" sldId="456"/>
            <ac:picMk id="3" creationId="{4932EDBE-A5F0-885D-8F9F-1364A8906F4D}"/>
          </ac:picMkLst>
        </pc:pic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1:36:22.005" v="1131" actId="14100"/>
        <pc:sldMkLst>
          <pc:docMk/>
          <pc:sldMk cId="712815863" sldId="457"/>
        </pc:sldMkLst>
        <pc:spChg chg="mod">
          <ac:chgData name="Suraj Chopade" userId="S::suraj.chopade@bostoninstituteofanalytics.org::dcc44ee8-6a65-4538-a5e1-c87e14ca7a61" providerId="AD" clId="Web-{A8A5AB48-3311-B43A-3631-9F462C1E44C8}" dt="2023-10-06T11:34:39.329" v="1099" actId="20577"/>
          <ac:spMkLst>
            <pc:docMk/>
            <pc:sldMk cId="712815863" sldId="457"/>
            <ac:spMk id="5" creationId="{9A378F9A-2043-5BE3-EC44-6521FEBA7EE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36:22.005" v="1131" actId="14100"/>
          <ac:spMkLst>
            <pc:docMk/>
            <pc:sldMk cId="712815863" sldId="457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1:41:53.174" v="1139" actId="20577"/>
        <pc:sldMkLst>
          <pc:docMk/>
          <pc:sldMk cId="1830708" sldId="458"/>
        </pc:sldMkLst>
        <pc:spChg chg="add del mod">
          <ac:chgData name="Suraj Chopade" userId="S::suraj.chopade@bostoninstituteofanalytics.org::dcc44ee8-6a65-4538-a5e1-c87e14ca7a61" providerId="AD" clId="Web-{A8A5AB48-3311-B43A-3631-9F462C1E44C8}" dt="2023-10-06T11:36:36.115" v="1136"/>
          <ac:spMkLst>
            <pc:docMk/>
            <pc:sldMk cId="1830708" sldId="458"/>
            <ac:spMk id="2" creationId="{82E4D020-C4C2-62DA-8C4F-EEA27AF39A3A}"/>
          </ac:spMkLst>
        </pc:spChg>
        <pc:spChg chg="add">
          <ac:chgData name="Suraj Chopade" userId="S::suraj.chopade@bostoninstituteofanalytics.org::dcc44ee8-6a65-4538-a5e1-c87e14ca7a61" providerId="AD" clId="Web-{A8A5AB48-3311-B43A-3631-9F462C1E44C8}" dt="2023-10-06T11:36:42.584" v="1137"/>
          <ac:spMkLst>
            <pc:docMk/>
            <pc:sldMk cId="1830708" sldId="458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41:53.174" v="1139" actId="20577"/>
          <ac:spMkLst>
            <pc:docMk/>
            <pc:sldMk cId="1830708" sldId="458"/>
            <ac:spMk id="5" creationId="{9A378F9A-2043-5BE3-EC44-6521FEBA7EE1}"/>
          </ac:spMkLst>
        </pc:spChg>
        <pc:spChg chg="del">
          <ac:chgData name="Suraj Chopade" userId="S::suraj.chopade@bostoninstituteofanalytics.org::dcc44ee8-6a65-4538-a5e1-c87e14ca7a61" providerId="AD" clId="Web-{A8A5AB48-3311-B43A-3631-9F462C1E44C8}" dt="2023-10-06T11:36:27.255" v="1132"/>
          <ac:spMkLst>
            <pc:docMk/>
            <pc:sldMk cId="1830708" sldId="458"/>
            <ac:spMk id="9" creationId="{2FDADD92-4E39-7713-520E-D88B1D53A255}"/>
          </ac:spMkLst>
        </pc:spChg>
      </pc:sldChg>
      <pc:sldChg chg="add del replId">
        <pc:chgData name="Suraj Chopade" userId="S::suraj.chopade@bostoninstituteofanalytics.org::dcc44ee8-6a65-4538-a5e1-c87e14ca7a61" providerId="AD" clId="Web-{A8A5AB48-3311-B43A-3631-9F462C1E44C8}" dt="2023-10-06T11:42:15.363" v="1141"/>
        <pc:sldMkLst>
          <pc:docMk/>
          <pc:sldMk cId="3562238873" sldId="459"/>
        </pc:sldMkLst>
      </pc:sldChg>
      <pc:sldChg chg="addSp modSp add replId">
        <pc:chgData name="Suraj Chopade" userId="S::suraj.chopade@bostoninstituteofanalytics.org::dcc44ee8-6a65-4538-a5e1-c87e14ca7a61" providerId="AD" clId="Web-{A8A5AB48-3311-B43A-3631-9F462C1E44C8}" dt="2023-10-06T12:11:07.479" v="1313" actId="20577"/>
        <pc:sldMkLst>
          <pc:docMk/>
          <pc:sldMk cId="2059826743" sldId="460"/>
        </pc:sldMkLst>
        <pc:spChg chg="add mod">
          <ac:chgData name="Suraj Chopade" userId="S::suraj.chopade@bostoninstituteofanalytics.org::dcc44ee8-6a65-4538-a5e1-c87e14ca7a61" providerId="AD" clId="Web-{A8A5AB48-3311-B43A-3631-9F462C1E44C8}" dt="2023-10-06T11:49:49.537" v="1192" actId="1076"/>
          <ac:spMkLst>
            <pc:docMk/>
            <pc:sldMk cId="2059826743" sldId="460"/>
            <ac:spMk id="3" creationId="{AB031079-3BE0-5D30-3308-9AD7955FEC46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2:11:07.479" v="1313" actId="20577"/>
          <ac:spMkLst>
            <pc:docMk/>
            <pc:sldMk cId="2059826743" sldId="460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50:09.726" v="1199" actId="14100"/>
          <ac:spMkLst>
            <pc:docMk/>
            <pc:sldMk cId="2059826743" sldId="460"/>
            <ac:spMk id="5" creationId="{9A378F9A-2043-5BE3-EC44-6521FEBA7EE1}"/>
          </ac:spMkLst>
        </pc:spChg>
        <pc:picChg chg="add mod">
          <ac:chgData name="Suraj Chopade" userId="S::suraj.chopade@bostoninstituteofanalytics.org::dcc44ee8-6a65-4538-a5e1-c87e14ca7a61" providerId="AD" clId="Web-{A8A5AB48-3311-B43A-3631-9F462C1E44C8}" dt="2023-10-06T11:49:53.538" v="1193" actId="1076"/>
          <ac:picMkLst>
            <pc:docMk/>
            <pc:sldMk cId="2059826743" sldId="460"/>
            <ac:picMk id="2" creationId="{3FB9CDC4-B2C6-91C5-3DBB-B2CD94A6F5E2}"/>
          </ac:picMkLst>
        </pc:picChg>
      </pc:sldChg>
      <pc:sldChg chg="addSp delSp modSp add ord replId">
        <pc:chgData name="Suraj Chopade" userId="S::suraj.chopade@bostoninstituteofanalytics.org::dcc44ee8-6a65-4538-a5e1-c87e14ca7a61" providerId="AD" clId="Web-{A8A5AB48-3311-B43A-3631-9F462C1E44C8}" dt="2023-10-06T12:21:02.582" v="1435"/>
        <pc:sldMkLst>
          <pc:docMk/>
          <pc:sldMk cId="702833047" sldId="461"/>
        </pc:sldMkLst>
        <pc:spChg chg="del">
          <ac:chgData name="Suraj Chopade" userId="S::suraj.chopade@bostoninstituteofanalytics.org::dcc44ee8-6a65-4538-a5e1-c87e14ca7a61" providerId="AD" clId="Web-{A8A5AB48-3311-B43A-3631-9F462C1E44C8}" dt="2023-10-06T11:51:28.213" v="1203"/>
          <ac:spMkLst>
            <pc:docMk/>
            <pc:sldMk cId="702833047" sldId="461"/>
            <ac:spMk id="3" creationId="{AB031079-3BE0-5D30-3308-9AD7955FEC46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2:11:13.433" v="1315" actId="20577"/>
          <ac:spMkLst>
            <pc:docMk/>
            <pc:sldMk cId="702833047" sldId="461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2:19:42.547" v="1397" actId="1076"/>
          <ac:spMkLst>
            <pc:docMk/>
            <pc:sldMk cId="702833047" sldId="461"/>
            <ac:spMk id="5" creationId="{9A378F9A-2043-5BE3-EC44-6521FEBA7EE1}"/>
          </ac:spMkLst>
        </pc:spChg>
        <pc:graphicFrameChg chg="add mod modGraphic">
          <ac:chgData name="Suraj Chopade" userId="S::suraj.chopade@bostoninstituteofanalytics.org::dcc44ee8-6a65-4538-a5e1-c87e14ca7a61" providerId="AD" clId="Web-{A8A5AB48-3311-B43A-3631-9F462C1E44C8}" dt="2023-10-06T12:21:02.582" v="1435"/>
          <ac:graphicFrameMkLst>
            <pc:docMk/>
            <pc:sldMk cId="702833047" sldId="461"/>
            <ac:graphicFrameMk id="8" creationId="{79B7F451-491C-2BD7-1C22-FF4C9D86A94A}"/>
          </ac:graphicFrameMkLst>
        </pc:graphicFrameChg>
        <pc:picChg chg="del">
          <ac:chgData name="Suraj Chopade" userId="S::suraj.chopade@bostoninstituteofanalytics.org::dcc44ee8-6a65-4538-a5e1-c87e14ca7a61" providerId="AD" clId="Web-{A8A5AB48-3311-B43A-3631-9F462C1E44C8}" dt="2023-10-06T11:51:24.776" v="1202"/>
          <ac:picMkLst>
            <pc:docMk/>
            <pc:sldMk cId="702833047" sldId="461"/>
            <ac:picMk id="2" creationId="{3FB9CDC4-B2C6-91C5-3DBB-B2CD94A6F5E2}"/>
          </ac:picMkLst>
        </pc:picChg>
        <pc:picChg chg="add del mod">
          <ac:chgData name="Suraj Chopade" userId="S::suraj.chopade@bostoninstituteofanalytics.org::dcc44ee8-6a65-4538-a5e1-c87e14ca7a61" providerId="AD" clId="Web-{A8A5AB48-3311-B43A-3631-9F462C1E44C8}" dt="2023-10-06T12:20:14.533" v="1413"/>
          <ac:picMkLst>
            <pc:docMk/>
            <pc:sldMk cId="702833047" sldId="461"/>
            <ac:picMk id="9" creationId="{BAD1E9C0-EECE-0722-47C6-5D80C3179E38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A8A5AB48-3311-B43A-3631-9F462C1E44C8}" dt="2023-10-06T12:16:37.227" v="1364" actId="20577"/>
        <pc:sldMkLst>
          <pc:docMk/>
          <pc:sldMk cId="4117235266" sldId="462"/>
        </pc:sldMkLst>
        <pc:spChg chg="mod">
          <ac:chgData name="Suraj Chopade" userId="S::suraj.chopade@bostoninstituteofanalytics.org::dcc44ee8-6a65-4538-a5e1-c87e14ca7a61" providerId="AD" clId="Web-{A8A5AB48-3311-B43A-3631-9F462C1E44C8}" dt="2023-10-06T12:16:37.227" v="1364" actId="20577"/>
          <ac:spMkLst>
            <pc:docMk/>
            <pc:sldMk cId="4117235266" sldId="462"/>
            <ac:spMk id="5" creationId="{9A378F9A-2043-5BE3-EC44-6521FEBA7EE1}"/>
          </ac:spMkLst>
        </pc:spChg>
        <pc:graphicFrameChg chg="del">
          <ac:chgData name="Suraj Chopade" userId="S::suraj.chopade@bostoninstituteofanalytics.org::dcc44ee8-6a65-4538-a5e1-c87e14ca7a61" providerId="AD" clId="Web-{A8A5AB48-3311-B43A-3631-9F462C1E44C8}" dt="2023-10-06T12:12:12.638" v="1321"/>
          <ac:graphicFrameMkLst>
            <pc:docMk/>
            <pc:sldMk cId="4117235266" sldId="462"/>
            <ac:graphicFrameMk id="8" creationId="{79B7F451-491C-2BD7-1C22-FF4C9D86A94A}"/>
          </ac:graphicFrameMkLst>
        </pc:graphicFrameChg>
      </pc:sldChg>
      <pc:sldChg chg="delSp modSp add replId">
        <pc:chgData name="Suraj Chopade" userId="S::suraj.chopade@bostoninstituteofanalytics.org::dcc44ee8-6a65-4538-a5e1-c87e14ca7a61" providerId="AD" clId="Web-{A8A5AB48-3311-B43A-3631-9F462C1E44C8}" dt="2023-10-06T12:24:03.699" v="1462" actId="1076"/>
        <pc:sldMkLst>
          <pc:docMk/>
          <pc:sldMk cId="3850761227" sldId="463"/>
        </pc:sldMkLst>
        <pc:spChg chg="mod">
          <ac:chgData name="Suraj Chopade" userId="S::suraj.chopade@bostoninstituteofanalytics.org::dcc44ee8-6a65-4538-a5e1-c87e14ca7a61" providerId="AD" clId="Web-{A8A5AB48-3311-B43A-3631-9F462C1E44C8}" dt="2023-10-06T12:24:03.699" v="1462" actId="1076"/>
          <ac:spMkLst>
            <pc:docMk/>
            <pc:sldMk cId="3850761227" sldId="463"/>
            <ac:spMk id="5" creationId="{9A378F9A-2043-5BE3-EC44-6521FEBA7EE1}"/>
          </ac:spMkLst>
        </pc:spChg>
        <pc:graphicFrameChg chg="del">
          <ac:chgData name="Suraj Chopade" userId="S::suraj.chopade@bostoninstituteofanalytics.org::dcc44ee8-6a65-4538-a5e1-c87e14ca7a61" providerId="AD" clId="Web-{A8A5AB48-3311-B43A-3631-9F462C1E44C8}" dt="2023-10-06T12:22:17.694" v="1439"/>
          <ac:graphicFrameMkLst>
            <pc:docMk/>
            <pc:sldMk cId="3850761227" sldId="463"/>
            <ac:graphicFrameMk id="8" creationId="{79B7F451-491C-2BD7-1C22-FF4C9D86A94A}"/>
          </ac:graphicFrameMkLst>
        </pc:graphicFrame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2:28:37.616" v="1494" actId="14100"/>
        <pc:sldMkLst>
          <pc:docMk/>
          <pc:sldMk cId="835093248" sldId="464"/>
        </pc:sldMkLst>
        <pc:spChg chg="mod">
          <ac:chgData name="Suraj Chopade" userId="S::suraj.chopade@bostoninstituteofanalytics.org::dcc44ee8-6a65-4538-a5e1-c87e14ca7a61" providerId="AD" clId="Web-{A8A5AB48-3311-B43A-3631-9F462C1E44C8}" dt="2023-10-06T12:27:09.613" v="1485" actId="1076"/>
          <ac:spMkLst>
            <pc:docMk/>
            <pc:sldMk cId="835093248" sldId="464"/>
            <ac:spMk id="5" creationId="{9A378F9A-2043-5BE3-EC44-6521FEBA7EE1}"/>
          </ac:spMkLst>
        </pc:spChg>
        <pc:picChg chg="add del mod">
          <ac:chgData name="Suraj Chopade" userId="S::suraj.chopade@bostoninstituteofanalytics.org::dcc44ee8-6a65-4538-a5e1-c87e14ca7a61" providerId="AD" clId="Web-{A8A5AB48-3311-B43A-3631-9F462C1E44C8}" dt="2023-10-06T12:28:22.444" v="1489"/>
          <ac:picMkLst>
            <pc:docMk/>
            <pc:sldMk cId="835093248" sldId="464"/>
            <ac:picMk id="2" creationId="{6187B1F1-882E-D8D4-BE9C-D0B266E58E9D}"/>
          </ac:picMkLst>
        </pc:picChg>
        <pc:picChg chg="add mod">
          <ac:chgData name="Suraj Chopade" userId="S::suraj.chopade@bostoninstituteofanalytics.org::dcc44ee8-6a65-4538-a5e1-c87e14ca7a61" providerId="AD" clId="Web-{A8A5AB48-3311-B43A-3631-9F462C1E44C8}" dt="2023-10-06T12:28:37.616" v="1494" actId="14100"/>
          <ac:picMkLst>
            <pc:docMk/>
            <pc:sldMk cId="835093248" sldId="464"/>
            <ac:picMk id="3" creationId="{7DB8BA04-E16A-6EA0-F03D-D0DE43E0A514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2:33:22.909" v="1584" actId="20577"/>
        <pc:sldMkLst>
          <pc:docMk/>
          <pc:sldMk cId="1494545723" sldId="465"/>
        </pc:sldMkLst>
        <pc:spChg chg="mod">
          <ac:chgData name="Suraj Chopade" userId="S::suraj.chopade@bostoninstituteofanalytics.org::dcc44ee8-6a65-4538-a5e1-c87e14ca7a61" providerId="AD" clId="Web-{A8A5AB48-3311-B43A-3631-9F462C1E44C8}" dt="2023-10-06T12:33:22.909" v="1584" actId="20577"/>
          <ac:spMkLst>
            <pc:docMk/>
            <pc:sldMk cId="1494545723" sldId="465"/>
            <ac:spMk id="5" creationId="{9A378F9A-2043-5BE3-EC44-6521FEBA7EE1}"/>
          </ac:spMkLst>
        </pc:spChg>
        <pc:picChg chg="add del mod">
          <ac:chgData name="Suraj Chopade" userId="S::suraj.chopade@bostoninstituteofanalytics.org::dcc44ee8-6a65-4538-a5e1-c87e14ca7a61" providerId="AD" clId="Web-{A8A5AB48-3311-B43A-3631-9F462C1E44C8}" dt="2023-10-06T12:32:31.548" v="1551"/>
          <ac:picMkLst>
            <pc:docMk/>
            <pc:sldMk cId="1494545723" sldId="465"/>
            <ac:picMk id="2" creationId="{91D494F2-7DC6-3A89-53B4-3DE4135868A7}"/>
          </ac:picMkLst>
        </pc:picChg>
        <pc:picChg chg="del">
          <ac:chgData name="Suraj Chopade" userId="S::suraj.chopade@bostoninstituteofanalytics.org::dcc44ee8-6a65-4538-a5e1-c87e14ca7a61" providerId="AD" clId="Web-{A8A5AB48-3311-B43A-3631-9F462C1E44C8}" dt="2023-10-06T12:29:55.635" v="1505"/>
          <ac:picMkLst>
            <pc:docMk/>
            <pc:sldMk cId="1494545723" sldId="465"/>
            <ac:picMk id="3" creationId="{7DB8BA04-E16A-6EA0-F03D-D0DE43E0A514}"/>
          </ac:picMkLst>
        </pc:picChg>
      </pc:sldChg>
      <pc:sldChg chg="add del replId">
        <pc:chgData name="Suraj Chopade" userId="S::suraj.chopade@bostoninstituteofanalytics.org::dcc44ee8-6a65-4538-a5e1-c87e14ca7a61" providerId="AD" clId="Web-{A8A5AB48-3311-B43A-3631-9F462C1E44C8}" dt="2023-10-06T12:25:41.406" v="1467"/>
        <pc:sldMkLst>
          <pc:docMk/>
          <pc:sldMk cId="2164602217" sldId="465"/>
        </pc:sldMkLst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2:36:15.322" v="1613" actId="1076"/>
        <pc:sldMkLst>
          <pc:docMk/>
          <pc:sldMk cId="2989528000" sldId="466"/>
        </pc:sldMkLst>
        <pc:spChg chg="mod">
          <ac:chgData name="Suraj Chopade" userId="S::suraj.chopade@bostoninstituteofanalytics.org::dcc44ee8-6a65-4538-a5e1-c87e14ca7a61" providerId="AD" clId="Web-{A8A5AB48-3311-B43A-3631-9F462C1E44C8}" dt="2023-10-06T12:35:25.883" v="1593" actId="1076"/>
          <ac:spMkLst>
            <pc:docMk/>
            <pc:sldMk cId="2989528000" sldId="466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2:36:15.322" v="1613" actId="1076"/>
          <ac:spMkLst>
            <pc:docMk/>
            <pc:sldMk cId="2989528000" sldId="466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2:46:29.800" v="1700" actId="20577"/>
        <pc:sldMkLst>
          <pc:docMk/>
          <pc:sldMk cId="2616984097" sldId="467"/>
        </pc:sldMkLst>
        <pc:spChg chg="mod">
          <ac:chgData name="Suraj Chopade" userId="S::suraj.chopade@bostoninstituteofanalytics.org::dcc44ee8-6a65-4538-a5e1-c87e14ca7a61" providerId="AD" clId="Web-{A8A5AB48-3311-B43A-3631-9F462C1E44C8}" dt="2023-10-06T12:46:29.800" v="1700" actId="20577"/>
          <ac:spMkLst>
            <pc:docMk/>
            <pc:sldMk cId="2616984097" sldId="467"/>
            <ac:spMk id="5" creationId="{9A378F9A-2043-5BE3-EC44-6521FEBA7EE1}"/>
          </ac:spMkLst>
        </pc:spChg>
      </pc:sldChg>
      <pc:sldChg chg="addSp delSp modSp add ord replId modNotes">
        <pc:chgData name="Suraj Chopade" userId="S::suraj.chopade@bostoninstituteofanalytics.org::dcc44ee8-6a65-4538-a5e1-c87e14ca7a61" providerId="AD" clId="Web-{A8A5AB48-3311-B43A-3631-9F462C1E44C8}" dt="2023-10-06T12:58:32.251" v="1864"/>
        <pc:sldMkLst>
          <pc:docMk/>
          <pc:sldMk cId="216333241" sldId="468"/>
        </pc:sldMkLst>
        <pc:spChg chg="del">
          <ac:chgData name="Suraj Chopade" userId="S::suraj.chopade@bostoninstituteofanalytics.org::dcc44ee8-6a65-4538-a5e1-c87e14ca7a61" providerId="AD" clId="Web-{A8A5AB48-3311-B43A-3631-9F462C1E44C8}" dt="2023-10-06T12:46:43.707" v="1702"/>
          <ac:spMkLst>
            <pc:docMk/>
            <pc:sldMk cId="216333241" sldId="468"/>
            <ac:spMk id="5" creationId="{9A378F9A-2043-5BE3-EC44-6521FEBA7EE1}"/>
          </ac:spMkLst>
        </pc:spChg>
        <pc:picChg chg="add mod">
          <ac:chgData name="Suraj Chopade" userId="S::suraj.chopade@bostoninstituteofanalytics.org::dcc44ee8-6a65-4538-a5e1-c87e14ca7a61" providerId="AD" clId="Web-{A8A5AB48-3311-B43A-3631-9F462C1E44C8}" dt="2023-10-06T12:47:44.163" v="1712" actId="14100"/>
          <ac:picMkLst>
            <pc:docMk/>
            <pc:sldMk cId="216333241" sldId="468"/>
            <ac:picMk id="2" creationId="{FF6697A2-8FE6-D245-5CDE-245F97B31418}"/>
          </ac:picMkLst>
        </pc:picChg>
      </pc:sldChg>
      <pc:sldChg chg="modSp add del replId">
        <pc:chgData name="Suraj Chopade" userId="S::suraj.chopade@bostoninstituteofanalytics.org::dcc44ee8-6a65-4538-a5e1-c87e14ca7a61" providerId="AD" clId="Web-{A8A5AB48-3311-B43A-3631-9F462C1E44C8}" dt="2023-10-06T12:54:40.398" v="1794" actId="20577"/>
        <pc:sldMkLst>
          <pc:docMk/>
          <pc:sldMk cId="1610639289" sldId="469"/>
        </pc:sldMkLst>
        <pc:spChg chg="mod">
          <ac:chgData name="Suraj Chopade" userId="S::suraj.chopade@bostoninstituteofanalytics.org::dcc44ee8-6a65-4538-a5e1-c87e14ca7a61" providerId="AD" clId="Web-{A8A5AB48-3311-B43A-3631-9F462C1E44C8}" dt="2023-10-06T12:54:40.398" v="1794" actId="20577"/>
          <ac:spMkLst>
            <pc:docMk/>
            <pc:sldMk cId="1610639289" sldId="469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2:56:21.246" v="1826" actId="20577"/>
        <pc:sldMkLst>
          <pc:docMk/>
          <pc:sldMk cId="1739691860" sldId="470"/>
        </pc:sldMkLst>
        <pc:spChg chg="mod">
          <ac:chgData name="Suraj Chopade" userId="S::suraj.chopade@bostoninstituteofanalytics.org::dcc44ee8-6a65-4538-a5e1-c87e14ca7a61" providerId="AD" clId="Web-{A8A5AB48-3311-B43A-3631-9F462C1E44C8}" dt="2023-10-06T12:56:21.246" v="1826" actId="20577"/>
          <ac:spMkLst>
            <pc:docMk/>
            <pc:sldMk cId="1739691860" sldId="470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2:57:55.468" v="1863" actId="20577"/>
        <pc:sldMkLst>
          <pc:docMk/>
          <pc:sldMk cId="3125042556" sldId="471"/>
        </pc:sldMkLst>
        <pc:spChg chg="mod">
          <ac:chgData name="Suraj Chopade" userId="S::suraj.chopade@bostoninstituteofanalytics.org::dcc44ee8-6a65-4538-a5e1-c87e14ca7a61" providerId="AD" clId="Web-{A8A5AB48-3311-B43A-3631-9F462C1E44C8}" dt="2023-10-06T12:57:55.468" v="1863" actId="20577"/>
          <ac:spMkLst>
            <pc:docMk/>
            <pc:sldMk cId="3125042556" sldId="471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04:29.906" v="1885" actId="1076"/>
        <pc:sldMkLst>
          <pc:docMk/>
          <pc:sldMk cId="153477659" sldId="472"/>
        </pc:sldMkLst>
        <pc:spChg chg="mod">
          <ac:chgData name="Suraj Chopade" userId="S::suraj.chopade@bostoninstituteofanalytics.org::dcc44ee8-6a65-4538-a5e1-c87e14ca7a61" providerId="AD" clId="Web-{A8A5AB48-3311-B43A-3631-9F462C1E44C8}" dt="2023-10-06T13:04:14.921" v="1884" actId="1076"/>
          <ac:spMkLst>
            <pc:docMk/>
            <pc:sldMk cId="153477659" sldId="472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04:29.906" v="1885" actId="1076"/>
          <ac:spMkLst>
            <pc:docMk/>
            <pc:sldMk cId="153477659" sldId="472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09:47.044" v="1945" actId="20577"/>
        <pc:sldMkLst>
          <pc:docMk/>
          <pc:sldMk cId="3663966234" sldId="473"/>
        </pc:sldMkLst>
        <pc:spChg chg="mod">
          <ac:chgData name="Suraj Chopade" userId="S::suraj.chopade@bostoninstituteofanalytics.org::dcc44ee8-6a65-4538-a5e1-c87e14ca7a61" providerId="AD" clId="Web-{A8A5AB48-3311-B43A-3631-9F462C1E44C8}" dt="2023-10-06T13:09:47.044" v="1945" actId="20577"/>
          <ac:spMkLst>
            <pc:docMk/>
            <pc:sldMk cId="3663966234" sldId="473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12:29.238" v="2008" actId="1076"/>
        <pc:sldMkLst>
          <pc:docMk/>
          <pc:sldMk cId="2092177511" sldId="474"/>
        </pc:sldMkLst>
        <pc:spChg chg="mod">
          <ac:chgData name="Suraj Chopade" userId="S::suraj.chopade@bostoninstituteofanalytics.org::dcc44ee8-6a65-4538-a5e1-c87e14ca7a61" providerId="AD" clId="Web-{A8A5AB48-3311-B43A-3631-9F462C1E44C8}" dt="2023-10-06T13:12:29.238" v="2008" actId="1076"/>
          <ac:spMkLst>
            <pc:docMk/>
            <pc:sldMk cId="2092177511" sldId="474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13:07.536" v="2022" actId="20577"/>
        <pc:sldMkLst>
          <pc:docMk/>
          <pc:sldMk cId="3546852592" sldId="475"/>
        </pc:sldMkLst>
        <pc:spChg chg="mod">
          <ac:chgData name="Suraj Chopade" userId="S::suraj.chopade@bostoninstituteofanalytics.org::dcc44ee8-6a65-4538-a5e1-c87e14ca7a61" providerId="AD" clId="Web-{A8A5AB48-3311-B43A-3631-9F462C1E44C8}" dt="2023-10-06T13:13:07.536" v="2022" actId="20577"/>
          <ac:spMkLst>
            <pc:docMk/>
            <pc:sldMk cId="3546852592" sldId="475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15:59.402" v="2089" actId="1076"/>
        <pc:sldMkLst>
          <pc:docMk/>
          <pc:sldMk cId="424723153" sldId="476"/>
        </pc:sldMkLst>
        <pc:spChg chg="mod">
          <ac:chgData name="Suraj Chopade" userId="S::suraj.chopade@bostoninstituteofanalytics.org::dcc44ee8-6a65-4538-a5e1-c87e14ca7a61" providerId="AD" clId="Web-{A8A5AB48-3311-B43A-3631-9F462C1E44C8}" dt="2023-10-06T13:15:59.402" v="2089" actId="1076"/>
          <ac:spMkLst>
            <pc:docMk/>
            <pc:sldMk cId="424723153" sldId="476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17:09.358" v="2111" actId="20577"/>
        <pc:sldMkLst>
          <pc:docMk/>
          <pc:sldMk cId="1108611396" sldId="477"/>
        </pc:sldMkLst>
        <pc:spChg chg="mod">
          <ac:chgData name="Suraj Chopade" userId="S::suraj.chopade@bostoninstituteofanalytics.org::dcc44ee8-6a65-4538-a5e1-c87e14ca7a61" providerId="AD" clId="Web-{A8A5AB48-3311-B43A-3631-9F462C1E44C8}" dt="2023-10-06T13:17:09.358" v="2111" actId="20577"/>
          <ac:spMkLst>
            <pc:docMk/>
            <pc:sldMk cId="1108611396" sldId="477"/>
            <ac:spMk id="5" creationId="{9A378F9A-2043-5BE3-EC44-6521FEBA7EE1}"/>
          </ac:spMkLst>
        </pc:spChg>
      </pc:sldChg>
      <pc:sldChg chg="add del replId">
        <pc:chgData name="Suraj Chopade" userId="S::suraj.chopade@bostoninstituteofanalytics.org::dcc44ee8-6a65-4538-a5e1-c87e14ca7a61" providerId="AD" clId="Web-{A8A5AB48-3311-B43A-3631-9F462C1E44C8}" dt="2023-10-06T13:13:23.349" v="2027"/>
        <pc:sldMkLst>
          <pc:docMk/>
          <pc:sldMk cId="3436897958" sldId="477"/>
        </pc:sldMkLst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39:04.474" v="2261" actId="14100"/>
        <pc:sldMkLst>
          <pc:docMk/>
          <pc:sldMk cId="4263391213" sldId="478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04.474" v="2261" actId="14100"/>
          <ac:spMkLst>
            <pc:docMk/>
            <pc:sldMk cId="4263391213" sldId="478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24:52.361" v="2130" actId="20577"/>
          <ac:spMkLst>
            <pc:docMk/>
            <pc:sldMk cId="4263391213" sldId="478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39:54.319" v="2266" actId="14100"/>
        <pc:sldMkLst>
          <pc:docMk/>
          <pc:sldMk cId="714322308" sldId="479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54.319" v="2266" actId="14100"/>
          <ac:spMkLst>
            <pc:docMk/>
            <pc:sldMk cId="714322308" sldId="479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26:10.802" v="2156" actId="1076"/>
          <ac:spMkLst>
            <pc:docMk/>
            <pc:sldMk cId="714322308" sldId="479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39:19.209" v="2262" actId="14100"/>
        <pc:sldMkLst>
          <pc:docMk/>
          <pc:sldMk cId="610523756" sldId="480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19.209" v="2262" actId="14100"/>
          <ac:spMkLst>
            <pc:docMk/>
            <pc:sldMk cId="610523756" sldId="480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31:21.158" v="2188" actId="20577"/>
          <ac:spMkLst>
            <pc:docMk/>
            <pc:sldMk cId="610523756" sldId="480"/>
            <ac:spMk id="5" creationId="{9A378F9A-2043-5BE3-EC44-6521FEBA7EE1}"/>
          </ac:spMkLst>
        </pc:spChg>
      </pc:sldChg>
      <pc:sldChg chg="modSp add ord replId">
        <pc:chgData name="Suraj Chopade" userId="S::suraj.chopade@bostoninstituteofanalytics.org::dcc44ee8-6a65-4538-a5e1-c87e14ca7a61" providerId="AD" clId="Web-{A8A5AB48-3311-B43A-3631-9F462C1E44C8}" dt="2023-10-06T13:39:24.037" v="2263" actId="14100"/>
        <pc:sldMkLst>
          <pc:docMk/>
          <pc:sldMk cId="1606824909" sldId="481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24.037" v="2263" actId="14100"/>
          <ac:spMkLst>
            <pc:docMk/>
            <pc:sldMk cId="1606824909" sldId="481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31:16.580" v="2187" actId="20577"/>
          <ac:spMkLst>
            <pc:docMk/>
            <pc:sldMk cId="1606824909" sldId="481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39:28.459" v="2264" actId="14100"/>
        <pc:sldMkLst>
          <pc:docMk/>
          <pc:sldMk cId="3717048252" sldId="482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28.459" v="2264" actId="14100"/>
          <ac:spMkLst>
            <pc:docMk/>
            <pc:sldMk cId="3717048252" sldId="482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33:01.506" v="2225" actId="1076"/>
          <ac:spMkLst>
            <pc:docMk/>
            <pc:sldMk cId="3717048252" sldId="482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39:32.772" v="2265" actId="14100"/>
        <pc:sldMkLst>
          <pc:docMk/>
          <pc:sldMk cId="2884690960" sldId="483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32.772" v="2265" actId="14100"/>
          <ac:spMkLst>
            <pc:docMk/>
            <pc:sldMk cId="2884690960" sldId="483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34:59.745" v="2260" actId="20577"/>
          <ac:spMkLst>
            <pc:docMk/>
            <pc:sldMk cId="2884690960" sldId="483"/>
            <ac:spMk id="5" creationId="{9A378F9A-2043-5BE3-EC44-6521FEBA7EE1}"/>
          </ac:spMkLst>
        </pc:spChg>
      </pc:sldChg>
    </pc:docChg>
  </pc:docChgLst>
  <pc:docChgLst>
    <pc:chgData name="Suraj Chopade" userId="S::suraj.chopade@bostoninstituteofanalytics.org::dcc44ee8-6a65-4538-a5e1-c87e14ca7a61" providerId="AD" clId="Web-{99E76ED9-459D-F8D6-E8C2-93E71ECEB899}"/>
    <pc:docChg chg="addSld delSld modSld">
      <pc:chgData name="Suraj Chopade" userId="S::suraj.chopade@bostoninstituteofanalytics.org::dcc44ee8-6a65-4538-a5e1-c87e14ca7a61" providerId="AD" clId="Web-{99E76ED9-459D-F8D6-E8C2-93E71ECEB899}" dt="2023-10-11T06:09:56.302" v="61"/>
      <pc:docMkLst>
        <pc:docMk/>
      </pc:docMkLst>
      <pc:sldChg chg="del">
        <pc:chgData name="Suraj Chopade" userId="S::suraj.chopade@bostoninstituteofanalytics.org::dcc44ee8-6a65-4538-a5e1-c87e14ca7a61" providerId="AD" clId="Web-{99E76ED9-459D-F8D6-E8C2-93E71ECEB899}" dt="2023-10-11T06:09:56.302" v="61"/>
        <pc:sldMkLst>
          <pc:docMk/>
          <pc:sldMk cId="1216315981" sldId="517"/>
        </pc:sldMkLst>
      </pc:sldChg>
      <pc:sldChg chg="addSp modSp">
        <pc:chgData name="Suraj Chopade" userId="S::suraj.chopade@bostoninstituteofanalytics.org::dcc44ee8-6a65-4538-a5e1-c87e14ca7a61" providerId="AD" clId="Web-{99E76ED9-459D-F8D6-E8C2-93E71ECEB899}" dt="2023-10-11T06:08:04.672" v="57"/>
        <pc:sldMkLst>
          <pc:docMk/>
          <pc:sldMk cId="696253128" sldId="518"/>
        </pc:sldMkLst>
        <pc:spChg chg="mod">
          <ac:chgData name="Suraj Chopade" userId="S::suraj.chopade@bostoninstituteofanalytics.org::dcc44ee8-6a65-4538-a5e1-c87e14ca7a61" providerId="AD" clId="Web-{99E76ED9-459D-F8D6-E8C2-93E71ECEB899}" dt="2023-10-11T05:41:08.962" v="9" actId="1076"/>
          <ac:spMkLst>
            <pc:docMk/>
            <pc:sldMk cId="696253128" sldId="518"/>
            <ac:spMk id="9" creationId="{2FDADD92-4E39-7713-520E-D88B1D53A255}"/>
          </ac:spMkLst>
        </pc:spChg>
        <pc:picChg chg="add">
          <ac:chgData name="Suraj Chopade" userId="S::suraj.chopade@bostoninstituteofanalytics.org::dcc44ee8-6a65-4538-a5e1-c87e14ca7a61" providerId="AD" clId="Web-{99E76ED9-459D-F8D6-E8C2-93E71ECEB899}" dt="2023-10-11T06:08:04.672" v="57"/>
          <ac:picMkLst>
            <pc:docMk/>
            <pc:sldMk cId="696253128" sldId="518"/>
            <ac:picMk id="4" creationId="{DE31D7F8-5D15-F8F2-B0A3-76CC70425116}"/>
          </ac:picMkLst>
        </pc:picChg>
      </pc:sldChg>
      <pc:sldChg chg="addSp modSp">
        <pc:chgData name="Suraj Chopade" userId="S::suraj.chopade@bostoninstituteofanalytics.org::dcc44ee8-6a65-4538-a5e1-c87e14ca7a61" providerId="AD" clId="Web-{99E76ED9-459D-F8D6-E8C2-93E71ECEB899}" dt="2023-10-11T06:08:07.125" v="58"/>
        <pc:sldMkLst>
          <pc:docMk/>
          <pc:sldMk cId="3421483834" sldId="519"/>
        </pc:sldMkLst>
        <pc:spChg chg="mod">
          <ac:chgData name="Suraj Chopade" userId="S::suraj.chopade@bostoninstituteofanalytics.org::dcc44ee8-6a65-4538-a5e1-c87e14ca7a61" providerId="AD" clId="Web-{99E76ED9-459D-F8D6-E8C2-93E71ECEB899}" dt="2023-10-11T05:41:24.041" v="17" actId="1076"/>
          <ac:spMkLst>
            <pc:docMk/>
            <pc:sldMk cId="3421483834" sldId="519"/>
            <ac:spMk id="9" creationId="{2FDADD92-4E39-7713-520E-D88B1D53A255}"/>
          </ac:spMkLst>
        </pc:spChg>
        <pc:picChg chg="add">
          <ac:chgData name="Suraj Chopade" userId="S::suraj.chopade@bostoninstituteofanalytics.org::dcc44ee8-6a65-4538-a5e1-c87e14ca7a61" providerId="AD" clId="Web-{99E76ED9-459D-F8D6-E8C2-93E71ECEB899}" dt="2023-10-11T06:08:07.125" v="58"/>
          <ac:picMkLst>
            <pc:docMk/>
            <pc:sldMk cId="3421483834" sldId="519"/>
            <ac:picMk id="4" creationId="{4102BC3F-BAC8-024F-4623-B02D3DB57FB2}"/>
          </ac:picMkLst>
        </pc:picChg>
      </pc:sldChg>
      <pc:sldChg chg="addSp">
        <pc:chgData name="Suraj Chopade" userId="S::suraj.chopade@bostoninstituteofanalytics.org::dcc44ee8-6a65-4538-a5e1-c87e14ca7a61" providerId="AD" clId="Web-{99E76ED9-459D-F8D6-E8C2-93E71ECEB899}" dt="2023-10-11T06:08:11.110" v="59"/>
        <pc:sldMkLst>
          <pc:docMk/>
          <pc:sldMk cId="3840755790" sldId="521"/>
        </pc:sldMkLst>
        <pc:picChg chg="add">
          <ac:chgData name="Suraj Chopade" userId="S::suraj.chopade@bostoninstituteofanalytics.org::dcc44ee8-6a65-4538-a5e1-c87e14ca7a61" providerId="AD" clId="Web-{99E76ED9-459D-F8D6-E8C2-93E71ECEB899}" dt="2023-10-11T06:08:11.110" v="59"/>
          <ac:picMkLst>
            <pc:docMk/>
            <pc:sldMk cId="3840755790" sldId="521"/>
            <ac:picMk id="5" creationId="{41D0F105-E4C4-0C36-F76E-13869D92AB46}"/>
          </ac:picMkLst>
        </pc:picChg>
      </pc:sldChg>
      <pc:sldChg chg="addSp delSp modSp add replId modNotes">
        <pc:chgData name="Suraj Chopade" userId="S::suraj.chopade@bostoninstituteofanalytics.org::dcc44ee8-6a65-4538-a5e1-c87e14ca7a61" providerId="AD" clId="Web-{99E76ED9-459D-F8D6-E8C2-93E71ECEB899}" dt="2023-10-11T06:08:14.563" v="60"/>
        <pc:sldMkLst>
          <pc:docMk/>
          <pc:sldMk cId="236609953" sldId="522"/>
        </pc:sldMkLst>
        <pc:spChg chg="add mod">
          <ac:chgData name="Suraj Chopade" userId="S::suraj.chopade@bostoninstituteofanalytics.org::dcc44ee8-6a65-4538-a5e1-c87e14ca7a61" providerId="AD" clId="Web-{99E76ED9-459D-F8D6-E8C2-93E71ECEB899}" dt="2023-10-11T06:05:35.010" v="50" actId="1076"/>
          <ac:spMkLst>
            <pc:docMk/>
            <pc:sldMk cId="236609953" sldId="522"/>
            <ac:spMk id="2" creationId="{2903B0C1-F922-01C3-6003-270A6D8D391A}"/>
          </ac:spMkLst>
        </pc:spChg>
        <pc:spChg chg="mod">
          <ac:chgData name="Suraj Chopade" userId="S::suraj.chopade@bostoninstituteofanalytics.org::dcc44ee8-6a65-4538-a5e1-c87e14ca7a61" providerId="AD" clId="Web-{99E76ED9-459D-F8D6-E8C2-93E71ECEB899}" dt="2023-10-11T06:04:14.335" v="21" actId="20577"/>
          <ac:spMkLst>
            <pc:docMk/>
            <pc:sldMk cId="236609953" sldId="52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99E76ED9-459D-F8D6-E8C2-93E71ECEB899}" dt="2023-10-11T06:04:14.991" v="22"/>
          <ac:picMkLst>
            <pc:docMk/>
            <pc:sldMk cId="236609953" sldId="522"/>
            <ac:picMk id="3" creationId="{2931CF51-275B-A00D-D039-EFD8857856FA}"/>
          </ac:picMkLst>
        </pc:picChg>
        <pc:picChg chg="del">
          <ac:chgData name="Suraj Chopade" userId="S::suraj.chopade@bostoninstituteofanalytics.org::dcc44ee8-6a65-4538-a5e1-c87e14ca7a61" providerId="AD" clId="Web-{99E76ED9-459D-F8D6-E8C2-93E71ECEB899}" dt="2023-10-11T06:04:16.413" v="23"/>
          <ac:picMkLst>
            <pc:docMk/>
            <pc:sldMk cId="236609953" sldId="522"/>
            <ac:picMk id="4" creationId="{57C87234-10B9-12D9-87F2-82821B19C03A}"/>
          </ac:picMkLst>
        </pc:picChg>
        <pc:picChg chg="add">
          <ac:chgData name="Suraj Chopade" userId="S::suraj.chopade@bostoninstituteofanalytics.org::dcc44ee8-6a65-4538-a5e1-c87e14ca7a61" providerId="AD" clId="Web-{99E76ED9-459D-F8D6-E8C2-93E71ECEB899}" dt="2023-10-11T06:08:14.563" v="60"/>
          <ac:picMkLst>
            <pc:docMk/>
            <pc:sldMk cId="236609953" sldId="522"/>
            <ac:picMk id="6" creationId="{03C1B9C5-9DED-0129-7DAE-23DCB7D9568A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A829547A-CA36-608F-B543-1F7585A2DA9A}"/>
    <pc:docChg chg="modSld">
      <pc:chgData name="Suraj Chopade" userId="S::suraj.chopade@bostoninstituteofanalytics.org::dcc44ee8-6a65-4538-a5e1-c87e14ca7a61" providerId="AD" clId="Web-{A829547A-CA36-608F-B543-1F7585A2DA9A}" dt="2023-10-12T07:55:26.086" v="52"/>
      <pc:docMkLst>
        <pc:docMk/>
      </pc:docMkLst>
      <pc:sldChg chg="modSp modNotes">
        <pc:chgData name="Suraj Chopade" userId="S::suraj.chopade@bostoninstituteofanalytics.org::dcc44ee8-6a65-4538-a5e1-c87e14ca7a61" providerId="AD" clId="Web-{A829547A-CA36-608F-B543-1F7585A2DA9A}" dt="2023-10-12T07:55:26.086" v="52"/>
        <pc:sldMkLst>
          <pc:docMk/>
          <pc:sldMk cId="3440828800" sldId="559"/>
        </pc:sldMkLst>
        <pc:spChg chg="mod">
          <ac:chgData name="Suraj Chopade" userId="S::suraj.chopade@bostoninstituteofanalytics.org::dcc44ee8-6a65-4538-a5e1-c87e14ca7a61" providerId="AD" clId="Web-{A829547A-CA36-608F-B543-1F7585A2DA9A}" dt="2023-10-12T07:44:18.568" v="39" actId="14100"/>
          <ac:spMkLst>
            <pc:docMk/>
            <pc:sldMk cId="3440828800" sldId="559"/>
            <ac:spMk id="3" creationId="{E832CDC4-B013-E762-FAD3-AEFC2E2B1BB2}"/>
          </ac:spMkLst>
        </pc:spChg>
        <pc:spChg chg="mod">
          <ac:chgData name="Suraj Chopade" userId="S::suraj.chopade@bostoninstituteofanalytics.org::dcc44ee8-6a65-4538-a5e1-c87e14ca7a61" providerId="AD" clId="Web-{A829547A-CA36-608F-B543-1F7585A2DA9A}" dt="2023-10-12T07:42:58.925" v="14" actId="1076"/>
          <ac:spMkLst>
            <pc:docMk/>
            <pc:sldMk cId="3440828800" sldId="559"/>
            <ac:spMk id="5" creationId="{9D03BB2D-CD52-503A-B59A-F9D3014F1AB4}"/>
          </ac:spMkLst>
        </pc:spChg>
      </pc:sldChg>
      <pc:sldChg chg="modSp">
        <pc:chgData name="Suraj Chopade" userId="S::suraj.chopade@bostoninstituteofanalytics.org::dcc44ee8-6a65-4538-a5e1-c87e14ca7a61" providerId="AD" clId="Web-{A829547A-CA36-608F-B543-1F7585A2DA9A}" dt="2023-10-12T07:49:55.061" v="42" actId="20577"/>
        <pc:sldMkLst>
          <pc:docMk/>
          <pc:sldMk cId="1791198341" sldId="564"/>
        </pc:sldMkLst>
        <pc:spChg chg="mod">
          <ac:chgData name="Suraj Chopade" userId="S::suraj.chopade@bostoninstituteofanalytics.org::dcc44ee8-6a65-4538-a5e1-c87e14ca7a61" providerId="AD" clId="Web-{A829547A-CA36-608F-B543-1F7585A2DA9A}" dt="2023-10-12T07:49:55.061" v="42" actId="20577"/>
          <ac:spMkLst>
            <pc:docMk/>
            <pc:sldMk cId="1791198341" sldId="564"/>
            <ac:spMk id="3" creationId="{6B16CB89-6A4A-EB45-8DF4-5B44A8612803}"/>
          </ac:spMkLst>
        </pc:spChg>
      </pc:sldChg>
      <pc:sldChg chg="addSp delSp modSp">
        <pc:chgData name="Suraj Chopade" userId="S::suraj.chopade@bostoninstituteofanalytics.org::dcc44ee8-6a65-4538-a5e1-c87e14ca7a61" providerId="AD" clId="Web-{A829547A-CA36-608F-B543-1F7585A2DA9A}" dt="2023-10-12T07:52:45.660" v="49" actId="1076"/>
        <pc:sldMkLst>
          <pc:docMk/>
          <pc:sldMk cId="3879932270" sldId="567"/>
        </pc:sldMkLst>
        <pc:picChg chg="del">
          <ac:chgData name="Suraj Chopade" userId="S::suraj.chopade@bostoninstituteofanalytics.org::dcc44ee8-6a65-4538-a5e1-c87e14ca7a61" providerId="AD" clId="Web-{A829547A-CA36-608F-B543-1F7585A2DA9A}" dt="2023-10-12T07:52:26.159" v="43"/>
          <ac:picMkLst>
            <pc:docMk/>
            <pc:sldMk cId="3879932270" sldId="567"/>
            <ac:picMk id="2" creationId="{F6E9FFCE-D7C0-21FD-4DA0-729CF0696C11}"/>
          </ac:picMkLst>
        </pc:picChg>
        <pc:picChg chg="add mod">
          <ac:chgData name="Suraj Chopade" userId="S::suraj.chopade@bostoninstituteofanalytics.org::dcc44ee8-6a65-4538-a5e1-c87e14ca7a61" providerId="AD" clId="Web-{A829547A-CA36-608F-B543-1F7585A2DA9A}" dt="2023-10-12T07:52:45.660" v="49" actId="1076"/>
          <ac:picMkLst>
            <pc:docMk/>
            <pc:sldMk cId="3879932270" sldId="567"/>
            <ac:picMk id="3" creationId="{830FE878-8433-5EAE-E939-2CF6AEADC0DC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212703A0-1CB7-AD27-D72E-54270430733B}"/>
    <pc:docChg chg="addSld delSld modSld">
      <pc:chgData name="Suraj Chopade" userId="S::suraj.chopade@bostoninstituteofanalytics.org::dcc44ee8-6a65-4538-a5e1-c87e14ca7a61" providerId="AD" clId="Web-{212703A0-1CB7-AD27-D72E-54270430733B}" dt="2023-10-12T07:09:37.204" v="425" actId="1076"/>
      <pc:docMkLst>
        <pc:docMk/>
      </pc:docMkLst>
      <pc:sldChg chg="modSp">
        <pc:chgData name="Suraj Chopade" userId="S::suraj.chopade@bostoninstituteofanalytics.org::dcc44ee8-6a65-4538-a5e1-c87e14ca7a61" providerId="AD" clId="Web-{212703A0-1CB7-AD27-D72E-54270430733B}" dt="2023-10-12T05:47:48.417" v="14" actId="1076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212703A0-1CB7-AD27-D72E-54270430733B}" dt="2023-10-12T05:47:48.417" v="14" actId="1076"/>
          <ac:spMkLst>
            <pc:docMk/>
            <pc:sldMk cId="4076578880" sldId="484"/>
            <ac:spMk id="3" creationId="{5FAF0B8B-2FA0-7D88-B529-85CF2FDB866C}"/>
          </ac:spMkLst>
        </pc:spChg>
      </pc:sldChg>
      <pc:sldChg chg="del">
        <pc:chgData name="Suraj Chopade" userId="S::suraj.chopade@bostoninstituteofanalytics.org::dcc44ee8-6a65-4538-a5e1-c87e14ca7a61" providerId="AD" clId="Web-{212703A0-1CB7-AD27-D72E-54270430733B}" dt="2023-10-12T05:47:56.526" v="29"/>
        <pc:sldMkLst>
          <pc:docMk/>
          <pc:sldMk cId="3080017173" sldId="513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26" v="26"/>
        <pc:sldMkLst>
          <pc:docMk/>
          <pc:sldMk cId="962054905" sldId="545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26" v="28"/>
        <pc:sldMkLst>
          <pc:docMk/>
          <pc:sldMk cId="3308570739" sldId="546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26" v="27"/>
        <pc:sldMkLst>
          <pc:docMk/>
          <pc:sldMk cId="174547270" sldId="547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26" v="24"/>
        <pc:sldMkLst>
          <pc:docMk/>
          <pc:sldMk cId="2158419863" sldId="548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26" v="25"/>
        <pc:sldMkLst>
          <pc:docMk/>
          <pc:sldMk cId="610857851" sldId="549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26" v="23"/>
        <pc:sldMkLst>
          <pc:docMk/>
          <pc:sldMk cId="234814346" sldId="550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11" v="22"/>
        <pc:sldMkLst>
          <pc:docMk/>
          <pc:sldMk cId="3668801380" sldId="551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11" v="21"/>
        <pc:sldMkLst>
          <pc:docMk/>
          <pc:sldMk cId="3755880105" sldId="552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11" v="20"/>
        <pc:sldMkLst>
          <pc:docMk/>
          <pc:sldMk cId="2458439909" sldId="553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11" v="19"/>
        <pc:sldMkLst>
          <pc:docMk/>
          <pc:sldMk cId="2339548631" sldId="554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11" v="18"/>
        <pc:sldMkLst>
          <pc:docMk/>
          <pc:sldMk cId="2933442064" sldId="555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11" v="17"/>
        <pc:sldMkLst>
          <pc:docMk/>
          <pc:sldMk cId="3236210545" sldId="556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11" v="16"/>
        <pc:sldMkLst>
          <pc:docMk/>
          <pc:sldMk cId="2529372087" sldId="557"/>
        </pc:sldMkLst>
      </pc:sldChg>
      <pc:sldChg chg="del">
        <pc:chgData name="Suraj Chopade" userId="S::suraj.chopade@bostoninstituteofanalytics.org::dcc44ee8-6a65-4538-a5e1-c87e14ca7a61" providerId="AD" clId="Web-{212703A0-1CB7-AD27-D72E-54270430733B}" dt="2023-10-12T05:47:56.511" v="15"/>
        <pc:sldMkLst>
          <pc:docMk/>
          <pc:sldMk cId="2041959882" sldId="558"/>
        </pc:sldMkLst>
      </pc:sldChg>
      <pc:sldChg chg="addSp delSp modSp add replId">
        <pc:chgData name="Suraj Chopade" userId="S::suraj.chopade@bostoninstituteofanalytics.org::dcc44ee8-6a65-4538-a5e1-c87e14ca7a61" providerId="AD" clId="Web-{212703A0-1CB7-AD27-D72E-54270430733B}" dt="2023-10-12T05:57:28.198" v="59" actId="20577"/>
        <pc:sldMkLst>
          <pc:docMk/>
          <pc:sldMk cId="1580819257" sldId="560"/>
        </pc:sldMkLst>
        <pc:spChg chg="add mod">
          <ac:chgData name="Suraj Chopade" userId="S::suraj.chopade@bostoninstituteofanalytics.org::dcc44ee8-6a65-4538-a5e1-c87e14ca7a61" providerId="AD" clId="Web-{212703A0-1CB7-AD27-D72E-54270430733B}" dt="2023-10-12T05:57:28.198" v="59" actId="20577"/>
          <ac:spMkLst>
            <pc:docMk/>
            <pc:sldMk cId="1580819257" sldId="560"/>
            <ac:spMk id="2" creationId="{2D8B7DE6-EB6B-A302-ADB1-69FD37D4968F}"/>
          </ac:spMkLst>
        </pc:spChg>
        <pc:spChg chg="del">
          <ac:chgData name="Suraj Chopade" userId="S::suraj.chopade@bostoninstituteofanalytics.org::dcc44ee8-6a65-4538-a5e1-c87e14ca7a61" providerId="AD" clId="Web-{212703A0-1CB7-AD27-D72E-54270430733B}" dt="2023-10-12T05:56:10.461" v="37"/>
          <ac:spMkLst>
            <pc:docMk/>
            <pc:sldMk cId="1580819257" sldId="560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5:55:56.039" v="36" actId="1076"/>
          <ac:spMkLst>
            <pc:docMk/>
            <pc:sldMk cId="1580819257" sldId="560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212703A0-1CB7-AD27-D72E-54270430733B}" dt="2023-10-12T06:00:36.843" v="84" actId="1076"/>
        <pc:sldMkLst>
          <pc:docMk/>
          <pc:sldMk cId="1408695827" sldId="561"/>
        </pc:sldMkLst>
        <pc:spChg chg="mod">
          <ac:chgData name="Suraj Chopade" userId="S::suraj.chopade@bostoninstituteofanalytics.org::dcc44ee8-6a65-4538-a5e1-c87e14ca7a61" providerId="AD" clId="Web-{212703A0-1CB7-AD27-D72E-54270430733B}" dt="2023-10-12T06:00:24.640" v="83" actId="20577"/>
          <ac:spMkLst>
            <pc:docMk/>
            <pc:sldMk cId="1408695827" sldId="561"/>
            <ac:spMk id="2" creationId="{2D8B7DE6-EB6B-A302-ADB1-69FD37D4968F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6:00:36.843" v="84" actId="1076"/>
          <ac:spMkLst>
            <pc:docMk/>
            <pc:sldMk cId="1408695827" sldId="561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212703A0-1CB7-AD27-D72E-54270430733B}" dt="2023-10-12T06:03:11.316" v="117" actId="20577"/>
        <pc:sldMkLst>
          <pc:docMk/>
          <pc:sldMk cId="1754193795" sldId="562"/>
        </pc:sldMkLst>
        <pc:spChg chg="mod">
          <ac:chgData name="Suraj Chopade" userId="S::suraj.chopade@bostoninstituteofanalytics.org::dcc44ee8-6a65-4538-a5e1-c87e14ca7a61" providerId="AD" clId="Web-{212703A0-1CB7-AD27-D72E-54270430733B}" dt="2023-10-12T06:03:11.316" v="117" actId="20577"/>
          <ac:spMkLst>
            <pc:docMk/>
            <pc:sldMk cId="1754193795" sldId="562"/>
            <ac:spMk id="2" creationId="{2D8B7DE6-EB6B-A302-ADB1-69FD37D4968F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6:02:34.143" v="102" actId="1076"/>
          <ac:spMkLst>
            <pc:docMk/>
            <pc:sldMk cId="1754193795" sldId="562"/>
            <ac:spMk id="9" creationId="{2FDADD92-4E39-7713-520E-D88B1D53A255}"/>
          </ac:spMkLst>
        </pc:spChg>
      </pc:sldChg>
      <pc:sldChg chg="delSp modSp add">
        <pc:chgData name="Suraj Chopade" userId="S::suraj.chopade@bostoninstituteofanalytics.org::dcc44ee8-6a65-4538-a5e1-c87e14ca7a61" providerId="AD" clId="Web-{212703A0-1CB7-AD27-D72E-54270430733B}" dt="2023-10-12T06:04:51.709" v="133" actId="1076"/>
        <pc:sldMkLst>
          <pc:docMk/>
          <pc:sldMk cId="3603954413" sldId="563"/>
        </pc:sldMkLst>
        <pc:spChg chg="del">
          <ac:chgData name="Suraj Chopade" userId="S::suraj.chopade@bostoninstituteofanalytics.org::dcc44ee8-6a65-4538-a5e1-c87e14ca7a61" providerId="AD" clId="Web-{212703A0-1CB7-AD27-D72E-54270430733B}" dt="2023-10-12T06:04:36.397" v="130"/>
          <ac:spMkLst>
            <pc:docMk/>
            <pc:sldMk cId="3603954413" sldId="563"/>
            <ac:spMk id="2" creationId="{2D8B7DE6-EB6B-A302-ADB1-69FD37D4968F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6:04:51.709" v="133" actId="1076"/>
          <ac:spMkLst>
            <pc:docMk/>
            <pc:sldMk cId="3603954413" sldId="563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212703A0-1CB7-AD27-D72E-54270430733B}" dt="2023-10-12T06:08:00.355" v="163" actId="20577"/>
        <pc:sldMkLst>
          <pc:docMk/>
          <pc:sldMk cId="1791198341" sldId="564"/>
        </pc:sldMkLst>
        <pc:spChg chg="del">
          <ac:chgData name="Suraj Chopade" userId="S::suraj.chopade@bostoninstituteofanalytics.org::dcc44ee8-6a65-4538-a5e1-c87e14ca7a61" providerId="AD" clId="Web-{212703A0-1CB7-AD27-D72E-54270430733B}" dt="2023-10-12T06:06:29.431" v="143"/>
          <ac:spMkLst>
            <pc:docMk/>
            <pc:sldMk cId="1791198341" sldId="564"/>
            <ac:spMk id="2" creationId="{2D8B7DE6-EB6B-A302-ADB1-69FD37D4968F}"/>
          </ac:spMkLst>
        </pc:spChg>
        <pc:spChg chg="add mod">
          <ac:chgData name="Suraj Chopade" userId="S::suraj.chopade@bostoninstituteofanalytics.org::dcc44ee8-6a65-4538-a5e1-c87e14ca7a61" providerId="AD" clId="Web-{212703A0-1CB7-AD27-D72E-54270430733B}" dt="2023-10-12T06:08:00.355" v="163" actId="20577"/>
          <ac:spMkLst>
            <pc:docMk/>
            <pc:sldMk cId="1791198341" sldId="564"/>
            <ac:spMk id="3" creationId="{6B16CB89-6A4A-EB45-8DF4-5B44A8612803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6:06:05.211" v="142" actId="1076"/>
          <ac:spMkLst>
            <pc:docMk/>
            <pc:sldMk cId="1791198341" sldId="564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212703A0-1CB7-AD27-D72E-54270430733B}" dt="2023-10-12T06:09:34.342" v="172" actId="1076"/>
        <pc:sldMkLst>
          <pc:docMk/>
          <pc:sldMk cId="3985461212" sldId="565"/>
        </pc:sldMkLst>
        <pc:spChg chg="del">
          <ac:chgData name="Suraj Chopade" userId="S::suraj.chopade@bostoninstituteofanalytics.org::dcc44ee8-6a65-4538-a5e1-c87e14ca7a61" providerId="AD" clId="Web-{212703A0-1CB7-AD27-D72E-54270430733B}" dt="2023-10-12T06:08:36.840" v="165"/>
          <ac:spMkLst>
            <pc:docMk/>
            <pc:sldMk cId="3985461212" sldId="565"/>
            <ac:spMk id="3" creationId="{6B16CB89-6A4A-EB45-8DF4-5B44A8612803}"/>
          </ac:spMkLst>
        </pc:spChg>
        <pc:picChg chg="add mod">
          <ac:chgData name="Suraj Chopade" userId="S::suraj.chopade@bostoninstituteofanalytics.org::dcc44ee8-6a65-4538-a5e1-c87e14ca7a61" providerId="AD" clId="Web-{212703A0-1CB7-AD27-D72E-54270430733B}" dt="2023-10-12T06:09:34.342" v="172" actId="1076"/>
          <ac:picMkLst>
            <pc:docMk/>
            <pc:sldMk cId="3985461212" sldId="565"/>
            <ac:picMk id="2" creationId="{7F53F285-75AB-BB4A-0C9F-71C341E264D3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212703A0-1CB7-AD27-D72E-54270430733B}" dt="2023-10-12T06:11:35.564" v="192" actId="1076"/>
        <pc:sldMkLst>
          <pc:docMk/>
          <pc:sldMk cId="2832941956" sldId="566"/>
        </pc:sldMkLst>
        <pc:spChg chg="add mod">
          <ac:chgData name="Suraj Chopade" userId="S::suraj.chopade@bostoninstituteofanalytics.org::dcc44ee8-6a65-4538-a5e1-c87e14ca7a61" providerId="AD" clId="Web-{212703A0-1CB7-AD27-D72E-54270430733B}" dt="2023-10-12T06:11:22.532" v="186" actId="1076"/>
          <ac:spMkLst>
            <pc:docMk/>
            <pc:sldMk cId="2832941956" sldId="566"/>
            <ac:spMk id="3" creationId="{10BF853F-6D34-61C1-9565-98FBD8D328F2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6:11:35.564" v="192" actId="1076"/>
          <ac:spMkLst>
            <pc:docMk/>
            <pc:sldMk cId="2832941956" sldId="566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212703A0-1CB7-AD27-D72E-54270430733B}" dt="2023-10-12T06:10:44.328" v="174"/>
          <ac:picMkLst>
            <pc:docMk/>
            <pc:sldMk cId="2832941956" sldId="566"/>
            <ac:picMk id="2" creationId="{7F53F285-75AB-BB4A-0C9F-71C341E264D3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212703A0-1CB7-AD27-D72E-54270430733B}" dt="2023-10-12T06:14:04.271" v="198" actId="1076"/>
        <pc:sldMkLst>
          <pc:docMk/>
          <pc:sldMk cId="3879932270" sldId="567"/>
        </pc:sldMkLst>
        <pc:spChg chg="del">
          <ac:chgData name="Suraj Chopade" userId="S::suraj.chopade@bostoninstituteofanalytics.org::dcc44ee8-6a65-4538-a5e1-c87e14ca7a61" providerId="AD" clId="Web-{212703A0-1CB7-AD27-D72E-54270430733B}" dt="2023-10-12T06:11:53.346" v="194"/>
          <ac:spMkLst>
            <pc:docMk/>
            <pc:sldMk cId="3879932270" sldId="567"/>
            <ac:spMk id="3" creationId="{10BF853F-6D34-61C1-9565-98FBD8D328F2}"/>
          </ac:spMkLst>
        </pc:spChg>
        <pc:picChg chg="add mod">
          <ac:chgData name="Suraj Chopade" userId="S::suraj.chopade@bostoninstituteofanalytics.org::dcc44ee8-6a65-4538-a5e1-c87e14ca7a61" providerId="AD" clId="Web-{212703A0-1CB7-AD27-D72E-54270430733B}" dt="2023-10-12T06:14:04.271" v="198" actId="1076"/>
          <ac:picMkLst>
            <pc:docMk/>
            <pc:sldMk cId="3879932270" sldId="567"/>
            <ac:picMk id="2" creationId="{F6E9FFCE-D7C0-21FD-4DA0-729CF0696C11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212703A0-1CB7-AD27-D72E-54270430733B}" dt="2023-10-12T06:15:55.540" v="219" actId="20577"/>
        <pc:sldMkLst>
          <pc:docMk/>
          <pc:sldMk cId="3435741009" sldId="568"/>
        </pc:sldMkLst>
        <pc:spChg chg="add mod">
          <ac:chgData name="Suraj Chopade" userId="S::suraj.chopade@bostoninstituteofanalytics.org::dcc44ee8-6a65-4538-a5e1-c87e14ca7a61" providerId="AD" clId="Web-{212703A0-1CB7-AD27-D72E-54270430733B}" dt="2023-10-12T06:15:55.540" v="219" actId="20577"/>
          <ac:spMkLst>
            <pc:docMk/>
            <pc:sldMk cId="3435741009" sldId="568"/>
            <ac:spMk id="3" creationId="{A5729C19-44AB-F82D-4D1D-65370F203D80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6:14:46.600" v="204" actId="20577"/>
          <ac:spMkLst>
            <pc:docMk/>
            <pc:sldMk cId="3435741009" sldId="568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212703A0-1CB7-AD27-D72E-54270430733B}" dt="2023-10-12T06:14:09.537" v="200"/>
          <ac:picMkLst>
            <pc:docMk/>
            <pc:sldMk cId="3435741009" sldId="568"/>
            <ac:picMk id="2" creationId="{F6E9FFCE-D7C0-21FD-4DA0-729CF0696C11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212703A0-1CB7-AD27-D72E-54270430733B}" dt="2023-10-12T06:20:00.265" v="231" actId="1076"/>
        <pc:sldMkLst>
          <pc:docMk/>
          <pc:sldMk cId="3503457806" sldId="569"/>
        </pc:sldMkLst>
        <pc:spChg chg="del">
          <ac:chgData name="Suraj Chopade" userId="S::suraj.chopade@bostoninstituteofanalytics.org::dcc44ee8-6a65-4538-a5e1-c87e14ca7a61" providerId="AD" clId="Web-{212703A0-1CB7-AD27-D72E-54270430733B}" dt="2023-10-12T06:16:06.118" v="221"/>
          <ac:spMkLst>
            <pc:docMk/>
            <pc:sldMk cId="3503457806" sldId="569"/>
            <ac:spMk id="3" creationId="{A5729C19-44AB-F82D-4D1D-65370F203D80}"/>
          </ac:spMkLst>
        </pc:spChg>
        <pc:picChg chg="add mod modCrop">
          <ac:chgData name="Suraj Chopade" userId="S::suraj.chopade@bostoninstituteofanalytics.org::dcc44ee8-6a65-4538-a5e1-c87e14ca7a61" providerId="AD" clId="Web-{212703A0-1CB7-AD27-D72E-54270430733B}" dt="2023-10-12T06:20:00.265" v="231" actId="1076"/>
          <ac:picMkLst>
            <pc:docMk/>
            <pc:sldMk cId="3503457806" sldId="569"/>
            <ac:picMk id="2" creationId="{2FD82F49-1E37-3879-E584-E6AEDDC560DC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212703A0-1CB7-AD27-D72E-54270430733B}" dt="2023-10-12T06:44:25.204" v="264" actId="1076"/>
        <pc:sldMkLst>
          <pc:docMk/>
          <pc:sldMk cId="1307903741" sldId="570"/>
        </pc:sldMkLst>
        <pc:spChg chg="add mod">
          <ac:chgData name="Suraj Chopade" userId="S::suraj.chopade@bostoninstituteofanalytics.org::dcc44ee8-6a65-4538-a5e1-c87e14ca7a61" providerId="AD" clId="Web-{212703A0-1CB7-AD27-D72E-54270430733B}" dt="2023-10-12T06:44:25.204" v="264" actId="1076"/>
          <ac:spMkLst>
            <pc:docMk/>
            <pc:sldMk cId="1307903741" sldId="570"/>
            <ac:spMk id="3" creationId="{0204CC97-F110-4B75-A15A-C195975E476E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6:43:35.281" v="242" actId="1076"/>
          <ac:spMkLst>
            <pc:docMk/>
            <pc:sldMk cId="1307903741" sldId="570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212703A0-1CB7-AD27-D72E-54270430733B}" dt="2023-10-12T06:43:36.297" v="243"/>
          <ac:picMkLst>
            <pc:docMk/>
            <pc:sldMk cId="1307903741" sldId="570"/>
            <ac:picMk id="2" creationId="{2FD82F49-1E37-3879-E584-E6AEDDC560DC}"/>
          </ac:picMkLst>
        </pc:picChg>
      </pc:sldChg>
      <pc:sldChg chg="modSp add replId">
        <pc:chgData name="Suraj Chopade" userId="S::suraj.chopade@bostoninstituteofanalytics.org::dcc44ee8-6a65-4538-a5e1-c87e14ca7a61" providerId="AD" clId="Web-{212703A0-1CB7-AD27-D72E-54270430733B}" dt="2023-10-12T06:47:30.710" v="294" actId="1076"/>
        <pc:sldMkLst>
          <pc:docMk/>
          <pc:sldMk cId="4239206588" sldId="571"/>
        </pc:sldMkLst>
        <pc:spChg chg="mod">
          <ac:chgData name="Suraj Chopade" userId="S::suraj.chopade@bostoninstituteofanalytics.org::dcc44ee8-6a65-4538-a5e1-c87e14ca7a61" providerId="AD" clId="Web-{212703A0-1CB7-AD27-D72E-54270430733B}" dt="2023-10-12T06:47:30.710" v="294" actId="1076"/>
          <ac:spMkLst>
            <pc:docMk/>
            <pc:sldMk cId="4239206588" sldId="571"/>
            <ac:spMk id="3" creationId="{0204CC97-F110-4B75-A15A-C195975E476E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6:47:28.304" v="293" actId="1076"/>
          <ac:spMkLst>
            <pc:docMk/>
            <pc:sldMk cId="4239206588" sldId="571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212703A0-1CB7-AD27-D72E-54270430733B}" dt="2023-10-12T07:02:35.488" v="330" actId="20577"/>
        <pc:sldMkLst>
          <pc:docMk/>
          <pc:sldMk cId="2078080951" sldId="572"/>
        </pc:sldMkLst>
        <pc:spChg chg="add mod">
          <ac:chgData name="Suraj Chopade" userId="S::suraj.chopade@bostoninstituteofanalytics.org::dcc44ee8-6a65-4538-a5e1-c87e14ca7a61" providerId="AD" clId="Web-{212703A0-1CB7-AD27-D72E-54270430733B}" dt="2023-10-12T07:02:35.488" v="330" actId="20577"/>
          <ac:spMkLst>
            <pc:docMk/>
            <pc:sldMk cId="2078080951" sldId="572"/>
            <ac:spMk id="2" creationId="{518E7017-8B2D-6016-5034-61700089806D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6:49:20.635" v="313" actId="20577"/>
          <ac:spMkLst>
            <pc:docMk/>
            <pc:sldMk cId="2078080951" sldId="572"/>
            <ac:spMk id="3" creationId="{0204CC97-F110-4B75-A15A-C195975E476E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6:48:51.822" v="304" actId="1076"/>
          <ac:spMkLst>
            <pc:docMk/>
            <pc:sldMk cId="2078080951" sldId="572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212703A0-1CB7-AD27-D72E-54270430733B}" dt="2023-10-12T07:00:42.703" v="322" actId="1076"/>
        <pc:sldMkLst>
          <pc:docMk/>
          <pc:sldMk cId="2127889081" sldId="573"/>
        </pc:sldMkLst>
        <pc:spChg chg="del">
          <ac:chgData name="Suraj Chopade" userId="S::suraj.chopade@bostoninstituteofanalytics.org::dcc44ee8-6a65-4538-a5e1-c87e14ca7a61" providerId="AD" clId="Web-{212703A0-1CB7-AD27-D72E-54270430733B}" dt="2023-10-12T07:00:11.687" v="315"/>
          <ac:spMkLst>
            <pc:docMk/>
            <pc:sldMk cId="2127889081" sldId="573"/>
            <ac:spMk id="3" creationId="{0204CC97-F110-4B75-A15A-C195975E476E}"/>
          </ac:spMkLst>
        </pc:spChg>
        <pc:picChg chg="add mod">
          <ac:chgData name="Suraj Chopade" userId="S::suraj.chopade@bostoninstituteofanalytics.org::dcc44ee8-6a65-4538-a5e1-c87e14ca7a61" providerId="AD" clId="Web-{212703A0-1CB7-AD27-D72E-54270430733B}" dt="2023-10-12T07:00:42.703" v="322" actId="1076"/>
          <ac:picMkLst>
            <pc:docMk/>
            <pc:sldMk cId="2127889081" sldId="573"/>
            <ac:picMk id="2" creationId="{829D09C8-BA72-E65E-0A97-7E6FAFE56DEE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212703A0-1CB7-AD27-D72E-54270430733B}" dt="2023-10-12T07:05:41.306" v="393" actId="14100"/>
        <pc:sldMkLst>
          <pc:docMk/>
          <pc:sldMk cId="3875578147" sldId="574"/>
        </pc:sldMkLst>
        <pc:spChg chg="add mod">
          <ac:chgData name="Suraj Chopade" userId="S::suraj.chopade@bostoninstituteofanalytics.org::dcc44ee8-6a65-4538-a5e1-c87e14ca7a61" providerId="AD" clId="Web-{212703A0-1CB7-AD27-D72E-54270430733B}" dt="2023-10-12T07:05:41.306" v="393" actId="14100"/>
          <ac:spMkLst>
            <pc:docMk/>
            <pc:sldMk cId="3875578147" sldId="574"/>
            <ac:spMk id="3" creationId="{8634036D-253A-9051-4A83-E0262D550B6A}"/>
          </ac:spMkLst>
        </pc:spChg>
        <pc:spChg chg="mod">
          <ac:chgData name="Suraj Chopade" userId="S::suraj.chopade@bostoninstituteofanalytics.org::dcc44ee8-6a65-4538-a5e1-c87e14ca7a61" providerId="AD" clId="Web-{212703A0-1CB7-AD27-D72E-54270430733B}" dt="2023-10-12T07:03:25.630" v="343" actId="1076"/>
          <ac:spMkLst>
            <pc:docMk/>
            <pc:sldMk cId="3875578147" sldId="57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212703A0-1CB7-AD27-D72E-54270430733B}" dt="2023-10-12T07:01:52.377" v="324"/>
          <ac:picMkLst>
            <pc:docMk/>
            <pc:sldMk cId="3875578147" sldId="574"/>
            <ac:picMk id="2" creationId="{829D09C8-BA72-E65E-0A97-7E6FAFE56DEE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212703A0-1CB7-AD27-D72E-54270430733B}" dt="2023-10-12T07:08:51.172" v="415" actId="1076"/>
        <pc:sldMkLst>
          <pc:docMk/>
          <pc:sldMk cId="1868995900" sldId="575"/>
        </pc:sldMkLst>
        <pc:spChg chg="del">
          <ac:chgData name="Suraj Chopade" userId="S::suraj.chopade@bostoninstituteofanalytics.org::dcc44ee8-6a65-4538-a5e1-c87e14ca7a61" providerId="AD" clId="Web-{212703A0-1CB7-AD27-D72E-54270430733B}" dt="2023-10-12T07:06:21.933" v="395"/>
          <ac:spMkLst>
            <pc:docMk/>
            <pc:sldMk cId="1868995900" sldId="575"/>
            <ac:spMk id="3" creationId="{8634036D-253A-9051-4A83-E0262D550B6A}"/>
          </ac:spMkLst>
        </pc:spChg>
        <pc:picChg chg="add del mod">
          <ac:chgData name="Suraj Chopade" userId="S::suraj.chopade@bostoninstituteofanalytics.org::dcc44ee8-6a65-4538-a5e1-c87e14ca7a61" providerId="AD" clId="Web-{212703A0-1CB7-AD27-D72E-54270430733B}" dt="2023-10-12T07:08:04.451" v="408"/>
          <ac:picMkLst>
            <pc:docMk/>
            <pc:sldMk cId="1868995900" sldId="575"/>
            <ac:picMk id="2" creationId="{01F4D90E-AFB4-4716-758D-7F32756F8BB3}"/>
          </ac:picMkLst>
        </pc:picChg>
        <pc:picChg chg="add mod">
          <ac:chgData name="Suraj Chopade" userId="S::suraj.chopade@bostoninstituteofanalytics.org::dcc44ee8-6a65-4538-a5e1-c87e14ca7a61" providerId="AD" clId="Web-{212703A0-1CB7-AD27-D72E-54270430733B}" dt="2023-10-12T07:08:51.172" v="415" actId="1076"/>
          <ac:picMkLst>
            <pc:docMk/>
            <pc:sldMk cId="1868995900" sldId="575"/>
            <ac:picMk id="4" creationId="{BAC625AD-5F4C-5EDB-4B16-DBC349096039}"/>
          </ac:picMkLst>
        </pc:picChg>
      </pc:sldChg>
      <pc:sldChg chg="modSp add replId">
        <pc:chgData name="Suraj Chopade" userId="S::suraj.chopade@bostoninstituteofanalytics.org::dcc44ee8-6a65-4538-a5e1-c87e14ca7a61" providerId="AD" clId="Web-{212703A0-1CB7-AD27-D72E-54270430733B}" dt="2023-10-12T07:09:37.204" v="425" actId="1076"/>
        <pc:sldMkLst>
          <pc:docMk/>
          <pc:sldMk cId="4057324165" sldId="576"/>
        </pc:sldMkLst>
        <pc:spChg chg="mod">
          <ac:chgData name="Suraj Chopade" userId="S::suraj.chopade@bostoninstituteofanalytics.org::dcc44ee8-6a65-4538-a5e1-c87e14ca7a61" providerId="AD" clId="Web-{212703A0-1CB7-AD27-D72E-54270430733B}" dt="2023-10-12T07:09:37.204" v="425" actId="1076"/>
          <ac:spMkLst>
            <pc:docMk/>
            <pc:sldMk cId="4057324165" sldId="576"/>
            <ac:spMk id="9" creationId="{2FDADD92-4E39-7713-520E-D88B1D53A2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1D2AD0F8-6258-4DFF-CF4D-0D1114D5082A}"/>
    <pc:docChg chg="addSld modSld">
      <pc:chgData name="Suraj Chopade" userId="S::suraj.chopade@bostoninstituteofanalytics.org::dcc44ee8-6a65-4538-a5e1-c87e14ca7a61" providerId="AD" clId="Web-{1D2AD0F8-6258-4DFF-CF4D-0D1114D5082A}" dt="2023-10-26T10:22:41.299" v="74" actId="20577"/>
      <pc:docMkLst>
        <pc:docMk/>
      </pc:docMkLst>
      <pc:sldChg chg="modSp">
        <pc:chgData name="Suraj Chopade" userId="S::suraj.chopade@bostoninstituteofanalytics.org::dcc44ee8-6a65-4538-a5e1-c87e14ca7a61" providerId="AD" clId="Web-{1D2AD0F8-6258-4DFF-CF4D-0D1114D5082A}" dt="2023-10-26T10:22:41.299" v="74" actId="20577"/>
        <pc:sldMkLst>
          <pc:docMk/>
          <pc:sldMk cId="778114113" sldId="560"/>
        </pc:sldMkLst>
        <pc:spChg chg="mod">
          <ac:chgData name="Suraj Chopade" userId="S::suraj.chopade@bostoninstituteofanalytics.org::dcc44ee8-6a65-4538-a5e1-c87e14ca7a61" providerId="AD" clId="Web-{1D2AD0F8-6258-4DFF-CF4D-0D1114D5082A}" dt="2023-10-26T10:22:41.299" v="74" actId="20577"/>
          <ac:spMkLst>
            <pc:docMk/>
            <pc:sldMk cId="778114113" sldId="560"/>
            <ac:spMk id="2" creationId="{E401CF50-7ED4-E6A1-4F40-048F35EC4155}"/>
          </ac:spMkLst>
        </pc:spChg>
      </pc:sldChg>
      <pc:sldChg chg="modSp">
        <pc:chgData name="Suraj Chopade" userId="S::suraj.chopade@bostoninstituteofanalytics.org::dcc44ee8-6a65-4538-a5e1-c87e14ca7a61" providerId="AD" clId="Web-{1D2AD0F8-6258-4DFF-CF4D-0D1114D5082A}" dt="2023-10-26T10:13:20.679" v="50" actId="20577"/>
        <pc:sldMkLst>
          <pc:docMk/>
          <pc:sldMk cId="2963322543" sldId="580"/>
        </pc:sldMkLst>
        <pc:spChg chg="mod">
          <ac:chgData name="Suraj Chopade" userId="S::suraj.chopade@bostoninstituteofanalytics.org::dcc44ee8-6a65-4538-a5e1-c87e14ca7a61" providerId="AD" clId="Web-{1D2AD0F8-6258-4DFF-CF4D-0D1114D5082A}" dt="2023-10-26T10:13:20.679" v="50" actId="20577"/>
          <ac:spMkLst>
            <pc:docMk/>
            <pc:sldMk cId="2963322543" sldId="580"/>
            <ac:spMk id="4" creationId="{90737A08-D137-FB38-9F03-F4B79E763FA7}"/>
          </ac:spMkLst>
        </pc:spChg>
      </pc:sldChg>
      <pc:sldChg chg="modSp add replId">
        <pc:chgData name="Suraj Chopade" userId="S::suraj.chopade@bostoninstituteofanalytics.org::dcc44ee8-6a65-4538-a5e1-c87e14ca7a61" providerId="AD" clId="Web-{1D2AD0F8-6258-4DFF-CF4D-0D1114D5082A}" dt="2023-10-26T10:12:10.412" v="42" actId="14100"/>
        <pc:sldMkLst>
          <pc:docMk/>
          <pc:sldMk cId="247584898" sldId="607"/>
        </pc:sldMkLst>
        <pc:spChg chg="mod">
          <ac:chgData name="Suraj Chopade" userId="S::suraj.chopade@bostoninstituteofanalytics.org::dcc44ee8-6a65-4538-a5e1-c87e14ca7a61" providerId="AD" clId="Web-{1D2AD0F8-6258-4DFF-CF4D-0D1114D5082A}" dt="2023-10-26T10:12:10.412" v="42" actId="14100"/>
          <ac:spMkLst>
            <pc:docMk/>
            <pc:sldMk cId="247584898" sldId="607"/>
            <ac:spMk id="2" creationId="{0BC91F30-3A5B-72EC-FF5A-CCD8BE14C930}"/>
          </ac:spMkLst>
        </pc:spChg>
        <pc:spChg chg="mod">
          <ac:chgData name="Suraj Chopade" userId="S::suraj.chopade@bostoninstituteofanalytics.org::dcc44ee8-6a65-4538-a5e1-c87e14ca7a61" providerId="AD" clId="Web-{1D2AD0F8-6258-4DFF-CF4D-0D1114D5082A}" dt="2023-10-26T10:11:55.599" v="36" actId="1076"/>
          <ac:spMkLst>
            <pc:docMk/>
            <pc:sldMk cId="247584898" sldId="607"/>
            <ac:spMk id="3" creationId="{02309260-8EA2-91F9-6F1B-3B34F92E8926}"/>
          </ac:spMkLst>
        </pc:spChg>
        <pc:spChg chg="mod">
          <ac:chgData name="Suraj Chopade" userId="S::suraj.chopade@bostoninstituteofanalytics.org::dcc44ee8-6a65-4538-a5e1-c87e14ca7a61" providerId="AD" clId="Web-{1D2AD0F8-6258-4DFF-CF4D-0D1114D5082A}" dt="2023-10-26T10:10:16.441" v="7" actId="20577"/>
          <ac:spMkLst>
            <pc:docMk/>
            <pc:sldMk cId="247584898" sldId="607"/>
            <ac:spMk id="9" creationId="{2FDADD92-4E39-7713-520E-D88B1D53A2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92628F23-0285-5756-1C31-919071CD0084}"/>
    <pc:docChg chg="modSld">
      <pc:chgData name="Suraj Chopade" userId="S::suraj.chopade@bostoninstituteofanalytics.org::dcc44ee8-6a65-4538-a5e1-c87e14ca7a61" providerId="AD" clId="Web-{92628F23-0285-5756-1C31-919071CD0084}" dt="2023-10-26T10:32:52.308" v="16"/>
      <pc:docMkLst>
        <pc:docMk/>
      </pc:docMkLst>
      <pc:sldChg chg="modSp">
        <pc:chgData name="Suraj Chopade" userId="S::suraj.chopade@bostoninstituteofanalytics.org::dcc44ee8-6a65-4538-a5e1-c87e14ca7a61" providerId="AD" clId="Web-{92628F23-0285-5756-1C31-919071CD0084}" dt="2023-10-26T10:32:52.308" v="16"/>
        <pc:sldMkLst>
          <pc:docMk/>
          <pc:sldMk cId="778114113" sldId="560"/>
        </pc:sldMkLst>
        <pc:spChg chg="mod">
          <ac:chgData name="Suraj Chopade" userId="S::suraj.chopade@bostoninstituteofanalytics.org::dcc44ee8-6a65-4538-a5e1-c87e14ca7a61" providerId="AD" clId="Web-{92628F23-0285-5756-1C31-919071CD0084}" dt="2023-10-26T10:32:52.308" v="16"/>
          <ac:spMkLst>
            <pc:docMk/>
            <pc:sldMk cId="778114113" sldId="560"/>
            <ac:spMk id="2" creationId="{E401CF50-7ED4-E6A1-4F40-048F35EC41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65AAD561-CDAA-5BAC-CA6E-ACD9F36B29A7}"/>
    <pc:docChg chg="addSld delSld modSld">
      <pc:chgData name="Suraj Chopade" userId="S::suraj.chopade@bostoninstituteofanalytics.org::dcc44ee8-6a65-4538-a5e1-c87e14ca7a61" providerId="AD" clId="Web-{65AAD561-CDAA-5BAC-CA6E-ACD9F36B29A7}" dt="2023-10-05T13:57:47.433" v="121"/>
      <pc:docMkLst>
        <pc:docMk/>
      </pc:docMkLst>
      <pc:sldChg chg="del">
        <pc:chgData name="Suraj Chopade" userId="S::suraj.chopade@bostoninstituteofanalytics.org::dcc44ee8-6a65-4538-a5e1-c87e14ca7a61" providerId="AD" clId="Web-{65AAD561-CDAA-5BAC-CA6E-ACD9F36B29A7}" dt="2023-10-05T13:57:47.433" v="121"/>
        <pc:sldMkLst>
          <pc:docMk/>
          <pc:sldMk cId="3709622772" sldId="342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20"/>
        <pc:sldMkLst>
          <pc:docMk/>
          <pc:sldMk cId="689801169" sldId="368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6"/>
        <pc:sldMkLst>
          <pc:docMk/>
          <pc:sldMk cId="3124109817" sldId="369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9"/>
        <pc:sldMkLst>
          <pc:docMk/>
          <pc:sldMk cId="1103663131" sldId="382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8"/>
        <pc:sldMkLst>
          <pc:docMk/>
          <pc:sldMk cId="2799059165" sldId="383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7"/>
        <pc:sldMkLst>
          <pc:docMk/>
          <pc:sldMk cId="165832031" sldId="384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5"/>
        <pc:sldMkLst>
          <pc:docMk/>
          <pc:sldMk cId="222107579" sldId="385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4"/>
        <pc:sldMkLst>
          <pc:docMk/>
          <pc:sldMk cId="2952883151" sldId="386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3"/>
        <pc:sldMkLst>
          <pc:docMk/>
          <pc:sldMk cId="2701252450" sldId="387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2"/>
        <pc:sldMkLst>
          <pc:docMk/>
          <pc:sldMk cId="3405936032" sldId="388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1"/>
        <pc:sldMkLst>
          <pc:docMk/>
          <pc:sldMk cId="747390422" sldId="389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0"/>
        <pc:sldMkLst>
          <pc:docMk/>
          <pc:sldMk cId="173516813" sldId="390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09"/>
        <pc:sldMkLst>
          <pc:docMk/>
          <pc:sldMk cId="4231229480" sldId="391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8"/>
        <pc:sldMkLst>
          <pc:docMk/>
          <pc:sldMk cId="3596187884" sldId="392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7"/>
        <pc:sldMkLst>
          <pc:docMk/>
          <pc:sldMk cId="898489146" sldId="393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6"/>
        <pc:sldMkLst>
          <pc:docMk/>
          <pc:sldMk cId="86814376" sldId="394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5"/>
        <pc:sldMkLst>
          <pc:docMk/>
          <pc:sldMk cId="2925930174" sldId="395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4"/>
        <pc:sldMkLst>
          <pc:docMk/>
          <pc:sldMk cId="2059959513" sldId="396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3"/>
        <pc:sldMkLst>
          <pc:docMk/>
          <pc:sldMk cId="1193029658" sldId="397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2"/>
        <pc:sldMkLst>
          <pc:docMk/>
          <pc:sldMk cId="3115399295" sldId="398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1"/>
        <pc:sldMkLst>
          <pc:docMk/>
          <pc:sldMk cId="161746561" sldId="399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0"/>
        <pc:sldMkLst>
          <pc:docMk/>
          <pc:sldMk cId="4194027808" sldId="400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99"/>
        <pc:sldMkLst>
          <pc:docMk/>
          <pc:sldMk cId="874390634" sldId="401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98"/>
        <pc:sldMkLst>
          <pc:docMk/>
          <pc:sldMk cId="175727061" sldId="402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97"/>
        <pc:sldMkLst>
          <pc:docMk/>
          <pc:sldMk cId="3511440794" sldId="403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01" v="96"/>
        <pc:sldMkLst>
          <pc:docMk/>
          <pc:sldMk cId="671637965" sldId="404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01" v="95"/>
        <pc:sldMkLst>
          <pc:docMk/>
          <pc:sldMk cId="2575758570" sldId="405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01" v="94"/>
        <pc:sldMkLst>
          <pc:docMk/>
          <pc:sldMk cId="21544644" sldId="406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01" v="93"/>
        <pc:sldMkLst>
          <pc:docMk/>
          <pc:sldMk cId="3277102262" sldId="407"/>
        </pc:sldMkLst>
      </pc:sldChg>
      <pc:sldChg chg="addSp delSp modSp add">
        <pc:chgData name="Suraj Chopade" userId="S::suraj.chopade@bostoninstituteofanalytics.org::dcc44ee8-6a65-4538-a5e1-c87e14ca7a61" providerId="AD" clId="Web-{65AAD561-CDAA-5BAC-CA6E-ACD9F36B29A7}" dt="2023-10-05T13:57:32.635" v="92" actId="1076"/>
        <pc:sldMkLst>
          <pc:docMk/>
          <pc:sldMk cId="876099985" sldId="409"/>
        </pc:sldMkLst>
        <pc:spChg chg="mod">
          <ac:chgData name="Suraj Chopade" userId="S::suraj.chopade@bostoninstituteofanalytics.org::dcc44ee8-6a65-4538-a5e1-c87e14ca7a61" providerId="AD" clId="Web-{65AAD561-CDAA-5BAC-CA6E-ACD9F36B29A7}" dt="2023-10-05T13:57:31.073" v="91" actId="1076"/>
          <ac:spMkLst>
            <pc:docMk/>
            <pc:sldMk cId="876099985" sldId="409"/>
            <ac:spMk id="9" creationId="{2FDADD92-4E39-7713-520E-D88B1D53A255}"/>
          </ac:spMkLst>
        </pc:spChg>
        <pc:graphicFrameChg chg="mod modGraphic">
          <ac:chgData name="Suraj Chopade" userId="S::suraj.chopade@bostoninstituteofanalytics.org::dcc44ee8-6a65-4538-a5e1-c87e14ca7a61" providerId="AD" clId="Web-{65AAD561-CDAA-5BAC-CA6E-ACD9F36B29A7}" dt="2023-10-05T13:57:27.541" v="90"/>
          <ac:graphicFrameMkLst>
            <pc:docMk/>
            <pc:sldMk cId="876099985" sldId="409"/>
            <ac:graphicFrameMk id="7" creationId="{FBF120AC-CEA3-E6FB-1F60-5853288C1B5C}"/>
          </ac:graphicFrameMkLst>
        </pc:graphicFrameChg>
        <pc:picChg chg="add mod modCrop">
          <ac:chgData name="Suraj Chopade" userId="S::suraj.chopade@bostoninstituteofanalytics.org::dcc44ee8-6a65-4538-a5e1-c87e14ca7a61" providerId="AD" clId="Web-{65AAD561-CDAA-5BAC-CA6E-ACD9F36B29A7}" dt="2023-10-05T13:57:32.635" v="92" actId="1076"/>
          <ac:picMkLst>
            <pc:docMk/>
            <pc:sldMk cId="876099985" sldId="409"/>
            <ac:picMk id="2" creationId="{733AFE15-BD72-0F33-581A-2708F5827512}"/>
          </ac:picMkLst>
        </pc:picChg>
        <pc:picChg chg="del">
          <ac:chgData name="Suraj Chopade" userId="S::suraj.chopade@bostoninstituteofanalytics.org::dcc44ee8-6a65-4538-a5e1-c87e14ca7a61" providerId="AD" clId="Web-{65AAD561-CDAA-5BAC-CA6E-ACD9F36B29A7}" dt="2023-10-05T13:55:22.678" v="12"/>
          <ac:picMkLst>
            <pc:docMk/>
            <pc:sldMk cId="876099985" sldId="409"/>
            <ac:picMk id="2050" creationId="{C935F535-396C-A8C5-B5DA-A7B2F3D535C0}"/>
          </ac:picMkLst>
        </pc:picChg>
      </pc:sldChg>
      <pc:sldChg chg="add">
        <pc:chgData name="Suraj Chopade" userId="S::suraj.chopade@bostoninstituteofanalytics.org::dcc44ee8-6a65-4538-a5e1-c87e14ca7a61" providerId="AD" clId="Web-{65AAD561-CDAA-5BAC-CA6E-ACD9F36B29A7}" dt="2023-10-05T13:54:08.066" v="1"/>
        <pc:sldMkLst>
          <pc:docMk/>
          <pc:sldMk cId="2926612377" sldId="410"/>
        </pc:sldMkLst>
      </pc:sldChg>
    </pc:docChg>
  </pc:docChgLst>
  <pc:docChgLst>
    <pc:chgData name="Suraj Chopade" userId="S::suraj.chopade@bostoninstituteofanalytics.org::dcc44ee8-6a65-4538-a5e1-c87e14ca7a61" providerId="AD" clId="Web-{43EC7F4B-0F3A-31F5-E395-B19C1F267391}"/>
    <pc:docChg chg="addSld delSld modSld sldOrd">
      <pc:chgData name="Suraj Chopade" userId="S::suraj.chopade@bostoninstituteofanalytics.org::dcc44ee8-6a65-4538-a5e1-c87e14ca7a61" providerId="AD" clId="Web-{43EC7F4B-0F3A-31F5-E395-B19C1F267391}" dt="2023-10-11T13:29:45.719" v="409" actId="1076"/>
      <pc:docMkLst>
        <pc:docMk/>
      </pc:docMkLst>
      <pc:sldChg chg="modSp">
        <pc:chgData name="Suraj Chopade" userId="S::suraj.chopade@bostoninstituteofanalytics.org::dcc44ee8-6a65-4538-a5e1-c87e14ca7a61" providerId="AD" clId="Web-{43EC7F4B-0F3A-31F5-E395-B19C1F267391}" dt="2023-10-11T12:30:38.298" v="17" actId="20577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43EC7F4B-0F3A-31F5-E395-B19C1F267391}" dt="2023-10-11T12:30:38.298" v="17" actId="20577"/>
          <ac:spMkLst>
            <pc:docMk/>
            <pc:sldMk cId="4076578880" sldId="484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2:26:15.789" v="0" actId="20577"/>
          <ac:spMkLst>
            <pc:docMk/>
            <pc:sldMk cId="4076578880" sldId="484"/>
            <ac:spMk id="9" creationId="{2FDADD92-4E39-7713-520E-D88B1D53A255}"/>
          </ac:spMkLst>
        </pc:spChg>
      </pc:sldChg>
      <pc:sldChg chg="addSp delSp modSp">
        <pc:chgData name="Suraj Chopade" userId="S::suraj.chopade@bostoninstituteofanalytics.org::dcc44ee8-6a65-4538-a5e1-c87e14ca7a61" providerId="AD" clId="Web-{43EC7F4B-0F3A-31F5-E395-B19C1F267391}" dt="2023-10-11T12:33:23.663" v="67" actId="1076"/>
        <pc:sldMkLst>
          <pc:docMk/>
          <pc:sldMk cId="3080017173" sldId="513"/>
        </pc:sldMkLst>
        <pc:spChg chg="add mod">
          <ac:chgData name="Suraj Chopade" userId="S::suraj.chopade@bostoninstituteofanalytics.org::dcc44ee8-6a65-4538-a5e1-c87e14ca7a61" providerId="AD" clId="Web-{43EC7F4B-0F3A-31F5-E395-B19C1F267391}" dt="2023-10-11T12:33:23.663" v="67" actId="1076"/>
          <ac:spMkLst>
            <pc:docMk/>
            <pc:sldMk cId="3080017173" sldId="513"/>
            <ac:spMk id="2" creationId="{71BC4160-0EFF-A161-FCC7-633841FECD26}"/>
          </ac:spMkLst>
        </pc:spChg>
        <pc:spChg chg="del">
          <ac:chgData name="Suraj Chopade" userId="S::suraj.chopade@bostoninstituteofanalytics.org::dcc44ee8-6a65-4538-a5e1-c87e14ca7a61" providerId="AD" clId="Web-{43EC7F4B-0F3A-31F5-E395-B19C1F267391}" dt="2023-10-11T12:32:21.224" v="31"/>
          <ac:spMkLst>
            <pc:docMk/>
            <pc:sldMk cId="3080017173" sldId="513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2:32:17.364" v="30" actId="1076"/>
          <ac:spMkLst>
            <pc:docMk/>
            <pc:sldMk cId="3080017173" sldId="513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43EC7F4B-0F3A-31F5-E395-B19C1F267391}" dt="2023-10-11T12:32:22.661" v="32"/>
          <ac:picMkLst>
            <pc:docMk/>
            <pc:sldMk cId="3080017173" sldId="513"/>
            <ac:picMk id="5" creationId="{EE158467-EF45-D6BE-F88B-CEAF9A50A51F}"/>
          </ac:picMkLst>
        </pc:picChg>
      </pc:sldChg>
      <pc:sldChg chg="del">
        <pc:chgData name="Suraj Chopade" userId="S::suraj.chopade@bostoninstituteofanalytics.org::dcc44ee8-6a65-4538-a5e1-c87e14ca7a61" providerId="AD" clId="Web-{43EC7F4B-0F3A-31F5-E395-B19C1F267391}" dt="2023-10-11T12:33:40.851" v="79"/>
        <pc:sldMkLst>
          <pc:docMk/>
          <pc:sldMk cId="636485698" sldId="529"/>
        </pc:sldMkLst>
      </pc:sldChg>
      <pc:sldChg chg="del ord">
        <pc:chgData name="Suraj Chopade" userId="S::suraj.chopade@bostoninstituteofanalytics.org::dcc44ee8-6a65-4538-a5e1-c87e14ca7a61" providerId="AD" clId="Web-{43EC7F4B-0F3A-31F5-E395-B19C1F267391}" dt="2023-10-11T12:33:40.867" v="84"/>
        <pc:sldMkLst>
          <pc:docMk/>
          <pc:sldMk cId="2985611463" sldId="531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67" v="83"/>
        <pc:sldMkLst>
          <pc:docMk/>
          <pc:sldMk cId="1217846015" sldId="532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51" v="82"/>
        <pc:sldMkLst>
          <pc:docMk/>
          <pc:sldMk cId="2070822830" sldId="533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51" v="81"/>
        <pc:sldMkLst>
          <pc:docMk/>
          <pc:sldMk cId="2307283743" sldId="534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51" v="80"/>
        <pc:sldMkLst>
          <pc:docMk/>
          <pc:sldMk cId="2895538922" sldId="535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51" v="78"/>
        <pc:sldMkLst>
          <pc:docMk/>
          <pc:sldMk cId="2222385847" sldId="536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51" v="77"/>
        <pc:sldMkLst>
          <pc:docMk/>
          <pc:sldMk cId="895726528" sldId="537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51" v="76"/>
        <pc:sldMkLst>
          <pc:docMk/>
          <pc:sldMk cId="3554889651" sldId="538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36" v="74"/>
        <pc:sldMkLst>
          <pc:docMk/>
          <pc:sldMk cId="3053670407" sldId="539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36" v="73"/>
        <pc:sldMkLst>
          <pc:docMk/>
          <pc:sldMk cId="356623490" sldId="540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51" v="75"/>
        <pc:sldMkLst>
          <pc:docMk/>
          <pc:sldMk cId="1405444350" sldId="541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36" v="72"/>
        <pc:sldMkLst>
          <pc:docMk/>
          <pc:sldMk cId="2180643076" sldId="542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36" v="71"/>
        <pc:sldMkLst>
          <pc:docMk/>
          <pc:sldMk cId="3127561705" sldId="543"/>
        </pc:sldMkLst>
      </pc:sldChg>
      <pc:sldChg chg="del">
        <pc:chgData name="Suraj Chopade" userId="S::suraj.chopade@bostoninstituteofanalytics.org::dcc44ee8-6a65-4538-a5e1-c87e14ca7a61" providerId="AD" clId="Web-{43EC7F4B-0F3A-31F5-E395-B19C1F267391}" dt="2023-10-11T12:33:40.836" v="70"/>
        <pc:sldMkLst>
          <pc:docMk/>
          <pc:sldMk cId="4106276862" sldId="544"/>
        </pc:sldMkLst>
      </pc:sldChg>
      <pc:sldChg chg="modSp ord modNotes">
        <pc:chgData name="Suraj Chopade" userId="S::suraj.chopade@bostoninstituteofanalytics.org::dcc44ee8-6a65-4538-a5e1-c87e14ca7a61" providerId="AD" clId="Web-{43EC7F4B-0F3A-31F5-E395-B19C1F267391}" dt="2023-10-11T13:04:41.557" v="159"/>
        <pc:sldMkLst>
          <pc:docMk/>
          <pc:sldMk cId="962054905" sldId="545"/>
        </pc:sldMkLst>
        <pc:spChg chg="mod">
          <ac:chgData name="Suraj Chopade" userId="S::suraj.chopade@bostoninstituteofanalytics.org::dcc44ee8-6a65-4538-a5e1-c87e14ca7a61" providerId="AD" clId="Web-{43EC7F4B-0F3A-31F5-E395-B19C1F267391}" dt="2023-10-11T12:56:08.461" v="157" actId="20577"/>
          <ac:spMkLst>
            <pc:docMk/>
            <pc:sldMk cId="962054905" sldId="545"/>
            <ac:spMk id="2" creationId="{25F00588-5E5B-4954-4F5B-35047777532C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2:54:51.396" v="135" actId="1076"/>
          <ac:spMkLst>
            <pc:docMk/>
            <pc:sldMk cId="962054905" sldId="545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43EC7F4B-0F3A-31F5-E395-B19C1F267391}" dt="2023-10-11T12:40:28.131" v="117" actId="1076"/>
        <pc:sldMkLst>
          <pc:docMk/>
          <pc:sldMk cId="3308570739" sldId="546"/>
        </pc:sldMkLst>
        <pc:spChg chg="mod">
          <ac:chgData name="Suraj Chopade" userId="S::suraj.chopade@bostoninstituteofanalytics.org::dcc44ee8-6a65-4538-a5e1-c87e14ca7a61" providerId="AD" clId="Web-{43EC7F4B-0F3A-31F5-E395-B19C1F267391}" dt="2023-10-11T12:40:28.131" v="117" actId="1076"/>
          <ac:spMkLst>
            <pc:docMk/>
            <pc:sldMk cId="3308570739" sldId="546"/>
            <ac:spMk id="2" creationId="{71BC4160-0EFF-A161-FCC7-633841FECD26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2:39:31.442" v="92" actId="1076"/>
          <ac:spMkLst>
            <pc:docMk/>
            <pc:sldMk cId="3308570739" sldId="546"/>
            <ac:spMk id="9" creationId="{2FDADD92-4E39-7713-520E-D88B1D53A255}"/>
          </ac:spMkLst>
        </pc:spChg>
      </pc:sldChg>
      <pc:sldChg chg="addSp delSp modSp add ord replId">
        <pc:chgData name="Suraj Chopade" userId="S::suraj.chopade@bostoninstituteofanalytics.org::dcc44ee8-6a65-4538-a5e1-c87e14ca7a61" providerId="AD" clId="Web-{43EC7F4B-0F3A-31F5-E395-B19C1F267391}" dt="2023-10-11T12:42:10.697" v="131"/>
        <pc:sldMkLst>
          <pc:docMk/>
          <pc:sldMk cId="174547270" sldId="547"/>
        </pc:sldMkLst>
        <pc:spChg chg="del">
          <ac:chgData name="Suraj Chopade" userId="S::suraj.chopade@bostoninstituteofanalytics.org::dcc44ee8-6a65-4538-a5e1-c87e14ca7a61" providerId="AD" clId="Web-{43EC7F4B-0F3A-31F5-E395-B19C1F267391}" dt="2023-10-11T12:41:00.757" v="119"/>
          <ac:spMkLst>
            <pc:docMk/>
            <pc:sldMk cId="174547270" sldId="547"/>
            <ac:spMk id="2" creationId="{71BC4160-0EFF-A161-FCC7-633841FECD26}"/>
          </ac:spMkLst>
        </pc:spChg>
        <pc:spChg chg="add">
          <ac:chgData name="Suraj Chopade" userId="S::suraj.chopade@bostoninstituteofanalytics.org::dcc44ee8-6a65-4538-a5e1-c87e14ca7a61" providerId="AD" clId="Web-{43EC7F4B-0F3A-31F5-E395-B19C1F267391}" dt="2023-10-11T12:42:10.697" v="131"/>
          <ac:spMkLst>
            <pc:docMk/>
            <pc:sldMk cId="174547270" sldId="547"/>
            <ac:spMk id="5" creationId="{9D03BB2D-CD52-503A-B59A-F9D3014F1AB4}"/>
          </ac:spMkLst>
        </pc:spChg>
        <pc:spChg chg="del">
          <ac:chgData name="Suraj Chopade" userId="S::suraj.chopade@bostoninstituteofanalytics.org::dcc44ee8-6a65-4538-a5e1-c87e14ca7a61" providerId="AD" clId="Web-{43EC7F4B-0F3A-31F5-E395-B19C1F267391}" dt="2023-10-11T12:42:09.994" v="130"/>
          <ac:spMkLst>
            <pc:docMk/>
            <pc:sldMk cId="174547270" sldId="547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43EC7F4B-0F3A-31F5-E395-B19C1F267391}" dt="2023-10-11T12:41:27.664" v="127" actId="1076"/>
          <ac:picMkLst>
            <pc:docMk/>
            <pc:sldMk cId="174547270" sldId="547"/>
            <ac:picMk id="3" creationId="{39C330ED-4092-CF4F-463C-7D284EDDFA2D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3EC7F4B-0F3A-31F5-E395-B19C1F267391}" dt="2023-10-11T13:10:42.991" v="230" actId="1076"/>
        <pc:sldMkLst>
          <pc:docMk/>
          <pc:sldMk cId="2158419863" sldId="548"/>
        </pc:sldMkLst>
        <pc:spChg chg="add mod">
          <ac:chgData name="Suraj Chopade" userId="S::suraj.chopade@bostoninstituteofanalytics.org::dcc44ee8-6a65-4538-a5e1-c87e14ca7a61" providerId="AD" clId="Web-{43EC7F4B-0F3A-31F5-E395-B19C1F267391}" dt="2023-10-11T13:10:42.991" v="230" actId="1076"/>
          <ac:spMkLst>
            <pc:docMk/>
            <pc:sldMk cId="2158419863" sldId="548"/>
            <ac:spMk id="2" creationId="{3B939BAA-9A63-3AD1-C3A5-F06110AC7B6B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3:09:52.724" v="201" actId="1076"/>
          <ac:spMkLst>
            <pc:docMk/>
            <pc:sldMk cId="2158419863" sldId="548"/>
            <ac:spMk id="5" creationId="{9D03BB2D-CD52-503A-B59A-F9D3014F1AB4}"/>
          </ac:spMkLst>
        </pc:spChg>
        <pc:picChg chg="del">
          <ac:chgData name="Suraj Chopade" userId="S::suraj.chopade@bostoninstituteofanalytics.org::dcc44ee8-6a65-4538-a5e1-c87e14ca7a61" providerId="AD" clId="Web-{43EC7F4B-0F3A-31F5-E395-B19C1F267391}" dt="2023-10-11T13:07:42.204" v="176"/>
          <ac:picMkLst>
            <pc:docMk/>
            <pc:sldMk cId="2158419863" sldId="548"/>
            <ac:picMk id="3" creationId="{39C330ED-4092-CF4F-463C-7D284EDDFA2D}"/>
          </ac:picMkLst>
        </pc:picChg>
      </pc:sldChg>
      <pc:sldChg chg="add ord replId">
        <pc:chgData name="Suraj Chopade" userId="S::suraj.chopade@bostoninstituteofanalytics.org::dcc44ee8-6a65-4538-a5e1-c87e14ca7a61" providerId="AD" clId="Web-{43EC7F4B-0F3A-31F5-E395-B19C1F267391}" dt="2023-10-11T13:10:52.117" v="231"/>
        <pc:sldMkLst>
          <pc:docMk/>
          <pc:sldMk cId="610857851" sldId="549"/>
        </pc:sldMkLst>
      </pc:sldChg>
      <pc:sldChg chg="addSp delSp modSp add replId">
        <pc:chgData name="Suraj Chopade" userId="S::suraj.chopade@bostoninstituteofanalytics.org::dcc44ee8-6a65-4538-a5e1-c87e14ca7a61" providerId="AD" clId="Web-{43EC7F4B-0F3A-31F5-E395-B19C1F267391}" dt="2023-10-11T13:12:27.120" v="241" actId="14100"/>
        <pc:sldMkLst>
          <pc:docMk/>
          <pc:sldMk cId="234814346" sldId="550"/>
        </pc:sldMkLst>
        <pc:spChg chg="del">
          <ac:chgData name="Suraj Chopade" userId="S::suraj.chopade@bostoninstituteofanalytics.org::dcc44ee8-6a65-4538-a5e1-c87e14ca7a61" providerId="AD" clId="Web-{43EC7F4B-0F3A-31F5-E395-B19C1F267391}" dt="2023-10-11T13:12:08.822" v="236"/>
          <ac:spMkLst>
            <pc:docMk/>
            <pc:sldMk cId="234814346" sldId="550"/>
            <ac:spMk id="2" creationId="{3B939BAA-9A63-3AD1-C3A5-F06110AC7B6B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3:12:03.025" v="235" actId="1076"/>
          <ac:spMkLst>
            <pc:docMk/>
            <pc:sldMk cId="234814346" sldId="550"/>
            <ac:spMk id="5" creationId="{9D03BB2D-CD52-503A-B59A-F9D3014F1AB4}"/>
          </ac:spMkLst>
        </pc:spChg>
        <pc:picChg chg="add mod">
          <ac:chgData name="Suraj Chopade" userId="S::suraj.chopade@bostoninstituteofanalytics.org::dcc44ee8-6a65-4538-a5e1-c87e14ca7a61" providerId="AD" clId="Web-{43EC7F4B-0F3A-31F5-E395-B19C1F267391}" dt="2023-10-11T13:12:27.120" v="241" actId="14100"/>
          <ac:picMkLst>
            <pc:docMk/>
            <pc:sldMk cId="234814346" sldId="550"/>
            <ac:picMk id="3" creationId="{88E90609-0C79-201D-DCB9-4168C753EB73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3EC7F4B-0F3A-31F5-E395-B19C1F267391}" dt="2023-10-11T13:16:31.035" v="282" actId="20577"/>
        <pc:sldMkLst>
          <pc:docMk/>
          <pc:sldMk cId="3668801380" sldId="551"/>
        </pc:sldMkLst>
        <pc:spChg chg="add mod">
          <ac:chgData name="Suraj Chopade" userId="S::suraj.chopade@bostoninstituteofanalytics.org::dcc44ee8-6a65-4538-a5e1-c87e14ca7a61" providerId="AD" clId="Web-{43EC7F4B-0F3A-31F5-E395-B19C1F267391}" dt="2023-10-11T13:16:31.035" v="282" actId="20577"/>
          <ac:spMkLst>
            <pc:docMk/>
            <pc:sldMk cId="3668801380" sldId="551"/>
            <ac:spMk id="2" creationId="{A958D89D-1011-E0A3-B14F-88EE1E763F7F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3:14:07.373" v="253" actId="1076"/>
          <ac:spMkLst>
            <pc:docMk/>
            <pc:sldMk cId="3668801380" sldId="551"/>
            <ac:spMk id="5" creationId="{9D03BB2D-CD52-503A-B59A-F9D3014F1AB4}"/>
          </ac:spMkLst>
        </pc:spChg>
        <pc:picChg chg="del">
          <ac:chgData name="Suraj Chopade" userId="S::suraj.chopade@bostoninstituteofanalytics.org::dcc44ee8-6a65-4538-a5e1-c87e14ca7a61" providerId="AD" clId="Web-{43EC7F4B-0F3A-31F5-E395-B19C1F267391}" dt="2023-10-11T13:12:41.792" v="243"/>
          <ac:picMkLst>
            <pc:docMk/>
            <pc:sldMk cId="3668801380" sldId="551"/>
            <ac:picMk id="3" creationId="{88E90609-0C79-201D-DCB9-4168C753EB73}"/>
          </ac:picMkLst>
        </pc:picChg>
      </pc:sldChg>
      <pc:sldChg chg="modSp add replId">
        <pc:chgData name="Suraj Chopade" userId="S::suraj.chopade@bostoninstituteofanalytics.org::dcc44ee8-6a65-4538-a5e1-c87e14ca7a61" providerId="AD" clId="Web-{43EC7F4B-0F3A-31F5-E395-B19C1F267391}" dt="2023-10-11T13:16:20.862" v="280"/>
        <pc:sldMkLst>
          <pc:docMk/>
          <pc:sldMk cId="3755880105" sldId="552"/>
        </pc:sldMkLst>
        <pc:spChg chg="mod">
          <ac:chgData name="Suraj Chopade" userId="S::suraj.chopade@bostoninstituteofanalytics.org::dcc44ee8-6a65-4538-a5e1-c87e14ca7a61" providerId="AD" clId="Web-{43EC7F4B-0F3A-31F5-E395-B19C1F267391}" dt="2023-10-11T13:16:20.862" v="280"/>
          <ac:spMkLst>
            <pc:docMk/>
            <pc:sldMk cId="3755880105" sldId="552"/>
            <ac:spMk id="2" creationId="{A958D89D-1011-E0A3-B14F-88EE1E763F7F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43EC7F4B-0F3A-31F5-E395-B19C1F267391}" dt="2023-10-11T13:17:40.678" v="288" actId="1076"/>
        <pc:sldMkLst>
          <pc:docMk/>
          <pc:sldMk cId="2458439909" sldId="553"/>
        </pc:sldMkLst>
        <pc:spChg chg="del">
          <ac:chgData name="Suraj Chopade" userId="S::suraj.chopade@bostoninstituteofanalytics.org::dcc44ee8-6a65-4538-a5e1-c87e14ca7a61" providerId="AD" clId="Web-{43EC7F4B-0F3A-31F5-E395-B19C1F267391}" dt="2023-10-11T13:17:30.021" v="284"/>
          <ac:spMkLst>
            <pc:docMk/>
            <pc:sldMk cId="2458439909" sldId="553"/>
            <ac:spMk id="2" creationId="{A958D89D-1011-E0A3-B14F-88EE1E763F7F}"/>
          </ac:spMkLst>
        </pc:spChg>
        <pc:picChg chg="add mod">
          <ac:chgData name="Suraj Chopade" userId="S::suraj.chopade@bostoninstituteofanalytics.org::dcc44ee8-6a65-4538-a5e1-c87e14ca7a61" providerId="AD" clId="Web-{43EC7F4B-0F3A-31F5-E395-B19C1F267391}" dt="2023-10-11T13:17:40.678" v="288" actId="1076"/>
          <ac:picMkLst>
            <pc:docMk/>
            <pc:sldMk cId="2458439909" sldId="553"/>
            <ac:picMk id="3" creationId="{BE7F6C93-148A-C656-42BC-AE411CBB6EED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3EC7F4B-0F3A-31F5-E395-B19C1F267391}" dt="2023-10-11T13:19:40.729" v="312" actId="1076"/>
        <pc:sldMkLst>
          <pc:docMk/>
          <pc:sldMk cId="2339548631" sldId="554"/>
        </pc:sldMkLst>
        <pc:spChg chg="add mod">
          <ac:chgData name="Suraj Chopade" userId="S::suraj.chopade@bostoninstituteofanalytics.org::dcc44ee8-6a65-4538-a5e1-c87e14ca7a61" providerId="AD" clId="Web-{43EC7F4B-0F3A-31F5-E395-B19C1F267391}" dt="2023-10-11T13:19:40.729" v="312" actId="1076"/>
          <ac:spMkLst>
            <pc:docMk/>
            <pc:sldMk cId="2339548631" sldId="554"/>
            <ac:spMk id="2" creationId="{9369E7FC-C511-3B11-2526-03CCD947A79D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3:18:57.196" v="297" actId="1076"/>
          <ac:spMkLst>
            <pc:docMk/>
            <pc:sldMk cId="2339548631" sldId="554"/>
            <ac:spMk id="5" creationId="{9D03BB2D-CD52-503A-B59A-F9D3014F1AB4}"/>
          </ac:spMkLst>
        </pc:spChg>
        <pc:picChg chg="del">
          <ac:chgData name="Suraj Chopade" userId="S::suraj.chopade@bostoninstituteofanalytics.org::dcc44ee8-6a65-4538-a5e1-c87e14ca7a61" providerId="AD" clId="Web-{43EC7F4B-0F3A-31F5-E395-B19C1F267391}" dt="2023-10-11T13:18:58.133" v="298"/>
          <ac:picMkLst>
            <pc:docMk/>
            <pc:sldMk cId="2339548631" sldId="554"/>
            <ac:picMk id="3" creationId="{BE7F6C93-148A-C656-42BC-AE411CBB6EED}"/>
          </ac:picMkLst>
        </pc:picChg>
      </pc:sldChg>
      <pc:sldChg chg="modSp add replId">
        <pc:chgData name="Suraj Chopade" userId="S::suraj.chopade@bostoninstituteofanalytics.org::dcc44ee8-6a65-4538-a5e1-c87e14ca7a61" providerId="AD" clId="Web-{43EC7F4B-0F3A-31F5-E395-B19C1F267391}" dt="2023-10-11T13:23:20.346" v="338" actId="1076"/>
        <pc:sldMkLst>
          <pc:docMk/>
          <pc:sldMk cId="2933442064" sldId="555"/>
        </pc:sldMkLst>
        <pc:spChg chg="mod">
          <ac:chgData name="Suraj Chopade" userId="S::suraj.chopade@bostoninstituteofanalytics.org::dcc44ee8-6a65-4538-a5e1-c87e14ca7a61" providerId="AD" clId="Web-{43EC7F4B-0F3A-31F5-E395-B19C1F267391}" dt="2023-10-11T13:23:18.736" v="337" actId="1076"/>
          <ac:spMkLst>
            <pc:docMk/>
            <pc:sldMk cId="2933442064" sldId="555"/>
            <ac:spMk id="2" creationId="{9369E7FC-C511-3B11-2526-03CCD947A79D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3:23:20.346" v="338" actId="1076"/>
          <ac:spMkLst>
            <pc:docMk/>
            <pc:sldMk cId="2933442064" sldId="555"/>
            <ac:spMk id="5" creationId="{9D03BB2D-CD52-503A-B59A-F9D3014F1AB4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43EC7F4B-0F3A-31F5-E395-B19C1F267391}" dt="2023-10-11T13:25:49.304" v="364" actId="20577"/>
        <pc:sldMkLst>
          <pc:docMk/>
          <pc:sldMk cId="3236210545" sldId="556"/>
        </pc:sldMkLst>
        <pc:spChg chg="del">
          <ac:chgData name="Suraj Chopade" userId="S::suraj.chopade@bostoninstituteofanalytics.org::dcc44ee8-6a65-4538-a5e1-c87e14ca7a61" providerId="AD" clId="Web-{43EC7F4B-0F3A-31F5-E395-B19C1F267391}" dt="2023-10-11T13:25:06.396" v="347"/>
          <ac:spMkLst>
            <pc:docMk/>
            <pc:sldMk cId="3236210545" sldId="556"/>
            <ac:spMk id="2" creationId="{9369E7FC-C511-3B11-2526-03CCD947A79D}"/>
          </ac:spMkLst>
        </pc:spChg>
        <pc:spChg chg="add mod">
          <ac:chgData name="Suraj Chopade" userId="S::suraj.chopade@bostoninstituteofanalytics.org::dcc44ee8-6a65-4538-a5e1-c87e14ca7a61" providerId="AD" clId="Web-{43EC7F4B-0F3A-31F5-E395-B19C1F267391}" dt="2023-10-11T13:25:49.304" v="364" actId="20577"/>
          <ac:spMkLst>
            <pc:docMk/>
            <pc:sldMk cId="3236210545" sldId="556"/>
            <ac:spMk id="3" creationId="{4EFE665D-E9AD-0526-40EA-39C409DC96C5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3:25:04.209" v="346" actId="1076"/>
          <ac:spMkLst>
            <pc:docMk/>
            <pc:sldMk cId="3236210545" sldId="556"/>
            <ac:spMk id="5" creationId="{9D03BB2D-CD52-503A-B59A-F9D3014F1AB4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43EC7F4B-0F3A-31F5-E395-B19C1F267391}" dt="2023-10-11T13:27:11.151" v="376" actId="1076"/>
        <pc:sldMkLst>
          <pc:docMk/>
          <pc:sldMk cId="2529372087" sldId="557"/>
        </pc:sldMkLst>
        <pc:spChg chg="del">
          <ac:chgData name="Suraj Chopade" userId="S::suraj.chopade@bostoninstituteofanalytics.org::dcc44ee8-6a65-4538-a5e1-c87e14ca7a61" providerId="AD" clId="Web-{43EC7F4B-0F3A-31F5-E395-B19C1F267391}" dt="2023-10-11T13:26:18.008" v="366"/>
          <ac:spMkLst>
            <pc:docMk/>
            <pc:sldMk cId="2529372087" sldId="557"/>
            <ac:spMk id="3" creationId="{4EFE665D-E9AD-0526-40EA-39C409DC96C5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3:27:08.901" v="375" actId="1076"/>
          <ac:spMkLst>
            <pc:docMk/>
            <pc:sldMk cId="2529372087" sldId="557"/>
            <ac:spMk id="5" creationId="{9D03BB2D-CD52-503A-B59A-F9D3014F1AB4}"/>
          </ac:spMkLst>
        </pc:spChg>
        <pc:picChg chg="add mod">
          <ac:chgData name="Suraj Chopade" userId="S::suraj.chopade@bostoninstituteofanalytics.org::dcc44ee8-6a65-4538-a5e1-c87e14ca7a61" providerId="AD" clId="Web-{43EC7F4B-0F3A-31F5-E395-B19C1F267391}" dt="2023-10-11T13:27:11.151" v="376" actId="1076"/>
          <ac:picMkLst>
            <pc:docMk/>
            <pc:sldMk cId="2529372087" sldId="557"/>
            <ac:picMk id="2" creationId="{F1F85199-6BAB-1333-C6EE-0565AD6B6B0C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3EC7F4B-0F3A-31F5-E395-B19C1F267391}" dt="2023-10-11T13:29:45.719" v="409" actId="1076"/>
        <pc:sldMkLst>
          <pc:docMk/>
          <pc:sldMk cId="2041959882" sldId="558"/>
        </pc:sldMkLst>
        <pc:spChg chg="add mod">
          <ac:chgData name="Suraj Chopade" userId="S::suraj.chopade@bostoninstituteofanalytics.org::dcc44ee8-6a65-4538-a5e1-c87e14ca7a61" providerId="AD" clId="Web-{43EC7F4B-0F3A-31F5-E395-B19C1F267391}" dt="2023-10-11T13:29:45.719" v="409" actId="1076"/>
          <ac:spMkLst>
            <pc:docMk/>
            <pc:sldMk cId="2041959882" sldId="558"/>
            <ac:spMk id="3" creationId="{E832CDC4-B013-E762-FAD3-AEFC2E2B1BB2}"/>
          </ac:spMkLst>
        </pc:spChg>
        <pc:spChg chg="mod">
          <ac:chgData name="Suraj Chopade" userId="S::suraj.chopade@bostoninstituteofanalytics.org::dcc44ee8-6a65-4538-a5e1-c87e14ca7a61" providerId="AD" clId="Web-{43EC7F4B-0F3A-31F5-E395-B19C1F267391}" dt="2023-10-11T13:28:36.513" v="385" actId="1076"/>
          <ac:spMkLst>
            <pc:docMk/>
            <pc:sldMk cId="2041959882" sldId="558"/>
            <ac:spMk id="5" creationId="{9D03BB2D-CD52-503A-B59A-F9D3014F1AB4}"/>
          </ac:spMkLst>
        </pc:spChg>
        <pc:picChg chg="del">
          <ac:chgData name="Suraj Chopade" userId="S::suraj.chopade@bostoninstituteofanalytics.org::dcc44ee8-6a65-4538-a5e1-c87e14ca7a61" providerId="AD" clId="Web-{43EC7F4B-0F3A-31F5-E395-B19C1F267391}" dt="2023-10-11T13:28:12.622" v="378"/>
          <ac:picMkLst>
            <pc:docMk/>
            <pc:sldMk cId="2041959882" sldId="558"/>
            <ac:picMk id="2" creationId="{F1F85199-6BAB-1333-C6EE-0565AD6B6B0C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373F03FC-0518-DF10-D849-3614114B1955}"/>
    <pc:docChg chg="addSld delSld modSld">
      <pc:chgData name="Suraj Chopade" userId="S::suraj.chopade@bostoninstituteofanalytics.org::dcc44ee8-6a65-4538-a5e1-c87e14ca7a61" providerId="AD" clId="Web-{373F03FC-0518-DF10-D849-3614114B1955}" dt="2023-10-26T10:03:30.634" v="40"/>
      <pc:docMkLst>
        <pc:docMk/>
      </pc:docMkLst>
      <pc:sldChg chg="modSp">
        <pc:chgData name="Suraj Chopade" userId="S::suraj.chopade@bostoninstituteofanalytics.org::dcc44ee8-6a65-4538-a5e1-c87e14ca7a61" providerId="AD" clId="Web-{373F03FC-0518-DF10-D849-3614114B1955}" dt="2023-10-26T09:46:17.761" v="20" actId="20577"/>
        <pc:sldMkLst>
          <pc:docMk/>
          <pc:sldMk cId="2963322543" sldId="580"/>
        </pc:sldMkLst>
        <pc:spChg chg="mod">
          <ac:chgData name="Suraj Chopade" userId="S::suraj.chopade@bostoninstituteofanalytics.org::dcc44ee8-6a65-4538-a5e1-c87e14ca7a61" providerId="AD" clId="Web-{373F03FC-0518-DF10-D849-3614114B1955}" dt="2023-10-26T09:46:17.761" v="20" actId="20577"/>
          <ac:spMkLst>
            <pc:docMk/>
            <pc:sldMk cId="2963322543" sldId="580"/>
            <ac:spMk id="4" creationId="{90737A08-D137-FB38-9F03-F4B79E763FA7}"/>
          </ac:spMkLst>
        </pc:spChg>
      </pc:sldChg>
      <pc:sldChg chg="modSp">
        <pc:chgData name="Suraj Chopade" userId="S::suraj.chopade@bostoninstituteofanalytics.org::dcc44ee8-6a65-4538-a5e1-c87e14ca7a61" providerId="AD" clId="Web-{373F03FC-0518-DF10-D849-3614114B1955}" dt="2023-10-26T09:45:40.041" v="9" actId="20577"/>
        <pc:sldMkLst>
          <pc:docMk/>
          <pc:sldMk cId="4241479076" sldId="596"/>
        </pc:sldMkLst>
        <pc:spChg chg="mod">
          <ac:chgData name="Suraj Chopade" userId="S::suraj.chopade@bostoninstituteofanalytics.org::dcc44ee8-6a65-4538-a5e1-c87e14ca7a61" providerId="AD" clId="Web-{373F03FC-0518-DF10-D849-3614114B1955}" dt="2023-10-26T09:45:40.041" v="9" actId="20577"/>
          <ac:spMkLst>
            <pc:docMk/>
            <pc:sldMk cId="4241479076" sldId="596"/>
            <ac:spMk id="9" creationId="{2FDADD92-4E39-7713-520E-D88B1D53A255}"/>
          </ac:spMkLst>
        </pc:spChg>
      </pc:sldChg>
      <pc:sldChg chg="modSp">
        <pc:chgData name="Suraj Chopade" userId="S::suraj.chopade@bostoninstituteofanalytics.org::dcc44ee8-6a65-4538-a5e1-c87e14ca7a61" providerId="AD" clId="Web-{373F03FC-0518-DF10-D849-3614114B1955}" dt="2023-10-26T09:46:35.386" v="22" actId="20577"/>
        <pc:sldMkLst>
          <pc:docMk/>
          <pc:sldMk cId="2792509771" sldId="597"/>
        </pc:sldMkLst>
        <pc:spChg chg="mod">
          <ac:chgData name="Suraj Chopade" userId="S::suraj.chopade@bostoninstituteofanalytics.org::dcc44ee8-6a65-4538-a5e1-c87e14ca7a61" providerId="AD" clId="Web-{373F03FC-0518-DF10-D849-3614114B1955}" dt="2023-10-26T09:46:35.386" v="22" actId="20577"/>
          <ac:spMkLst>
            <pc:docMk/>
            <pc:sldMk cId="2792509771" sldId="597"/>
            <ac:spMk id="2" creationId="{5F1B7679-1B00-7FB8-E0F3-3A42A920EBE5}"/>
          </ac:spMkLst>
        </pc:spChg>
      </pc:sldChg>
      <pc:sldChg chg="add del replId">
        <pc:chgData name="Suraj Chopade" userId="S::suraj.chopade@bostoninstituteofanalytics.org::dcc44ee8-6a65-4538-a5e1-c87e14ca7a61" providerId="AD" clId="Web-{373F03FC-0518-DF10-D849-3614114B1955}" dt="2023-10-26T09:50:47.249" v="26"/>
        <pc:sldMkLst>
          <pc:docMk/>
          <pc:sldMk cId="3940387349" sldId="600"/>
        </pc:sldMkLst>
      </pc:sldChg>
      <pc:sldChg chg="add">
        <pc:chgData name="Suraj Chopade" userId="S::suraj.chopade@bostoninstituteofanalytics.org::dcc44ee8-6a65-4538-a5e1-c87e14ca7a61" providerId="AD" clId="Web-{373F03FC-0518-DF10-D849-3614114B1955}" dt="2023-10-26T09:50:41.452" v="24"/>
        <pc:sldMkLst>
          <pc:docMk/>
          <pc:sldMk cId="4206427112" sldId="601"/>
        </pc:sldMkLst>
      </pc:sldChg>
      <pc:sldChg chg="add">
        <pc:chgData name="Suraj Chopade" userId="S::suraj.chopade@bostoninstituteofanalytics.org::dcc44ee8-6a65-4538-a5e1-c87e14ca7a61" providerId="AD" clId="Web-{373F03FC-0518-DF10-D849-3614114B1955}" dt="2023-10-26T09:50:41.671" v="25"/>
        <pc:sldMkLst>
          <pc:docMk/>
          <pc:sldMk cId="313094395" sldId="602"/>
        </pc:sldMkLst>
      </pc:sldChg>
      <pc:sldChg chg="add">
        <pc:chgData name="Suraj Chopade" userId="S::suraj.chopade@bostoninstituteofanalytics.org::dcc44ee8-6a65-4538-a5e1-c87e14ca7a61" providerId="AD" clId="Web-{373F03FC-0518-DF10-D849-3614114B1955}" dt="2023-10-26T09:51:08.499" v="27"/>
        <pc:sldMkLst>
          <pc:docMk/>
          <pc:sldMk cId="2343232959" sldId="603"/>
        </pc:sldMkLst>
      </pc:sldChg>
      <pc:sldChg chg="add">
        <pc:chgData name="Suraj Chopade" userId="S::suraj.chopade@bostoninstituteofanalytics.org::dcc44ee8-6a65-4538-a5e1-c87e14ca7a61" providerId="AD" clId="Web-{373F03FC-0518-DF10-D849-3614114B1955}" dt="2023-10-26T09:51:08.624" v="28"/>
        <pc:sldMkLst>
          <pc:docMk/>
          <pc:sldMk cId="1507509879" sldId="604"/>
        </pc:sldMkLst>
      </pc:sldChg>
      <pc:sldChg chg="add">
        <pc:chgData name="Suraj Chopade" userId="S::suraj.chopade@bostoninstituteofanalytics.org::dcc44ee8-6a65-4538-a5e1-c87e14ca7a61" providerId="AD" clId="Web-{373F03FC-0518-DF10-D849-3614114B1955}" dt="2023-10-26T09:51:08.780" v="29"/>
        <pc:sldMkLst>
          <pc:docMk/>
          <pc:sldMk cId="668851623" sldId="605"/>
        </pc:sldMkLst>
      </pc:sldChg>
      <pc:sldChg chg="modSp add replId modNotes">
        <pc:chgData name="Suraj Chopade" userId="S::suraj.chopade@bostoninstituteofanalytics.org::dcc44ee8-6a65-4538-a5e1-c87e14ca7a61" providerId="AD" clId="Web-{373F03FC-0518-DF10-D849-3614114B1955}" dt="2023-10-26T10:03:30.634" v="40"/>
        <pc:sldMkLst>
          <pc:docMk/>
          <pc:sldMk cId="964807262" sldId="606"/>
        </pc:sldMkLst>
        <pc:spChg chg="mod">
          <ac:chgData name="Suraj Chopade" userId="S::suraj.chopade@bostoninstituteofanalytics.org::dcc44ee8-6a65-4538-a5e1-c87e14ca7a61" providerId="AD" clId="Web-{373F03FC-0518-DF10-D849-3614114B1955}" dt="2023-10-26T10:02:44.212" v="36" actId="20577"/>
          <ac:spMkLst>
            <pc:docMk/>
            <pc:sldMk cId="964807262" sldId="606"/>
            <ac:spMk id="4" creationId="{90737A08-D137-FB38-9F03-F4B79E763FA7}"/>
          </ac:spMkLst>
        </pc:spChg>
        <pc:spChg chg="mod">
          <ac:chgData name="Suraj Chopade" userId="S::suraj.chopade@bostoninstituteofanalytics.org::dcc44ee8-6a65-4538-a5e1-c87e14ca7a61" providerId="AD" clId="Web-{373F03FC-0518-DF10-D849-3614114B1955}" dt="2023-10-26T10:02:51.384" v="38" actId="20577"/>
          <ac:spMkLst>
            <pc:docMk/>
            <pc:sldMk cId="964807262" sldId="606"/>
            <ac:spMk id="5" creationId="{9D03BB2D-CD52-503A-B59A-F9D3014F1AB4}"/>
          </ac:spMkLst>
        </pc:spChg>
      </pc:sldChg>
    </pc:docChg>
  </pc:docChgLst>
  <pc:docChgLst>
    <pc:chgData name="Suraj Chopade" userId="S::suraj.chopade@bostoninstituteofanalytics.org::dcc44ee8-6a65-4538-a5e1-c87e14ca7a61" providerId="AD" clId="Web-{7A4D6468-B779-F666-AFF6-958DB5D88AC8}"/>
    <pc:docChg chg="addSld modSld">
      <pc:chgData name="Suraj Chopade" userId="S::suraj.chopade@bostoninstituteofanalytics.org::dcc44ee8-6a65-4538-a5e1-c87e14ca7a61" providerId="AD" clId="Web-{7A4D6468-B779-F666-AFF6-958DB5D88AC8}" dt="2023-10-13T06:03:45.748" v="253" actId="1076"/>
      <pc:docMkLst>
        <pc:docMk/>
      </pc:docMkLst>
      <pc:sldChg chg="addSp modSp">
        <pc:chgData name="Suraj Chopade" userId="S::suraj.chopade@bostoninstituteofanalytics.org::dcc44ee8-6a65-4538-a5e1-c87e14ca7a61" providerId="AD" clId="Web-{7A4D6468-B779-F666-AFF6-958DB5D88AC8}" dt="2023-10-13T05:32:16.154" v="10" actId="1076"/>
        <pc:sldMkLst>
          <pc:docMk/>
          <pc:sldMk cId="778114113" sldId="560"/>
        </pc:sldMkLst>
        <pc:spChg chg="add mod">
          <ac:chgData name="Suraj Chopade" userId="S::suraj.chopade@bostoninstituteofanalytics.org::dcc44ee8-6a65-4538-a5e1-c87e14ca7a61" providerId="AD" clId="Web-{7A4D6468-B779-F666-AFF6-958DB5D88AC8}" dt="2023-10-13T05:32:16.154" v="10" actId="1076"/>
          <ac:spMkLst>
            <pc:docMk/>
            <pc:sldMk cId="778114113" sldId="560"/>
            <ac:spMk id="2" creationId="{E401CF50-7ED4-E6A1-4F40-048F35EC4155}"/>
          </ac:spMkLst>
        </pc:spChg>
      </pc:sldChg>
      <pc:sldChg chg="modSp add replId">
        <pc:chgData name="Suraj Chopade" userId="S::suraj.chopade@bostoninstituteofanalytics.org::dcc44ee8-6a65-4538-a5e1-c87e14ca7a61" providerId="AD" clId="Web-{7A4D6468-B779-F666-AFF6-958DB5D88AC8}" dt="2023-10-13T05:41:30.318" v="58" actId="1076"/>
        <pc:sldMkLst>
          <pc:docMk/>
          <pc:sldMk cId="1269877520" sldId="583"/>
        </pc:sldMkLst>
        <pc:spChg chg="mod">
          <ac:chgData name="Suraj Chopade" userId="S::suraj.chopade@bostoninstituteofanalytics.org::dcc44ee8-6a65-4538-a5e1-c87e14ca7a61" providerId="AD" clId="Web-{7A4D6468-B779-F666-AFF6-958DB5D88AC8}" dt="2023-10-13T05:41:30.318" v="58" actId="1076"/>
          <ac:spMkLst>
            <pc:docMk/>
            <pc:sldMk cId="1269877520" sldId="583"/>
            <ac:spMk id="2" creationId="{E401CF50-7ED4-E6A1-4F40-048F35EC4155}"/>
          </ac:spMkLst>
        </pc:spChg>
        <pc:spChg chg="mod">
          <ac:chgData name="Suraj Chopade" userId="S::suraj.chopade@bostoninstituteofanalytics.org::dcc44ee8-6a65-4538-a5e1-c87e14ca7a61" providerId="AD" clId="Web-{7A4D6468-B779-F666-AFF6-958DB5D88AC8}" dt="2023-10-13T05:40:03.689" v="25" actId="1076"/>
          <ac:spMkLst>
            <pc:docMk/>
            <pc:sldMk cId="1269877520" sldId="583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7A4D6468-B779-F666-AFF6-958DB5D88AC8}" dt="2023-10-13T05:45:09.905" v="89" actId="1076"/>
        <pc:sldMkLst>
          <pc:docMk/>
          <pc:sldMk cId="792537193" sldId="584"/>
        </pc:sldMkLst>
        <pc:spChg chg="mod">
          <ac:chgData name="Suraj Chopade" userId="S::suraj.chopade@bostoninstituteofanalytics.org::dcc44ee8-6a65-4538-a5e1-c87e14ca7a61" providerId="AD" clId="Web-{7A4D6468-B779-F666-AFF6-958DB5D88AC8}" dt="2023-10-13T05:45:09.905" v="89" actId="1076"/>
          <ac:spMkLst>
            <pc:docMk/>
            <pc:sldMk cId="792537193" sldId="584"/>
            <ac:spMk id="2" creationId="{E401CF50-7ED4-E6A1-4F40-048F35EC4155}"/>
          </ac:spMkLst>
        </pc:spChg>
        <pc:spChg chg="mod">
          <ac:chgData name="Suraj Chopade" userId="S::suraj.chopade@bostoninstituteofanalytics.org::dcc44ee8-6a65-4538-a5e1-c87e14ca7a61" providerId="AD" clId="Web-{7A4D6468-B779-F666-AFF6-958DB5D88AC8}" dt="2023-10-13T05:43:05.978" v="64" actId="1076"/>
          <ac:spMkLst>
            <pc:docMk/>
            <pc:sldMk cId="792537193" sldId="584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7A4D6468-B779-F666-AFF6-958DB5D88AC8}" dt="2023-10-13T05:49:47.307" v="121" actId="14100"/>
        <pc:sldMkLst>
          <pc:docMk/>
          <pc:sldMk cId="148589471" sldId="585"/>
        </pc:sldMkLst>
        <pc:spChg chg="mod">
          <ac:chgData name="Suraj Chopade" userId="S::suraj.chopade@bostoninstituteofanalytics.org::dcc44ee8-6a65-4538-a5e1-c87e14ca7a61" providerId="AD" clId="Web-{7A4D6468-B779-F666-AFF6-958DB5D88AC8}" dt="2023-10-13T05:49:38.525" v="119" actId="14100"/>
          <ac:spMkLst>
            <pc:docMk/>
            <pc:sldMk cId="148589471" sldId="585"/>
            <ac:spMk id="2" creationId="{E401CF50-7ED4-E6A1-4F40-048F35EC4155}"/>
          </ac:spMkLst>
        </pc:spChg>
        <pc:spChg chg="mod">
          <ac:chgData name="Suraj Chopade" userId="S::suraj.chopade@bostoninstituteofanalytics.org::dcc44ee8-6a65-4538-a5e1-c87e14ca7a61" providerId="AD" clId="Web-{7A4D6468-B779-F666-AFF6-958DB5D88AC8}" dt="2023-10-13T05:45:51.125" v="95" actId="1076"/>
          <ac:spMkLst>
            <pc:docMk/>
            <pc:sldMk cId="148589471" sldId="585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A4D6468-B779-F666-AFF6-958DB5D88AC8}" dt="2023-10-13T05:49:47.307" v="121" actId="14100"/>
          <ac:picMkLst>
            <pc:docMk/>
            <pc:sldMk cId="148589471" sldId="585"/>
            <ac:picMk id="3" creationId="{7F792854-7C8B-30BC-C1F6-29ED913E444D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A4D6468-B779-F666-AFF6-958DB5D88AC8}" dt="2023-10-13T05:56:18.042" v="162" actId="14100"/>
        <pc:sldMkLst>
          <pc:docMk/>
          <pc:sldMk cId="1760605959" sldId="586"/>
        </pc:sldMkLst>
        <pc:spChg chg="mod">
          <ac:chgData name="Suraj Chopade" userId="S::suraj.chopade@bostoninstituteofanalytics.org::dcc44ee8-6a65-4538-a5e1-c87e14ca7a61" providerId="AD" clId="Web-{7A4D6468-B779-F666-AFF6-958DB5D88AC8}" dt="2023-10-13T05:56:18.042" v="162" actId="14100"/>
          <ac:spMkLst>
            <pc:docMk/>
            <pc:sldMk cId="1760605959" sldId="586"/>
            <ac:spMk id="2" creationId="{E401CF50-7ED4-E6A1-4F40-048F35EC4155}"/>
          </ac:spMkLst>
        </pc:spChg>
        <pc:spChg chg="mod">
          <ac:chgData name="Suraj Chopade" userId="S::suraj.chopade@bostoninstituteofanalytics.org::dcc44ee8-6a65-4538-a5e1-c87e14ca7a61" providerId="AD" clId="Web-{7A4D6468-B779-F666-AFF6-958DB5D88AC8}" dt="2023-10-13T05:52:29.376" v="129" actId="1076"/>
          <ac:spMkLst>
            <pc:docMk/>
            <pc:sldMk cId="1760605959" sldId="586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A4D6468-B779-F666-AFF6-958DB5D88AC8}" dt="2023-10-13T05:53:00.159" v="130"/>
          <ac:picMkLst>
            <pc:docMk/>
            <pc:sldMk cId="1760605959" sldId="586"/>
            <ac:picMk id="3" creationId="{7F792854-7C8B-30BC-C1F6-29ED913E444D}"/>
          </ac:picMkLst>
        </pc:picChg>
        <pc:picChg chg="add del mod">
          <ac:chgData name="Suraj Chopade" userId="S::suraj.chopade@bostoninstituteofanalytics.org::dcc44ee8-6a65-4538-a5e1-c87e14ca7a61" providerId="AD" clId="Web-{7A4D6468-B779-F666-AFF6-958DB5D88AC8}" dt="2023-10-13T05:56:05.088" v="151"/>
          <ac:picMkLst>
            <pc:docMk/>
            <pc:sldMk cId="1760605959" sldId="586"/>
            <ac:picMk id="4" creationId="{C8B55B32-6015-9DBA-EA54-362A490DF0E5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7A4D6468-B779-F666-AFF6-958DB5D88AC8}" dt="2023-10-13T05:56:34.824" v="167"/>
        <pc:sldMkLst>
          <pc:docMk/>
          <pc:sldMk cId="2769045237" sldId="587"/>
        </pc:sldMkLst>
        <pc:spChg chg="del">
          <ac:chgData name="Suraj Chopade" userId="S::suraj.chopade@bostoninstituteofanalytics.org::dcc44ee8-6a65-4538-a5e1-c87e14ca7a61" providerId="AD" clId="Web-{7A4D6468-B779-F666-AFF6-958DB5D88AC8}" dt="2023-10-13T05:56:22.667" v="163"/>
          <ac:spMkLst>
            <pc:docMk/>
            <pc:sldMk cId="2769045237" sldId="587"/>
            <ac:spMk id="2" creationId="{E401CF50-7ED4-E6A1-4F40-048F35EC4155}"/>
          </ac:spMkLst>
        </pc:spChg>
        <pc:picChg chg="mod">
          <ac:chgData name="Suraj Chopade" userId="S::suraj.chopade@bostoninstituteofanalytics.org::dcc44ee8-6a65-4538-a5e1-c87e14ca7a61" providerId="AD" clId="Web-{7A4D6468-B779-F666-AFF6-958DB5D88AC8}" dt="2023-10-13T05:56:30.996" v="166" actId="1076"/>
          <ac:picMkLst>
            <pc:docMk/>
            <pc:sldMk cId="2769045237" sldId="587"/>
            <ac:picMk id="4" creationId="{C8B55B32-6015-9DBA-EA54-362A490DF0E5}"/>
          </ac:picMkLst>
        </pc:picChg>
        <pc:picChg chg="ord">
          <ac:chgData name="Suraj Chopade" userId="S::suraj.chopade@bostoninstituteofanalytics.org::dcc44ee8-6a65-4538-a5e1-c87e14ca7a61" providerId="AD" clId="Web-{7A4D6468-B779-F666-AFF6-958DB5D88AC8}" dt="2023-10-13T05:56:34.824" v="167"/>
          <ac:picMkLst>
            <pc:docMk/>
            <pc:sldMk cId="2769045237" sldId="587"/>
            <ac:picMk id="8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A4D6468-B779-F666-AFF6-958DB5D88AC8}" dt="2023-10-13T05:58:16.047" v="201" actId="20577"/>
        <pc:sldMkLst>
          <pc:docMk/>
          <pc:sldMk cId="3237133448" sldId="588"/>
        </pc:sldMkLst>
        <pc:spChg chg="add mod">
          <ac:chgData name="Suraj Chopade" userId="S::suraj.chopade@bostoninstituteofanalytics.org::dcc44ee8-6a65-4538-a5e1-c87e14ca7a61" providerId="AD" clId="Web-{7A4D6468-B779-F666-AFF6-958DB5D88AC8}" dt="2023-10-13T05:58:16.047" v="201" actId="20577"/>
          <ac:spMkLst>
            <pc:docMk/>
            <pc:sldMk cId="3237133448" sldId="588"/>
            <ac:spMk id="2" creationId="{11ED0A47-EC7E-9AD2-4E43-64F3552C8CF5}"/>
          </ac:spMkLst>
        </pc:spChg>
        <pc:picChg chg="del">
          <ac:chgData name="Suraj Chopade" userId="S::suraj.chopade@bostoninstituteofanalytics.org::dcc44ee8-6a65-4538-a5e1-c87e14ca7a61" providerId="AD" clId="Web-{7A4D6468-B779-F666-AFF6-958DB5D88AC8}" dt="2023-10-13T05:57:15.122" v="169"/>
          <ac:picMkLst>
            <pc:docMk/>
            <pc:sldMk cId="3237133448" sldId="588"/>
            <ac:picMk id="4" creationId="{C8B55B32-6015-9DBA-EA54-362A490DF0E5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7A4D6468-B779-F666-AFF6-958DB5D88AC8}" dt="2023-10-13T06:01:02.944" v="243" actId="14100"/>
        <pc:sldMkLst>
          <pc:docMk/>
          <pc:sldMk cId="2106098010" sldId="589"/>
        </pc:sldMkLst>
        <pc:spChg chg="mod">
          <ac:chgData name="Suraj Chopade" userId="S::suraj.chopade@bostoninstituteofanalytics.org::dcc44ee8-6a65-4538-a5e1-c87e14ca7a61" providerId="AD" clId="Web-{7A4D6468-B779-F666-AFF6-958DB5D88AC8}" dt="2023-10-13T06:00:50.163" v="240" actId="1076"/>
          <ac:spMkLst>
            <pc:docMk/>
            <pc:sldMk cId="2106098010" sldId="589"/>
            <ac:spMk id="2" creationId="{11ED0A47-EC7E-9AD2-4E43-64F3552C8CF5}"/>
          </ac:spMkLst>
        </pc:spChg>
        <pc:picChg chg="add mod">
          <ac:chgData name="Suraj Chopade" userId="S::suraj.chopade@bostoninstituteofanalytics.org::dcc44ee8-6a65-4538-a5e1-c87e14ca7a61" providerId="AD" clId="Web-{7A4D6468-B779-F666-AFF6-958DB5D88AC8}" dt="2023-10-13T06:00:59.179" v="242" actId="14100"/>
          <ac:picMkLst>
            <pc:docMk/>
            <pc:sldMk cId="2106098010" sldId="589"/>
            <ac:picMk id="3" creationId="{511A90C0-5BCA-5345-8C05-97B56463ACA1}"/>
          </ac:picMkLst>
        </pc:picChg>
        <pc:picChg chg="add mod">
          <ac:chgData name="Suraj Chopade" userId="S::suraj.chopade@bostoninstituteofanalytics.org::dcc44ee8-6a65-4538-a5e1-c87e14ca7a61" providerId="AD" clId="Web-{7A4D6468-B779-F666-AFF6-958DB5D88AC8}" dt="2023-10-13T06:01:02.944" v="243" actId="14100"/>
          <ac:picMkLst>
            <pc:docMk/>
            <pc:sldMk cId="2106098010" sldId="589"/>
            <ac:picMk id="4" creationId="{5E85DE29-8B87-0F42-12DD-292DE430DD2C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7A4D6468-B779-F666-AFF6-958DB5D88AC8}" dt="2023-10-13T06:03:45.748" v="253" actId="1076"/>
        <pc:sldMkLst>
          <pc:docMk/>
          <pc:sldMk cId="3666249699" sldId="590"/>
        </pc:sldMkLst>
        <pc:spChg chg="mod">
          <ac:chgData name="Suraj Chopade" userId="S::suraj.chopade@bostoninstituteofanalytics.org::dcc44ee8-6a65-4538-a5e1-c87e14ca7a61" providerId="AD" clId="Web-{7A4D6468-B779-F666-AFF6-958DB5D88AC8}" dt="2023-10-13T06:03:45.748" v="253" actId="1076"/>
          <ac:spMkLst>
            <pc:docMk/>
            <pc:sldMk cId="3666249699" sldId="590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A4D6468-B779-F666-AFF6-958DB5D88AC8}" dt="2023-10-13T06:03:39.420" v="252"/>
          <ac:picMkLst>
            <pc:docMk/>
            <pc:sldMk cId="3666249699" sldId="590"/>
            <ac:picMk id="3" creationId="{511A90C0-5BCA-5345-8C05-97B56463ACA1}"/>
          </ac:picMkLst>
        </pc:picChg>
        <pc:picChg chg="del">
          <ac:chgData name="Suraj Chopade" userId="S::suraj.chopade@bostoninstituteofanalytics.org::dcc44ee8-6a65-4538-a5e1-c87e14ca7a61" providerId="AD" clId="Web-{7A4D6468-B779-F666-AFF6-958DB5D88AC8}" dt="2023-10-13T06:03:39.420" v="251"/>
          <ac:picMkLst>
            <pc:docMk/>
            <pc:sldMk cId="3666249699" sldId="590"/>
            <ac:picMk id="4" creationId="{5E85DE29-8B87-0F42-12DD-292DE430DD2C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6014D375-978A-3D61-3F67-6AD4F1C1FE5A}"/>
    <pc:docChg chg="addSld delSld modSld sldOrd">
      <pc:chgData name="Suraj Chopade" userId="S::suraj.chopade@bostoninstituteofanalytics.org::dcc44ee8-6a65-4538-a5e1-c87e14ca7a61" providerId="AD" clId="Web-{6014D375-978A-3D61-3F67-6AD4F1C1FE5A}" dt="2023-10-07T12:25:30.205" v="1180" actId="20577"/>
      <pc:docMkLst>
        <pc:docMk/>
      </pc:docMkLst>
      <pc:sldChg chg="del">
        <pc:chgData name="Suraj Chopade" userId="S::suraj.chopade@bostoninstituteofanalytics.org::dcc44ee8-6a65-4538-a5e1-c87e14ca7a61" providerId="AD" clId="Web-{6014D375-978A-3D61-3F67-6AD4F1C1FE5A}" dt="2023-10-07T08:47:06.512" v="322"/>
        <pc:sldMkLst>
          <pc:docMk/>
          <pc:sldMk cId="4235558439" sldId="287"/>
        </pc:sldMkLst>
      </pc:sldChg>
      <pc:sldChg chg="addSp modSp">
        <pc:chgData name="Suraj Chopade" userId="S::suraj.chopade@bostoninstituteofanalytics.org::dcc44ee8-6a65-4538-a5e1-c87e14ca7a61" providerId="AD" clId="Web-{6014D375-978A-3D61-3F67-6AD4F1C1FE5A}" dt="2023-10-07T08:52:59.462" v="358" actId="1076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6014D375-978A-3D61-3F67-6AD4F1C1FE5A}" dt="2023-10-07T08:52:28.852" v="352" actId="1076"/>
          <ac:spMkLst>
            <pc:docMk/>
            <pc:sldMk cId="1726830" sldId="31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08:47:22.544" v="328" actId="14100"/>
          <ac:spMkLst>
            <pc:docMk/>
            <pc:sldMk cId="1726830" sldId="314"/>
            <ac:spMk id="9" creationId="{2FDADD92-4E39-7713-520E-D88B1D53A255}"/>
          </ac:spMkLst>
        </pc:spChg>
        <pc:picChg chg="add mod modCrop">
          <ac:chgData name="Suraj Chopade" userId="S::suraj.chopade@bostoninstituteofanalytics.org::dcc44ee8-6a65-4538-a5e1-c87e14ca7a61" providerId="AD" clId="Web-{6014D375-978A-3D61-3F67-6AD4F1C1FE5A}" dt="2023-10-07T08:52:59.462" v="358" actId="1076"/>
          <ac:picMkLst>
            <pc:docMk/>
            <pc:sldMk cId="1726830" sldId="314"/>
            <ac:picMk id="3" creationId="{04C05F6D-535B-1CDB-D8A2-B023A2342190}"/>
          </ac:picMkLst>
        </pc:picChg>
      </pc:sldChg>
      <pc:sldChg chg="del">
        <pc:chgData name="Suraj Chopade" userId="S::suraj.chopade@bostoninstituteofanalytics.org::dcc44ee8-6a65-4538-a5e1-c87e14ca7a61" providerId="AD" clId="Web-{6014D375-978A-3D61-3F67-6AD4F1C1FE5A}" dt="2023-10-07T08:38:23.508" v="46"/>
        <pc:sldMkLst>
          <pc:docMk/>
          <pc:sldMk cId="1541896332" sldId="438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5"/>
        <pc:sldMkLst>
          <pc:docMk/>
          <pc:sldMk cId="4217551723" sldId="439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3"/>
        <pc:sldMkLst>
          <pc:docMk/>
          <pc:sldMk cId="3445395743" sldId="440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4"/>
        <pc:sldMkLst>
          <pc:docMk/>
          <pc:sldMk cId="4159333918" sldId="441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2"/>
        <pc:sldMkLst>
          <pc:docMk/>
          <pc:sldMk cId="1579541125" sldId="442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1"/>
        <pc:sldMkLst>
          <pc:docMk/>
          <pc:sldMk cId="3168653105" sldId="443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0"/>
        <pc:sldMkLst>
          <pc:docMk/>
          <pc:sldMk cId="1096674608" sldId="444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9"/>
        <pc:sldMkLst>
          <pc:docMk/>
          <pc:sldMk cId="2576935323" sldId="445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8"/>
        <pc:sldMkLst>
          <pc:docMk/>
          <pc:sldMk cId="1173246912" sldId="447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7"/>
        <pc:sldMkLst>
          <pc:docMk/>
          <pc:sldMk cId="1067643113" sldId="448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6"/>
        <pc:sldMkLst>
          <pc:docMk/>
          <pc:sldMk cId="1674932042" sldId="449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5"/>
        <pc:sldMkLst>
          <pc:docMk/>
          <pc:sldMk cId="4206720302" sldId="450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4"/>
        <pc:sldMkLst>
          <pc:docMk/>
          <pc:sldMk cId="323007175" sldId="451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3"/>
        <pc:sldMkLst>
          <pc:docMk/>
          <pc:sldMk cId="1595534070" sldId="452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32"/>
        <pc:sldMkLst>
          <pc:docMk/>
          <pc:sldMk cId="1591311205" sldId="453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31"/>
        <pc:sldMkLst>
          <pc:docMk/>
          <pc:sldMk cId="2861796006" sldId="454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30"/>
        <pc:sldMkLst>
          <pc:docMk/>
          <pc:sldMk cId="1858385530" sldId="455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9"/>
        <pc:sldMkLst>
          <pc:docMk/>
          <pc:sldMk cId="1887600283" sldId="456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8"/>
        <pc:sldMkLst>
          <pc:docMk/>
          <pc:sldMk cId="712815863" sldId="457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7"/>
        <pc:sldMkLst>
          <pc:docMk/>
          <pc:sldMk cId="1830708" sldId="458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6"/>
        <pc:sldMkLst>
          <pc:docMk/>
          <pc:sldMk cId="2059826743" sldId="460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4"/>
        <pc:sldMkLst>
          <pc:docMk/>
          <pc:sldMk cId="702833047" sldId="461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5"/>
        <pc:sldMkLst>
          <pc:docMk/>
          <pc:sldMk cId="4117235266" sldId="462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3"/>
        <pc:sldMkLst>
          <pc:docMk/>
          <pc:sldMk cId="3850761227" sldId="463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2"/>
        <pc:sldMkLst>
          <pc:docMk/>
          <pc:sldMk cId="835093248" sldId="464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1"/>
        <pc:sldMkLst>
          <pc:docMk/>
          <pc:sldMk cId="1494545723" sldId="465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0"/>
        <pc:sldMkLst>
          <pc:docMk/>
          <pc:sldMk cId="2989528000" sldId="466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9"/>
        <pc:sldMkLst>
          <pc:docMk/>
          <pc:sldMk cId="2616984097" sldId="467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7"/>
        <pc:sldMkLst>
          <pc:docMk/>
          <pc:sldMk cId="216333241" sldId="468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8"/>
        <pc:sldMkLst>
          <pc:docMk/>
          <pc:sldMk cId="1610639289" sldId="469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6"/>
        <pc:sldMkLst>
          <pc:docMk/>
          <pc:sldMk cId="1739691860" sldId="470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5"/>
        <pc:sldMkLst>
          <pc:docMk/>
          <pc:sldMk cId="3125042556" sldId="471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4"/>
        <pc:sldMkLst>
          <pc:docMk/>
          <pc:sldMk cId="153477659" sldId="472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3"/>
        <pc:sldMkLst>
          <pc:docMk/>
          <pc:sldMk cId="3663966234" sldId="473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2"/>
        <pc:sldMkLst>
          <pc:docMk/>
          <pc:sldMk cId="2092177511" sldId="474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1"/>
        <pc:sldMkLst>
          <pc:docMk/>
          <pc:sldMk cId="3546852592" sldId="475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0"/>
        <pc:sldMkLst>
          <pc:docMk/>
          <pc:sldMk cId="424723153" sldId="476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9"/>
        <pc:sldMkLst>
          <pc:docMk/>
          <pc:sldMk cId="1108611396" sldId="477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8"/>
        <pc:sldMkLst>
          <pc:docMk/>
          <pc:sldMk cId="4263391213" sldId="478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7"/>
        <pc:sldMkLst>
          <pc:docMk/>
          <pc:sldMk cId="714322308" sldId="479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6"/>
        <pc:sldMkLst>
          <pc:docMk/>
          <pc:sldMk cId="610523756" sldId="480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5"/>
        <pc:sldMkLst>
          <pc:docMk/>
          <pc:sldMk cId="1606824909" sldId="481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4"/>
        <pc:sldMkLst>
          <pc:docMk/>
          <pc:sldMk cId="3717048252" sldId="482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3"/>
        <pc:sldMkLst>
          <pc:docMk/>
          <pc:sldMk cId="2884690960" sldId="483"/>
        </pc:sldMkLst>
      </pc:sldChg>
      <pc:sldChg chg="modSp add">
        <pc:chgData name="Suraj Chopade" userId="S::suraj.chopade@bostoninstituteofanalytics.org::dcc44ee8-6a65-4538-a5e1-c87e14ca7a61" providerId="AD" clId="Web-{6014D375-978A-3D61-3F67-6AD4F1C1FE5A}" dt="2023-10-07T08:47:01.949" v="321" actId="1076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6014D375-978A-3D61-3F67-6AD4F1C1FE5A}" dt="2023-10-07T08:47:01.949" v="321" actId="1076"/>
          <ac:spMkLst>
            <pc:docMk/>
            <pc:sldMk cId="4076578880" sldId="484"/>
            <ac:spMk id="3" creationId="{5FAF0B8B-2FA0-7D88-B529-85CF2FDB866C}"/>
          </ac:spMkLst>
        </pc:spChg>
      </pc:sldChg>
      <pc:sldChg chg="addSp delSp modSp add">
        <pc:chgData name="Suraj Chopade" userId="S::suraj.chopade@bostoninstituteofanalytics.org::dcc44ee8-6a65-4538-a5e1-c87e14ca7a61" providerId="AD" clId="Web-{6014D375-978A-3D61-3F67-6AD4F1C1FE5A}" dt="2023-10-07T08:44:17.021" v="277" actId="1076"/>
        <pc:sldMkLst>
          <pc:docMk/>
          <pc:sldMk cId="3582198988" sldId="485"/>
        </pc:sldMkLst>
        <pc:spChg chg="mod">
          <ac:chgData name="Suraj Chopade" userId="S::suraj.chopade@bostoninstituteofanalytics.org::dcc44ee8-6a65-4538-a5e1-c87e14ca7a61" providerId="AD" clId="Web-{6014D375-978A-3D61-3F67-6AD4F1C1FE5A}" dt="2023-10-07T08:43:19.691" v="270" actId="1076"/>
          <ac:spMkLst>
            <pc:docMk/>
            <pc:sldMk cId="3582198988" sldId="485"/>
            <ac:spMk id="9" creationId="{2FDADD92-4E39-7713-520E-D88B1D53A255}"/>
          </ac:spMkLst>
        </pc:spChg>
        <pc:graphicFrameChg chg="add del mod">
          <ac:chgData name="Suraj Chopade" userId="S::suraj.chopade@bostoninstituteofanalytics.org::dcc44ee8-6a65-4538-a5e1-c87e14ca7a61" providerId="AD" clId="Web-{6014D375-978A-3D61-3F67-6AD4F1C1FE5A}" dt="2023-10-07T08:40:17.747" v="158"/>
          <ac:graphicFrameMkLst>
            <pc:docMk/>
            <pc:sldMk cId="3582198988" sldId="485"/>
            <ac:graphicFrameMk id="3" creationId="{0F21100C-1CA9-EB4F-68B3-EE260F028B7C}"/>
          </ac:graphicFrameMkLst>
        </pc:graphicFrameChg>
        <pc:graphicFrameChg chg="mod modGraphic">
          <ac:chgData name="Suraj Chopade" userId="S::suraj.chopade@bostoninstituteofanalytics.org::dcc44ee8-6a65-4538-a5e1-c87e14ca7a61" providerId="AD" clId="Web-{6014D375-978A-3D61-3F67-6AD4F1C1FE5A}" dt="2023-10-07T08:43:08.581" v="268" actId="1076"/>
          <ac:graphicFrameMkLst>
            <pc:docMk/>
            <pc:sldMk cId="3582198988" sldId="485"/>
            <ac:graphicFrameMk id="7" creationId="{FBF120AC-CEA3-E6FB-1F60-5853288C1B5C}"/>
          </ac:graphicFrameMkLst>
        </pc:graphicFrameChg>
        <pc:graphicFrameChg chg="add del mod">
          <ac:chgData name="Suraj Chopade" userId="S::suraj.chopade@bostoninstituteofanalytics.org::dcc44ee8-6a65-4538-a5e1-c87e14ca7a61" providerId="AD" clId="Web-{6014D375-978A-3D61-3F67-6AD4F1C1FE5A}" dt="2023-10-07T08:40:15.075" v="157"/>
          <ac:graphicFrameMkLst>
            <pc:docMk/>
            <pc:sldMk cId="3582198988" sldId="485"/>
            <ac:graphicFrameMk id="10" creationId="{501E3E4B-4494-06FE-7399-0AA85071F410}"/>
          </ac:graphicFrameMkLst>
        </pc:graphicFrameChg>
        <pc:picChg chg="add mod">
          <ac:chgData name="Suraj Chopade" userId="S::suraj.chopade@bostoninstituteofanalytics.org::dcc44ee8-6a65-4538-a5e1-c87e14ca7a61" providerId="AD" clId="Web-{6014D375-978A-3D61-3F67-6AD4F1C1FE5A}" dt="2023-10-07T08:44:17.021" v="277" actId="1076"/>
          <ac:picMkLst>
            <pc:docMk/>
            <pc:sldMk cId="3582198988" sldId="485"/>
            <ac:picMk id="11" creationId="{06C3E9FA-4CB7-0F1C-7CCD-4D496B00D73F}"/>
          </ac:picMkLst>
        </pc:picChg>
        <pc:picChg chg="del mod">
          <ac:chgData name="Suraj Chopade" userId="S::suraj.chopade@bostoninstituteofanalytics.org::dcc44ee8-6a65-4538-a5e1-c87e14ca7a61" providerId="AD" clId="Web-{6014D375-978A-3D61-3F67-6AD4F1C1FE5A}" dt="2023-10-07T08:43:25.769" v="272"/>
          <ac:picMkLst>
            <pc:docMk/>
            <pc:sldMk cId="3582198988" sldId="485"/>
            <ac:picMk id="2050" creationId="{C935F535-396C-A8C5-B5DA-A7B2F3D535C0}"/>
          </ac:picMkLst>
        </pc:picChg>
      </pc:sldChg>
      <pc:sldChg chg="add">
        <pc:chgData name="Suraj Chopade" userId="S::suraj.chopade@bostoninstituteofanalytics.org::dcc44ee8-6a65-4538-a5e1-c87e14ca7a61" providerId="AD" clId="Web-{6014D375-978A-3D61-3F67-6AD4F1C1FE5A}" dt="2023-10-07T08:38:08.179" v="2"/>
        <pc:sldMkLst>
          <pc:docMk/>
          <pc:sldMk cId="3025139516" sldId="486"/>
        </pc:sldMkLst>
      </pc:sldChg>
      <pc:sldChg chg="delSp modSp add replId">
        <pc:chgData name="Suraj Chopade" userId="S::suraj.chopade@bostoninstituteofanalytics.org::dcc44ee8-6a65-4538-a5e1-c87e14ca7a61" providerId="AD" clId="Web-{6014D375-978A-3D61-3F67-6AD4F1C1FE5A}" dt="2023-10-07T09:02:30.410" v="391" actId="1076"/>
        <pc:sldMkLst>
          <pc:docMk/>
          <pc:sldMk cId="170298293" sldId="487"/>
        </pc:sldMkLst>
        <pc:spChg chg="mod">
          <ac:chgData name="Suraj Chopade" userId="S::suraj.chopade@bostoninstituteofanalytics.org::dcc44ee8-6a65-4538-a5e1-c87e14ca7a61" providerId="AD" clId="Web-{6014D375-978A-3D61-3F67-6AD4F1C1FE5A}" dt="2023-10-07T09:02:30.410" v="391" actId="1076"/>
          <ac:spMkLst>
            <pc:docMk/>
            <pc:sldMk cId="170298293" sldId="487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08:55:04.748" v="373" actId="1076"/>
          <ac:spMkLst>
            <pc:docMk/>
            <pc:sldMk cId="170298293" sldId="487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6014D375-978A-3D61-3F67-6AD4F1C1FE5A}" dt="2023-10-07T09:01:46.502" v="379"/>
          <ac:picMkLst>
            <pc:docMk/>
            <pc:sldMk cId="170298293" sldId="487"/>
            <ac:picMk id="3" creationId="{04C05F6D-535B-1CDB-D8A2-B023A2342190}"/>
          </ac:picMkLst>
        </pc:picChg>
      </pc:sldChg>
      <pc:sldChg chg="modSp add replId">
        <pc:chgData name="Suraj Chopade" userId="S::suraj.chopade@bostoninstituteofanalytics.org::dcc44ee8-6a65-4538-a5e1-c87e14ca7a61" providerId="AD" clId="Web-{6014D375-978A-3D61-3F67-6AD4F1C1FE5A}" dt="2023-10-07T09:05:03.994" v="434" actId="1076"/>
        <pc:sldMkLst>
          <pc:docMk/>
          <pc:sldMk cId="2393680182" sldId="488"/>
        </pc:sldMkLst>
        <pc:spChg chg="mod">
          <ac:chgData name="Suraj Chopade" userId="S::suraj.chopade@bostoninstituteofanalytics.org::dcc44ee8-6a65-4538-a5e1-c87e14ca7a61" providerId="AD" clId="Web-{6014D375-978A-3D61-3F67-6AD4F1C1FE5A}" dt="2023-10-07T09:05:03.994" v="434" actId="1076"/>
          <ac:spMkLst>
            <pc:docMk/>
            <pc:sldMk cId="2393680182" sldId="48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09:03:23.928" v="405" actId="14100"/>
          <ac:spMkLst>
            <pc:docMk/>
            <pc:sldMk cId="2393680182" sldId="488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6014D375-978A-3D61-3F67-6AD4F1C1FE5A}" dt="2023-10-07T09:27:25.726" v="443" actId="1076"/>
        <pc:sldMkLst>
          <pc:docMk/>
          <pc:sldMk cId="1794145806" sldId="489"/>
        </pc:sldMkLst>
        <pc:spChg chg="mod">
          <ac:chgData name="Suraj Chopade" userId="S::suraj.chopade@bostoninstituteofanalytics.org::dcc44ee8-6a65-4538-a5e1-c87e14ca7a61" providerId="AD" clId="Web-{6014D375-978A-3D61-3F67-6AD4F1C1FE5A}" dt="2023-10-07T09:27:09.132" v="438" actId="20577"/>
          <ac:spMkLst>
            <pc:docMk/>
            <pc:sldMk cId="1794145806" sldId="489"/>
            <ac:spMk id="2" creationId="{F7761F45-99CF-5094-8BAE-64DDA34139B5}"/>
          </ac:spMkLst>
        </pc:spChg>
        <pc:picChg chg="add mod">
          <ac:chgData name="Suraj Chopade" userId="S::suraj.chopade@bostoninstituteofanalytics.org::dcc44ee8-6a65-4538-a5e1-c87e14ca7a61" providerId="AD" clId="Web-{6014D375-978A-3D61-3F67-6AD4F1C1FE5A}" dt="2023-10-07T09:27:25.726" v="443" actId="1076"/>
          <ac:picMkLst>
            <pc:docMk/>
            <pc:sldMk cId="1794145806" sldId="489"/>
            <ac:picMk id="3" creationId="{E45D56F4-E116-9BEC-49D3-E076ADA6E606}"/>
          </ac:picMkLst>
        </pc:picChg>
      </pc:sldChg>
      <pc:sldChg chg="addSp delSp modSp add ord replId">
        <pc:chgData name="Suraj Chopade" userId="S::suraj.chopade@bostoninstituteofanalytics.org::dcc44ee8-6a65-4538-a5e1-c87e14ca7a61" providerId="AD" clId="Web-{6014D375-978A-3D61-3F67-6AD4F1C1FE5A}" dt="2023-10-07T09:44:14.794" v="609" actId="20577"/>
        <pc:sldMkLst>
          <pc:docMk/>
          <pc:sldMk cId="1281757821" sldId="490"/>
        </pc:sldMkLst>
        <pc:spChg chg="mod">
          <ac:chgData name="Suraj Chopade" userId="S::suraj.chopade@bostoninstituteofanalytics.org::dcc44ee8-6a65-4538-a5e1-c87e14ca7a61" providerId="AD" clId="Web-{6014D375-978A-3D61-3F67-6AD4F1C1FE5A}" dt="2023-10-07T09:44:14.794" v="609" actId="20577"/>
          <ac:spMkLst>
            <pc:docMk/>
            <pc:sldMk cId="1281757821" sldId="49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09:41:16.834" v="578" actId="1076"/>
          <ac:spMkLst>
            <pc:docMk/>
            <pc:sldMk cId="1281757821" sldId="490"/>
            <ac:spMk id="9" creationId="{2FDADD92-4E39-7713-520E-D88B1D53A255}"/>
          </ac:spMkLst>
        </pc:spChg>
        <pc:picChg chg="add del mod">
          <ac:chgData name="Suraj Chopade" userId="S::suraj.chopade@bostoninstituteofanalytics.org::dcc44ee8-6a65-4538-a5e1-c87e14ca7a61" providerId="AD" clId="Web-{6014D375-978A-3D61-3F67-6AD4F1C1FE5A}" dt="2023-10-07T09:35:28.994" v="514"/>
          <ac:picMkLst>
            <pc:docMk/>
            <pc:sldMk cId="1281757821" sldId="490"/>
            <ac:picMk id="3" creationId="{5429A78C-897A-9213-BE8F-B55788B548FD}"/>
          </ac:picMkLst>
        </pc:picChg>
        <pc:picChg chg="add del mod">
          <ac:chgData name="Suraj Chopade" userId="S::suraj.chopade@bostoninstituteofanalytics.org::dcc44ee8-6a65-4538-a5e1-c87e14ca7a61" providerId="AD" clId="Web-{6014D375-978A-3D61-3F67-6AD4F1C1FE5A}" dt="2023-10-07T09:42:10.367" v="601"/>
          <ac:picMkLst>
            <pc:docMk/>
            <pc:sldMk cId="1281757821" sldId="490"/>
            <ac:picMk id="4" creationId="{6670F3D7-1546-8B1F-41BE-8BD92E3A0D09}"/>
          </ac:picMkLst>
        </pc:picChg>
        <pc:picChg chg="add mod">
          <ac:chgData name="Suraj Chopade" userId="S::suraj.chopade@bostoninstituteofanalytics.org::dcc44ee8-6a65-4538-a5e1-c87e14ca7a61" providerId="AD" clId="Web-{6014D375-978A-3D61-3F67-6AD4F1C1FE5A}" dt="2023-10-07T09:43:50.418" v="605" actId="1076"/>
          <ac:picMkLst>
            <pc:docMk/>
            <pc:sldMk cId="1281757821" sldId="490"/>
            <ac:picMk id="5" creationId="{40C7FF46-B97B-CF57-6999-DAA562307A0E}"/>
          </ac:picMkLst>
        </pc:picChg>
      </pc:sldChg>
      <pc:sldChg chg="modSp add ord replId">
        <pc:chgData name="Suraj Chopade" userId="S::suraj.chopade@bostoninstituteofanalytics.org::dcc44ee8-6a65-4538-a5e1-c87e14ca7a61" providerId="AD" clId="Web-{6014D375-978A-3D61-3F67-6AD4F1C1FE5A}" dt="2023-10-07T09:39:23.580" v="559" actId="20577"/>
        <pc:sldMkLst>
          <pc:docMk/>
          <pc:sldMk cId="3802794363" sldId="491"/>
        </pc:sldMkLst>
        <pc:spChg chg="mod">
          <ac:chgData name="Suraj Chopade" userId="S::suraj.chopade@bostoninstituteofanalytics.org::dcc44ee8-6a65-4538-a5e1-c87e14ca7a61" providerId="AD" clId="Web-{6014D375-978A-3D61-3F67-6AD4F1C1FE5A}" dt="2023-10-07T09:39:23.580" v="559" actId="20577"/>
          <ac:spMkLst>
            <pc:docMk/>
            <pc:sldMk cId="3802794363" sldId="491"/>
            <ac:spMk id="2" creationId="{F7761F45-99CF-5094-8BAE-64DDA34139B5}"/>
          </ac:spMkLst>
        </pc:spChg>
      </pc:sldChg>
      <pc:sldChg chg="modSp add ord replId">
        <pc:chgData name="Suraj Chopade" userId="S::suraj.chopade@bostoninstituteofanalytics.org::dcc44ee8-6a65-4538-a5e1-c87e14ca7a61" providerId="AD" clId="Web-{6014D375-978A-3D61-3F67-6AD4F1C1FE5A}" dt="2023-10-07T09:44:31.982" v="610"/>
        <pc:sldMkLst>
          <pc:docMk/>
          <pc:sldMk cId="15428375" sldId="492"/>
        </pc:sldMkLst>
        <pc:spChg chg="mod">
          <ac:chgData name="Suraj Chopade" userId="S::suraj.chopade@bostoninstituteofanalytics.org::dcc44ee8-6a65-4538-a5e1-c87e14ca7a61" providerId="AD" clId="Web-{6014D375-978A-3D61-3F67-6AD4F1C1FE5A}" dt="2023-10-07T09:40:57.521" v="569" actId="20577"/>
          <ac:spMkLst>
            <pc:docMk/>
            <pc:sldMk cId="15428375" sldId="492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6014D375-978A-3D61-3F67-6AD4F1C1FE5A}" dt="2023-10-07T10:15:53.738" v="716" actId="1076"/>
        <pc:sldMkLst>
          <pc:docMk/>
          <pc:sldMk cId="2447148602" sldId="493"/>
        </pc:sldMkLst>
        <pc:spChg chg="mod">
          <ac:chgData name="Suraj Chopade" userId="S::suraj.chopade@bostoninstituteofanalytics.org::dcc44ee8-6a65-4538-a5e1-c87e14ca7a61" providerId="AD" clId="Web-{6014D375-978A-3D61-3F67-6AD4F1C1FE5A}" dt="2023-10-07T10:09:24.224" v="658" actId="1076"/>
          <ac:spMkLst>
            <pc:docMk/>
            <pc:sldMk cId="2447148602" sldId="493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014D375-978A-3D61-3F67-6AD4F1C1FE5A}" dt="2023-10-07T10:09:14.739" v="655" actId="1076"/>
          <ac:spMkLst>
            <pc:docMk/>
            <pc:sldMk cId="2447148602" sldId="493"/>
            <ac:spMk id="4" creationId="{4C524911-5003-2C9A-8D1F-7E1DC8727EED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0:15:53.738" v="716" actId="1076"/>
          <ac:spMkLst>
            <pc:docMk/>
            <pc:sldMk cId="2447148602" sldId="493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6014D375-978A-3D61-3F67-6AD4F1C1FE5A}" dt="2023-10-07T10:09:28.755" v="660" actId="1076"/>
          <ac:picMkLst>
            <pc:docMk/>
            <pc:sldMk cId="2447148602" sldId="493"/>
            <ac:picMk id="3" creationId="{F439516A-B73A-3BC4-0615-79304C982913}"/>
          </ac:picMkLst>
        </pc:picChg>
        <pc:picChg chg="del">
          <ac:chgData name="Suraj Chopade" userId="S::suraj.chopade@bostoninstituteofanalytics.org::dcc44ee8-6a65-4538-a5e1-c87e14ca7a61" providerId="AD" clId="Web-{6014D375-978A-3D61-3F67-6AD4F1C1FE5A}" dt="2023-10-07T09:58:36.622" v="621"/>
          <ac:picMkLst>
            <pc:docMk/>
            <pc:sldMk cId="2447148602" sldId="493"/>
            <ac:picMk id="5" creationId="{40C7FF46-B97B-CF57-6999-DAA562307A0E}"/>
          </ac:picMkLst>
        </pc:picChg>
      </pc:sldChg>
      <pc:sldChg chg="add del replId">
        <pc:chgData name="Suraj Chopade" userId="S::suraj.chopade@bostoninstituteofanalytics.org::dcc44ee8-6a65-4538-a5e1-c87e14ca7a61" providerId="AD" clId="Web-{6014D375-978A-3D61-3F67-6AD4F1C1FE5A}" dt="2023-10-07T09:40:27.801" v="568"/>
        <pc:sldMkLst>
          <pc:docMk/>
          <pc:sldMk cId="4057172013" sldId="493"/>
        </pc:sldMkLst>
      </pc:sldChg>
      <pc:sldChg chg="addSp delSp modSp add replId">
        <pc:chgData name="Suraj Chopade" userId="S::suraj.chopade@bostoninstituteofanalytics.org::dcc44ee8-6a65-4538-a5e1-c87e14ca7a61" providerId="AD" clId="Web-{6014D375-978A-3D61-3F67-6AD4F1C1FE5A}" dt="2023-10-07T10:26:33.636" v="781" actId="1076"/>
        <pc:sldMkLst>
          <pc:docMk/>
          <pc:sldMk cId="3592800487" sldId="494"/>
        </pc:sldMkLst>
        <pc:spChg chg="mod">
          <ac:chgData name="Suraj Chopade" userId="S::suraj.chopade@bostoninstituteofanalytics.org::dcc44ee8-6a65-4538-a5e1-c87e14ca7a61" providerId="AD" clId="Web-{6014D375-978A-3D61-3F67-6AD4F1C1FE5A}" dt="2023-10-07T10:26:21.964" v="777" actId="1076"/>
          <ac:spMkLst>
            <pc:docMk/>
            <pc:sldMk cId="3592800487" sldId="494"/>
            <ac:spMk id="2" creationId="{F7761F45-99CF-5094-8BAE-64DDA34139B5}"/>
          </ac:spMkLst>
        </pc:spChg>
        <pc:spChg chg="del">
          <ac:chgData name="Suraj Chopade" userId="S::suraj.chopade@bostoninstituteofanalytics.org::dcc44ee8-6a65-4538-a5e1-c87e14ca7a61" providerId="AD" clId="Web-{6014D375-978A-3D61-3F67-6AD4F1C1FE5A}" dt="2023-10-07T10:11:40.807" v="663"/>
          <ac:spMkLst>
            <pc:docMk/>
            <pc:sldMk cId="3592800487" sldId="494"/>
            <ac:spMk id="4" creationId="{4C524911-5003-2C9A-8D1F-7E1DC8727EED}"/>
          </ac:spMkLst>
        </pc:spChg>
        <pc:spChg chg="add mod">
          <ac:chgData name="Suraj Chopade" userId="S::suraj.chopade@bostoninstituteofanalytics.org::dcc44ee8-6a65-4538-a5e1-c87e14ca7a61" providerId="AD" clId="Web-{6014D375-978A-3D61-3F67-6AD4F1C1FE5A}" dt="2023-10-07T10:26:33.636" v="781" actId="1076"/>
          <ac:spMkLst>
            <pc:docMk/>
            <pc:sldMk cId="3592800487" sldId="494"/>
            <ac:spMk id="8" creationId="{437EBE6B-C5A9-D984-0471-B2A5155127E8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0:17:20.538" v="725" actId="1076"/>
          <ac:spMkLst>
            <pc:docMk/>
            <pc:sldMk cId="3592800487" sldId="49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6014D375-978A-3D61-3F67-6AD4F1C1FE5A}" dt="2023-10-07T10:11:38.072" v="662"/>
          <ac:picMkLst>
            <pc:docMk/>
            <pc:sldMk cId="3592800487" sldId="494"/>
            <ac:picMk id="3" creationId="{F439516A-B73A-3BC4-0615-79304C982913}"/>
          </ac:picMkLst>
        </pc:picChg>
        <pc:picChg chg="add del mod">
          <ac:chgData name="Suraj Chopade" userId="S::suraj.chopade@bostoninstituteofanalytics.org::dcc44ee8-6a65-4538-a5e1-c87e14ca7a61" providerId="AD" clId="Web-{6014D375-978A-3D61-3F67-6AD4F1C1FE5A}" dt="2023-10-07T10:23:42.801" v="752"/>
          <ac:picMkLst>
            <pc:docMk/>
            <pc:sldMk cId="3592800487" sldId="494"/>
            <ac:picMk id="5" creationId="{6E6C9DB9-6D09-F9E0-4018-B47989AE39DF}"/>
          </ac:picMkLst>
        </pc:picChg>
        <pc:picChg chg="mod">
          <ac:chgData name="Suraj Chopade" userId="S::suraj.chopade@bostoninstituteofanalytics.org::dcc44ee8-6a65-4538-a5e1-c87e14ca7a61" providerId="AD" clId="Web-{6014D375-978A-3D61-3F67-6AD4F1C1FE5A}" dt="2023-10-07T10:12:33.230" v="687" actId="1076"/>
          <ac:picMkLst>
            <pc:docMk/>
            <pc:sldMk cId="3592800487" sldId="494"/>
            <ac:picMk id="6" creationId="{00000000-0000-0000-0000-000000000000}"/>
          </ac:picMkLst>
        </pc:picChg>
        <pc:picChg chg="add mod">
          <ac:chgData name="Suraj Chopade" userId="S::suraj.chopade@bostoninstituteofanalytics.org::dcc44ee8-6a65-4538-a5e1-c87e14ca7a61" providerId="AD" clId="Web-{6014D375-978A-3D61-3F67-6AD4F1C1FE5A}" dt="2023-10-07T10:26:28.714" v="779" actId="1076"/>
          <ac:picMkLst>
            <pc:docMk/>
            <pc:sldMk cId="3592800487" sldId="494"/>
            <ac:picMk id="7" creationId="{2D87856E-140B-00DD-1CDC-0ED8280D91AD}"/>
          </ac:picMkLst>
        </pc:picChg>
      </pc:sldChg>
      <pc:sldChg chg="add replId">
        <pc:chgData name="Suraj Chopade" userId="S::suraj.chopade@bostoninstituteofanalytics.org::dcc44ee8-6a65-4538-a5e1-c87e14ca7a61" providerId="AD" clId="Web-{6014D375-978A-3D61-3F67-6AD4F1C1FE5A}" dt="2023-10-07T10:17:06.021" v="717"/>
        <pc:sldMkLst>
          <pc:docMk/>
          <pc:sldMk cId="3469038299" sldId="495"/>
        </pc:sldMkLst>
      </pc:sldChg>
      <pc:sldChg chg="modSp add ord replId modNotes">
        <pc:chgData name="Suraj Chopade" userId="S::suraj.chopade@bostoninstituteofanalytics.org::dcc44ee8-6a65-4538-a5e1-c87e14ca7a61" providerId="AD" clId="Web-{6014D375-978A-3D61-3F67-6AD4F1C1FE5A}" dt="2023-10-07T11:30:27.996" v="972"/>
        <pc:sldMkLst>
          <pc:docMk/>
          <pc:sldMk cId="3658381137" sldId="496"/>
        </pc:sldMkLst>
        <pc:spChg chg="mod">
          <ac:chgData name="Suraj Chopade" userId="S::suraj.chopade@bostoninstituteofanalytics.org::dcc44ee8-6a65-4538-a5e1-c87e14ca7a61" providerId="AD" clId="Web-{6014D375-978A-3D61-3F67-6AD4F1C1FE5A}" dt="2023-10-07T10:47:47.345" v="804" actId="1076"/>
          <ac:spMkLst>
            <pc:docMk/>
            <pc:sldMk cId="3658381137" sldId="49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0:45:38.813" v="789" actId="1076"/>
          <ac:spMkLst>
            <pc:docMk/>
            <pc:sldMk cId="3658381137" sldId="496"/>
            <ac:spMk id="9" creationId="{2FDADD92-4E39-7713-520E-D88B1D53A255}"/>
          </ac:spMkLst>
        </pc:spChg>
      </pc:sldChg>
      <pc:sldChg chg="addSp modSp add replId modNotes">
        <pc:chgData name="Suraj Chopade" userId="S::suraj.chopade@bostoninstituteofanalytics.org::dcc44ee8-6a65-4538-a5e1-c87e14ca7a61" providerId="AD" clId="Web-{6014D375-978A-3D61-3F67-6AD4F1C1FE5A}" dt="2023-10-07T12:03:53.026" v="1164"/>
        <pc:sldMkLst>
          <pc:docMk/>
          <pc:sldMk cId="2004310942" sldId="497"/>
        </pc:sldMkLst>
        <pc:spChg chg="mod">
          <ac:chgData name="Suraj Chopade" userId="S::suraj.chopade@bostoninstituteofanalytics.org::dcc44ee8-6a65-4538-a5e1-c87e14ca7a61" providerId="AD" clId="Web-{6014D375-978A-3D61-3F67-6AD4F1C1FE5A}" dt="2023-10-07T11:09:41.161" v="948" actId="1076"/>
          <ac:spMkLst>
            <pc:docMk/>
            <pc:sldMk cId="2004310942" sldId="497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014D375-978A-3D61-3F67-6AD4F1C1FE5A}" dt="2023-10-07T11:08:47.083" v="931" actId="1076"/>
          <ac:spMkLst>
            <pc:docMk/>
            <pc:sldMk cId="2004310942" sldId="497"/>
            <ac:spMk id="4" creationId="{EDED332E-A68F-4D02-93E0-2EA2C003198B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1:04:43.504" v="841" actId="1076"/>
          <ac:spMkLst>
            <pc:docMk/>
            <pc:sldMk cId="2004310942" sldId="497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6014D375-978A-3D61-3F67-6AD4F1C1FE5A}" dt="2023-10-07T11:08:58.114" v="933" actId="1076"/>
          <ac:picMkLst>
            <pc:docMk/>
            <pc:sldMk cId="2004310942" sldId="497"/>
            <ac:picMk id="3" creationId="{028FE38E-9CD7-F696-D727-215F335BDA6E}"/>
          </ac:picMkLst>
        </pc:picChg>
      </pc:sldChg>
      <pc:sldChg chg="add del replId">
        <pc:chgData name="Suraj Chopade" userId="S::suraj.chopade@bostoninstituteofanalytics.org::dcc44ee8-6a65-4538-a5e1-c87e14ca7a61" providerId="AD" clId="Web-{6014D375-978A-3D61-3F67-6AD4F1C1FE5A}" dt="2023-10-07T10:45:44.938" v="793"/>
        <pc:sldMkLst>
          <pc:docMk/>
          <pc:sldMk cId="2005875983" sldId="497"/>
        </pc:sldMkLst>
      </pc:sldChg>
      <pc:sldChg chg="modSp add ord replId modNotes">
        <pc:chgData name="Suraj Chopade" userId="S::suraj.chopade@bostoninstituteofanalytics.org::dcc44ee8-6a65-4538-a5e1-c87e14ca7a61" providerId="AD" clId="Web-{6014D375-978A-3D61-3F67-6AD4F1C1FE5A}" dt="2023-10-07T12:03:56.354" v="1166"/>
        <pc:sldMkLst>
          <pc:docMk/>
          <pc:sldMk cId="988374458" sldId="498"/>
        </pc:sldMkLst>
        <pc:spChg chg="mod">
          <ac:chgData name="Suraj Chopade" userId="S::suraj.chopade@bostoninstituteofanalytics.org::dcc44ee8-6a65-4538-a5e1-c87e14ca7a61" providerId="AD" clId="Web-{6014D375-978A-3D61-3F67-6AD4F1C1FE5A}" dt="2023-10-07T11:29:10.884" v="960" actId="20577"/>
          <ac:spMkLst>
            <pc:docMk/>
            <pc:sldMk cId="988374458" sldId="498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6014D375-978A-3D61-3F67-6AD4F1C1FE5A}" dt="2023-10-07T11:41:11.884" v="1117" actId="20577"/>
        <pc:sldMkLst>
          <pc:docMk/>
          <pc:sldMk cId="578900116" sldId="499"/>
        </pc:sldMkLst>
        <pc:spChg chg="mod">
          <ac:chgData name="Suraj Chopade" userId="S::suraj.chopade@bostoninstituteofanalytics.org::dcc44ee8-6a65-4538-a5e1-c87e14ca7a61" providerId="AD" clId="Web-{6014D375-978A-3D61-3F67-6AD4F1C1FE5A}" dt="2023-10-07T11:41:11.884" v="1117" actId="20577"/>
          <ac:spMkLst>
            <pc:docMk/>
            <pc:sldMk cId="578900116" sldId="49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1:32:36.158" v="987" actId="1076"/>
          <ac:spMkLst>
            <pc:docMk/>
            <pc:sldMk cId="578900116" sldId="499"/>
            <ac:spMk id="9" creationId="{2FDADD92-4E39-7713-520E-D88B1D53A25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6014D375-978A-3D61-3F67-6AD4F1C1FE5A}" dt="2023-10-07T12:03:11.384" v="1156"/>
        <pc:sldMkLst>
          <pc:docMk/>
          <pc:sldMk cId="1360406204" sldId="500"/>
        </pc:sldMkLst>
        <pc:spChg chg="mod">
          <ac:chgData name="Suraj Chopade" userId="S::suraj.chopade@bostoninstituteofanalytics.org::dcc44ee8-6a65-4538-a5e1-c87e14ca7a61" providerId="AD" clId="Web-{6014D375-978A-3D61-3F67-6AD4F1C1FE5A}" dt="2023-10-07T11:36:12.355" v="1025"/>
          <ac:spMkLst>
            <pc:docMk/>
            <pc:sldMk cId="1360406204" sldId="50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1:35:50.354" v="1016" actId="1076"/>
          <ac:spMkLst>
            <pc:docMk/>
            <pc:sldMk cId="1360406204" sldId="500"/>
            <ac:spMk id="9" creationId="{2FDADD92-4E39-7713-520E-D88B1D53A255}"/>
          </ac:spMkLst>
        </pc:spChg>
      </pc:sldChg>
      <pc:sldChg chg="addSp delSp modSp add replId modNotes">
        <pc:chgData name="Suraj Chopade" userId="S::suraj.chopade@bostoninstituteofanalytics.org::dcc44ee8-6a65-4538-a5e1-c87e14ca7a61" providerId="AD" clId="Web-{6014D375-978A-3D61-3F67-6AD4F1C1FE5A}" dt="2023-10-07T12:03:07.712" v="1155"/>
        <pc:sldMkLst>
          <pc:docMk/>
          <pc:sldMk cId="518322288" sldId="501"/>
        </pc:sldMkLst>
        <pc:spChg chg="mod">
          <ac:chgData name="Suraj Chopade" userId="S::suraj.chopade@bostoninstituteofanalytics.org::dcc44ee8-6a65-4538-a5e1-c87e14ca7a61" providerId="AD" clId="Web-{6014D375-978A-3D61-3F67-6AD4F1C1FE5A}" dt="2023-10-07T11:41:02.477" v="1112" actId="20577"/>
          <ac:spMkLst>
            <pc:docMk/>
            <pc:sldMk cId="518322288" sldId="501"/>
            <ac:spMk id="2" creationId="{F7761F45-99CF-5094-8BAE-64DDA34139B5}"/>
          </ac:spMkLst>
        </pc:spChg>
        <pc:spChg chg="add del mod">
          <ac:chgData name="Suraj Chopade" userId="S::suraj.chopade@bostoninstituteofanalytics.org::dcc44ee8-6a65-4538-a5e1-c87e14ca7a61" providerId="AD" clId="Web-{6014D375-978A-3D61-3F67-6AD4F1C1FE5A}" dt="2023-10-07T11:40:21.382" v="1096"/>
          <ac:spMkLst>
            <pc:docMk/>
            <pc:sldMk cId="518322288" sldId="501"/>
            <ac:spMk id="3" creationId="{1EEC04BA-DDC0-BB03-9897-D3A7DD2B1CD6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1:40:08.365" v="1090" actId="1076"/>
          <ac:spMkLst>
            <pc:docMk/>
            <pc:sldMk cId="518322288" sldId="501"/>
            <ac:spMk id="9" creationId="{2FDADD92-4E39-7713-520E-D88B1D53A25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6014D375-978A-3D61-3F67-6AD4F1C1FE5A}" dt="2023-10-07T12:03:03.915" v="1154"/>
        <pc:sldMkLst>
          <pc:docMk/>
          <pc:sldMk cId="2194005509" sldId="502"/>
        </pc:sldMkLst>
        <pc:spChg chg="mod">
          <ac:chgData name="Suraj Chopade" userId="S::suraj.chopade@bostoninstituteofanalytics.org::dcc44ee8-6a65-4538-a5e1-c87e14ca7a61" providerId="AD" clId="Web-{6014D375-978A-3D61-3F67-6AD4F1C1FE5A}" dt="2023-10-07T12:02:27.867" v="1152" actId="1076"/>
          <ac:spMkLst>
            <pc:docMk/>
            <pc:sldMk cId="2194005509" sldId="50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2:01:17.178" v="1133" actId="1076"/>
          <ac:spMkLst>
            <pc:docMk/>
            <pc:sldMk cId="2194005509" sldId="502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6014D375-978A-3D61-3F67-6AD4F1C1FE5A}" dt="2023-10-07T12:25:30.205" v="1180" actId="20577"/>
        <pc:sldMkLst>
          <pc:docMk/>
          <pc:sldMk cId="1122122428" sldId="503"/>
        </pc:sldMkLst>
        <pc:spChg chg="mod">
          <ac:chgData name="Suraj Chopade" userId="S::suraj.chopade@bostoninstituteofanalytics.org::dcc44ee8-6a65-4538-a5e1-c87e14ca7a61" providerId="AD" clId="Web-{6014D375-978A-3D61-3F67-6AD4F1C1FE5A}" dt="2023-10-07T12:25:30.205" v="1180" actId="20577"/>
          <ac:spMkLst>
            <pc:docMk/>
            <pc:sldMk cId="1122122428" sldId="50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2:24:20.312" v="1171" actId="20577"/>
          <ac:spMkLst>
            <pc:docMk/>
            <pc:sldMk cId="1122122428" sldId="503"/>
            <ac:spMk id="9" creationId="{2FDADD92-4E39-7713-520E-D88B1D53A2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72D73C5D-A962-D16B-43A2-2FFC204EC97B}"/>
    <pc:docChg chg="delSld modSld sldOrd">
      <pc:chgData name="Suraj Chopade" userId="S::suraj.chopade@bostoninstituteofanalytics.org::dcc44ee8-6a65-4538-a5e1-c87e14ca7a61" providerId="AD" clId="Web-{72D73C5D-A962-D16B-43A2-2FFC204EC97B}" dt="2023-10-09T11:05:59.794" v="32"/>
      <pc:docMkLst>
        <pc:docMk/>
      </pc:docMkLst>
      <pc:sldChg chg="delSp">
        <pc:chgData name="Suraj Chopade" userId="S::suraj.chopade@bostoninstituteofanalytics.org::dcc44ee8-6a65-4538-a5e1-c87e14ca7a61" providerId="AD" clId="Web-{72D73C5D-A962-D16B-43A2-2FFC204EC97B}" dt="2023-10-09T11:05:57.106" v="31"/>
        <pc:sldMkLst>
          <pc:docMk/>
          <pc:sldMk cId="2503897231" sldId="283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57.106" v="31"/>
          <ac:picMkLst>
            <pc:docMk/>
            <pc:sldMk cId="2503897231" sldId="283"/>
            <ac:picMk id="6" creationId="{00000000-0000-0000-0000-000000000000}"/>
          </ac:picMkLst>
        </pc:picChg>
      </pc:sldChg>
      <pc:sldChg chg="del">
        <pc:chgData name="Suraj Chopade" userId="S::suraj.chopade@bostoninstituteofanalytics.org::dcc44ee8-6a65-4538-a5e1-c87e14ca7a61" providerId="AD" clId="Web-{72D73C5D-A962-D16B-43A2-2FFC204EC97B}" dt="2023-10-09T10:42:33.819" v="18"/>
        <pc:sldMkLst>
          <pc:docMk/>
          <pc:sldMk cId="1726830" sldId="314"/>
        </pc:sldMkLst>
      </pc:sldChg>
      <pc:sldChg chg="delSp">
        <pc:chgData name="Suraj Chopade" userId="S::suraj.chopade@bostoninstituteofanalytics.org::dcc44ee8-6a65-4538-a5e1-c87e14ca7a61" providerId="AD" clId="Web-{72D73C5D-A962-D16B-43A2-2FFC204EC97B}" dt="2023-10-09T11:05:59.794" v="32"/>
        <pc:sldMkLst>
          <pc:docMk/>
          <pc:sldMk cId="4059647043" sldId="408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59.794" v="32"/>
          <ac:picMkLst>
            <pc:docMk/>
            <pc:sldMk cId="4059647043" sldId="408"/>
            <ac:picMk id="6" creationId="{00000000-0000-0000-0000-000000000000}"/>
          </ac:picMkLst>
        </pc:picChg>
      </pc:sldChg>
      <pc:sldChg chg="del">
        <pc:chgData name="Suraj Chopade" userId="S::suraj.chopade@bostoninstituteofanalytics.org::dcc44ee8-6a65-4538-a5e1-c87e14ca7a61" providerId="AD" clId="Web-{72D73C5D-A962-D16B-43A2-2FFC204EC97B}" dt="2023-10-09T10:42:24.210" v="0"/>
        <pc:sldMkLst>
          <pc:docMk/>
          <pc:sldMk cId="3582198988" sldId="485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24.210" v="1"/>
        <pc:sldMkLst>
          <pc:docMk/>
          <pc:sldMk cId="3025139516" sldId="486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19" v="17"/>
        <pc:sldMkLst>
          <pc:docMk/>
          <pc:sldMk cId="170298293" sldId="487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19" v="16"/>
        <pc:sldMkLst>
          <pc:docMk/>
          <pc:sldMk cId="2393680182" sldId="488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19" v="15"/>
        <pc:sldMkLst>
          <pc:docMk/>
          <pc:sldMk cId="1794145806" sldId="489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12"/>
        <pc:sldMkLst>
          <pc:docMk/>
          <pc:sldMk cId="1281757821" sldId="490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19" v="14"/>
        <pc:sldMkLst>
          <pc:docMk/>
          <pc:sldMk cId="3802794363" sldId="491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13"/>
        <pc:sldMkLst>
          <pc:docMk/>
          <pc:sldMk cId="15428375" sldId="492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6"/>
        <pc:sldMkLst>
          <pc:docMk/>
          <pc:sldMk cId="2447148602" sldId="493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5"/>
        <pc:sldMkLst>
          <pc:docMk/>
          <pc:sldMk cId="3592800487" sldId="494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3"/>
        <pc:sldMkLst>
          <pc:docMk/>
          <pc:sldMk cId="3469038299" sldId="495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788" v="2"/>
        <pc:sldMkLst>
          <pc:docMk/>
          <pc:sldMk cId="3658381137" sldId="496"/>
        </pc:sldMkLst>
      </pc:sldChg>
      <pc:sldChg chg="delSp">
        <pc:chgData name="Suraj Chopade" userId="S::suraj.chopade@bostoninstituteofanalytics.org::dcc44ee8-6a65-4538-a5e1-c87e14ca7a61" providerId="AD" clId="Web-{72D73C5D-A962-D16B-43A2-2FFC204EC97B}" dt="2023-10-09T11:05:51.559" v="29"/>
        <pc:sldMkLst>
          <pc:docMk/>
          <pc:sldMk cId="2004310942" sldId="497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51.559" v="29"/>
          <ac:picMkLst>
            <pc:docMk/>
            <pc:sldMk cId="2004310942" sldId="497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72D73C5D-A962-D16B-43A2-2FFC204EC97B}" dt="2023-10-09T11:05:54.028" v="30"/>
        <pc:sldMkLst>
          <pc:docMk/>
          <pc:sldMk cId="988374458" sldId="498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54.028" v="30"/>
          <ac:picMkLst>
            <pc:docMk/>
            <pc:sldMk cId="988374458" sldId="498"/>
            <ac:picMk id="6" creationId="{00000000-0000-0000-0000-000000000000}"/>
          </ac:picMkLst>
        </pc:picChg>
      </pc:sldChg>
      <pc:sldChg chg="delSp ord">
        <pc:chgData name="Suraj Chopade" userId="S::suraj.chopade@bostoninstituteofanalytics.org::dcc44ee8-6a65-4538-a5e1-c87e14ca7a61" providerId="AD" clId="Web-{72D73C5D-A962-D16B-43A2-2FFC204EC97B}" dt="2023-10-09T11:05:40.996" v="24"/>
        <pc:sldMkLst>
          <pc:docMk/>
          <pc:sldMk cId="578900116" sldId="499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40.996" v="24"/>
          <ac:picMkLst>
            <pc:docMk/>
            <pc:sldMk cId="578900116" sldId="499"/>
            <ac:picMk id="6" creationId="{00000000-0000-0000-0000-000000000000}"/>
          </ac:picMkLst>
        </pc:picChg>
      </pc:sldChg>
      <pc:sldChg chg="delSp ord">
        <pc:chgData name="Suraj Chopade" userId="S::suraj.chopade@bostoninstituteofanalytics.org::dcc44ee8-6a65-4538-a5e1-c87e14ca7a61" providerId="AD" clId="Web-{72D73C5D-A962-D16B-43A2-2FFC204EC97B}" dt="2023-10-09T11:05:42.949" v="25"/>
        <pc:sldMkLst>
          <pc:docMk/>
          <pc:sldMk cId="1360406204" sldId="500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42.949" v="25"/>
          <ac:picMkLst>
            <pc:docMk/>
            <pc:sldMk cId="1360406204" sldId="500"/>
            <ac:picMk id="6" creationId="{00000000-0000-0000-0000-000000000000}"/>
          </ac:picMkLst>
        </pc:picChg>
      </pc:sldChg>
      <pc:sldChg chg="delSp ord">
        <pc:chgData name="Suraj Chopade" userId="S::suraj.chopade@bostoninstituteofanalytics.org::dcc44ee8-6a65-4538-a5e1-c87e14ca7a61" providerId="AD" clId="Web-{72D73C5D-A962-D16B-43A2-2FFC204EC97B}" dt="2023-10-09T11:05:46.965" v="27"/>
        <pc:sldMkLst>
          <pc:docMk/>
          <pc:sldMk cId="518322288" sldId="501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46.965" v="27"/>
          <ac:picMkLst>
            <pc:docMk/>
            <pc:sldMk cId="518322288" sldId="501"/>
            <ac:picMk id="6" creationId="{00000000-0000-0000-0000-000000000000}"/>
          </ac:picMkLst>
        </pc:picChg>
      </pc:sldChg>
      <pc:sldChg chg="delSp ord">
        <pc:chgData name="Suraj Chopade" userId="S::suraj.chopade@bostoninstituteofanalytics.org::dcc44ee8-6a65-4538-a5e1-c87e14ca7a61" providerId="AD" clId="Web-{72D73C5D-A962-D16B-43A2-2FFC204EC97B}" dt="2023-10-09T11:05:49.262" v="28"/>
        <pc:sldMkLst>
          <pc:docMk/>
          <pc:sldMk cId="2194005509" sldId="502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49.262" v="28"/>
          <ac:picMkLst>
            <pc:docMk/>
            <pc:sldMk cId="2194005509" sldId="502"/>
            <ac:picMk id="6" creationId="{00000000-0000-0000-0000-000000000000}"/>
          </ac:picMkLst>
        </pc:picChg>
      </pc:sldChg>
      <pc:sldChg chg="delSp ord">
        <pc:chgData name="Suraj Chopade" userId="S::suraj.chopade@bostoninstituteofanalytics.org::dcc44ee8-6a65-4538-a5e1-c87e14ca7a61" providerId="AD" clId="Web-{72D73C5D-A962-D16B-43A2-2FFC204EC97B}" dt="2023-10-09T11:05:44.981" v="26"/>
        <pc:sldMkLst>
          <pc:docMk/>
          <pc:sldMk cId="1122122428" sldId="503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44.981" v="26"/>
          <ac:picMkLst>
            <pc:docMk/>
            <pc:sldMk cId="1122122428" sldId="503"/>
            <ac:picMk id="6" creationId="{00000000-0000-0000-0000-000000000000}"/>
          </ac:picMkLst>
        </pc:picChg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11"/>
        <pc:sldMkLst>
          <pc:docMk/>
          <pc:sldMk cId="889843261" sldId="504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10"/>
        <pc:sldMkLst>
          <pc:docMk/>
          <pc:sldMk cId="189096696" sldId="505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9"/>
        <pc:sldMkLst>
          <pc:docMk/>
          <pc:sldMk cId="3932013374" sldId="506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8"/>
        <pc:sldMkLst>
          <pc:docMk/>
          <pc:sldMk cId="4290452773" sldId="507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7"/>
        <pc:sldMkLst>
          <pc:docMk/>
          <pc:sldMk cId="39558220" sldId="508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4"/>
        <pc:sldMkLst>
          <pc:docMk/>
          <pc:sldMk cId="4287738320" sldId="509"/>
        </pc:sldMkLst>
      </pc:sldChg>
    </pc:docChg>
  </pc:docChgLst>
  <pc:docChgLst>
    <pc:chgData name="Suraj Chopade" userId="S::suraj.chopade@bostoninstituteofanalytics.org::dcc44ee8-6a65-4538-a5e1-c87e14ca7a61" providerId="AD" clId="Web-{EC140BA5-AD7F-6FF0-5881-4B652472B751}"/>
    <pc:docChg chg="addSld modSld">
      <pc:chgData name="Suraj Chopade" userId="S::suraj.chopade@bostoninstituteofanalytics.org::dcc44ee8-6a65-4538-a5e1-c87e14ca7a61" providerId="AD" clId="Web-{EC140BA5-AD7F-6FF0-5881-4B652472B751}" dt="2023-10-10T06:59:42.373" v="122" actId="20577"/>
      <pc:docMkLst>
        <pc:docMk/>
      </pc:docMkLst>
      <pc:sldChg chg="addSp delSp modSp add replId modNotes">
        <pc:chgData name="Suraj Chopade" userId="S::suraj.chopade@bostoninstituteofanalytics.org::dcc44ee8-6a65-4538-a5e1-c87e14ca7a61" providerId="AD" clId="Web-{EC140BA5-AD7F-6FF0-5881-4B652472B751}" dt="2023-10-10T06:58:44.605" v="97" actId="1076"/>
        <pc:sldMkLst>
          <pc:docMk/>
          <pc:sldMk cId="2101259226" sldId="521"/>
        </pc:sldMkLst>
        <pc:spChg chg="del">
          <ac:chgData name="Suraj Chopade" userId="S::suraj.chopade@bostoninstituteofanalytics.org::dcc44ee8-6a65-4538-a5e1-c87e14ca7a61" providerId="AD" clId="Web-{EC140BA5-AD7F-6FF0-5881-4B652472B751}" dt="2023-10-10T06:55:18.955" v="20"/>
          <ac:spMkLst>
            <pc:docMk/>
            <pc:sldMk cId="2101259226" sldId="521"/>
            <ac:spMk id="2" creationId="{82DB9F8B-2AF2-3FB1-B31E-0CCF1CC44F79}"/>
          </ac:spMkLst>
        </pc:spChg>
        <pc:spChg chg="add del mod">
          <ac:chgData name="Suraj Chopade" userId="S::suraj.chopade@bostoninstituteofanalytics.org::dcc44ee8-6a65-4538-a5e1-c87e14ca7a61" providerId="AD" clId="Web-{EC140BA5-AD7F-6FF0-5881-4B652472B751}" dt="2023-10-10T06:58:18.791" v="89"/>
          <ac:spMkLst>
            <pc:docMk/>
            <pc:sldMk cId="2101259226" sldId="521"/>
            <ac:spMk id="4" creationId="{3545B851-BAEE-9666-3F26-14288F6149D5}"/>
          </ac:spMkLst>
        </pc:spChg>
        <pc:spChg chg="add">
          <ac:chgData name="Suraj Chopade" userId="S::suraj.chopade@bostoninstituteofanalytics.org::dcc44ee8-6a65-4538-a5e1-c87e14ca7a61" providerId="AD" clId="Web-{EC140BA5-AD7F-6FF0-5881-4B652472B751}" dt="2023-10-10T06:58:19.260" v="90"/>
          <ac:spMkLst>
            <pc:docMk/>
            <pc:sldMk cId="2101259226" sldId="521"/>
            <ac:spMk id="6" creationId="{B9A0257E-514C-F22A-2FC6-3233639187E2}"/>
          </ac:spMkLst>
        </pc:spChg>
        <pc:spChg chg="mod">
          <ac:chgData name="Suraj Chopade" userId="S::suraj.chopade@bostoninstituteofanalytics.org::dcc44ee8-6a65-4538-a5e1-c87e14ca7a61" providerId="AD" clId="Web-{EC140BA5-AD7F-6FF0-5881-4B652472B751}" dt="2023-10-10T06:58:44.605" v="97" actId="1076"/>
          <ac:spMkLst>
            <pc:docMk/>
            <pc:sldMk cId="2101259226" sldId="521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EC140BA5-AD7F-6FF0-5881-4B652472B751}" dt="2023-10-10T06:54:58.142" v="7"/>
          <ac:picMkLst>
            <pc:docMk/>
            <pc:sldMk cId="2101259226" sldId="521"/>
            <ac:picMk id="3" creationId="{2931CF51-275B-A00D-D039-EFD8857856FA}"/>
          </ac:picMkLst>
        </pc:picChg>
      </pc:sldChg>
      <pc:sldChg chg="modSp add replId modNotes">
        <pc:chgData name="Suraj Chopade" userId="S::suraj.chopade@bostoninstituteofanalytics.org::dcc44ee8-6a65-4538-a5e1-c87e14ca7a61" providerId="AD" clId="Web-{EC140BA5-AD7F-6FF0-5881-4B652472B751}" dt="2023-10-10T06:59:42.373" v="122" actId="20577"/>
        <pc:sldMkLst>
          <pc:docMk/>
          <pc:sldMk cId="1749422253" sldId="522"/>
        </pc:sldMkLst>
        <pc:spChg chg="mod">
          <ac:chgData name="Suraj Chopade" userId="S::suraj.chopade@bostoninstituteofanalytics.org::dcc44ee8-6a65-4538-a5e1-c87e14ca7a61" providerId="AD" clId="Web-{EC140BA5-AD7F-6FF0-5881-4B652472B751}" dt="2023-10-10T06:59:42.373" v="122" actId="20577"/>
          <ac:spMkLst>
            <pc:docMk/>
            <pc:sldMk cId="1749422253" sldId="522"/>
            <ac:spMk id="4" creationId="{3545B851-BAEE-9666-3F26-14288F6149D5}"/>
          </ac:spMkLst>
        </pc:spChg>
        <pc:spChg chg="mod">
          <ac:chgData name="Suraj Chopade" userId="S::suraj.chopade@bostoninstituteofanalytics.org::dcc44ee8-6a65-4538-a5e1-c87e14ca7a61" providerId="AD" clId="Web-{EC140BA5-AD7F-6FF0-5881-4B652472B751}" dt="2023-10-10T06:58:41.042" v="96" actId="1076"/>
          <ac:spMkLst>
            <pc:docMk/>
            <pc:sldMk cId="1749422253" sldId="522"/>
            <ac:spMk id="9" creationId="{2FDADD92-4E39-7713-520E-D88B1D53A2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871277BA-B0EF-046E-6F77-0D76881C4ACF}"/>
    <pc:docChg chg="addSld delSld modSld">
      <pc:chgData name="Suraj Chopade" userId="S::suraj.chopade@bostoninstituteofanalytics.org::dcc44ee8-6a65-4538-a5e1-c87e14ca7a61" providerId="AD" clId="Web-{871277BA-B0EF-046E-6F77-0D76881C4ACF}" dt="2023-10-09T13:46:24.317" v="725" actId="20577"/>
      <pc:docMkLst>
        <pc:docMk/>
      </pc:docMkLst>
      <pc:sldChg chg="modSp">
        <pc:chgData name="Suraj Chopade" userId="S::suraj.chopade@bostoninstituteofanalytics.org::dcc44ee8-6a65-4538-a5e1-c87e14ca7a61" providerId="AD" clId="Web-{871277BA-B0EF-046E-6F77-0D76881C4ACF}" dt="2023-10-09T12:01:08.907" v="19" actId="20577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871277BA-B0EF-046E-6F77-0D76881C4ACF}" dt="2023-10-09T12:01:05.672" v="18" actId="1076"/>
          <ac:spMkLst>
            <pc:docMk/>
            <pc:sldMk cId="4076578880" sldId="484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01:08.907" v="19" actId="20577"/>
          <ac:spMkLst>
            <pc:docMk/>
            <pc:sldMk cId="4076578880" sldId="484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871277BA-B0EF-046E-6F77-0D76881C4ACF}" dt="2023-10-09T12:23:14.117" v="269"/>
        <pc:sldMkLst>
          <pc:docMk/>
          <pc:sldMk cId="2004310942" sldId="497"/>
        </pc:sldMkLst>
      </pc:sldChg>
      <pc:sldChg chg="del modNotes">
        <pc:chgData name="Suraj Chopade" userId="S::suraj.chopade@bostoninstituteofanalytics.org::dcc44ee8-6a65-4538-a5e1-c87e14ca7a61" providerId="AD" clId="Web-{871277BA-B0EF-046E-6F77-0D76881C4ACF}" dt="2023-10-09T12:23:14.117" v="268"/>
        <pc:sldMkLst>
          <pc:docMk/>
          <pc:sldMk cId="988374458" sldId="498"/>
        </pc:sldMkLst>
      </pc:sldChg>
      <pc:sldChg chg="addSp delSp modSp mod setBg">
        <pc:chgData name="Suraj Chopade" userId="S::suraj.chopade@bostoninstituteofanalytics.org::dcc44ee8-6a65-4538-a5e1-c87e14ca7a61" providerId="AD" clId="Web-{871277BA-B0EF-046E-6F77-0D76881C4ACF}" dt="2023-10-09T12:05:51.418" v="105" actId="1076"/>
        <pc:sldMkLst>
          <pc:docMk/>
          <pc:sldMk cId="578900116" sldId="499"/>
        </pc:sldMkLst>
        <pc:spChg chg="mod">
          <ac:chgData name="Suraj Chopade" userId="S::suraj.chopade@bostoninstituteofanalytics.org::dcc44ee8-6a65-4538-a5e1-c87e14ca7a61" providerId="AD" clId="Web-{871277BA-B0EF-046E-6F77-0D76881C4ACF}" dt="2023-10-09T12:05:51.418" v="105" actId="1076"/>
          <ac:spMkLst>
            <pc:docMk/>
            <pc:sldMk cId="578900116" sldId="49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04:47.353" v="94"/>
          <ac:spMkLst>
            <pc:docMk/>
            <pc:sldMk cId="578900116" sldId="499"/>
            <ac:spMk id="9" creationId="{2FDADD92-4E39-7713-520E-D88B1D53A255}"/>
          </ac:spMkLst>
        </pc:spChg>
        <pc:spChg chg="add del">
          <ac:chgData name="Suraj Chopade" userId="S::suraj.chopade@bostoninstituteofanalytics.org::dcc44ee8-6a65-4538-a5e1-c87e14ca7a61" providerId="AD" clId="Web-{871277BA-B0EF-046E-6F77-0D76881C4ACF}" dt="2023-10-09T12:04:38.931" v="92"/>
          <ac:spMkLst>
            <pc:docMk/>
            <pc:sldMk cId="578900116" sldId="499"/>
            <ac:spMk id="15" creationId="{79BB35BC-D5C2-4C8B-A22A-A71E6191913B}"/>
          </ac:spMkLst>
        </pc:spChg>
        <pc:spChg chg="add del">
          <ac:chgData name="Suraj Chopade" userId="S::suraj.chopade@bostoninstituteofanalytics.org::dcc44ee8-6a65-4538-a5e1-c87e14ca7a61" providerId="AD" clId="Web-{871277BA-B0EF-046E-6F77-0D76881C4ACF}" dt="2023-10-09T12:04:47.353" v="94"/>
          <ac:spMkLst>
            <pc:docMk/>
            <pc:sldMk cId="578900116" sldId="499"/>
            <ac:spMk id="17" creationId="{7E7D0C94-08B4-48AE-8813-CC4D60294F42}"/>
          </ac:spMkLst>
        </pc:spChg>
        <pc:spChg chg="add del">
          <ac:chgData name="Suraj Chopade" userId="S::suraj.chopade@bostoninstituteofanalytics.org::dcc44ee8-6a65-4538-a5e1-c87e14ca7a61" providerId="AD" clId="Web-{871277BA-B0EF-046E-6F77-0D76881C4ACF}" dt="2023-10-09T12:04:47.353" v="94"/>
          <ac:spMkLst>
            <pc:docMk/>
            <pc:sldMk cId="578900116" sldId="499"/>
            <ac:spMk id="18" creationId="{04C21BAE-6866-4C7A-A7EC-C1B2E572D5BE}"/>
          </ac:spMkLst>
        </pc:spChg>
        <pc:spChg chg="add del">
          <ac:chgData name="Suraj Chopade" userId="S::suraj.chopade@bostoninstituteofanalytics.org::dcc44ee8-6a65-4538-a5e1-c87e14ca7a61" providerId="AD" clId="Web-{871277BA-B0EF-046E-6F77-0D76881C4ACF}" dt="2023-10-09T12:04:47.353" v="94"/>
          <ac:spMkLst>
            <pc:docMk/>
            <pc:sldMk cId="578900116" sldId="499"/>
            <ac:spMk id="19" creationId="{F0C518C2-0AA4-470C-87B9-9CBF428FBA25}"/>
          </ac:spMkLst>
        </pc:spChg>
        <pc:picChg chg="add del mod">
          <ac:chgData name="Suraj Chopade" userId="S::suraj.chopade@bostoninstituteofanalytics.org::dcc44ee8-6a65-4538-a5e1-c87e14ca7a61" providerId="AD" clId="Web-{871277BA-B0EF-046E-6F77-0D76881C4ACF}" dt="2023-10-09T12:03:18.600" v="72"/>
          <ac:picMkLst>
            <pc:docMk/>
            <pc:sldMk cId="578900116" sldId="499"/>
            <ac:picMk id="3" creationId="{D1A11745-01CA-81C7-D710-34FE460F7B1D}"/>
          </ac:picMkLst>
        </pc:picChg>
        <pc:picChg chg="add del">
          <ac:chgData name="Suraj Chopade" userId="S::suraj.chopade@bostoninstituteofanalytics.org::dcc44ee8-6a65-4538-a5e1-c87e14ca7a61" providerId="AD" clId="Web-{871277BA-B0EF-046E-6F77-0D76881C4ACF}" dt="2023-10-09T12:04:38.931" v="92"/>
          <ac:picMkLst>
            <pc:docMk/>
            <pc:sldMk cId="578900116" sldId="499"/>
            <ac:picMk id="11" creationId="{58AE1BF1-30E8-94D1-6854-5FCC31924F61}"/>
          </ac:picMkLst>
        </pc:picChg>
        <pc:picChg chg="add del">
          <ac:chgData name="Suraj Chopade" userId="S::suraj.chopade@bostoninstituteofanalytics.org::dcc44ee8-6a65-4538-a5e1-c87e14ca7a61" providerId="AD" clId="Web-{871277BA-B0EF-046E-6F77-0D76881C4ACF}" dt="2023-10-09T12:04:47.353" v="94"/>
          <ac:picMkLst>
            <pc:docMk/>
            <pc:sldMk cId="578900116" sldId="499"/>
            <ac:picMk id="20" creationId="{44F27973-3FD1-6EEB-DBA0-F12095144735}"/>
          </ac:picMkLst>
        </pc:picChg>
      </pc:sldChg>
      <pc:sldChg chg="addSp modSp">
        <pc:chgData name="Suraj Chopade" userId="S::suraj.chopade@bostoninstituteofanalytics.org::dcc44ee8-6a65-4538-a5e1-c87e14ca7a61" providerId="AD" clId="Web-{871277BA-B0EF-046E-6F77-0D76881C4ACF}" dt="2023-10-09T12:17:19.884" v="198"/>
        <pc:sldMkLst>
          <pc:docMk/>
          <pc:sldMk cId="1360406204" sldId="500"/>
        </pc:sldMkLst>
        <pc:spChg chg="mod">
          <ac:chgData name="Suraj Chopade" userId="S::suraj.chopade@bostoninstituteofanalytics.org::dcc44ee8-6a65-4538-a5e1-c87e14ca7a61" providerId="AD" clId="Web-{871277BA-B0EF-046E-6F77-0D76881C4ACF}" dt="2023-10-09T12:17:19.884" v="198"/>
          <ac:spMkLst>
            <pc:docMk/>
            <pc:sldMk cId="1360406204" sldId="50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10:06.757" v="130" actId="1076"/>
          <ac:spMkLst>
            <pc:docMk/>
            <pc:sldMk cId="1360406204" sldId="500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871277BA-B0EF-046E-6F77-0D76881C4ACF}" dt="2023-10-09T12:16:51.992" v="196" actId="1076"/>
          <ac:picMkLst>
            <pc:docMk/>
            <pc:sldMk cId="1360406204" sldId="500"/>
            <ac:picMk id="3" creationId="{2AF796EA-4842-2362-3B42-9FE0731FD105}"/>
          </ac:picMkLst>
        </pc:picChg>
      </pc:sldChg>
      <pc:sldChg chg="del">
        <pc:chgData name="Suraj Chopade" userId="S::suraj.chopade@bostoninstituteofanalytics.org::dcc44ee8-6a65-4538-a5e1-c87e14ca7a61" providerId="AD" clId="Web-{871277BA-B0EF-046E-6F77-0D76881C4ACF}" dt="2023-10-09T12:23:14.117" v="271"/>
        <pc:sldMkLst>
          <pc:docMk/>
          <pc:sldMk cId="518322288" sldId="501"/>
        </pc:sldMkLst>
      </pc:sldChg>
      <pc:sldChg chg="del modNotes">
        <pc:chgData name="Suraj Chopade" userId="S::suraj.chopade@bostoninstituteofanalytics.org::dcc44ee8-6a65-4538-a5e1-c87e14ca7a61" providerId="AD" clId="Web-{871277BA-B0EF-046E-6F77-0D76881C4ACF}" dt="2023-10-09T12:23:14.117" v="270"/>
        <pc:sldMkLst>
          <pc:docMk/>
          <pc:sldMk cId="2194005509" sldId="502"/>
        </pc:sldMkLst>
      </pc:sldChg>
      <pc:sldChg chg="del">
        <pc:chgData name="Suraj Chopade" userId="S::suraj.chopade@bostoninstituteofanalytics.org::dcc44ee8-6a65-4538-a5e1-c87e14ca7a61" providerId="AD" clId="Web-{871277BA-B0EF-046E-6F77-0D76881C4ACF}" dt="2023-10-09T12:23:14.117" v="272"/>
        <pc:sldMkLst>
          <pc:docMk/>
          <pc:sldMk cId="1122122428" sldId="503"/>
        </pc:sldMkLst>
      </pc:sldChg>
      <pc:sldChg chg="del modNotes">
        <pc:chgData name="Suraj Chopade" userId="S::suraj.chopade@bostoninstituteofanalytics.org::dcc44ee8-6a65-4538-a5e1-c87e14ca7a61" providerId="AD" clId="Web-{871277BA-B0EF-046E-6F77-0D76881C4ACF}" dt="2023-10-09T12:23:14.117" v="267"/>
        <pc:sldMkLst>
          <pc:docMk/>
          <pc:sldMk cId="3625850331" sldId="504"/>
        </pc:sldMkLst>
      </pc:sldChg>
      <pc:sldChg chg="del modNotes">
        <pc:chgData name="Suraj Chopade" userId="S::suraj.chopade@bostoninstituteofanalytics.org::dcc44ee8-6a65-4538-a5e1-c87e14ca7a61" providerId="AD" clId="Web-{871277BA-B0EF-046E-6F77-0D76881C4ACF}" dt="2023-10-09T12:23:14.117" v="266"/>
        <pc:sldMkLst>
          <pc:docMk/>
          <pc:sldMk cId="3589145878" sldId="505"/>
        </pc:sldMkLst>
      </pc:sldChg>
      <pc:sldChg chg="del modNotes">
        <pc:chgData name="Suraj Chopade" userId="S::suraj.chopade@bostoninstituteofanalytics.org::dcc44ee8-6a65-4538-a5e1-c87e14ca7a61" providerId="AD" clId="Web-{871277BA-B0EF-046E-6F77-0D76881C4ACF}" dt="2023-10-09T12:23:14.101" v="265"/>
        <pc:sldMkLst>
          <pc:docMk/>
          <pc:sldMk cId="1923082277" sldId="506"/>
        </pc:sldMkLst>
      </pc:sldChg>
      <pc:sldChg chg="modSp add replId modNotes">
        <pc:chgData name="Suraj Chopade" userId="S::suraj.chopade@bostoninstituteofanalytics.org::dcc44ee8-6a65-4538-a5e1-c87e14ca7a61" providerId="AD" clId="Web-{871277BA-B0EF-046E-6F77-0D76881C4ACF}" dt="2023-10-09T12:07:39.220" v="118" actId="1076"/>
        <pc:sldMkLst>
          <pc:docMk/>
          <pc:sldMk cId="3429011494" sldId="507"/>
        </pc:sldMkLst>
        <pc:picChg chg="mod">
          <ac:chgData name="Suraj Chopade" userId="S::suraj.chopade@bostoninstituteofanalytics.org::dcc44ee8-6a65-4538-a5e1-c87e14ca7a61" providerId="AD" clId="Web-{871277BA-B0EF-046E-6F77-0D76881C4ACF}" dt="2023-10-09T12:07:39.220" v="118" actId="1076"/>
          <ac:picMkLst>
            <pc:docMk/>
            <pc:sldMk cId="3429011494" sldId="507"/>
            <ac:picMk id="3" creationId="{D1A11745-01CA-81C7-D710-34FE460F7B1D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871277BA-B0EF-046E-6F77-0D76881C4ACF}" dt="2023-10-09T12:23:05.320" v="263" actId="1076"/>
        <pc:sldMkLst>
          <pc:docMk/>
          <pc:sldMk cId="2109058008" sldId="508"/>
        </pc:sldMkLst>
        <pc:spChg chg="mod">
          <ac:chgData name="Suraj Chopade" userId="S::suraj.chopade@bostoninstituteofanalytics.org::dcc44ee8-6a65-4538-a5e1-c87e14ca7a61" providerId="AD" clId="Web-{871277BA-B0EF-046E-6F77-0D76881C4ACF}" dt="2023-10-09T12:23:05.320" v="263" actId="1076"/>
          <ac:spMkLst>
            <pc:docMk/>
            <pc:sldMk cId="2109058008" sldId="50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19:24.670" v="203" actId="1076"/>
          <ac:spMkLst>
            <pc:docMk/>
            <pc:sldMk cId="2109058008" sldId="508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871277BA-B0EF-046E-6F77-0D76881C4ACF}" dt="2023-10-09T12:19:46.577" v="209"/>
          <ac:picMkLst>
            <pc:docMk/>
            <pc:sldMk cId="2109058008" sldId="508"/>
            <ac:picMk id="3" creationId="{2AF796EA-4842-2362-3B42-9FE0731FD105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871277BA-B0EF-046E-6F77-0D76881C4ACF}" dt="2023-10-09T12:42:14.303" v="388" actId="1076"/>
        <pc:sldMkLst>
          <pc:docMk/>
          <pc:sldMk cId="4073982884" sldId="509"/>
        </pc:sldMkLst>
        <pc:spChg chg="mod">
          <ac:chgData name="Suraj Chopade" userId="S::suraj.chopade@bostoninstituteofanalytics.org::dcc44ee8-6a65-4538-a5e1-c87e14ca7a61" providerId="AD" clId="Web-{871277BA-B0EF-046E-6F77-0D76881C4ACF}" dt="2023-10-09T12:33:34.579" v="321"/>
          <ac:spMkLst>
            <pc:docMk/>
            <pc:sldMk cId="4073982884" sldId="50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33:53.783" v="327" actId="1076"/>
          <ac:spMkLst>
            <pc:docMk/>
            <pc:sldMk cId="4073982884" sldId="509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871277BA-B0EF-046E-6F77-0D76881C4ACF}" dt="2023-10-09T12:42:14.303" v="388" actId="1076"/>
          <ac:picMkLst>
            <pc:docMk/>
            <pc:sldMk cId="4073982884" sldId="509"/>
            <ac:picMk id="3" creationId="{CD58F3A5-598A-C90B-9048-5946BDDC1F56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2:37:38.386" v="374" actId="1076"/>
        <pc:sldMkLst>
          <pc:docMk/>
          <pc:sldMk cId="3673880535" sldId="510"/>
        </pc:sldMkLst>
        <pc:spChg chg="mod">
          <ac:chgData name="Suraj Chopade" userId="S::suraj.chopade@bostoninstituteofanalytics.org::dcc44ee8-6a65-4538-a5e1-c87e14ca7a61" providerId="AD" clId="Web-{871277BA-B0EF-046E-6F77-0D76881C4ACF}" dt="2023-10-09T12:37:30.714" v="371" actId="14100"/>
          <ac:spMkLst>
            <pc:docMk/>
            <pc:sldMk cId="3673880535" sldId="51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36:55.275" v="367" actId="20577"/>
          <ac:spMkLst>
            <pc:docMk/>
            <pc:sldMk cId="3673880535" sldId="510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871277BA-B0EF-046E-6F77-0D76881C4ACF}" dt="2023-10-09T12:35:55.788" v="338"/>
          <ac:picMkLst>
            <pc:docMk/>
            <pc:sldMk cId="3673880535" sldId="510"/>
            <ac:picMk id="3" creationId="{CD58F3A5-598A-C90B-9048-5946BDDC1F56}"/>
          </ac:picMkLst>
        </pc:picChg>
        <pc:picChg chg="add mod">
          <ac:chgData name="Suraj Chopade" userId="S::suraj.chopade@bostoninstituteofanalytics.org::dcc44ee8-6a65-4538-a5e1-c87e14ca7a61" providerId="AD" clId="Web-{871277BA-B0EF-046E-6F77-0D76881C4ACF}" dt="2023-10-09T12:37:38.386" v="374" actId="1076"/>
          <ac:picMkLst>
            <pc:docMk/>
            <pc:sldMk cId="3673880535" sldId="510"/>
            <ac:picMk id="4" creationId="{A8890C3C-7B14-65D5-F73C-942D6C3A0B28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2:48:43.116" v="428" actId="1076"/>
        <pc:sldMkLst>
          <pc:docMk/>
          <pc:sldMk cId="3348851846" sldId="511"/>
        </pc:sldMkLst>
        <pc:spChg chg="mod">
          <ac:chgData name="Suraj Chopade" userId="S::suraj.chopade@bostoninstituteofanalytics.org::dcc44ee8-6a65-4538-a5e1-c87e14ca7a61" providerId="AD" clId="Web-{871277BA-B0EF-046E-6F77-0D76881C4ACF}" dt="2023-10-09T12:48:39.460" v="427" actId="20577"/>
          <ac:spMkLst>
            <pc:docMk/>
            <pc:sldMk cId="3348851846" sldId="511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48:43.116" v="428" actId="1076"/>
          <ac:spMkLst>
            <pc:docMk/>
            <pc:sldMk cId="3348851846" sldId="511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871277BA-B0EF-046E-6F77-0D76881C4ACF}" dt="2023-10-09T12:47:36.020" v="422" actId="14100"/>
          <ac:picMkLst>
            <pc:docMk/>
            <pc:sldMk cId="3348851846" sldId="511"/>
            <ac:picMk id="3" creationId="{895EEBB2-E028-94FF-E1C1-800B4E051C36}"/>
          </ac:picMkLst>
        </pc:picChg>
        <pc:picChg chg="del">
          <ac:chgData name="Suraj Chopade" userId="S::suraj.chopade@bostoninstituteofanalytics.org::dcc44ee8-6a65-4538-a5e1-c87e14ca7a61" providerId="AD" clId="Web-{871277BA-B0EF-046E-6F77-0D76881C4ACF}" dt="2023-10-09T12:41:12.817" v="386"/>
          <ac:picMkLst>
            <pc:docMk/>
            <pc:sldMk cId="3348851846" sldId="511"/>
            <ac:picMk id="4" creationId="{A8890C3C-7B14-65D5-F73C-942D6C3A0B28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2:53:15.736" v="485"/>
        <pc:sldMkLst>
          <pc:docMk/>
          <pc:sldMk cId="2783178602" sldId="512"/>
        </pc:sldMkLst>
        <pc:spChg chg="mod">
          <ac:chgData name="Suraj Chopade" userId="S::suraj.chopade@bostoninstituteofanalytics.org::dcc44ee8-6a65-4538-a5e1-c87e14ca7a61" providerId="AD" clId="Web-{871277BA-B0EF-046E-6F77-0D76881C4ACF}" dt="2023-10-09T12:53:03.298" v="482" actId="1076"/>
          <ac:spMkLst>
            <pc:docMk/>
            <pc:sldMk cId="2783178602" sldId="51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50:11.510" v="449" actId="14100"/>
          <ac:spMkLst>
            <pc:docMk/>
            <pc:sldMk cId="2783178602" sldId="51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871277BA-B0EF-046E-6F77-0D76881C4ACF}" dt="2023-10-09T12:50:32.761" v="455"/>
          <ac:picMkLst>
            <pc:docMk/>
            <pc:sldMk cId="2783178602" sldId="512"/>
            <ac:picMk id="3" creationId="{895EEBB2-E028-94FF-E1C1-800B4E051C36}"/>
          </ac:picMkLst>
        </pc:picChg>
        <pc:picChg chg="add mod ord modCrop">
          <ac:chgData name="Suraj Chopade" userId="S::suraj.chopade@bostoninstituteofanalytics.org::dcc44ee8-6a65-4538-a5e1-c87e14ca7a61" providerId="AD" clId="Web-{871277BA-B0EF-046E-6F77-0D76881C4ACF}" dt="2023-10-09T12:53:15.736" v="485"/>
          <ac:picMkLst>
            <pc:docMk/>
            <pc:sldMk cId="2783178602" sldId="512"/>
            <ac:picMk id="4" creationId="{A157FD29-18D8-26FC-B60C-260CFB0D60F6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3:10:15.199" v="558" actId="1076"/>
        <pc:sldMkLst>
          <pc:docMk/>
          <pc:sldMk cId="1934922367" sldId="513"/>
        </pc:sldMkLst>
        <pc:spChg chg="mod">
          <ac:chgData name="Suraj Chopade" userId="S::suraj.chopade@bostoninstituteofanalytics.org::dcc44ee8-6a65-4538-a5e1-c87e14ca7a61" providerId="AD" clId="Web-{871277BA-B0EF-046E-6F77-0D76881C4ACF}" dt="2023-10-09T13:07:10.707" v="523" actId="20577"/>
          <ac:spMkLst>
            <pc:docMk/>
            <pc:sldMk cId="1934922367" sldId="51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06:56.519" v="516" actId="1076"/>
          <ac:spMkLst>
            <pc:docMk/>
            <pc:sldMk cId="1934922367" sldId="513"/>
            <ac:spMk id="9" creationId="{2FDADD92-4E39-7713-520E-D88B1D53A255}"/>
          </ac:spMkLst>
        </pc:spChg>
        <pc:picChg chg="add del mod modCrop">
          <ac:chgData name="Suraj Chopade" userId="S::suraj.chopade@bostoninstituteofanalytics.org::dcc44ee8-6a65-4538-a5e1-c87e14ca7a61" providerId="AD" clId="Web-{871277BA-B0EF-046E-6F77-0D76881C4ACF}" dt="2023-10-09T13:10:03.511" v="555"/>
          <ac:picMkLst>
            <pc:docMk/>
            <pc:sldMk cId="1934922367" sldId="513"/>
            <ac:picMk id="3" creationId="{A50F39E2-35A1-581F-8F5E-AF81B592F5DE}"/>
          </ac:picMkLst>
        </pc:picChg>
        <pc:picChg chg="del">
          <ac:chgData name="Suraj Chopade" userId="S::suraj.chopade@bostoninstituteofanalytics.org::dcc44ee8-6a65-4538-a5e1-c87e14ca7a61" providerId="AD" clId="Web-{871277BA-B0EF-046E-6F77-0D76881C4ACF}" dt="2023-10-09T13:05:34.563" v="497"/>
          <ac:picMkLst>
            <pc:docMk/>
            <pc:sldMk cId="1934922367" sldId="513"/>
            <ac:picMk id="4" creationId="{A157FD29-18D8-26FC-B60C-260CFB0D60F6}"/>
          </ac:picMkLst>
        </pc:picChg>
        <pc:picChg chg="add mod">
          <ac:chgData name="Suraj Chopade" userId="S::suraj.chopade@bostoninstituteofanalytics.org::dcc44ee8-6a65-4538-a5e1-c87e14ca7a61" providerId="AD" clId="Web-{871277BA-B0EF-046E-6F77-0D76881C4ACF}" dt="2023-10-09T13:10:15.199" v="558" actId="1076"/>
          <ac:picMkLst>
            <pc:docMk/>
            <pc:sldMk cId="1934922367" sldId="513"/>
            <ac:picMk id="5" creationId="{D985C378-A1BE-9E5F-4B44-C6BF0E3DF243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871277BA-B0EF-046E-6F77-0D76881C4ACF}" dt="2023-10-09T13:14:29.991" v="592" actId="20577"/>
        <pc:sldMkLst>
          <pc:docMk/>
          <pc:sldMk cId="1143699311" sldId="514"/>
        </pc:sldMkLst>
        <pc:spChg chg="mod">
          <ac:chgData name="Suraj Chopade" userId="S::suraj.chopade@bostoninstituteofanalytics.org::dcc44ee8-6a65-4538-a5e1-c87e14ca7a61" providerId="AD" clId="Web-{871277BA-B0EF-046E-6F77-0D76881C4ACF}" dt="2023-10-09T13:14:29.991" v="592" actId="20577"/>
          <ac:spMkLst>
            <pc:docMk/>
            <pc:sldMk cId="1143699311" sldId="51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13:35.145" v="578" actId="1076"/>
          <ac:spMkLst>
            <pc:docMk/>
            <pc:sldMk cId="1143699311" sldId="51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871277BA-B0EF-046E-6F77-0D76881C4ACF}" dt="2023-10-09T13:13:44.958" v="579"/>
          <ac:picMkLst>
            <pc:docMk/>
            <pc:sldMk cId="1143699311" sldId="514"/>
            <ac:picMk id="5" creationId="{D985C378-A1BE-9E5F-4B44-C6BF0E3DF243}"/>
          </ac:picMkLst>
        </pc:picChg>
      </pc:sldChg>
      <pc:sldChg chg="modSp add replId">
        <pc:chgData name="Suraj Chopade" userId="S::suraj.chopade@bostoninstituteofanalytics.org::dcc44ee8-6a65-4538-a5e1-c87e14ca7a61" providerId="AD" clId="Web-{871277BA-B0EF-046E-6F77-0D76881C4ACF}" dt="2023-10-09T13:23:02.074" v="606" actId="1076"/>
        <pc:sldMkLst>
          <pc:docMk/>
          <pc:sldMk cId="1515212310" sldId="515"/>
        </pc:sldMkLst>
        <pc:spChg chg="mod">
          <ac:chgData name="Suraj Chopade" userId="S::suraj.chopade@bostoninstituteofanalytics.org::dcc44ee8-6a65-4538-a5e1-c87e14ca7a61" providerId="AD" clId="Web-{871277BA-B0EF-046E-6F77-0D76881C4ACF}" dt="2023-10-09T13:22:56.761" v="605" actId="1076"/>
          <ac:spMkLst>
            <pc:docMk/>
            <pc:sldMk cId="1515212310" sldId="51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23:02.074" v="606" actId="1076"/>
          <ac:spMkLst>
            <pc:docMk/>
            <pc:sldMk cId="1515212310" sldId="515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871277BA-B0EF-046E-6F77-0D76881C4ACF}" dt="2023-10-09T13:46:24.317" v="725" actId="20577"/>
        <pc:sldMkLst>
          <pc:docMk/>
          <pc:sldMk cId="3995488828" sldId="516"/>
        </pc:sldMkLst>
        <pc:spChg chg="mod">
          <ac:chgData name="Suraj Chopade" userId="S::suraj.chopade@bostoninstituteofanalytics.org::dcc44ee8-6a65-4538-a5e1-c87e14ca7a61" providerId="AD" clId="Web-{871277BA-B0EF-046E-6F77-0D76881C4ACF}" dt="2023-10-09T13:46:24.317" v="725" actId="20577"/>
          <ac:spMkLst>
            <pc:docMk/>
            <pc:sldMk cId="3995488828" sldId="51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34:32.476" v="627" actId="1076"/>
          <ac:spMkLst>
            <pc:docMk/>
            <pc:sldMk cId="3995488828" sldId="516"/>
            <ac:spMk id="9" creationId="{2FDADD92-4E39-7713-520E-D88B1D53A255}"/>
          </ac:spMkLst>
        </pc:spChg>
      </pc:sldChg>
      <pc:sldChg chg="addSp delSp modSp add del replId">
        <pc:chgData name="Suraj Chopade" userId="S::suraj.chopade@bostoninstituteofanalytics.org::dcc44ee8-6a65-4538-a5e1-c87e14ca7a61" providerId="AD" clId="Web-{871277BA-B0EF-046E-6F77-0D76881C4ACF}" dt="2023-10-09T13:36:36.419" v="638"/>
        <pc:sldMkLst>
          <pc:docMk/>
          <pc:sldMk cId="2236267859" sldId="517"/>
        </pc:sldMkLst>
        <pc:spChg chg="del">
          <ac:chgData name="Suraj Chopade" userId="S::suraj.chopade@bostoninstituteofanalytics.org::dcc44ee8-6a65-4538-a5e1-c87e14ca7a61" providerId="AD" clId="Web-{871277BA-B0EF-046E-6F77-0D76881C4ACF}" dt="2023-10-09T13:35:28.791" v="630"/>
          <ac:spMkLst>
            <pc:docMk/>
            <pc:sldMk cId="2236267859" sldId="517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35:39.541" v="634" actId="1076"/>
          <ac:spMkLst>
            <pc:docMk/>
            <pc:sldMk cId="2236267859" sldId="517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871277BA-B0EF-046E-6F77-0D76881C4ACF}" dt="2023-10-09T13:35:36.744" v="633" actId="1076"/>
          <ac:picMkLst>
            <pc:docMk/>
            <pc:sldMk cId="2236267859" sldId="517"/>
            <ac:picMk id="3" creationId="{DDA6036D-54ED-65EF-7441-1B8AC0081980}"/>
          </ac:picMkLst>
        </pc:picChg>
      </pc:sldChg>
      <pc:sldChg chg="modSp add replId">
        <pc:chgData name="Suraj Chopade" userId="S::suraj.chopade@bostoninstituteofanalytics.org::dcc44ee8-6a65-4538-a5e1-c87e14ca7a61" providerId="AD" clId="Web-{871277BA-B0EF-046E-6F77-0D76881C4ACF}" dt="2023-10-09T13:36:03.167" v="637" actId="1076"/>
        <pc:sldMkLst>
          <pc:docMk/>
          <pc:sldMk cId="165767550" sldId="518"/>
        </pc:sldMkLst>
        <pc:picChg chg="mod">
          <ac:chgData name="Suraj Chopade" userId="S::suraj.chopade@bostoninstituteofanalytics.org::dcc44ee8-6a65-4538-a5e1-c87e14ca7a61" providerId="AD" clId="Web-{871277BA-B0EF-046E-6F77-0D76881C4ACF}" dt="2023-10-09T13:36:03.167" v="637" actId="1076"/>
          <ac:picMkLst>
            <pc:docMk/>
            <pc:sldMk cId="165767550" sldId="518"/>
            <ac:picMk id="3" creationId="{DDA6036D-54ED-65EF-7441-1B8AC008198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3:41:31.384" v="675" actId="1076"/>
        <pc:sldMkLst>
          <pc:docMk/>
          <pc:sldMk cId="1155787438" sldId="519"/>
        </pc:sldMkLst>
        <pc:spChg chg="add mod">
          <ac:chgData name="Suraj Chopade" userId="S::suraj.chopade@bostoninstituteofanalytics.org::dcc44ee8-6a65-4538-a5e1-c87e14ca7a61" providerId="AD" clId="Web-{871277BA-B0EF-046E-6F77-0D76881C4ACF}" dt="2023-10-09T13:39:53.395" v="671" actId="1076"/>
          <ac:spMkLst>
            <pc:docMk/>
            <pc:sldMk cId="1155787438" sldId="519"/>
            <ac:spMk id="2" creationId="{82DB9F8B-2AF2-3FB1-B31E-0CCF1CC44F79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39:05.143" v="654" actId="1076"/>
          <ac:spMkLst>
            <pc:docMk/>
            <pc:sldMk cId="1155787438" sldId="519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871277BA-B0EF-046E-6F77-0D76881C4ACF}" dt="2023-10-09T13:38:23.907" v="640"/>
          <ac:picMkLst>
            <pc:docMk/>
            <pc:sldMk cId="1155787438" sldId="519"/>
            <ac:picMk id="3" creationId="{DDA6036D-54ED-65EF-7441-1B8AC0081980}"/>
          </ac:picMkLst>
        </pc:picChg>
        <pc:picChg chg="add mod">
          <ac:chgData name="Suraj Chopade" userId="S::suraj.chopade@bostoninstituteofanalytics.org::dcc44ee8-6a65-4538-a5e1-c87e14ca7a61" providerId="AD" clId="Web-{871277BA-B0EF-046E-6F77-0D76881C4ACF}" dt="2023-10-09T13:41:31.384" v="675" actId="1076"/>
          <ac:picMkLst>
            <pc:docMk/>
            <pc:sldMk cId="1155787438" sldId="519"/>
            <ac:picMk id="4" creationId="{9F84EF5F-DEA8-5861-5AF6-29987EE64A39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3:46:07.629" v="723" actId="1076"/>
        <pc:sldMkLst>
          <pc:docMk/>
          <pc:sldMk cId="754042340" sldId="520"/>
        </pc:sldMkLst>
        <pc:spChg chg="mod">
          <ac:chgData name="Suraj Chopade" userId="S::suraj.chopade@bostoninstituteofanalytics.org::dcc44ee8-6a65-4538-a5e1-c87e14ca7a61" providerId="AD" clId="Web-{871277BA-B0EF-046E-6F77-0D76881C4ACF}" dt="2023-10-09T13:46:07.629" v="723" actId="1076"/>
          <ac:spMkLst>
            <pc:docMk/>
            <pc:sldMk cId="754042340" sldId="520"/>
            <ac:spMk id="2" creationId="{82DB9F8B-2AF2-3FB1-B31E-0CCF1CC44F79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46:05.192" v="722" actId="1076"/>
          <ac:spMkLst>
            <pc:docMk/>
            <pc:sldMk cId="754042340" sldId="520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871277BA-B0EF-046E-6F77-0D76881C4ACF}" dt="2023-10-09T13:45:03.564" v="697" actId="1076"/>
          <ac:picMkLst>
            <pc:docMk/>
            <pc:sldMk cId="754042340" sldId="520"/>
            <ac:picMk id="3" creationId="{2931CF51-275B-A00D-D039-EFD8857856FA}"/>
          </ac:picMkLst>
        </pc:picChg>
        <pc:picChg chg="del">
          <ac:chgData name="Suraj Chopade" userId="S::suraj.chopade@bostoninstituteofanalytics.org::dcc44ee8-6a65-4538-a5e1-c87e14ca7a61" providerId="AD" clId="Web-{871277BA-B0EF-046E-6F77-0D76881C4ACF}" dt="2023-10-09T13:43:52.968" v="677"/>
          <ac:picMkLst>
            <pc:docMk/>
            <pc:sldMk cId="754042340" sldId="520"/>
            <ac:picMk id="4" creationId="{9F84EF5F-DEA8-5861-5AF6-29987EE64A39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6C10DBF1-E01B-70F2-C362-AB92AB362718}"/>
    <pc:docChg chg="addSld delSld modSld sldOrd">
      <pc:chgData name="Suraj Chopade" userId="S::suraj.chopade@bostoninstituteofanalytics.org::dcc44ee8-6a65-4538-a5e1-c87e14ca7a61" providerId="AD" clId="Web-{6C10DBF1-E01B-70F2-C362-AB92AB362718}" dt="2023-10-05T12:01:09.013" v="1263" actId="1076"/>
      <pc:docMkLst>
        <pc:docMk/>
      </pc:docMkLst>
      <pc:sldChg chg="modSp">
        <pc:chgData name="Suraj Chopade" userId="S::suraj.chopade@bostoninstituteofanalytics.org::dcc44ee8-6a65-4538-a5e1-c87e14ca7a61" providerId="AD" clId="Web-{6C10DBF1-E01B-70F2-C362-AB92AB362718}" dt="2023-10-05T11:04:50.552" v="424" actId="20577"/>
        <pc:sldMkLst>
          <pc:docMk/>
          <pc:sldMk cId="4235558439" sldId="287"/>
        </pc:sldMkLst>
        <pc:spChg chg="mod">
          <ac:chgData name="Suraj Chopade" userId="S::suraj.chopade@bostoninstituteofanalytics.org::dcc44ee8-6a65-4538-a5e1-c87e14ca7a61" providerId="AD" clId="Web-{6C10DBF1-E01B-70F2-C362-AB92AB362718}" dt="2023-10-05T11:04:50.552" v="424" actId="20577"/>
          <ac:spMkLst>
            <pc:docMk/>
            <pc:sldMk cId="4235558439" sldId="287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36:37.587" v="125" actId="20577"/>
          <ac:spMkLst>
            <pc:docMk/>
            <pc:sldMk cId="4235558439" sldId="287"/>
            <ac:spMk id="9" creationId="{2FDADD92-4E39-7713-520E-D88B1D53A255}"/>
          </ac:spMkLst>
        </pc:spChg>
      </pc:sldChg>
      <pc:sldChg chg="delSp modSp">
        <pc:chgData name="Suraj Chopade" userId="S::suraj.chopade@bostoninstituteofanalytics.org::dcc44ee8-6a65-4538-a5e1-c87e14ca7a61" providerId="AD" clId="Web-{6C10DBF1-E01B-70F2-C362-AB92AB362718}" dt="2023-10-05T10:40:24.376" v="155" actId="14100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6C10DBF1-E01B-70F2-C362-AB92AB362718}" dt="2023-10-05T10:40:07.422" v="149" actId="1076"/>
          <ac:spMkLst>
            <pc:docMk/>
            <pc:sldMk cId="1726830" sldId="31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40:24.376" v="155" actId="14100"/>
          <ac:spMkLst>
            <pc:docMk/>
            <pc:sldMk cId="1726830" sldId="31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6C10DBF1-E01B-70F2-C362-AB92AB362718}" dt="2023-10-05T10:39:33.265" v="137"/>
          <ac:picMkLst>
            <pc:docMk/>
            <pc:sldMk cId="1726830" sldId="314"/>
            <ac:picMk id="3" creationId="{A72BC3AD-E280-FE3B-7BCF-AAB945570761}"/>
          </ac:picMkLst>
        </pc:picChg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25"/>
        <pc:sldMkLst>
          <pc:docMk/>
          <pc:sldMk cId="4253125332" sldId="316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66" v="1124"/>
        <pc:sldMkLst>
          <pc:docMk/>
          <pc:sldMk cId="693713431" sldId="332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79"/>
        <pc:sldMkLst>
          <pc:docMk/>
          <pc:sldMk cId="4254827648" sldId="333"/>
        </pc:sldMkLst>
      </pc:sldChg>
      <pc:sldChg chg="delSp modSp">
        <pc:chgData name="Suraj Chopade" userId="S::suraj.chopade@bostoninstituteofanalytics.org::dcc44ee8-6a65-4538-a5e1-c87e14ca7a61" providerId="AD" clId="Web-{6C10DBF1-E01B-70F2-C362-AB92AB362718}" dt="2023-10-05T10:43:54.680" v="190" actId="1076"/>
        <pc:sldMkLst>
          <pc:docMk/>
          <pc:sldMk cId="3709622772" sldId="342"/>
        </pc:sldMkLst>
        <pc:spChg chg="mod">
          <ac:chgData name="Suraj Chopade" userId="S::suraj.chopade@bostoninstituteofanalytics.org::dcc44ee8-6a65-4538-a5e1-c87e14ca7a61" providerId="AD" clId="Web-{6C10DBF1-E01B-70F2-C362-AB92AB362718}" dt="2023-10-05T10:43:54.680" v="190" actId="1076"/>
          <ac:spMkLst>
            <pc:docMk/>
            <pc:sldMk cId="3709622772" sldId="34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43:46.071" v="189" actId="1076"/>
          <ac:spMkLst>
            <pc:docMk/>
            <pc:sldMk cId="3709622772" sldId="34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6C10DBF1-E01B-70F2-C362-AB92AB362718}" dt="2023-10-05T10:42:42.162" v="170"/>
          <ac:picMkLst>
            <pc:docMk/>
            <pc:sldMk cId="3709622772" sldId="342"/>
            <ac:picMk id="4" creationId="{3D9DFF31-940B-B7E4-0D73-1911D551E929}"/>
          </ac:picMkLst>
        </pc:picChg>
      </pc:sldChg>
      <pc:sldChg chg="addSp delSp modSp">
        <pc:chgData name="Suraj Chopade" userId="S::suraj.chopade@bostoninstituteofanalytics.org::dcc44ee8-6a65-4538-a5e1-c87e14ca7a61" providerId="AD" clId="Web-{6C10DBF1-E01B-70F2-C362-AB92AB362718}" dt="2023-10-05T11:28:47.289" v="669" actId="1076"/>
        <pc:sldMkLst>
          <pc:docMk/>
          <pc:sldMk cId="998055449" sldId="343"/>
        </pc:sldMkLst>
        <pc:spChg chg="del">
          <ac:chgData name="Suraj Chopade" userId="S::suraj.chopade@bostoninstituteofanalytics.org::dcc44ee8-6a65-4538-a5e1-c87e14ca7a61" providerId="AD" clId="Web-{6C10DBF1-E01B-70F2-C362-AB92AB362718}" dt="2023-10-05T11:25:43.892" v="626"/>
          <ac:spMkLst>
            <pc:docMk/>
            <pc:sldMk cId="998055449" sldId="34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28:47.289" v="669" actId="1076"/>
          <ac:spMkLst>
            <pc:docMk/>
            <pc:sldMk cId="998055449" sldId="343"/>
            <ac:spMk id="9" creationId="{2FDADD92-4E39-7713-520E-D88B1D53A255}"/>
          </ac:spMkLst>
        </pc:spChg>
        <pc:graphicFrameChg chg="add mod modGraphic">
          <ac:chgData name="Suraj Chopade" userId="S::suraj.chopade@bostoninstituteofanalytics.org::dcc44ee8-6a65-4538-a5e1-c87e14ca7a61" providerId="AD" clId="Web-{6C10DBF1-E01B-70F2-C362-AB92AB362718}" dt="2023-10-05T11:27:19.677" v="648"/>
          <ac:graphicFrameMkLst>
            <pc:docMk/>
            <pc:sldMk cId="998055449" sldId="343"/>
            <ac:graphicFrameMk id="4" creationId="{86ABE871-821B-2387-C14B-0483D7BD4BB7}"/>
          </ac:graphicFrameMkLst>
        </pc:graphicFrameChg>
      </pc:sldChg>
      <pc:sldChg chg="del">
        <pc:chgData name="Suraj Chopade" userId="S::suraj.chopade@bostoninstituteofanalytics.org::dcc44ee8-6a65-4538-a5e1-c87e14ca7a61" providerId="AD" clId="Web-{6C10DBF1-E01B-70F2-C362-AB92AB362718}" dt="2023-10-05T11:53:24.497" v="1135"/>
        <pc:sldMkLst>
          <pc:docMk/>
          <pc:sldMk cId="3211538988" sldId="344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97" v="1134"/>
        <pc:sldMkLst>
          <pc:docMk/>
          <pc:sldMk cId="1589054290" sldId="345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97" v="1133"/>
        <pc:sldMkLst>
          <pc:docMk/>
          <pc:sldMk cId="2822367668" sldId="346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32"/>
        <pc:sldMkLst>
          <pc:docMk/>
          <pc:sldMk cId="2851047092" sldId="347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31"/>
        <pc:sldMkLst>
          <pc:docMk/>
          <pc:sldMk cId="2195828354" sldId="348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30"/>
        <pc:sldMkLst>
          <pc:docMk/>
          <pc:sldMk cId="2280237744" sldId="349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29"/>
        <pc:sldMkLst>
          <pc:docMk/>
          <pc:sldMk cId="1145284372" sldId="350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28"/>
        <pc:sldMkLst>
          <pc:docMk/>
          <pc:sldMk cId="3488034501" sldId="351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27"/>
        <pc:sldMkLst>
          <pc:docMk/>
          <pc:sldMk cId="3822785467" sldId="352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26"/>
        <pc:sldMkLst>
          <pc:docMk/>
          <pc:sldMk cId="2383408920" sldId="353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66" v="1123"/>
        <pc:sldMkLst>
          <pc:docMk/>
          <pc:sldMk cId="1637956367" sldId="354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81"/>
        <pc:sldMkLst>
          <pc:docMk/>
          <pc:sldMk cId="543563370" sldId="355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80"/>
        <pc:sldMkLst>
          <pc:docMk/>
          <pc:sldMk cId="3509703634" sldId="356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78"/>
        <pc:sldMkLst>
          <pc:docMk/>
          <pc:sldMk cId="3979241048" sldId="357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77"/>
        <pc:sldMkLst>
          <pc:docMk/>
          <pc:sldMk cId="1574886388" sldId="358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76"/>
        <pc:sldMkLst>
          <pc:docMk/>
          <pc:sldMk cId="3275230534" sldId="359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75"/>
        <pc:sldMkLst>
          <pc:docMk/>
          <pc:sldMk cId="3209345293" sldId="360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34" v="674"/>
        <pc:sldMkLst>
          <pc:docMk/>
          <pc:sldMk cId="3052401839" sldId="361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34" v="673"/>
        <pc:sldMkLst>
          <pc:docMk/>
          <pc:sldMk cId="1604005518" sldId="362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34" v="672"/>
        <pc:sldMkLst>
          <pc:docMk/>
          <pc:sldMk cId="246319354" sldId="363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34" v="670"/>
        <pc:sldMkLst>
          <pc:docMk/>
          <pc:sldMk cId="39136322" sldId="364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34" v="671"/>
        <pc:sldMkLst>
          <pc:docMk/>
          <pc:sldMk cId="189908799" sldId="365"/>
        </pc:sldMkLst>
      </pc:sldChg>
      <pc:sldChg chg="add">
        <pc:chgData name="Suraj Chopade" userId="S::suraj.chopade@bostoninstituteofanalytics.org::dcc44ee8-6a65-4538-a5e1-c87e14ca7a61" providerId="AD" clId="Web-{6C10DBF1-E01B-70F2-C362-AB92AB362718}" dt="2023-10-05T10:30:34.293" v="31"/>
        <pc:sldMkLst>
          <pc:docMk/>
          <pc:sldMk cId="3428756411" sldId="366"/>
        </pc:sldMkLst>
      </pc:sldChg>
      <pc:sldChg chg="addSp delSp modSp add">
        <pc:chgData name="Suraj Chopade" userId="S::suraj.chopade@bostoninstituteofanalytics.org::dcc44ee8-6a65-4538-a5e1-c87e14ca7a61" providerId="AD" clId="Web-{6C10DBF1-E01B-70F2-C362-AB92AB362718}" dt="2023-10-05T10:36:20.336" v="120"/>
        <pc:sldMkLst>
          <pc:docMk/>
          <pc:sldMk cId="4006553666" sldId="367"/>
        </pc:sldMkLst>
        <pc:spChg chg="mod">
          <ac:chgData name="Suraj Chopade" userId="S::suraj.chopade@bostoninstituteofanalytics.org::dcc44ee8-6a65-4538-a5e1-c87e14ca7a61" providerId="AD" clId="Web-{6C10DBF1-E01B-70F2-C362-AB92AB362718}" dt="2023-10-05T10:31:03.091" v="38" actId="14100"/>
          <ac:spMkLst>
            <pc:docMk/>
            <pc:sldMk cId="4006553666" sldId="367"/>
            <ac:spMk id="9" creationId="{2FDADD92-4E39-7713-520E-D88B1D53A255}"/>
          </ac:spMkLst>
        </pc:spChg>
        <pc:graphicFrameChg chg="mod modGraphic">
          <ac:chgData name="Suraj Chopade" userId="S::suraj.chopade@bostoninstituteofanalytics.org::dcc44ee8-6a65-4538-a5e1-c87e14ca7a61" providerId="AD" clId="Web-{6C10DBF1-E01B-70F2-C362-AB92AB362718}" dt="2023-10-05T10:36:20.336" v="120"/>
          <ac:graphicFrameMkLst>
            <pc:docMk/>
            <pc:sldMk cId="4006553666" sldId="367"/>
            <ac:graphicFrameMk id="7" creationId="{FBF120AC-CEA3-E6FB-1F60-5853288C1B5C}"/>
          </ac:graphicFrameMkLst>
        </pc:graphicFrameChg>
        <pc:graphicFrameChg chg="add del mod">
          <ac:chgData name="Suraj Chopade" userId="S::suraj.chopade@bostoninstituteofanalytics.org::dcc44ee8-6a65-4538-a5e1-c87e14ca7a61" providerId="AD" clId="Web-{6C10DBF1-E01B-70F2-C362-AB92AB362718}" dt="2023-10-05T10:35:10.084" v="57"/>
          <ac:graphicFrameMkLst>
            <pc:docMk/>
            <pc:sldMk cId="4006553666" sldId="367"/>
            <ac:graphicFrameMk id="12" creationId="{030ED8BA-F340-C04E-463E-9CCF5BE2C81F}"/>
          </ac:graphicFrameMkLst>
        </pc:graphicFrameChg>
        <pc:picChg chg="add del mod">
          <ac:chgData name="Suraj Chopade" userId="S::suraj.chopade@bostoninstituteofanalytics.org::dcc44ee8-6a65-4538-a5e1-c87e14ca7a61" providerId="AD" clId="Web-{6C10DBF1-E01B-70F2-C362-AB92AB362718}" dt="2023-10-05T10:33:22.689" v="43"/>
          <ac:picMkLst>
            <pc:docMk/>
            <pc:sldMk cId="4006553666" sldId="367"/>
            <ac:picMk id="2" creationId="{6505076B-183F-52A9-547D-F65009D423CA}"/>
          </ac:picMkLst>
        </pc:picChg>
        <pc:picChg chg="add del mod">
          <ac:chgData name="Suraj Chopade" userId="S::suraj.chopade@bostoninstituteofanalytics.org::dcc44ee8-6a65-4538-a5e1-c87e14ca7a61" providerId="AD" clId="Web-{6C10DBF1-E01B-70F2-C362-AB92AB362718}" dt="2023-10-05T10:33:23.393" v="44"/>
          <ac:picMkLst>
            <pc:docMk/>
            <pc:sldMk cId="4006553666" sldId="367"/>
            <ac:picMk id="3" creationId="{98844D34-BF54-8DA1-23F3-F195D9B99B19}"/>
          </ac:picMkLst>
        </pc:picChg>
        <pc:picChg chg="add del mod">
          <ac:chgData name="Suraj Chopade" userId="S::suraj.chopade@bostoninstituteofanalytics.org::dcc44ee8-6a65-4538-a5e1-c87e14ca7a61" providerId="AD" clId="Web-{6C10DBF1-E01B-70F2-C362-AB92AB362718}" dt="2023-10-05T10:33:38.299" v="46"/>
          <ac:picMkLst>
            <pc:docMk/>
            <pc:sldMk cId="4006553666" sldId="367"/>
            <ac:picMk id="5" creationId="{3AA7B2F5-E9B8-F1E3-E018-12B8824D0053}"/>
          </ac:picMkLst>
        </pc:picChg>
        <pc:picChg chg="add mod">
          <ac:chgData name="Suraj Chopade" userId="S::suraj.chopade@bostoninstituteofanalytics.org::dcc44ee8-6a65-4538-a5e1-c87e14ca7a61" providerId="AD" clId="Web-{6C10DBF1-E01B-70F2-C362-AB92AB362718}" dt="2023-10-05T10:34:47.036" v="49" actId="1076"/>
          <ac:picMkLst>
            <pc:docMk/>
            <pc:sldMk cId="4006553666" sldId="367"/>
            <ac:picMk id="10" creationId="{435505EB-777D-FBFC-33FE-32AE1D201F0F}"/>
          </ac:picMkLst>
        </pc:picChg>
        <pc:picChg chg="del">
          <ac:chgData name="Suraj Chopade" userId="S::suraj.chopade@bostoninstituteofanalytics.org::dcc44ee8-6a65-4538-a5e1-c87e14ca7a61" providerId="AD" clId="Web-{6C10DBF1-E01B-70F2-C362-AB92AB362718}" dt="2023-10-05T10:31:04.966" v="39"/>
          <ac:picMkLst>
            <pc:docMk/>
            <pc:sldMk cId="4006553666" sldId="367"/>
            <ac:picMk id="2050" creationId="{C935F535-396C-A8C5-B5DA-A7B2F3D535C0}"/>
          </ac:picMkLst>
        </pc:picChg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0:48:29.158" v="266" actId="20577"/>
        <pc:sldMkLst>
          <pc:docMk/>
          <pc:sldMk cId="689801169" sldId="368"/>
        </pc:sldMkLst>
        <pc:spChg chg="mod">
          <ac:chgData name="Suraj Chopade" userId="S::suraj.chopade@bostoninstituteofanalytics.org::dcc44ee8-6a65-4538-a5e1-c87e14ca7a61" providerId="AD" clId="Web-{6C10DBF1-E01B-70F2-C362-AB92AB362718}" dt="2023-10-05T10:48:29.158" v="266" actId="20577"/>
          <ac:spMkLst>
            <pc:docMk/>
            <pc:sldMk cId="689801169" sldId="36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45:15.964" v="209" actId="1076"/>
          <ac:spMkLst>
            <pc:docMk/>
            <pc:sldMk cId="689801169" sldId="368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0:52:26.995" v="340" actId="20577"/>
        <pc:sldMkLst>
          <pc:docMk/>
          <pc:sldMk cId="3124109817" sldId="369"/>
        </pc:sldMkLst>
        <pc:spChg chg="mod">
          <ac:chgData name="Suraj Chopade" userId="S::suraj.chopade@bostoninstituteofanalytics.org::dcc44ee8-6a65-4538-a5e1-c87e14ca7a61" providerId="AD" clId="Web-{6C10DBF1-E01B-70F2-C362-AB92AB362718}" dt="2023-10-05T10:52:26.995" v="340" actId="20577"/>
          <ac:spMkLst>
            <pc:docMk/>
            <pc:sldMk cId="3124109817" sldId="36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50:32.335" v="281" actId="1076"/>
          <ac:spMkLst>
            <pc:docMk/>
            <pc:sldMk cId="3124109817" sldId="369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0:59:48.963" v="406" actId="20577"/>
        <pc:sldMkLst>
          <pc:docMk/>
          <pc:sldMk cId="4260842086" sldId="370"/>
        </pc:sldMkLst>
        <pc:spChg chg="mod">
          <ac:chgData name="Suraj Chopade" userId="S::suraj.chopade@bostoninstituteofanalytics.org::dcc44ee8-6a65-4538-a5e1-c87e14ca7a61" providerId="AD" clId="Web-{6C10DBF1-E01B-70F2-C362-AB92AB362718}" dt="2023-10-05T10:59:48.963" v="406" actId="20577"/>
          <ac:spMkLst>
            <pc:docMk/>
            <pc:sldMk cId="4260842086" sldId="37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56:54.270" v="351" actId="1076"/>
          <ac:spMkLst>
            <pc:docMk/>
            <pc:sldMk cId="4260842086" sldId="370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1:07:41.199" v="464" actId="20577"/>
        <pc:sldMkLst>
          <pc:docMk/>
          <pc:sldMk cId="1367509122" sldId="371"/>
        </pc:sldMkLst>
        <pc:spChg chg="mod">
          <ac:chgData name="Suraj Chopade" userId="S::suraj.chopade@bostoninstituteofanalytics.org::dcc44ee8-6a65-4538-a5e1-c87e14ca7a61" providerId="AD" clId="Web-{6C10DBF1-E01B-70F2-C362-AB92AB362718}" dt="2023-10-05T11:07:41.199" v="464" actId="20577"/>
          <ac:spMkLst>
            <pc:docMk/>
            <pc:sldMk cId="1367509122" sldId="371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06:35.603" v="433" actId="1076"/>
          <ac:spMkLst>
            <pc:docMk/>
            <pc:sldMk cId="1367509122" sldId="371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6C10DBF1-E01B-70F2-C362-AB92AB362718}" dt="2023-10-05T11:09:59.781" v="492" actId="1076"/>
        <pc:sldMkLst>
          <pc:docMk/>
          <pc:sldMk cId="1839542696" sldId="372"/>
        </pc:sldMkLst>
        <pc:spChg chg="mod">
          <ac:chgData name="Suraj Chopade" userId="S::suraj.chopade@bostoninstituteofanalytics.org::dcc44ee8-6a65-4538-a5e1-c87e14ca7a61" providerId="AD" clId="Web-{6C10DBF1-E01B-70F2-C362-AB92AB362718}" dt="2023-10-05T11:09:56.266" v="491" actId="1076"/>
          <ac:spMkLst>
            <pc:docMk/>
            <pc:sldMk cId="1839542696" sldId="372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C10DBF1-E01B-70F2-C362-AB92AB362718}" dt="2023-10-05T11:09:59.781" v="492" actId="1076"/>
          <ac:spMkLst>
            <pc:docMk/>
            <pc:sldMk cId="1839542696" sldId="372"/>
            <ac:spMk id="3" creationId="{3C39FCF5-8CF2-D460-5BA7-724C581AA236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6C10DBF1-E01B-70F2-C362-AB92AB362718}" dt="2023-10-05T11:19:55.880" v="545" actId="1076"/>
        <pc:sldMkLst>
          <pc:docMk/>
          <pc:sldMk cId="3813123597" sldId="373"/>
        </pc:sldMkLst>
        <pc:spChg chg="mod">
          <ac:chgData name="Suraj Chopade" userId="S::suraj.chopade@bostoninstituteofanalytics.org::dcc44ee8-6a65-4538-a5e1-c87e14ca7a61" providerId="AD" clId="Web-{6C10DBF1-E01B-70F2-C362-AB92AB362718}" dt="2023-10-05T11:18:44.190" v="536" actId="14100"/>
          <ac:spMkLst>
            <pc:docMk/>
            <pc:sldMk cId="3813123597" sldId="373"/>
            <ac:spMk id="2" creationId="{F7761F45-99CF-5094-8BAE-64DDA34139B5}"/>
          </ac:spMkLst>
        </pc:spChg>
        <pc:spChg chg="del">
          <ac:chgData name="Suraj Chopade" userId="S::suraj.chopade@bostoninstituteofanalytics.org::dcc44ee8-6a65-4538-a5e1-c87e14ca7a61" providerId="AD" clId="Web-{6C10DBF1-E01B-70F2-C362-AB92AB362718}" dt="2023-10-05T11:14:51.104" v="517"/>
          <ac:spMkLst>
            <pc:docMk/>
            <pc:sldMk cId="3813123597" sldId="373"/>
            <ac:spMk id="3" creationId="{3C39FCF5-8CF2-D460-5BA7-724C581AA236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14:08.962" v="503" actId="1076"/>
          <ac:spMkLst>
            <pc:docMk/>
            <pc:sldMk cId="3813123597" sldId="373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6C10DBF1-E01B-70F2-C362-AB92AB362718}" dt="2023-10-05T11:18:48.847" v="537" actId="1076"/>
          <ac:picMkLst>
            <pc:docMk/>
            <pc:sldMk cId="3813123597" sldId="373"/>
            <ac:picMk id="4" creationId="{64408DA2-F67B-7BE9-0B54-AAD5E7A5B3FC}"/>
          </ac:picMkLst>
        </pc:picChg>
        <pc:picChg chg="add mod">
          <ac:chgData name="Suraj Chopade" userId="S::suraj.chopade@bostoninstituteofanalytics.org::dcc44ee8-6a65-4538-a5e1-c87e14ca7a61" providerId="AD" clId="Web-{6C10DBF1-E01B-70F2-C362-AB92AB362718}" dt="2023-10-05T11:19:55.880" v="545" actId="1076"/>
          <ac:picMkLst>
            <pc:docMk/>
            <pc:sldMk cId="3813123597" sldId="373"/>
            <ac:picMk id="5" creationId="{D799C0DB-240F-7B3B-4605-57D32C8E6EB4}"/>
          </ac:picMkLst>
        </pc:picChg>
      </pc:sldChg>
      <pc:sldChg chg="addSp delSp modSp add ord replId">
        <pc:chgData name="Suraj Chopade" userId="S::suraj.chopade@bostoninstituteofanalytics.org::dcc44ee8-6a65-4538-a5e1-c87e14ca7a61" providerId="AD" clId="Web-{6C10DBF1-E01B-70F2-C362-AB92AB362718}" dt="2023-10-05T11:23:56.029" v="619" actId="1076"/>
        <pc:sldMkLst>
          <pc:docMk/>
          <pc:sldMk cId="1224501499" sldId="374"/>
        </pc:sldMkLst>
        <pc:spChg chg="mod">
          <ac:chgData name="Suraj Chopade" userId="S::suraj.chopade@bostoninstituteofanalytics.org::dcc44ee8-6a65-4538-a5e1-c87e14ca7a61" providerId="AD" clId="Web-{6C10DBF1-E01B-70F2-C362-AB92AB362718}" dt="2023-10-05T11:23:38.232" v="614" actId="1076"/>
          <ac:spMkLst>
            <pc:docMk/>
            <pc:sldMk cId="1224501499" sldId="37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23:56.029" v="619" actId="1076"/>
          <ac:spMkLst>
            <pc:docMk/>
            <pc:sldMk cId="1224501499" sldId="374"/>
            <ac:spMk id="3" creationId="{3C39FCF5-8CF2-D460-5BA7-724C581AA236}"/>
          </ac:spMkLst>
        </pc:spChg>
        <pc:spChg chg="add mod">
          <ac:chgData name="Suraj Chopade" userId="S::suraj.chopade@bostoninstituteofanalytics.org::dcc44ee8-6a65-4538-a5e1-c87e14ca7a61" providerId="AD" clId="Web-{6C10DBF1-E01B-70F2-C362-AB92AB362718}" dt="2023-10-05T11:23:51.592" v="618" actId="1076"/>
          <ac:spMkLst>
            <pc:docMk/>
            <pc:sldMk cId="1224501499" sldId="374"/>
            <ac:spMk id="4" creationId="{C49B0641-452D-D21F-B076-0FE2F6F2FE50}"/>
          </ac:spMkLst>
        </pc:spChg>
        <pc:picChg chg="del">
          <ac:chgData name="Suraj Chopade" userId="S::suraj.chopade@bostoninstituteofanalytics.org::dcc44ee8-6a65-4538-a5e1-c87e14ca7a61" providerId="AD" clId="Web-{6C10DBF1-E01B-70F2-C362-AB92AB362718}" dt="2023-10-05T11:23:47.045" v="617"/>
          <ac:picMkLst>
            <pc:docMk/>
            <pc:sldMk cId="1224501499" sldId="374"/>
            <ac:picMk id="8" creationId="{00000000-0000-0000-0000-000000000000}"/>
          </ac:picMkLst>
        </pc:picChg>
      </pc:sldChg>
      <pc:sldChg chg="modSp add ord replId">
        <pc:chgData name="Suraj Chopade" userId="S::suraj.chopade@bostoninstituteofanalytics.org::dcc44ee8-6a65-4538-a5e1-c87e14ca7a61" providerId="AD" clId="Web-{6C10DBF1-E01B-70F2-C362-AB92AB362718}" dt="2023-10-05T11:33:52.909" v="728"/>
        <pc:sldMkLst>
          <pc:docMk/>
          <pc:sldMk cId="4224219877" sldId="375"/>
        </pc:sldMkLst>
        <pc:spChg chg="mod">
          <ac:chgData name="Suraj Chopade" userId="S::suraj.chopade@bostoninstituteofanalytics.org::dcc44ee8-6a65-4538-a5e1-c87e14ca7a61" providerId="AD" clId="Web-{6C10DBF1-E01B-70F2-C362-AB92AB362718}" dt="2023-10-05T11:33:52.909" v="728"/>
          <ac:spMkLst>
            <pc:docMk/>
            <pc:sldMk cId="4224219877" sldId="37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32:23.359" v="702" actId="1076"/>
          <ac:spMkLst>
            <pc:docMk/>
            <pc:sldMk cId="4224219877" sldId="375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6C10DBF1-E01B-70F2-C362-AB92AB362718}" dt="2023-10-05T11:38:14.012" v="874" actId="1076"/>
        <pc:sldMkLst>
          <pc:docMk/>
          <pc:sldMk cId="940285765" sldId="376"/>
        </pc:sldMkLst>
        <pc:spChg chg="mod">
          <ac:chgData name="Suraj Chopade" userId="S::suraj.chopade@bostoninstituteofanalytics.org::dcc44ee8-6a65-4538-a5e1-c87e14ca7a61" providerId="AD" clId="Web-{6C10DBF1-E01B-70F2-C362-AB92AB362718}" dt="2023-10-05T11:36:59.947" v="854" actId="20577"/>
          <ac:spMkLst>
            <pc:docMk/>
            <pc:sldMk cId="940285765" sldId="376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C10DBF1-E01B-70F2-C362-AB92AB362718}" dt="2023-10-05T11:38:08.653" v="873" actId="1076"/>
          <ac:spMkLst>
            <pc:docMk/>
            <pc:sldMk cId="940285765" sldId="376"/>
            <ac:spMk id="4" creationId="{47C25F63-E39C-4759-3830-05988167B4F8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38:14.012" v="874" actId="1076"/>
          <ac:spMkLst>
            <pc:docMk/>
            <pc:sldMk cId="940285765" sldId="376"/>
            <ac:spMk id="9" creationId="{2FDADD92-4E39-7713-520E-D88B1D53A255}"/>
          </ac:spMkLst>
        </pc:spChg>
        <pc:graphicFrameChg chg="add mod modGraphic">
          <ac:chgData name="Suraj Chopade" userId="S::suraj.chopade@bostoninstituteofanalytics.org::dcc44ee8-6a65-4538-a5e1-c87e14ca7a61" providerId="AD" clId="Web-{6C10DBF1-E01B-70F2-C362-AB92AB362718}" dt="2023-10-05T11:36:32.728" v="841" actId="1076"/>
          <ac:graphicFrameMkLst>
            <pc:docMk/>
            <pc:sldMk cId="940285765" sldId="376"/>
            <ac:graphicFrameMk id="3" creationId="{C6E4851F-3F72-D3B9-2AF9-9AE75A6B929E}"/>
          </ac:graphicFrameMkLst>
        </pc:graphicFrameChg>
        <pc:picChg chg="mod">
          <ac:chgData name="Suraj Chopade" userId="S::suraj.chopade@bostoninstituteofanalytics.org::dcc44ee8-6a65-4538-a5e1-c87e14ca7a61" providerId="AD" clId="Web-{6C10DBF1-E01B-70F2-C362-AB92AB362718}" dt="2023-10-05T11:37:59.059" v="871" actId="1076"/>
          <ac:picMkLst>
            <pc:docMk/>
            <pc:sldMk cId="940285765" sldId="376"/>
            <ac:picMk id="6" creationId="{00000000-0000-0000-0000-000000000000}"/>
          </ac:picMkLst>
        </pc:picChg>
      </pc:sldChg>
      <pc:sldChg chg="addSp delSp modSp add ord replId">
        <pc:chgData name="Suraj Chopade" userId="S::suraj.chopade@bostoninstituteofanalytics.org::dcc44ee8-6a65-4538-a5e1-c87e14ca7a61" providerId="AD" clId="Web-{6C10DBF1-E01B-70F2-C362-AB92AB362718}" dt="2023-10-05T11:48:07.720" v="1049" actId="20577"/>
        <pc:sldMkLst>
          <pc:docMk/>
          <pc:sldMk cId="1101274761" sldId="377"/>
        </pc:sldMkLst>
        <pc:spChg chg="mod">
          <ac:chgData name="Suraj Chopade" userId="S::suraj.chopade@bostoninstituteofanalytics.org::dcc44ee8-6a65-4538-a5e1-c87e14ca7a61" providerId="AD" clId="Web-{6C10DBF1-E01B-70F2-C362-AB92AB362718}" dt="2023-10-05T11:48:07.720" v="1049" actId="20577"/>
          <ac:spMkLst>
            <pc:docMk/>
            <pc:sldMk cId="1101274761" sldId="377"/>
            <ac:spMk id="2" creationId="{F7761F45-99CF-5094-8BAE-64DDA34139B5}"/>
          </ac:spMkLst>
        </pc:spChg>
        <pc:spChg chg="add del mod">
          <ac:chgData name="Suraj Chopade" userId="S::suraj.chopade@bostoninstituteofanalytics.org::dcc44ee8-6a65-4538-a5e1-c87e14ca7a61" providerId="AD" clId="Web-{6C10DBF1-E01B-70F2-C362-AB92AB362718}" dt="2023-10-05T11:40:38.064" v="913"/>
          <ac:spMkLst>
            <pc:docMk/>
            <pc:sldMk cId="1101274761" sldId="377"/>
            <ac:spMk id="3" creationId="{FFF67077-F838-8688-5E28-40DB078888BF}"/>
          </ac:spMkLst>
        </pc:spChg>
        <pc:spChg chg="add del mod">
          <ac:chgData name="Suraj Chopade" userId="S::suraj.chopade@bostoninstituteofanalytics.org::dcc44ee8-6a65-4538-a5e1-c87e14ca7a61" providerId="AD" clId="Web-{6C10DBF1-E01B-70F2-C362-AB92AB362718}" dt="2023-10-05T11:40:20.298" v="903" actId="1076"/>
          <ac:spMkLst>
            <pc:docMk/>
            <pc:sldMk cId="1101274761" sldId="377"/>
            <ac:spMk id="9" creationId="{2FDADD92-4E39-7713-520E-D88B1D53A255}"/>
          </ac:spMkLst>
        </pc:spChg>
        <pc:picChg chg="mod">
          <ac:chgData name="Suraj Chopade" userId="S::suraj.chopade@bostoninstituteofanalytics.org::dcc44ee8-6a65-4538-a5e1-c87e14ca7a61" providerId="AD" clId="Web-{6C10DBF1-E01B-70F2-C362-AB92AB362718}" dt="2023-10-05T11:43:11.038" v="973" actId="1076"/>
          <ac:picMkLst>
            <pc:docMk/>
            <pc:sldMk cId="1101274761" sldId="377"/>
            <ac:picMk id="6" creationId="{00000000-0000-0000-0000-000000000000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6C10DBF1-E01B-70F2-C362-AB92AB362718}" dt="2023-10-05T11:48:27.549" v="1052" actId="14100"/>
        <pc:sldMkLst>
          <pc:docMk/>
          <pc:sldMk cId="1574334419" sldId="378"/>
        </pc:sldMkLst>
        <pc:spChg chg="mod">
          <ac:chgData name="Suraj Chopade" userId="S::suraj.chopade@bostoninstituteofanalytics.org::dcc44ee8-6a65-4538-a5e1-c87e14ca7a61" providerId="AD" clId="Web-{6C10DBF1-E01B-70F2-C362-AB92AB362718}" dt="2023-10-05T11:46:41.717" v="1035" actId="20577"/>
          <ac:spMkLst>
            <pc:docMk/>
            <pc:sldMk cId="1574334419" sldId="378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C10DBF1-E01B-70F2-C362-AB92AB362718}" dt="2023-10-05T11:48:27.549" v="1052" actId="14100"/>
          <ac:spMkLst>
            <pc:docMk/>
            <pc:sldMk cId="1574334419" sldId="378"/>
            <ac:spMk id="3" creationId="{3EFCA987-A66E-41E9-E273-EDA2DE227F1F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44:38.104" v="989" actId="14100"/>
          <ac:spMkLst>
            <pc:docMk/>
            <pc:sldMk cId="1574334419" sldId="378"/>
            <ac:spMk id="9" creationId="{2FDADD92-4E39-7713-520E-D88B1D53A255}"/>
          </ac:spMkLst>
        </pc:spChg>
      </pc:sldChg>
      <pc:sldChg chg="add del replId">
        <pc:chgData name="Suraj Chopade" userId="S::suraj.chopade@bostoninstituteofanalytics.org::dcc44ee8-6a65-4538-a5e1-c87e14ca7a61" providerId="AD" clId="Web-{6C10DBF1-E01B-70F2-C362-AB92AB362718}" dt="2023-10-05T11:39:26.640" v="881"/>
        <pc:sldMkLst>
          <pc:docMk/>
          <pc:sldMk cId="2699399544" sldId="378"/>
        </pc:sldMkLst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1:52:19.776" v="1122"/>
        <pc:sldMkLst>
          <pc:docMk/>
          <pc:sldMk cId="2074956151" sldId="379"/>
        </pc:sldMkLst>
        <pc:spChg chg="mod">
          <ac:chgData name="Suraj Chopade" userId="S::suraj.chopade@bostoninstituteofanalytics.org::dcc44ee8-6a65-4538-a5e1-c87e14ca7a61" providerId="AD" clId="Web-{6C10DBF1-E01B-70F2-C362-AB92AB362718}" dt="2023-10-05T11:52:11.651" v="1121"/>
          <ac:spMkLst>
            <pc:docMk/>
            <pc:sldMk cId="2074956151" sldId="37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52:19.776" v="1122"/>
          <ac:spMkLst>
            <pc:docMk/>
            <pc:sldMk cId="2074956151" sldId="379"/>
            <ac:spMk id="3" creationId="{3EFCA987-A66E-41E9-E273-EDA2DE227F1F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49:33.817" v="1065" actId="1076"/>
          <ac:spMkLst>
            <pc:docMk/>
            <pc:sldMk cId="2074956151" sldId="379"/>
            <ac:spMk id="9" creationId="{2FDADD92-4E39-7713-520E-D88B1D53A255}"/>
          </ac:spMkLst>
        </pc:spChg>
      </pc:sldChg>
      <pc:sldChg chg="add del replId">
        <pc:chgData name="Suraj Chopade" userId="S::suraj.chopade@bostoninstituteofanalytics.org::dcc44ee8-6a65-4538-a5e1-c87e14ca7a61" providerId="AD" clId="Web-{6C10DBF1-E01B-70F2-C362-AB92AB362718}" dt="2023-10-05T11:44:10.790" v="976"/>
        <pc:sldMkLst>
          <pc:docMk/>
          <pc:sldMk cId="2999154365" sldId="379"/>
        </pc:sldMkLst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1:56:25.972" v="1198" actId="1076"/>
        <pc:sldMkLst>
          <pc:docMk/>
          <pc:sldMk cId="2077649857" sldId="380"/>
        </pc:sldMkLst>
        <pc:spChg chg="mod">
          <ac:chgData name="Suraj Chopade" userId="S::suraj.chopade@bostoninstituteofanalytics.org::dcc44ee8-6a65-4538-a5e1-c87e14ca7a61" providerId="AD" clId="Web-{6C10DBF1-E01B-70F2-C362-AB92AB362718}" dt="2023-10-05T11:56:25.972" v="1198" actId="1076"/>
          <ac:spMkLst>
            <pc:docMk/>
            <pc:sldMk cId="2077649857" sldId="38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56:14.691" v="1197" actId="20577"/>
          <ac:spMkLst>
            <pc:docMk/>
            <pc:sldMk cId="2077649857" sldId="380"/>
            <ac:spMk id="3" creationId="{3EFCA987-A66E-41E9-E273-EDA2DE227F1F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53:58.280" v="1150" actId="1076"/>
          <ac:spMkLst>
            <pc:docMk/>
            <pc:sldMk cId="2077649857" sldId="380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6C10DBF1-E01B-70F2-C362-AB92AB362718}" dt="2023-10-05T12:01:09.013" v="1263" actId="1076"/>
        <pc:sldMkLst>
          <pc:docMk/>
          <pc:sldMk cId="3225030936" sldId="381"/>
        </pc:sldMkLst>
        <pc:spChg chg="mod">
          <ac:chgData name="Suraj Chopade" userId="S::suraj.chopade@bostoninstituteofanalytics.org::dcc44ee8-6a65-4538-a5e1-c87e14ca7a61" providerId="AD" clId="Web-{6C10DBF1-E01B-70F2-C362-AB92AB362718}" dt="2023-10-05T12:01:05.169" v="1262" actId="1076"/>
          <ac:spMkLst>
            <pc:docMk/>
            <pc:sldMk cId="3225030936" sldId="381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C10DBF1-E01B-70F2-C362-AB92AB362718}" dt="2023-10-05T12:01:09.013" v="1263" actId="1076"/>
          <ac:spMkLst>
            <pc:docMk/>
            <pc:sldMk cId="3225030936" sldId="381"/>
            <ac:spMk id="3" creationId="{BC329A15-4B0B-5D03-EE6D-7C57ABE8055F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58:02.382" v="1213" actId="1076"/>
          <ac:spMkLst>
            <pc:docMk/>
            <pc:sldMk cId="3225030936" sldId="381"/>
            <ac:spMk id="9" creationId="{2FDADD92-4E39-7713-520E-D88B1D53A2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9197C563-33D4-E447-95D1-9F4D76FC88AC}"/>
    <pc:docChg chg="addSld modSld sldOrd">
      <pc:chgData name="Suraj Chopade" userId="S::suraj.chopade@bostoninstituteofanalytics.org::dcc44ee8-6a65-4538-a5e1-c87e14ca7a61" providerId="AD" clId="Web-{9197C563-33D4-E447-95D1-9F4D76FC88AC}" dt="2023-10-11T10:47:35.290" v="254" actId="1076"/>
      <pc:docMkLst>
        <pc:docMk/>
      </pc:docMkLst>
      <pc:sldChg chg="addSp modSp">
        <pc:chgData name="Suraj Chopade" userId="S::suraj.chopade@bostoninstituteofanalytics.org::dcc44ee8-6a65-4538-a5e1-c87e14ca7a61" providerId="AD" clId="Web-{9197C563-33D4-E447-95D1-9F4D76FC88AC}" dt="2023-10-11T10:24:29.532" v="25" actId="1076"/>
        <pc:sldMkLst>
          <pc:docMk/>
          <pc:sldMk cId="2222385847" sldId="536"/>
        </pc:sldMkLst>
        <pc:spChg chg="add mod">
          <ac:chgData name="Suraj Chopade" userId="S::suraj.chopade@bostoninstituteofanalytics.org::dcc44ee8-6a65-4538-a5e1-c87e14ca7a61" providerId="AD" clId="Web-{9197C563-33D4-E447-95D1-9F4D76FC88AC}" dt="2023-10-11T10:24:29.532" v="25" actId="1076"/>
          <ac:spMkLst>
            <pc:docMk/>
            <pc:sldMk cId="2222385847" sldId="536"/>
            <ac:spMk id="2" creationId="{06179F01-0400-D47C-1A9C-5692144FDC66}"/>
          </ac:spMkLst>
        </pc:spChg>
        <pc:spChg chg="mod">
          <ac:chgData name="Suraj Chopade" userId="S::suraj.chopade@bostoninstituteofanalytics.org::dcc44ee8-6a65-4538-a5e1-c87e14ca7a61" providerId="AD" clId="Web-{9197C563-33D4-E447-95D1-9F4D76FC88AC}" dt="2023-10-11T10:22:56.904" v="7" actId="1076"/>
          <ac:spMkLst>
            <pc:docMk/>
            <pc:sldMk cId="2222385847" sldId="536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9197C563-33D4-E447-95D1-9F4D76FC88AC}" dt="2023-10-11T10:29:16.477" v="76" actId="20577"/>
        <pc:sldMkLst>
          <pc:docMk/>
          <pc:sldMk cId="895726528" sldId="537"/>
        </pc:sldMkLst>
        <pc:spChg chg="del">
          <ac:chgData name="Suraj Chopade" userId="S::suraj.chopade@bostoninstituteofanalytics.org::dcc44ee8-6a65-4538-a5e1-c87e14ca7a61" providerId="AD" clId="Web-{9197C563-33D4-E447-95D1-9F4D76FC88AC}" dt="2023-10-11T10:27:34.209" v="32"/>
          <ac:spMkLst>
            <pc:docMk/>
            <pc:sldMk cId="895726528" sldId="537"/>
            <ac:spMk id="2" creationId="{06179F01-0400-D47C-1A9C-5692144FDC66}"/>
          </ac:spMkLst>
        </pc:spChg>
        <pc:spChg chg="add mod">
          <ac:chgData name="Suraj Chopade" userId="S::suraj.chopade@bostoninstituteofanalytics.org::dcc44ee8-6a65-4538-a5e1-c87e14ca7a61" providerId="AD" clId="Web-{9197C563-33D4-E447-95D1-9F4D76FC88AC}" dt="2023-10-11T10:29:16.477" v="76" actId="20577"/>
          <ac:spMkLst>
            <pc:docMk/>
            <pc:sldMk cId="895726528" sldId="537"/>
            <ac:spMk id="3" creationId="{9D10CB86-3805-3D4E-E3A4-F1DF96E5700E}"/>
          </ac:spMkLst>
        </pc:spChg>
        <pc:spChg chg="mod">
          <ac:chgData name="Suraj Chopade" userId="S::suraj.chopade@bostoninstituteofanalytics.org::dcc44ee8-6a65-4538-a5e1-c87e14ca7a61" providerId="AD" clId="Web-{9197C563-33D4-E447-95D1-9F4D76FC88AC}" dt="2023-10-11T10:27:31.240" v="31" actId="1076"/>
          <ac:spMkLst>
            <pc:docMk/>
            <pc:sldMk cId="895726528" sldId="537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9197C563-33D4-E447-95D1-9F4D76FC88AC}" dt="2023-10-11T10:29:10.384" v="74" actId="20577"/>
        <pc:sldMkLst>
          <pc:docMk/>
          <pc:sldMk cId="3554889651" sldId="538"/>
        </pc:sldMkLst>
        <pc:spChg chg="mod">
          <ac:chgData name="Suraj Chopade" userId="S::suraj.chopade@bostoninstituteofanalytics.org::dcc44ee8-6a65-4538-a5e1-c87e14ca7a61" providerId="AD" clId="Web-{9197C563-33D4-E447-95D1-9F4D76FC88AC}" dt="2023-10-11T10:29:10.384" v="74" actId="20577"/>
          <ac:spMkLst>
            <pc:docMk/>
            <pc:sldMk cId="3554889651" sldId="538"/>
            <ac:spMk id="3" creationId="{9D10CB86-3805-3D4E-E3A4-F1DF96E5700E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9197C563-33D4-E447-95D1-9F4D76FC88AC}" dt="2023-10-11T10:32:01.326" v="106" actId="1076"/>
        <pc:sldMkLst>
          <pc:docMk/>
          <pc:sldMk cId="3053670407" sldId="539"/>
        </pc:sldMkLst>
        <pc:spChg chg="add mod">
          <ac:chgData name="Suraj Chopade" userId="S::suraj.chopade@bostoninstituteofanalytics.org::dcc44ee8-6a65-4538-a5e1-c87e14ca7a61" providerId="AD" clId="Web-{9197C563-33D4-E447-95D1-9F4D76FC88AC}" dt="2023-10-11T10:32:01.326" v="106" actId="1076"/>
          <ac:spMkLst>
            <pc:docMk/>
            <pc:sldMk cId="3053670407" sldId="539"/>
            <ac:spMk id="2" creationId="{FE7B1653-0F75-BA97-013A-990E463066FA}"/>
          </ac:spMkLst>
        </pc:spChg>
        <pc:spChg chg="del">
          <ac:chgData name="Suraj Chopade" userId="S::suraj.chopade@bostoninstituteofanalytics.org::dcc44ee8-6a65-4538-a5e1-c87e14ca7a61" providerId="AD" clId="Web-{9197C563-33D4-E447-95D1-9F4D76FC88AC}" dt="2023-10-11T10:31:23.809" v="95"/>
          <ac:spMkLst>
            <pc:docMk/>
            <pc:sldMk cId="3053670407" sldId="539"/>
            <ac:spMk id="3" creationId="{9D10CB86-3805-3D4E-E3A4-F1DF96E5700E}"/>
          </ac:spMkLst>
        </pc:spChg>
        <pc:spChg chg="mod">
          <ac:chgData name="Suraj Chopade" userId="S::suraj.chopade@bostoninstituteofanalytics.org::dcc44ee8-6a65-4538-a5e1-c87e14ca7a61" providerId="AD" clId="Web-{9197C563-33D4-E447-95D1-9F4D76FC88AC}" dt="2023-10-11T10:31:21.153" v="94" actId="1076"/>
          <ac:spMkLst>
            <pc:docMk/>
            <pc:sldMk cId="3053670407" sldId="539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9197C563-33D4-E447-95D1-9F4D76FC88AC}" dt="2023-10-11T10:33:40.126" v="153" actId="20577"/>
        <pc:sldMkLst>
          <pc:docMk/>
          <pc:sldMk cId="356623490" sldId="540"/>
        </pc:sldMkLst>
        <pc:spChg chg="del">
          <ac:chgData name="Suraj Chopade" userId="S::suraj.chopade@bostoninstituteofanalytics.org::dcc44ee8-6a65-4538-a5e1-c87e14ca7a61" providerId="AD" clId="Web-{9197C563-33D4-E447-95D1-9F4D76FC88AC}" dt="2023-10-11T10:32:43.280" v="127"/>
          <ac:spMkLst>
            <pc:docMk/>
            <pc:sldMk cId="356623490" sldId="540"/>
            <ac:spMk id="2" creationId="{FE7B1653-0F75-BA97-013A-990E463066FA}"/>
          </ac:spMkLst>
        </pc:spChg>
        <pc:spChg chg="add mod">
          <ac:chgData name="Suraj Chopade" userId="S::suraj.chopade@bostoninstituteofanalytics.org::dcc44ee8-6a65-4538-a5e1-c87e14ca7a61" providerId="AD" clId="Web-{9197C563-33D4-E447-95D1-9F4D76FC88AC}" dt="2023-10-11T10:33:40.126" v="153" actId="20577"/>
          <ac:spMkLst>
            <pc:docMk/>
            <pc:sldMk cId="356623490" sldId="540"/>
            <ac:spMk id="3" creationId="{7AC6CD49-8D91-7E13-9F6A-C7C74CEBB14B}"/>
          </ac:spMkLst>
        </pc:spChg>
        <pc:spChg chg="mod">
          <ac:chgData name="Suraj Chopade" userId="S::suraj.chopade@bostoninstituteofanalytics.org::dcc44ee8-6a65-4538-a5e1-c87e14ca7a61" providerId="AD" clId="Web-{9197C563-33D4-E447-95D1-9F4D76FC88AC}" dt="2023-10-11T10:32:41.280" v="126" actId="1076"/>
          <ac:spMkLst>
            <pc:docMk/>
            <pc:sldMk cId="356623490" sldId="540"/>
            <ac:spMk id="9" creationId="{2FDADD92-4E39-7713-520E-D88B1D53A255}"/>
          </ac:spMkLst>
        </pc:spChg>
      </pc:sldChg>
      <pc:sldChg chg="addSp delSp modSp add ord replId">
        <pc:chgData name="Suraj Chopade" userId="S::suraj.chopade@bostoninstituteofanalytics.org::dcc44ee8-6a65-4538-a5e1-c87e14ca7a61" providerId="AD" clId="Web-{9197C563-33D4-E447-95D1-9F4D76FC88AC}" dt="2023-10-11T10:40:25.215" v="181" actId="1076"/>
        <pc:sldMkLst>
          <pc:docMk/>
          <pc:sldMk cId="1405444350" sldId="541"/>
        </pc:sldMkLst>
        <pc:spChg chg="del">
          <ac:chgData name="Suraj Chopade" userId="S::suraj.chopade@bostoninstituteofanalytics.org::dcc44ee8-6a65-4538-a5e1-c87e14ca7a61" providerId="AD" clId="Web-{9197C563-33D4-E447-95D1-9F4D76FC88AC}" dt="2023-10-11T10:36:43.115" v="155"/>
          <ac:spMkLst>
            <pc:docMk/>
            <pc:sldMk cId="1405444350" sldId="541"/>
            <ac:spMk id="2" creationId="{FE7B1653-0F75-BA97-013A-990E463066FA}"/>
          </ac:spMkLst>
        </pc:spChg>
        <pc:spChg chg="add mod">
          <ac:chgData name="Suraj Chopade" userId="S::suraj.chopade@bostoninstituteofanalytics.org::dcc44ee8-6a65-4538-a5e1-c87e14ca7a61" providerId="AD" clId="Web-{9197C563-33D4-E447-95D1-9F4D76FC88AC}" dt="2023-10-11T10:38:26.743" v="175" actId="20577"/>
          <ac:spMkLst>
            <pc:docMk/>
            <pc:sldMk cId="1405444350" sldId="541"/>
            <ac:spMk id="3" creationId="{0758D41A-8EEA-681F-72E1-39C7A2CCE5CF}"/>
          </ac:spMkLst>
        </pc:spChg>
        <pc:spChg chg="mod">
          <ac:chgData name="Suraj Chopade" userId="S::suraj.chopade@bostoninstituteofanalytics.org::dcc44ee8-6a65-4538-a5e1-c87e14ca7a61" providerId="AD" clId="Web-{9197C563-33D4-E447-95D1-9F4D76FC88AC}" dt="2023-10-11T10:36:54.428" v="159" actId="1076"/>
          <ac:spMkLst>
            <pc:docMk/>
            <pc:sldMk cId="1405444350" sldId="541"/>
            <ac:spMk id="9" creationId="{2FDADD92-4E39-7713-520E-D88B1D53A255}"/>
          </ac:spMkLst>
        </pc:spChg>
        <pc:picChg chg="add mod modCrop">
          <ac:chgData name="Suraj Chopade" userId="S::suraj.chopade@bostoninstituteofanalytics.org::dcc44ee8-6a65-4538-a5e1-c87e14ca7a61" providerId="AD" clId="Web-{9197C563-33D4-E447-95D1-9F4D76FC88AC}" dt="2023-10-11T10:40:25.215" v="181" actId="1076"/>
          <ac:picMkLst>
            <pc:docMk/>
            <pc:sldMk cId="1405444350" sldId="541"/>
            <ac:picMk id="4" creationId="{A2A46774-CB04-8503-4EA3-88E588A85866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9197C563-33D4-E447-95D1-9F4D76FC88AC}" dt="2023-10-11T10:44:38.222" v="228" actId="1076"/>
        <pc:sldMkLst>
          <pc:docMk/>
          <pc:sldMk cId="2180643076" sldId="542"/>
        </pc:sldMkLst>
        <pc:spChg chg="add mod">
          <ac:chgData name="Suraj Chopade" userId="S::suraj.chopade@bostoninstituteofanalytics.org::dcc44ee8-6a65-4538-a5e1-c87e14ca7a61" providerId="AD" clId="Web-{9197C563-33D4-E447-95D1-9F4D76FC88AC}" dt="2023-10-11T10:44:38.222" v="228" actId="1076"/>
          <ac:spMkLst>
            <pc:docMk/>
            <pc:sldMk cId="2180643076" sldId="542"/>
            <ac:spMk id="2" creationId="{25F00588-5E5B-4954-4F5B-35047777532C}"/>
          </ac:spMkLst>
        </pc:spChg>
        <pc:spChg chg="del">
          <ac:chgData name="Suraj Chopade" userId="S::suraj.chopade@bostoninstituteofanalytics.org::dcc44ee8-6a65-4538-a5e1-c87e14ca7a61" providerId="AD" clId="Web-{9197C563-33D4-E447-95D1-9F4D76FC88AC}" dt="2023-10-11T10:43:12.407" v="199"/>
          <ac:spMkLst>
            <pc:docMk/>
            <pc:sldMk cId="2180643076" sldId="542"/>
            <ac:spMk id="3" creationId="{7AC6CD49-8D91-7E13-9F6A-C7C74CEBB14B}"/>
          </ac:spMkLst>
        </pc:spChg>
        <pc:spChg chg="mod">
          <ac:chgData name="Suraj Chopade" userId="S::suraj.chopade@bostoninstituteofanalytics.org::dcc44ee8-6a65-4538-a5e1-c87e14ca7a61" providerId="AD" clId="Web-{9197C563-33D4-E447-95D1-9F4D76FC88AC}" dt="2023-10-11T10:41:41.592" v="198" actId="1076"/>
          <ac:spMkLst>
            <pc:docMk/>
            <pc:sldMk cId="2180643076" sldId="542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9197C563-33D4-E447-95D1-9F4D76FC88AC}" dt="2023-10-11T10:47:35.290" v="254" actId="1076"/>
        <pc:sldMkLst>
          <pc:docMk/>
          <pc:sldMk cId="3127561705" sldId="543"/>
        </pc:sldMkLst>
        <pc:spChg chg="mod">
          <ac:chgData name="Suraj Chopade" userId="S::suraj.chopade@bostoninstituteofanalytics.org::dcc44ee8-6a65-4538-a5e1-c87e14ca7a61" providerId="AD" clId="Web-{9197C563-33D4-E447-95D1-9F4D76FC88AC}" dt="2023-10-11T10:47:35.290" v="254" actId="1076"/>
          <ac:spMkLst>
            <pc:docMk/>
            <pc:sldMk cId="3127561705" sldId="543"/>
            <ac:spMk id="2" creationId="{25F00588-5E5B-4954-4F5B-35047777532C}"/>
          </ac:spMkLst>
        </pc:spChg>
      </pc:sldChg>
    </pc:docChg>
  </pc:docChgLst>
  <pc:docChgLst>
    <pc:chgData name="Suraj Chopade" userId="S::suraj.chopade@bostoninstituteofanalytics.org::dcc44ee8-6a65-4538-a5e1-c87e14ca7a61" providerId="AD" clId="Web-{F40DA15E-598D-BB49-473A-9EE42B5E0076}"/>
    <pc:docChg chg="addSld delSld modSld sldOrd">
      <pc:chgData name="Suraj Chopade" userId="S::suraj.chopade@bostoninstituteofanalytics.org::dcc44ee8-6a65-4538-a5e1-c87e14ca7a61" providerId="AD" clId="Web-{F40DA15E-598D-BB49-473A-9EE42B5E0076}" dt="2023-10-10T12:06:04.057" v="181"/>
      <pc:docMkLst>
        <pc:docMk/>
      </pc:docMkLst>
      <pc:sldChg chg="modSp">
        <pc:chgData name="Suraj Chopade" userId="S::suraj.chopade@bostoninstituteofanalytics.org::dcc44ee8-6a65-4538-a5e1-c87e14ca7a61" providerId="AD" clId="Web-{F40DA15E-598D-BB49-473A-9EE42B5E0076}" dt="2023-10-10T11:04:51.963" v="38" actId="1076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F40DA15E-598D-BB49-473A-9EE42B5E0076}" dt="2023-10-10T11:04:51.963" v="38" actId="1076"/>
          <ac:spMkLst>
            <pc:docMk/>
            <pc:sldMk cId="4076578880" sldId="484"/>
            <ac:spMk id="3" creationId="{5FAF0B8B-2FA0-7D88-B529-85CF2FDB866C}"/>
          </ac:spMkLst>
        </pc:spChg>
      </pc:sldChg>
      <pc:sldChg chg="modSp">
        <pc:chgData name="Suraj Chopade" userId="S::suraj.chopade@bostoninstituteofanalytics.org::dcc44ee8-6a65-4538-a5e1-c87e14ca7a61" providerId="AD" clId="Web-{F40DA15E-598D-BB49-473A-9EE42B5E0076}" dt="2023-10-10T11:50:49.902" v="63" actId="20577"/>
        <pc:sldMkLst>
          <pc:docMk/>
          <pc:sldMk cId="578900116" sldId="499"/>
        </pc:sldMkLst>
        <pc:spChg chg="mod">
          <ac:chgData name="Suraj Chopade" userId="S::suraj.chopade@bostoninstituteofanalytics.org::dcc44ee8-6a65-4538-a5e1-c87e14ca7a61" providerId="AD" clId="Web-{F40DA15E-598D-BB49-473A-9EE42B5E0076}" dt="2023-10-10T11:50:49.902" v="63" actId="20577"/>
          <ac:spMkLst>
            <pc:docMk/>
            <pc:sldMk cId="578900116" sldId="49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F40DA15E-598D-BB49-473A-9EE42B5E0076}" dt="2023-10-10T11:49:49.573" v="47" actId="1076"/>
          <ac:spMkLst>
            <pc:docMk/>
            <pc:sldMk cId="578900116" sldId="499"/>
            <ac:spMk id="9" creationId="{2FDADD92-4E39-7713-520E-D88B1D53A255}"/>
          </ac:spMkLst>
        </pc:spChg>
      </pc:sldChg>
      <pc:sldChg chg="addSp delSp modSp del">
        <pc:chgData name="Suraj Chopade" userId="S::suraj.chopade@bostoninstituteofanalytics.org::dcc44ee8-6a65-4538-a5e1-c87e14ca7a61" providerId="AD" clId="Web-{F40DA15E-598D-BB49-473A-9EE42B5E0076}" dt="2023-10-10T11:51:00.043" v="65"/>
        <pc:sldMkLst>
          <pc:docMk/>
          <pc:sldMk cId="1938717767" sldId="508"/>
        </pc:sldMkLst>
        <pc:picChg chg="add del mod">
          <ac:chgData name="Suraj Chopade" userId="S::suraj.chopade@bostoninstituteofanalytics.org::dcc44ee8-6a65-4538-a5e1-c87e14ca7a61" providerId="AD" clId="Web-{F40DA15E-598D-BB49-473A-9EE42B5E0076}" dt="2023-10-10T10:59:58.146" v="1"/>
          <ac:picMkLst>
            <pc:docMk/>
            <pc:sldMk cId="1938717767" sldId="508"/>
            <ac:picMk id="3" creationId="{D5D7BC47-2E82-7AAE-66F8-F70A031E455D}"/>
          </ac:picMkLst>
        </pc:picChg>
        <pc:picChg chg="add">
          <ac:chgData name="Suraj Chopade" userId="S::suraj.chopade@bostoninstituteofanalytics.org::dcc44ee8-6a65-4538-a5e1-c87e14ca7a61" providerId="AD" clId="Web-{F40DA15E-598D-BB49-473A-9EE42B5E0076}" dt="2023-10-10T11:00:03.959" v="2"/>
          <ac:picMkLst>
            <pc:docMk/>
            <pc:sldMk cId="1938717767" sldId="508"/>
            <ac:picMk id="5" creationId="{7EF4F0B6-B73C-E23C-08F5-5F50B8731283}"/>
          </ac:picMkLst>
        </pc:picChg>
      </pc:sldChg>
      <pc:sldChg chg="addSp del">
        <pc:chgData name="Suraj Chopade" userId="S::suraj.chopade@bostoninstituteofanalytics.org::dcc44ee8-6a65-4538-a5e1-c87e14ca7a61" providerId="AD" clId="Web-{F40DA15E-598D-BB49-473A-9EE42B5E0076}" dt="2023-10-10T11:00:26.928" v="18"/>
        <pc:sldMkLst>
          <pc:docMk/>
          <pc:sldMk cId="1504108184" sldId="509"/>
        </pc:sldMkLst>
        <pc:picChg chg="add">
          <ac:chgData name="Suraj Chopade" userId="S::suraj.chopade@bostoninstituteofanalytics.org::dcc44ee8-6a65-4538-a5e1-c87e14ca7a61" providerId="AD" clId="Web-{F40DA15E-598D-BB49-473A-9EE42B5E0076}" dt="2023-10-10T11:00:06.646" v="3"/>
          <ac:picMkLst>
            <pc:docMk/>
            <pc:sldMk cId="1504108184" sldId="509"/>
            <ac:picMk id="3" creationId="{D37C6376-1544-C982-37D0-1A7971FC901B}"/>
          </ac:picMkLst>
        </pc:picChg>
      </pc:sldChg>
      <pc:sldChg chg="modSp add replId">
        <pc:chgData name="Suraj Chopade" userId="S::suraj.chopade@bostoninstituteofanalytics.org::dcc44ee8-6a65-4538-a5e1-c87e14ca7a61" providerId="AD" clId="Web-{F40DA15E-598D-BB49-473A-9EE42B5E0076}" dt="2023-10-10T11:59:00.660" v="136" actId="20577"/>
        <pc:sldMkLst>
          <pc:docMk/>
          <pc:sldMk cId="3708449144" sldId="509"/>
        </pc:sldMkLst>
        <pc:spChg chg="mod">
          <ac:chgData name="Suraj Chopade" userId="S::suraj.chopade@bostoninstituteofanalytics.org::dcc44ee8-6a65-4538-a5e1-c87e14ca7a61" providerId="AD" clId="Web-{F40DA15E-598D-BB49-473A-9EE42B5E0076}" dt="2023-10-10T11:59:00.660" v="136" actId="20577"/>
          <ac:spMkLst>
            <pc:docMk/>
            <pc:sldMk cId="3708449144" sldId="50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F40DA15E-598D-BB49-473A-9EE42B5E0076}" dt="2023-10-10T11:57:26.299" v="94" actId="1076"/>
          <ac:spMkLst>
            <pc:docMk/>
            <pc:sldMk cId="3708449144" sldId="509"/>
            <ac:spMk id="9" creationId="{2FDADD92-4E39-7713-520E-D88B1D53A255}"/>
          </ac:spMkLst>
        </pc:spChg>
      </pc:sldChg>
      <pc:sldChg chg="del ord">
        <pc:chgData name="Suraj Chopade" userId="S::suraj.chopade@bostoninstituteofanalytics.org::dcc44ee8-6a65-4538-a5e1-c87e14ca7a61" providerId="AD" clId="Web-{F40DA15E-598D-BB49-473A-9EE42B5E0076}" dt="2023-10-10T11:00:19.975" v="5"/>
        <pc:sldMkLst>
          <pc:docMk/>
          <pc:sldMk cId="2000376747" sldId="510"/>
        </pc:sldMkLst>
      </pc:sldChg>
      <pc:sldChg chg="new del">
        <pc:chgData name="Suraj Chopade" userId="S::suraj.chopade@bostoninstituteofanalytics.org::dcc44ee8-6a65-4538-a5e1-c87e14ca7a61" providerId="AD" clId="Web-{F40DA15E-598D-BB49-473A-9EE42B5E0076}" dt="2023-10-10T11:51:52.919" v="67"/>
        <pc:sldMkLst>
          <pc:docMk/>
          <pc:sldMk cId="2794823760" sldId="510"/>
        </pc:sldMkLst>
      </pc:sldChg>
      <pc:sldChg chg="modSp add replId">
        <pc:chgData name="Suraj Chopade" userId="S::suraj.chopade@bostoninstituteofanalytics.org::dcc44ee8-6a65-4538-a5e1-c87e14ca7a61" providerId="AD" clId="Web-{F40DA15E-598D-BB49-473A-9EE42B5E0076}" dt="2023-10-10T12:03:37.445" v="162" actId="20577"/>
        <pc:sldMkLst>
          <pc:docMk/>
          <pc:sldMk cId="3495677414" sldId="510"/>
        </pc:sldMkLst>
        <pc:spChg chg="mod">
          <ac:chgData name="Suraj Chopade" userId="S::suraj.chopade@bostoninstituteofanalytics.org::dcc44ee8-6a65-4538-a5e1-c87e14ca7a61" providerId="AD" clId="Web-{F40DA15E-598D-BB49-473A-9EE42B5E0076}" dt="2023-10-10T12:03:37.445" v="162" actId="20577"/>
          <ac:spMkLst>
            <pc:docMk/>
            <pc:sldMk cId="3495677414" sldId="51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F40DA15E-598D-BB49-473A-9EE42B5E0076}" dt="2023-10-10T12:02:08.038" v="145" actId="1076"/>
          <ac:spMkLst>
            <pc:docMk/>
            <pc:sldMk cId="3495677414" sldId="510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7"/>
        <pc:sldMkLst>
          <pc:docMk/>
          <pc:sldMk cId="561905179" sldId="511"/>
        </pc:sldMkLst>
      </pc:sldChg>
      <pc:sldChg chg="addSp delSp modSp add replId">
        <pc:chgData name="Suraj Chopade" userId="S::suraj.chopade@bostoninstituteofanalytics.org::dcc44ee8-6a65-4538-a5e1-c87e14ca7a61" providerId="AD" clId="Web-{F40DA15E-598D-BB49-473A-9EE42B5E0076}" dt="2023-10-10T12:05:40.385" v="179" actId="1076"/>
        <pc:sldMkLst>
          <pc:docMk/>
          <pc:sldMk cId="2861758974" sldId="511"/>
        </pc:sldMkLst>
        <pc:spChg chg="del">
          <ac:chgData name="Suraj Chopade" userId="S::suraj.chopade@bostoninstituteofanalytics.org::dcc44ee8-6a65-4538-a5e1-c87e14ca7a61" providerId="AD" clId="Web-{F40DA15E-598D-BB49-473A-9EE42B5E0076}" dt="2023-10-10T12:04:12.368" v="164"/>
          <ac:spMkLst>
            <pc:docMk/>
            <pc:sldMk cId="2861758974" sldId="511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F40DA15E-598D-BB49-473A-9EE42B5E0076}" dt="2023-10-10T12:05:33.869" v="177" actId="1076"/>
          <ac:spMkLst>
            <pc:docMk/>
            <pc:sldMk cId="2861758974" sldId="511"/>
            <ac:spMk id="9" creationId="{2FDADD92-4E39-7713-520E-D88B1D53A255}"/>
          </ac:spMkLst>
        </pc:spChg>
        <pc:picChg chg="add del mod ord">
          <ac:chgData name="Suraj Chopade" userId="S::suraj.chopade@bostoninstituteofanalytics.org::dcc44ee8-6a65-4538-a5e1-c87e14ca7a61" providerId="AD" clId="Web-{F40DA15E-598D-BB49-473A-9EE42B5E0076}" dt="2023-10-10T12:05:11.306" v="174"/>
          <ac:picMkLst>
            <pc:docMk/>
            <pc:sldMk cId="2861758974" sldId="511"/>
            <ac:picMk id="3" creationId="{61BE396A-7FBB-9F00-4F0B-A174C096BB3E}"/>
          </ac:picMkLst>
        </pc:picChg>
        <pc:picChg chg="add mod">
          <ac:chgData name="Suraj Chopade" userId="S::suraj.chopade@bostoninstituteofanalytics.org::dcc44ee8-6a65-4538-a5e1-c87e14ca7a61" providerId="AD" clId="Web-{F40DA15E-598D-BB49-473A-9EE42B5E0076}" dt="2023-10-10T12:05:40.385" v="179" actId="1076"/>
          <ac:picMkLst>
            <pc:docMk/>
            <pc:sldMk cId="2861758974" sldId="511"/>
            <ac:picMk id="5" creationId="{F80007A2-5AB2-2ED4-9533-0FE6ACBBBECC}"/>
          </ac:picMkLst>
        </pc:picChg>
      </pc:sldChg>
      <pc:sldChg chg="add ord replId">
        <pc:chgData name="Suraj Chopade" userId="S::suraj.chopade@bostoninstituteofanalytics.org::dcc44ee8-6a65-4538-a5e1-c87e14ca7a61" providerId="AD" clId="Web-{F40DA15E-598D-BB49-473A-9EE42B5E0076}" dt="2023-10-10T12:06:04.057" v="181"/>
        <pc:sldMkLst>
          <pc:docMk/>
          <pc:sldMk cId="256933436" sldId="512"/>
        </pc:sldMkLst>
      </pc:sldChg>
      <pc:sldChg chg="add del replId">
        <pc:chgData name="Suraj Chopade" userId="S::suraj.chopade@bostoninstituteofanalytics.org::dcc44ee8-6a65-4538-a5e1-c87e14ca7a61" providerId="AD" clId="Web-{F40DA15E-598D-BB49-473A-9EE42B5E0076}" dt="2023-10-10T12:04:14.477" v="166"/>
        <pc:sldMkLst>
          <pc:docMk/>
          <pc:sldMk cId="1708149265" sldId="512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6"/>
        <pc:sldMkLst>
          <pc:docMk/>
          <pc:sldMk cId="3610067102" sldId="512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5"/>
        <pc:sldMkLst>
          <pc:docMk/>
          <pc:sldMk cId="1329303612" sldId="513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4"/>
        <pc:sldMkLst>
          <pc:docMk/>
          <pc:sldMk cId="3597375417" sldId="514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3"/>
        <pc:sldMkLst>
          <pc:docMk/>
          <pc:sldMk cId="2209605686" sldId="515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2"/>
        <pc:sldMkLst>
          <pc:docMk/>
          <pc:sldMk cId="1659917688" sldId="516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1"/>
        <pc:sldMkLst>
          <pc:docMk/>
          <pc:sldMk cId="684558872" sldId="517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0"/>
        <pc:sldMkLst>
          <pc:docMk/>
          <pc:sldMk cId="4208619478" sldId="518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9"/>
        <pc:sldMkLst>
          <pc:docMk/>
          <pc:sldMk cId="968449266" sldId="519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8"/>
        <pc:sldMkLst>
          <pc:docMk/>
          <pc:sldMk cId="3670373843" sldId="520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896" v="7"/>
        <pc:sldMkLst>
          <pc:docMk/>
          <pc:sldMk cId="2931997580" sldId="521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896" v="6"/>
        <pc:sldMkLst>
          <pc:docMk/>
          <pc:sldMk cId="344914880" sldId="522"/>
        </pc:sldMkLst>
      </pc:sldChg>
    </pc:docChg>
  </pc:docChgLst>
  <pc:docChgLst>
    <pc:chgData name="Suraj Chopade" userId="S::suraj.chopade@bostoninstituteofanalytics.org::dcc44ee8-6a65-4538-a5e1-c87e14ca7a61" providerId="AD" clId="Web-{42A6E2D6-91D0-59DF-ED35-F9C2F00ACF86}"/>
    <pc:docChg chg="addSld delSld modSld sldOrd">
      <pc:chgData name="Suraj Chopade" userId="S::suraj.chopade@bostoninstituteofanalytics.org::dcc44ee8-6a65-4538-a5e1-c87e14ca7a61" providerId="AD" clId="Web-{42A6E2D6-91D0-59DF-ED35-F9C2F00ACF86}" dt="2023-10-05T10:24:48.730" v="1744"/>
      <pc:docMkLst>
        <pc:docMk/>
      </pc:docMkLst>
      <pc:sldChg chg="addSp delSp modSp">
        <pc:chgData name="Suraj Chopade" userId="S::suraj.chopade@bostoninstituteofanalytics.org::dcc44ee8-6a65-4538-a5e1-c87e14ca7a61" providerId="AD" clId="Web-{42A6E2D6-91D0-59DF-ED35-F9C2F00ACF86}" dt="2023-10-05T07:11:49.844" v="46" actId="20577"/>
        <pc:sldMkLst>
          <pc:docMk/>
          <pc:sldMk cId="4235558439" sldId="287"/>
        </pc:sldMkLst>
        <pc:spChg chg="mod">
          <ac:chgData name="Suraj Chopade" userId="S::suraj.chopade@bostoninstituteofanalytics.org::dcc44ee8-6a65-4538-a5e1-c87e14ca7a61" providerId="AD" clId="Web-{42A6E2D6-91D0-59DF-ED35-F9C2F00ACF86}" dt="2023-10-05T07:11:49.844" v="46" actId="20577"/>
          <ac:spMkLst>
            <pc:docMk/>
            <pc:sldMk cId="4235558439" sldId="287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03:42.924" v="0" actId="20577"/>
          <ac:spMkLst>
            <pc:docMk/>
            <pc:sldMk cId="4235558439" sldId="287"/>
            <ac:spMk id="9" creationId="{2FDADD92-4E39-7713-520E-D88B1D53A255}"/>
          </ac:spMkLst>
        </pc:spChg>
        <pc:graphicFrameChg chg="add del mod">
          <ac:chgData name="Suraj Chopade" userId="S::suraj.chopade@bostoninstituteofanalytics.org::dcc44ee8-6a65-4538-a5e1-c87e14ca7a61" providerId="AD" clId="Web-{42A6E2D6-91D0-59DF-ED35-F9C2F00ACF86}" dt="2023-10-05T07:04:03.549" v="2"/>
          <ac:graphicFrameMkLst>
            <pc:docMk/>
            <pc:sldMk cId="4235558439" sldId="287"/>
            <ac:graphicFrameMk id="4" creationId="{2A84703C-DFCF-A44D-ADE3-6CA3EF3CC771}"/>
          </ac:graphicFrameMkLst>
        </pc:graphicFrameChg>
        <pc:graphicFrameChg chg="add del mod">
          <ac:chgData name="Suraj Chopade" userId="S::suraj.chopade@bostoninstituteofanalytics.org::dcc44ee8-6a65-4538-a5e1-c87e14ca7a61" providerId="AD" clId="Web-{42A6E2D6-91D0-59DF-ED35-F9C2F00ACF86}" dt="2023-10-05T07:04:15.565" v="6"/>
          <ac:graphicFrameMkLst>
            <pc:docMk/>
            <pc:sldMk cId="4235558439" sldId="287"/>
            <ac:graphicFrameMk id="7" creationId="{E87945AD-9ACC-C5E5-7C0C-83EC479FF95C}"/>
          </ac:graphicFrameMkLst>
        </pc:graphicFrameChg>
        <pc:graphicFrameChg chg="add del mod modGraphic">
          <ac:chgData name="Suraj Chopade" userId="S::suraj.chopade@bostoninstituteofanalytics.org::dcc44ee8-6a65-4538-a5e1-c87e14ca7a61" providerId="AD" clId="Web-{42A6E2D6-91D0-59DF-ED35-F9C2F00ACF86}" dt="2023-10-05T07:06:50.507" v="14"/>
          <ac:graphicFrameMkLst>
            <pc:docMk/>
            <pc:sldMk cId="4235558439" sldId="287"/>
            <ac:graphicFrameMk id="11" creationId="{F35CED65-E29A-0AA6-B1CE-1572A5915D9E}"/>
          </ac:graphicFrameMkLst>
        </pc:graphicFrameChg>
      </pc:sldChg>
      <pc:sldChg chg="addSp delSp modSp mod setBg">
        <pc:chgData name="Suraj Chopade" userId="S::suraj.chopade@bostoninstituteofanalytics.org::dcc44ee8-6a65-4538-a5e1-c87e14ca7a61" providerId="AD" clId="Web-{42A6E2D6-91D0-59DF-ED35-F9C2F00ACF86}" dt="2023-10-05T07:17:43.541" v="99" actId="1076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42A6E2D6-91D0-59DF-ED35-F9C2F00ACF86}" dt="2023-10-05T07:17:32.557" v="97" actId="20577"/>
          <ac:spMkLst>
            <pc:docMk/>
            <pc:sldMk cId="1726830" sldId="31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17:43.541" v="99" actId="1076"/>
          <ac:spMkLst>
            <pc:docMk/>
            <pc:sldMk cId="1726830" sldId="314"/>
            <ac:spMk id="9" creationId="{2FDADD92-4E39-7713-520E-D88B1D53A255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14" creationId="{231BF440-39FA-4087-84CC-2EEC0BBDAF29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16" creationId="{F04E4CBA-303B-48BD-8451-C2701CB0EEBF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18" creationId="{F6CA58B3-AFCC-4A40-9882-50D5080879B0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20" creationId="{75C56826-D4E5-42ED-8529-079651CB3005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22" creationId="{82095FCE-EF05-4443-B97A-85DEE3A5CA17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24" creationId="{CA00AE6B-AA30-4CF8-BA6F-339B780AD76C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7.525" v="93"/>
          <ac:spMkLst>
            <pc:docMk/>
            <pc:sldMk cId="1726830" sldId="314"/>
            <ac:spMk id="26" creationId="{D2B783EE-0239-4717-BBEA-8C9EAC61C824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7.525" v="93"/>
          <ac:spMkLst>
            <pc:docMk/>
            <pc:sldMk cId="1726830" sldId="314"/>
            <ac:spMk id="27" creationId="{A7B99495-F43F-4D80-A44F-2CB4764EB90B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7.525" v="93"/>
          <ac:spMkLst>
            <pc:docMk/>
            <pc:sldMk cId="1726830" sldId="314"/>
            <ac:spMk id="28" creationId="{70BEB1E7-2F88-40BC-B73D-42E5B6F80BFC}"/>
          </ac:spMkLst>
        </pc:spChg>
        <pc:picChg chg="add mod ord">
          <ac:chgData name="Suraj Chopade" userId="S::suraj.chopade@bostoninstituteofanalytics.org::dcc44ee8-6a65-4538-a5e1-c87e14ca7a61" providerId="AD" clId="Web-{42A6E2D6-91D0-59DF-ED35-F9C2F00ACF86}" dt="2023-10-05T07:17:36.479" v="98" actId="1076"/>
          <ac:picMkLst>
            <pc:docMk/>
            <pc:sldMk cId="1726830" sldId="314"/>
            <ac:picMk id="3" creationId="{A72BC3AD-E280-FE3B-7BCF-AAB945570761}"/>
          </ac:picMkLst>
        </pc:picChg>
        <pc:picChg chg="mod ord">
          <ac:chgData name="Suraj Chopade" userId="S::suraj.chopade@bostoninstituteofanalytics.org::dcc44ee8-6a65-4538-a5e1-c87e14ca7a61" providerId="AD" clId="Web-{42A6E2D6-91D0-59DF-ED35-F9C2F00ACF86}" dt="2023-10-05T07:17:17.525" v="93"/>
          <ac:picMkLst>
            <pc:docMk/>
            <pc:sldMk cId="1726830" sldId="314"/>
            <ac:picMk id="6" creationId="{00000000-0000-0000-0000-000000000000}"/>
          </ac:picMkLst>
        </pc:picChg>
        <pc:picChg chg="ord">
          <ac:chgData name="Suraj Chopade" userId="S::suraj.chopade@bostoninstituteofanalytics.org::dcc44ee8-6a65-4538-a5e1-c87e14ca7a61" providerId="AD" clId="Web-{42A6E2D6-91D0-59DF-ED35-F9C2F00ACF86}" dt="2023-10-05T07:17:17.525" v="93"/>
          <ac:picMkLst>
            <pc:docMk/>
            <pc:sldMk cId="1726830" sldId="314"/>
            <ac:picMk id="8" creationId="{00000000-0000-0000-0000-000000000000}"/>
          </ac:picMkLst>
        </pc:picChg>
        <pc:picChg chg="del">
          <ac:chgData name="Suraj Chopade" userId="S::suraj.chopade@bostoninstituteofanalytics.org::dcc44ee8-6a65-4538-a5e1-c87e14ca7a61" providerId="AD" clId="Web-{42A6E2D6-91D0-59DF-ED35-F9C2F00ACF86}" dt="2023-10-05T07:14:45.552" v="73"/>
          <ac:picMkLst>
            <pc:docMk/>
            <pc:sldMk cId="1726830" sldId="314"/>
            <ac:picMk id="15364" creationId="{CD64F499-172E-6C2B-794D-913EEE758973}"/>
          </ac:picMkLst>
        </pc:picChg>
      </pc:sldChg>
      <pc:sldChg chg="addSp modSp">
        <pc:chgData name="Suraj Chopade" userId="S::suraj.chopade@bostoninstituteofanalytics.org::dcc44ee8-6a65-4538-a5e1-c87e14ca7a61" providerId="AD" clId="Web-{42A6E2D6-91D0-59DF-ED35-F9C2F00ACF86}" dt="2023-10-05T08:36:34.471" v="980" actId="1076"/>
        <pc:sldMkLst>
          <pc:docMk/>
          <pc:sldMk cId="693713431" sldId="332"/>
        </pc:sldMkLst>
        <pc:spChg chg="mod">
          <ac:chgData name="Suraj Chopade" userId="S::suraj.chopade@bostoninstituteofanalytics.org::dcc44ee8-6a65-4538-a5e1-c87e14ca7a61" providerId="AD" clId="Web-{42A6E2D6-91D0-59DF-ED35-F9C2F00ACF86}" dt="2023-10-05T08:36:20.314" v="977" actId="1076"/>
          <ac:spMkLst>
            <pc:docMk/>
            <pc:sldMk cId="693713431" sldId="33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8:27:49.506" v="901" actId="1076"/>
          <ac:spMkLst>
            <pc:docMk/>
            <pc:sldMk cId="693713431" sldId="332"/>
            <ac:spMk id="3" creationId="{39A0719D-FF26-C8B0-15D7-26754E0CE008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8:36:34.471" v="980" actId="1076"/>
          <ac:picMkLst>
            <pc:docMk/>
            <pc:sldMk cId="693713431" sldId="332"/>
            <ac:picMk id="4" creationId="{80459A4B-5527-F2AA-2F2A-F5A24DCD1CCD}"/>
          </ac:picMkLst>
        </pc:picChg>
      </pc:sldChg>
      <pc:sldChg chg="modSp">
        <pc:chgData name="Suraj Chopade" userId="S::suraj.chopade@bostoninstituteofanalytics.org::dcc44ee8-6a65-4538-a5e1-c87e14ca7a61" providerId="AD" clId="Web-{42A6E2D6-91D0-59DF-ED35-F9C2F00ACF86}" dt="2023-10-05T08:58:10.412" v="1342" actId="20577"/>
        <pc:sldMkLst>
          <pc:docMk/>
          <pc:sldMk cId="4254827648" sldId="333"/>
        </pc:sldMkLst>
        <pc:spChg chg="mod">
          <ac:chgData name="Suraj Chopade" userId="S::suraj.chopade@bostoninstituteofanalytics.org::dcc44ee8-6a65-4538-a5e1-c87e14ca7a61" providerId="AD" clId="Web-{42A6E2D6-91D0-59DF-ED35-F9C2F00ACF86}" dt="2023-10-05T08:58:10.412" v="1342" actId="20577"/>
          <ac:spMkLst>
            <pc:docMk/>
            <pc:sldMk cId="4254827648" sldId="33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8:55:58.768" v="1298" actId="1076"/>
          <ac:spMkLst>
            <pc:docMk/>
            <pc:sldMk cId="4254827648" sldId="333"/>
            <ac:spMk id="3" creationId="{39A0719D-FF26-C8B0-15D7-26754E0CE008}"/>
          </ac:spMkLst>
        </pc:spChg>
      </pc:sldChg>
      <pc:sldChg chg="modSp del">
        <pc:chgData name="Suraj Chopade" userId="S::suraj.chopade@bostoninstituteofanalytics.org::dcc44ee8-6a65-4538-a5e1-c87e14ca7a61" providerId="AD" clId="Web-{42A6E2D6-91D0-59DF-ED35-F9C2F00ACF86}" dt="2023-10-05T10:24:25.338" v="1742"/>
        <pc:sldMkLst>
          <pc:docMk/>
          <pc:sldMk cId="1495372664" sldId="334"/>
        </pc:sldMkLst>
        <pc:spChg chg="mod">
          <ac:chgData name="Suraj Chopade" userId="S::suraj.chopade@bostoninstituteofanalytics.org::dcc44ee8-6a65-4538-a5e1-c87e14ca7a61" providerId="AD" clId="Web-{42A6E2D6-91D0-59DF-ED35-F9C2F00ACF86}" dt="2023-10-05T10:03:53.342" v="1741" actId="20577"/>
          <ac:spMkLst>
            <pc:docMk/>
            <pc:sldMk cId="1495372664" sldId="334"/>
            <ac:spMk id="3" creationId="{39A0719D-FF26-C8B0-15D7-26754E0CE008}"/>
          </ac:spMkLst>
        </pc:spChg>
      </pc:sldChg>
      <pc:sldChg chg="del">
        <pc:chgData name="Suraj Chopade" userId="S::suraj.chopade@bostoninstituteofanalytics.org::dcc44ee8-6a65-4538-a5e1-c87e14ca7a61" providerId="AD" clId="Web-{42A6E2D6-91D0-59DF-ED35-F9C2F00ACF86}" dt="2023-10-05T09:49:55.300" v="1605"/>
        <pc:sldMkLst>
          <pc:docMk/>
          <pc:sldMk cId="2391541824" sldId="335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604"/>
        <pc:sldMkLst>
          <pc:docMk/>
          <pc:sldMk cId="3716890899" sldId="336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601"/>
        <pc:sldMkLst>
          <pc:docMk/>
          <pc:sldMk cId="1795554002" sldId="337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600"/>
        <pc:sldMkLst>
          <pc:docMk/>
          <pc:sldMk cId="2148243153" sldId="338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603"/>
        <pc:sldMkLst>
          <pc:docMk/>
          <pc:sldMk cId="2285600836" sldId="339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602"/>
        <pc:sldMkLst>
          <pc:docMk/>
          <pc:sldMk cId="208652236" sldId="340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599"/>
        <pc:sldMkLst>
          <pc:docMk/>
          <pc:sldMk cId="2546236837" sldId="341"/>
        </pc:sldMkLst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7:25:43.852" v="169" actId="1076"/>
        <pc:sldMkLst>
          <pc:docMk/>
          <pc:sldMk cId="3709622772" sldId="342"/>
        </pc:sldMkLst>
        <pc:spChg chg="mod">
          <ac:chgData name="Suraj Chopade" userId="S::suraj.chopade@bostoninstituteofanalytics.org::dcc44ee8-6a65-4538-a5e1-c87e14ca7a61" providerId="AD" clId="Web-{42A6E2D6-91D0-59DF-ED35-F9C2F00ACF86}" dt="2023-10-05T07:25:11.210" v="163" actId="20577"/>
          <ac:spMkLst>
            <pc:docMk/>
            <pc:sldMk cId="3709622772" sldId="34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18:48.965" v="104" actId="1076"/>
          <ac:spMkLst>
            <pc:docMk/>
            <pc:sldMk cId="3709622772" sldId="34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7:19:42.810" v="119"/>
          <ac:picMkLst>
            <pc:docMk/>
            <pc:sldMk cId="3709622772" sldId="342"/>
            <ac:picMk id="3" creationId="{A72BC3AD-E280-FE3B-7BCF-AAB945570761}"/>
          </ac:picMkLst>
        </pc:picChg>
        <pc:picChg chg="add mod">
          <ac:chgData name="Suraj Chopade" userId="S::suraj.chopade@bostoninstituteofanalytics.org::dcc44ee8-6a65-4538-a5e1-c87e14ca7a61" providerId="AD" clId="Web-{42A6E2D6-91D0-59DF-ED35-F9C2F00ACF86}" dt="2023-10-05T07:25:43.852" v="169" actId="1076"/>
          <ac:picMkLst>
            <pc:docMk/>
            <pc:sldMk cId="3709622772" sldId="342"/>
            <ac:picMk id="4" creationId="{3D9DFF31-940B-B7E4-0D73-1911D551E929}"/>
          </ac:picMkLst>
        </pc:pic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7:27:51.246" v="178" actId="20577"/>
        <pc:sldMkLst>
          <pc:docMk/>
          <pc:sldMk cId="998055449" sldId="343"/>
        </pc:sldMkLst>
        <pc:spChg chg="mod">
          <ac:chgData name="Suraj Chopade" userId="S::suraj.chopade@bostoninstituteofanalytics.org::dcc44ee8-6a65-4538-a5e1-c87e14ca7a61" providerId="AD" clId="Web-{42A6E2D6-91D0-59DF-ED35-F9C2F00ACF86}" dt="2023-10-05T07:27:51.246" v="178" actId="20577"/>
          <ac:spMkLst>
            <pc:docMk/>
            <pc:sldMk cId="998055449" sldId="343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7:29:43.937" v="199" actId="14100"/>
        <pc:sldMkLst>
          <pc:docMk/>
          <pc:sldMk cId="3211538988" sldId="344"/>
        </pc:sldMkLst>
        <pc:spChg chg="mod">
          <ac:chgData name="Suraj Chopade" userId="S::suraj.chopade@bostoninstituteofanalytics.org::dcc44ee8-6a65-4538-a5e1-c87e14ca7a61" providerId="AD" clId="Web-{42A6E2D6-91D0-59DF-ED35-F9C2F00ACF86}" dt="2023-10-05T07:29:43.937" v="199" actId="14100"/>
          <ac:spMkLst>
            <pc:docMk/>
            <pc:sldMk cId="3211538988" sldId="344"/>
            <ac:spMk id="2" creationId="{F7761F45-99CF-5094-8BAE-64DDA34139B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7:36:43.433" v="246" actId="1076"/>
        <pc:sldMkLst>
          <pc:docMk/>
          <pc:sldMk cId="1589054290" sldId="345"/>
        </pc:sldMkLst>
        <pc:spChg chg="mod">
          <ac:chgData name="Suraj Chopade" userId="S::suraj.chopade@bostoninstituteofanalytics.org::dcc44ee8-6a65-4538-a5e1-c87e14ca7a61" providerId="AD" clId="Web-{42A6E2D6-91D0-59DF-ED35-F9C2F00ACF86}" dt="2023-10-05T07:36:40.761" v="245" actId="1076"/>
          <ac:spMkLst>
            <pc:docMk/>
            <pc:sldMk cId="1589054290" sldId="34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30:33.376" v="207" actId="1076"/>
          <ac:spMkLst>
            <pc:docMk/>
            <pc:sldMk cId="1589054290" sldId="345"/>
            <ac:spMk id="9" creationId="{2FDADD92-4E39-7713-520E-D88B1D53A255}"/>
          </ac:spMkLst>
        </pc:spChg>
        <pc:picChg chg="add del mod">
          <ac:chgData name="Suraj Chopade" userId="S::suraj.chopade@bostoninstituteofanalytics.org::dcc44ee8-6a65-4538-a5e1-c87e14ca7a61" providerId="AD" clId="Web-{42A6E2D6-91D0-59DF-ED35-F9C2F00ACF86}" dt="2023-10-05T07:35:55.776" v="231"/>
          <ac:picMkLst>
            <pc:docMk/>
            <pc:sldMk cId="1589054290" sldId="345"/>
            <ac:picMk id="3" creationId="{DCC0766E-CE35-A472-7D59-D808B3C60826}"/>
          </ac:picMkLst>
        </pc:picChg>
        <pc:picChg chg="add mod">
          <ac:chgData name="Suraj Chopade" userId="S::suraj.chopade@bostoninstituteofanalytics.org::dcc44ee8-6a65-4538-a5e1-c87e14ca7a61" providerId="AD" clId="Web-{42A6E2D6-91D0-59DF-ED35-F9C2F00ACF86}" dt="2023-10-05T07:36:43.433" v="246" actId="1076"/>
          <ac:picMkLst>
            <pc:docMk/>
            <pc:sldMk cId="1589054290" sldId="345"/>
            <ac:picMk id="4" creationId="{F4D7C8F8-A026-DE24-CB5E-BF7312A9E7AB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42A6E2D6-91D0-59DF-ED35-F9C2F00ACF86}" dt="2023-10-05T07:42:54.928" v="318" actId="20577"/>
        <pc:sldMkLst>
          <pc:docMk/>
          <pc:sldMk cId="2822367668" sldId="346"/>
        </pc:sldMkLst>
        <pc:spChg chg="mod">
          <ac:chgData name="Suraj Chopade" userId="S::suraj.chopade@bostoninstituteofanalytics.org::dcc44ee8-6a65-4538-a5e1-c87e14ca7a61" providerId="AD" clId="Web-{42A6E2D6-91D0-59DF-ED35-F9C2F00ACF86}" dt="2023-10-05T07:42:54.928" v="318" actId="20577"/>
          <ac:spMkLst>
            <pc:docMk/>
            <pc:sldMk cId="2822367668" sldId="34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42:44.475" v="311" actId="1076"/>
          <ac:spMkLst>
            <pc:docMk/>
            <pc:sldMk cId="2822367668" sldId="346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7:37:07.965" v="248"/>
          <ac:picMkLst>
            <pc:docMk/>
            <pc:sldMk cId="2822367668" sldId="346"/>
            <ac:picMk id="4" creationId="{F4D7C8F8-A026-DE24-CB5E-BF7312A9E7AB}"/>
          </ac:picMkLst>
        </pc:pic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7:43:19.695" v="327" actId="20577"/>
        <pc:sldMkLst>
          <pc:docMk/>
          <pc:sldMk cId="2851047092" sldId="347"/>
        </pc:sldMkLst>
        <pc:spChg chg="mod">
          <ac:chgData name="Suraj Chopade" userId="S::suraj.chopade@bostoninstituteofanalytics.org::dcc44ee8-6a65-4538-a5e1-c87e14ca7a61" providerId="AD" clId="Web-{42A6E2D6-91D0-59DF-ED35-F9C2F00ACF86}" dt="2023-10-05T07:43:19.695" v="327" actId="20577"/>
          <ac:spMkLst>
            <pc:docMk/>
            <pc:sldMk cId="2851047092" sldId="347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43:14.710" v="325" actId="1076"/>
          <ac:spMkLst>
            <pc:docMk/>
            <pc:sldMk cId="2851047092" sldId="347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7:49:32.455" v="458" actId="20577"/>
        <pc:sldMkLst>
          <pc:docMk/>
          <pc:sldMk cId="2195828354" sldId="348"/>
        </pc:sldMkLst>
        <pc:spChg chg="mod">
          <ac:chgData name="Suraj Chopade" userId="S::suraj.chopade@bostoninstituteofanalytics.org::dcc44ee8-6a65-4538-a5e1-c87e14ca7a61" providerId="AD" clId="Web-{42A6E2D6-91D0-59DF-ED35-F9C2F00ACF86}" dt="2023-10-05T07:49:32.455" v="458" actId="20577"/>
          <ac:spMkLst>
            <pc:docMk/>
            <pc:sldMk cId="2195828354" sldId="34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43:54.446" v="336" actId="1076"/>
          <ac:spMkLst>
            <pc:docMk/>
            <pc:sldMk cId="2195828354" sldId="348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9:50:40.473" v="1607" actId="20577"/>
        <pc:sldMkLst>
          <pc:docMk/>
          <pc:sldMk cId="2280237744" sldId="349"/>
        </pc:sldMkLst>
        <pc:spChg chg="mod">
          <ac:chgData name="Suraj Chopade" userId="S::suraj.chopade@bostoninstituteofanalytics.org::dcc44ee8-6a65-4538-a5e1-c87e14ca7a61" providerId="AD" clId="Web-{42A6E2D6-91D0-59DF-ED35-F9C2F00ACF86}" dt="2023-10-05T09:50:40.473" v="1607" actId="20577"/>
          <ac:spMkLst>
            <pc:docMk/>
            <pc:sldMk cId="2280237744" sldId="349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7:52:53.039" v="488" actId="20577"/>
        <pc:sldMkLst>
          <pc:docMk/>
          <pc:sldMk cId="1145284372" sldId="350"/>
        </pc:sldMkLst>
        <pc:spChg chg="mod">
          <ac:chgData name="Suraj Chopade" userId="S::suraj.chopade@bostoninstituteofanalytics.org::dcc44ee8-6a65-4538-a5e1-c87e14ca7a61" providerId="AD" clId="Web-{42A6E2D6-91D0-59DF-ED35-F9C2F00ACF86}" dt="2023-10-05T07:52:53.039" v="488" actId="20577"/>
          <ac:spMkLst>
            <pc:docMk/>
            <pc:sldMk cId="1145284372" sldId="35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51:55.631" v="471" actId="1076"/>
          <ac:spMkLst>
            <pc:docMk/>
            <pc:sldMk cId="1145284372" sldId="350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42A6E2D6-91D0-59DF-ED35-F9C2F00ACF86}" dt="2023-10-05T08:09:44.225" v="685" actId="20577"/>
        <pc:sldMkLst>
          <pc:docMk/>
          <pc:sldMk cId="3488034501" sldId="351"/>
        </pc:sldMkLst>
        <pc:spChg chg="mod">
          <ac:chgData name="Suraj Chopade" userId="S::suraj.chopade@bostoninstituteofanalytics.org::dcc44ee8-6a65-4538-a5e1-c87e14ca7a61" providerId="AD" clId="Web-{42A6E2D6-91D0-59DF-ED35-F9C2F00ACF86}" dt="2023-10-05T08:05:41.718" v="676" actId="1076"/>
          <ac:spMkLst>
            <pc:docMk/>
            <pc:sldMk cId="3488034501" sldId="351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42A6E2D6-91D0-59DF-ED35-F9C2F00ACF86}" dt="2023-10-05T08:09:44.225" v="685" actId="20577"/>
          <ac:spMkLst>
            <pc:docMk/>
            <pc:sldMk cId="3488034501" sldId="351"/>
            <ac:spMk id="3" creationId="{4D3054B6-E84C-8E2C-CFFC-073DB3A2F15B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57:52.173" v="498" actId="14100"/>
          <ac:spMkLst>
            <pc:docMk/>
            <pc:sldMk cId="3488034501" sldId="351"/>
            <ac:spMk id="9" creationId="{2FDADD92-4E39-7713-520E-D88B1D53A255}"/>
          </ac:spMkLst>
        </pc:spChg>
      </pc:sldChg>
      <pc:sldChg chg="modSp add ord replId">
        <pc:chgData name="Suraj Chopade" userId="S::suraj.chopade@bostoninstituteofanalytics.org::dcc44ee8-6a65-4538-a5e1-c87e14ca7a61" providerId="AD" clId="Web-{42A6E2D6-91D0-59DF-ED35-F9C2F00ACF86}" dt="2023-10-05T08:14:30.811" v="776" actId="1076"/>
        <pc:sldMkLst>
          <pc:docMk/>
          <pc:sldMk cId="3822785467" sldId="352"/>
        </pc:sldMkLst>
        <pc:spChg chg="mod">
          <ac:chgData name="Suraj Chopade" userId="S::suraj.chopade@bostoninstituteofanalytics.org::dcc44ee8-6a65-4538-a5e1-c87e14ca7a61" providerId="AD" clId="Web-{42A6E2D6-91D0-59DF-ED35-F9C2F00ACF86}" dt="2023-10-05T08:14:30.811" v="776" actId="1076"/>
          <ac:spMkLst>
            <pc:docMk/>
            <pc:sldMk cId="3822785467" sldId="35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8:11:24.821" v="701" actId="1076"/>
          <ac:spMkLst>
            <pc:docMk/>
            <pc:sldMk cId="3822785467" sldId="352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42A6E2D6-91D0-59DF-ED35-F9C2F00ACF86}" dt="2023-10-05T08:21:29.714" v="875" actId="1076"/>
        <pc:sldMkLst>
          <pc:docMk/>
          <pc:sldMk cId="2383408920" sldId="353"/>
        </pc:sldMkLst>
        <pc:spChg chg="mod">
          <ac:chgData name="Suraj Chopade" userId="S::suraj.chopade@bostoninstituteofanalytics.org::dcc44ee8-6a65-4538-a5e1-c87e14ca7a61" providerId="AD" clId="Web-{42A6E2D6-91D0-59DF-ED35-F9C2F00ACF86}" dt="2023-10-05T08:21:10.229" v="870" actId="20577"/>
          <ac:spMkLst>
            <pc:docMk/>
            <pc:sldMk cId="2383408920" sldId="35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8:21:29.714" v="875" actId="1076"/>
          <ac:spMkLst>
            <pc:docMk/>
            <pc:sldMk cId="2383408920" sldId="353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8:21:17.073" v="871" actId="1076"/>
          <ac:picMkLst>
            <pc:docMk/>
            <pc:sldMk cId="2383408920" sldId="353"/>
            <ac:picMk id="3" creationId="{9266A67D-1211-8D25-D282-DAB5A15CC935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8:39:32.226" v="985" actId="1076"/>
        <pc:sldMkLst>
          <pc:docMk/>
          <pc:sldMk cId="1637956367" sldId="354"/>
        </pc:sldMkLst>
        <pc:spChg chg="mod">
          <ac:chgData name="Suraj Chopade" userId="S::suraj.chopade@bostoninstituteofanalytics.org::dcc44ee8-6a65-4538-a5e1-c87e14ca7a61" providerId="AD" clId="Web-{42A6E2D6-91D0-59DF-ED35-F9C2F00ACF86}" dt="2023-10-05T08:36:15.830" v="976" actId="1076"/>
          <ac:spMkLst>
            <pc:docMk/>
            <pc:sldMk cId="1637956367" sldId="354"/>
            <ac:spMk id="2" creationId="{F7761F45-99CF-5094-8BAE-64DDA34139B5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8:34:42.859" v="952"/>
          <ac:picMkLst>
            <pc:docMk/>
            <pc:sldMk cId="1637956367" sldId="354"/>
            <ac:picMk id="4" creationId="{80459A4B-5527-F2AA-2F2A-F5A24DCD1CCD}"/>
          </ac:picMkLst>
        </pc:picChg>
        <pc:picChg chg="add mod">
          <ac:chgData name="Suraj Chopade" userId="S::suraj.chopade@bostoninstituteofanalytics.org::dcc44ee8-6a65-4538-a5e1-c87e14ca7a61" providerId="AD" clId="Web-{42A6E2D6-91D0-59DF-ED35-F9C2F00ACF86}" dt="2023-10-05T08:39:32.226" v="985" actId="1076"/>
          <ac:picMkLst>
            <pc:docMk/>
            <pc:sldMk cId="1637956367" sldId="354"/>
            <ac:picMk id="5" creationId="{7E4F4B43-5A1D-64AD-BC9E-B0FDD18FA44A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8:43:03.435" v="1026" actId="1076"/>
        <pc:sldMkLst>
          <pc:docMk/>
          <pc:sldMk cId="543563370" sldId="355"/>
        </pc:sldMkLst>
        <pc:spChg chg="mod">
          <ac:chgData name="Suraj Chopade" userId="S::suraj.chopade@bostoninstituteofanalytics.org::dcc44ee8-6a65-4538-a5e1-c87e14ca7a61" providerId="AD" clId="Web-{42A6E2D6-91D0-59DF-ED35-F9C2F00ACF86}" dt="2023-10-05T08:41:28.432" v="1019" actId="14100"/>
          <ac:spMkLst>
            <pc:docMk/>
            <pc:sldMk cId="543563370" sldId="355"/>
            <ac:spMk id="2" creationId="{F7761F45-99CF-5094-8BAE-64DDA34139B5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8:43:03.435" v="1026" actId="1076"/>
          <ac:picMkLst>
            <pc:docMk/>
            <pc:sldMk cId="543563370" sldId="355"/>
            <ac:picMk id="4" creationId="{B19FA76C-6B7F-37AF-B2E5-C51412A12D08}"/>
          </ac:picMkLst>
        </pc:picChg>
        <pc:picChg chg="del">
          <ac:chgData name="Suraj Chopade" userId="S::suraj.chopade@bostoninstituteofanalytics.org::dcc44ee8-6a65-4538-a5e1-c87e14ca7a61" providerId="AD" clId="Web-{42A6E2D6-91D0-59DF-ED35-F9C2F00ACF86}" dt="2023-10-05T08:41:19.573" v="1018"/>
          <ac:picMkLst>
            <pc:docMk/>
            <pc:sldMk cId="543563370" sldId="355"/>
            <ac:picMk id="5" creationId="{7E4F4B43-5A1D-64AD-BC9E-B0FDD18FA44A}"/>
          </ac:picMkLst>
        </pc:picChg>
        <pc:picChg chg="mod">
          <ac:chgData name="Suraj Chopade" userId="S::suraj.chopade@bostoninstituteofanalytics.org::dcc44ee8-6a65-4538-a5e1-c87e14ca7a61" providerId="AD" clId="Web-{42A6E2D6-91D0-59DF-ED35-F9C2F00ACF86}" dt="2023-10-05T08:40:58.541" v="1010" actId="1076"/>
          <ac:picMkLst>
            <pc:docMk/>
            <pc:sldMk cId="543563370" sldId="355"/>
            <ac:picMk id="6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8:54:35.047" v="1288"/>
        <pc:sldMkLst>
          <pc:docMk/>
          <pc:sldMk cId="3509703634" sldId="356"/>
        </pc:sldMkLst>
        <pc:spChg chg="del mod">
          <ac:chgData name="Suraj Chopade" userId="S::suraj.chopade@bostoninstituteofanalytics.org::dcc44ee8-6a65-4538-a5e1-c87e14ca7a61" providerId="AD" clId="Web-{42A6E2D6-91D0-59DF-ED35-F9C2F00ACF86}" dt="2023-10-05T08:46:05.549" v="1043"/>
          <ac:spMkLst>
            <pc:docMk/>
            <pc:sldMk cId="3509703634" sldId="35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8:45:30.923" v="1038" actId="20577"/>
          <ac:spMkLst>
            <pc:docMk/>
            <pc:sldMk cId="3509703634" sldId="356"/>
            <ac:spMk id="3" creationId="{39A0719D-FF26-C8B0-15D7-26754E0CE008}"/>
          </ac:spMkLst>
        </pc:spChg>
        <pc:spChg chg="add del mod">
          <ac:chgData name="Suraj Chopade" userId="S::suraj.chopade@bostoninstituteofanalytics.org::dcc44ee8-6a65-4538-a5e1-c87e14ca7a61" providerId="AD" clId="Web-{42A6E2D6-91D0-59DF-ED35-F9C2F00ACF86}" dt="2023-10-05T08:48:18.834" v="1069"/>
          <ac:spMkLst>
            <pc:docMk/>
            <pc:sldMk cId="3509703634" sldId="356"/>
            <ac:spMk id="7" creationId="{9E5539D1-E91F-3D94-4D27-13CE321AB02E}"/>
          </ac:spMkLst>
        </pc:spChg>
        <pc:graphicFrameChg chg="add mod modGraphic">
          <ac:chgData name="Suraj Chopade" userId="S::suraj.chopade@bostoninstituteofanalytics.org::dcc44ee8-6a65-4538-a5e1-c87e14ca7a61" providerId="AD" clId="Web-{42A6E2D6-91D0-59DF-ED35-F9C2F00ACF86}" dt="2023-10-05T08:54:35.047" v="1288"/>
          <ac:graphicFrameMkLst>
            <pc:docMk/>
            <pc:sldMk cId="3509703634" sldId="356"/>
            <ac:graphicFrameMk id="5" creationId="{6BB52B11-AD8D-72AA-A637-AAAA2EF361D0}"/>
          </ac:graphicFrameMkLst>
        </pc:graphicFrameChg>
        <pc:picChg chg="del">
          <ac:chgData name="Suraj Chopade" userId="S::suraj.chopade@bostoninstituteofanalytics.org::dcc44ee8-6a65-4538-a5e1-c87e14ca7a61" providerId="AD" clId="Web-{42A6E2D6-91D0-59DF-ED35-F9C2F00ACF86}" dt="2023-10-05T08:45:35.470" v="1039"/>
          <ac:picMkLst>
            <pc:docMk/>
            <pc:sldMk cId="3509703634" sldId="356"/>
            <ac:picMk id="4" creationId="{B19FA76C-6B7F-37AF-B2E5-C51412A12D08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42A6E2D6-91D0-59DF-ED35-F9C2F00ACF86}" dt="2023-10-05T09:08:06.225" v="1391" actId="1076"/>
        <pc:sldMkLst>
          <pc:docMk/>
          <pc:sldMk cId="3979241048" sldId="357"/>
        </pc:sldMkLst>
        <pc:spChg chg="mod">
          <ac:chgData name="Suraj Chopade" userId="S::suraj.chopade@bostoninstituteofanalytics.org::dcc44ee8-6a65-4538-a5e1-c87e14ca7a61" providerId="AD" clId="Web-{42A6E2D6-91D0-59DF-ED35-F9C2F00ACF86}" dt="2023-10-05T09:08:06.225" v="1391" actId="1076"/>
          <ac:spMkLst>
            <pc:docMk/>
            <pc:sldMk cId="3979241048" sldId="357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06:15.410" v="1354" actId="1076"/>
          <ac:spMkLst>
            <pc:docMk/>
            <pc:sldMk cId="3979241048" sldId="357"/>
            <ac:spMk id="3" creationId="{39A0719D-FF26-C8B0-15D7-26754E0CE008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9:07:58.584" v="1390" actId="1076"/>
          <ac:picMkLst>
            <pc:docMk/>
            <pc:sldMk cId="3979241048" sldId="357"/>
            <ac:picMk id="4" creationId="{EFC4D815-8933-B295-F110-AAFD63235D8F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42A6E2D6-91D0-59DF-ED35-F9C2F00ACF86}" dt="2023-10-05T09:12:13.716" v="1446" actId="20577"/>
        <pc:sldMkLst>
          <pc:docMk/>
          <pc:sldMk cId="1574886388" sldId="358"/>
        </pc:sldMkLst>
        <pc:spChg chg="mod">
          <ac:chgData name="Suraj Chopade" userId="S::suraj.chopade@bostoninstituteofanalytics.org::dcc44ee8-6a65-4538-a5e1-c87e14ca7a61" providerId="AD" clId="Web-{42A6E2D6-91D0-59DF-ED35-F9C2F00ACF86}" dt="2023-10-05T09:12:13.716" v="1446" actId="20577"/>
          <ac:spMkLst>
            <pc:docMk/>
            <pc:sldMk cId="1574886388" sldId="35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09:28.634" v="1407" actId="20577"/>
          <ac:spMkLst>
            <pc:docMk/>
            <pc:sldMk cId="1574886388" sldId="358"/>
            <ac:spMk id="3" creationId="{39A0719D-FF26-C8B0-15D7-26754E0CE008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9:08:21.569" v="1393"/>
          <ac:picMkLst>
            <pc:docMk/>
            <pc:sldMk cId="1574886388" sldId="358"/>
            <ac:picMk id="4" creationId="{EFC4D815-8933-B295-F110-AAFD63235D8F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42A6E2D6-91D0-59DF-ED35-F9C2F00ACF86}" dt="2023-10-05T09:44:02.210" v="1506" actId="1076"/>
        <pc:sldMkLst>
          <pc:docMk/>
          <pc:sldMk cId="3275230534" sldId="359"/>
        </pc:sldMkLst>
        <pc:spChg chg="mod">
          <ac:chgData name="Suraj Chopade" userId="S::suraj.chopade@bostoninstituteofanalytics.org::dcc44ee8-6a65-4538-a5e1-c87e14ca7a61" providerId="AD" clId="Web-{42A6E2D6-91D0-59DF-ED35-F9C2F00ACF86}" dt="2023-10-05T09:14:00.094" v="1483" actId="20577"/>
          <ac:spMkLst>
            <pc:docMk/>
            <pc:sldMk cId="3275230534" sldId="35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13:23.437" v="1469" actId="1076"/>
          <ac:spMkLst>
            <pc:docMk/>
            <pc:sldMk cId="3275230534" sldId="359"/>
            <ac:spMk id="3" creationId="{39A0719D-FF26-C8B0-15D7-26754E0CE008}"/>
          </ac:spMkLst>
        </pc:spChg>
        <pc:spChg chg="add mod">
          <ac:chgData name="Suraj Chopade" userId="S::suraj.chopade@bostoninstituteofanalytics.org::dcc44ee8-6a65-4538-a5e1-c87e14ca7a61" providerId="AD" clId="Web-{42A6E2D6-91D0-59DF-ED35-F9C2F00ACF86}" dt="2023-10-05T09:14:38.736" v="1501" actId="1076"/>
          <ac:spMkLst>
            <pc:docMk/>
            <pc:sldMk cId="3275230534" sldId="359"/>
            <ac:spMk id="4" creationId="{551DFAF4-BC8F-2B04-1FB7-4B2FC318AB97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9:44:02.210" v="1506" actId="1076"/>
          <ac:picMkLst>
            <pc:docMk/>
            <pc:sldMk cId="3275230534" sldId="359"/>
            <ac:picMk id="5" creationId="{1EAE1B0A-7F9F-373C-3C38-DE2E111E7237}"/>
          </ac:picMkLst>
        </pc:picChg>
      </pc:sldChg>
      <pc:sldChg chg="addSp delSp modSp add mod ord replId setBg">
        <pc:chgData name="Suraj Chopade" userId="S::suraj.chopade@bostoninstituteofanalytics.org::dcc44ee8-6a65-4538-a5e1-c87e14ca7a61" providerId="AD" clId="Web-{42A6E2D6-91D0-59DF-ED35-F9C2F00ACF86}" dt="2023-10-05T09:48:58.595" v="1597"/>
        <pc:sldMkLst>
          <pc:docMk/>
          <pc:sldMk cId="3209345293" sldId="360"/>
        </pc:sldMkLst>
        <pc:spChg chg="ord">
          <ac:chgData name="Suraj Chopade" userId="S::suraj.chopade@bostoninstituteofanalytics.org::dcc44ee8-6a65-4538-a5e1-c87e14ca7a61" providerId="AD" clId="Web-{42A6E2D6-91D0-59DF-ED35-F9C2F00ACF86}" dt="2023-10-05T09:46:05.042" v="1540"/>
          <ac:spMkLst>
            <pc:docMk/>
            <pc:sldMk cId="3209345293" sldId="36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46:05.042" v="1540"/>
          <ac:spMkLst>
            <pc:docMk/>
            <pc:sldMk cId="3209345293" sldId="360"/>
            <ac:spMk id="3" creationId="{39A0719D-FF26-C8B0-15D7-26754E0CE008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46:05.042" v="1540"/>
          <ac:spMkLst>
            <pc:docMk/>
            <pc:sldMk cId="3209345293" sldId="360"/>
            <ac:spMk id="4" creationId="{551DFAF4-BC8F-2B04-1FB7-4B2FC318AB97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9:46:05.042" v="1540"/>
          <ac:spMkLst>
            <pc:docMk/>
            <pc:sldMk cId="3209345293" sldId="360"/>
            <ac:spMk id="13" creationId="{8761DDFE-071F-4200-B0AA-394476C2D2D6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9:44:37.758" v="1520"/>
          <ac:picMkLst>
            <pc:docMk/>
            <pc:sldMk cId="3209345293" sldId="360"/>
            <ac:picMk id="5" creationId="{1EAE1B0A-7F9F-373C-3C38-DE2E111E7237}"/>
          </ac:picMkLst>
        </pc:picChg>
        <pc:picChg chg="mod ord">
          <ac:chgData name="Suraj Chopade" userId="S::suraj.chopade@bostoninstituteofanalytics.org::dcc44ee8-6a65-4538-a5e1-c87e14ca7a61" providerId="AD" clId="Web-{42A6E2D6-91D0-59DF-ED35-F9C2F00ACF86}" dt="2023-10-05T09:46:05.042" v="1540"/>
          <ac:picMkLst>
            <pc:docMk/>
            <pc:sldMk cId="3209345293" sldId="360"/>
            <ac:picMk id="6" creationId="{00000000-0000-0000-0000-000000000000}"/>
          </ac:picMkLst>
        </pc:picChg>
        <pc:picChg chg="add mod">
          <ac:chgData name="Suraj Chopade" userId="S::suraj.chopade@bostoninstituteofanalytics.org::dcc44ee8-6a65-4538-a5e1-c87e14ca7a61" providerId="AD" clId="Web-{42A6E2D6-91D0-59DF-ED35-F9C2F00ACF86}" dt="2023-10-05T09:46:17.933" v="1544" actId="1076"/>
          <ac:picMkLst>
            <pc:docMk/>
            <pc:sldMk cId="3209345293" sldId="360"/>
            <ac:picMk id="7" creationId="{6D118B6B-082D-EACF-A288-08D74EC5D731}"/>
          </ac:picMkLst>
        </pc:picChg>
        <pc:picChg chg="ord">
          <ac:chgData name="Suraj Chopade" userId="S::suraj.chopade@bostoninstituteofanalytics.org::dcc44ee8-6a65-4538-a5e1-c87e14ca7a61" providerId="AD" clId="Web-{42A6E2D6-91D0-59DF-ED35-F9C2F00ACF86}" dt="2023-10-05T09:46:05.042" v="1540"/>
          <ac:picMkLst>
            <pc:docMk/>
            <pc:sldMk cId="3209345293" sldId="360"/>
            <ac:picMk id="8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9:48:37.375" v="1595" actId="1076"/>
        <pc:sldMkLst>
          <pc:docMk/>
          <pc:sldMk cId="3052401839" sldId="361"/>
        </pc:sldMkLst>
        <pc:spChg chg="mod">
          <ac:chgData name="Suraj Chopade" userId="S::suraj.chopade@bostoninstituteofanalytics.org::dcc44ee8-6a65-4538-a5e1-c87e14ca7a61" providerId="AD" clId="Web-{42A6E2D6-91D0-59DF-ED35-F9C2F00ACF86}" dt="2023-10-05T09:47:49.593" v="1590" actId="20577"/>
          <ac:spMkLst>
            <pc:docMk/>
            <pc:sldMk cId="3052401839" sldId="361"/>
            <ac:spMk id="4" creationId="{551DFAF4-BC8F-2B04-1FB7-4B2FC318AB97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9:48:37.375" v="1595" actId="1076"/>
          <ac:picMkLst>
            <pc:docMk/>
            <pc:sldMk cId="3052401839" sldId="361"/>
            <ac:picMk id="5" creationId="{16B7DB54-D2DD-FB41-6E6B-12077935D93C}"/>
          </ac:picMkLst>
        </pc:picChg>
        <pc:picChg chg="mod">
          <ac:chgData name="Suraj Chopade" userId="S::suraj.chopade@bostoninstituteofanalytics.org::dcc44ee8-6a65-4538-a5e1-c87e14ca7a61" providerId="AD" clId="Web-{42A6E2D6-91D0-59DF-ED35-F9C2F00ACF86}" dt="2023-10-05T09:46:50.325" v="1554" actId="1076"/>
          <ac:picMkLst>
            <pc:docMk/>
            <pc:sldMk cId="3052401839" sldId="361"/>
            <ac:picMk id="6" creationId="{00000000-0000-0000-0000-000000000000}"/>
          </ac:picMkLst>
        </pc:picChg>
        <pc:picChg chg="del">
          <ac:chgData name="Suraj Chopade" userId="S::suraj.chopade@bostoninstituteofanalytics.org::dcc44ee8-6a65-4538-a5e1-c87e14ca7a61" providerId="AD" clId="Web-{42A6E2D6-91D0-59DF-ED35-F9C2F00ACF86}" dt="2023-10-05T09:47:50.671" v="1591"/>
          <ac:picMkLst>
            <pc:docMk/>
            <pc:sldMk cId="3052401839" sldId="361"/>
            <ac:picMk id="7" creationId="{6D118B6B-082D-EACF-A288-08D74EC5D731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42A6E2D6-91D0-59DF-ED35-F9C2F00ACF86}" dt="2023-10-05T09:55:15.310" v="1645" actId="1076"/>
        <pc:sldMkLst>
          <pc:docMk/>
          <pc:sldMk cId="1604005518" sldId="362"/>
        </pc:sldMkLst>
        <pc:spChg chg="mod">
          <ac:chgData name="Suraj Chopade" userId="S::suraj.chopade@bostoninstituteofanalytics.org::dcc44ee8-6a65-4538-a5e1-c87e14ca7a61" providerId="AD" clId="Web-{42A6E2D6-91D0-59DF-ED35-F9C2F00ACF86}" dt="2023-10-05T09:53:54.167" v="1619" actId="1076"/>
          <ac:spMkLst>
            <pc:docMk/>
            <pc:sldMk cId="1604005518" sldId="362"/>
            <ac:spMk id="3" creationId="{39A0719D-FF26-C8B0-15D7-26754E0CE008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55:15.310" v="1645" actId="1076"/>
          <ac:spMkLst>
            <pc:docMk/>
            <pc:sldMk cId="1604005518" sldId="362"/>
            <ac:spMk id="4" creationId="{551DFAF4-BC8F-2B04-1FB7-4B2FC318AB97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9:53:57.682" v="1620"/>
          <ac:picMkLst>
            <pc:docMk/>
            <pc:sldMk cId="1604005518" sldId="362"/>
            <ac:picMk id="5" creationId="{16B7DB54-D2DD-FB41-6E6B-12077935D93C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42A6E2D6-91D0-59DF-ED35-F9C2F00ACF86}" dt="2023-10-05T09:57:40.924" v="1670" actId="1076"/>
        <pc:sldMkLst>
          <pc:docMk/>
          <pc:sldMk cId="246319354" sldId="363"/>
        </pc:sldMkLst>
        <pc:spChg chg="mod">
          <ac:chgData name="Suraj Chopade" userId="S::suraj.chopade@bostoninstituteofanalytics.org::dcc44ee8-6a65-4538-a5e1-c87e14ca7a61" providerId="AD" clId="Web-{42A6E2D6-91D0-59DF-ED35-F9C2F00ACF86}" dt="2023-10-05T09:57:40.924" v="1670" actId="1076"/>
          <ac:spMkLst>
            <pc:docMk/>
            <pc:sldMk cId="246319354" sldId="363"/>
            <ac:spMk id="3" creationId="{39A0719D-FF26-C8B0-15D7-26754E0CE008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57:37.548" v="1669" actId="1076"/>
          <ac:spMkLst>
            <pc:docMk/>
            <pc:sldMk cId="246319354" sldId="363"/>
            <ac:spMk id="4" creationId="{551DFAF4-BC8F-2B04-1FB7-4B2FC318AB97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9:57:09.391" v="1665" actId="1076"/>
          <ac:picMkLst>
            <pc:docMk/>
            <pc:sldMk cId="246319354" sldId="363"/>
            <ac:picMk id="5" creationId="{875FA1FC-DB61-268A-FF68-431555EBA891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10:03:18.387" v="1740" actId="14100"/>
        <pc:sldMkLst>
          <pc:docMk/>
          <pc:sldMk cId="39136322" sldId="364"/>
        </pc:sldMkLst>
        <pc:spChg chg="mod">
          <ac:chgData name="Suraj Chopade" userId="S::suraj.chopade@bostoninstituteofanalytics.org::dcc44ee8-6a65-4538-a5e1-c87e14ca7a61" providerId="AD" clId="Web-{42A6E2D6-91D0-59DF-ED35-F9C2F00ACF86}" dt="2023-10-05T10:03:18.387" v="1740" actId="14100"/>
          <ac:spMkLst>
            <pc:docMk/>
            <pc:sldMk cId="39136322" sldId="364"/>
            <ac:spMk id="4" creationId="{551DFAF4-BC8F-2B04-1FB7-4B2FC318AB97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9:58:19.815" v="1672"/>
          <ac:picMkLst>
            <pc:docMk/>
            <pc:sldMk cId="39136322" sldId="364"/>
            <ac:picMk id="5" creationId="{875FA1FC-DB61-268A-FF68-431555EBA891}"/>
          </ac:picMkLst>
        </pc:picChg>
        <pc:picChg chg="mod">
          <ac:chgData name="Suraj Chopade" userId="S::suraj.chopade@bostoninstituteofanalytics.org::dcc44ee8-6a65-4538-a5e1-c87e14ca7a61" providerId="AD" clId="Web-{42A6E2D6-91D0-59DF-ED35-F9C2F00ACF86}" dt="2023-10-05T10:02:54.465" v="1735" actId="1076"/>
          <ac:picMkLst>
            <pc:docMk/>
            <pc:sldMk cId="39136322" sldId="364"/>
            <ac:picMk id="6" creationId="{00000000-0000-0000-0000-000000000000}"/>
          </ac:picMkLst>
        </pc:picChg>
        <pc:picChg chg="add mod">
          <ac:chgData name="Suraj Chopade" userId="S::suraj.chopade@bostoninstituteofanalytics.org::dcc44ee8-6a65-4538-a5e1-c87e14ca7a61" providerId="AD" clId="Web-{42A6E2D6-91D0-59DF-ED35-F9C2F00ACF86}" dt="2023-10-05T10:03:10.403" v="1739" actId="14100"/>
          <ac:picMkLst>
            <pc:docMk/>
            <pc:sldMk cId="39136322" sldId="364"/>
            <ac:picMk id="7" creationId="{F42C1DAF-2741-9A58-8C85-EA14B00122C4}"/>
          </ac:picMkLst>
        </pc:picChg>
      </pc:sldChg>
      <pc:sldChg chg="modSp add ord replId">
        <pc:chgData name="Suraj Chopade" userId="S::suraj.chopade@bostoninstituteofanalytics.org::dcc44ee8-6a65-4538-a5e1-c87e14ca7a61" providerId="AD" clId="Web-{42A6E2D6-91D0-59DF-ED35-F9C2F00ACF86}" dt="2023-10-05T09:59:53.490" v="1709" actId="20577"/>
        <pc:sldMkLst>
          <pc:docMk/>
          <pc:sldMk cId="189908799" sldId="365"/>
        </pc:sldMkLst>
        <pc:spChg chg="mod">
          <ac:chgData name="Suraj Chopade" userId="S::suraj.chopade@bostoninstituteofanalytics.org::dcc44ee8-6a65-4538-a5e1-c87e14ca7a61" providerId="AD" clId="Web-{42A6E2D6-91D0-59DF-ED35-F9C2F00ACF86}" dt="2023-10-05T09:59:53.490" v="1709" actId="20577"/>
          <ac:spMkLst>
            <pc:docMk/>
            <pc:sldMk cId="189908799" sldId="365"/>
            <ac:spMk id="4" creationId="{551DFAF4-BC8F-2B04-1FB7-4B2FC318AB97}"/>
          </ac:spMkLst>
        </pc:spChg>
      </pc:sldChg>
      <pc:sldChg chg="add del replId">
        <pc:chgData name="Suraj Chopade" userId="S::suraj.chopade@bostoninstituteofanalytics.org::dcc44ee8-6a65-4538-a5e1-c87e14ca7a61" providerId="AD" clId="Web-{42A6E2D6-91D0-59DF-ED35-F9C2F00ACF86}" dt="2023-10-05T10:24:48.730" v="1744"/>
        <pc:sldMkLst>
          <pc:docMk/>
          <pc:sldMk cId="2930423653" sldId="366"/>
        </pc:sldMkLst>
      </pc:sldChg>
    </pc:docChg>
  </pc:docChgLst>
  <pc:docChgLst>
    <pc:chgData name="Suraj Chopade" userId="S::suraj.chopade@bostoninstituteofanalytics.org::dcc44ee8-6a65-4538-a5e1-c87e14ca7a61" providerId="AD" clId="Web-{07D6206A-01FE-69F2-EC07-98360DEF3651}"/>
    <pc:docChg chg="addSld modSld">
      <pc:chgData name="Suraj Chopade" userId="S::suraj.chopade@bostoninstituteofanalytics.org::dcc44ee8-6a65-4538-a5e1-c87e14ca7a61" providerId="AD" clId="Web-{07D6206A-01FE-69F2-EC07-98360DEF3651}" dt="2023-10-10T10:56:44.873" v="54"/>
      <pc:docMkLst>
        <pc:docMk/>
      </pc:docMkLst>
      <pc:sldChg chg="modNotes">
        <pc:chgData name="Suraj Chopade" userId="S::suraj.chopade@bostoninstituteofanalytics.org::dcc44ee8-6a65-4538-a5e1-c87e14ca7a61" providerId="AD" clId="Web-{07D6206A-01FE-69F2-EC07-98360DEF3651}" dt="2023-10-10T10:55:20.106" v="34"/>
        <pc:sldMkLst>
          <pc:docMk/>
          <pc:sldMk cId="578900116" sldId="499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23.606" v="35"/>
        <pc:sldMkLst>
          <pc:docMk/>
          <pc:sldMk cId="1938717767" sldId="508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26.700" v="36"/>
        <pc:sldMkLst>
          <pc:docMk/>
          <pc:sldMk cId="1504108184" sldId="509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31.137" v="37"/>
        <pc:sldMkLst>
          <pc:docMk/>
          <pc:sldMk cId="2000376747" sldId="510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36.356" v="38"/>
        <pc:sldMkLst>
          <pc:docMk/>
          <pc:sldMk cId="561905179" sldId="511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43.028" v="40"/>
        <pc:sldMkLst>
          <pc:docMk/>
          <pc:sldMk cId="3610067102" sldId="512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46.060" v="41"/>
        <pc:sldMkLst>
          <pc:docMk/>
          <pc:sldMk cId="1329303612" sldId="513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53.607" v="42"/>
        <pc:sldMkLst>
          <pc:docMk/>
          <pc:sldMk cId="3597375417" sldId="514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55.950" v="43"/>
        <pc:sldMkLst>
          <pc:docMk/>
          <pc:sldMk cId="2209605686" sldId="515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58.560" v="44"/>
        <pc:sldMkLst>
          <pc:docMk/>
          <pc:sldMk cId="1659917688" sldId="516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6:02.345" v="45"/>
        <pc:sldMkLst>
          <pc:docMk/>
          <pc:sldMk cId="684558872" sldId="517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6:04.685" v="46"/>
        <pc:sldMkLst>
          <pc:docMk/>
          <pc:sldMk cId="4208619478" sldId="518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6:08.826" v="47"/>
        <pc:sldMkLst>
          <pc:docMk/>
          <pc:sldMk cId="968449266" sldId="519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6:13.982" v="48"/>
        <pc:sldMkLst>
          <pc:docMk/>
          <pc:sldMk cId="3670373843" sldId="520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6:18.748" v="49"/>
        <pc:sldMkLst>
          <pc:docMk/>
          <pc:sldMk cId="2931997580" sldId="521"/>
        </pc:sldMkLst>
      </pc:sldChg>
      <pc:sldChg chg="addSp delSp modSp add replId modNotes">
        <pc:chgData name="Suraj Chopade" userId="S::suraj.chopade@bostoninstituteofanalytics.org::dcc44ee8-6a65-4538-a5e1-c87e14ca7a61" providerId="AD" clId="Web-{07D6206A-01FE-69F2-EC07-98360DEF3651}" dt="2023-10-10T10:56:44.873" v="54"/>
        <pc:sldMkLst>
          <pc:docMk/>
          <pc:sldMk cId="344914880" sldId="522"/>
        </pc:sldMkLst>
        <pc:spChg chg="add del mod">
          <ac:chgData name="Suraj Chopade" userId="S::suraj.chopade@bostoninstituteofanalytics.org::dcc44ee8-6a65-4538-a5e1-c87e14ca7a61" providerId="AD" clId="Web-{07D6206A-01FE-69F2-EC07-98360DEF3651}" dt="2023-10-10T10:54:07.245" v="6"/>
          <ac:spMkLst>
            <pc:docMk/>
            <pc:sldMk cId="344914880" sldId="522"/>
            <ac:spMk id="3" creationId="{4E256814-4C16-B636-A8DD-07434B0BFBF8}"/>
          </ac:spMkLst>
        </pc:spChg>
        <pc:spChg chg="add del mod">
          <ac:chgData name="Suraj Chopade" userId="S::suraj.chopade@bostoninstituteofanalytics.org::dcc44ee8-6a65-4538-a5e1-c87e14ca7a61" providerId="AD" clId="Web-{07D6206A-01FE-69F2-EC07-98360DEF3651}" dt="2023-10-10T10:54:26.261" v="14"/>
          <ac:spMkLst>
            <pc:docMk/>
            <pc:sldMk cId="344914880" sldId="522"/>
            <ac:spMk id="4" creationId="{4B1F2671-F99A-0AD5-C0E2-527C39D9849F}"/>
          </ac:spMkLst>
        </pc:spChg>
        <pc:spChg chg="add mod">
          <ac:chgData name="Suraj Chopade" userId="S::suraj.chopade@bostoninstituteofanalytics.org::dcc44ee8-6a65-4538-a5e1-c87e14ca7a61" providerId="AD" clId="Web-{07D6206A-01FE-69F2-EC07-98360DEF3651}" dt="2023-10-10T10:54:58.387" v="32" actId="1076"/>
          <ac:spMkLst>
            <pc:docMk/>
            <pc:sldMk cId="344914880" sldId="522"/>
            <ac:spMk id="5" creationId="{2B0E6221-EA01-32FA-7723-35B8AAD9DC71}"/>
          </ac:spMkLst>
        </pc:spChg>
        <pc:spChg chg="mod">
          <ac:chgData name="Suraj Chopade" userId="S::suraj.chopade@bostoninstituteofanalytics.org::dcc44ee8-6a65-4538-a5e1-c87e14ca7a61" providerId="AD" clId="Web-{07D6206A-01FE-69F2-EC07-98360DEF3651}" dt="2023-10-10T10:55:00.278" v="33" actId="1076"/>
          <ac:spMkLst>
            <pc:docMk/>
            <pc:sldMk cId="344914880" sldId="52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07D6206A-01FE-69F2-EC07-98360DEF3651}" dt="2023-10-10T10:53:58.980" v="1"/>
          <ac:picMkLst>
            <pc:docMk/>
            <pc:sldMk cId="344914880" sldId="522"/>
            <ac:picMk id="2" creationId="{79607F12-E20B-3027-8639-4BD7562450F8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BF91663B-F35C-0FFD-BEB7-75A2889C68D9}"/>
    <pc:docChg chg="addSld delSld modSld">
      <pc:chgData name="Suraj Chopade" userId="S::suraj.chopade@bostoninstituteofanalytics.org::dcc44ee8-6a65-4538-a5e1-c87e14ca7a61" providerId="AD" clId="Web-{BF91663B-F35C-0FFD-BEB7-75A2889C68D9}" dt="2023-10-13T11:22:30.812" v="422" actId="20577"/>
      <pc:docMkLst>
        <pc:docMk/>
      </pc:docMkLst>
      <pc:sldChg chg="addSp delSp modSp modNotes">
        <pc:chgData name="Suraj Chopade" userId="S::suraj.chopade@bostoninstituteofanalytics.org::dcc44ee8-6a65-4538-a5e1-c87e14ca7a61" providerId="AD" clId="Web-{BF91663B-F35C-0FFD-BEB7-75A2889C68D9}" dt="2023-10-13T11:22:27.171" v="420"/>
        <pc:sldMkLst>
          <pc:docMk/>
          <pc:sldMk cId="2963322543" sldId="580"/>
        </pc:sldMkLst>
        <pc:spChg chg="del">
          <ac:chgData name="Suraj Chopade" userId="S::suraj.chopade@bostoninstituteofanalytics.org::dcc44ee8-6a65-4538-a5e1-c87e14ca7a61" providerId="AD" clId="Web-{BF91663B-F35C-0FFD-BEB7-75A2889C68D9}" dt="2023-10-13T11:21:24.780" v="353"/>
          <ac:spMkLst>
            <pc:docMk/>
            <pc:sldMk cId="2963322543" sldId="580"/>
            <ac:spMk id="3" creationId="{E832CDC4-B013-E762-FAD3-AEFC2E2B1BB2}"/>
          </ac:spMkLst>
        </pc:spChg>
        <pc:spChg chg="add mod">
          <ac:chgData name="Suraj Chopade" userId="S::suraj.chopade@bostoninstituteofanalytics.org::dcc44ee8-6a65-4538-a5e1-c87e14ca7a61" providerId="AD" clId="Web-{BF91663B-F35C-0FFD-BEB7-75A2889C68D9}" dt="2023-10-13T11:22:13.718" v="417" actId="20577"/>
          <ac:spMkLst>
            <pc:docMk/>
            <pc:sldMk cId="2963322543" sldId="580"/>
            <ac:spMk id="4" creationId="{90737A08-D137-FB38-9F03-F4B79E763FA7}"/>
          </ac:spMkLst>
        </pc:spChg>
        <pc:spChg chg="mod">
          <ac:chgData name="Suraj Chopade" userId="S::suraj.chopade@bostoninstituteofanalytics.org::dcc44ee8-6a65-4538-a5e1-c87e14ca7a61" providerId="AD" clId="Web-{BF91663B-F35C-0FFD-BEB7-75A2889C68D9}" dt="2023-10-13T11:21:15.467" v="351" actId="1076"/>
          <ac:spMkLst>
            <pc:docMk/>
            <pc:sldMk cId="2963322543" sldId="580"/>
            <ac:spMk id="5" creationId="{9D03BB2D-CD52-503A-B59A-F9D3014F1AB4}"/>
          </ac:spMkLst>
        </pc:spChg>
      </pc:sldChg>
      <pc:sldChg chg="addSp delSp modSp">
        <pc:chgData name="Suraj Chopade" userId="S::suraj.chopade@bostoninstituteofanalytics.org::dcc44ee8-6a65-4538-a5e1-c87e14ca7a61" providerId="AD" clId="Web-{BF91663B-F35C-0FFD-BEB7-75A2889C68D9}" dt="2023-10-13T07:34:13.142" v="30" actId="14100"/>
        <pc:sldMkLst>
          <pc:docMk/>
          <pc:sldMk cId="3666249699" sldId="590"/>
        </pc:sldMkLst>
        <pc:spChg chg="mod">
          <ac:chgData name="Suraj Chopade" userId="S::suraj.chopade@bostoninstituteofanalytics.org::dcc44ee8-6a65-4538-a5e1-c87e14ca7a61" providerId="AD" clId="Web-{BF91663B-F35C-0FFD-BEB7-75A2889C68D9}" dt="2023-10-13T07:34:13.142" v="30" actId="14100"/>
          <ac:spMkLst>
            <pc:docMk/>
            <pc:sldMk cId="3666249699" sldId="590"/>
            <ac:spMk id="2" creationId="{11ED0A47-EC7E-9AD2-4E43-64F3552C8CF5}"/>
          </ac:spMkLst>
        </pc:spChg>
        <pc:spChg chg="add del mod">
          <ac:chgData name="Suraj Chopade" userId="S::suraj.chopade@bostoninstituteofanalytics.org::dcc44ee8-6a65-4538-a5e1-c87e14ca7a61" providerId="AD" clId="Web-{BF91663B-F35C-0FFD-BEB7-75A2889C68D9}" dt="2023-10-13T07:33:27.751" v="18"/>
          <ac:spMkLst>
            <pc:docMk/>
            <pc:sldMk cId="3666249699" sldId="590"/>
            <ac:spMk id="3" creationId="{D12C0EEE-A854-66E1-94BF-31DD9A61483B}"/>
          </ac:spMkLst>
        </pc:spChg>
        <pc:spChg chg="mod">
          <ac:chgData name="Suraj Chopade" userId="S::suraj.chopade@bostoninstituteofanalytics.org::dcc44ee8-6a65-4538-a5e1-c87e14ca7a61" providerId="AD" clId="Web-{BF91663B-F35C-0FFD-BEB7-75A2889C68D9}" dt="2023-10-13T07:32:22.390" v="2"/>
          <ac:spMkLst>
            <pc:docMk/>
            <pc:sldMk cId="3666249699" sldId="590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BF91663B-F35C-0FFD-BEB7-75A2889C68D9}" dt="2023-10-13T07:34:04.751" v="29" actId="1076"/>
          <ac:picMkLst>
            <pc:docMk/>
            <pc:sldMk cId="3666249699" sldId="590"/>
            <ac:picMk id="4" creationId="{C3481D2F-67D4-B439-B0D3-52CCE42AA3F5}"/>
          </ac:picMkLst>
        </pc:picChg>
      </pc:sldChg>
      <pc:sldChg chg="add replId">
        <pc:chgData name="Suraj Chopade" userId="S::suraj.chopade@bostoninstituteofanalytics.org::dcc44ee8-6a65-4538-a5e1-c87e14ca7a61" providerId="AD" clId="Web-{BF91663B-F35C-0FFD-BEB7-75A2889C68D9}" dt="2023-10-13T07:34:20.799" v="31"/>
        <pc:sldMkLst>
          <pc:docMk/>
          <pc:sldMk cId="4109058990" sldId="591"/>
        </pc:sldMkLst>
      </pc:sldChg>
      <pc:sldChg chg="addSp delSp modSp add replId">
        <pc:chgData name="Suraj Chopade" userId="S::suraj.chopade@bostoninstituteofanalytics.org::dcc44ee8-6a65-4538-a5e1-c87e14ca7a61" providerId="AD" clId="Web-{BF91663B-F35C-0FFD-BEB7-75A2889C68D9}" dt="2023-10-13T07:38:28.006" v="53" actId="1076"/>
        <pc:sldMkLst>
          <pc:docMk/>
          <pc:sldMk cId="3526597882" sldId="592"/>
        </pc:sldMkLst>
        <pc:spChg chg="del">
          <ac:chgData name="Suraj Chopade" userId="S::suraj.chopade@bostoninstituteofanalytics.org::dcc44ee8-6a65-4538-a5e1-c87e14ca7a61" providerId="AD" clId="Web-{BF91663B-F35C-0FFD-BEB7-75A2889C68D9}" dt="2023-10-13T07:35:02.705" v="34"/>
          <ac:spMkLst>
            <pc:docMk/>
            <pc:sldMk cId="3526597882" sldId="592"/>
            <ac:spMk id="2" creationId="{11ED0A47-EC7E-9AD2-4E43-64F3552C8CF5}"/>
          </ac:spMkLst>
        </pc:spChg>
        <pc:spChg chg="add mod">
          <ac:chgData name="Suraj Chopade" userId="S::suraj.chopade@bostoninstituteofanalytics.org::dcc44ee8-6a65-4538-a5e1-c87e14ca7a61" providerId="AD" clId="Web-{BF91663B-F35C-0FFD-BEB7-75A2889C68D9}" dt="2023-10-13T07:38:21.005" v="50" actId="1076"/>
          <ac:spMkLst>
            <pc:docMk/>
            <pc:sldMk cId="3526597882" sldId="592"/>
            <ac:spMk id="3" creationId="{02309260-8EA2-91F9-6F1B-3B34F92E8926}"/>
          </ac:spMkLst>
        </pc:spChg>
        <pc:picChg chg="del">
          <ac:chgData name="Suraj Chopade" userId="S::suraj.chopade@bostoninstituteofanalytics.org::dcc44ee8-6a65-4538-a5e1-c87e14ca7a61" providerId="AD" clId="Web-{BF91663B-F35C-0FFD-BEB7-75A2889C68D9}" dt="2023-10-13T07:35:02.705" v="33"/>
          <ac:picMkLst>
            <pc:docMk/>
            <pc:sldMk cId="3526597882" sldId="592"/>
            <ac:picMk id="4" creationId="{C3481D2F-67D4-B439-B0D3-52CCE42AA3F5}"/>
          </ac:picMkLst>
        </pc:picChg>
        <pc:picChg chg="add mod">
          <ac:chgData name="Suraj Chopade" userId="S::suraj.chopade@bostoninstituteofanalytics.org::dcc44ee8-6a65-4538-a5e1-c87e14ca7a61" providerId="AD" clId="Web-{BF91663B-F35C-0FFD-BEB7-75A2889C68D9}" dt="2023-10-13T07:38:28.006" v="53" actId="1076"/>
          <ac:picMkLst>
            <pc:docMk/>
            <pc:sldMk cId="3526597882" sldId="592"/>
            <ac:picMk id="5" creationId="{5F065938-7900-83CF-DFD8-7C8B417F23E2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BF91663B-F35C-0FFD-BEB7-75A2889C68D9}" dt="2023-10-13T07:40:23.804" v="70" actId="1076"/>
        <pc:sldMkLst>
          <pc:docMk/>
          <pc:sldMk cId="2273311973" sldId="593"/>
        </pc:sldMkLst>
        <pc:spChg chg="mod">
          <ac:chgData name="Suraj Chopade" userId="S::suraj.chopade@bostoninstituteofanalytics.org::dcc44ee8-6a65-4538-a5e1-c87e14ca7a61" providerId="AD" clId="Web-{BF91663B-F35C-0FFD-BEB7-75A2889C68D9}" dt="2023-10-13T07:40:23.804" v="70" actId="1076"/>
          <ac:spMkLst>
            <pc:docMk/>
            <pc:sldMk cId="2273311973" sldId="593"/>
            <ac:spMk id="3" creationId="{02309260-8EA2-91F9-6F1B-3B34F92E8926}"/>
          </ac:spMkLst>
        </pc:spChg>
        <pc:picChg chg="del">
          <ac:chgData name="Suraj Chopade" userId="S::suraj.chopade@bostoninstituteofanalytics.org::dcc44ee8-6a65-4538-a5e1-c87e14ca7a61" providerId="AD" clId="Web-{BF91663B-F35C-0FFD-BEB7-75A2889C68D9}" dt="2023-10-13T07:39:32.069" v="55"/>
          <ac:picMkLst>
            <pc:docMk/>
            <pc:sldMk cId="2273311973" sldId="593"/>
            <ac:picMk id="5" creationId="{5F065938-7900-83CF-DFD8-7C8B417F23E2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BF91663B-F35C-0FFD-BEB7-75A2889C68D9}" dt="2023-10-13T07:44:02.886" v="127" actId="1076"/>
        <pc:sldMkLst>
          <pc:docMk/>
          <pc:sldMk cId="2663375453" sldId="594"/>
        </pc:sldMkLst>
        <pc:spChg chg="add mod">
          <ac:chgData name="Suraj Chopade" userId="S::suraj.chopade@bostoninstituteofanalytics.org::dcc44ee8-6a65-4538-a5e1-c87e14ca7a61" providerId="AD" clId="Web-{BF91663B-F35C-0FFD-BEB7-75A2889C68D9}" dt="2023-10-13T07:44:02.886" v="127" actId="1076"/>
          <ac:spMkLst>
            <pc:docMk/>
            <pc:sldMk cId="2663375453" sldId="594"/>
            <ac:spMk id="2" creationId="{0BC91F30-3A5B-72EC-FF5A-CCD8BE14C930}"/>
          </ac:spMkLst>
        </pc:spChg>
        <pc:spChg chg="mod">
          <ac:chgData name="Suraj Chopade" userId="S::suraj.chopade@bostoninstituteofanalytics.org::dcc44ee8-6a65-4538-a5e1-c87e14ca7a61" providerId="AD" clId="Web-{BF91663B-F35C-0FFD-BEB7-75A2889C68D9}" dt="2023-10-13T07:43:48.135" v="124" actId="1076"/>
          <ac:spMkLst>
            <pc:docMk/>
            <pc:sldMk cId="2663375453" sldId="594"/>
            <ac:spMk id="3" creationId="{02309260-8EA2-91F9-6F1B-3B34F92E8926}"/>
          </ac:spMkLst>
        </pc:spChg>
        <pc:spChg chg="mod">
          <ac:chgData name="Suraj Chopade" userId="S::suraj.chopade@bostoninstituteofanalytics.org::dcc44ee8-6a65-4538-a5e1-c87e14ca7a61" providerId="AD" clId="Web-{BF91663B-F35C-0FFD-BEB7-75A2889C68D9}" dt="2023-10-13T07:41:19.539" v="91" actId="1076"/>
          <ac:spMkLst>
            <pc:docMk/>
            <pc:sldMk cId="2663375453" sldId="594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BF91663B-F35C-0FFD-BEB7-75A2889C68D9}" dt="2023-10-13T07:51:56.549" v="163" actId="20577"/>
        <pc:sldMkLst>
          <pc:docMk/>
          <pc:sldMk cId="913652331" sldId="595"/>
        </pc:sldMkLst>
        <pc:spChg chg="del">
          <ac:chgData name="Suraj Chopade" userId="S::suraj.chopade@bostoninstituteofanalytics.org::dcc44ee8-6a65-4538-a5e1-c87e14ca7a61" providerId="AD" clId="Web-{BF91663B-F35C-0FFD-BEB7-75A2889C68D9}" dt="2023-10-13T07:50:37.282" v="132"/>
          <ac:spMkLst>
            <pc:docMk/>
            <pc:sldMk cId="913652331" sldId="595"/>
            <ac:spMk id="2" creationId="{0BC91F30-3A5B-72EC-FF5A-CCD8BE14C930}"/>
          </ac:spMkLst>
        </pc:spChg>
        <pc:spChg chg="add del mod">
          <ac:chgData name="Suraj Chopade" userId="S::suraj.chopade@bostoninstituteofanalytics.org::dcc44ee8-6a65-4538-a5e1-c87e14ca7a61" providerId="AD" clId="Web-{BF91663B-F35C-0FFD-BEB7-75A2889C68D9}" dt="2023-10-13T07:51:56.549" v="163" actId="20577"/>
          <ac:spMkLst>
            <pc:docMk/>
            <pc:sldMk cId="913652331" sldId="595"/>
            <ac:spMk id="3" creationId="{02309260-8EA2-91F9-6F1B-3B34F92E8926}"/>
          </ac:spMkLst>
        </pc:spChg>
        <pc:spChg chg="mod">
          <ac:chgData name="Suraj Chopade" userId="S::suraj.chopade@bostoninstituteofanalytics.org::dcc44ee8-6a65-4538-a5e1-c87e14ca7a61" providerId="AD" clId="Web-{BF91663B-F35C-0FFD-BEB7-75A2889C68D9}" dt="2023-10-13T07:50:33.282" v="131"/>
          <ac:spMkLst>
            <pc:docMk/>
            <pc:sldMk cId="913652331" sldId="595"/>
            <ac:spMk id="9" creationId="{2FDADD92-4E39-7713-520E-D88B1D53A25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BF91663B-F35C-0FFD-BEB7-75A2889C68D9}" dt="2023-10-13T11:22:30.812" v="422" actId="20577"/>
        <pc:sldMkLst>
          <pc:docMk/>
          <pc:sldMk cId="4241479076" sldId="596"/>
        </pc:sldMkLst>
        <pc:spChg chg="mod">
          <ac:chgData name="Suraj Chopade" userId="S::suraj.chopade@bostoninstituteofanalytics.org::dcc44ee8-6a65-4538-a5e1-c87e14ca7a61" providerId="AD" clId="Web-{BF91663B-F35C-0FFD-BEB7-75A2889C68D9}" dt="2023-10-13T11:22:30.812" v="422" actId="20577"/>
          <ac:spMkLst>
            <pc:docMk/>
            <pc:sldMk cId="4241479076" sldId="596"/>
            <ac:spMk id="3" creationId="{02309260-8EA2-91F9-6F1B-3B34F92E8926}"/>
          </ac:spMkLst>
        </pc:spChg>
        <pc:spChg chg="mod">
          <ac:chgData name="Suraj Chopade" userId="S::suraj.chopade@bostoninstituteofanalytics.org::dcc44ee8-6a65-4538-a5e1-c87e14ca7a61" providerId="AD" clId="Web-{BF91663B-F35C-0FFD-BEB7-75A2889C68D9}" dt="2023-10-13T11:20:46.107" v="345" actId="20577"/>
          <ac:spMkLst>
            <pc:docMk/>
            <pc:sldMk cId="4241479076" sldId="596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BF91663B-F35C-0FFD-BEB7-75A2889C68D9}" dt="2023-10-13T11:17:24.448" v="288" actId="1076"/>
        <pc:sldMkLst>
          <pc:docMk/>
          <pc:sldMk cId="2792509771" sldId="597"/>
        </pc:sldMkLst>
        <pc:spChg chg="add mod">
          <ac:chgData name="Suraj Chopade" userId="S::suraj.chopade@bostoninstituteofanalytics.org::dcc44ee8-6a65-4538-a5e1-c87e14ca7a61" providerId="AD" clId="Web-{BF91663B-F35C-0FFD-BEB7-75A2889C68D9}" dt="2023-10-13T11:17:24.448" v="288" actId="1076"/>
          <ac:spMkLst>
            <pc:docMk/>
            <pc:sldMk cId="2792509771" sldId="597"/>
            <ac:spMk id="2" creationId="{5F1B7679-1B00-7FB8-E0F3-3A42A920EBE5}"/>
          </ac:spMkLst>
        </pc:spChg>
        <pc:spChg chg="del mod">
          <ac:chgData name="Suraj Chopade" userId="S::suraj.chopade@bostoninstituteofanalytics.org::dcc44ee8-6a65-4538-a5e1-c87e14ca7a61" providerId="AD" clId="Web-{BF91663B-F35C-0FFD-BEB7-75A2889C68D9}" dt="2023-10-13T11:09:52.722" v="242"/>
          <ac:spMkLst>
            <pc:docMk/>
            <pc:sldMk cId="2792509771" sldId="597"/>
            <ac:spMk id="3" creationId="{02309260-8EA2-91F9-6F1B-3B34F92E8926}"/>
          </ac:spMkLst>
        </pc:spChg>
        <pc:spChg chg="mod">
          <ac:chgData name="Suraj Chopade" userId="S::suraj.chopade@bostoninstituteofanalytics.org::dcc44ee8-6a65-4538-a5e1-c87e14ca7a61" providerId="AD" clId="Web-{BF91663B-F35C-0FFD-BEB7-75A2889C68D9}" dt="2023-10-13T11:15:58.103" v="255" actId="1076"/>
          <ac:spMkLst>
            <pc:docMk/>
            <pc:sldMk cId="2792509771" sldId="597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BF91663B-F35C-0FFD-BEB7-75A2889C68D9}" dt="2023-10-13T11:18:04.214" v="305" actId="20577"/>
        <pc:sldMkLst>
          <pc:docMk/>
          <pc:sldMk cId="4048908309" sldId="598"/>
        </pc:sldMkLst>
        <pc:spChg chg="mod">
          <ac:chgData name="Suraj Chopade" userId="S::suraj.chopade@bostoninstituteofanalytics.org::dcc44ee8-6a65-4538-a5e1-c87e14ca7a61" providerId="AD" clId="Web-{BF91663B-F35C-0FFD-BEB7-75A2889C68D9}" dt="2023-10-13T11:18:04.214" v="305" actId="20577"/>
          <ac:spMkLst>
            <pc:docMk/>
            <pc:sldMk cId="4048908309" sldId="598"/>
            <ac:spMk id="2" creationId="{5F1B7679-1B00-7FB8-E0F3-3A42A920EBE5}"/>
          </ac:spMkLst>
        </pc:spChg>
      </pc:sldChg>
      <pc:sldChg chg="modSp add replId">
        <pc:chgData name="Suraj Chopade" userId="S::suraj.chopade@bostoninstituteofanalytics.org::dcc44ee8-6a65-4538-a5e1-c87e14ca7a61" providerId="AD" clId="Web-{BF91663B-F35C-0FFD-BEB7-75A2889C68D9}" dt="2023-10-13T11:20:05.388" v="336" actId="20577"/>
        <pc:sldMkLst>
          <pc:docMk/>
          <pc:sldMk cId="1399523925" sldId="599"/>
        </pc:sldMkLst>
        <pc:spChg chg="mod">
          <ac:chgData name="Suraj Chopade" userId="S::suraj.chopade@bostoninstituteofanalytics.org::dcc44ee8-6a65-4538-a5e1-c87e14ca7a61" providerId="AD" clId="Web-{BF91663B-F35C-0FFD-BEB7-75A2889C68D9}" dt="2023-10-13T11:20:05.388" v="336" actId="20577"/>
          <ac:spMkLst>
            <pc:docMk/>
            <pc:sldMk cId="1399523925" sldId="599"/>
            <ac:spMk id="2" creationId="{5F1B7679-1B00-7FB8-E0F3-3A42A920EBE5}"/>
          </ac:spMkLst>
        </pc:spChg>
        <pc:spChg chg="mod">
          <ac:chgData name="Suraj Chopade" userId="S::suraj.chopade@bostoninstituteofanalytics.org::dcc44ee8-6a65-4538-a5e1-c87e14ca7a61" providerId="AD" clId="Web-{BF91663B-F35C-0FFD-BEB7-75A2889C68D9}" dt="2023-10-13T11:19:20.590" v="318" actId="1076"/>
          <ac:spMkLst>
            <pc:docMk/>
            <pc:sldMk cId="1399523925" sldId="599"/>
            <ac:spMk id="9" creationId="{2FDADD92-4E39-7713-520E-D88B1D53A255}"/>
          </ac:spMkLst>
        </pc:spChg>
      </pc:sldChg>
      <pc:sldChg chg="add del replId">
        <pc:chgData name="Suraj Chopade" userId="S::suraj.chopade@bostoninstituteofanalytics.org::dcc44ee8-6a65-4538-a5e1-c87e14ca7a61" providerId="AD" clId="Web-{BF91663B-F35C-0FFD-BEB7-75A2889C68D9}" dt="2023-10-13T11:18:57.981" v="309"/>
        <pc:sldMkLst>
          <pc:docMk/>
          <pc:sldMk cId="2071135641" sldId="600"/>
        </pc:sldMkLst>
      </pc:sldChg>
    </pc:docChg>
  </pc:docChgLst>
  <pc:docChgLst>
    <pc:chgData name="Suraj Chopade" userId="S::suraj.chopade@bostoninstituteofanalytics.org::dcc44ee8-6a65-4538-a5e1-c87e14ca7a61" providerId="AD" clId="Web-{39DB501E-FFF4-78BA-F345-54CE7B5191BB}"/>
    <pc:docChg chg="addSld delSld modSld sldOrd">
      <pc:chgData name="Suraj Chopade" userId="S::suraj.chopade@bostoninstituteofanalytics.org::dcc44ee8-6a65-4538-a5e1-c87e14ca7a61" providerId="AD" clId="Web-{39DB501E-FFF4-78BA-F345-54CE7B5191BB}" dt="2023-10-10T08:52:44.046" v="761" actId="1076"/>
      <pc:docMkLst>
        <pc:docMk/>
      </pc:docMkLst>
      <pc:sldChg chg="modSp">
        <pc:chgData name="Suraj Chopade" userId="S::suraj.chopade@bostoninstituteofanalytics.org::dcc44ee8-6a65-4538-a5e1-c87e14ca7a61" providerId="AD" clId="Web-{39DB501E-FFF4-78BA-F345-54CE7B5191BB}" dt="2023-10-10T07:33:54.848" v="37" actId="20577"/>
        <pc:sldMkLst>
          <pc:docMk/>
          <pc:sldMk cId="578900116" sldId="499"/>
        </pc:sldMkLst>
        <pc:spChg chg="mod">
          <ac:chgData name="Suraj Chopade" userId="S::suraj.chopade@bostoninstituteofanalytics.org::dcc44ee8-6a65-4538-a5e1-c87e14ca7a61" providerId="AD" clId="Web-{39DB501E-FFF4-78BA-F345-54CE7B5191BB}" dt="2023-10-10T07:33:54.848" v="37" actId="20577"/>
          <ac:spMkLst>
            <pc:docMk/>
            <pc:sldMk cId="578900116" sldId="499"/>
            <ac:spMk id="2" creationId="{F7761F45-99CF-5094-8BAE-64DDA34139B5}"/>
          </ac:spMkLst>
        </pc:spChg>
      </pc:sldChg>
      <pc:sldChg chg="del">
        <pc:chgData name="Suraj Chopade" userId="S::suraj.chopade@bostoninstituteofanalytics.org::dcc44ee8-6a65-4538-a5e1-c87e14ca7a61" providerId="AD" clId="Web-{39DB501E-FFF4-78BA-F345-54CE7B5191BB}" dt="2023-10-10T07:34:04.364" v="39"/>
        <pc:sldMkLst>
          <pc:docMk/>
          <pc:sldMk cId="1360406204" sldId="500"/>
        </pc:sldMkLst>
      </pc:sldChg>
      <pc:sldChg chg="del">
        <pc:chgData name="Suraj Chopade" userId="S::suraj.chopade@bostoninstituteofanalytics.org::dcc44ee8-6a65-4538-a5e1-c87e14ca7a61" providerId="AD" clId="Web-{39DB501E-FFF4-78BA-F345-54CE7B5191BB}" dt="2023-10-10T07:34:04.380" v="40"/>
        <pc:sldMkLst>
          <pc:docMk/>
          <pc:sldMk cId="3429011494" sldId="507"/>
        </pc:sldMkLst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36:36.664" v="68"/>
        <pc:sldMkLst>
          <pc:docMk/>
          <pc:sldMk cId="1938717767" sldId="508"/>
        </pc:sldMkLst>
        <pc:spChg chg="mod">
          <ac:chgData name="Suraj Chopade" userId="S::suraj.chopade@bostoninstituteofanalytics.org::dcc44ee8-6a65-4538-a5e1-c87e14ca7a61" providerId="AD" clId="Web-{39DB501E-FFF4-78BA-F345-54CE7B5191BB}" dt="2023-10-10T07:35:57.741" v="63" actId="20577"/>
          <ac:spMkLst>
            <pc:docMk/>
            <pc:sldMk cId="1938717767" sldId="50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34:47.912" v="47" actId="1076"/>
          <ac:spMkLst>
            <pc:docMk/>
            <pc:sldMk cId="1938717767" sldId="508"/>
            <ac:spMk id="9" creationId="{2FDADD92-4E39-7713-520E-D88B1D53A255}"/>
          </ac:spMkLst>
        </pc:spChg>
        <pc:picChg chg="add del mod">
          <ac:chgData name="Suraj Chopade" userId="S::suraj.chopade@bostoninstituteofanalytics.org::dcc44ee8-6a65-4538-a5e1-c87e14ca7a61" providerId="AD" clId="Web-{39DB501E-FFF4-78BA-F345-54CE7B5191BB}" dt="2023-10-10T07:36:36.664" v="68"/>
          <ac:picMkLst>
            <pc:docMk/>
            <pc:sldMk cId="1938717767" sldId="508"/>
            <ac:picMk id="3" creationId="{FBCD1416-3751-4577-6190-33A1CCFD4A62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39:23.089" v="127" actId="14100"/>
        <pc:sldMkLst>
          <pc:docMk/>
          <pc:sldMk cId="1504108184" sldId="509"/>
        </pc:sldMkLst>
        <pc:spChg chg="del">
          <ac:chgData name="Suraj Chopade" userId="S::suraj.chopade@bostoninstituteofanalytics.org::dcc44ee8-6a65-4538-a5e1-c87e14ca7a61" providerId="AD" clId="Web-{39DB501E-FFF4-78BA-F345-54CE7B5191BB}" dt="2023-10-10T07:36:40.242" v="69"/>
          <ac:spMkLst>
            <pc:docMk/>
            <pc:sldMk cId="1504108184" sldId="509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7:38:42.010" v="109"/>
          <ac:spMkLst>
            <pc:docMk/>
            <pc:sldMk cId="1504108184" sldId="509"/>
            <ac:spMk id="4" creationId="{BB7D0003-E740-BCD3-9B3D-EB519E3426F7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39:23.089" v="127" actId="14100"/>
          <ac:spMkLst>
            <pc:docMk/>
            <pc:sldMk cId="1504108184" sldId="509"/>
            <ac:spMk id="9" creationId="{2FDADD92-4E39-7713-520E-D88B1D53A255}"/>
          </ac:spMkLst>
        </pc:spChg>
        <pc:picChg chg="del mod">
          <ac:chgData name="Suraj Chopade" userId="S::suraj.chopade@bostoninstituteofanalytics.org::dcc44ee8-6a65-4538-a5e1-c87e14ca7a61" providerId="AD" clId="Web-{39DB501E-FFF4-78BA-F345-54CE7B5191BB}" dt="2023-10-10T07:38:02.525" v="78"/>
          <ac:picMkLst>
            <pc:docMk/>
            <pc:sldMk cId="1504108184" sldId="509"/>
            <ac:picMk id="3" creationId="{FBCD1416-3751-4577-6190-33A1CCFD4A62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43:48.969" v="157" actId="1076"/>
        <pc:sldMkLst>
          <pc:docMk/>
          <pc:sldMk cId="2000376747" sldId="510"/>
        </pc:sldMkLst>
        <pc:spChg chg="add mod">
          <ac:chgData name="Suraj Chopade" userId="S::suraj.chopade@bostoninstituteofanalytics.org::dcc44ee8-6a65-4538-a5e1-c87e14ca7a61" providerId="AD" clId="Web-{39DB501E-FFF4-78BA-F345-54CE7B5191BB}" dt="2023-10-10T07:43:48.969" v="157" actId="1076"/>
          <ac:spMkLst>
            <pc:docMk/>
            <pc:sldMk cId="2000376747" sldId="510"/>
            <ac:spMk id="2" creationId="{C46CEA40-F111-D398-50F7-1DDCA5F34ABE}"/>
          </ac:spMkLst>
        </pc:spChg>
        <pc:spChg chg="del">
          <ac:chgData name="Suraj Chopade" userId="S::suraj.chopade@bostoninstituteofanalytics.org::dcc44ee8-6a65-4538-a5e1-c87e14ca7a61" providerId="AD" clId="Web-{39DB501E-FFF4-78BA-F345-54CE7B5191BB}" dt="2023-10-10T07:40:32.090" v="136"/>
          <ac:spMkLst>
            <pc:docMk/>
            <pc:sldMk cId="2000376747" sldId="510"/>
            <ac:spMk id="4" creationId="{BB7D0003-E740-BCD3-9B3D-EB519E3426F7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40:28.746" v="135" actId="1076"/>
          <ac:spMkLst>
            <pc:docMk/>
            <pc:sldMk cId="2000376747" sldId="510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39DB501E-FFF4-78BA-F345-54CE7B5191BB}" dt="2023-10-10T07:43:39.515" v="155" actId="1076"/>
          <ac:picMkLst>
            <pc:docMk/>
            <pc:sldMk cId="2000376747" sldId="510"/>
            <ac:picMk id="3" creationId="{9C9EF590-6DF5-94D2-E77C-28DC74EFA8C7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48:32.240" v="201" actId="1076"/>
        <pc:sldMkLst>
          <pc:docMk/>
          <pc:sldMk cId="561905179" sldId="511"/>
        </pc:sldMkLst>
        <pc:spChg chg="del">
          <ac:chgData name="Suraj Chopade" userId="S::suraj.chopade@bostoninstituteofanalytics.org::dcc44ee8-6a65-4538-a5e1-c87e14ca7a61" providerId="AD" clId="Web-{39DB501E-FFF4-78BA-F345-54CE7B5191BB}" dt="2023-10-10T07:45:26.142" v="182"/>
          <ac:spMkLst>
            <pc:docMk/>
            <pc:sldMk cId="561905179" sldId="511"/>
            <ac:spMk id="2" creationId="{C46CEA40-F111-D398-50F7-1DDCA5F34ABE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7:48:32.240" v="201" actId="1076"/>
          <ac:spMkLst>
            <pc:docMk/>
            <pc:sldMk cId="561905179" sldId="511"/>
            <ac:spMk id="4" creationId="{00A9A02A-9B29-0CF4-6A17-264CEA88032C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45:03.392" v="177" actId="1076"/>
          <ac:spMkLst>
            <pc:docMk/>
            <pc:sldMk cId="561905179" sldId="511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39DB501E-FFF4-78BA-F345-54CE7B5191BB}" dt="2023-10-10T07:45:14.033" v="178"/>
          <ac:picMkLst>
            <pc:docMk/>
            <pc:sldMk cId="561905179" sldId="511"/>
            <ac:picMk id="3" creationId="{9C9EF590-6DF5-94D2-E77C-28DC74EFA8C7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53:33.730" v="270"/>
        <pc:sldMkLst>
          <pc:docMk/>
          <pc:sldMk cId="3610067102" sldId="512"/>
        </pc:sldMkLst>
        <pc:spChg chg="add del mod">
          <ac:chgData name="Suraj Chopade" userId="S::suraj.chopade@bostoninstituteofanalytics.org::dcc44ee8-6a65-4538-a5e1-c87e14ca7a61" providerId="AD" clId="Web-{39DB501E-FFF4-78BA-F345-54CE7B5191BB}" dt="2023-10-10T07:52:39.088" v="264"/>
          <ac:spMkLst>
            <pc:docMk/>
            <pc:sldMk cId="3610067102" sldId="512"/>
            <ac:spMk id="2" creationId="{DE1BC4C4-A581-CADF-A11B-C89E9761D807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53:33.730" v="270"/>
          <ac:spMkLst>
            <pc:docMk/>
            <pc:sldMk cId="3610067102" sldId="512"/>
            <ac:spMk id="4" creationId="{00A9A02A-9B29-0CF4-6A17-264CEA88032C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49:44.991" v="215" actId="1076"/>
          <ac:spMkLst>
            <pc:docMk/>
            <pc:sldMk cId="3610067102" sldId="512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39DB501E-FFF4-78BA-F345-54CE7B5191BB}" dt="2023-10-10T07:56:23.311" v="310" actId="1076"/>
        <pc:sldMkLst>
          <pc:docMk/>
          <pc:sldMk cId="1329303612" sldId="513"/>
        </pc:sldMkLst>
        <pc:spChg chg="mod">
          <ac:chgData name="Suraj Chopade" userId="S::suraj.chopade@bostoninstituteofanalytics.org::dcc44ee8-6a65-4538-a5e1-c87e14ca7a61" providerId="AD" clId="Web-{39DB501E-FFF4-78BA-F345-54CE7B5191BB}" dt="2023-10-10T07:56:23.311" v="310" actId="1076"/>
          <ac:spMkLst>
            <pc:docMk/>
            <pc:sldMk cId="1329303612" sldId="513"/>
            <ac:spMk id="4" creationId="{00A9A02A-9B29-0CF4-6A17-264CEA88032C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54:56.106" v="288" actId="1076"/>
          <ac:spMkLst>
            <pc:docMk/>
            <pc:sldMk cId="1329303612" sldId="513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59:57.377" v="427" actId="20577"/>
        <pc:sldMkLst>
          <pc:docMk/>
          <pc:sldMk cId="3597375417" sldId="514"/>
        </pc:sldMkLst>
        <pc:spChg chg="del">
          <ac:chgData name="Suraj Chopade" userId="S::suraj.chopade@bostoninstituteofanalytics.org::dcc44ee8-6a65-4538-a5e1-c87e14ca7a61" providerId="AD" clId="Web-{39DB501E-FFF4-78BA-F345-54CE7B5191BB}" dt="2023-10-10T07:57:29.156" v="312"/>
          <ac:spMkLst>
            <pc:docMk/>
            <pc:sldMk cId="3597375417" sldId="514"/>
            <ac:spMk id="4" creationId="{00A9A02A-9B29-0CF4-6A17-264CEA88032C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59:57.377" v="427" actId="20577"/>
          <ac:spMkLst>
            <pc:docMk/>
            <pc:sldMk cId="3597375417" sldId="514"/>
            <ac:spMk id="9" creationId="{2FDADD92-4E39-7713-520E-D88B1D53A255}"/>
          </ac:spMkLst>
        </pc:spChg>
        <pc:graphicFrameChg chg="add mod modGraphic">
          <ac:chgData name="Suraj Chopade" userId="S::suraj.chopade@bostoninstituteofanalytics.org::dcc44ee8-6a65-4538-a5e1-c87e14ca7a61" providerId="AD" clId="Web-{39DB501E-FFF4-78BA-F345-54CE7B5191BB}" dt="2023-10-10T07:59:15.970" v="404" actId="1076"/>
          <ac:graphicFrameMkLst>
            <pc:docMk/>
            <pc:sldMk cId="3597375417" sldId="514"/>
            <ac:graphicFrameMk id="3" creationId="{A7420E6E-66B4-059F-BDA2-FA0675AF858F}"/>
          </ac:graphicFrameMkLst>
        </pc:graphicFrameChg>
      </pc:sldChg>
      <pc:sldChg chg="addSp delSp modSp add ord replId">
        <pc:chgData name="Suraj Chopade" userId="S::suraj.chopade@bostoninstituteofanalytics.org::dcc44ee8-6a65-4538-a5e1-c87e14ca7a61" providerId="AD" clId="Web-{39DB501E-FFF4-78BA-F345-54CE7B5191BB}" dt="2023-10-10T08:05:52.228" v="499" actId="1076"/>
        <pc:sldMkLst>
          <pc:docMk/>
          <pc:sldMk cId="2209605686" sldId="515"/>
        </pc:sldMkLst>
        <pc:spChg chg="add mod">
          <ac:chgData name="Suraj Chopade" userId="S::suraj.chopade@bostoninstituteofanalytics.org::dcc44ee8-6a65-4538-a5e1-c87e14ca7a61" providerId="AD" clId="Web-{39DB501E-FFF4-78BA-F345-54CE7B5191BB}" dt="2023-10-10T08:05:19.493" v="493" actId="1076"/>
          <ac:spMkLst>
            <pc:docMk/>
            <pc:sldMk cId="2209605686" sldId="515"/>
            <ac:spMk id="2" creationId="{EF5A8C28-9AA0-2252-6225-C1A9328BA62C}"/>
          </ac:spMkLst>
        </pc:spChg>
        <pc:spChg chg="del">
          <ac:chgData name="Suraj Chopade" userId="S::suraj.chopade@bostoninstituteofanalytics.org::dcc44ee8-6a65-4538-a5e1-c87e14ca7a61" providerId="AD" clId="Web-{39DB501E-FFF4-78BA-F345-54CE7B5191BB}" dt="2023-10-10T08:01:44.192" v="445"/>
          <ac:spMkLst>
            <pc:docMk/>
            <pc:sldMk cId="2209605686" sldId="515"/>
            <ac:spMk id="4" creationId="{00A9A02A-9B29-0CF4-6A17-264CEA88032C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01:40.879" v="444" actId="1076"/>
          <ac:spMkLst>
            <pc:docMk/>
            <pc:sldMk cId="2209605686" sldId="515"/>
            <ac:spMk id="9" creationId="{2FDADD92-4E39-7713-520E-D88B1D53A255}"/>
          </ac:spMkLst>
        </pc:spChg>
        <pc:picChg chg="add mod ord">
          <ac:chgData name="Suraj Chopade" userId="S::suraj.chopade@bostoninstituteofanalytics.org::dcc44ee8-6a65-4538-a5e1-c87e14ca7a61" providerId="AD" clId="Web-{39DB501E-FFF4-78BA-F345-54CE7B5191BB}" dt="2023-10-10T08:05:52.228" v="499" actId="1076"/>
          <ac:picMkLst>
            <pc:docMk/>
            <pc:sldMk cId="2209605686" sldId="515"/>
            <ac:picMk id="3" creationId="{39106BB7-A379-C16F-46A2-14541FEA34EE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8:09:05.388" v="525" actId="20577"/>
        <pc:sldMkLst>
          <pc:docMk/>
          <pc:sldMk cId="1659917688" sldId="516"/>
        </pc:sldMkLst>
        <pc:spChg chg="del">
          <ac:chgData name="Suraj Chopade" userId="S::suraj.chopade@bostoninstituteofanalytics.org::dcc44ee8-6a65-4538-a5e1-c87e14ca7a61" providerId="AD" clId="Web-{39DB501E-FFF4-78BA-F345-54CE7B5191BB}" dt="2023-10-10T08:08:19.137" v="510"/>
          <ac:spMkLst>
            <pc:docMk/>
            <pc:sldMk cId="1659917688" sldId="516"/>
            <ac:spMk id="2" creationId="{EF5A8C28-9AA0-2252-6225-C1A9328BA62C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8:09:05.388" v="525" actId="20577"/>
          <ac:spMkLst>
            <pc:docMk/>
            <pc:sldMk cId="1659917688" sldId="516"/>
            <ac:spMk id="4" creationId="{0A21B2F7-B14E-7C03-1E67-41CBF9D742F0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08:16.246" v="509" actId="1076"/>
          <ac:spMkLst>
            <pc:docMk/>
            <pc:sldMk cId="1659917688" sldId="516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39DB501E-FFF4-78BA-F345-54CE7B5191BB}" dt="2023-10-10T08:08:20.934" v="511"/>
          <ac:picMkLst>
            <pc:docMk/>
            <pc:sldMk cId="1659917688" sldId="516"/>
            <ac:picMk id="3" creationId="{39106BB7-A379-C16F-46A2-14541FEA34EE}"/>
          </ac:picMkLst>
        </pc:picChg>
      </pc:sldChg>
      <pc:sldChg chg="modSp add replId">
        <pc:chgData name="Suraj Chopade" userId="S::suraj.chopade@bostoninstituteofanalytics.org::dcc44ee8-6a65-4538-a5e1-c87e14ca7a61" providerId="AD" clId="Web-{39DB501E-FFF4-78BA-F345-54CE7B5191BB}" dt="2023-10-10T08:24:38.983" v="562" actId="20577"/>
        <pc:sldMkLst>
          <pc:docMk/>
          <pc:sldMk cId="684558872" sldId="517"/>
        </pc:sldMkLst>
        <pc:spChg chg="mod">
          <ac:chgData name="Suraj Chopade" userId="S::suraj.chopade@bostoninstituteofanalytics.org::dcc44ee8-6a65-4538-a5e1-c87e14ca7a61" providerId="AD" clId="Web-{39DB501E-FFF4-78BA-F345-54CE7B5191BB}" dt="2023-10-10T08:24:38.983" v="562" actId="20577"/>
          <ac:spMkLst>
            <pc:docMk/>
            <pc:sldMk cId="684558872" sldId="517"/>
            <ac:spMk id="4" creationId="{0A21B2F7-B14E-7C03-1E67-41CBF9D742F0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23:23.966" v="535" actId="1076"/>
          <ac:spMkLst>
            <pc:docMk/>
            <pc:sldMk cId="684558872" sldId="517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8:32:21.914" v="656" actId="20577"/>
        <pc:sldMkLst>
          <pc:docMk/>
          <pc:sldMk cId="4208619478" sldId="518"/>
        </pc:sldMkLst>
        <pc:spChg chg="add mod">
          <ac:chgData name="Suraj Chopade" userId="S::suraj.chopade@bostoninstituteofanalytics.org::dcc44ee8-6a65-4538-a5e1-c87e14ca7a61" providerId="AD" clId="Web-{39DB501E-FFF4-78BA-F345-54CE7B5191BB}" dt="2023-10-10T08:32:15.008" v="654"/>
          <ac:spMkLst>
            <pc:docMk/>
            <pc:sldMk cId="4208619478" sldId="518"/>
            <ac:spMk id="2" creationId="{EC3D07B2-EA9A-BC3A-2149-10708A5115C7}"/>
          </ac:spMkLst>
        </pc:spChg>
        <pc:spChg chg="del">
          <ac:chgData name="Suraj Chopade" userId="S::suraj.chopade@bostoninstituteofanalytics.org::dcc44ee8-6a65-4538-a5e1-c87e14ca7a61" providerId="AD" clId="Web-{39DB501E-FFF4-78BA-F345-54CE7B5191BB}" dt="2023-10-10T08:28:03.081" v="591"/>
          <ac:spMkLst>
            <pc:docMk/>
            <pc:sldMk cId="4208619478" sldId="518"/>
            <ac:spMk id="4" creationId="{0A21B2F7-B14E-7C03-1E67-41CBF9D742F0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8:32:21.914" v="656" actId="20577"/>
          <ac:spMkLst>
            <pc:docMk/>
            <pc:sldMk cId="4208619478" sldId="518"/>
            <ac:spMk id="5" creationId="{85177C3C-6174-D4F6-72D0-ED0AFEF0220B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26:33.204" v="590" actId="1076"/>
          <ac:spMkLst>
            <pc:docMk/>
            <pc:sldMk cId="4208619478" sldId="518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39DB501E-FFF4-78BA-F345-54CE7B5191BB}" dt="2023-10-10T08:31:57.304" v="647" actId="1076"/>
          <ac:picMkLst>
            <pc:docMk/>
            <pc:sldMk cId="4208619478" sldId="518"/>
            <ac:picMk id="3" creationId="{D008A34D-DD5D-AA5E-5C13-C5C3484F132F}"/>
          </ac:picMkLst>
        </pc:picChg>
      </pc:sldChg>
      <pc:sldChg chg="addSp delSp modSp add">
        <pc:chgData name="Suraj Chopade" userId="S::suraj.chopade@bostoninstituteofanalytics.org::dcc44ee8-6a65-4538-a5e1-c87e14ca7a61" providerId="AD" clId="Web-{39DB501E-FFF4-78BA-F345-54CE7B5191BB}" dt="2023-10-10T08:34:43.729" v="688" actId="1076"/>
        <pc:sldMkLst>
          <pc:docMk/>
          <pc:sldMk cId="968449266" sldId="519"/>
        </pc:sldMkLst>
        <pc:spChg chg="del">
          <ac:chgData name="Suraj Chopade" userId="S::suraj.chopade@bostoninstituteofanalytics.org::dcc44ee8-6a65-4538-a5e1-c87e14ca7a61" providerId="AD" clId="Web-{39DB501E-FFF4-78BA-F345-54CE7B5191BB}" dt="2023-10-10T08:33:48.900" v="670"/>
          <ac:spMkLst>
            <pc:docMk/>
            <pc:sldMk cId="968449266" sldId="519"/>
            <ac:spMk id="2" creationId="{EC3D07B2-EA9A-BC3A-2149-10708A5115C7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8:34:43.729" v="688" actId="1076"/>
          <ac:spMkLst>
            <pc:docMk/>
            <pc:sldMk cId="968449266" sldId="519"/>
            <ac:spMk id="4" creationId="{DB00B215-A201-6F67-E43D-BE7A36A33A57}"/>
          </ac:spMkLst>
        </pc:spChg>
        <pc:spChg chg="del">
          <ac:chgData name="Suraj Chopade" userId="S::suraj.chopade@bostoninstituteofanalytics.org::dcc44ee8-6a65-4538-a5e1-c87e14ca7a61" providerId="AD" clId="Web-{39DB501E-FFF4-78BA-F345-54CE7B5191BB}" dt="2023-10-10T08:33:50.572" v="671"/>
          <ac:spMkLst>
            <pc:docMk/>
            <pc:sldMk cId="968449266" sldId="519"/>
            <ac:spMk id="5" creationId="{85177C3C-6174-D4F6-72D0-ED0AFEF0220B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33:44.978" v="668" actId="1076"/>
          <ac:spMkLst>
            <pc:docMk/>
            <pc:sldMk cId="968449266" sldId="519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39DB501E-FFF4-78BA-F345-54CE7B5191BB}" dt="2023-10-10T08:33:46.494" v="669"/>
          <ac:picMkLst>
            <pc:docMk/>
            <pc:sldMk cId="968449266" sldId="519"/>
            <ac:picMk id="3" creationId="{D008A34D-DD5D-AA5E-5C13-C5C3484F132F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8:49:11.964" v="731" actId="1076"/>
        <pc:sldMkLst>
          <pc:docMk/>
          <pc:sldMk cId="3670373843" sldId="520"/>
        </pc:sldMkLst>
        <pc:spChg chg="add del">
          <ac:chgData name="Suraj Chopade" userId="S::suraj.chopade@bostoninstituteofanalytics.org::dcc44ee8-6a65-4538-a5e1-c87e14ca7a61" providerId="AD" clId="Web-{39DB501E-FFF4-78BA-F345-54CE7B5191BB}" dt="2023-10-10T08:42:18.441" v="696"/>
          <ac:spMkLst>
            <pc:docMk/>
            <pc:sldMk cId="3670373843" sldId="520"/>
            <ac:spMk id="2" creationId="{D0197B71-55F3-D130-FB13-C8D58390AEFC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8:49:11.964" v="731" actId="1076"/>
          <ac:spMkLst>
            <pc:docMk/>
            <pc:sldMk cId="3670373843" sldId="520"/>
            <ac:spMk id="3" creationId="{4E285EF1-2200-944A-88BE-496471821D2C}"/>
          </ac:spMkLst>
        </pc:spChg>
        <pc:spChg chg="del mod">
          <ac:chgData name="Suraj Chopade" userId="S::suraj.chopade@bostoninstituteofanalytics.org::dcc44ee8-6a65-4538-a5e1-c87e14ca7a61" providerId="AD" clId="Web-{39DB501E-FFF4-78BA-F345-54CE7B5191BB}" dt="2023-10-10T08:42:28.785" v="698"/>
          <ac:spMkLst>
            <pc:docMk/>
            <pc:sldMk cId="3670373843" sldId="520"/>
            <ac:spMk id="4" creationId="{DB00B215-A201-6F67-E43D-BE7A36A33A57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42:10.550" v="694" actId="1076"/>
          <ac:spMkLst>
            <pc:docMk/>
            <pc:sldMk cId="3670373843" sldId="520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39DB501E-FFF4-78BA-F345-54CE7B5191BB}" dt="2023-10-10T08:49:00.776" v="729" actId="14100"/>
          <ac:picMkLst>
            <pc:docMk/>
            <pc:sldMk cId="3670373843" sldId="520"/>
            <ac:picMk id="5" creationId="{E07F20FA-20F0-F9E4-9D73-380BDE465B3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8:52:44.046" v="761" actId="1076"/>
        <pc:sldMkLst>
          <pc:docMk/>
          <pc:sldMk cId="2931997580" sldId="521"/>
        </pc:sldMkLst>
        <pc:spChg chg="del">
          <ac:chgData name="Suraj Chopade" userId="S::suraj.chopade@bostoninstituteofanalytics.org::dcc44ee8-6a65-4538-a5e1-c87e14ca7a61" providerId="AD" clId="Web-{39DB501E-FFF4-78BA-F345-54CE7B5191BB}" dt="2023-10-10T08:51:59.124" v="743"/>
          <ac:spMkLst>
            <pc:docMk/>
            <pc:sldMk cId="2931997580" sldId="521"/>
            <ac:spMk id="3" creationId="{4E285EF1-2200-944A-88BE-496471821D2C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8:52:44.046" v="761" actId="1076"/>
          <ac:spMkLst>
            <pc:docMk/>
            <pc:sldMk cId="2931997580" sldId="521"/>
            <ac:spMk id="4" creationId="{4B1F2671-F99A-0AD5-C0E2-527C39D9849F}"/>
          </ac:spMkLst>
        </pc:spChg>
        <pc:picChg chg="add mod">
          <ac:chgData name="Suraj Chopade" userId="S::suraj.chopade@bostoninstituteofanalytics.org::dcc44ee8-6a65-4538-a5e1-c87e14ca7a61" providerId="AD" clId="Web-{39DB501E-FFF4-78BA-F345-54CE7B5191BB}" dt="2023-10-10T08:51:30.857" v="742" actId="1076"/>
          <ac:picMkLst>
            <pc:docMk/>
            <pc:sldMk cId="2931997580" sldId="521"/>
            <ac:picMk id="2" creationId="{79607F12-E20B-3027-8639-4BD7562450F8}"/>
          </ac:picMkLst>
        </pc:picChg>
        <pc:picChg chg="del">
          <ac:chgData name="Suraj Chopade" userId="S::suraj.chopade@bostoninstituteofanalytics.org::dcc44ee8-6a65-4538-a5e1-c87e14ca7a61" providerId="AD" clId="Web-{39DB501E-FFF4-78BA-F345-54CE7B5191BB}" dt="2023-10-10T08:50:54.747" v="733"/>
          <ac:picMkLst>
            <pc:docMk/>
            <pc:sldMk cId="2931997580" sldId="521"/>
            <ac:picMk id="5" creationId="{E07F20FA-20F0-F9E4-9D73-380BDE465B30}"/>
          </ac:picMkLst>
        </pc:picChg>
      </pc:sldChg>
      <pc:sldChg chg="add del replId">
        <pc:chgData name="Suraj Chopade" userId="S::suraj.chopade@bostoninstituteofanalytics.org::dcc44ee8-6a65-4538-a5e1-c87e14ca7a61" providerId="AD" clId="Web-{39DB501E-FFF4-78BA-F345-54CE7B5191BB}" dt="2023-10-10T08:51:02.826" v="735"/>
        <pc:sldMkLst>
          <pc:docMk/>
          <pc:sldMk cId="1957087074" sldId="522"/>
        </pc:sldMkLst>
      </pc:sldChg>
    </pc:docChg>
  </pc:docChgLst>
  <pc:docChgLst>
    <pc:chgData name="Suraj Chopade" userId="S::suraj.chopade@bostoninstituteofanalytics.org::dcc44ee8-6a65-4538-a5e1-c87e14ca7a61" providerId="AD" clId="Web-{287512FF-025C-8CF0-92E6-75D0CA8655A4}"/>
    <pc:docChg chg="addSld delSld modSld addMainMaster delMainMaster">
      <pc:chgData name="Suraj Chopade" userId="S::suraj.chopade@bostoninstituteofanalytics.org::dcc44ee8-6a65-4538-a5e1-c87e14ca7a61" providerId="AD" clId="Web-{287512FF-025C-8CF0-92E6-75D0CA8655A4}" dt="2023-10-11T08:41:58.717" v="310" actId="1076"/>
      <pc:docMkLst>
        <pc:docMk/>
      </pc:docMkLst>
      <pc:sldChg chg="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0" sldId="257"/>
        </pc:sldMkLst>
      </pc:sldChg>
      <pc:sldChg chg="modSp 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2503897231" sldId="283"/>
        </pc:sldMkLst>
        <pc:spChg chg="mod ord">
          <ac:chgData name="Suraj Chopade" userId="S::suraj.chopade@bostoninstituteofanalytics.org::dcc44ee8-6a65-4538-a5e1-c87e14ca7a61" providerId="AD" clId="Web-{287512FF-025C-8CF0-92E6-75D0CA8655A4}" dt="2023-10-11T07:50:58.291" v="195"/>
          <ac:spMkLst>
            <pc:docMk/>
            <pc:sldMk cId="2503897231" sldId="283"/>
            <ac:spMk id="5" creationId="{F1E094BE-D838-D72B-D901-D29AF46966E7}"/>
          </ac:spMkLst>
        </pc:spChg>
      </pc:sldChg>
      <pc:sldChg chg="modSp 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4059647043" sldId="408"/>
        </pc:sldMkLst>
        <pc:spChg chg="mod ord">
          <ac:chgData name="Suraj Chopade" userId="S::suraj.chopade@bostoninstituteofanalytics.org::dcc44ee8-6a65-4538-a5e1-c87e14ca7a61" providerId="AD" clId="Web-{287512FF-025C-8CF0-92E6-75D0CA8655A4}" dt="2023-10-11T07:50:58.291" v="195"/>
          <ac:spMkLst>
            <pc:docMk/>
            <pc:sldMk cId="4059647043" sldId="408"/>
            <ac:spMk id="5" creationId="{F1E094BE-D838-D72B-D901-D29AF46966E7}"/>
          </ac:spMkLst>
        </pc:spChg>
      </pc:sldChg>
      <pc:sldChg chg="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4076578880" sldId="484"/>
        </pc:sldMkLst>
      </pc:sldChg>
      <pc:sldChg chg="modSp mod modClrScheme chgLayout modNotes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256933436" sldId="512"/>
        </pc:sldMkLst>
        <pc:spChg chg="mod">
          <ac:chgData name="Suraj Chopade" userId="S::suraj.chopade@bostoninstituteofanalytics.org::dcc44ee8-6a65-4538-a5e1-c87e14ca7a61" providerId="AD" clId="Web-{287512FF-025C-8CF0-92E6-75D0CA8655A4}" dt="2023-10-11T07:23:58.635" v="106" actId="20577"/>
          <ac:spMkLst>
            <pc:docMk/>
            <pc:sldMk cId="256933436" sldId="512"/>
            <ac:spMk id="2" creationId="{F7761F45-99CF-5094-8BAE-64DDA34139B5}"/>
          </ac:spMkLst>
        </pc:spChg>
      </pc:sldChg>
      <pc:sldChg chg="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3080017173" sldId="513"/>
        </pc:sldMkLst>
      </pc:sldChg>
      <pc:sldChg chg="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3573858950" sldId="514"/>
        </pc:sldMkLst>
      </pc:sldChg>
      <pc:sldChg chg="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4217137610" sldId="515"/>
        </pc:sldMkLst>
      </pc:sldChg>
      <pc:sldChg chg="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1413599815" sldId="516"/>
        </pc:sldMkLst>
      </pc:sldChg>
      <pc:sldChg chg="addSp delSp modSp del mod setBg modClrScheme chgLayout">
        <pc:chgData name="Suraj Chopade" userId="S::suraj.chopade@bostoninstituteofanalytics.org::dcc44ee8-6a65-4538-a5e1-c87e14ca7a61" providerId="AD" clId="Web-{287512FF-025C-8CF0-92E6-75D0CA8655A4}" dt="2023-10-11T07:55:49.615" v="241"/>
        <pc:sldMkLst>
          <pc:docMk/>
          <pc:sldMk cId="68176441" sldId="517"/>
        </pc:sldMkLst>
        <pc:spChg chg="del">
          <ac:chgData name="Suraj Chopade" userId="S::suraj.chopade@bostoninstituteofanalytics.org::dcc44ee8-6a65-4538-a5e1-c87e14ca7a61" providerId="AD" clId="Web-{287512FF-025C-8CF0-92E6-75D0CA8655A4}" dt="2023-10-11T07:53:45.579" v="221"/>
          <ac:spMkLst>
            <pc:docMk/>
            <pc:sldMk cId="68176441" sldId="517"/>
            <ac:spMk id="2" creationId="{B3E70237-C77C-EF87-F908-8DF624C25C9E}"/>
          </ac:spMkLst>
        </pc:spChg>
        <pc:spChg chg="add mod">
          <ac:chgData name="Suraj Chopade" userId="S::suraj.chopade@bostoninstituteofanalytics.org::dcc44ee8-6a65-4538-a5e1-c87e14ca7a61" providerId="AD" clId="Web-{287512FF-025C-8CF0-92E6-75D0CA8655A4}" dt="2023-10-11T07:54:09.314" v="224" actId="20577"/>
          <ac:spMkLst>
            <pc:docMk/>
            <pc:sldMk cId="68176441" sldId="517"/>
            <ac:spMk id="3" creationId="{69EA2DF2-EAE8-61EE-8C67-178266082AEC}"/>
          </ac:spMkLst>
        </pc:spChg>
        <pc:spChg chg="add del mod">
          <ac:chgData name="Suraj Chopade" userId="S::suraj.chopade@bostoninstituteofanalytics.org::dcc44ee8-6a65-4538-a5e1-c87e14ca7a61" providerId="AD" clId="Web-{287512FF-025C-8CF0-92E6-75D0CA8655A4}" dt="2023-10-11T07:54:42.268" v="232"/>
          <ac:spMkLst>
            <pc:docMk/>
            <pc:sldMk cId="68176441" sldId="517"/>
            <ac:spMk id="4" creationId="{3BCDA07F-E343-79A0-0FB2-B6FC6486FF25}"/>
          </ac:spMkLst>
        </pc:spChg>
        <pc:spChg chg="del mod">
          <ac:chgData name="Suraj Chopade" userId="S::suraj.chopade@bostoninstituteofanalytics.org::dcc44ee8-6a65-4538-a5e1-c87e14ca7a61" providerId="AD" clId="Web-{287512FF-025C-8CF0-92E6-75D0CA8655A4}" dt="2023-10-11T07:55:05.676" v="234"/>
          <ac:spMkLst>
            <pc:docMk/>
            <pc:sldMk cId="68176441" sldId="517"/>
            <ac:spMk id="9" creationId="{2FDADD92-4E39-7713-520E-D88B1D53A255}"/>
          </ac:spMkLst>
        </pc:spChg>
        <pc:spChg chg="add">
          <ac:chgData name="Suraj Chopade" userId="S::suraj.chopade@bostoninstituteofanalytics.org::dcc44ee8-6a65-4538-a5e1-c87e14ca7a61" providerId="AD" clId="Web-{287512FF-025C-8CF0-92E6-75D0CA8655A4}" dt="2023-10-11T07:54:42.268" v="232"/>
          <ac:spMkLst>
            <pc:docMk/>
            <pc:sldMk cId="68176441" sldId="517"/>
            <ac:spMk id="12" creationId="{2659FDB4-FCBE-4A89-B46D-43D4FA54464D}"/>
          </ac:spMkLst>
        </pc:spChg>
        <pc:spChg chg="add del">
          <ac:chgData name="Suraj Chopade" userId="S::suraj.chopade@bostoninstituteofanalytics.org::dcc44ee8-6a65-4538-a5e1-c87e14ca7a61" providerId="AD" clId="Web-{287512FF-025C-8CF0-92E6-75D0CA8655A4}" dt="2023-10-11T07:54:27.440" v="230"/>
          <ac:spMkLst>
            <pc:docMk/>
            <pc:sldMk cId="68176441" sldId="517"/>
            <ac:spMk id="15" creationId="{2659FDB4-FCBE-4A89-B46D-43D4FA54464D}"/>
          </ac:spMkLst>
        </pc:spChg>
        <pc:spChg chg="add">
          <ac:chgData name="Suraj Chopade" userId="S::suraj.chopade@bostoninstituteofanalytics.org::dcc44ee8-6a65-4538-a5e1-c87e14ca7a61" providerId="AD" clId="Web-{287512FF-025C-8CF0-92E6-75D0CA8655A4}" dt="2023-10-11T07:54:55.269" v="233"/>
          <ac:spMkLst>
            <pc:docMk/>
            <pc:sldMk cId="68176441" sldId="517"/>
            <ac:spMk id="43" creationId="{579338D3-1516-6C27-90E0-6FC354DF77A3}"/>
          </ac:spMkLst>
        </pc:spChg>
        <pc:graphicFrameChg chg="add del">
          <ac:chgData name="Suraj Chopade" userId="S::suraj.chopade@bostoninstituteofanalytics.org::dcc44ee8-6a65-4538-a5e1-c87e14ca7a61" providerId="AD" clId="Web-{287512FF-025C-8CF0-92E6-75D0CA8655A4}" dt="2023-10-11T07:54:27.440" v="230"/>
          <ac:graphicFrameMkLst>
            <pc:docMk/>
            <pc:sldMk cId="68176441" sldId="517"/>
            <ac:graphicFrameMk id="11" creationId="{DC6081C2-32E3-8AAE-EEAC-C543E8F7C936}"/>
          </ac:graphicFrameMkLst>
        </pc:graphicFrameChg>
        <pc:graphicFrameChg chg="add">
          <ac:chgData name="Suraj Chopade" userId="S::suraj.chopade@bostoninstituteofanalytics.org::dcc44ee8-6a65-4538-a5e1-c87e14ca7a61" providerId="AD" clId="Web-{287512FF-025C-8CF0-92E6-75D0CA8655A4}" dt="2023-10-11T07:54:42.268" v="232"/>
          <ac:graphicFrameMkLst>
            <pc:docMk/>
            <pc:sldMk cId="68176441" sldId="517"/>
            <ac:graphicFrameMk id="14" creationId="{E6BA5C0C-ED46-DA98-F4BF-5D1D08EEF14E}"/>
          </ac:graphicFrameMkLst>
        </pc:graphicFrameChg>
        <pc:cxnChg chg="add">
          <ac:chgData name="Suraj Chopade" userId="S::suraj.chopade@bostoninstituteofanalytics.org::dcc44ee8-6a65-4538-a5e1-c87e14ca7a61" providerId="AD" clId="Web-{287512FF-025C-8CF0-92E6-75D0CA8655A4}" dt="2023-10-11T07:54:42.268" v="232"/>
          <ac:cxnSpMkLst>
            <pc:docMk/>
            <pc:sldMk cId="68176441" sldId="517"/>
            <ac:cxnSpMk id="13" creationId="{C8F51B3F-8331-4E4A-AE96-D47B1006EEAD}"/>
          </ac:cxnSpMkLst>
        </pc:cxnChg>
        <pc:cxnChg chg="add del">
          <ac:chgData name="Suraj Chopade" userId="S::suraj.chopade@bostoninstituteofanalytics.org::dcc44ee8-6a65-4538-a5e1-c87e14ca7a61" providerId="AD" clId="Web-{287512FF-025C-8CF0-92E6-75D0CA8655A4}" dt="2023-10-11T07:54:27.440" v="230"/>
          <ac:cxnSpMkLst>
            <pc:docMk/>
            <pc:sldMk cId="68176441" sldId="517"/>
            <ac:cxnSpMk id="17" creationId="{C8F51B3F-8331-4E4A-AE96-D47B1006EEAD}"/>
          </ac:cxnSpMkLst>
        </pc:cxnChg>
      </pc:sldChg>
      <pc:sldChg chg="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978294003" sldId="518"/>
        </pc:sldMkLst>
      </pc:sldChg>
      <pc:sldChg chg="addSp delSp modSp add mod replI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3146570716" sldId="519"/>
        </pc:sldMkLst>
        <pc:spChg chg="add del mod">
          <ac:chgData name="Suraj Chopade" userId="S::suraj.chopade@bostoninstituteofanalytics.org::dcc44ee8-6a65-4538-a5e1-c87e14ca7a61" providerId="AD" clId="Web-{287512FF-025C-8CF0-92E6-75D0CA8655A4}" dt="2023-10-11T06:47:21.213" v="37"/>
          <ac:spMkLst>
            <pc:docMk/>
            <pc:sldMk cId="3146570716" sldId="519"/>
            <ac:spMk id="2" creationId="{385BB980-1B10-F304-DAF3-86B6294C049A}"/>
          </ac:spMkLst>
        </pc:spChg>
        <pc:spChg chg="add mod">
          <ac:chgData name="Suraj Chopade" userId="S::suraj.chopade@bostoninstituteofanalytics.org::dcc44ee8-6a65-4538-a5e1-c87e14ca7a61" providerId="AD" clId="Web-{287512FF-025C-8CF0-92E6-75D0CA8655A4}" dt="2023-10-11T06:49:46.717" v="87" actId="1076"/>
          <ac:spMkLst>
            <pc:docMk/>
            <pc:sldMk cId="3146570716" sldId="519"/>
            <ac:spMk id="3" creationId="{B44D20FF-9B64-EB45-50DB-385C350EC2D0}"/>
          </ac:spMkLst>
        </pc:spChg>
        <pc:spChg chg="add mod">
          <ac:chgData name="Suraj Chopade" userId="S::suraj.chopade@bostoninstituteofanalytics.org::dcc44ee8-6a65-4538-a5e1-c87e14ca7a61" providerId="AD" clId="Web-{287512FF-025C-8CF0-92E6-75D0CA8655A4}" dt="2023-10-11T06:49:52.170" v="88" actId="14100"/>
          <ac:spMkLst>
            <pc:docMk/>
            <pc:sldMk cId="3146570716" sldId="519"/>
            <ac:spMk id="5" creationId="{B47B69D1-4DA5-1DB8-AAF6-F9BDF4BCE02A}"/>
          </ac:spMkLst>
        </pc:spChg>
        <pc:spChg chg="mod">
          <ac:chgData name="Suraj Chopade" userId="S::suraj.chopade@bostoninstituteofanalytics.org::dcc44ee8-6a65-4538-a5e1-c87e14ca7a61" providerId="AD" clId="Web-{287512FF-025C-8CF0-92E6-75D0CA8655A4}" dt="2023-10-11T06:50:02.248" v="89" actId="1076"/>
          <ac:spMkLst>
            <pc:docMk/>
            <pc:sldMk cId="3146570716" sldId="519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287512FF-025C-8CF0-92E6-75D0CA8655A4}" dt="2023-10-11T06:43:30.144" v="1"/>
          <ac:picMkLst>
            <pc:docMk/>
            <pc:sldMk cId="3146570716" sldId="519"/>
            <ac:picMk id="4" creationId="{B4BFDF50-4B33-B365-5CEA-C6231AB5E679}"/>
          </ac:picMkLst>
        </pc:picChg>
      </pc:sldChg>
      <pc:sldChg chg="modSp add mod replId modClrScheme chgLayout modNotes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2584275484" sldId="520"/>
        </pc:sldMkLst>
        <pc:spChg chg="mod">
          <ac:chgData name="Suraj Chopade" userId="S::suraj.chopade@bostoninstituteofanalytics.org::dcc44ee8-6a65-4538-a5e1-c87e14ca7a61" providerId="AD" clId="Web-{287512FF-025C-8CF0-92E6-75D0CA8655A4}" dt="2023-10-11T07:40:24.595" v="127" actId="20577"/>
          <ac:spMkLst>
            <pc:docMk/>
            <pc:sldMk cId="2584275484" sldId="52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287512FF-025C-8CF0-92E6-75D0CA8655A4}" dt="2023-10-11T07:41:30.926" v="129" actId="20577"/>
          <ac:spMkLst>
            <pc:docMk/>
            <pc:sldMk cId="2584275484" sldId="520"/>
            <ac:spMk id="9" creationId="{2FDADD92-4E39-7713-520E-D88B1D53A255}"/>
          </ac:spMkLst>
        </pc:spChg>
      </pc:sldChg>
      <pc:sldChg chg="addSp delSp modSp add mod replId modClrScheme chgLayout modNotes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812030640" sldId="521"/>
        </pc:sldMkLst>
        <pc:spChg chg="del">
          <ac:chgData name="Suraj Chopade" userId="S::suraj.chopade@bostoninstituteofanalytics.org::dcc44ee8-6a65-4538-a5e1-c87e14ca7a61" providerId="AD" clId="Web-{287512FF-025C-8CF0-92E6-75D0CA8655A4}" dt="2023-10-11T07:41:41.629" v="132"/>
          <ac:spMkLst>
            <pc:docMk/>
            <pc:sldMk cId="812030640" sldId="521"/>
            <ac:spMk id="2" creationId="{F7761F45-99CF-5094-8BAE-64DDA34139B5}"/>
          </ac:spMkLst>
        </pc:spChg>
        <pc:picChg chg="add mod">
          <ac:chgData name="Suraj Chopade" userId="S::suraj.chopade@bostoninstituteofanalytics.org::dcc44ee8-6a65-4538-a5e1-c87e14ca7a61" providerId="AD" clId="Web-{287512FF-025C-8CF0-92E6-75D0CA8655A4}" dt="2023-10-11T07:41:53.551" v="135" actId="1076"/>
          <ac:picMkLst>
            <pc:docMk/>
            <pc:sldMk cId="812030640" sldId="521"/>
            <ac:picMk id="3" creationId="{2037C250-D37B-3F71-E0BC-2C5AE7B5757B}"/>
          </ac:picMkLst>
        </pc:picChg>
      </pc:sldChg>
      <pc:sldChg chg="addSp delSp modSp add mod replId modClrScheme chgLayout modNotes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1337093339" sldId="522"/>
        </pc:sldMkLst>
        <pc:spChg chg="add mod">
          <ac:chgData name="Suraj Chopade" userId="S::suraj.chopade@bostoninstituteofanalytics.org::dcc44ee8-6a65-4538-a5e1-c87e14ca7a61" providerId="AD" clId="Web-{287512FF-025C-8CF0-92E6-75D0CA8655A4}" dt="2023-10-11T07:44:09.119" v="164" actId="1076"/>
          <ac:spMkLst>
            <pc:docMk/>
            <pc:sldMk cId="1337093339" sldId="522"/>
            <ac:spMk id="2" creationId="{1D0DC7BE-0814-E387-6483-710FAC5DE239}"/>
          </ac:spMkLst>
        </pc:spChg>
        <pc:spChg chg="mod">
          <ac:chgData name="Suraj Chopade" userId="S::suraj.chopade@bostoninstituteofanalytics.org::dcc44ee8-6a65-4538-a5e1-c87e14ca7a61" providerId="AD" clId="Web-{287512FF-025C-8CF0-92E6-75D0CA8655A4}" dt="2023-10-11T07:44:06.322" v="163" actId="1076"/>
          <ac:spMkLst>
            <pc:docMk/>
            <pc:sldMk cId="1337093339" sldId="52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287512FF-025C-8CF0-92E6-75D0CA8655A4}" dt="2023-10-11T07:42:00.802" v="137"/>
          <ac:picMkLst>
            <pc:docMk/>
            <pc:sldMk cId="1337093339" sldId="522"/>
            <ac:picMk id="3" creationId="{2037C250-D37B-3F71-E0BC-2C5AE7B5757B}"/>
          </ac:picMkLst>
        </pc:picChg>
      </pc:sldChg>
      <pc:sldChg chg="addSp delSp modSp add mod replId modClrScheme chgLayout modNotes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2496386567" sldId="523"/>
        </pc:sldMkLst>
        <pc:spChg chg="del">
          <ac:chgData name="Suraj Chopade" userId="S::suraj.chopade@bostoninstituteofanalytics.org::dcc44ee8-6a65-4538-a5e1-c87e14ca7a61" providerId="AD" clId="Web-{287512FF-025C-8CF0-92E6-75D0CA8655A4}" dt="2023-10-11T07:45:54.951" v="166"/>
          <ac:spMkLst>
            <pc:docMk/>
            <pc:sldMk cId="2496386567" sldId="523"/>
            <ac:spMk id="2" creationId="{1D0DC7BE-0814-E387-6483-710FAC5DE239}"/>
          </ac:spMkLst>
        </pc:spChg>
        <pc:picChg chg="add mod">
          <ac:chgData name="Suraj Chopade" userId="S::suraj.chopade@bostoninstituteofanalytics.org::dcc44ee8-6a65-4538-a5e1-c87e14ca7a61" providerId="AD" clId="Web-{287512FF-025C-8CF0-92E6-75D0CA8655A4}" dt="2023-10-11T07:46:03.577" v="169" actId="14100"/>
          <ac:picMkLst>
            <pc:docMk/>
            <pc:sldMk cId="2496386567" sldId="523"/>
            <ac:picMk id="3" creationId="{2D68222C-E5A1-4F16-B5AB-BCFB67F434C2}"/>
          </ac:picMkLst>
        </pc:picChg>
      </pc:sldChg>
      <pc:sldChg chg="addSp delSp modSp add mod replId setBg modClrScheme delDesignElem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667405245" sldId="524"/>
        </pc:sldMkLst>
        <pc:spChg chg="add del mod">
          <ac:chgData name="Suraj Chopade" userId="S::suraj.chopade@bostoninstituteofanalytics.org::dcc44ee8-6a65-4538-a5e1-c87e14ca7a61" providerId="AD" clId="Web-{287512FF-025C-8CF0-92E6-75D0CA8655A4}" dt="2023-10-11T07:49:02.271" v="187"/>
          <ac:spMkLst>
            <pc:docMk/>
            <pc:sldMk cId="667405245" sldId="524"/>
            <ac:spMk id="2" creationId="{9CCE88F9-4D8C-6764-3466-EE030F75327F}"/>
          </ac:spMkLst>
        </pc:spChg>
        <pc:spChg chg="del mod">
          <ac:chgData name="Suraj Chopade" userId="S::suraj.chopade@bostoninstituteofanalytics.org::dcc44ee8-6a65-4538-a5e1-c87e14ca7a61" providerId="AD" clId="Web-{287512FF-025C-8CF0-92E6-75D0CA8655A4}" dt="2023-10-11T07:49:22.912" v="189"/>
          <ac:spMkLst>
            <pc:docMk/>
            <pc:sldMk cId="667405245" sldId="524"/>
            <ac:spMk id="9" creationId="{2FDADD92-4E39-7713-520E-D88B1D53A255}"/>
          </ac:spMkLst>
        </pc:spChg>
        <pc:spChg chg="add del">
          <ac:chgData name="Suraj Chopade" userId="S::suraj.chopade@bostoninstituteofanalytics.org::dcc44ee8-6a65-4538-a5e1-c87e14ca7a61" providerId="AD" clId="Web-{287512FF-025C-8CF0-92E6-75D0CA8655A4}" dt="2023-10-11T07:50:58.291" v="195"/>
          <ac:spMkLst>
            <pc:docMk/>
            <pc:sldMk cId="667405245" sldId="524"/>
            <ac:spMk id="12" creationId="{2659FDB4-FCBE-4A89-B46D-43D4FA54464D}"/>
          </ac:spMkLst>
        </pc:spChg>
        <pc:spChg chg="add del">
          <ac:chgData name="Suraj Chopade" userId="S::suraj.chopade@bostoninstituteofanalytics.org::dcc44ee8-6a65-4538-a5e1-c87e14ca7a61" providerId="AD" clId="Web-{287512FF-025C-8CF0-92E6-75D0CA8655A4}" dt="2023-10-11T07:48:50.099" v="185"/>
          <ac:spMkLst>
            <pc:docMk/>
            <pc:sldMk cId="667405245" sldId="524"/>
            <ac:spMk id="15" creationId="{2659FDB4-FCBE-4A89-B46D-43D4FA54464D}"/>
          </ac:spMkLst>
        </pc:spChg>
        <pc:spChg chg="add">
          <ac:chgData name="Suraj Chopade" userId="S::suraj.chopade@bostoninstituteofanalytics.org::dcc44ee8-6a65-4538-a5e1-c87e14ca7a61" providerId="AD" clId="Web-{287512FF-025C-8CF0-92E6-75D0CA8655A4}" dt="2023-10-11T07:49:16.428" v="188"/>
          <ac:spMkLst>
            <pc:docMk/>
            <pc:sldMk cId="667405245" sldId="524"/>
            <ac:spMk id="42" creationId="{4DE12BAA-D951-66C6-87E9-430D959C7A69}"/>
          </ac:spMkLst>
        </pc:spChg>
        <pc:graphicFrameChg chg="add del">
          <ac:chgData name="Suraj Chopade" userId="S::suraj.chopade@bostoninstituteofanalytics.org::dcc44ee8-6a65-4538-a5e1-c87e14ca7a61" providerId="AD" clId="Web-{287512FF-025C-8CF0-92E6-75D0CA8655A4}" dt="2023-10-11T07:48:50.099" v="185"/>
          <ac:graphicFrameMkLst>
            <pc:docMk/>
            <pc:sldMk cId="667405245" sldId="524"/>
            <ac:graphicFrameMk id="11" creationId="{EDF0DED0-7E0B-EBFA-E37B-A62C098124F8}"/>
          </ac:graphicFrameMkLst>
        </pc:graphicFrameChg>
        <pc:graphicFrameChg chg="add mod modGraphic">
          <ac:chgData name="Suraj Chopade" userId="S::suraj.chopade@bostoninstituteofanalytics.org::dcc44ee8-6a65-4538-a5e1-c87e14ca7a61" providerId="AD" clId="Web-{287512FF-025C-8CF0-92E6-75D0CA8655A4}" dt="2023-10-11T07:50:09.727" v="194" actId="20577"/>
          <ac:graphicFrameMkLst>
            <pc:docMk/>
            <pc:sldMk cId="667405245" sldId="524"/>
            <ac:graphicFrameMk id="14" creationId="{F2E3ED99-FFD5-111A-0085-EC705E2EA008}"/>
          </ac:graphicFrameMkLst>
        </pc:graphicFrameChg>
        <pc:picChg chg="del">
          <ac:chgData name="Suraj Chopade" userId="S::suraj.chopade@bostoninstituteofanalytics.org::dcc44ee8-6a65-4538-a5e1-c87e14ca7a61" providerId="AD" clId="Web-{287512FF-025C-8CF0-92E6-75D0CA8655A4}" dt="2023-10-11T07:47:06.329" v="175"/>
          <ac:picMkLst>
            <pc:docMk/>
            <pc:sldMk cId="667405245" sldId="524"/>
            <ac:picMk id="3" creationId="{2D68222C-E5A1-4F16-B5AB-BCFB67F434C2}"/>
          </ac:picMkLst>
        </pc:picChg>
        <pc:cxnChg chg="add del">
          <ac:chgData name="Suraj Chopade" userId="S::suraj.chopade@bostoninstituteofanalytics.org::dcc44ee8-6a65-4538-a5e1-c87e14ca7a61" providerId="AD" clId="Web-{287512FF-025C-8CF0-92E6-75D0CA8655A4}" dt="2023-10-11T07:50:58.291" v="195"/>
          <ac:cxnSpMkLst>
            <pc:docMk/>
            <pc:sldMk cId="667405245" sldId="524"/>
            <ac:cxnSpMk id="13" creationId="{C8F51B3F-8331-4E4A-AE96-D47B1006EEAD}"/>
          </ac:cxnSpMkLst>
        </pc:cxnChg>
        <pc:cxnChg chg="add del">
          <ac:chgData name="Suraj Chopade" userId="S::suraj.chopade@bostoninstituteofanalytics.org::dcc44ee8-6a65-4538-a5e1-c87e14ca7a61" providerId="AD" clId="Web-{287512FF-025C-8CF0-92E6-75D0CA8655A4}" dt="2023-10-11T07:48:50.099" v="185"/>
          <ac:cxnSpMkLst>
            <pc:docMk/>
            <pc:sldMk cId="667405245" sldId="524"/>
            <ac:cxnSpMk id="17" creationId="{C8F51B3F-8331-4E4A-AE96-D47B1006EEAD}"/>
          </ac:cxnSpMkLst>
        </pc:cxnChg>
      </pc:sldChg>
      <pc:sldChg chg="add del mod replId modClrScheme chgLayout">
        <pc:chgData name="Suraj Chopade" userId="S::suraj.chopade@bostoninstituteofanalytics.org::dcc44ee8-6a65-4538-a5e1-c87e14ca7a61" providerId="AD" clId="Web-{287512FF-025C-8CF0-92E6-75D0CA8655A4}" dt="2023-10-11T07:51:36.574" v="196"/>
        <pc:sldMkLst>
          <pc:docMk/>
          <pc:sldMk cId="1577361826" sldId="525"/>
        </pc:sldMkLst>
      </pc:sldChg>
      <pc:sldChg chg="addSp delSp modSp add replId">
        <pc:chgData name="Suraj Chopade" userId="S::suraj.chopade@bostoninstituteofanalytics.org::dcc44ee8-6a65-4538-a5e1-c87e14ca7a61" providerId="AD" clId="Web-{287512FF-025C-8CF0-92E6-75D0CA8655A4}" dt="2023-10-11T07:53:26.328" v="219" actId="1076"/>
        <pc:sldMkLst>
          <pc:docMk/>
          <pc:sldMk cId="3679715467" sldId="525"/>
        </pc:sldMkLst>
        <pc:spChg chg="add mod">
          <ac:chgData name="Suraj Chopade" userId="S::suraj.chopade@bostoninstituteofanalytics.org::dcc44ee8-6a65-4538-a5e1-c87e14ca7a61" providerId="AD" clId="Web-{287512FF-025C-8CF0-92E6-75D0CA8655A4}" dt="2023-10-11T07:53:26.328" v="219" actId="1076"/>
          <ac:spMkLst>
            <pc:docMk/>
            <pc:sldMk cId="3679715467" sldId="525"/>
            <ac:spMk id="20" creationId="{8A1CB3EE-AE02-38F2-181D-369D48E9CE61}"/>
          </ac:spMkLst>
        </pc:spChg>
        <pc:graphicFrameChg chg="del">
          <ac:chgData name="Suraj Chopade" userId="S::suraj.chopade@bostoninstituteofanalytics.org::dcc44ee8-6a65-4538-a5e1-c87e14ca7a61" providerId="AD" clId="Web-{287512FF-025C-8CF0-92E6-75D0CA8655A4}" dt="2023-10-11T07:52:11.825" v="198"/>
          <ac:graphicFrameMkLst>
            <pc:docMk/>
            <pc:sldMk cId="3679715467" sldId="525"/>
            <ac:graphicFrameMk id="14" creationId="{F2E3ED99-FFD5-111A-0085-EC705E2EA008}"/>
          </ac:graphicFrameMkLst>
        </pc:graphicFrameChg>
      </pc:sldChg>
      <pc:sldChg chg="addSp delSp modSp add replId">
        <pc:chgData name="Suraj Chopade" userId="S::suraj.chopade@bostoninstituteofanalytics.org::dcc44ee8-6a65-4538-a5e1-c87e14ca7a61" providerId="AD" clId="Web-{287512FF-025C-8CF0-92E6-75D0CA8655A4}" dt="2023-10-11T07:59:01.294" v="271" actId="20577"/>
        <pc:sldMkLst>
          <pc:docMk/>
          <pc:sldMk cId="2410424579" sldId="526"/>
        </pc:sldMkLst>
        <pc:spChg chg="add mod">
          <ac:chgData name="Suraj Chopade" userId="S::suraj.chopade@bostoninstituteofanalytics.org::dcc44ee8-6a65-4538-a5e1-c87e14ca7a61" providerId="AD" clId="Web-{287512FF-025C-8CF0-92E6-75D0CA8655A4}" dt="2023-10-11T07:59:01.294" v="271" actId="20577"/>
          <ac:spMkLst>
            <pc:docMk/>
            <pc:sldMk cId="2410424579" sldId="526"/>
            <ac:spMk id="2" creationId="{2FA5B2BB-3652-C5DE-6222-8243D8D55BFE}"/>
          </ac:spMkLst>
        </pc:spChg>
        <pc:spChg chg="del">
          <ac:chgData name="Suraj Chopade" userId="S::suraj.chopade@bostoninstituteofanalytics.org::dcc44ee8-6a65-4538-a5e1-c87e14ca7a61" providerId="AD" clId="Web-{287512FF-025C-8CF0-92E6-75D0CA8655A4}" dt="2023-10-11T07:58:15.808" v="252"/>
          <ac:spMkLst>
            <pc:docMk/>
            <pc:sldMk cId="2410424579" sldId="526"/>
            <ac:spMk id="20" creationId="{8A1CB3EE-AE02-38F2-181D-369D48E9CE61}"/>
          </ac:spMkLst>
        </pc:spChg>
        <pc:spChg chg="mod">
          <ac:chgData name="Suraj Chopade" userId="S::suraj.chopade@bostoninstituteofanalytics.org::dcc44ee8-6a65-4538-a5e1-c87e14ca7a61" providerId="AD" clId="Web-{287512FF-025C-8CF0-92E6-75D0CA8655A4}" dt="2023-10-11T07:58:08.558" v="251" actId="1076"/>
          <ac:spMkLst>
            <pc:docMk/>
            <pc:sldMk cId="2410424579" sldId="526"/>
            <ac:spMk id="42" creationId="{4DE12BAA-D951-66C6-87E9-430D959C7A69}"/>
          </ac:spMkLst>
        </pc:spChg>
      </pc:sldChg>
      <pc:sldChg chg="add del replId">
        <pc:chgData name="Suraj Chopade" userId="S::suraj.chopade@bostoninstituteofanalytics.org::dcc44ee8-6a65-4538-a5e1-c87e14ca7a61" providerId="AD" clId="Web-{287512FF-025C-8CF0-92E6-75D0CA8655A4}" dt="2023-10-11T07:54:23.971" v="229"/>
        <pc:sldMkLst>
          <pc:docMk/>
          <pc:sldMk cId="1146243214" sldId="527"/>
        </pc:sldMkLst>
      </pc:sldChg>
      <pc:sldChg chg="addSp delSp modSp add replId">
        <pc:chgData name="Suraj Chopade" userId="S::suraj.chopade@bostoninstituteofanalytics.org::dcc44ee8-6a65-4538-a5e1-c87e14ca7a61" providerId="AD" clId="Web-{287512FF-025C-8CF0-92E6-75D0CA8655A4}" dt="2023-10-11T07:56:15.022" v="244" actId="1076"/>
        <pc:sldMkLst>
          <pc:docMk/>
          <pc:sldMk cId="1434123831" sldId="527"/>
        </pc:sldMkLst>
        <pc:spChg chg="del">
          <ac:chgData name="Suraj Chopade" userId="S::suraj.chopade@bostoninstituteofanalytics.org::dcc44ee8-6a65-4538-a5e1-c87e14ca7a61" providerId="AD" clId="Web-{287512FF-025C-8CF0-92E6-75D0CA8655A4}" dt="2023-10-11T07:55:17.504" v="236"/>
          <ac:spMkLst>
            <pc:docMk/>
            <pc:sldMk cId="1434123831" sldId="527"/>
            <ac:spMk id="4" creationId="{3BCDA07F-E343-79A0-0FB2-B6FC6486FF25}"/>
          </ac:spMkLst>
        </pc:spChg>
        <pc:spChg chg="mod">
          <ac:chgData name="Suraj Chopade" userId="S::suraj.chopade@bostoninstituteofanalytics.org::dcc44ee8-6a65-4538-a5e1-c87e14ca7a61" providerId="AD" clId="Web-{287512FF-025C-8CF0-92E6-75D0CA8655A4}" dt="2023-10-11T07:56:15.022" v="244" actId="1076"/>
          <ac:spMkLst>
            <pc:docMk/>
            <pc:sldMk cId="1434123831" sldId="527"/>
            <ac:spMk id="9" creationId="{2FDADD92-4E39-7713-520E-D88B1D53A255}"/>
          </ac:spMkLst>
        </pc:spChg>
        <pc:graphicFrameChg chg="add mod modGraphic">
          <ac:chgData name="Suraj Chopade" userId="S::suraj.chopade@bostoninstituteofanalytics.org::dcc44ee8-6a65-4538-a5e1-c87e14ca7a61" providerId="AD" clId="Web-{287512FF-025C-8CF0-92E6-75D0CA8655A4}" dt="2023-10-11T07:56:08.897" v="243" actId="20577"/>
          <ac:graphicFrameMkLst>
            <pc:docMk/>
            <pc:sldMk cId="1434123831" sldId="527"/>
            <ac:graphicFrameMk id="5" creationId="{03565D8B-73E2-6CC4-0442-B968604B19CA}"/>
          </ac:graphicFrameMkLst>
        </pc:graphicFrameChg>
      </pc:sldChg>
      <pc:sldChg chg="addSp delSp modSp add replId">
        <pc:chgData name="Suraj Chopade" userId="S::suraj.chopade@bostoninstituteofanalytics.org::dcc44ee8-6a65-4538-a5e1-c87e14ca7a61" providerId="AD" clId="Web-{287512FF-025C-8CF0-92E6-75D0CA8655A4}" dt="2023-10-11T08:41:58.717" v="310" actId="1076"/>
        <pc:sldMkLst>
          <pc:docMk/>
          <pc:sldMk cId="3005070709" sldId="528"/>
        </pc:sldMkLst>
        <pc:spChg chg="del">
          <ac:chgData name="Suraj Chopade" userId="S::suraj.chopade@bostoninstituteofanalytics.org::dcc44ee8-6a65-4538-a5e1-c87e14ca7a61" providerId="AD" clId="Web-{287512FF-025C-8CF0-92E6-75D0CA8655A4}" dt="2023-10-11T08:00:51.423" v="273"/>
          <ac:spMkLst>
            <pc:docMk/>
            <pc:sldMk cId="3005070709" sldId="528"/>
            <ac:spMk id="2" creationId="{2FA5B2BB-3652-C5DE-6222-8243D8D55BFE}"/>
          </ac:spMkLst>
        </pc:spChg>
        <pc:picChg chg="add mod modCrop">
          <ac:chgData name="Suraj Chopade" userId="S::suraj.chopade@bostoninstituteofanalytics.org::dcc44ee8-6a65-4538-a5e1-c87e14ca7a61" providerId="AD" clId="Web-{287512FF-025C-8CF0-92E6-75D0CA8655A4}" dt="2023-10-11T08:41:58.717" v="310" actId="1076"/>
          <ac:picMkLst>
            <pc:docMk/>
            <pc:sldMk cId="3005070709" sldId="528"/>
            <ac:picMk id="3" creationId="{A6CB3201-1464-6C70-5900-4BEDF6B60715}"/>
          </ac:picMkLst>
        </pc:picChg>
      </pc:sldChg>
      <pc:sldChg chg="addSp delSp modSp add replId modNotes">
        <pc:chgData name="Suraj Chopade" userId="S::suraj.chopade@bostoninstituteofanalytics.org::dcc44ee8-6a65-4538-a5e1-c87e14ca7a61" providerId="AD" clId="Web-{287512FF-025C-8CF0-92E6-75D0CA8655A4}" dt="2023-10-11T08:41:47.232" v="308"/>
        <pc:sldMkLst>
          <pc:docMk/>
          <pc:sldMk cId="636485698" sldId="529"/>
        </pc:sldMkLst>
        <pc:spChg chg="add mod">
          <ac:chgData name="Suraj Chopade" userId="S::suraj.chopade@bostoninstituteofanalytics.org::dcc44ee8-6a65-4538-a5e1-c87e14ca7a61" providerId="AD" clId="Web-{287512FF-025C-8CF0-92E6-75D0CA8655A4}" dt="2023-10-11T08:39:23.337" v="304" actId="20577"/>
          <ac:spMkLst>
            <pc:docMk/>
            <pc:sldMk cId="636485698" sldId="529"/>
            <ac:spMk id="2" creationId="{E36AEE38-EC92-D9D5-41AC-FA8728CF9D2A}"/>
          </ac:spMkLst>
        </pc:spChg>
        <pc:spChg chg="mod">
          <ac:chgData name="Suraj Chopade" userId="S::suraj.chopade@bostoninstituteofanalytics.org::dcc44ee8-6a65-4538-a5e1-c87e14ca7a61" providerId="AD" clId="Web-{287512FF-025C-8CF0-92E6-75D0CA8655A4}" dt="2023-10-11T08:39:08.789" v="301" actId="1076"/>
          <ac:spMkLst>
            <pc:docMk/>
            <pc:sldMk cId="636485698" sldId="529"/>
            <ac:spMk id="42" creationId="{4DE12BAA-D951-66C6-87E9-430D959C7A69}"/>
          </ac:spMkLst>
        </pc:spChg>
        <pc:picChg chg="del">
          <ac:chgData name="Suraj Chopade" userId="S::suraj.chopade@bostoninstituteofanalytics.org::dcc44ee8-6a65-4538-a5e1-c87e14ca7a61" providerId="AD" clId="Web-{287512FF-025C-8CF0-92E6-75D0CA8655A4}" dt="2023-10-11T08:02:42.146" v="284"/>
          <ac:picMkLst>
            <pc:docMk/>
            <pc:sldMk cId="636485698" sldId="529"/>
            <ac:picMk id="3" creationId="{A6CB3201-1464-6C70-5900-4BEDF6B60715}"/>
          </ac:picMkLst>
        </pc:picChg>
      </pc:sldChg>
      <pc:sldMasterChg chg="del delSldLayout">
        <pc:chgData name="Suraj Chopade" userId="S::suraj.chopade@bostoninstituteofanalytics.org::dcc44ee8-6a65-4538-a5e1-c87e14ca7a61" providerId="AD" clId="Web-{287512FF-025C-8CF0-92E6-75D0CA8655A4}" dt="2023-10-11T07:50:58.291" v="195"/>
        <pc:sldMasterMkLst>
          <pc:docMk/>
          <pc:sldMasterMk cId="0" sldId="2147483648"/>
        </pc:sldMasterMkLst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addSldLayout modSldLayout">
        <pc:chgData name="Suraj Chopade" userId="S::suraj.chopade@bostoninstituteofanalytics.org::dcc44ee8-6a65-4538-a5e1-c87e14ca7a61" providerId="AD" clId="Web-{287512FF-025C-8CF0-92E6-75D0CA8655A4}" dt="2023-10-11T07:50:58.291" v="195"/>
        <pc:sldMasterMkLst>
          <pc:docMk/>
          <pc:sldMasterMk cId="1628178356" sldId="2147483660"/>
        </pc:sldMasterMkLst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1331126872" sldId="2147483661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2412652330" sldId="2147483662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207278455" sldId="2147483663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409934384" sldId="2147483664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819789000" sldId="2147483665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2831256556" sldId="2147483666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1295593171" sldId="2147483667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1828349371" sldId="2147483668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3336815643" sldId="2147483669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2075053668" sldId="2147483670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4167474205" sldId="2147483671"/>
          </pc:sldLayoutMkLst>
        </pc:sldLayoutChg>
      </pc:sldMasterChg>
    </pc:docChg>
  </pc:docChgLst>
  <pc:docChgLst>
    <pc:chgData name="Suraj Chopade" userId="S::suraj.chopade@bostoninstituteofanalytics.org::dcc44ee8-6a65-4538-a5e1-c87e14ca7a61" providerId="AD" clId="Web-{EB6028C9-3CE6-72C2-31FE-0226BAD6DA27}"/>
    <pc:docChg chg="modSld">
      <pc:chgData name="Suraj Chopade" userId="S::suraj.chopade@bostoninstituteofanalytics.org::dcc44ee8-6a65-4538-a5e1-c87e14ca7a61" providerId="AD" clId="Web-{EB6028C9-3CE6-72C2-31FE-0226BAD6DA27}" dt="2023-10-10T10:58:24.875" v="1"/>
      <pc:docMkLst>
        <pc:docMk/>
      </pc:docMkLst>
      <pc:sldChg chg="modSp">
        <pc:chgData name="Suraj Chopade" userId="S::suraj.chopade@bostoninstituteofanalytics.org::dcc44ee8-6a65-4538-a5e1-c87e14ca7a61" providerId="AD" clId="Web-{EB6028C9-3CE6-72C2-31FE-0226BAD6DA27}" dt="2023-10-10T10:58:00.735" v="0" actId="20577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EB6028C9-3CE6-72C2-31FE-0226BAD6DA27}" dt="2023-10-10T10:58:00.735" v="0" actId="20577"/>
          <ac:spMkLst>
            <pc:docMk/>
            <pc:sldMk cId="4076578880" sldId="484"/>
            <ac:spMk id="9" creationId="{2FDADD92-4E39-7713-520E-D88B1D53A255}"/>
          </ac:spMkLst>
        </pc:spChg>
      </pc:sldChg>
      <pc:sldChg chg="addSp">
        <pc:chgData name="Suraj Chopade" userId="S::suraj.chopade@bostoninstituteofanalytics.org::dcc44ee8-6a65-4538-a5e1-c87e14ca7a61" providerId="AD" clId="Web-{EB6028C9-3CE6-72C2-31FE-0226BAD6DA27}" dt="2023-10-10T10:58:24.875" v="1"/>
        <pc:sldMkLst>
          <pc:docMk/>
          <pc:sldMk cId="578900116" sldId="499"/>
        </pc:sldMkLst>
        <pc:picChg chg="add">
          <ac:chgData name="Suraj Chopade" userId="S::suraj.chopade@bostoninstituteofanalytics.org::dcc44ee8-6a65-4538-a5e1-c87e14ca7a61" providerId="AD" clId="Web-{EB6028C9-3CE6-72C2-31FE-0226BAD6DA27}" dt="2023-10-10T10:58:24.875" v="1"/>
          <ac:picMkLst>
            <pc:docMk/>
            <pc:sldMk cId="578900116" sldId="499"/>
            <ac:picMk id="4" creationId="{5CE34AC3-D227-7C3A-5E21-C259BF1A92C4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9CC10B81-8784-2E8C-0748-42A0263960C3}"/>
    <pc:docChg chg="addSld modSld">
      <pc:chgData name="Suraj Chopade" userId="S::suraj.chopade@bostoninstituteofanalytics.org::dcc44ee8-6a65-4538-a5e1-c87e14ca7a61" providerId="AD" clId="Web-{9CC10B81-8784-2E8C-0748-42A0263960C3}" dt="2023-10-12T05:41:58.364" v="47"/>
      <pc:docMkLst>
        <pc:docMk/>
      </pc:docMkLst>
      <pc:sldChg chg="modSp add replId modNotes">
        <pc:chgData name="Suraj Chopade" userId="S::suraj.chopade@bostoninstituteofanalytics.org::dcc44ee8-6a65-4538-a5e1-c87e14ca7a61" providerId="AD" clId="Web-{9CC10B81-8784-2E8C-0748-42A0263960C3}" dt="2023-10-12T05:41:58.364" v="47"/>
        <pc:sldMkLst>
          <pc:docMk/>
          <pc:sldMk cId="3440828800" sldId="559"/>
        </pc:sldMkLst>
        <pc:spChg chg="mod">
          <ac:chgData name="Suraj Chopade" userId="S::suraj.chopade@bostoninstituteofanalytics.org::dcc44ee8-6a65-4538-a5e1-c87e14ca7a61" providerId="AD" clId="Web-{9CC10B81-8784-2E8C-0748-42A0263960C3}" dt="2023-10-12T05:35:22.758" v="44" actId="20577"/>
          <ac:spMkLst>
            <pc:docMk/>
            <pc:sldMk cId="3440828800" sldId="559"/>
            <ac:spMk id="3" creationId="{E832CDC4-B013-E762-FAD3-AEFC2E2B1BB2}"/>
          </ac:spMkLst>
        </pc:spChg>
        <pc:spChg chg="mod">
          <ac:chgData name="Suraj Chopade" userId="S::suraj.chopade@bostoninstituteofanalytics.org::dcc44ee8-6a65-4538-a5e1-c87e14ca7a61" providerId="AD" clId="Web-{9CC10B81-8784-2E8C-0748-42A0263960C3}" dt="2023-10-12T05:34:31.772" v="13" actId="1076"/>
          <ac:spMkLst>
            <pc:docMk/>
            <pc:sldMk cId="3440828800" sldId="559"/>
            <ac:spMk id="5" creationId="{9D03BB2D-CD52-503A-B59A-F9D3014F1AB4}"/>
          </ac:spMkLst>
        </pc:spChg>
      </pc:sldChg>
    </pc:docChg>
  </pc:docChgLst>
  <pc:docChgLst>
    <pc:chgData name="Suraj Chopade" userId="S::suraj.chopade@bostoninstituteofanalytics.org::dcc44ee8-6a65-4538-a5e1-c87e14ca7a61" providerId="AD" clId="Web-{79E99A0B-E89E-FE9B-ACD5-3761BDB18D36}"/>
    <pc:docChg chg="addSld delSld modSld sldOrd">
      <pc:chgData name="Suraj Chopade" userId="S::suraj.chopade@bostoninstituteofanalytics.org::dcc44ee8-6a65-4538-a5e1-c87e14ca7a61" providerId="AD" clId="Web-{79E99A0B-E89E-FE9B-ACD5-3761BDB18D36}" dt="2023-10-06T09:30:34.181" v="1868" actId="20577"/>
      <pc:docMkLst>
        <pc:docMk/>
      </pc:docMkLst>
      <pc:sldChg chg="modSp">
        <pc:chgData name="Suraj Chopade" userId="S::suraj.chopade@bostoninstituteofanalytics.org::dcc44ee8-6a65-4538-a5e1-c87e14ca7a61" providerId="AD" clId="Web-{79E99A0B-E89E-FE9B-ACD5-3761BDB18D36}" dt="2023-10-06T07:51:11.782" v="1288" actId="20577"/>
        <pc:sldMkLst>
          <pc:docMk/>
          <pc:sldMk cId="2503897231" sldId="283"/>
        </pc:sldMkLst>
        <pc:spChg chg="mod">
          <ac:chgData name="Suraj Chopade" userId="S::suraj.chopade@bostoninstituteofanalytics.org::dcc44ee8-6a65-4538-a5e1-c87e14ca7a61" providerId="AD" clId="Web-{79E99A0B-E89E-FE9B-ACD5-3761BDB18D36}" dt="2023-10-06T07:51:11.782" v="1288" actId="20577"/>
          <ac:spMkLst>
            <pc:docMk/>
            <pc:sldMk cId="2503897231" sldId="283"/>
            <ac:spMk id="5" creationId="{F1E094BE-D838-D72B-D901-D29AF46966E7}"/>
          </ac:spMkLst>
        </pc:spChg>
      </pc:sldChg>
      <pc:sldChg chg="modSp">
        <pc:chgData name="Suraj Chopade" userId="S::suraj.chopade@bostoninstituteofanalytics.org::dcc44ee8-6a65-4538-a5e1-c87e14ca7a61" providerId="AD" clId="Web-{79E99A0B-E89E-FE9B-ACD5-3761BDB18D36}" dt="2023-10-06T05:39:46.033" v="29" actId="20577"/>
        <pc:sldMkLst>
          <pc:docMk/>
          <pc:sldMk cId="4235558439" sldId="287"/>
        </pc:sldMkLst>
        <pc:spChg chg="mod">
          <ac:chgData name="Suraj Chopade" userId="S::suraj.chopade@bostoninstituteofanalytics.org::dcc44ee8-6a65-4538-a5e1-c87e14ca7a61" providerId="AD" clId="Web-{79E99A0B-E89E-FE9B-ACD5-3761BDB18D36}" dt="2023-10-06T05:39:40.798" v="28" actId="1076"/>
          <ac:spMkLst>
            <pc:docMk/>
            <pc:sldMk cId="4235558439" sldId="287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5:39:46.033" v="29" actId="20577"/>
          <ac:spMkLst>
            <pc:docMk/>
            <pc:sldMk cId="4235558439" sldId="287"/>
            <ac:spMk id="9" creationId="{2FDADD92-4E39-7713-520E-D88B1D53A255}"/>
          </ac:spMkLst>
        </pc:spChg>
        <pc:picChg chg="mod">
          <ac:chgData name="Suraj Chopade" userId="S::suraj.chopade@bostoninstituteofanalytics.org::dcc44ee8-6a65-4538-a5e1-c87e14ca7a61" providerId="AD" clId="Web-{79E99A0B-E89E-FE9B-ACD5-3761BDB18D36}" dt="2023-10-06T05:39:30.533" v="25" actId="1076"/>
          <ac:picMkLst>
            <pc:docMk/>
            <pc:sldMk cId="4235558439" sldId="287"/>
            <ac:picMk id="6" creationId="{00000000-0000-0000-0000-000000000000}"/>
          </ac:picMkLst>
        </pc:picChg>
      </pc:sldChg>
      <pc:sldChg chg="addSp delSp modSp">
        <pc:chgData name="Suraj Chopade" userId="S::suraj.chopade@bostoninstituteofanalytics.org::dcc44ee8-6a65-4538-a5e1-c87e14ca7a61" providerId="AD" clId="Web-{79E99A0B-E89E-FE9B-ACD5-3761BDB18D36}" dt="2023-10-06T05:49:17.102" v="103" actId="1076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79E99A0B-E89E-FE9B-ACD5-3761BDB18D36}" dt="2023-10-06T05:49:08.430" v="100" actId="1076"/>
          <ac:spMkLst>
            <pc:docMk/>
            <pc:sldMk cId="1726830" sldId="314"/>
            <ac:spMk id="2" creationId="{F7761F45-99CF-5094-8BAE-64DDA34139B5}"/>
          </ac:spMkLst>
        </pc:spChg>
        <pc:spChg chg="del mod">
          <ac:chgData name="Suraj Chopade" userId="S::suraj.chopade@bostoninstituteofanalytics.org::dcc44ee8-6a65-4538-a5e1-c87e14ca7a61" providerId="AD" clId="Web-{79E99A0B-E89E-FE9B-ACD5-3761BDB18D36}" dt="2023-10-06T05:41:36.331" v="46"/>
          <ac:spMkLst>
            <pc:docMk/>
            <pc:sldMk cId="1726830" sldId="314"/>
            <ac:spMk id="3" creationId="{1065F7F5-0662-8B7F-C981-331BAFCF0D3C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5:41:30.909" v="44" actId="1076"/>
          <ac:spMkLst>
            <pc:docMk/>
            <pc:sldMk cId="1726830" sldId="314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5:49:17.102" v="103" actId="1076"/>
          <ac:picMkLst>
            <pc:docMk/>
            <pc:sldMk cId="1726830" sldId="314"/>
            <ac:picMk id="4" creationId="{5EA61A63-65C1-FED2-3A4B-00628A98ACD7}"/>
          </ac:picMkLst>
        </pc:picChg>
        <pc:picChg chg="del">
          <ac:chgData name="Suraj Chopade" userId="S::suraj.chopade@bostoninstituteofanalytics.org::dcc44ee8-6a65-4538-a5e1-c87e14ca7a61" providerId="AD" clId="Web-{79E99A0B-E89E-FE9B-ACD5-3761BDB18D36}" dt="2023-10-06T05:48:36.227" v="97"/>
          <ac:picMkLst>
            <pc:docMk/>
            <pc:sldMk cId="1726830" sldId="314"/>
            <ac:picMk id="8" creationId="{00000000-0000-0000-0000-000000000000}"/>
          </ac:picMkLst>
        </pc:picChg>
      </pc:sldChg>
      <pc:sldChg chg="modSp">
        <pc:chgData name="Suraj Chopade" userId="S::suraj.chopade@bostoninstituteofanalytics.org::dcc44ee8-6a65-4538-a5e1-c87e14ca7a61" providerId="AD" clId="Web-{79E99A0B-E89E-FE9B-ACD5-3761BDB18D36}" dt="2023-10-06T07:51:07.126" v="1287" actId="20577"/>
        <pc:sldMkLst>
          <pc:docMk/>
          <pc:sldMk cId="4059647043" sldId="408"/>
        </pc:sldMkLst>
        <pc:spChg chg="mod">
          <ac:chgData name="Suraj Chopade" userId="S::suraj.chopade@bostoninstituteofanalytics.org::dcc44ee8-6a65-4538-a5e1-c87e14ca7a61" providerId="AD" clId="Web-{79E99A0B-E89E-FE9B-ACD5-3761BDB18D36}" dt="2023-10-06T07:51:07.126" v="1287" actId="20577"/>
          <ac:spMkLst>
            <pc:docMk/>
            <pc:sldMk cId="4059647043" sldId="408"/>
            <ac:spMk id="5" creationId="{F1E094BE-D838-D72B-D901-D29AF46966E7}"/>
          </ac:spMkLst>
        </pc:spChg>
      </pc:sldChg>
      <pc:sldChg chg="modSp">
        <pc:chgData name="Suraj Chopade" userId="S::suraj.chopade@bostoninstituteofanalytics.org::dcc44ee8-6a65-4538-a5e1-c87e14ca7a61" providerId="AD" clId="Web-{79E99A0B-E89E-FE9B-ACD5-3761BDB18D36}" dt="2023-10-06T05:37:59.032" v="1"/>
        <pc:sldMkLst>
          <pc:docMk/>
          <pc:sldMk cId="876099985" sldId="409"/>
        </pc:sldMkLst>
        <pc:graphicFrameChg chg="mod modGraphic">
          <ac:chgData name="Suraj Chopade" userId="S::suraj.chopade@bostoninstituteofanalytics.org::dcc44ee8-6a65-4538-a5e1-c87e14ca7a61" providerId="AD" clId="Web-{79E99A0B-E89E-FE9B-ACD5-3761BDB18D36}" dt="2023-10-06T05:37:59.032" v="1"/>
          <ac:graphicFrameMkLst>
            <pc:docMk/>
            <pc:sldMk cId="876099985" sldId="409"/>
            <ac:graphicFrameMk id="7" creationId="{FBF120AC-CEA3-E6FB-1F60-5853288C1B5C}"/>
          </ac:graphicFrameMkLst>
        </pc:graphicFrameChg>
      </pc:sldChg>
      <pc:sldChg chg="addSp delSp modSp add del replId">
        <pc:chgData name="Suraj Chopade" userId="S::suraj.chopade@bostoninstituteofanalytics.org::dcc44ee8-6a65-4538-a5e1-c87e14ca7a61" providerId="AD" clId="Web-{79E99A0B-E89E-FE9B-ACD5-3761BDB18D36}" dt="2023-10-06T05:58:28.515" v="179"/>
        <pc:sldMkLst>
          <pc:docMk/>
          <pc:sldMk cId="3606357210" sldId="411"/>
        </pc:sldMkLst>
        <pc:spChg chg="mod">
          <ac:chgData name="Suraj Chopade" userId="S::suraj.chopade@bostoninstituteofanalytics.org::dcc44ee8-6a65-4538-a5e1-c87e14ca7a61" providerId="AD" clId="Web-{79E99A0B-E89E-FE9B-ACD5-3761BDB18D36}" dt="2023-10-06T05:53:39.746" v="151" actId="20577"/>
          <ac:spMkLst>
            <pc:docMk/>
            <pc:sldMk cId="3606357210" sldId="411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5:53:04.511" v="144" actId="20577"/>
          <ac:spMkLst>
            <pc:docMk/>
            <pc:sldMk cId="3606357210" sldId="411"/>
            <ac:spMk id="3" creationId="{7BBA8A75-F3CC-D908-D2B3-842720557A9A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5:51:23.260" v="121" actId="1076"/>
          <ac:spMkLst>
            <pc:docMk/>
            <pc:sldMk cId="3606357210" sldId="411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5:50:37.384" v="105"/>
          <ac:picMkLst>
            <pc:docMk/>
            <pc:sldMk cId="3606357210" sldId="411"/>
            <ac:picMk id="4" creationId="{5EA61A63-65C1-FED2-3A4B-00628A98ACD7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9E99A0B-E89E-FE9B-ACD5-3761BDB18D36}" dt="2023-10-06T05:58:01.468" v="176" actId="1076"/>
        <pc:sldMkLst>
          <pc:docMk/>
          <pc:sldMk cId="1716880795" sldId="412"/>
        </pc:sldMkLst>
        <pc:spChg chg="del">
          <ac:chgData name="Suraj Chopade" userId="S::suraj.chopade@bostoninstituteofanalytics.org::dcc44ee8-6a65-4538-a5e1-c87e14ca7a61" providerId="AD" clId="Web-{79E99A0B-E89E-FE9B-ACD5-3761BDB18D36}" dt="2023-10-06T05:54:51.294" v="153"/>
          <ac:spMkLst>
            <pc:docMk/>
            <pc:sldMk cId="1716880795" sldId="412"/>
            <ac:spMk id="2" creationId="{F7761F45-99CF-5094-8BAE-64DDA34139B5}"/>
          </ac:spMkLst>
        </pc:spChg>
        <pc:spChg chg="del">
          <ac:chgData name="Suraj Chopade" userId="S::suraj.chopade@bostoninstituteofanalytics.org::dcc44ee8-6a65-4538-a5e1-c87e14ca7a61" providerId="AD" clId="Web-{79E99A0B-E89E-FE9B-ACD5-3761BDB18D36}" dt="2023-10-06T05:54:53.028" v="154"/>
          <ac:spMkLst>
            <pc:docMk/>
            <pc:sldMk cId="1716880795" sldId="412"/>
            <ac:spMk id="3" creationId="{7BBA8A75-F3CC-D908-D2B3-842720557A9A}"/>
          </ac:spMkLst>
        </pc:spChg>
        <pc:picChg chg="add del mod">
          <ac:chgData name="Suraj Chopade" userId="S::suraj.chopade@bostoninstituteofanalytics.org::dcc44ee8-6a65-4538-a5e1-c87e14ca7a61" providerId="AD" clId="Web-{79E99A0B-E89E-FE9B-ACD5-3761BDB18D36}" dt="2023-10-06T05:56:28.498" v="162"/>
          <ac:picMkLst>
            <pc:docMk/>
            <pc:sldMk cId="1716880795" sldId="412"/>
            <ac:picMk id="4" creationId="{B280F8D9-4555-28CD-BA16-B081372BFBC8}"/>
          </ac:picMkLst>
        </pc:picChg>
        <pc:picChg chg="add del mod">
          <ac:chgData name="Suraj Chopade" userId="S::suraj.chopade@bostoninstituteofanalytics.org::dcc44ee8-6a65-4538-a5e1-c87e14ca7a61" providerId="AD" clId="Web-{79E99A0B-E89E-FE9B-ACD5-3761BDB18D36}" dt="2023-10-06T05:56:46.764" v="169"/>
          <ac:picMkLst>
            <pc:docMk/>
            <pc:sldMk cId="1716880795" sldId="412"/>
            <ac:picMk id="5" creationId="{A5A46FFD-0BF3-3020-7652-969956F79603}"/>
          </ac:picMkLst>
        </pc:picChg>
        <pc:picChg chg="mod">
          <ac:chgData name="Suraj Chopade" userId="S::suraj.chopade@bostoninstituteofanalytics.org::dcc44ee8-6a65-4538-a5e1-c87e14ca7a61" providerId="AD" clId="Web-{79E99A0B-E89E-FE9B-ACD5-3761BDB18D36}" dt="2023-10-06T05:55:03.559" v="157" actId="1076"/>
          <ac:picMkLst>
            <pc:docMk/>
            <pc:sldMk cId="1716880795" sldId="412"/>
            <ac:picMk id="6" creationId="{00000000-0000-0000-0000-000000000000}"/>
          </ac:picMkLst>
        </pc:picChg>
        <pc:picChg chg="add mod">
          <ac:chgData name="Suraj Chopade" userId="S::suraj.chopade@bostoninstituteofanalytics.org::dcc44ee8-6a65-4538-a5e1-c87e14ca7a61" providerId="AD" clId="Web-{79E99A0B-E89E-FE9B-ACD5-3761BDB18D36}" dt="2023-10-06T05:58:01.468" v="176" actId="1076"/>
          <ac:picMkLst>
            <pc:docMk/>
            <pc:sldMk cId="1716880795" sldId="412"/>
            <ac:picMk id="7" creationId="{3FE07F17-869D-8D18-D9A2-C6BA93E6A55D}"/>
          </ac:picMkLst>
        </pc:picChg>
      </pc:sldChg>
      <pc:sldChg chg="delSp modSp add ord replId">
        <pc:chgData name="Suraj Chopade" userId="S::suraj.chopade@bostoninstituteofanalytics.org::dcc44ee8-6a65-4538-a5e1-c87e14ca7a61" providerId="AD" clId="Web-{79E99A0B-E89E-FE9B-ACD5-3761BDB18D36}" dt="2023-10-06T06:08:47.210" v="246" actId="20577"/>
        <pc:sldMkLst>
          <pc:docMk/>
          <pc:sldMk cId="2788898658" sldId="413"/>
        </pc:sldMkLst>
        <pc:spChg chg="mod">
          <ac:chgData name="Suraj Chopade" userId="S::suraj.chopade@bostoninstituteofanalytics.org::dcc44ee8-6a65-4538-a5e1-c87e14ca7a61" providerId="AD" clId="Web-{79E99A0B-E89E-FE9B-ACD5-3761BDB18D36}" dt="2023-10-06T06:08:47.210" v="246" actId="20577"/>
          <ac:spMkLst>
            <pc:docMk/>
            <pc:sldMk cId="2788898658" sldId="413"/>
            <ac:spMk id="2" creationId="{F7761F45-99CF-5094-8BAE-64DDA34139B5}"/>
          </ac:spMkLst>
        </pc:spChg>
        <pc:spChg chg="del">
          <ac:chgData name="Suraj Chopade" userId="S::suraj.chopade@bostoninstituteofanalytics.org::dcc44ee8-6a65-4538-a5e1-c87e14ca7a61" providerId="AD" clId="Web-{79E99A0B-E89E-FE9B-ACD5-3761BDB18D36}" dt="2023-10-06T06:05:41.348" v="198"/>
          <ac:spMkLst>
            <pc:docMk/>
            <pc:sldMk cId="2788898658" sldId="413"/>
            <ac:spMk id="3" creationId="{7BBA8A75-F3CC-D908-D2B3-842720557A9A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6:07:38.349" v="234" actId="1076"/>
          <ac:spMkLst>
            <pc:docMk/>
            <pc:sldMk cId="2788898658" sldId="413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79E99A0B-E89E-FE9B-ACD5-3761BDB18D36}" dt="2023-10-06T06:31:05.304" v="526" actId="1076"/>
        <pc:sldMkLst>
          <pc:docMk/>
          <pc:sldMk cId="3599271236" sldId="414"/>
        </pc:sldMkLst>
        <pc:spChg chg="del mod">
          <ac:chgData name="Suraj Chopade" userId="S::suraj.chopade@bostoninstituteofanalytics.org::dcc44ee8-6a65-4538-a5e1-c87e14ca7a61" providerId="AD" clId="Web-{79E99A0B-E89E-FE9B-ACD5-3761BDB18D36}" dt="2023-10-06T06:30:18.772" v="522"/>
          <ac:spMkLst>
            <pc:docMk/>
            <pc:sldMk cId="3599271236" sldId="414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6:17:08.497" v="333" actId="14100"/>
          <ac:spMkLst>
            <pc:docMk/>
            <pc:sldMk cId="3599271236" sldId="414"/>
            <ac:spMk id="4" creationId="{940CD870-AE67-23D8-C88F-A3BC62949A80}"/>
          </ac:spMkLst>
        </pc:spChg>
        <pc:sp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spMkLst>
            <pc:docMk/>
            <pc:sldMk cId="3599271236" sldId="414"/>
            <ac:spMk id="5" creationId="{E5B78B91-3908-CBA5-4EE3-855573E5269A}"/>
          </ac:spMkLst>
        </pc:spChg>
        <pc:spChg chg="add del">
          <ac:chgData name="Suraj Chopade" userId="S::suraj.chopade@bostoninstituteofanalytics.org::dcc44ee8-6a65-4538-a5e1-c87e14ca7a61" providerId="AD" clId="Web-{79E99A0B-E89E-FE9B-ACD5-3761BDB18D36}" dt="2023-10-06T06:18:25.029" v="345"/>
          <ac:spMkLst>
            <pc:docMk/>
            <pc:sldMk cId="3599271236" sldId="414"/>
            <ac:spMk id="7" creationId="{6F11F779-D656-4DE3-F7D9-1365448D2269}"/>
          </ac:spMkLst>
        </pc:spChg>
        <pc:spChg chg="add del">
          <ac:chgData name="Suraj Chopade" userId="S::suraj.chopade@bostoninstituteofanalytics.org::dcc44ee8-6a65-4538-a5e1-c87e14ca7a61" providerId="AD" clId="Web-{79E99A0B-E89E-FE9B-ACD5-3761BDB18D36}" dt="2023-10-06T06:18:22.263" v="344"/>
          <ac:spMkLst>
            <pc:docMk/>
            <pc:sldMk cId="3599271236" sldId="414"/>
            <ac:spMk id="8" creationId="{973A9F05-0CA1-A74F-786D-7925254FB333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6:28:40.958" v="510" actId="1076"/>
          <ac:spMkLst>
            <pc:docMk/>
            <pc:sldMk cId="3599271236" sldId="414"/>
            <ac:spMk id="9" creationId="{2FDADD92-4E39-7713-520E-D88B1D53A255}"/>
          </ac:spMkLst>
        </pc:spChg>
        <pc:spChg chg="add del">
          <ac:chgData name="Suraj Chopade" userId="S::suraj.chopade@bostoninstituteofanalytics.org::dcc44ee8-6a65-4538-a5e1-c87e14ca7a61" providerId="AD" clId="Web-{79E99A0B-E89E-FE9B-ACD5-3761BDB18D36}" dt="2023-10-06T06:18:21.045" v="343"/>
          <ac:spMkLst>
            <pc:docMk/>
            <pc:sldMk cId="3599271236" sldId="414"/>
            <ac:spMk id="10" creationId="{5CDE3D55-C7D2-90A7-73B9-A8E36070483D}"/>
          </ac:spMkLst>
        </pc:spChg>
        <pc:spChg chg="add del mod">
          <ac:chgData name="Suraj Chopade" userId="S::suraj.chopade@bostoninstituteofanalytics.org::dcc44ee8-6a65-4538-a5e1-c87e14ca7a61" providerId="AD" clId="Web-{79E99A0B-E89E-FE9B-ACD5-3761BDB18D36}" dt="2023-10-06T06:18:18.076" v="342"/>
          <ac:spMkLst>
            <pc:docMk/>
            <pc:sldMk cId="3599271236" sldId="414"/>
            <ac:spMk id="11" creationId="{C269328A-EC79-8669-6419-733F226EE0A3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6:24:48.299" v="477" actId="1076"/>
          <ac:spMkLst>
            <pc:docMk/>
            <pc:sldMk cId="3599271236" sldId="414"/>
            <ac:spMk id="14" creationId="{3FC50C57-AC3C-83E0-3AD4-D10DC8047C9A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6:24:53.487" v="479" actId="1076"/>
          <ac:spMkLst>
            <pc:docMk/>
            <pc:sldMk cId="3599271236" sldId="414"/>
            <ac:spMk id="15" creationId="{ECB6AC0C-D8DE-0FBA-274A-2C3216E71720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6:24:50.862" v="478" actId="1076"/>
          <ac:spMkLst>
            <pc:docMk/>
            <pc:sldMk cId="3599271236" sldId="414"/>
            <ac:spMk id="16" creationId="{94D71B9C-5399-3173-3240-ABF3F92337B2}"/>
          </ac:spMkLst>
        </pc:spChg>
        <pc:spChg chg="add mod topLvl">
          <ac:chgData name="Suraj Chopade" userId="S::suraj.chopade@bostoninstituteofanalytics.org::dcc44ee8-6a65-4538-a5e1-c87e14ca7a61" providerId="AD" clId="Web-{79E99A0B-E89E-FE9B-ACD5-3761BDB18D36}" dt="2023-10-06T06:27:42.411" v="503" actId="1076"/>
          <ac:spMkLst>
            <pc:docMk/>
            <pc:sldMk cId="3599271236" sldId="414"/>
            <ac:spMk id="17" creationId="{32CE4387-E548-ED42-25B7-94BD839D9863}"/>
          </ac:spMkLst>
        </pc:spChg>
        <pc:sp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spMkLst>
            <pc:docMk/>
            <pc:sldMk cId="3599271236" sldId="414"/>
            <ac:spMk id="18" creationId="{EB0E7637-534D-D354-CFAD-B82252BC5AC4}"/>
          </ac:spMkLst>
        </pc:spChg>
        <pc:sp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spMkLst>
            <pc:docMk/>
            <pc:sldMk cId="3599271236" sldId="414"/>
            <ac:spMk id="19" creationId="{E440F50B-B3ED-8A1C-E829-CBB0A8E54E3D}"/>
          </ac:spMkLst>
        </pc:spChg>
        <pc:sp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spMkLst>
            <pc:docMk/>
            <pc:sldMk cId="3599271236" sldId="414"/>
            <ac:spMk id="20" creationId="{37AAE1DA-12D9-F109-9B49-C0CDFB909263}"/>
          </ac:spMkLst>
        </pc:spChg>
        <pc:grpChg chg="add mod">
          <ac:chgData name="Suraj Chopade" userId="S::suraj.chopade@bostoninstituteofanalytics.org::dcc44ee8-6a65-4538-a5e1-c87e14ca7a61" providerId="AD" clId="Web-{79E99A0B-E89E-FE9B-ACD5-3761BDB18D36}" dt="2023-10-06T06:28:18.614" v="508" actId="1076"/>
          <ac:grpSpMkLst>
            <pc:docMk/>
            <pc:sldMk cId="3599271236" sldId="414"/>
            <ac:grpSpMk id="28" creationId="{8CFA5530-2B80-EB39-9BAC-535DDC6D969E}"/>
          </ac:grpSpMkLst>
        </pc:grpChg>
        <pc:grpChg chg="add del">
          <ac:chgData name="Suraj Chopade" userId="S::suraj.chopade@bostoninstituteofanalytics.org::dcc44ee8-6a65-4538-a5e1-c87e14ca7a61" providerId="AD" clId="Web-{79E99A0B-E89E-FE9B-ACD5-3761BDB18D36}" dt="2023-10-06T06:27:05.301" v="499"/>
          <ac:grpSpMkLst>
            <pc:docMk/>
            <pc:sldMk cId="3599271236" sldId="414"/>
            <ac:grpSpMk id="29" creationId="{9306DB1D-71FC-432D-D8D8-6451DD1157F9}"/>
          </ac:grpSpMkLst>
        </pc:grpChg>
        <pc:grpChg chg="add mod">
          <ac:chgData name="Suraj Chopade" userId="S::suraj.chopade@bostoninstituteofanalytics.org::dcc44ee8-6a65-4538-a5e1-c87e14ca7a61" providerId="AD" clId="Web-{79E99A0B-E89E-FE9B-ACD5-3761BDB18D36}" dt="2023-10-06T06:28:28.114" v="509" actId="1076"/>
          <ac:grpSpMkLst>
            <pc:docMk/>
            <pc:sldMk cId="3599271236" sldId="414"/>
            <ac:grpSpMk id="30" creationId="{2322F036-B154-EB55-E337-AD960CE3F595}"/>
          </ac:grpSpMkLst>
        </pc:grpChg>
        <pc:grpChg chg="add mod">
          <ac:chgData name="Suraj Chopade" userId="S::suraj.chopade@bostoninstituteofanalytics.org::dcc44ee8-6a65-4538-a5e1-c87e14ca7a61" providerId="AD" clId="Web-{79E99A0B-E89E-FE9B-ACD5-3761BDB18D36}" dt="2023-10-06T06:29:02.255" v="512" actId="1076"/>
          <ac:grpSpMkLst>
            <pc:docMk/>
            <pc:sldMk cId="3599271236" sldId="414"/>
            <ac:grpSpMk id="31" creationId="{8EB4EF59-F02F-3174-E884-27976EF9A3AF}"/>
          </ac:grpSpMkLst>
        </pc:grpChg>
        <pc:grpChg chg="add mod">
          <ac:chgData name="Suraj Chopade" userId="S::suraj.chopade@bostoninstituteofanalytics.org::dcc44ee8-6a65-4538-a5e1-c87e14ca7a61" providerId="AD" clId="Web-{79E99A0B-E89E-FE9B-ACD5-3761BDB18D36}" dt="2023-10-06T06:31:05.304" v="526" actId="1076"/>
          <ac:grpSpMkLst>
            <pc:docMk/>
            <pc:sldMk cId="3599271236" sldId="414"/>
            <ac:grpSpMk id="35" creationId="{0E23EA80-0DF5-CB84-BC0B-2DBABC31849C}"/>
          </ac:grpSpMkLst>
        </pc:grpChg>
        <pc:picChg chg="add del mod modCrop">
          <ac:chgData name="Suraj Chopade" userId="S::suraj.chopade@bostoninstituteofanalytics.org::dcc44ee8-6a65-4538-a5e1-c87e14ca7a61" providerId="AD" clId="Web-{79E99A0B-E89E-FE9B-ACD5-3761BDB18D36}" dt="2023-10-06T06:15:52.043" v="301"/>
          <ac:picMkLst>
            <pc:docMk/>
            <pc:sldMk cId="3599271236" sldId="414"/>
            <ac:picMk id="3" creationId="{015DA699-21A7-09C7-067F-C37BB508DC54}"/>
          </ac:picMkLst>
        </pc:picChg>
        <pc:picChg chg="mod">
          <ac:chgData name="Suraj Chopade" userId="S::suraj.chopade@bostoninstituteofanalytics.org::dcc44ee8-6a65-4538-a5e1-c87e14ca7a61" providerId="AD" clId="Web-{79E99A0B-E89E-FE9B-ACD5-3761BDB18D36}" dt="2023-10-06T06:28:13.942" v="507" actId="1076"/>
          <ac:picMkLst>
            <pc:docMk/>
            <pc:sldMk cId="3599271236" sldId="414"/>
            <ac:picMk id="6" creationId="{00000000-0000-0000-0000-000000000000}"/>
          </ac:picMkLst>
        </pc:picChg>
        <pc:cxnChg chg="add mod">
          <ac:chgData name="Suraj Chopade" userId="S::suraj.chopade@bostoninstituteofanalytics.org::dcc44ee8-6a65-4538-a5e1-c87e14ca7a61" providerId="AD" clId="Web-{79E99A0B-E89E-FE9B-ACD5-3761BDB18D36}" dt="2023-10-06T06:21:06.875" v="388" actId="14100"/>
          <ac:cxnSpMkLst>
            <pc:docMk/>
            <pc:sldMk cId="3599271236" sldId="414"/>
            <ac:cxnSpMk id="12" creationId="{9CB7E62A-583A-0B57-58D6-3CCE9B95679A}"/>
          </ac:cxnSpMkLst>
        </pc:cxnChg>
        <pc:cxn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cxnSpMkLst>
            <pc:docMk/>
            <pc:sldMk cId="3599271236" sldId="414"/>
            <ac:cxnSpMk id="13" creationId="{E14BA2F3-A1C6-7B78-9393-18B358F9B380}"/>
          </ac:cxnSpMkLst>
        </pc:cxnChg>
        <pc:cxn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cxnSpMkLst>
            <pc:docMk/>
            <pc:sldMk cId="3599271236" sldId="414"/>
            <ac:cxnSpMk id="21" creationId="{5E44639F-8DD7-F3AA-6689-FAC4883094BF}"/>
          </ac:cxnSpMkLst>
        </pc:cxnChg>
        <pc:cxn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cxnSpMkLst>
            <pc:docMk/>
            <pc:sldMk cId="3599271236" sldId="414"/>
            <ac:cxnSpMk id="22" creationId="{40D5EE23-14D7-C540-F334-63EC4D99ADB5}"/>
          </ac:cxnSpMkLst>
        </pc:cxnChg>
        <pc:cxn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cxnSpMkLst>
            <pc:docMk/>
            <pc:sldMk cId="3599271236" sldId="414"/>
            <ac:cxnSpMk id="23" creationId="{CC0049E4-F893-AEAB-BC00-994878614313}"/>
          </ac:cxnSpMkLst>
        </pc:cxnChg>
        <pc:cxn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cxnSpMkLst>
            <pc:docMk/>
            <pc:sldMk cId="3599271236" sldId="414"/>
            <ac:cxnSpMk id="24" creationId="{B1EB2C2B-FB21-F7E5-DD7E-2F81F94B0DAE}"/>
          </ac:cxnSpMkLst>
        </pc:cxnChg>
        <pc:cxnChg chg="add mod">
          <ac:chgData name="Suraj Chopade" userId="S::suraj.chopade@bostoninstituteofanalytics.org::dcc44ee8-6a65-4538-a5e1-c87e14ca7a61" providerId="AD" clId="Web-{79E99A0B-E89E-FE9B-ACD5-3761BDB18D36}" dt="2023-10-06T06:24:59.831" v="480" actId="1076"/>
          <ac:cxnSpMkLst>
            <pc:docMk/>
            <pc:sldMk cId="3599271236" sldId="414"/>
            <ac:cxnSpMk id="25" creationId="{DBA8370B-F59D-A021-F6DD-31209350A9DE}"/>
          </ac:cxnSpMkLst>
        </pc:cxnChg>
        <pc:cxnChg chg="add mod">
          <ac:chgData name="Suraj Chopade" userId="S::suraj.chopade@bostoninstituteofanalytics.org::dcc44ee8-6a65-4538-a5e1-c87e14ca7a61" providerId="AD" clId="Web-{79E99A0B-E89E-FE9B-ACD5-3761BDB18D36}" dt="2023-10-06T06:25:19.346" v="486" actId="1076"/>
          <ac:cxnSpMkLst>
            <pc:docMk/>
            <pc:sldMk cId="3599271236" sldId="414"/>
            <ac:cxnSpMk id="26" creationId="{99F7AA88-A29D-B3A8-6612-EC5CC361647D}"/>
          </ac:cxnSpMkLst>
        </pc:cxnChg>
        <pc:cxnChg chg="add mod">
          <ac:chgData name="Suraj Chopade" userId="S::suraj.chopade@bostoninstituteofanalytics.org::dcc44ee8-6a65-4538-a5e1-c87e14ca7a61" providerId="AD" clId="Web-{79E99A0B-E89E-FE9B-ACD5-3761BDB18D36}" dt="2023-10-06T06:25:15.159" v="485" actId="1076"/>
          <ac:cxnSpMkLst>
            <pc:docMk/>
            <pc:sldMk cId="3599271236" sldId="414"/>
            <ac:cxnSpMk id="27" creationId="{E64E7688-8183-8382-10BC-93E8CAF91323}"/>
          </ac:cxnSpMkLst>
        </pc:cxnChg>
        <pc:cxnChg chg="add del mod">
          <ac:chgData name="Suraj Chopade" userId="S::suraj.chopade@bostoninstituteofanalytics.org::dcc44ee8-6a65-4538-a5e1-c87e14ca7a61" providerId="AD" clId="Web-{79E99A0B-E89E-FE9B-ACD5-3761BDB18D36}" dt="2023-10-06T06:29:39.928" v="515"/>
          <ac:cxnSpMkLst>
            <pc:docMk/>
            <pc:sldMk cId="3599271236" sldId="414"/>
            <ac:cxnSpMk id="32" creationId="{32CEA1A0-EB92-9594-D482-435637868D14}"/>
          </ac:cxnSpMkLst>
        </pc:cxnChg>
        <pc:cxnChg chg="add mod">
          <ac:chgData name="Suraj Chopade" userId="S::suraj.chopade@bostoninstituteofanalytics.org::dcc44ee8-6a65-4538-a5e1-c87e14ca7a61" providerId="AD" clId="Web-{79E99A0B-E89E-FE9B-ACD5-3761BDB18D36}" dt="2023-10-06T06:30:05.569" v="518" actId="14100"/>
          <ac:cxnSpMkLst>
            <pc:docMk/>
            <pc:sldMk cId="3599271236" sldId="414"/>
            <ac:cxnSpMk id="33" creationId="{F3574FDE-2313-8562-DA15-F76AF1B7D9E9}"/>
          </ac:cxnSpMkLst>
        </pc:cxnChg>
        <pc:cxnChg chg="add mod">
          <ac:chgData name="Suraj Chopade" userId="S::suraj.chopade@bostoninstituteofanalytics.org::dcc44ee8-6a65-4538-a5e1-c87e14ca7a61" providerId="AD" clId="Web-{79E99A0B-E89E-FE9B-ACD5-3761BDB18D36}" dt="2023-10-06T06:30:33.366" v="524" actId="14100"/>
          <ac:cxnSpMkLst>
            <pc:docMk/>
            <pc:sldMk cId="3599271236" sldId="414"/>
            <ac:cxnSpMk id="34" creationId="{A0AEDD3E-DDB0-F7F3-3280-046A188C7E99}"/>
          </ac:cxnSpMkLst>
        </pc:cxnChg>
      </pc:sldChg>
      <pc:sldChg chg="modSp add ord replId">
        <pc:chgData name="Suraj Chopade" userId="S::suraj.chopade@bostoninstituteofanalytics.org::dcc44ee8-6a65-4538-a5e1-c87e14ca7a61" providerId="AD" clId="Web-{79E99A0B-E89E-FE9B-ACD5-3761BDB18D36}" dt="2023-10-06T06:33:05.758" v="567" actId="1076"/>
        <pc:sldMkLst>
          <pc:docMk/>
          <pc:sldMk cId="1862185736" sldId="415"/>
        </pc:sldMkLst>
        <pc:spChg chg="mod">
          <ac:chgData name="Suraj Chopade" userId="S::suraj.chopade@bostoninstituteofanalytics.org::dcc44ee8-6a65-4538-a5e1-c87e14ca7a61" providerId="AD" clId="Web-{79E99A0B-E89E-FE9B-ACD5-3761BDB18D36}" dt="2023-10-06T06:33:05.758" v="567" actId="1076"/>
          <ac:spMkLst>
            <pc:docMk/>
            <pc:sldMk cId="1862185736" sldId="41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6:31:47.898" v="542" actId="14100"/>
          <ac:spMkLst>
            <pc:docMk/>
            <pc:sldMk cId="1862185736" sldId="415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79E99A0B-E89E-FE9B-ACD5-3761BDB18D36}" dt="2023-10-06T06:52:41.663" v="842" actId="1076"/>
        <pc:sldMkLst>
          <pc:docMk/>
          <pc:sldMk cId="473788288" sldId="416"/>
        </pc:sldMkLst>
        <pc:spChg chg="mod">
          <ac:chgData name="Suraj Chopade" userId="S::suraj.chopade@bostoninstituteofanalytics.org::dcc44ee8-6a65-4538-a5e1-c87e14ca7a61" providerId="AD" clId="Web-{79E99A0B-E89E-FE9B-ACD5-3761BDB18D36}" dt="2023-10-06T06:52:29.475" v="838" actId="20577"/>
          <ac:spMkLst>
            <pc:docMk/>
            <pc:sldMk cId="473788288" sldId="41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6:38:14.746" v="620" actId="1076"/>
          <ac:spMkLst>
            <pc:docMk/>
            <pc:sldMk cId="473788288" sldId="416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6:52:41.663" v="842" actId="1076"/>
          <ac:picMkLst>
            <pc:docMk/>
            <pc:sldMk cId="473788288" sldId="416"/>
            <ac:picMk id="3" creationId="{79D7470E-4F1A-51F3-2189-7D1E1D6C633D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79E99A0B-E89E-FE9B-ACD5-3761BDB18D36}" dt="2023-10-06T06:51:23.302" v="809" actId="1076"/>
        <pc:sldMkLst>
          <pc:docMk/>
          <pc:sldMk cId="1830556282" sldId="417"/>
        </pc:sldMkLst>
        <pc:spChg chg="mod">
          <ac:chgData name="Suraj Chopade" userId="S::suraj.chopade@bostoninstituteofanalytics.org::dcc44ee8-6a65-4538-a5e1-c87e14ca7a61" providerId="AD" clId="Web-{79E99A0B-E89E-FE9B-ACD5-3761BDB18D36}" dt="2023-10-06T06:47:38.487" v="692" actId="20577"/>
          <ac:spMkLst>
            <pc:docMk/>
            <pc:sldMk cId="1830556282" sldId="417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6:43:42.672" v="637" actId="1076"/>
          <ac:spMkLst>
            <pc:docMk/>
            <pc:sldMk cId="1830556282" sldId="417"/>
            <ac:spMk id="9" creationId="{2FDADD92-4E39-7713-520E-D88B1D53A255}"/>
          </ac:spMkLst>
        </pc:spChg>
        <pc:picChg chg="add mod modCrop">
          <ac:chgData name="Suraj Chopade" userId="S::suraj.chopade@bostoninstituteofanalytics.org::dcc44ee8-6a65-4538-a5e1-c87e14ca7a61" providerId="AD" clId="Web-{79E99A0B-E89E-FE9B-ACD5-3761BDB18D36}" dt="2023-10-06T06:51:23.302" v="809" actId="1076"/>
          <ac:picMkLst>
            <pc:docMk/>
            <pc:sldMk cId="1830556282" sldId="417"/>
            <ac:picMk id="3" creationId="{E15D979B-831E-D767-00AB-1F0930F7B253}"/>
          </ac:picMkLst>
        </pc:picChg>
      </pc:sldChg>
      <pc:sldChg chg="addSp modSp add del replId">
        <pc:chgData name="Suraj Chopade" userId="S::suraj.chopade@bostoninstituteofanalytics.org::dcc44ee8-6a65-4538-a5e1-c87e14ca7a61" providerId="AD" clId="Web-{79E99A0B-E89E-FE9B-ACD5-3761BDB18D36}" dt="2023-10-06T06:56:44.978" v="911" actId="1076"/>
        <pc:sldMkLst>
          <pc:docMk/>
          <pc:sldMk cId="3759979835" sldId="418"/>
        </pc:sldMkLst>
        <pc:spChg chg="mod">
          <ac:chgData name="Suraj Chopade" userId="S::suraj.chopade@bostoninstituteofanalytics.org::dcc44ee8-6a65-4538-a5e1-c87e14ca7a61" providerId="AD" clId="Web-{79E99A0B-E89E-FE9B-ACD5-3761BDB18D36}" dt="2023-10-06T06:55:27.961" v="894" actId="20577"/>
          <ac:spMkLst>
            <pc:docMk/>
            <pc:sldMk cId="3759979835" sldId="418"/>
            <ac:spMk id="2" creationId="{F7761F45-99CF-5094-8BAE-64DDA34139B5}"/>
          </ac:spMkLst>
        </pc:spChg>
        <pc:picChg chg="add mod modCrop">
          <ac:chgData name="Suraj Chopade" userId="S::suraj.chopade@bostoninstituteofanalytics.org::dcc44ee8-6a65-4538-a5e1-c87e14ca7a61" providerId="AD" clId="Web-{79E99A0B-E89E-FE9B-ACD5-3761BDB18D36}" dt="2023-10-06T06:56:42.556" v="910" actId="1076"/>
          <ac:picMkLst>
            <pc:docMk/>
            <pc:sldMk cId="3759979835" sldId="418"/>
            <ac:picMk id="3" creationId="{786DF826-893C-0014-2C84-56A2D15B953D}"/>
          </ac:picMkLst>
        </pc:picChg>
        <pc:picChg chg="add mod modCrop">
          <ac:chgData name="Suraj Chopade" userId="S::suraj.chopade@bostoninstituteofanalytics.org::dcc44ee8-6a65-4538-a5e1-c87e14ca7a61" providerId="AD" clId="Web-{79E99A0B-E89E-FE9B-ACD5-3761BDB18D36}" dt="2023-10-06T06:56:03.931" v="902" actId="1076"/>
          <ac:picMkLst>
            <pc:docMk/>
            <pc:sldMk cId="3759979835" sldId="418"/>
            <ac:picMk id="4" creationId="{E3A9DAE9-4AB1-8B84-C4C2-5FEE08F2D3BB}"/>
          </ac:picMkLst>
        </pc:picChg>
        <pc:picChg chg="add mod">
          <ac:chgData name="Suraj Chopade" userId="S::suraj.chopade@bostoninstituteofanalytics.org::dcc44ee8-6a65-4538-a5e1-c87e14ca7a61" providerId="AD" clId="Web-{79E99A0B-E89E-FE9B-ACD5-3761BDB18D36}" dt="2023-10-06T06:56:44.978" v="911" actId="1076"/>
          <ac:picMkLst>
            <pc:docMk/>
            <pc:sldMk cId="3759979835" sldId="418"/>
            <ac:picMk id="5" creationId="{4E327D36-D83D-06A9-F973-F8B772ED02FB}"/>
          </ac:picMkLst>
        </pc:picChg>
      </pc:sldChg>
      <pc:sldChg chg="modSp add del ord replId">
        <pc:chgData name="Suraj Chopade" userId="S::suraj.chopade@bostoninstituteofanalytics.org::dcc44ee8-6a65-4538-a5e1-c87e14ca7a61" providerId="AD" clId="Web-{79E99A0B-E89E-FE9B-ACD5-3761BDB18D36}" dt="2023-10-06T07:04:52.124" v="973"/>
        <pc:sldMkLst>
          <pc:docMk/>
          <pc:sldMk cId="4269819218" sldId="419"/>
        </pc:sldMkLst>
        <pc:spChg chg="mod">
          <ac:chgData name="Suraj Chopade" userId="S::suraj.chopade@bostoninstituteofanalytics.org::dcc44ee8-6a65-4538-a5e1-c87e14ca7a61" providerId="AD" clId="Web-{79E99A0B-E89E-FE9B-ACD5-3761BDB18D36}" dt="2023-10-06T07:04:27.062" v="972" actId="20577"/>
          <ac:spMkLst>
            <pc:docMk/>
            <pc:sldMk cId="4269819218" sldId="41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7:01:55.544" v="922" actId="1076"/>
          <ac:spMkLst>
            <pc:docMk/>
            <pc:sldMk cId="4269819218" sldId="419"/>
            <ac:spMk id="9" creationId="{2FDADD92-4E39-7713-520E-D88B1D53A255}"/>
          </ac:spMkLst>
        </pc:spChg>
      </pc:sldChg>
      <pc:sldChg chg="modSp add del replId">
        <pc:chgData name="Suraj Chopade" userId="S::suraj.chopade@bostoninstituteofanalytics.org::dcc44ee8-6a65-4538-a5e1-c87e14ca7a61" providerId="AD" clId="Web-{79E99A0B-E89E-FE9B-ACD5-3761BDB18D36}" dt="2023-10-06T07:07:58.689" v="998"/>
        <pc:sldMkLst>
          <pc:docMk/>
          <pc:sldMk cId="2206983601" sldId="420"/>
        </pc:sldMkLst>
        <pc:spChg chg="mod">
          <ac:chgData name="Suraj Chopade" userId="S::suraj.chopade@bostoninstituteofanalytics.org::dcc44ee8-6a65-4538-a5e1-c87e14ca7a61" providerId="AD" clId="Web-{79E99A0B-E89E-FE9B-ACD5-3761BDB18D36}" dt="2023-10-06T07:03:35.639" v="957" actId="1076"/>
          <ac:spMkLst>
            <pc:docMk/>
            <pc:sldMk cId="2206983601" sldId="420"/>
            <ac:spMk id="2" creationId="{F7761F45-99CF-5094-8BAE-64DDA34139B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79E99A0B-E89E-FE9B-ACD5-3761BDB18D36}" dt="2023-10-06T07:07:45.439" v="996" actId="20577"/>
        <pc:sldMkLst>
          <pc:docMk/>
          <pc:sldMk cId="2201374662" sldId="421"/>
        </pc:sldMkLst>
        <pc:spChg chg="mod">
          <ac:chgData name="Suraj Chopade" userId="S::suraj.chopade@bostoninstituteofanalytics.org::dcc44ee8-6a65-4538-a5e1-c87e14ca7a61" providerId="AD" clId="Web-{79E99A0B-E89E-FE9B-ACD5-3761BDB18D36}" dt="2023-10-06T07:07:45.439" v="996" actId="20577"/>
          <ac:spMkLst>
            <pc:docMk/>
            <pc:sldMk cId="2201374662" sldId="421"/>
            <ac:spMk id="2" creationId="{F7761F45-99CF-5094-8BAE-64DDA34139B5}"/>
          </ac:spMkLst>
        </pc:spChg>
      </pc:sldChg>
      <pc:sldChg chg="addSp modSp add replId modNotes">
        <pc:chgData name="Suraj Chopade" userId="S::suraj.chopade@bostoninstituteofanalytics.org::dcc44ee8-6a65-4538-a5e1-c87e14ca7a61" providerId="AD" clId="Web-{79E99A0B-E89E-FE9B-ACD5-3761BDB18D36}" dt="2023-10-06T07:17:36.211" v="1101" actId="20577"/>
        <pc:sldMkLst>
          <pc:docMk/>
          <pc:sldMk cId="3628698905" sldId="422"/>
        </pc:sldMkLst>
        <pc:spChg chg="mod">
          <ac:chgData name="Suraj Chopade" userId="S::suraj.chopade@bostoninstituteofanalytics.org::dcc44ee8-6a65-4538-a5e1-c87e14ca7a61" providerId="AD" clId="Web-{79E99A0B-E89E-FE9B-ACD5-3761BDB18D36}" dt="2023-10-06T07:17:36.211" v="1101" actId="20577"/>
          <ac:spMkLst>
            <pc:docMk/>
            <pc:sldMk cId="3628698905" sldId="422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7:15:35.382" v="1084" actId="1076"/>
          <ac:spMkLst>
            <pc:docMk/>
            <pc:sldMk cId="3628698905" sldId="422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7:10:33.691" v="1019" actId="1076"/>
          <ac:spMkLst>
            <pc:docMk/>
            <pc:sldMk cId="3628698905" sldId="422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7:15:38.538" v="1085" actId="1076"/>
          <ac:picMkLst>
            <pc:docMk/>
            <pc:sldMk cId="3628698905" sldId="422"/>
            <ac:picMk id="3" creationId="{7410B02C-68A6-75F6-D628-0BB51E2C3F59}"/>
          </ac:picMkLst>
        </pc:picChg>
      </pc:sldChg>
      <pc:sldChg chg="addSp delSp modSp add ord replId modNotes">
        <pc:chgData name="Suraj Chopade" userId="S::suraj.chopade@bostoninstituteofanalytics.org::dcc44ee8-6a65-4538-a5e1-c87e14ca7a61" providerId="AD" clId="Web-{79E99A0B-E89E-FE9B-ACD5-3761BDB18D36}" dt="2023-10-06T07:50:35" v="1284"/>
        <pc:sldMkLst>
          <pc:docMk/>
          <pc:sldMk cId="3719171295" sldId="423"/>
        </pc:sldMkLst>
        <pc:spChg chg="mod">
          <ac:chgData name="Suraj Chopade" userId="S::suraj.chopade@bostoninstituteofanalytics.org::dcc44ee8-6a65-4538-a5e1-c87e14ca7a61" providerId="AD" clId="Web-{79E99A0B-E89E-FE9B-ACD5-3761BDB18D36}" dt="2023-10-06T07:16:54.508" v="1096" actId="1076"/>
          <ac:spMkLst>
            <pc:docMk/>
            <pc:sldMk cId="3719171295" sldId="423"/>
            <ac:spMk id="2" creationId="{F7761F45-99CF-5094-8BAE-64DDA34139B5}"/>
          </ac:spMkLst>
        </pc:spChg>
        <pc:spChg chg="add del mod">
          <ac:chgData name="Suraj Chopade" userId="S::suraj.chopade@bostoninstituteofanalytics.org::dcc44ee8-6a65-4538-a5e1-c87e14ca7a61" providerId="AD" clId="Web-{79E99A0B-E89E-FE9B-ACD5-3761BDB18D36}" dt="2023-10-06T07:16:38.695" v="1091"/>
          <ac:spMkLst>
            <pc:docMk/>
            <pc:sldMk cId="3719171295" sldId="423"/>
            <ac:spMk id="3" creationId="{2E0375BB-94A8-3EF1-9D6B-5E159AFCBEC4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7:17:02.070" v="1099" actId="1076"/>
          <ac:picMkLst>
            <pc:docMk/>
            <pc:sldMk cId="3719171295" sldId="423"/>
            <ac:picMk id="4" creationId="{3A4A93A5-3A9F-65CF-3FFF-2C53F5307652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79E99A0B-E89E-FE9B-ACD5-3761BDB18D36}" dt="2023-10-06T07:24:12.982" v="1189" actId="20577"/>
        <pc:sldMkLst>
          <pc:docMk/>
          <pc:sldMk cId="3099422123" sldId="424"/>
        </pc:sldMkLst>
        <pc:spChg chg="del">
          <ac:chgData name="Suraj Chopade" userId="S::suraj.chopade@bostoninstituteofanalytics.org::dcc44ee8-6a65-4538-a5e1-c87e14ca7a61" providerId="AD" clId="Web-{79E99A0B-E89E-FE9B-ACD5-3761BDB18D36}" dt="2023-10-06T07:19:23.447" v="1104"/>
          <ac:spMkLst>
            <pc:docMk/>
            <pc:sldMk cId="3099422123" sldId="42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7:24:12.982" v="1189" actId="20577"/>
          <ac:spMkLst>
            <pc:docMk/>
            <pc:sldMk cId="3099422123" sldId="424"/>
            <ac:spMk id="4" creationId="{2086DAE7-4184-13BD-A374-B3B74CFBF5D7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7:19:16.978" v="1103"/>
          <ac:picMkLst>
            <pc:docMk/>
            <pc:sldMk cId="3099422123" sldId="424"/>
            <ac:picMk id="3" creationId="{7410B02C-68A6-75F6-D628-0BB51E2C3F59}"/>
          </ac:picMkLst>
        </pc:picChg>
      </pc:sldChg>
      <pc:sldChg chg="addSp modSp add ord replId">
        <pc:chgData name="Suraj Chopade" userId="S::suraj.chopade@bostoninstituteofanalytics.org::dcc44ee8-6a65-4538-a5e1-c87e14ca7a61" providerId="AD" clId="Web-{79E99A0B-E89E-FE9B-ACD5-3761BDB18D36}" dt="2023-10-06T07:50:44.813" v="1285"/>
        <pc:sldMkLst>
          <pc:docMk/>
          <pc:sldMk cId="4285754358" sldId="425"/>
        </pc:sldMkLst>
        <pc:spChg chg="mod">
          <ac:chgData name="Suraj Chopade" userId="S::suraj.chopade@bostoninstituteofanalytics.org::dcc44ee8-6a65-4538-a5e1-c87e14ca7a61" providerId="AD" clId="Web-{79E99A0B-E89E-FE9B-ACD5-3761BDB18D36}" dt="2023-10-06T07:50:44.813" v="1285"/>
          <ac:spMkLst>
            <pc:docMk/>
            <pc:sldMk cId="4285754358" sldId="425"/>
            <ac:spMk id="4" creationId="{2086DAE7-4184-13BD-A374-B3B74CFBF5D7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7:42:29.370" v="1282" actId="1076"/>
          <ac:picMkLst>
            <pc:docMk/>
            <pc:sldMk cId="4285754358" sldId="425"/>
            <ac:picMk id="2" creationId="{65D88C47-E170-EE2A-74D4-690ED31174B5}"/>
          </ac:picMkLst>
        </pc:picChg>
      </pc:sldChg>
      <pc:sldChg chg="addSp modSp add ord replId">
        <pc:chgData name="Suraj Chopade" userId="S::suraj.chopade@bostoninstituteofanalytics.org::dcc44ee8-6a65-4538-a5e1-c87e14ca7a61" providerId="AD" clId="Web-{79E99A0B-E89E-FE9B-ACD5-3761BDB18D36}" dt="2023-10-06T08:01:02.383" v="1339" actId="1076"/>
        <pc:sldMkLst>
          <pc:docMk/>
          <pc:sldMk cId="3130724772" sldId="426"/>
        </pc:sldMkLst>
        <pc:spChg chg="mod">
          <ac:chgData name="Suraj Chopade" userId="S::suraj.chopade@bostoninstituteofanalytics.org::dcc44ee8-6a65-4538-a5e1-c87e14ca7a61" providerId="AD" clId="Web-{79E99A0B-E89E-FE9B-ACD5-3761BDB18D36}" dt="2023-10-06T08:00:56.305" v="1337" actId="14100"/>
          <ac:spMkLst>
            <pc:docMk/>
            <pc:sldMk cId="3130724772" sldId="426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7:54:41.753" v="1308" actId="1076"/>
          <ac:spMkLst>
            <pc:docMk/>
            <pc:sldMk cId="3130724772" sldId="426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8:01:02.383" v="1339" actId="1076"/>
          <ac:picMkLst>
            <pc:docMk/>
            <pc:sldMk cId="3130724772" sldId="426"/>
            <ac:picMk id="2" creationId="{40B904C5-795D-16F4-7A38-7CBA112F0CEC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9E99A0B-E89E-FE9B-ACD5-3761BDB18D36}" dt="2023-10-06T08:07:11.971" v="1389" actId="20577"/>
        <pc:sldMkLst>
          <pc:docMk/>
          <pc:sldMk cId="534715058" sldId="427"/>
        </pc:sldMkLst>
        <pc:spChg chg="mod">
          <ac:chgData name="Suraj Chopade" userId="S::suraj.chopade@bostoninstituteofanalytics.org::dcc44ee8-6a65-4538-a5e1-c87e14ca7a61" providerId="AD" clId="Web-{79E99A0B-E89E-FE9B-ACD5-3761BDB18D36}" dt="2023-10-06T08:07:11.971" v="1389" actId="20577"/>
          <ac:spMkLst>
            <pc:docMk/>
            <pc:sldMk cId="534715058" sldId="427"/>
            <ac:spMk id="4" creationId="{2086DAE7-4184-13BD-A374-B3B74CFBF5D7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8:04:07.994" v="1372"/>
          <ac:picMkLst>
            <pc:docMk/>
            <pc:sldMk cId="534715058" sldId="427"/>
            <ac:picMk id="2" creationId="{40B904C5-795D-16F4-7A38-7CBA112F0CEC}"/>
          </ac:picMkLst>
        </pc:picChg>
        <pc:picChg chg="add mod modCrop">
          <ac:chgData name="Suraj Chopade" userId="S::suraj.chopade@bostoninstituteofanalytics.org::dcc44ee8-6a65-4538-a5e1-c87e14ca7a61" providerId="AD" clId="Web-{79E99A0B-E89E-FE9B-ACD5-3761BDB18D36}" dt="2023-10-06T08:06:42.768" v="1386" actId="1076"/>
          <ac:picMkLst>
            <pc:docMk/>
            <pc:sldMk cId="534715058" sldId="427"/>
            <ac:picMk id="3" creationId="{8FBB3B13-9D89-1E5F-F360-1770BDBAE313}"/>
          </ac:picMkLst>
        </pc:picChg>
      </pc:sldChg>
      <pc:sldChg chg="addSp delSp modSp add del replId">
        <pc:chgData name="Suraj Chopade" userId="S::suraj.chopade@bostoninstituteofanalytics.org::dcc44ee8-6a65-4538-a5e1-c87e14ca7a61" providerId="AD" clId="Web-{79E99A0B-E89E-FE9B-ACD5-3761BDB18D36}" dt="2023-10-06T08:16:35.197" v="1433"/>
        <pc:sldMkLst>
          <pc:docMk/>
          <pc:sldMk cId="2012388065" sldId="428"/>
        </pc:sldMkLst>
        <pc:spChg chg="mod">
          <ac:chgData name="Suraj Chopade" userId="S::suraj.chopade@bostoninstituteofanalytics.org::dcc44ee8-6a65-4538-a5e1-c87e14ca7a61" providerId="AD" clId="Web-{79E99A0B-E89E-FE9B-ACD5-3761BDB18D36}" dt="2023-10-06T08:16:05.962" v="1428" actId="14100"/>
          <ac:spMkLst>
            <pc:docMk/>
            <pc:sldMk cId="2012388065" sldId="428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07:57.659" v="1397" actId="1076"/>
          <ac:spMkLst>
            <pc:docMk/>
            <pc:sldMk cId="2012388065" sldId="428"/>
            <ac:spMk id="9" creationId="{2FDADD92-4E39-7713-520E-D88B1D53A255}"/>
          </ac:spMkLst>
        </pc:spChg>
        <pc:picChg chg="add del mod">
          <ac:chgData name="Suraj Chopade" userId="S::suraj.chopade@bostoninstituteofanalytics.org::dcc44ee8-6a65-4538-a5e1-c87e14ca7a61" providerId="AD" clId="Web-{79E99A0B-E89E-FE9B-ACD5-3761BDB18D36}" dt="2023-10-06T08:14:28.539" v="1423"/>
          <ac:picMkLst>
            <pc:docMk/>
            <pc:sldMk cId="2012388065" sldId="428"/>
            <ac:picMk id="2" creationId="{85613AE8-1FB6-4F69-DBD0-3A8EBEAFA5FA}"/>
          </ac:picMkLst>
        </pc:picChg>
        <pc:picChg chg="del">
          <ac:chgData name="Suraj Chopade" userId="S::suraj.chopade@bostoninstituteofanalytics.org::dcc44ee8-6a65-4538-a5e1-c87e14ca7a61" providerId="AD" clId="Web-{79E99A0B-E89E-FE9B-ACD5-3761BDB18D36}" dt="2023-10-06T08:13:22.226" v="1398"/>
          <ac:picMkLst>
            <pc:docMk/>
            <pc:sldMk cId="2012388065" sldId="428"/>
            <ac:picMk id="3" creationId="{8FBB3B13-9D89-1E5F-F360-1770BDBAE313}"/>
          </ac:picMkLst>
        </pc:picChg>
        <pc:picChg chg="add del mod">
          <ac:chgData name="Suraj Chopade" userId="S::suraj.chopade@bostoninstituteofanalytics.org::dcc44ee8-6a65-4538-a5e1-c87e14ca7a61" providerId="AD" clId="Web-{79E99A0B-E89E-FE9B-ACD5-3761BDB18D36}" dt="2023-10-06T08:14:34.445" v="1425"/>
          <ac:picMkLst>
            <pc:docMk/>
            <pc:sldMk cId="2012388065" sldId="428"/>
            <ac:picMk id="5" creationId="{36A6EC29-76B7-FC25-1972-F82AD611EBC6}"/>
          </ac:picMkLst>
        </pc:picChg>
        <pc:picChg chg="add mod">
          <ac:chgData name="Suraj Chopade" userId="S::suraj.chopade@bostoninstituteofanalytics.org::dcc44ee8-6a65-4538-a5e1-c87e14ca7a61" providerId="AD" clId="Web-{79E99A0B-E89E-FE9B-ACD5-3761BDB18D36}" dt="2023-10-06T08:16:11.650" v="1431" actId="1076"/>
          <ac:picMkLst>
            <pc:docMk/>
            <pc:sldMk cId="2012388065" sldId="428"/>
            <ac:picMk id="7" creationId="{4CB7DF53-408D-76DE-4E08-9AD3FBD3BBE4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79E99A0B-E89E-FE9B-ACD5-3761BDB18D36}" dt="2023-10-06T08:23:06.295" v="1476" actId="1076"/>
        <pc:sldMkLst>
          <pc:docMk/>
          <pc:sldMk cId="437294114" sldId="429"/>
        </pc:sldMkLst>
        <pc:spChg chg="mod">
          <ac:chgData name="Suraj Chopade" userId="S::suraj.chopade@bostoninstituteofanalytics.org::dcc44ee8-6a65-4538-a5e1-c87e14ca7a61" providerId="AD" clId="Web-{79E99A0B-E89E-FE9B-ACD5-3761BDB18D36}" dt="2023-10-06T08:22:56.826" v="1473" actId="1076"/>
          <ac:spMkLst>
            <pc:docMk/>
            <pc:sldMk cId="437294114" sldId="429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23:06.295" v="1476" actId="1076"/>
          <ac:spMkLst>
            <pc:docMk/>
            <pc:sldMk cId="437294114" sldId="429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8:22:11.248" v="1454"/>
          <ac:picMkLst>
            <pc:docMk/>
            <pc:sldMk cId="437294114" sldId="429"/>
            <ac:picMk id="7" creationId="{4CB7DF53-408D-76DE-4E08-9AD3FBD3BBE4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79E99A0B-E89E-FE9B-ACD5-3761BDB18D36}" dt="2023-10-06T08:39:04.150" v="1609" actId="1076"/>
        <pc:sldMkLst>
          <pc:docMk/>
          <pc:sldMk cId="2327297602" sldId="430"/>
        </pc:sldMkLst>
        <pc:spChg chg="add mod">
          <ac:chgData name="Suraj Chopade" userId="S::suraj.chopade@bostoninstituteofanalytics.org::dcc44ee8-6a65-4538-a5e1-c87e14ca7a61" providerId="AD" clId="Web-{79E99A0B-E89E-FE9B-ACD5-3761BDB18D36}" dt="2023-10-06T08:37:53.649" v="1605" actId="14100"/>
          <ac:spMkLst>
            <pc:docMk/>
            <pc:sldMk cId="2327297602" sldId="430"/>
            <ac:spMk id="3" creationId="{38C023BB-7C4D-CA80-60BE-5DC072DFDA23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38:37.416" v="1608"/>
          <ac:spMkLst>
            <pc:docMk/>
            <pc:sldMk cId="2327297602" sldId="430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39:04.150" v="1609" actId="1076"/>
          <ac:spMkLst>
            <pc:docMk/>
            <pc:sldMk cId="2327297602" sldId="430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8:37:59.571" v="1606" actId="1076"/>
          <ac:picMkLst>
            <pc:docMk/>
            <pc:sldMk cId="2327297602" sldId="430"/>
            <ac:picMk id="2" creationId="{44D11193-9C3D-4692-5192-EB7B90C2A9D1}"/>
          </ac:picMkLst>
        </pc:picChg>
        <pc:picChg chg="mod">
          <ac:chgData name="Suraj Chopade" userId="S::suraj.chopade@bostoninstituteofanalytics.org::dcc44ee8-6a65-4538-a5e1-c87e14ca7a61" providerId="AD" clId="Web-{79E99A0B-E89E-FE9B-ACD5-3761BDB18D36}" dt="2023-10-06T08:30:22.957" v="1561" actId="1076"/>
          <ac:picMkLst>
            <pc:docMk/>
            <pc:sldMk cId="2327297602" sldId="430"/>
            <ac:picMk id="6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9E99A0B-E89E-FE9B-ACD5-3761BDB18D36}" dt="2023-10-06T08:43:26.091" v="1657" actId="1076"/>
        <pc:sldMkLst>
          <pc:docMk/>
          <pc:sldMk cId="1635862421" sldId="431"/>
        </pc:sldMkLst>
        <pc:spChg chg="del">
          <ac:chgData name="Suraj Chopade" userId="S::suraj.chopade@bostoninstituteofanalytics.org::dcc44ee8-6a65-4538-a5e1-c87e14ca7a61" providerId="AD" clId="Web-{79E99A0B-E89E-FE9B-ACD5-3761BDB18D36}" dt="2023-10-06T08:40:20.542" v="1622"/>
          <ac:spMkLst>
            <pc:docMk/>
            <pc:sldMk cId="1635862421" sldId="431"/>
            <ac:spMk id="3" creationId="{38C023BB-7C4D-CA80-60BE-5DC072DFDA23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43:26.091" v="1657" actId="1076"/>
          <ac:spMkLst>
            <pc:docMk/>
            <pc:sldMk cId="1635862421" sldId="431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42:48.700" v="1648" actId="1076"/>
          <ac:spMkLst>
            <pc:docMk/>
            <pc:sldMk cId="1635862421" sldId="431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8:40:13.479" v="1621"/>
          <ac:picMkLst>
            <pc:docMk/>
            <pc:sldMk cId="1635862421" sldId="431"/>
            <ac:picMk id="2" creationId="{44D11193-9C3D-4692-5192-EB7B90C2A9D1}"/>
          </ac:picMkLst>
        </pc:picChg>
        <pc:picChg chg="add mod modCrop">
          <ac:chgData name="Suraj Chopade" userId="S::suraj.chopade@bostoninstituteofanalytics.org::dcc44ee8-6a65-4538-a5e1-c87e14ca7a61" providerId="AD" clId="Web-{79E99A0B-E89E-FE9B-ACD5-3761BDB18D36}" dt="2023-10-06T08:43:17.059" v="1655" actId="1076"/>
          <ac:picMkLst>
            <pc:docMk/>
            <pc:sldMk cId="1635862421" sldId="431"/>
            <ac:picMk id="5" creationId="{85AC0149-59A8-F811-A337-972A741A9CCB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79E99A0B-E89E-FE9B-ACD5-3761BDB18D36}" dt="2023-10-06T09:22:00.409" v="1743" actId="1076"/>
        <pc:sldMkLst>
          <pc:docMk/>
          <pc:sldMk cId="728911902" sldId="432"/>
        </pc:sldMkLst>
        <pc:spChg chg="mod">
          <ac:chgData name="Suraj Chopade" userId="S::suraj.chopade@bostoninstituteofanalytics.org::dcc44ee8-6a65-4538-a5e1-c87e14ca7a61" providerId="AD" clId="Web-{79E99A0B-E89E-FE9B-ACD5-3761BDB18D36}" dt="2023-10-06T09:14:26.779" v="1690" actId="1076"/>
          <ac:spMkLst>
            <pc:docMk/>
            <pc:sldMk cId="728911902" sldId="432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9:22:00.409" v="1743" actId="1076"/>
          <ac:spMkLst>
            <pc:docMk/>
            <pc:sldMk cId="728911902" sldId="43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8:48:50.485" v="1673"/>
          <ac:picMkLst>
            <pc:docMk/>
            <pc:sldMk cId="728911902" sldId="432"/>
            <ac:picMk id="5" creationId="{85AC0149-59A8-F811-A337-972A741A9CCB}"/>
          </ac:picMkLst>
        </pc:picChg>
      </pc:sldChg>
      <pc:sldChg chg="addSp delSp modSp add ord replId">
        <pc:chgData name="Suraj Chopade" userId="S::suraj.chopade@bostoninstituteofanalytics.org::dcc44ee8-6a65-4538-a5e1-c87e14ca7a61" providerId="AD" clId="Web-{79E99A0B-E89E-FE9B-ACD5-3761BDB18D36}" dt="2023-10-06T09:22:04.128" v="1744" actId="1076"/>
        <pc:sldMkLst>
          <pc:docMk/>
          <pc:sldMk cId="2124791131" sldId="433"/>
        </pc:sldMkLst>
        <pc:spChg chg="mod">
          <ac:chgData name="Suraj Chopade" userId="S::suraj.chopade@bostoninstituteofanalytics.org::dcc44ee8-6a65-4538-a5e1-c87e14ca7a61" providerId="AD" clId="Web-{79E99A0B-E89E-FE9B-ACD5-3761BDB18D36}" dt="2023-10-06T09:21:38.347" v="1739" actId="14100"/>
          <ac:spMkLst>
            <pc:docMk/>
            <pc:sldMk cId="2124791131" sldId="433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9:22:04.128" v="1744" actId="1076"/>
          <ac:spMkLst>
            <pc:docMk/>
            <pc:sldMk cId="2124791131" sldId="433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9:21:45.831" v="1742" actId="1076"/>
          <ac:picMkLst>
            <pc:docMk/>
            <pc:sldMk cId="2124791131" sldId="433"/>
            <ac:picMk id="2" creationId="{9058DE11-7EAE-03A4-6CA1-662F68D0150F}"/>
          </ac:picMkLst>
        </pc:picChg>
        <pc:picChg chg="del">
          <ac:chgData name="Suraj Chopade" userId="S::suraj.chopade@bostoninstituteofanalytics.org::dcc44ee8-6a65-4538-a5e1-c87e14ca7a61" providerId="AD" clId="Web-{79E99A0B-E89E-FE9B-ACD5-3761BDB18D36}" dt="2023-10-06T09:19:50.658" v="1714"/>
          <ac:picMkLst>
            <pc:docMk/>
            <pc:sldMk cId="2124791131" sldId="433"/>
            <ac:picMk id="5" creationId="{85AC0149-59A8-F811-A337-972A741A9CCB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79E99A0B-E89E-FE9B-ACD5-3761BDB18D36}" dt="2023-10-06T09:25:34.646" v="1796" actId="14100"/>
        <pc:sldMkLst>
          <pc:docMk/>
          <pc:sldMk cId="1863556272" sldId="434"/>
        </pc:sldMkLst>
        <pc:spChg chg="mod">
          <ac:chgData name="Suraj Chopade" userId="S::suraj.chopade@bostoninstituteofanalytics.org::dcc44ee8-6a65-4538-a5e1-c87e14ca7a61" providerId="AD" clId="Web-{79E99A0B-E89E-FE9B-ACD5-3761BDB18D36}" dt="2023-10-06T09:25:34.646" v="1796" actId="14100"/>
          <ac:spMkLst>
            <pc:docMk/>
            <pc:sldMk cId="1863556272" sldId="434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9:23:14.254" v="1759" actId="1076"/>
          <ac:spMkLst>
            <pc:docMk/>
            <pc:sldMk cId="1863556272" sldId="43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9:23:15.879" v="1760"/>
          <ac:picMkLst>
            <pc:docMk/>
            <pc:sldMk cId="1863556272" sldId="434"/>
            <ac:picMk id="2" creationId="{9058DE11-7EAE-03A4-6CA1-662F68D0150F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79E99A0B-E89E-FE9B-ACD5-3761BDB18D36}" dt="2023-10-06T09:28:31.539" v="1827" actId="1076"/>
        <pc:sldMkLst>
          <pc:docMk/>
          <pc:sldMk cId="411251168" sldId="435"/>
        </pc:sldMkLst>
        <pc:spChg chg="mod">
          <ac:chgData name="Suraj Chopade" userId="S::suraj.chopade@bostoninstituteofanalytics.org::dcc44ee8-6a65-4538-a5e1-c87e14ca7a61" providerId="AD" clId="Web-{79E99A0B-E89E-FE9B-ACD5-3761BDB18D36}" dt="2023-10-06T09:28:26.695" v="1826" actId="1076"/>
          <ac:spMkLst>
            <pc:docMk/>
            <pc:sldMk cId="411251168" sldId="435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9:27:34.039" v="1817" actId="1076"/>
          <ac:spMkLst>
            <pc:docMk/>
            <pc:sldMk cId="411251168" sldId="435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9:28:31.539" v="1827" actId="1076"/>
          <ac:picMkLst>
            <pc:docMk/>
            <pc:sldMk cId="411251168" sldId="435"/>
            <ac:picMk id="2" creationId="{EDB9DACE-BB74-AA08-7D00-D574FAF89D0B}"/>
          </ac:picMkLst>
        </pc:picChg>
      </pc:sldChg>
      <pc:sldChg chg="add del replId">
        <pc:chgData name="Suraj Chopade" userId="S::suraj.chopade@bostoninstituteofanalytics.org::dcc44ee8-6a65-4538-a5e1-c87e14ca7a61" providerId="AD" clId="Web-{79E99A0B-E89E-FE9B-ACD5-3761BDB18D36}" dt="2023-10-06T09:23:22.598" v="1764"/>
        <pc:sldMkLst>
          <pc:docMk/>
          <pc:sldMk cId="4250501126" sldId="435"/>
        </pc:sldMkLst>
      </pc:sldChg>
      <pc:sldChg chg="add ord replId">
        <pc:chgData name="Suraj Chopade" userId="S::suraj.chopade@bostoninstituteofanalytics.org::dcc44ee8-6a65-4538-a5e1-c87e14ca7a61" providerId="AD" clId="Web-{79E99A0B-E89E-FE9B-ACD5-3761BDB18D36}" dt="2023-10-06T09:27:00.163" v="1816"/>
        <pc:sldMkLst>
          <pc:docMk/>
          <pc:sldMk cId="3427110777" sldId="436"/>
        </pc:sldMkLst>
      </pc:sldChg>
      <pc:sldChg chg="delSp modSp add replId">
        <pc:chgData name="Suraj Chopade" userId="S::suraj.chopade@bostoninstituteofanalytics.org::dcc44ee8-6a65-4538-a5e1-c87e14ca7a61" providerId="AD" clId="Web-{79E99A0B-E89E-FE9B-ACD5-3761BDB18D36}" dt="2023-10-06T09:30:34.181" v="1868" actId="20577"/>
        <pc:sldMkLst>
          <pc:docMk/>
          <pc:sldMk cId="2873889658" sldId="437"/>
        </pc:sldMkLst>
        <pc:spChg chg="mod">
          <ac:chgData name="Suraj Chopade" userId="S::suraj.chopade@bostoninstituteofanalytics.org::dcc44ee8-6a65-4538-a5e1-c87e14ca7a61" providerId="AD" clId="Web-{79E99A0B-E89E-FE9B-ACD5-3761BDB18D36}" dt="2023-10-06T09:30:34.181" v="1868" actId="20577"/>
          <ac:spMkLst>
            <pc:docMk/>
            <pc:sldMk cId="2873889658" sldId="437"/>
            <ac:spMk id="4" creationId="{2086DAE7-4184-13BD-A374-B3B74CFBF5D7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9:29:02.696" v="1834"/>
          <ac:picMkLst>
            <pc:docMk/>
            <pc:sldMk cId="2873889658" sldId="437"/>
            <ac:picMk id="2" creationId="{EDB9DACE-BB74-AA08-7D00-D574FAF89D0B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42544C3E-FB58-70A6-CC1F-8FE66E61D5EE}"/>
    <pc:docChg chg="addSld modSld">
      <pc:chgData name="Suraj Chopade" userId="S::suraj.chopade@bostoninstituteofanalytics.org::dcc44ee8-6a65-4538-a5e1-c87e14ca7a61" providerId="AD" clId="Web-{42544C3E-FB58-70A6-CC1F-8FE66E61D5EE}" dt="2023-10-09T10:16:04.061" v="358" actId="20577"/>
      <pc:docMkLst>
        <pc:docMk/>
      </pc:docMkLst>
      <pc:sldChg chg="delSp modSp">
        <pc:chgData name="Suraj Chopade" userId="S::suraj.chopade@bostoninstituteofanalytics.org::dcc44ee8-6a65-4538-a5e1-c87e14ca7a61" providerId="AD" clId="Web-{42544C3E-FB58-70A6-CC1F-8FE66E61D5EE}" dt="2023-10-09T09:32:41.543" v="137" actId="1076"/>
        <pc:sldMkLst>
          <pc:docMk/>
          <pc:sldMk cId="1726830" sldId="314"/>
        </pc:sldMkLst>
        <pc:picChg chg="mod">
          <ac:chgData name="Suraj Chopade" userId="S::suraj.chopade@bostoninstituteofanalytics.org::dcc44ee8-6a65-4538-a5e1-c87e14ca7a61" providerId="AD" clId="Web-{42544C3E-FB58-70A6-CC1F-8FE66E61D5EE}" dt="2023-10-09T09:32:41.543" v="137" actId="1076"/>
          <ac:picMkLst>
            <pc:docMk/>
            <pc:sldMk cId="1726830" sldId="314"/>
            <ac:picMk id="3" creationId="{04C05F6D-535B-1CDB-D8A2-B023A2342190}"/>
          </ac:picMkLst>
        </pc:picChg>
        <pc:picChg chg="del">
          <ac:chgData name="Suraj Chopade" userId="S::suraj.chopade@bostoninstituteofanalytics.org::dcc44ee8-6a65-4538-a5e1-c87e14ca7a61" providerId="AD" clId="Web-{42544C3E-FB58-70A6-CC1F-8FE66E61D5EE}" dt="2023-10-09T09:32:36.871" v="136"/>
          <ac:picMkLst>
            <pc:docMk/>
            <pc:sldMk cId="1726830" sldId="314"/>
            <ac:picMk id="6" creationId="{00000000-0000-0000-0000-000000000000}"/>
          </ac:picMkLst>
        </pc:picChg>
      </pc:sldChg>
      <pc:sldChg chg="delSp modSp">
        <pc:chgData name="Suraj Chopade" userId="S::suraj.chopade@bostoninstituteofanalytics.org::dcc44ee8-6a65-4538-a5e1-c87e14ca7a61" providerId="AD" clId="Web-{42544C3E-FB58-70A6-CC1F-8FE66E61D5EE}" dt="2023-10-09T09:32:44.137" v="138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42544C3E-FB58-70A6-CC1F-8FE66E61D5EE}" dt="2023-10-09T09:21:44.398" v="11" actId="1076"/>
          <ac:spMkLst>
            <pc:docMk/>
            <pc:sldMk cId="4076578880" sldId="484"/>
            <ac:spMk id="3" creationId="{5FAF0B8B-2FA0-7D88-B529-85CF2FDB866C}"/>
          </ac:spMkLst>
        </pc:spChg>
        <pc:picChg chg="del">
          <ac:chgData name="Suraj Chopade" userId="S::suraj.chopade@bostoninstituteofanalytics.org::dcc44ee8-6a65-4538-a5e1-c87e14ca7a61" providerId="AD" clId="Web-{42544C3E-FB58-70A6-CC1F-8FE66E61D5EE}" dt="2023-10-09T09:32:44.137" v="138"/>
          <ac:picMkLst>
            <pc:docMk/>
            <pc:sldMk cId="4076578880" sldId="484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46.512" v="139"/>
        <pc:sldMkLst>
          <pc:docMk/>
          <pc:sldMk cId="3582198988" sldId="485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46.512" v="139"/>
          <ac:picMkLst>
            <pc:docMk/>
            <pc:sldMk cId="3582198988" sldId="485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49.684" v="140"/>
        <pc:sldMkLst>
          <pc:docMk/>
          <pc:sldMk cId="3025139516" sldId="486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49.684" v="140"/>
          <ac:picMkLst>
            <pc:docMk/>
            <pc:sldMk cId="3025139516" sldId="486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34.418" v="135"/>
        <pc:sldMkLst>
          <pc:docMk/>
          <pc:sldMk cId="170298293" sldId="487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34.418" v="135"/>
          <ac:picMkLst>
            <pc:docMk/>
            <pc:sldMk cId="170298293" sldId="487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32.652" v="134"/>
        <pc:sldMkLst>
          <pc:docMk/>
          <pc:sldMk cId="2393680182" sldId="488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32.652" v="134"/>
          <ac:picMkLst>
            <pc:docMk/>
            <pc:sldMk cId="2393680182" sldId="488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30.355" v="133"/>
        <pc:sldMkLst>
          <pc:docMk/>
          <pc:sldMk cId="1794145806" sldId="489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30.355" v="133"/>
          <ac:picMkLst>
            <pc:docMk/>
            <pc:sldMk cId="1794145806" sldId="489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23.418" v="130"/>
        <pc:sldMkLst>
          <pc:docMk/>
          <pc:sldMk cId="1281757821" sldId="490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23.418" v="130"/>
          <ac:picMkLst>
            <pc:docMk/>
            <pc:sldMk cId="1281757821" sldId="490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28.715" v="132"/>
        <pc:sldMkLst>
          <pc:docMk/>
          <pc:sldMk cId="3802794363" sldId="491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28.715" v="132"/>
          <ac:picMkLst>
            <pc:docMk/>
            <pc:sldMk cId="3802794363" sldId="491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26.261" v="131"/>
        <pc:sldMkLst>
          <pc:docMk/>
          <pc:sldMk cId="15428375" sldId="492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26.261" v="131"/>
          <ac:picMkLst>
            <pc:docMk/>
            <pc:sldMk cId="15428375" sldId="492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58.981" v="141"/>
        <pc:sldMkLst>
          <pc:docMk/>
          <pc:sldMk cId="2447148602" sldId="493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58.981" v="141"/>
          <ac:picMkLst>
            <pc:docMk/>
            <pc:sldMk cId="2447148602" sldId="493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3:01.903" v="142"/>
        <pc:sldMkLst>
          <pc:docMk/>
          <pc:sldMk cId="3592800487" sldId="494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3:01.903" v="142"/>
          <ac:picMkLst>
            <pc:docMk/>
            <pc:sldMk cId="3592800487" sldId="494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3:04.825" v="143"/>
        <pc:sldMkLst>
          <pc:docMk/>
          <pc:sldMk cId="3469038299" sldId="495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3:04.825" v="143"/>
          <ac:picMkLst>
            <pc:docMk/>
            <pc:sldMk cId="3469038299" sldId="495"/>
            <ac:picMk id="6" creationId="{00000000-0000-0000-0000-000000000000}"/>
          </ac:picMkLst>
        </pc:picChg>
      </pc:sldChg>
      <pc:sldChg chg="delSp modSp">
        <pc:chgData name="Suraj Chopade" userId="S::suraj.chopade@bostoninstituteofanalytics.org::dcc44ee8-6a65-4538-a5e1-c87e14ca7a61" providerId="AD" clId="Web-{42544C3E-FB58-70A6-CC1F-8FE66E61D5EE}" dt="2023-10-09T10:16:04.061" v="358" actId="20577"/>
        <pc:sldMkLst>
          <pc:docMk/>
          <pc:sldMk cId="3658381137" sldId="496"/>
        </pc:sldMkLst>
        <pc:spChg chg="mod">
          <ac:chgData name="Suraj Chopade" userId="S::suraj.chopade@bostoninstituteofanalytics.org::dcc44ee8-6a65-4538-a5e1-c87e14ca7a61" providerId="AD" clId="Web-{42544C3E-FB58-70A6-CC1F-8FE66E61D5EE}" dt="2023-10-09T10:16:04.061" v="358" actId="20577"/>
          <ac:spMkLst>
            <pc:docMk/>
            <pc:sldMk cId="3658381137" sldId="496"/>
            <ac:spMk id="2" creationId="{F7761F45-99CF-5094-8BAE-64DDA34139B5}"/>
          </ac:spMkLst>
        </pc:spChg>
        <pc:picChg chg="del">
          <ac:chgData name="Suraj Chopade" userId="S::suraj.chopade@bostoninstituteofanalytics.org::dcc44ee8-6a65-4538-a5e1-c87e14ca7a61" providerId="AD" clId="Web-{42544C3E-FB58-70A6-CC1F-8FE66E61D5EE}" dt="2023-10-09T09:33:08.575" v="144"/>
          <ac:picMkLst>
            <pc:docMk/>
            <pc:sldMk cId="3658381137" sldId="496"/>
            <ac:picMk id="6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544C3E-FB58-70A6-CC1F-8FE66E61D5EE}" dt="2023-10-09T09:31:56.792" v="129"/>
        <pc:sldMkLst>
          <pc:docMk/>
          <pc:sldMk cId="889843261" sldId="504"/>
        </pc:sldMkLst>
        <pc:spChg chg="mod">
          <ac:chgData name="Suraj Chopade" userId="S::suraj.chopade@bostoninstituteofanalytics.org::dcc44ee8-6a65-4538-a5e1-c87e14ca7a61" providerId="AD" clId="Web-{42544C3E-FB58-70A6-CC1F-8FE66E61D5EE}" dt="2023-10-09T09:25:07.951" v="75" actId="14100"/>
          <ac:spMkLst>
            <pc:docMk/>
            <pc:sldMk cId="889843261" sldId="50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544C3E-FB58-70A6-CC1F-8FE66E61D5EE}" dt="2023-10-09T09:22:31.431" v="29" actId="1076"/>
          <ac:spMkLst>
            <pc:docMk/>
            <pc:sldMk cId="889843261" sldId="504"/>
            <ac:spMk id="9" creationId="{2FDADD92-4E39-7713-520E-D88B1D53A255}"/>
          </ac:spMkLst>
        </pc:spChg>
        <pc:picChg chg="add mod modCrop">
          <ac:chgData name="Suraj Chopade" userId="S::suraj.chopade@bostoninstituteofanalytics.org::dcc44ee8-6a65-4538-a5e1-c87e14ca7a61" providerId="AD" clId="Web-{42544C3E-FB58-70A6-CC1F-8FE66E61D5EE}" dt="2023-10-09T09:26:53.454" v="84" actId="1076"/>
          <ac:picMkLst>
            <pc:docMk/>
            <pc:sldMk cId="889843261" sldId="504"/>
            <ac:picMk id="3" creationId="{58064BE5-9B1B-FD78-B2DA-EBBF92C4CBE9}"/>
          </ac:picMkLst>
        </pc:picChg>
        <pc:picChg chg="del">
          <ac:chgData name="Suraj Chopade" userId="S::suraj.chopade@bostoninstituteofanalytics.org::dcc44ee8-6a65-4538-a5e1-c87e14ca7a61" providerId="AD" clId="Web-{42544C3E-FB58-70A6-CC1F-8FE66E61D5EE}" dt="2023-10-09T09:22:33.337" v="30"/>
          <ac:picMkLst>
            <pc:docMk/>
            <pc:sldMk cId="889843261" sldId="504"/>
            <ac:picMk id="5" creationId="{40C7FF46-B97B-CF57-6999-DAA562307A0E}"/>
          </ac:picMkLst>
        </pc:picChg>
        <pc:picChg chg="del">
          <ac:chgData name="Suraj Chopade" userId="S::suraj.chopade@bostoninstituteofanalytics.org::dcc44ee8-6a65-4538-a5e1-c87e14ca7a61" providerId="AD" clId="Web-{42544C3E-FB58-70A6-CC1F-8FE66E61D5EE}" dt="2023-10-09T09:31:56.792" v="129"/>
          <ac:picMkLst>
            <pc:docMk/>
            <pc:sldMk cId="889843261" sldId="504"/>
            <ac:picMk id="6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544C3E-FB58-70A6-CC1F-8FE66E61D5EE}" dt="2023-10-09T09:57:50.684" v="150" actId="20577"/>
        <pc:sldMkLst>
          <pc:docMk/>
          <pc:sldMk cId="189096696" sldId="505"/>
        </pc:sldMkLst>
        <pc:spChg chg="mod">
          <ac:chgData name="Suraj Chopade" userId="S::suraj.chopade@bostoninstituteofanalytics.org::dcc44ee8-6a65-4538-a5e1-c87e14ca7a61" providerId="AD" clId="Web-{42544C3E-FB58-70A6-CC1F-8FE66E61D5EE}" dt="2023-10-09T09:57:50.684" v="150" actId="20577"/>
          <ac:spMkLst>
            <pc:docMk/>
            <pc:sldMk cId="189096696" sldId="50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544C3E-FB58-70A6-CC1F-8FE66E61D5EE}" dt="2023-10-09T09:27:14.314" v="93" actId="1076"/>
          <ac:spMkLst>
            <pc:docMk/>
            <pc:sldMk cId="189096696" sldId="505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42544C3E-FB58-70A6-CC1F-8FE66E61D5EE}" dt="2023-10-09T09:27:42.362" v="94"/>
          <ac:picMkLst>
            <pc:docMk/>
            <pc:sldMk cId="189096696" sldId="505"/>
            <ac:picMk id="3" creationId="{58064BE5-9B1B-FD78-B2DA-EBBF92C4CBE9}"/>
          </ac:picMkLst>
        </pc:picChg>
        <pc:picChg chg="add mod modCrop">
          <ac:chgData name="Suraj Chopade" userId="S::suraj.chopade@bostoninstituteofanalytics.org::dcc44ee8-6a65-4538-a5e1-c87e14ca7a61" providerId="AD" clId="Web-{42544C3E-FB58-70A6-CC1F-8FE66E61D5EE}" dt="2023-10-09T09:33:35.842" v="148" actId="1076"/>
          <ac:picMkLst>
            <pc:docMk/>
            <pc:sldMk cId="189096696" sldId="505"/>
            <ac:picMk id="4" creationId="{0EA51E83-AB3F-39B7-2367-8A0833312A5B}"/>
          </ac:picMkLst>
        </pc:picChg>
        <pc:picChg chg="del mod">
          <ac:chgData name="Suraj Chopade" userId="S::suraj.chopade@bostoninstituteofanalytics.org::dcc44ee8-6a65-4538-a5e1-c87e14ca7a61" providerId="AD" clId="Web-{42544C3E-FB58-70A6-CC1F-8FE66E61D5EE}" dt="2023-10-09T09:31:36.651" v="125"/>
          <ac:picMkLst>
            <pc:docMk/>
            <pc:sldMk cId="189096696" sldId="505"/>
            <ac:picMk id="6" creationId="{00000000-0000-0000-0000-000000000000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42544C3E-FB58-70A6-CC1F-8FE66E61D5EE}" dt="2023-10-09T09:59:35.343" v="189" actId="20577"/>
        <pc:sldMkLst>
          <pc:docMk/>
          <pc:sldMk cId="3932013374" sldId="506"/>
        </pc:sldMkLst>
        <pc:spChg chg="mod">
          <ac:chgData name="Suraj Chopade" userId="S::suraj.chopade@bostoninstituteofanalytics.org::dcc44ee8-6a65-4538-a5e1-c87e14ca7a61" providerId="AD" clId="Web-{42544C3E-FB58-70A6-CC1F-8FE66E61D5EE}" dt="2023-10-09T09:59:35.343" v="189" actId="20577"/>
          <ac:spMkLst>
            <pc:docMk/>
            <pc:sldMk cId="3932013374" sldId="506"/>
            <ac:spMk id="2" creationId="{F7761F45-99CF-5094-8BAE-64DDA34139B5}"/>
          </ac:spMkLst>
        </pc:spChg>
        <pc:picChg chg="del">
          <ac:chgData name="Suraj Chopade" userId="S::suraj.chopade@bostoninstituteofanalytics.org::dcc44ee8-6a65-4538-a5e1-c87e14ca7a61" providerId="AD" clId="Web-{42544C3E-FB58-70A6-CC1F-8FE66E61D5EE}" dt="2023-10-09T09:57:57.340" v="152"/>
          <ac:picMkLst>
            <pc:docMk/>
            <pc:sldMk cId="3932013374" sldId="506"/>
            <ac:picMk id="4" creationId="{0EA51E83-AB3F-39B7-2367-8A0833312A5B}"/>
          </ac:picMkLst>
        </pc:picChg>
      </pc:sldChg>
      <pc:sldChg chg="modSp add replId">
        <pc:chgData name="Suraj Chopade" userId="S::suraj.chopade@bostoninstituteofanalytics.org::dcc44ee8-6a65-4538-a5e1-c87e14ca7a61" providerId="AD" clId="Web-{42544C3E-FB58-70A6-CC1F-8FE66E61D5EE}" dt="2023-10-09T09:59:59.672" v="200" actId="20577"/>
        <pc:sldMkLst>
          <pc:docMk/>
          <pc:sldMk cId="4290452773" sldId="507"/>
        </pc:sldMkLst>
        <pc:spChg chg="mod">
          <ac:chgData name="Suraj Chopade" userId="S::suraj.chopade@bostoninstituteofanalytics.org::dcc44ee8-6a65-4538-a5e1-c87e14ca7a61" providerId="AD" clId="Web-{42544C3E-FB58-70A6-CC1F-8FE66E61D5EE}" dt="2023-10-09T09:59:59.672" v="200" actId="20577"/>
          <ac:spMkLst>
            <pc:docMk/>
            <pc:sldMk cId="4290452773" sldId="507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42544C3E-FB58-70A6-CC1F-8FE66E61D5EE}" dt="2023-10-09T10:14:35.840" v="334" actId="1076"/>
        <pc:sldMkLst>
          <pc:docMk/>
          <pc:sldMk cId="39558220" sldId="508"/>
        </pc:sldMkLst>
        <pc:spChg chg="mod">
          <ac:chgData name="Suraj Chopade" userId="S::suraj.chopade@bostoninstituteofanalytics.org::dcc44ee8-6a65-4538-a5e1-c87e14ca7a61" providerId="AD" clId="Web-{42544C3E-FB58-70A6-CC1F-8FE66E61D5EE}" dt="2023-10-09T10:14:35.840" v="334" actId="1076"/>
          <ac:spMkLst>
            <pc:docMk/>
            <pc:sldMk cId="39558220" sldId="50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544C3E-FB58-70A6-CC1F-8FE66E61D5EE}" dt="2023-10-09T10:08:29.656" v="210" actId="20577"/>
          <ac:spMkLst>
            <pc:docMk/>
            <pc:sldMk cId="39558220" sldId="508"/>
            <ac:spMk id="9" creationId="{2FDADD92-4E39-7713-520E-D88B1D53A255}"/>
          </ac:spMkLst>
        </pc:spChg>
      </pc:sldChg>
      <pc:sldChg chg="delSp modSp add replId">
        <pc:chgData name="Suraj Chopade" userId="S::suraj.chopade@bostoninstituteofanalytics.org::dcc44ee8-6a65-4538-a5e1-c87e14ca7a61" providerId="AD" clId="Web-{42544C3E-FB58-70A6-CC1F-8FE66E61D5EE}" dt="2023-10-09T10:14:51.106" v="336" actId="20577"/>
        <pc:sldMkLst>
          <pc:docMk/>
          <pc:sldMk cId="4287738320" sldId="509"/>
        </pc:sldMkLst>
        <pc:spChg chg="del">
          <ac:chgData name="Suraj Chopade" userId="S::suraj.chopade@bostoninstituteofanalytics.org::dcc44ee8-6a65-4538-a5e1-c87e14ca7a61" providerId="AD" clId="Web-{42544C3E-FB58-70A6-CC1F-8FE66E61D5EE}" dt="2023-10-09T10:10:44.786" v="263"/>
          <ac:spMkLst>
            <pc:docMk/>
            <pc:sldMk cId="4287738320" sldId="50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544C3E-FB58-70A6-CC1F-8FE66E61D5EE}" dt="2023-10-09T10:14:51.106" v="336" actId="20577"/>
          <ac:spMkLst>
            <pc:docMk/>
            <pc:sldMk cId="4287738320" sldId="509"/>
            <ac:spMk id="8" creationId="{437EBE6B-C5A9-D984-0471-B2A5155127E8}"/>
          </ac:spMkLst>
        </pc:spChg>
        <pc:spChg chg="mod">
          <ac:chgData name="Suraj Chopade" userId="S::suraj.chopade@bostoninstituteofanalytics.org::dcc44ee8-6a65-4538-a5e1-c87e14ca7a61" providerId="AD" clId="Web-{42544C3E-FB58-70A6-CC1F-8FE66E61D5EE}" dt="2023-10-09T10:14:12.714" v="329" actId="1076"/>
          <ac:spMkLst>
            <pc:docMk/>
            <pc:sldMk cId="4287738320" sldId="509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42544C3E-FB58-70A6-CC1F-8FE66E61D5EE}" dt="2023-10-09T10:09:30.830" v="233"/>
          <ac:picMkLst>
            <pc:docMk/>
            <pc:sldMk cId="4287738320" sldId="509"/>
            <ac:picMk id="7" creationId="{2D87856E-140B-00DD-1CDC-0ED8280D91AD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50FF7B62-4CB6-3914-F762-3A21A5A2CAD8}"/>
    <pc:docChg chg="addSld delSld modSld">
      <pc:chgData name="Suraj Chopade" userId="S::suraj.chopade@bostoninstituteofanalytics.org::dcc44ee8-6a65-4538-a5e1-c87e14ca7a61" providerId="AD" clId="Web-{50FF7B62-4CB6-3914-F762-3A21A5A2CAD8}" dt="2023-10-11T06:40:01.597" v="208" actId="14100"/>
      <pc:docMkLst>
        <pc:docMk/>
      </pc:docMkLst>
      <pc:sldChg chg="modSp">
        <pc:chgData name="Suraj Chopade" userId="S::suraj.chopade@bostoninstituteofanalytics.org::dcc44ee8-6a65-4538-a5e1-c87e14ca7a61" providerId="AD" clId="Web-{50FF7B62-4CB6-3914-F762-3A21A5A2CAD8}" dt="2023-10-11T06:19:14.271" v="12" actId="20577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50FF7B62-4CB6-3914-F762-3A21A5A2CAD8}" dt="2023-10-11T06:19:14.271" v="12" actId="20577"/>
          <ac:spMkLst>
            <pc:docMk/>
            <pc:sldMk cId="4076578880" sldId="484"/>
            <ac:spMk id="3" creationId="{5FAF0B8B-2FA0-7D88-B529-85CF2FDB866C}"/>
          </ac:spMkLst>
        </pc:spChg>
      </pc:sldChg>
      <pc:sldChg chg="del">
        <pc:chgData name="Suraj Chopade" userId="S::suraj.chopade@bostoninstituteofanalytics.org::dcc44ee8-6a65-4538-a5e1-c87e14ca7a61" providerId="AD" clId="Web-{50FF7B62-4CB6-3914-F762-3A21A5A2CAD8}" dt="2023-10-11T06:19:39.647" v="16"/>
        <pc:sldMkLst>
          <pc:docMk/>
          <pc:sldMk cId="578900116" sldId="499"/>
        </pc:sldMkLst>
      </pc:sldChg>
      <pc:sldChg chg="del">
        <pc:chgData name="Suraj Chopade" userId="S::suraj.chopade@bostoninstituteofanalytics.org::dcc44ee8-6a65-4538-a5e1-c87e14ca7a61" providerId="AD" clId="Web-{50FF7B62-4CB6-3914-F762-3A21A5A2CAD8}" dt="2023-10-11T06:19:39.647" v="15"/>
        <pc:sldMkLst>
          <pc:docMk/>
          <pc:sldMk cId="3708449144" sldId="509"/>
        </pc:sldMkLst>
      </pc:sldChg>
      <pc:sldChg chg="del">
        <pc:chgData name="Suraj Chopade" userId="S::suraj.chopade@bostoninstituteofanalytics.org::dcc44ee8-6a65-4538-a5e1-c87e14ca7a61" providerId="AD" clId="Web-{50FF7B62-4CB6-3914-F762-3A21A5A2CAD8}" dt="2023-10-11T06:19:39.647" v="14"/>
        <pc:sldMkLst>
          <pc:docMk/>
          <pc:sldMk cId="3495677414" sldId="510"/>
        </pc:sldMkLst>
      </pc:sldChg>
      <pc:sldChg chg="del">
        <pc:chgData name="Suraj Chopade" userId="S::suraj.chopade@bostoninstituteofanalytics.org::dcc44ee8-6a65-4538-a5e1-c87e14ca7a61" providerId="AD" clId="Web-{50FF7B62-4CB6-3914-F762-3A21A5A2CAD8}" dt="2023-10-11T06:19:39.647" v="13"/>
        <pc:sldMkLst>
          <pc:docMk/>
          <pc:sldMk cId="2861758974" sldId="511"/>
        </pc:sldMkLst>
      </pc:sldChg>
      <pc:sldChg chg="del">
        <pc:chgData name="Suraj Chopade" userId="S::suraj.chopade@bostoninstituteofanalytics.org::dcc44ee8-6a65-4538-a5e1-c87e14ca7a61" providerId="AD" clId="Web-{50FF7B62-4CB6-3914-F762-3A21A5A2CAD8}" dt="2023-10-11T06:19:47.616" v="24"/>
        <pc:sldMkLst>
          <pc:docMk/>
          <pc:sldMk cId="614264639" sldId="513"/>
        </pc:sldMkLst>
      </pc:sldChg>
      <pc:sldChg chg="addSp modSp add replId">
        <pc:chgData name="Suraj Chopade" userId="S::suraj.chopade@bostoninstituteofanalytics.org::dcc44ee8-6a65-4538-a5e1-c87e14ca7a61" providerId="AD" clId="Web-{50FF7B62-4CB6-3914-F762-3A21A5A2CAD8}" dt="2023-10-11T06:24:33.813" v="62" actId="1076"/>
        <pc:sldMkLst>
          <pc:docMk/>
          <pc:sldMk cId="3080017173" sldId="513"/>
        </pc:sldMkLst>
        <pc:spChg chg="mod">
          <ac:chgData name="Suraj Chopade" userId="S::suraj.chopade@bostoninstituteofanalytics.org::dcc44ee8-6a65-4538-a5e1-c87e14ca7a61" providerId="AD" clId="Web-{50FF7B62-4CB6-3914-F762-3A21A5A2CAD8}" dt="2023-10-11T06:24:33.813" v="62" actId="1076"/>
          <ac:spMkLst>
            <pc:docMk/>
            <pc:sldMk cId="3080017173" sldId="513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50FF7B62-4CB6-3914-F762-3A21A5A2CAD8}" dt="2023-10-11T06:20:52.493" v="30" actId="1076"/>
          <ac:spMkLst>
            <pc:docMk/>
            <pc:sldMk cId="3080017173" sldId="513"/>
            <ac:spMk id="9" creationId="{2FDADD92-4E39-7713-520E-D88B1D53A255}"/>
          </ac:spMkLst>
        </pc:spChg>
        <pc:picChg chg="add mod modCrop">
          <ac:chgData name="Suraj Chopade" userId="S::suraj.chopade@bostoninstituteofanalytics.org::dcc44ee8-6a65-4538-a5e1-c87e14ca7a61" providerId="AD" clId="Web-{50FF7B62-4CB6-3914-F762-3A21A5A2CAD8}" dt="2023-10-11T06:24:13.547" v="60" actId="1076"/>
          <ac:picMkLst>
            <pc:docMk/>
            <pc:sldMk cId="3080017173" sldId="513"/>
            <ac:picMk id="2" creationId="{7067247F-B941-AC42-6EDA-96906FDBCCFA}"/>
          </ac:picMkLst>
        </pc:picChg>
        <pc:picChg chg="ord">
          <ac:chgData name="Suraj Chopade" userId="S::suraj.chopade@bostoninstituteofanalytics.org::dcc44ee8-6a65-4538-a5e1-c87e14ca7a61" providerId="AD" clId="Web-{50FF7B62-4CB6-3914-F762-3A21A5A2CAD8}" dt="2023-10-11T06:23:58.234" v="58"/>
          <ac:picMkLst>
            <pc:docMk/>
            <pc:sldMk cId="3080017173" sldId="513"/>
            <ac:picMk id="8" creationId="{00000000-0000-0000-0000-000000000000}"/>
          </ac:picMkLst>
        </pc:picChg>
      </pc:sldChg>
      <pc:sldChg chg="del">
        <pc:chgData name="Suraj Chopade" userId="S::suraj.chopade@bostoninstituteofanalytics.org::dcc44ee8-6a65-4538-a5e1-c87e14ca7a61" providerId="AD" clId="Web-{50FF7B62-4CB6-3914-F762-3A21A5A2CAD8}" dt="2023-10-11T06:19:47.616" v="23"/>
        <pc:sldMkLst>
          <pc:docMk/>
          <pc:sldMk cId="1087223380" sldId="514"/>
        </pc:sldMkLst>
      </pc:sldChg>
      <pc:sldChg chg="addSp delSp modSp add replId">
        <pc:chgData name="Suraj Chopade" userId="S::suraj.chopade@bostoninstituteofanalytics.org::dcc44ee8-6a65-4538-a5e1-c87e14ca7a61" providerId="AD" clId="Web-{50FF7B62-4CB6-3914-F762-3A21A5A2CAD8}" dt="2023-10-11T06:26:52.990" v="98" actId="20577"/>
        <pc:sldMkLst>
          <pc:docMk/>
          <pc:sldMk cId="3573858950" sldId="514"/>
        </pc:sldMkLst>
        <pc:spChg chg="del">
          <ac:chgData name="Suraj Chopade" userId="S::suraj.chopade@bostoninstituteofanalytics.org::dcc44ee8-6a65-4538-a5e1-c87e14ca7a61" providerId="AD" clId="Web-{50FF7B62-4CB6-3914-F762-3A21A5A2CAD8}" dt="2023-10-11T06:25:36.409" v="77"/>
          <ac:spMkLst>
            <pc:docMk/>
            <pc:sldMk cId="3573858950" sldId="514"/>
            <ac:spMk id="3" creationId="{5FAF0B8B-2FA0-7D88-B529-85CF2FDB866C}"/>
          </ac:spMkLst>
        </pc:spChg>
        <pc:spChg chg="add mod">
          <ac:chgData name="Suraj Chopade" userId="S::suraj.chopade@bostoninstituteofanalytics.org::dcc44ee8-6a65-4538-a5e1-c87e14ca7a61" providerId="AD" clId="Web-{50FF7B62-4CB6-3914-F762-3A21A5A2CAD8}" dt="2023-10-11T06:26:52.990" v="98" actId="20577"/>
          <ac:spMkLst>
            <pc:docMk/>
            <pc:sldMk cId="3573858950" sldId="514"/>
            <ac:spMk id="4" creationId="{31B1A91B-FC85-1ABF-D739-299A9ED2EC4D}"/>
          </ac:spMkLst>
        </pc:spChg>
        <pc:spChg chg="mod">
          <ac:chgData name="Suraj Chopade" userId="S::suraj.chopade@bostoninstituteofanalytics.org::dcc44ee8-6a65-4538-a5e1-c87e14ca7a61" providerId="AD" clId="Web-{50FF7B62-4CB6-3914-F762-3A21A5A2CAD8}" dt="2023-10-11T06:25:16.815" v="73" actId="1076"/>
          <ac:spMkLst>
            <pc:docMk/>
            <pc:sldMk cId="3573858950" sldId="51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50FF7B62-4CB6-3914-F762-3A21A5A2CAD8}" dt="2023-10-11T06:25:17.893" v="74"/>
          <ac:picMkLst>
            <pc:docMk/>
            <pc:sldMk cId="3573858950" sldId="514"/>
            <ac:picMk id="2" creationId="{7067247F-B941-AC42-6EDA-96906FDBCCFA}"/>
          </ac:picMkLst>
        </pc:picChg>
      </pc:sldChg>
      <pc:sldChg chg="del">
        <pc:chgData name="Suraj Chopade" userId="S::suraj.chopade@bostoninstituteofanalytics.org::dcc44ee8-6a65-4538-a5e1-c87e14ca7a61" providerId="AD" clId="Web-{50FF7B62-4CB6-3914-F762-3A21A5A2CAD8}" dt="2023-10-11T06:19:47.616" v="22"/>
        <pc:sldMkLst>
          <pc:docMk/>
          <pc:sldMk cId="3366673927" sldId="515"/>
        </pc:sldMkLst>
      </pc:sldChg>
      <pc:sldChg chg="modSp add replId">
        <pc:chgData name="Suraj Chopade" userId="S::suraj.chopade@bostoninstituteofanalytics.org::dcc44ee8-6a65-4538-a5e1-c87e14ca7a61" providerId="AD" clId="Web-{50FF7B62-4CB6-3914-F762-3A21A5A2CAD8}" dt="2023-10-11T06:29:31.293" v="153" actId="20577"/>
        <pc:sldMkLst>
          <pc:docMk/>
          <pc:sldMk cId="4217137610" sldId="515"/>
        </pc:sldMkLst>
        <pc:spChg chg="mod">
          <ac:chgData name="Suraj Chopade" userId="S::suraj.chopade@bostoninstituteofanalytics.org::dcc44ee8-6a65-4538-a5e1-c87e14ca7a61" providerId="AD" clId="Web-{50FF7B62-4CB6-3914-F762-3A21A5A2CAD8}" dt="2023-10-11T06:29:31.293" v="153" actId="20577"/>
          <ac:spMkLst>
            <pc:docMk/>
            <pc:sldMk cId="4217137610" sldId="515"/>
            <ac:spMk id="4" creationId="{31B1A91B-FC85-1ABF-D739-299A9ED2EC4D}"/>
          </ac:spMkLst>
        </pc:spChg>
        <pc:spChg chg="mod">
          <ac:chgData name="Suraj Chopade" userId="S::suraj.chopade@bostoninstituteofanalytics.org::dcc44ee8-6a65-4538-a5e1-c87e14ca7a61" providerId="AD" clId="Web-{50FF7B62-4CB6-3914-F762-3A21A5A2CAD8}" dt="2023-10-11T06:27:47.805" v="104" actId="20577"/>
          <ac:spMkLst>
            <pc:docMk/>
            <pc:sldMk cId="4217137610" sldId="515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50FF7B62-4CB6-3914-F762-3A21A5A2CAD8}" dt="2023-10-11T06:19:47.616" v="21"/>
        <pc:sldMkLst>
          <pc:docMk/>
          <pc:sldMk cId="420446522" sldId="516"/>
        </pc:sldMkLst>
      </pc:sldChg>
      <pc:sldChg chg="addSp delSp modSp add replId">
        <pc:chgData name="Suraj Chopade" userId="S::suraj.chopade@bostoninstituteofanalytics.org::dcc44ee8-6a65-4538-a5e1-c87e14ca7a61" providerId="AD" clId="Web-{50FF7B62-4CB6-3914-F762-3A21A5A2CAD8}" dt="2023-10-11T06:31:33.563" v="169" actId="1076"/>
        <pc:sldMkLst>
          <pc:docMk/>
          <pc:sldMk cId="1413599815" sldId="516"/>
        </pc:sldMkLst>
        <pc:spChg chg="del">
          <ac:chgData name="Suraj Chopade" userId="S::suraj.chopade@bostoninstituteofanalytics.org::dcc44ee8-6a65-4538-a5e1-c87e14ca7a61" providerId="AD" clId="Web-{50FF7B62-4CB6-3914-F762-3A21A5A2CAD8}" dt="2023-10-11T06:29:39.653" v="155"/>
          <ac:spMkLst>
            <pc:docMk/>
            <pc:sldMk cId="1413599815" sldId="516"/>
            <ac:spMk id="4" creationId="{31B1A91B-FC85-1ABF-D739-299A9ED2EC4D}"/>
          </ac:spMkLst>
        </pc:spChg>
        <pc:picChg chg="add del mod">
          <ac:chgData name="Suraj Chopade" userId="S::suraj.chopade@bostoninstituteofanalytics.org::dcc44ee8-6a65-4538-a5e1-c87e14ca7a61" providerId="AD" clId="Web-{50FF7B62-4CB6-3914-F762-3A21A5A2CAD8}" dt="2023-10-11T06:31:16.015" v="164"/>
          <ac:picMkLst>
            <pc:docMk/>
            <pc:sldMk cId="1413599815" sldId="516"/>
            <ac:picMk id="2" creationId="{A516378E-566B-06B5-23A1-3B16614399BC}"/>
          </ac:picMkLst>
        </pc:picChg>
        <pc:picChg chg="add mod">
          <ac:chgData name="Suraj Chopade" userId="S::suraj.chopade@bostoninstituteofanalytics.org::dcc44ee8-6a65-4538-a5e1-c87e14ca7a61" providerId="AD" clId="Web-{50FF7B62-4CB6-3914-F762-3A21A5A2CAD8}" dt="2023-10-11T06:31:33.563" v="169" actId="1076"/>
          <ac:picMkLst>
            <pc:docMk/>
            <pc:sldMk cId="1413599815" sldId="516"/>
            <ac:picMk id="3" creationId="{B397B50B-15BC-E0AD-BA71-28507C501339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50FF7B62-4CB6-3914-F762-3A21A5A2CAD8}" dt="2023-10-11T06:40:01.597" v="208" actId="14100"/>
        <pc:sldMkLst>
          <pc:docMk/>
          <pc:sldMk cId="68176441" sldId="517"/>
        </pc:sldMkLst>
        <pc:spChg chg="add mod">
          <ac:chgData name="Suraj Chopade" userId="S::suraj.chopade@bostoninstituteofanalytics.org::dcc44ee8-6a65-4538-a5e1-c87e14ca7a61" providerId="AD" clId="Web-{50FF7B62-4CB6-3914-F762-3A21A5A2CAD8}" dt="2023-10-11T06:40:01.597" v="208" actId="14100"/>
          <ac:spMkLst>
            <pc:docMk/>
            <pc:sldMk cId="68176441" sldId="517"/>
            <ac:spMk id="2" creationId="{B3E70237-C77C-EF87-F908-8DF624C25C9E}"/>
          </ac:spMkLst>
        </pc:spChg>
        <pc:spChg chg="mod">
          <ac:chgData name="Suraj Chopade" userId="S::suraj.chopade@bostoninstituteofanalytics.org::dcc44ee8-6a65-4538-a5e1-c87e14ca7a61" providerId="AD" clId="Web-{50FF7B62-4CB6-3914-F762-3A21A5A2CAD8}" dt="2023-10-11T06:33:51.521" v="175" actId="1076"/>
          <ac:spMkLst>
            <pc:docMk/>
            <pc:sldMk cId="68176441" sldId="517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50FF7B62-4CB6-3914-F762-3A21A5A2CAD8}" dt="2023-10-11T06:33:39.364" v="171"/>
          <ac:picMkLst>
            <pc:docMk/>
            <pc:sldMk cId="68176441" sldId="517"/>
            <ac:picMk id="3" creationId="{B397B50B-15BC-E0AD-BA71-28507C501339}"/>
          </ac:picMkLst>
        </pc:picChg>
        <pc:picChg chg="add del mod">
          <ac:chgData name="Suraj Chopade" userId="S::suraj.chopade@bostoninstituteofanalytics.org::dcc44ee8-6a65-4538-a5e1-c87e14ca7a61" providerId="AD" clId="Web-{50FF7B62-4CB6-3914-F762-3A21A5A2CAD8}" dt="2023-10-11T06:39:56.597" v="207"/>
          <ac:picMkLst>
            <pc:docMk/>
            <pc:sldMk cId="68176441" sldId="517"/>
            <ac:picMk id="4" creationId="{B4BFDF50-4B33-B365-5CEA-C6231AB5E679}"/>
          </ac:picMkLst>
        </pc:picChg>
      </pc:sldChg>
      <pc:sldChg chg="del">
        <pc:chgData name="Suraj Chopade" userId="S::suraj.chopade@bostoninstituteofanalytics.org::dcc44ee8-6a65-4538-a5e1-c87e14ca7a61" providerId="AD" clId="Web-{50FF7B62-4CB6-3914-F762-3A21A5A2CAD8}" dt="2023-10-11T06:19:47.616" v="20"/>
        <pc:sldMkLst>
          <pc:docMk/>
          <pc:sldMk cId="696253128" sldId="518"/>
        </pc:sldMkLst>
      </pc:sldChg>
      <pc:sldChg chg="delSp modSp add replId">
        <pc:chgData name="Suraj Chopade" userId="S::suraj.chopade@bostoninstituteofanalytics.org::dcc44ee8-6a65-4538-a5e1-c87e14ca7a61" providerId="AD" clId="Web-{50FF7B62-4CB6-3914-F762-3A21A5A2CAD8}" dt="2023-10-11T06:39:18.798" v="206" actId="14100"/>
        <pc:sldMkLst>
          <pc:docMk/>
          <pc:sldMk cId="978294003" sldId="518"/>
        </pc:sldMkLst>
        <pc:spChg chg="del">
          <ac:chgData name="Suraj Chopade" userId="S::suraj.chopade@bostoninstituteofanalytics.org::dcc44ee8-6a65-4538-a5e1-c87e14ca7a61" providerId="AD" clId="Web-{50FF7B62-4CB6-3914-F762-3A21A5A2CAD8}" dt="2023-10-11T06:38:29.906" v="197"/>
          <ac:spMkLst>
            <pc:docMk/>
            <pc:sldMk cId="978294003" sldId="518"/>
            <ac:spMk id="2" creationId="{B3E70237-C77C-EF87-F908-8DF624C25C9E}"/>
          </ac:spMkLst>
        </pc:spChg>
        <pc:spChg chg="mod">
          <ac:chgData name="Suraj Chopade" userId="S::suraj.chopade@bostoninstituteofanalytics.org::dcc44ee8-6a65-4538-a5e1-c87e14ca7a61" providerId="AD" clId="Web-{50FF7B62-4CB6-3914-F762-3A21A5A2CAD8}" dt="2023-10-11T06:39:12.361" v="204" actId="1076"/>
          <ac:spMkLst>
            <pc:docMk/>
            <pc:sldMk cId="978294003" sldId="518"/>
            <ac:spMk id="9" creationId="{2FDADD92-4E39-7713-520E-D88B1D53A255}"/>
          </ac:spMkLst>
        </pc:spChg>
        <pc:picChg chg="mod">
          <ac:chgData name="Suraj Chopade" userId="S::suraj.chopade@bostoninstituteofanalytics.org::dcc44ee8-6a65-4538-a5e1-c87e14ca7a61" providerId="AD" clId="Web-{50FF7B62-4CB6-3914-F762-3A21A5A2CAD8}" dt="2023-10-11T06:39:18.798" v="206" actId="14100"/>
          <ac:picMkLst>
            <pc:docMk/>
            <pc:sldMk cId="978294003" sldId="518"/>
            <ac:picMk id="4" creationId="{B4BFDF50-4B33-B365-5CEA-C6231AB5E679}"/>
          </ac:picMkLst>
        </pc:picChg>
      </pc:sldChg>
      <pc:sldChg chg="del">
        <pc:chgData name="Suraj Chopade" userId="S::suraj.chopade@bostoninstituteofanalytics.org::dcc44ee8-6a65-4538-a5e1-c87e14ca7a61" providerId="AD" clId="Web-{50FF7B62-4CB6-3914-F762-3A21A5A2CAD8}" dt="2023-10-11T06:19:47.600" v="19"/>
        <pc:sldMkLst>
          <pc:docMk/>
          <pc:sldMk cId="3421483834" sldId="519"/>
        </pc:sldMkLst>
      </pc:sldChg>
      <pc:sldChg chg="del">
        <pc:chgData name="Suraj Chopade" userId="S::suraj.chopade@bostoninstituteofanalytics.org::dcc44ee8-6a65-4538-a5e1-c87e14ca7a61" providerId="AD" clId="Web-{50FF7B62-4CB6-3914-F762-3A21A5A2CAD8}" dt="2023-10-11T06:19:47.600" v="18"/>
        <pc:sldMkLst>
          <pc:docMk/>
          <pc:sldMk cId="3840755790" sldId="521"/>
        </pc:sldMkLst>
      </pc:sldChg>
      <pc:sldChg chg="del">
        <pc:chgData name="Suraj Chopade" userId="S::suraj.chopade@bostoninstituteofanalytics.org::dcc44ee8-6a65-4538-a5e1-c87e14ca7a61" providerId="AD" clId="Web-{50FF7B62-4CB6-3914-F762-3A21A5A2CAD8}" dt="2023-10-11T06:19:47.600" v="17"/>
        <pc:sldMkLst>
          <pc:docMk/>
          <pc:sldMk cId="236609953" sldId="522"/>
        </pc:sldMkLst>
      </pc:sldChg>
    </pc:docChg>
  </pc:docChgLst>
  <pc:docChgLst>
    <pc:chgData name="Suraj Chopade" userId="S::suraj.chopade@bostoninstituteofanalytics.org::dcc44ee8-6a65-4538-a5e1-c87e14ca7a61" providerId="AD" clId="Web-{AF2B5A5F-65D2-6392-C48C-B9C1F8BBE302}"/>
    <pc:docChg chg="addSld modSld">
      <pc:chgData name="Suraj Chopade" userId="S::suraj.chopade@bostoninstituteofanalytics.org::dcc44ee8-6a65-4538-a5e1-c87e14ca7a61" providerId="AD" clId="Web-{AF2B5A5F-65D2-6392-C48C-B9C1F8BBE302}" dt="2023-10-11T12:17:44.431" v="88"/>
      <pc:docMkLst>
        <pc:docMk/>
      </pc:docMkLst>
      <pc:sldChg chg="modSp add replId modNotes">
        <pc:chgData name="Suraj Chopade" userId="S::suraj.chopade@bostoninstituteofanalytics.org::dcc44ee8-6a65-4538-a5e1-c87e14ca7a61" providerId="AD" clId="Web-{AF2B5A5F-65D2-6392-C48C-B9C1F8BBE302}" dt="2023-10-11T12:17:15.305" v="86" actId="20577"/>
        <pc:sldMkLst>
          <pc:docMk/>
          <pc:sldMk cId="4106276862" sldId="544"/>
        </pc:sldMkLst>
        <pc:spChg chg="mod">
          <ac:chgData name="Suraj Chopade" userId="S::suraj.chopade@bostoninstituteofanalytics.org::dcc44ee8-6a65-4538-a5e1-c87e14ca7a61" providerId="AD" clId="Web-{AF2B5A5F-65D2-6392-C48C-B9C1F8BBE302}" dt="2023-10-11T12:17:15.305" v="86" actId="20577"/>
          <ac:spMkLst>
            <pc:docMk/>
            <pc:sldMk cId="4106276862" sldId="544"/>
            <ac:spMk id="2" creationId="{25F00588-5E5B-4954-4F5B-35047777532C}"/>
          </ac:spMkLst>
        </pc:spChg>
        <pc:spChg chg="mod">
          <ac:chgData name="Suraj Chopade" userId="S::suraj.chopade@bostoninstituteofanalytics.org::dcc44ee8-6a65-4538-a5e1-c87e14ca7a61" providerId="AD" clId="Web-{AF2B5A5F-65D2-6392-C48C-B9C1F8BBE302}" dt="2023-10-11T12:10:44.949" v="48" actId="1076"/>
          <ac:spMkLst>
            <pc:docMk/>
            <pc:sldMk cId="4106276862" sldId="544"/>
            <ac:spMk id="9" creationId="{2FDADD92-4E39-7713-520E-D88B1D53A25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AF2B5A5F-65D2-6392-C48C-B9C1F8BBE302}" dt="2023-10-11T12:17:44.431" v="88"/>
        <pc:sldMkLst>
          <pc:docMk/>
          <pc:sldMk cId="962054905" sldId="545"/>
        </pc:sldMkLst>
        <pc:spChg chg="mod">
          <ac:chgData name="Suraj Chopade" userId="S::suraj.chopade@bostoninstituteofanalytics.org::dcc44ee8-6a65-4538-a5e1-c87e14ca7a61" providerId="AD" clId="Web-{AF2B5A5F-65D2-6392-C48C-B9C1F8BBE302}" dt="2023-10-11T12:17:02.836" v="84" actId="20577"/>
          <ac:spMkLst>
            <pc:docMk/>
            <pc:sldMk cId="962054905" sldId="545"/>
            <ac:spMk id="2" creationId="{25F00588-5E5B-4954-4F5B-35047777532C}"/>
          </ac:spMkLst>
        </pc:spChg>
        <pc:spChg chg="mod">
          <ac:chgData name="Suraj Chopade" userId="S::suraj.chopade@bostoninstituteofanalytics.org::dcc44ee8-6a65-4538-a5e1-c87e14ca7a61" providerId="AD" clId="Web-{AF2B5A5F-65D2-6392-C48C-B9C1F8BBE302}" dt="2023-10-11T12:11:35.623" v="59" actId="1076"/>
          <ac:spMkLst>
            <pc:docMk/>
            <pc:sldMk cId="962054905" sldId="545"/>
            <ac:spMk id="9" creationId="{2FDADD92-4E39-7713-520E-D88B1D53A2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053F1D2B-53AA-6ADE-167B-F3376F0E876B}"/>
    <pc:docChg chg="addSld delSld modSld">
      <pc:chgData name="Suraj Chopade" userId="S::suraj.chopade@bostoninstituteofanalytics.org::dcc44ee8-6a65-4538-a5e1-c87e14ca7a61" providerId="AD" clId="Web-{053F1D2B-53AA-6ADE-167B-F3376F0E876B}" dt="2023-10-05T13:51:56.032" v="1691" actId="14100"/>
      <pc:docMkLst>
        <pc:docMk/>
      </pc:docMkLst>
      <pc:sldChg chg="modSp">
        <pc:chgData name="Suraj Chopade" userId="S::suraj.chopade@bostoninstituteofanalytics.org::dcc44ee8-6a65-4538-a5e1-c87e14ca7a61" providerId="AD" clId="Web-{053F1D2B-53AA-6ADE-167B-F3376F0E876B}" dt="2023-10-05T13:50:43.248" v="1673" actId="20577"/>
        <pc:sldMkLst>
          <pc:docMk/>
          <pc:sldMk cId="2503897231" sldId="283"/>
        </pc:sldMkLst>
        <pc:spChg chg="mod">
          <ac:chgData name="Suraj Chopade" userId="S::suraj.chopade@bostoninstituteofanalytics.org::dcc44ee8-6a65-4538-a5e1-c87e14ca7a61" providerId="AD" clId="Web-{053F1D2B-53AA-6ADE-167B-F3376F0E876B}" dt="2023-10-05T13:50:43.248" v="1673" actId="20577"/>
          <ac:spMkLst>
            <pc:docMk/>
            <pc:sldMk cId="2503897231" sldId="283"/>
            <ac:spMk id="5" creationId="{F1E094BE-D838-D72B-D901-D29AF46966E7}"/>
          </ac:spMkLst>
        </pc:spChg>
      </pc:sldChg>
      <pc:sldChg chg="modSp">
        <pc:chgData name="Suraj Chopade" userId="S::suraj.chopade@bostoninstituteofanalytics.org::dcc44ee8-6a65-4538-a5e1-c87e14ca7a61" providerId="AD" clId="Web-{053F1D2B-53AA-6ADE-167B-F3376F0E876B}" dt="2023-10-05T12:05:35.941" v="31" actId="1076"/>
        <pc:sldMkLst>
          <pc:docMk/>
          <pc:sldMk cId="4235558439" sldId="287"/>
        </pc:sldMkLst>
        <pc:spChg chg="mod">
          <ac:chgData name="Suraj Chopade" userId="S::suraj.chopade@bostoninstituteofanalytics.org::dcc44ee8-6a65-4538-a5e1-c87e14ca7a61" providerId="AD" clId="Web-{053F1D2B-53AA-6ADE-167B-F3376F0E876B}" dt="2023-10-05T12:05:35.941" v="31" actId="1076"/>
          <ac:spMkLst>
            <pc:docMk/>
            <pc:sldMk cId="4235558439" sldId="287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04:47.892" v="3" actId="20577"/>
          <ac:spMkLst>
            <pc:docMk/>
            <pc:sldMk cId="4235558439" sldId="287"/>
            <ac:spMk id="9" creationId="{2FDADD92-4E39-7713-520E-D88B1D53A255}"/>
          </ac:spMkLst>
        </pc:spChg>
      </pc:sldChg>
      <pc:sldChg chg="addSp modSp">
        <pc:chgData name="Suraj Chopade" userId="S::suraj.chopade@bostoninstituteofanalytics.org::dcc44ee8-6a65-4538-a5e1-c87e14ca7a61" providerId="AD" clId="Web-{053F1D2B-53AA-6ADE-167B-F3376F0E876B}" dt="2023-10-05T12:13:52.177" v="103" actId="1076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053F1D2B-53AA-6ADE-167B-F3376F0E876B}" dt="2023-10-05T12:13:46.083" v="102" actId="20577"/>
          <ac:spMkLst>
            <pc:docMk/>
            <pc:sldMk cId="1726830" sldId="314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053F1D2B-53AA-6ADE-167B-F3376F0E876B}" dt="2023-10-05T12:13:52.177" v="103" actId="1076"/>
          <ac:spMkLst>
            <pc:docMk/>
            <pc:sldMk cId="1726830" sldId="314"/>
            <ac:spMk id="3" creationId="{1065F7F5-0662-8B7F-C981-331BAFCF0D3C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11:06.265" v="37" actId="20577"/>
          <ac:spMkLst>
            <pc:docMk/>
            <pc:sldMk cId="1726830" sldId="314"/>
            <ac:spMk id="9" creationId="{2FDADD92-4E39-7713-520E-D88B1D53A255}"/>
          </ac:spMkLst>
        </pc:spChg>
      </pc:sldChg>
      <pc:sldChg chg="modSp">
        <pc:chgData name="Suraj Chopade" userId="S::suraj.chopade@bostoninstituteofanalytics.org::dcc44ee8-6a65-4538-a5e1-c87e14ca7a61" providerId="AD" clId="Web-{053F1D2B-53AA-6ADE-167B-F3376F0E876B}" dt="2023-10-05T12:16:24.152" v="156" actId="20577"/>
        <pc:sldMkLst>
          <pc:docMk/>
          <pc:sldMk cId="3709622772" sldId="342"/>
        </pc:sldMkLst>
        <pc:spChg chg="mod">
          <ac:chgData name="Suraj Chopade" userId="S::suraj.chopade@bostoninstituteofanalytics.org::dcc44ee8-6a65-4538-a5e1-c87e14ca7a61" providerId="AD" clId="Web-{053F1D2B-53AA-6ADE-167B-F3376F0E876B}" dt="2023-10-05T12:16:24.152" v="156" actId="20577"/>
          <ac:spMkLst>
            <pc:docMk/>
            <pc:sldMk cId="3709622772" sldId="34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15:13.852" v="116" actId="1076"/>
          <ac:spMkLst>
            <pc:docMk/>
            <pc:sldMk cId="3709622772" sldId="342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8"/>
        <pc:sldMkLst>
          <pc:docMk/>
          <pc:sldMk cId="998055449" sldId="343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2:02:54.341" v="1"/>
        <pc:sldMkLst>
          <pc:docMk/>
          <pc:sldMk cId="3428756411" sldId="366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2:02:53.028" v="0"/>
        <pc:sldMkLst>
          <pc:docMk/>
          <pc:sldMk cId="4006553666" sldId="367"/>
        </pc:sldMkLst>
      </pc:sldChg>
      <pc:sldChg chg="modSp">
        <pc:chgData name="Suraj Chopade" userId="S::suraj.chopade@bostoninstituteofanalytics.org::dcc44ee8-6a65-4538-a5e1-c87e14ca7a61" providerId="AD" clId="Web-{053F1D2B-53AA-6ADE-167B-F3376F0E876B}" dt="2023-10-05T12:23:57.293" v="217" actId="1076"/>
        <pc:sldMkLst>
          <pc:docMk/>
          <pc:sldMk cId="689801169" sldId="368"/>
        </pc:sldMkLst>
        <pc:spChg chg="mod">
          <ac:chgData name="Suraj Chopade" userId="S::suraj.chopade@bostoninstituteofanalytics.org::dcc44ee8-6a65-4538-a5e1-c87e14ca7a61" providerId="AD" clId="Web-{053F1D2B-53AA-6ADE-167B-F3376F0E876B}" dt="2023-10-05T12:23:57.293" v="217" actId="1076"/>
          <ac:spMkLst>
            <pc:docMk/>
            <pc:sldMk cId="689801169" sldId="36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21:58.273" v="185" actId="1076"/>
          <ac:spMkLst>
            <pc:docMk/>
            <pc:sldMk cId="689801169" sldId="368"/>
            <ac:spMk id="9" creationId="{2FDADD92-4E39-7713-520E-D88B1D53A255}"/>
          </ac:spMkLst>
        </pc:spChg>
      </pc:sldChg>
      <pc:sldChg chg="modSp">
        <pc:chgData name="Suraj Chopade" userId="S::suraj.chopade@bostoninstituteofanalytics.org::dcc44ee8-6a65-4538-a5e1-c87e14ca7a61" providerId="AD" clId="Web-{053F1D2B-53AA-6ADE-167B-F3376F0E876B}" dt="2023-10-05T12:31:34.091" v="320" actId="20577"/>
        <pc:sldMkLst>
          <pc:docMk/>
          <pc:sldMk cId="3124109817" sldId="369"/>
        </pc:sldMkLst>
        <pc:spChg chg="mod">
          <ac:chgData name="Suraj Chopade" userId="S::suraj.chopade@bostoninstituteofanalytics.org::dcc44ee8-6a65-4538-a5e1-c87e14ca7a61" providerId="AD" clId="Web-{053F1D2B-53AA-6ADE-167B-F3376F0E876B}" dt="2023-10-05T12:31:34.091" v="320" actId="20577"/>
          <ac:spMkLst>
            <pc:docMk/>
            <pc:sldMk cId="3124109817" sldId="36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30:06.166" v="292"/>
          <ac:spMkLst>
            <pc:docMk/>
            <pc:sldMk cId="3124109817" sldId="369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23"/>
        <pc:sldMkLst>
          <pc:docMk/>
          <pc:sldMk cId="4260842086" sldId="370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22"/>
        <pc:sldMkLst>
          <pc:docMk/>
          <pc:sldMk cId="1367509122" sldId="371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21"/>
        <pc:sldMkLst>
          <pc:docMk/>
          <pc:sldMk cId="1839542696" sldId="372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20"/>
        <pc:sldMkLst>
          <pc:docMk/>
          <pc:sldMk cId="3813123597" sldId="373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9"/>
        <pc:sldMkLst>
          <pc:docMk/>
          <pc:sldMk cId="1224501499" sldId="374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7"/>
        <pc:sldMkLst>
          <pc:docMk/>
          <pc:sldMk cId="4224219877" sldId="375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6"/>
        <pc:sldMkLst>
          <pc:docMk/>
          <pc:sldMk cId="940285765" sldId="376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5"/>
        <pc:sldMkLst>
          <pc:docMk/>
          <pc:sldMk cId="1101274761" sldId="377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4"/>
        <pc:sldMkLst>
          <pc:docMk/>
          <pc:sldMk cId="1574334419" sldId="378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3"/>
        <pc:sldMkLst>
          <pc:docMk/>
          <pc:sldMk cId="2074956151" sldId="379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04" v="1012"/>
        <pc:sldMkLst>
          <pc:docMk/>
          <pc:sldMk cId="2077649857" sldId="380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24"/>
        <pc:sldMkLst>
          <pc:docMk/>
          <pc:sldMk cId="3225030936" sldId="381"/>
        </pc:sldMkLst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25:09.936" v="250" actId="1076"/>
        <pc:sldMkLst>
          <pc:docMk/>
          <pc:sldMk cId="1103663131" sldId="382"/>
        </pc:sldMkLst>
        <pc:spChg chg="mod">
          <ac:chgData name="Suraj Chopade" userId="S::suraj.chopade@bostoninstituteofanalytics.org::dcc44ee8-6a65-4538-a5e1-c87e14ca7a61" providerId="AD" clId="Web-{053F1D2B-53AA-6ADE-167B-F3376F0E876B}" dt="2023-10-05T12:25:09.936" v="250" actId="1076"/>
          <ac:spMkLst>
            <pc:docMk/>
            <pc:sldMk cId="1103663131" sldId="382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26:42.236" v="275" actId="20577"/>
        <pc:sldMkLst>
          <pc:docMk/>
          <pc:sldMk cId="2799059165" sldId="383"/>
        </pc:sldMkLst>
        <pc:spChg chg="mod">
          <ac:chgData name="Suraj Chopade" userId="S::suraj.chopade@bostoninstituteofanalytics.org::dcc44ee8-6a65-4538-a5e1-c87e14ca7a61" providerId="AD" clId="Web-{053F1D2B-53AA-6ADE-167B-F3376F0E876B}" dt="2023-10-05T12:26:42.236" v="275" actId="20577"/>
          <ac:spMkLst>
            <pc:docMk/>
            <pc:sldMk cId="2799059165" sldId="383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27:25.941" v="289" actId="1076"/>
        <pc:sldMkLst>
          <pc:docMk/>
          <pc:sldMk cId="165832031" sldId="384"/>
        </pc:sldMkLst>
        <pc:spChg chg="mod">
          <ac:chgData name="Suraj Chopade" userId="S::suraj.chopade@bostoninstituteofanalytics.org::dcc44ee8-6a65-4538-a5e1-c87e14ca7a61" providerId="AD" clId="Web-{053F1D2B-53AA-6ADE-167B-F3376F0E876B}" dt="2023-10-05T12:27:25.941" v="289" actId="1076"/>
          <ac:spMkLst>
            <pc:docMk/>
            <pc:sldMk cId="165832031" sldId="384"/>
            <ac:spMk id="2" creationId="{F7761F45-99CF-5094-8BAE-64DDA34139B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053F1D2B-53AA-6ADE-167B-F3376F0E876B}" dt="2023-10-05T12:36:57.666" v="423"/>
        <pc:sldMkLst>
          <pc:docMk/>
          <pc:sldMk cId="222107579" sldId="385"/>
        </pc:sldMkLst>
        <pc:spChg chg="mod">
          <ac:chgData name="Suraj Chopade" userId="S::suraj.chopade@bostoninstituteofanalytics.org::dcc44ee8-6a65-4538-a5e1-c87e14ca7a61" providerId="AD" clId="Web-{053F1D2B-53AA-6ADE-167B-F3376F0E876B}" dt="2023-10-05T12:35:11.771" v="379" actId="1076"/>
          <ac:spMkLst>
            <pc:docMk/>
            <pc:sldMk cId="222107579" sldId="385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053F1D2B-53AA-6ADE-167B-F3376F0E876B}" dt="2023-10-05T12:36:38.164" v="419" actId="20577"/>
          <ac:spMkLst>
            <pc:docMk/>
            <pc:sldMk cId="222107579" sldId="385"/>
            <ac:spMk id="3" creationId="{4BF97CB1-EA11-C6F9-9B78-D28B1A159A6F}"/>
          </ac:spMkLst>
        </pc:spChg>
        <pc:spChg chg="add del mod">
          <ac:chgData name="Suraj Chopade" userId="S::suraj.chopade@bostoninstituteofanalytics.org::dcc44ee8-6a65-4538-a5e1-c87e14ca7a61" providerId="AD" clId="Web-{053F1D2B-53AA-6ADE-167B-F3376F0E876B}" dt="2023-10-05T12:36:57.666" v="423"/>
          <ac:spMkLst>
            <pc:docMk/>
            <pc:sldMk cId="222107579" sldId="385"/>
            <ac:spMk id="4" creationId="{72BCCFE1-D671-D64C-6805-C4F8D4761C05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32:22.280" v="325" actId="1076"/>
          <ac:spMkLst>
            <pc:docMk/>
            <pc:sldMk cId="222107579" sldId="385"/>
            <ac:spMk id="9" creationId="{2FDADD92-4E39-7713-520E-D88B1D53A255}"/>
          </ac:spMkLst>
        </pc:spChg>
      </pc:sldChg>
      <pc:sldChg chg="delSp modSp add replId">
        <pc:chgData name="Suraj Chopade" userId="S::suraj.chopade@bostoninstituteofanalytics.org::dcc44ee8-6a65-4538-a5e1-c87e14ca7a61" providerId="AD" clId="Web-{053F1D2B-53AA-6ADE-167B-F3376F0E876B}" dt="2023-10-05T12:40:08.797" v="480"/>
        <pc:sldMkLst>
          <pc:docMk/>
          <pc:sldMk cId="2952883151" sldId="386"/>
        </pc:sldMkLst>
        <pc:spChg chg="mod">
          <ac:chgData name="Suraj Chopade" userId="S::suraj.chopade@bostoninstituteofanalytics.org::dcc44ee8-6a65-4538-a5e1-c87e14ca7a61" providerId="AD" clId="Web-{053F1D2B-53AA-6ADE-167B-F3376F0E876B}" dt="2023-10-05T12:40:07.906" v="479" actId="20577"/>
          <ac:spMkLst>
            <pc:docMk/>
            <pc:sldMk cId="2952883151" sldId="386"/>
            <ac:spMk id="3" creationId="{4BF97CB1-EA11-C6F9-9B78-D28B1A159A6F}"/>
          </ac:spMkLst>
        </pc:spChg>
        <pc:spChg chg="del mod">
          <ac:chgData name="Suraj Chopade" userId="S::suraj.chopade@bostoninstituteofanalytics.org::dcc44ee8-6a65-4538-a5e1-c87e14ca7a61" providerId="AD" clId="Web-{053F1D2B-53AA-6ADE-167B-F3376F0E876B}" dt="2023-10-05T12:40:08.797" v="480"/>
          <ac:spMkLst>
            <pc:docMk/>
            <pc:sldMk cId="2952883151" sldId="386"/>
            <ac:spMk id="4" creationId="{72BCCFE1-D671-D64C-6805-C4F8D4761C0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41:54.973" v="530" actId="20577"/>
        <pc:sldMkLst>
          <pc:docMk/>
          <pc:sldMk cId="2701252450" sldId="387"/>
        </pc:sldMkLst>
        <pc:spChg chg="mod">
          <ac:chgData name="Suraj Chopade" userId="S::suraj.chopade@bostoninstituteofanalytics.org::dcc44ee8-6a65-4538-a5e1-c87e14ca7a61" providerId="AD" clId="Web-{053F1D2B-53AA-6ADE-167B-F3376F0E876B}" dt="2023-10-05T12:41:54.973" v="530" actId="20577"/>
          <ac:spMkLst>
            <pc:docMk/>
            <pc:sldMk cId="2701252450" sldId="387"/>
            <ac:spMk id="3" creationId="{4BF97CB1-EA11-C6F9-9B78-D28B1A159A6F}"/>
          </ac:spMkLst>
        </pc:spChg>
      </pc:sldChg>
      <pc:sldChg chg="delSp modSp add replId">
        <pc:chgData name="Suraj Chopade" userId="S::suraj.chopade@bostoninstituteofanalytics.org::dcc44ee8-6a65-4538-a5e1-c87e14ca7a61" providerId="AD" clId="Web-{053F1D2B-53AA-6ADE-167B-F3376F0E876B}" dt="2023-10-05T12:44:56.698" v="598" actId="1076"/>
        <pc:sldMkLst>
          <pc:docMk/>
          <pc:sldMk cId="3405936032" sldId="388"/>
        </pc:sldMkLst>
        <pc:spChg chg="del">
          <ac:chgData name="Suraj Chopade" userId="S::suraj.chopade@bostoninstituteofanalytics.org::dcc44ee8-6a65-4538-a5e1-c87e14ca7a61" providerId="AD" clId="Web-{053F1D2B-53AA-6ADE-167B-F3376F0E876B}" dt="2023-10-05T12:43:34.617" v="557"/>
          <ac:spMkLst>
            <pc:docMk/>
            <pc:sldMk cId="3405936032" sldId="38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44:56.698" v="598" actId="1076"/>
          <ac:spMkLst>
            <pc:docMk/>
            <pc:sldMk cId="3405936032" sldId="388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43:11.616" v="550" actId="1076"/>
          <ac:spMkLst>
            <pc:docMk/>
            <pc:sldMk cId="3405936032" sldId="388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46:38.046" v="638" actId="20577"/>
        <pc:sldMkLst>
          <pc:docMk/>
          <pc:sldMk cId="747390422" sldId="389"/>
        </pc:sldMkLst>
        <pc:spChg chg="mod">
          <ac:chgData name="Suraj Chopade" userId="S::suraj.chopade@bostoninstituteofanalytics.org::dcc44ee8-6a65-4538-a5e1-c87e14ca7a61" providerId="AD" clId="Web-{053F1D2B-53AA-6ADE-167B-F3376F0E876B}" dt="2023-10-05T12:46:38.046" v="638" actId="20577"/>
          <ac:spMkLst>
            <pc:docMk/>
            <pc:sldMk cId="747390422" sldId="389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47:59.330" v="676" actId="20577"/>
        <pc:sldMkLst>
          <pc:docMk/>
          <pc:sldMk cId="173516813" sldId="390"/>
        </pc:sldMkLst>
        <pc:spChg chg="mod">
          <ac:chgData name="Suraj Chopade" userId="S::suraj.chopade@bostoninstituteofanalytics.org::dcc44ee8-6a65-4538-a5e1-c87e14ca7a61" providerId="AD" clId="Web-{053F1D2B-53AA-6ADE-167B-F3376F0E876B}" dt="2023-10-05T12:47:59.330" v="676" actId="20577"/>
          <ac:spMkLst>
            <pc:docMk/>
            <pc:sldMk cId="173516813" sldId="390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49:19.317" v="717" actId="20577"/>
        <pc:sldMkLst>
          <pc:docMk/>
          <pc:sldMk cId="4231229480" sldId="391"/>
        </pc:sldMkLst>
        <pc:spChg chg="mod">
          <ac:chgData name="Suraj Chopade" userId="S::suraj.chopade@bostoninstituteofanalytics.org::dcc44ee8-6a65-4538-a5e1-c87e14ca7a61" providerId="AD" clId="Web-{053F1D2B-53AA-6ADE-167B-F3376F0E876B}" dt="2023-10-05T12:49:19.317" v="717" actId="20577"/>
          <ac:spMkLst>
            <pc:docMk/>
            <pc:sldMk cId="4231229480" sldId="391"/>
            <ac:spMk id="3" creationId="{4BF97CB1-EA11-C6F9-9B78-D28B1A159A6F}"/>
          </ac:spMkLst>
        </pc:spChg>
        <pc:picChg chg="mod">
          <ac:chgData name="Suraj Chopade" userId="S::suraj.chopade@bostoninstituteofanalytics.org::dcc44ee8-6a65-4538-a5e1-c87e14ca7a61" providerId="AD" clId="Web-{053F1D2B-53AA-6ADE-167B-F3376F0E876B}" dt="2023-10-05T12:48:51.754" v="708"/>
          <ac:picMkLst>
            <pc:docMk/>
            <pc:sldMk cId="4231229480" sldId="391"/>
            <ac:picMk id="6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053F1D2B-53AA-6ADE-167B-F3376F0E876B}" dt="2023-10-05T12:55:36.268" v="857" actId="20577"/>
        <pc:sldMkLst>
          <pc:docMk/>
          <pc:sldMk cId="3596187884" sldId="392"/>
        </pc:sldMkLst>
        <pc:spChg chg="add del mod">
          <ac:chgData name="Suraj Chopade" userId="S::suraj.chopade@bostoninstituteofanalytics.org::dcc44ee8-6a65-4538-a5e1-c87e14ca7a61" providerId="AD" clId="Web-{053F1D2B-53AA-6ADE-167B-F3376F0E876B}" dt="2023-10-05T12:55:36.268" v="857" actId="20577"/>
          <ac:spMkLst>
            <pc:docMk/>
            <pc:sldMk cId="3596187884" sldId="392"/>
            <ac:spMk id="2" creationId="{4EEF71E5-C3F7-D962-27C2-6DC2E097460D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55:30.768" v="853" actId="20577"/>
          <ac:spMkLst>
            <pc:docMk/>
            <pc:sldMk cId="3596187884" sldId="392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50:05.912" v="723" actId="14100"/>
          <ac:spMkLst>
            <pc:docMk/>
            <pc:sldMk cId="3596187884" sldId="392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053F1D2B-53AA-6ADE-167B-F3376F0E876B}" dt="2023-10-05T13:01:59.345" v="1010" actId="14100"/>
        <pc:sldMkLst>
          <pc:docMk/>
          <pc:sldMk cId="898489146" sldId="393"/>
        </pc:sldMkLst>
        <pc:spChg chg="mod">
          <ac:chgData name="Suraj Chopade" userId="S::suraj.chopade@bostoninstituteofanalytics.org::dcc44ee8-6a65-4538-a5e1-c87e14ca7a61" providerId="AD" clId="Web-{053F1D2B-53AA-6ADE-167B-F3376F0E876B}" dt="2023-10-05T13:01:48.704" v="1008" actId="1076"/>
          <ac:spMkLst>
            <pc:docMk/>
            <pc:sldMk cId="898489146" sldId="393"/>
            <ac:spMk id="2" creationId="{4EEF71E5-C3F7-D962-27C2-6DC2E097460D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01:59.345" v="1010" actId="14100"/>
          <ac:spMkLst>
            <pc:docMk/>
            <pc:sldMk cId="898489146" sldId="393"/>
            <ac:spMk id="3" creationId="{4BF97CB1-EA11-C6F9-9B78-D28B1A159A6F}"/>
          </ac:spMkLst>
        </pc:spChg>
        <pc:spChg chg="add del mod">
          <ac:chgData name="Suraj Chopade" userId="S::suraj.chopade@bostoninstituteofanalytics.org::dcc44ee8-6a65-4538-a5e1-c87e14ca7a61" providerId="AD" clId="Web-{053F1D2B-53AA-6ADE-167B-F3376F0E876B}" dt="2023-10-05T12:58:04.555" v="882"/>
          <ac:spMkLst>
            <pc:docMk/>
            <pc:sldMk cId="898489146" sldId="393"/>
            <ac:spMk id="4" creationId="{2F109DA8-E2B5-2197-49D4-D7E40F2D6106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57:24.053" v="863"/>
          <ac:spMkLst>
            <pc:docMk/>
            <pc:sldMk cId="898489146" sldId="393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17:02.737" v="1126" actId="1076"/>
        <pc:sldMkLst>
          <pc:docMk/>
          <pc:sldMk cId="86814376" sldId="394"/>
        </pc:sldMkLst>
        <pc:spChg chg="mod">
          <ac:chgData name="Suraj Chopade" userId="S::suraj.chopade@bostoninstituteofanalytics.org::dcc44ee8-6a65-4538-a5e1-c87e14ca7a61" providerId="AD" clId="Web-{053F1D2B-53AA-6ADE-167B-F3376F0E876B}" dt="2023-10-05T13:16:41.549" v="1119" actId="1076"/>
          <ac:spMkLst>
            <pc:docMk/>
            <pc:sldMk cId="86814376" sldId="394"/>
            <ac:spMk id="2" creationId="{4EEF71E5-C3F7-D962-27C2-6DC2E097460D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17:02.737" v="1126" actId="1076"/>
          <ac:spMkLst>
            <pc:docMk/>
            <pc:sldMk cId="86814376" sldId="394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13:13.197" v="1032" actId="1076"/>
          <ac:spMkLst>
            <pc:docMk/>
            <pc:sldMk cId="86814376" sldId="394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23:21.313" v="1234" actId="20577"/>
        <pc:sldMkLst>
          <pc:docMk/>
          <pc:sldMk cId="2925930174" sldId="395"/>
        </pc:sldMkLst>
        <pc:spChg chg="mod">
          <ac:chgData name="Suraj Chopade" userId="S::suraj.chopade@bostoninstituteofanalytics.org::dcc44ee8-6a65-4538-a5e1-c87e14ca7a61" providerId="AD" clId="Web-{053F1D2B-53AA-6ADE-167B-F3376F0E876B}" dt="2023-10-05T13:23:15.625" v="1233" actId="1076"/>
          <ac:spMkLst>
            <pc:docMk/>
            <pc:sldMk cId="2925930174" sldId="395"/>
            <ac:spMk id="2" creationId="{4EEF71E5-C3F7-D962-27C2-6DC2E097460D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23:21.313" v="1234" actId="20577"/>
          <ac:spMkLst>
            <pc:docMk/>
            <pc:sldMk cId="2925930174" sldId="395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18:38.740" v="1149" actId="20577"/>
          <ac:spMkLst>
            <pc:docMk/>
            <pc:sldMk cId="2925930174" sldId="395"/>
            <ac:spMk id="9" creationId="{2FDADD92-4E39-7713-520E-D88B1D53A255}"/>
          </ac:spMkLst>
        </pc:spChg>
      </pc:sldChg>
      <pc:sldChg chg="delSp modSp add replId">
        <pc:chgData name="Suraj Chopade" userId="S::suraj.chopade@bostoninstituteofanalytics.org::dcc44ee8-6a65-4538-a5e1-c87e14ca7a61" providerId="AD" clId="Web-{053F1D2B-53AA-6ADE-167B-F3376F0E876B}" dt="2023-10-05T13:51:56.032" v="1691" actId="14100"/>
        <pc:sldMkLst>
          <pc:docMk/>
          <pc:sldMk cId="2059959513" sldId="396"/>
        </pc:sldMkLst>
        <pc:spChg chg="del">
          <ac:chgData name="Suraj Chopade" userId="S::suraj.chopade@bostoninstituteofanalytics.org::dcc44ee8-6a65-4538-a5e1-c87e14ca7a61" providerId="AD" clId="Web-{053F1D2B-53AA-6ADE-167B-F3376F0E876B}" dt="2023-10-05T13:26:15.757" v="1285"/>
          <ac:spMkLst>
            <pc:docMk/>
            <pc:sldMk cId="2059959513" sldId="396"/>
            <ac:spMk id="2" creationId="{4EEF71E5-C3F7-D962-27C2-6DC2E097460D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51:56.032" v="1691" actId="14100"/>
          <ac:spMkLst>
            <pc:docMk/>
            <pc:sldMk cId="2059959513" sldId="396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25:04.661" v="1260" actId="1076"/>
          <ac:spMkLst>
            <pc:docMk/>
            <pc:sldMk cId="2059959513" sldId="396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51.109" v="1690" actId="14100"/>
        <pc:sldMkLst>
          <pc:docMk/>
          <pc:sldMk cId="1193029658" sldId="397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51.109" v="1690" actId="14100"/>
          <ac:spMkLst>
            <pc:docMk/>
            <pc:sldMk cId="1193029658" sldId="397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46.828" v="1689" actId="14100"/>
        <pc:sldMkLst>
          <pc:docMk/>
          <pc:sldMk cId="3115399295" sldId="398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46.828" v="1689" actId="14100"/>
          <ac:spMkLst>
            <pc:docMk/>
            <pc:sldMk cId="3115399295" sldId="398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42.578" v="1688" actId="14100"/>
        <pc:sldMkLst>
          <pc:docMk/>
          <pc:sldMk cId="161746561" sldId="399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42.578" v="1688" actId="14100"/>
          <ac:spMkLst>
            <pc:docMk/>
            <pc:sldMk cId="161746561" sldId="399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30:42.298" v="1360" actId="20577"/>
          <ac:spMkLst>
            <pc:docMk/>
            <pc:sldMk cId="161746561" sldId="399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39.125" v="1687" actId="14100"/>
        <pc:sldMkLst>
          <pc:docMk/>
          <pc:sldMk cId="4194027808" sldId="400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39.125" v="1687" actId="14100"/>
          <ac:spMkLst>
            <pc:docMk/>
            <pc:sldMk cId="4194027808" sldId="400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34.453" v="1686" actId="14100"/>
        <pc:sldMkLst>
          <pc:docMk/>
          <pc:sldMk cId="874390634" sldId="401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34.453" v="1686" actId="14100"/>
          <ac:spMkLst>
            <pc:docMk/>
            <pc:sldMk cId="874390634" sldId="401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28.921" v="1685" actId="14100"/>
        <pc:sldMkLst>
          <pc:docMk/>
          <pc:sldMk cId="175727061" sldId="402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28.921" v="1685" actId="14100"/>
          <ac:spMkLst>
            <pc:docMk/>
            <pc:sldMk cId="175727061" sldId="402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22.890" v="1684" actId="14100"/>
        <pc:sldMkLst>
          <pc:docMk/>
          <pc:sldMk cId="3511440794" sldId="403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22.890" v="1684" actId="14100"/>
          <ac:spMkLst>
            <pc:docMk/>
            <pc:sldMk cId="3511440794" sldId="403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36:32.967" v="1502" actId="14100"/>
          <ac:spMkLst>
            <pc:docMk/>
            <pc:sldMk cId="3511440794" sldId="403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18.452" v="1683" actId="14100"/>
        <pc:sldMkLst>
          <pc:docMk/>
          <pc:sldMk cId="671637965" sldId="404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18.452" v="1683" actId="14100"/>
          <ac:spMkLst>
            <pc:docMk/>
            <pc:sldMk cId="671637965" sldId="404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13.155" v="1682" actId="14100"/>
        <pc:sldMkLst>
          <pc:docMk/>
          <pc:sldMk cId="2575758570" sldId="405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13.155" v="1682" actId="14100"/>
          <ac:spMkLst>
            <pc:docMk/>
            <pc:sldMk cId="2575758570" sldId="405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07.311" v="1681" actId="20577"/>
        <pc:sldMkLst>
          <pc:docMk/>
          <pc:sldMk cId="21544644" sldId="406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07.311" v="1681" actId="20577"/>
          <ac:spMkLst>
            <pc:docMk/>
            <pc:sldMk cId="21544644" sldId="406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50:21.684" v="1657" actId="20577"/>
          <ac:spMkLst>
            <pc:docMk/>
            <pc:sldMk cId="21544644" sldId="406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0:54.045" v="1676" actId="1076"/>
        <pc:sldMkLst>
          <pc:docMk/>
          <pc:sldMk cId="3277102262" sldId="407"/>
        </pc:sldMkLst>
        <pc:spChg chg="mod">
          <ac:chgData name="Suraj Chopade" userId="S::suraj.chopade@bostoninstituteofanalytics.org::dcc44ee8-6a65-4538-a5e1-c87e14ca7a61" providerId="AD" clId="Web-{053F1D2B-53AA-6ADE-167B-F3376F0E876B}" dt="2023-10-05T13:50:54.045" v="1676" actId="1076"/>
          <ac:spMkLst>
            <pc:docMk/>
            <pc:sldMk cId="3277102262" sldId="407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50:30.278" v="1660" actId="20577"/>
          <ac:spMkLst>
            <pc:docMk/>
            <pc:sldMk cId="3277102262" sldId="407"/>
            <ac:spMk id="9" creationId="{2FDADD92-4E39-7713-520E-D88B1D53A255}"/>
          </ac:spMkLst>
        </pc:spChg>
      </pc:sldChg>
      <pc:sldChg chg="add replId">
        <pc:chgData name="Suraj Chopade" userId="S::suraj.chopade@bostoninstituteofanalytics.org::dcc44ee8-6a65-4538-a5e1-c87e14ca7a61" providerId="AD" clId="Web-{053F1D2B-53AA-6ADE-167B-F3376F0E876B}" dt="2023-10-05T13:50:35.325" v="1661"/>
        <pc:sldMkLst>
          <pc:docMk/>
          <pc:sldMk cId="4059647043" sldId="408"/>
        </pc:sldMkLst>
      </pc:sldChg>
    </pc:docChg>
  </pc:docChgLst>
  <pc:docChgLst>
    <pc:chgData name="Suraj Chopade" userId="S::suraj.chopade@bostoninstituteofanalytics.org::dcc44ee8-6a65-4538-a5e1-c87e14ca7a61" providerId="AD" clId="Web-{679948BB-AF90-E5FB-9618-EA8697EAABB6}"/>
    <pc:docChg chg="addSld delSld modSld sldOrd addMainMaster">
      <pc:chgData name="Suraj Chopade" userId="S::suraj.chopade@bostoninstituteofanalytics.org::dcc44ee8-6a65-4538-a5e1-c87e14ca7a61" providerId="AD" clId="Web-{679948BB-AF90-E5FB-9618-EA8697EAABB6}" dt="2023-10-12T12:44:29.342" v="77"/>
      <pc:docMkLst>
        <pc:docMk/>
      </pc:docMkLst>
      <pc:sldChg chg="del ord">
        <pc:chgData name="Suraj Chopade" userId="S::suraj.chopade@bostoninstituteofanalytics.org::dcc44ee8-6a65-4538-a5e1-c87e14ca7a61" providerId="AD" clId="Web-{679948BB-AF90-E5FB-9618-EA8697EAABB6}" dt="2023-10-12T12:37:48.392" v="22"/>
        <pc:sldMkLst>
          <pc:docMk/>
          <pc:sldMk cId="4076578880" sldId="484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77" v="11"/>
        <pc:sldMkLst>
          <pc:docMk/>
          <pc:sldMk cId="3440828800" sldId="559"/>
        </pc:sldMkLst>
      </pc:sldChg>
      <pc:sldChg chg="delSp modSp">
        <pc:chgData name="Suraj Chopade" userId="S::suraj.chopade@bostoninstituteofanalytics.org::dcc44ee8-6a65-4538-a5e1-c87e14ca7a61" providerId="AD" clId="Web-{679948BB-AF90-E5FB-9618-EA8697EAABB6}" dt="2023-10-12T12:44:29.342" v="77"/>
        <pc:sldMkLst>
          <pc:docMk/>
          <pc:sldMk cId="778114113" sldId="560"/>
        </pc:sldMkLst>
        <pc:spChg chg="del">
          <ac:chgData name="Suraj Chopade" userId="S::suraj.chopade@bostoninstituteofanalytics.org::dcc44ee8-6a65-4538-a5e1-c87e14ca7a61" providerId="AD" clId="Web-{679948BB-AF90-E5FB-9618-EA8697EAABB6}" dt="2023-10-12T12:44:29.342" v="77"/>
          <ac:spMkLst>
            <pc:docMk/>
            <pc:sldMk cId="778114113" sldId="560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679948BB-AF90-E5FB-9618-EA8697EAABB6}" dt="2023-10-12T12:44:17.623" v="76" actId="20577"/>
          <ac:spMkLst>
            <pc:docMk/>
            <pc:sldMk cId="778114113" sldId="560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679948BB-AF90-E5FB-9618-EA8697EAABB6}" dt="2023-10-12T12:37:48.392" v="21"/>
        <pc:sldMkLst>
          <pc:docMk/>
          <pc:sldMk cId="1154806872" sldId="561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92" v="20"/>
        <pc:sldMkLst>
          <pc:docMk/>
          <pc:sldMk cId="153124426" sldId="562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92" v="19"/>
        <pc:sldMkLst>
          <pc:docMk/>
          <pc:sldMk cId="1573546750" sldId="563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92" v="18"/>
        <pc:sldMkLst>
          <pc:docMk/>
          <pc:sldMk cId="3472835970" sldId="564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92" v="17"/>
        <pc:sldMkLst>
          <pc:docMk/>
          <pc:sldMk cId="3398772900" sldId="565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77" v="16"/>
        <pc:sldMkLst>
          <pc:docMk/>
          <pc:sldMk cId="3947733581" sldId="566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77" v="15"/>
        <pc:sldMkLst>
          <pc:docMk/>
          <pc:sldMk cId="3453807102" sldId="567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77" v="14"/>
        <pc:sldMkLst>
          <pc:docMk/>
          <pc:sldMk cId="911329615" sldId="568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77" v="13"/>
        <pc:sldMkLst>
          <pc:docMk/>
          <pc:sldMk cId="567748137" sldId="569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77" v="10"/>
        <pc:sldMkLst>
          <pc:docMk/>
          <pc:sldMk cId="2776136433" sldId="570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77" v="12"/>
        <pc:sldMkLst>
          <pc:docMk/>
          <pc:sldMk cId="2160192523" sldId="571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77" v="8"/>
        <pc:sldMkLst>
          <pc:docMk/>
          <pc:sldMk cId="1822171522" sldId="572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77" v="9"/>
        <pc:sldMkLst>
          <pc:docMk/>
          <pc:sldMk cId="501368358" sldId="573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77" v="7"/>
        <pc:sldMkLst>
          <pc:docMk/>
          <pc:sldMk cId="3418130304" sldId="574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77" v="6"/>
        <pc:sldMkLst>
          <pc:docMk/>
          <pc:sldMk cId="2273153651" sldId="575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77" v="5"/>
        <pc:sldMkLst>
          <pc:docMk/>
          <pc:sldMk cId="3396145623" sldId="576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61" v="4"/>
        <pc:sldMkLst>
          <pc:docMk/>
          <pc:sldMk cId="3922629199" sldId="577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61" v="3"/>
        <pc:sldMkLst>
          <pc:docMk/>
          <pc:sldMk cId="1668714428" sldId="578"/>
        </pc:sldMkLst>
      </pc:sldChg>
      <pc:sldChg chg="del">
        <pc:chgData name="Suraj Chopade" userId="S::suraj.chopade@bostoninstituteofanalytics.org::dcc44ee8-6a65-4538-a5e1-c87e14ca7a61" providerId="AD" clId="Web-{679948BB-AF90-E5FB-9618-EA8697EAABB6}" dt="2023-10-12T12:37:48.361" v="2"/>
        <pc:sldMkLst>
          <pc:docMk/>
          <pc:sldMk cId="1657611968" sldId="579"/>
        </pc:sldMkLst>
      </pc:sldChg>
      <pc:sldChg chg="addSp delSp modSp add">
        <pc:chgData name="Suraj Chopade" userId="S::suraj.chopade@bostoninstituteofanalytics.org::dcc44ee8-6a65-4538-a5e1-c87e14ca7a61" providerId="AD" clId="Web-{679948BB-AF90-E5FB-9618-EA8697EAABB6}" dt="2023-10-12T12:44:08.185" v="75" actId="1076"/>
        <pc:sldMkLst>
          <pc:docMk/>
          <pc:sldMk cId="912930375" sldId="581"/>
        </pc:sldMkLst>
        <pc:spChg chg="mod">
          <ac:chgData name="Suraj Chopade" userId="S::suraj.chopade@bostoninstituteofanalytics.org::dcc44ee8-6a65-4538-a5e1-c87e14ca7a61" providerId="AD" clId="Web-{679948BB-AF90-E5FB-9618-EA8697EAABB6}" dt="2023-10-12T12:41:18.383" v="69" actId="1076"/>
          <ac:spMkLst>
            <pc:docMk/>
            <pc:sldMk cId="912930375" sldId="581"/>
            <ac:spMk id="9" creationId="{2FDADD92-4E39-7713-520E-D88B1D53A255}"/>
          </ac:spMkLst>
        </pc:spChg>
        <pc:graphicFrameChg chg="add del mod">
          <ac:chgData name="Suraj Chopade" userId="S::suraj.chopade@bostoninstituteofanalytics.org::dcc44ee8-6a65-4538-a5e1-c87e14ca7a61" providerId="AD" clId="Web-{679948BB-AF90-E5FB-9618-EA8697EAABB6}" dt="2023-10-12T12:40:01.600" v="52"/>
          <ac:graphicFrameMkLst>
            <pc:docMk/>
            <pc:sldMk cId="912930375" sldId="581"/>
            <ac:graphicFrameMk id="3" creationId="{8899F354-9D2D-EEDA-C62B-7CE60247D021}"/>
          </ac:graphicFrameMkLst>
        </pc:graphicFrameChg>
        <pc:graphicFrameChg chg="mod modGraphic">
          <ac:chgData name="Suraj Chopade" userId="S::suraj.chopade@bostoninstituteofanalytics.org::dcc44ee8-6a65-4538-a5e1-c87e14ca7a61" providerId="AD" clId="Web-{679948BB-AF90-E5FB-9618-EA8697EAABB6}" dt="2023-10-12T12:41:05.711" v="68"/>
          <ac:graphicFrameMkLst>
            <pc:docMk/>
            <pc:sldMk cId="912930375" sldId="581"/>
            <ac:graphicFrameMk id="7" creationId="{FBF120AC-CEA3-E6FB-1F60-5853288C1B5C}"/>
          </ac:graphicFrameMkLst>
        </pc:graphicFrameChg>
        <pc:picChg chg="add del mod">
          <ac:chgData name="Suraj Chopade" userId="S::suraj.chopade@bostoninstituteofanalytics.org::dcc44ee8-6a65-4538-a5e1-c87e14ca7a61" providerId="AD" clId="Web-{679948BB-AF90-E5FB-9618-EA8697EAABB6}" dt="2023-10-12T12:42:44.433" v="71"/>
          <ac:picMkLst>
            <pc:docMk/>
            <pc:sldMk cId="912930375" sldId="581"/>
            <ac:picMk id="5" creationId="{53FF1C0D-1398-CF9A-E872-DC7388F8C5A6}"/>
          </ac:picMkLst>
        </pc:picChg>
        <pc:picChg chg="del">
          <ac:chgData name="Suraj Chopade" userId="S::suraj.chopade@bostoninstituteofanalytics.org::dcc44ee8-6a65-4538-a5e1-c87e14ca7a61" providerId="AD" clId="Web-{679948BB-AF90-E5FB-9618-EA8697EAABB6}" dt="2023-10-12T12:38:50.004" v="26"/>
          <ac:picMkLst>
            <pc:docMk/>
            <pc:sldMk cId="912930375" sldId="581"/>
            <ac:picMk id="6" creationId="{00000000-0000-0000-0000-000000000000}"/>
          </ac:picMkLst>
        </pc:picChg>
        <pc:picChg chg="add mod">
          <ac:chgData name="Suraj Chopade" userId="S::suraj.chopade@bostoninstituteofanalytics.org::dcc44ee8-6a65-4538-a5e1-c87e14ca7a61" providerId="AD" clId="Web-{679948BB-AF90-E5FB-9618-EA8697EAABB6}" dt="2023-10-12T12:44:08.185" v="75" actId="1076"/>
          <ac:picMkLst>
            <pc:docMk/>
            <pc:sldMk cId="912930375" sldId="581"/>
            <ac:picMk id="10" creationId="{7D977236-289C-8F87-9D4E-6ED1AEA561B0}"/>
          </ac:picMkLst>
        </pc:picChg>
        <pc:picChg chg="del">
          <ac:chgData name="Suraj Chopade" userId="S::suraj.chopade@bostoninstituteofanalytics.org::dcc44ee8-6a65-4538-a5e1-c87e14ca7a61" providerId="AD" clId="Web-{679948BB-AF90-E5FB-9618-EA8697EAABB6}" dt="2023-10-12T12:39:01.613" v="41"/>
          <ac:picMkLst>
            <pc:docMk/>
            <pc:sldMk cId="912930375" sldId="581"/>
            <ac:picMk id="2050" creationId="{C935F535-396C-A8C5-B5DA-A7B2F3D535C0}"/>
          </ac:picMkLst>
        </pc:picChg>
      </pc:sldChg>
      <pc:sldChg chg="delSp add">
        <pc:chgData name="Suraj Chopade" userId="S::suraj.chopade@bostoninstituteofanalytics.org::dcc44ee8-6a65-4538-a5e1-c87e14ca7a61" providerId="AD" clId="Web-{679948BB-AF90-E5FB-9618-EA8697EAABB6}" dt="2023-10-12T12:38:47.894" v="25"/>
        <pc:sldMkLst>
          <pc:docMk/>
          <pc:sldMk cId="1849454308" sldId="582"/>
        </pc:sldMkLst>
        <pc:picChg chg="del">
          <ac:chgData name="Suraj Chopade" userId="S::suraj.chopade@bostoninstituteofanalytics.org::dcc44ee8-6a65-4538-a5e1-c87e14ca7a61" providerId="AD" clId="Web-{679948BB-AF90-E5FB-9618-EA8697EAABB6}" dt="2023-10-12T12:38:47.894" v="25"/>
          <ac:picMkLst>
            <pc:docMk/>
            <pc:sldMk cId="1849454308" sldId="582"/>
            <ac:picMk id="6" creationId="{00000000-0000-0000-0000-000000000000}"/>
          </ac:picMkLst>
        </pc:picChg>
      </pc:sldChg>
      <pc:sldMasterChg chg="add addSldLayout">
        <pc:chgData name="Suraj Chopade" userId="S::suraj.chopade@bostoninstituteofanalytics.org::dcc44ee8-6a65-4538-a5e1-c87e14ca7a61" providerId="AD" clId="Web-{679948BB-AF90-E5FB-9618-EA8697EAABB6}" dt="2023-10-12T12:38:43.300" v="23"/>
        <pc:sldMasterMkLst>
          <pc:docMk/>
          <pc:sldMasterMk cId="0" sldId="2147483648"/>
        </pc:sldMasterMkLst>
        <pc:sldLayoutChg chg="add">
          <pc:chgData name="Suraj Chopade" userId="S::suraj.chopade@bostoninstituteofanalytics.org::dcc44ee8-6a65-4538-a5e1-c87e14ca7a61" providerId="AD" clId="Web-{679948BB-AF90-E5FB-9618-EA8697EAABB6}" dt="2023-10-12T12:38:43.300" v="23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Suraj Chopade" userId="S::suraj.chopade@bostoninstituteofanalytics.org::dcc44ee8-6a65-4538-a5e1-c87e14ca7a61" providerId="AD" clId="Web-{679948BB-AF90-E5FB-9618-EA8697EAABB6}" dt="2023-10-12T12:38:43.300" v="23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Suraj Chopade" userId="S::suraj.chopade@bostoninstituteofanalytics.org::dcc44ee8-6a65-4538-a5e1-c87e14ca7a61" providerId="AD" clId="Web-{679948BB-AF90-E5FB-9618-EA8697EAABB6}" dt="2023-10-12T12:38:43.300" v="23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Suraj Chopade" userId="S::suraj.chopade@bostoninstituteofanalytics.org::dcc44ee8-6a65-4538-a5e1-c87e14ca7a61" providerId="AD" clId="Web-{679948BB-AF90-E5FB-9618-EA8697EAABB6}" dt="2023-10-12T12:38:43.300" v="23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Suraj Chopade" userId="S::suraj.chopade@bostoninstituteofanalytics.org::dcc44ee8-6a65-4538-a5e1-c87e14ca7a61" providerId="AD" clId="Web-{679948BB-AF90-E5FB-9618-EA8697EAABB6}" dt="2023-10-12T12:38:43.300" v="23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Suraj Chopade" userId="S::suraj.chopade@bostoninstituteofanalytics.org::dcc44ee8-6a65-4538-a5e1-c87e14ca7a61" providerId="AD" clId="Web-{679948BB-AF90-E5FB-9618-EA8697EAABB6}" dt="2023-10-12T12:38:43.300" v="23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Suraj Chopade" userId="S::suraj.chopade@bostoninstituteofanalytics.org::dcc44ee8-6a65-4538-a5e1-c87e14ca7a61" providerId="AD" clId="Web-{679948BB-AF90-E5FB-9618-EA8697EAABB6}" dt="2023-10-12T12:38:43.300" v="23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Suraj Chopade" userId="S::suraj.chopade@bostoninstituteofanalytics.org::dcc44ee8-6a65-4538-a5e1-c87e14ca7a61" providerId="AD" clId="Web-{679948BB-AF90-E5FB-9618-EA8697EAABB6}" dt="2023-10-12T12:38:43.300" v="23"/>
          <pc:sldLayoutMkLst>
            <pc:docMk/>
            <pc:sldMasterMk cId="0" sldId="2147483648"/>
            <pc:sldLayoutMk cId="0" sldId="2147483656"/>
          </pc:sldLayoutMkLst>
        </pc:sldLayoutChg>
        <pc:sldLayoutChg chg="add">
          <pc:chgData name="Suraj Chopade" userId="S::suraj.chopade@bostoninstituteofanalytics.org::dcc44ee8-6a65-4538-a5e1-c87e14ca7a61" providerId="AD" clId="Web-{679948BB-AF90-E5FB-9618-EA8697EAABB6}" dt="2023-10-12T12:38:43.300" v="23"/>
          <pc:sldLayoutMkLst>
            <pc:docMk/>
            <pc:sldMasterMk cId="0" sldId="2147483648"/>
            <pc:sldLayoutMk cId="0" sldId="2147483657"/>
          </pc:sldLayoutMkLst>
        </pc:sldLayoutChg>
        <pc:sldLayoutChg chg="add">
          <pc:chgData name="Suraj Chopade" userId="S::suraj.chopade@bostoninstituteofanalytics.org::dcc44ee8-6a65-4538-a5e1-c87e14ca7a61" providerId="AD" clId="Web-{679948BB-AF90-E5FB-9618-EA8697EAABB6}" dt="2023-10-12T12:38:43.300" v="23"/>
          <pc:sldLayoutMkLst>
            <pc:docMk/>
            <pc:sldMasterMk cId="0" sldId="2147483648"/>
            <pc:sldLayoutMk cId="0" sldId="2147483658"/>
          </pc:sldLayoutMkLst>
        </pc:sldLayoutChg>
        <pc:sldLayoutChg chg="add">
          <pc:chgData name="Suraj Chopade" userId="S::suraj.chopade@bostoninstituteofanalytics.org::dcc44ee8-6a65-4538-a5e1-c87e14ca7a61" providerId="AD" clId="Web-{679948BB-AF90-E5FB-9618-EA8697EAABB6}" dt="2023-10-12T12:38:43.300" v="23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077D8-B575-4753-B8FD-F5736649C91E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FB008-8E38-46F5-BCB9-8CFEF233C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18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Simple%20Neural%20Network%20-%20Bank%20Marketing%20Dataset.ipynb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91/notebooks/Desktop/Image%20Classification%20-%20CIFAR%2010%20Dataset%20(In-built).ipynb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822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Note:- Use </a:t>
            </a:r>
            <a:r>
              <a:rPr lang="en-US" err="1"/>
              <a:t>Jupyter</a:t>
            </a:r>
            <a:r>
              <a:rPr lang="en-US"/>
              <a:t> file for this question - </a:t>
            </a:r>
            <a:r>
              <a:rPr lang="en-US" dirty="0">
                <a:hlinkClick r:id="rId3"/>
              </a:rPr>
              <a:t>Simple Neural Network - Bank Marketing Dataset.ipynb</a:t>
            </a:r>
            <a:endParaRPr lang="en-US">
              <a:hlinkClick r:id="rId3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62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Note:- Use </a:t>
            </a:r>
            <a:r>
              <a:rPr lang="en-US" dirty="0" err="1"/>
              <a:t>Jupyter</a:t>
            </a:r>
            <a:r>
              <a:rPr lang="en-US" dirty="0"/>
              <a:t> file for this question - </a:t>
            </a:r>
            <a:r>
              <a:rPr lang="en-US" dirty="0">
                <a:hlinkClick r:id="rId3"/>
              </a:rPr>
              <a:t>Image Classification - CIFAR 10 Dataset (In-built).ipynb</a:t>
            </a:r>
            <a:endParaRPr lang="en-US">
              <a:hlinkClick r:id="rId3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763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418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60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2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5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7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17D00DA-6E47-3C9B-8B48-F4CEC894D0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450" y="136525"/>
            <a:ext cx="734509" cy="80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52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8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5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9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4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1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7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3EBDD-0FE3-4546-943D-06D6F760FA7E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841D4-A0C3-4DB6-B311-7C29838D9CF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eter&#10;&#10;Description automatically generate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2977472" y="343765"/>
            <a:ext cx="6234061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Neural Network Basics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ED0A47-EC7E-9AD2-4E43-64F3552C8CF5}"/>
              </a:ext>
            </a:extLst>
          </p:cNvPr>
          <p:cNvSpPr txBox="1"/>
          <p:nvPr/>
        </p:nvSpPr>
        <p:spPr>
          <a:xfrm>
            <a:off x="495815" y="1145170"/>
            <a:ext cx="11303874" cy="5128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Neurons, Weights, Biases, Activation Functions:</a:t>
            </a:r>
            <a:endParaRPr lang="en-US" sz="2200" b="1">
              <a:latin typeface="Nunito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2200" b="1" dirty="0">
              <a:solidFill>
                <a:srgbClr val="374151"/>
              </a:solidFill>
              <a:latin typeface="Nunito"/>
              <a:ea typeface="+mn-lt"/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Neurons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: Compute weighted input sum, apply activation function for output.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endParaRPr lang="en-US" sz="2200" dirty="0">
              <a:solidFill>
                <a:srgbClr val="374151"/>
              </a:solidFill>
              <a:latin typeface="Nunito"/>
              <a:ea typeface="+mn-lt"/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Weights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: Adjust importance of inputs during training.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endParaRPr lang="en-US" sz="2200" dirty="0">
              <a:solidFill>
                <a:srgbClr val="374151"/>
              </a:solidFill>
              <a:latin typeface="Nunito"/>
              <a:ea typeface="+mn-lt"/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Biases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: Enable non-zero output with all-zero inputs for modeling complexity.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endParaRPr lang="en-US" sz="2200" dirty="0">
              <a:solidFill>
                <a:srgbClr val="374151"/>
              </a:solidFill>
              <a:latin typeface="Nunito"/>
              <a:ea typeface="+mn-lt"/>
              <a:cs typeface="+mn-lt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Activation Functions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: Introduce non-linearity, control neuron firing (output). Common functions: sigmoid, </a:t>
            </a:r>
            <a:r>
              <a:rPr lang="en-US" sz="2200" err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ReLU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, tanh.</a:t>
            </a:r>
            <a:endParaRPr lang="en-US" sz="2200" dirty="0">
              <a:solidFill>
                <a:srgbClr val="374151"/>
              </a:solidFill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23713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2977472" y="343765"/>
            <a:ext cx="6234061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Neural Network Basics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ED0A47-EC7E-9AD2-4E43-64F3552C8CF5}"/>
              </a:ext>
            </a:extLst>
          </p:cNvPr>
          <p:cNvSpPr txBox="1"/>
          <p:nvPr/>
        </p:nvSpPr>
        <p:spPr>
          <a:xfrm>
            <a:off x="443263" y="1066343"/>
            <a:ext cx="11303874" cy="25891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Feedforward and Backpropagation:</a:t>
            </a:r>
            <a:endParaRPr lang="en-US" b="1">
              <a:ea typeface="Calibri" panose="020F0502020204030204"/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Feedforward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 Data flows from input through hidden layers to output for predictions.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Backpropagation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 Training process involving error calculation, error propagation, and weight/bias adjustment using optimization methods like gradient descent to refine the model.</a:t>
            </a:r>
            <a:endParaRPr lang="en-US" sz="2200" dirty="0">
              <a:solidFill>
                <a:srgbClr val="374151"/>
              </a:solidFill>
              <a:latin typeface="Nunito"/>
            </a:endParaRPr>
          </a:p>
        </p:txBody>
      </p:sp>
      <p:pic>
        <p:nvPicPr>
          <p:cNvPr id="3" name="Picture 2" descr="Gradient Descent vs. Backpropagation: What's the Difference?">
            <a:extLst>
              <a:ext uri="{FF2B5EF4-FFF2-40B4-BE49-F238E27FC236}">
                <a16:creationId xmlns:a16="http://schemas.microsoft.com/office/drawing/2014/main" id="{511A90C0-5BCA-5345-8C05-97B56463A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65" y="3744558"/>
            <a:ext cx="5775434" cy="2851005"/>
          </a:xfrm>
          <a:prstGeom prst="rect">
            <a:avLst/>
          </a:prstGeom>
        </p:spPr>
      </p:pic>
      <p:pic>
        <p:nvPicPr>
          <p:cNvPr id="4" name="Picture 3" descr="Gradient Descent vs. Backpropagation: What's the Difference?">
            <a:extLst>
              <a:ext uri="{FF2B5EF4-FFF2-40B4-BE49-F238E27FC236}">
                <a16:creationId xmlns:a16="http://schemas.microsoft.com/office/drawing/2014/main" id="{5E85DE29-8B87-0F42-12DD-292DE430D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3806021"/>
            <a:ext cx="5770178" cy="285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9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880659" y="426684"/>
            <a:ext cx="10427688" cy="17902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Model Representation in Deep Learning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ED0A47-EC7E-9AD2-4E43-64F3552C8CF5}"/>
              </a:ext>
            </a:extLst>
          </p:cNvPr>
          <p:cNvSpPr txBox="1"/>
          <p:nvPr/>
        </p:nvSpPr>
        <p:spPr>
          <a:xfrm>
            <a:off x="443263" y="1586605"/>
            <a:ext cx="5670330" cy="36048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Understanding Network Architecture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:</a:t>
            </a:r>
            <a:endParaRPr lang="en-US" sz="2200" dirty="0">
              <a:latin typeface="Nunito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2200" b="1" dirty="0">
              <a:solidFill>
                <a:srgbClr val="374151"/>
              </a:solidFill>
              <a:latin typeface="Nunito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Network Architecture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: It refers to the structure and layout of a neural network, including the number of layers, the number of nodes in each layer, and how these layers are interconnected.</a:t>
            </a:r>
            <a:endParaRPr lang="en-US" sz="2200">
              <a:latin typeface="Nunito"/>
              <a:ea typeface="+mn-lt"/>
              <a:cs typeface="+mn-lt"/>
            </a:endParaRPr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C3481D2F-67D4-B439-B0D3-52CCE42AA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580" y="1759464"/>
            <a:ext cx="6048702" cy="39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4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880659" y="426684"/>
            <a:ext cx="10427688" cy="17902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Model Representation in Deep Learning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309260-8EA2-91F9-6F1B-3B34F92E8926}"/>
              </a:ext>
            </a:extLst>
          </p:cNvPr>
          <p:cNvSpPr txBox="1"/>
          <p:nvPr/>
        </p:nvSpPr>
        <p:spPr>
          <a:xfrm>
            <a:off x="565960" y="959640"/>
            <a:ext cx="11051627" cy="25891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374151"/>
                </a:solidFill>
                <a:latin typeface="Nunito"/>
              </a:rPr>
              <a:t>Deep vs. Shallow Networks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: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 b="1">
                <a:solidFill>
                  <a:srgbClr val="374151"/>
                </a:solidFill>
                <a:latin typeface="Nunito"/>
              </a:rPr>
              <a:t>Deep Networks</a:t>
            </a:r>
            <a:r>
              <a:rPr lang="en-US" sz="2200">
                <a:solidFill>
                  <a:srgbClr val="374151"/>
                </a:solidFill>
                <a:latin typeface="Nunito"/>
              </a:rPr>
              <a:t>: Have multiple hidden layers for learning complex, hierarchical features. Ideal for complex tasks like image and speech recognition.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 b="1">
                <a:solidFill>
                  <a:srgbClr val="374151"/>
                </a:solidFill>
                <a:latin typeface="Nunito"/>
              </a:rPr>
              <a:t>Shallow Networks</a:t>
            </a:r>
            <a:r>
              <a:rPr lang="en-US" sz="2200">
                <a:solidFill>
                  <a:srgbClr val="374151"/>
                </a:solidFill>
                <a:latin typeface="Nunito"/>
              </a:rPr>
              <a:t>: Lack hidden layers, suited for simpler tasks or when dealing with low-dimensional data.</a:t>
            </a:r>
          </a:p>
        </p:txBody>
      </p:sp>
      <p:pic>
        <p:nvPicPr>
          <p:cNvPr id="5" name="Picture 4" descr="A diagram of a deep neural network&#10;&#10;Description automatically generated">
            <a:extLst>
              <a:ext uri="{FF2B5EF4-FFF2-40B4-BE49-F238E27FC236}">
                <a16:creationId xmlns:a16="http://schemas.microsoft.com/office/drawing/2014/main" id="{5F065938-7900-83CF-DFD8-7C8B417F2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834" y="3780663"/>
            <a:ext cx="7583213" cy="289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97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880659" y="426684"/>
            <a:ext cx="10427688" cy="17902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Model Representation in Deep Learning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309260-8EA2-91F9-6F1B-3B34F92E8926}"/>
              </a:ext>
            </a:extLst>
          </p:cNvPr>
          <p:cNvSpPr txBox="1"/>
          <p:nvPr/>
        </p:nvSpPr>
        <p:spPr>
          <a:xfrm>
            <a:off x="581726" y="1211888"/>
            <a:ext cx="11020096" cy="4620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Layers, Nodes, and Their Roles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</a:t>
            </a:r>
            <a:endParaRPr lang="en-US" dirty="0"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Layers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 Input, hidden, and output layers' structure the network.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Input Layer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 Receives raw data with nodes matching input features.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Hidden Layers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 Process data to extract key features; number varies by network and problem.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Output Layer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 Provides predictions; node count depends on the task (e.g., binary or multi-class classification).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Nodes (Neurons)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 Compute weighted sums, apply activation functions, and produce layer-specific outputs.</a:t>
            </a:r>
            <a:endParaRPr lang="en-US" sz="2200" dirty="0">
              <a:solidFill>
                <a:srgbClr val="374151"/>
              </a:solidFill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27331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2362618" y="291214"/>
            <a:ext cx="7463771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Deep Learning Applications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309260-8EA2-91F9-6F1B-3B34F92E8926}"/>
              </a:ext>
            </a:extLst>
          </p:cNvPr>
          <p:cNvSpPr txBox="1"/>
          <p:nvPr/>
        </p:nvSpPr>
        <p:spPr>
          <a:xfrm>
            <a:off x="329478" y="1269695"/>
            <a:ext cx="5538951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Computer Vision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</a:t>
            </a:r>
            <a:endParaRPr lang="en-US" sz="2200" dirty="0">
              <a:latin typeface="Nunito"/>
              <a:cs typeface="Calibri" panose="020F0502020204030204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Image Classification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Object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Natural Language Processing (NLP)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Sentiment Analysis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Language 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Autonomous Vehicles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Perception and Decision-Making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Healthcare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Medical Imaging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Drug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Finance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Fraud Detection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Stock Market Prediction</a:t>
            </a:r>
            <a:endParaRPr lang="en-US" sz="2200" dirty="0">
              <a:solidFill>
                <a:srgbClr val="374151"/>
              </a:solidFill>
              <a:latin typeface="Nuni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C91F30-3A5B-72EC-FF5A-CCD8BE14C930}"/>
              </a:ext>
            </a:extLst>
          </p:cNvPr>
          <p:cNvSpPr txBox="1"/>
          <p:nvPr/>
        </p:nvSpPr>
        <p:spPr>
          <a:xfrm>
            <a:off x="5994553" y="1322246"/>
            <a:ext cx="6195847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Speech Recognition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</a:t>
            </a:r>
            <a:endParaRPr lang="en-US" sz="2200" dirty="0">
              <a:latin typeface="Nunito"/>
              <a:cs typeface="Calibri" panose="020F0502020204030204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Virtual Assistants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Transcription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Gaming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Intelligent Agents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Recommendation Systems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Personalized Content 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Manufacturing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Quality Control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Predictive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Agriculture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Crop Monitoring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Disease Detection</a:t>
            </a:r>
            <a:endParaRPr lang="en-US" sz="2200" dirty="0">
              <a:solidFill>
                <a:srgbClr val="374151"/>
              </a:solidFill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663375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2362618" y="291502"/>
            <a:ext cx="7463771" cy="6385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Activation Functions</a:t>
            </a:r>
            <a:endParaRPr lang="en-US" dirty="0">
              <a:cs typeface="Calibri Light" panose="020F030202020403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309260-8EA2-91F9-6F1B-3B34F92E8926}"/>
              </a:ext>
            </a:extLst>
          </p:cNvPr>
          <p:cNvSpPr txBox="1"/>
          <p:nvPr/>
        </p:nvSpPr>
        <p:spPr>
          <a:xfrm>
            <a:off x="329478" y="1127805"/>
            <a:ext cx="5538951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Sigmoid:</a:t>
            </a:r>
            <a:endParaRPr lang="en-US" sz="2000" b="1" dirty="0">
              <a:latin typeface="Nunito"/>
              <a:ea typeface="+mn-lt"/>
              <a:cs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Purpose: Used for binary classification.</a:t>
            </a:r>
            <a:endParaRPr lang="en-US" sz="2000" dirty="0">
              <a:latin typeface="Nunito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Output: Between 0 and 1.</a:t>
            </a:r>
            <a:endParaRPr lang="en-US" sz="2000" dirty="0">
              <a:latin typeface="Nunito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Drawback: Suffers from vanishing gradients.</a:t>
            </a:r>
            <a:endParaRPr lang="en-US" sz="2000" dirty="0">
              <a:latin typeface="Nunito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74151"/>
              </a:solidFill>
              <a:latin typeface="Nunito"/>
              <a:ea typeface="+mn-lt"/>
              <a:cs typeface="+mn-lt"/>
            </a:endParaRPr>
          </a:p>
          <a:p>
            <a:r>
              <a:rPr lang="en-US" sz="2000" b="1" err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ReLU</a:t>
            </a:r>
            <a:r>
              <a:rPr lang="en-US" sz="20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(Rectified Linear Unit):</a:t>
            </a:r>
            <a:endParaRPr lang="en-US" sz="2000" b="1" dirty="0">
              <a:latin typeface="Nunito"/>
              <a:ea typeface="+mn-lt"/>
              <a:cs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Purpose: Most common, learns complex patterns.</a:t>
            </a:r>
            <a:endParaRPr lang="en-US" sz="2000" dirty="0">
              <a:latin typeface="Nunito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Output: 0 or positive values.</a:t>
            </a:r>
            <a:endParaRPr lang="en-US" sz="2000" dirty="0">
              <a:latin typeface="Nunito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Issue: Can suffer from the "dying </a:t>
            </a:r>
            <a:r>
              <a:rPr lang="en-US" sz="2000" dirty="0" err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ReLU</a:t>
            </a:r>
            <a:r>
              <a:rPr lang="en-US" sz="20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" problem.</a:t>
            </a:r>
            <a:endParaRPr lang="en-US" sz="2000" dirty="0">
              <a:latin typeface="Nunito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74151"/>
              </a:solidFill>
              <a:latin typeface="Nunito"/>
              <a:ea typeface="+mn-lt"/>
              <a:cs typeface="+mn-lt"/>
            </a:endParaRPr>
          </a:p>
          <a:p>
            <a:r>
              <a:rPr lang="en-US" sz="20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Tanh (Hyperbolic Tangent):</a:t>
            </a:r>
            <a:endParaRPr lang="en-US" sz="2000" dirty="0">
              <a:latin typeface="Nunito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Purpose: Used in hidden layers.</a:t>
            </a:r>
            <a:endParaRPr lang="en-US" sz="2000" dirty="0">
              <a:latin typeface="Nunito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Output: Between -1 and 1.</a:t>
            </a:r>
            <a:endParaRPr lang="en-US" sz="2000" dirty="0">
              <a:latin typeface="Nunito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Benefit: Zero-centered, mitigates vanishing gradient.</a:t>
            </a:r>
            <a:endParaRPr lang="en-US" sz="2000" dirty="0">
              <a:latin typeface="Nuni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C91F30-3A5B-72EC-FF5A-CCD8BE14C930}"/>
              </a:ext>
            </a:extLst>
          </p:cNvPr>
          <p:cNvSpPr txBox="1"/>
          <p:nvPr/>
        </p:nvSpPr>
        <p:spPr>
          <a:xfrm>
            <a:off x="6199504" y="1322246"/>
            <a:ext cx="599089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Leaky </a:t>
            </a:r>
            <a:r>
              <a:rPr lang="en-US" sz="2000" b="1" err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ReLU</a:t>
            </a:r>
            <a:r>
              <a:rPr lang="en-US" sz="20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:</a:t>
            </a:r>
            <a:endParaRPr lang="en-US" sz="2000" b="1" dirty="0">
              <a:latin typeface="Nunito"/>
              <a:ea typeface="+mn-lt"/>
              <a:cs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Purpose: Addresses the "dying </a:t>
            </a:r>
            <a:r>
              <a:rPr lang="en-US" sz="2000" dirty="0" err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ReLU</a:t>
            </a:r>
            <a:r>
              <a:rPr lang="en-US" sz="20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" issue.</a:t>
            </a:r>
            <a:endParaRPr lang="en-US" sz="2000" dirty="0">
              <a:latin typeface="Nunito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Output: 0 or a small gradient.</a:t>
            </a:r>
            <a:endParaRPr lang="en-US" sz="2000" dirty="0">
              <a:latin typeface="Nunito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Hyperparameter: α (slope).</a:t>
            </a:r>
            <a:endParaRPr lang="en-US" sz="2000" dirty="0">
              <a:latin typeface="Nunito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74151"/>
              </a:solidFill>
              <a:latin typeface="Nunito"/>
              <a:ea typeface="+mn-lt"/>
              <a:cs typeface="+mn-lt"/>
            </a:endParaRPr>
          </a:p>
          <a:p>
            <a:r>
              <a:rPr lang="en-US" sz="2000" b="1" dirty="0" err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Softmax</a:t>
            </a:r>
            <a:r>
              <a:rPr lang="en-US" sz="20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:</a:t>
            </a:r>
            <a:endParaRPr lang="en-US" sz="2000" b="1" dirty="0">
              <a:latin typeface="Nunito"/>
              <a:ea typeface="+mn-lt"/>
              <a:cs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Purpose: Used for multi-class classification.</a:t>
            </a:r>
            <a:endParaRPr lang="en-US" sz="2000" dirty="0">
              <a:latin typeface="Nunito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Output: Normalized probabilities.</a:t>
            </a:r>
            <a:endParaRPr lang="en-US" sz="2000" dirty="0">
              <a:latin typeface="Nunito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Converts scores to probabilities.</a:t>
            </a:r>
            <a:endParaRPr lang="en-US" sz="2000" dirty="0"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47584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2026287" y="359531"/>
            <a:ext cx="8141690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Training Deep Learning Models</a:t>
            </a:r>
            <a:endParaRPr lang="en-US" b="1" spc="-3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1CF50-7ED4-E6A1-4F40-048F35EC4155}"/>
              </a:ext>
            </a:extLst>
          </p:cNvPr>
          <p:cNvSpPr txBox="1"/>
          <p:nvPr/>
        </p:nvSpPr>
        <p:spPr>
          <a:xfrm>
            <a:off x="204952" y="956441"/>
            <a:ext cx="8681543" cy="5128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Optimization Algorithms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</a:t>
            </a:r>
            <a:endParaRPr lang="en-US" sz="2200">
              <a:latin typeface="Nunito"/>
              <a:cs typeface="Calibri" panose="020F0502020204030204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SGD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 Updates weights from random data batches.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Adam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 Adapts learning rates, suited for various models.</a:t>
            </a:r>
          </a:p>
          <a:p>
            <a:pPr>
              <a:lnSpc>
                <a:spcPct val="150000"/>
              </a:lnSpc>
            </a:pPr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Loss Functions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MSE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 Regression tasks.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Cross-Entropy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 Classification tasks.</a:t>
            </a:r>
          </a:p>
          <a:p>
            <a:pPr>
              <a:lnSpc>
                <a:spcPct val="150000"/>
              </a:lnSpc>
            </a:pPr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Learning Rate Scheduling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Decay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 Gradual learning rate reduction.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Step &amp; Exponential Decay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 Specific reductions over time.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These methods optimize training for better model performance.</a:t>
            </a:r>
            <a:endParaRPr lang="en-US" sz="2200">
              <a:latin typeface="Nunito"/>
              <a:cs typeface="Calibri"/>
            </a:endParaRPr>
          </a:p>
        </p:txBody>
      </p:sp>
      <p:pic>
        <p:nvPicPr>
          <p:cNvPr id="3" name="Picture 2" descr="Gradient Descent and its Types - Analytics Vidhya">
            <a:extLst>
              <a:ext uri="{FF2B5EF4-FFF2-40B4-BE49-F238E27FC236}">
                <a16:creationId xmlns:a16="http://schemas.microsoft.com/office/drawing/2014/main" id="{CDA146CF-9354-D0E5-4CDE-78FF6752D6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99" t="52672" r="34332" b="305"/>
          <a:stretch/>
        </p:blipFill>
        <p:spPr>
          <a:xfrm>
            <a:off x="9044153" y="998932"/>
            <a:ext cx="3060591" cy="2051570"/>
          </a:xfrm>
          <a:prstGeom prst="rect">
            <a:avLst/>
          </a:prstGeom>
        </p:spPr>
      </p:pic>
      <p:pic>
        <p:nvPicPr>
          <p:cNvPr id="4" name="Picture 3" descr="Code Adam Optimization Algorithm From Scratch - MachineLearningMastery.com">
            <a:extLst>
              <a:ext uri="{FF2B5EF4-FFF2-40B4-BE49-F238E27FC236}">
                <a16:creationId xmlns:a16="http://schemas.microsoft.com/office/drawing/2014/main" id="{896EAF03-C85A-283E-1962-90A1D6124C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01" t="14979" r="14501" b="6990"/>
          <a:stretch/>
        </p:blipFill>
        <p:spPr>
          <a:xfrm>
            <a:off x="8949558" y="3214851"/>
            <a:ext cx="3048005" cy="287253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8717EE-B7B0-77D2-1907-6C79F0F9CFD7}"/>
              </a:ext>
            </a:extLst>
          </p:cNvPr>
          <p:cNvCxnSpPr/>
          <p:nvPr/>
        </p:nvCxnSpPr>
        <p:spPr>
          <a:xfrm>
            <a:off x="7845972" y="1857703"/>
            <a:ext cx="1418896" cy="13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4196AD-F7EF-4EFC-CD6A-23C9F1E13C0B}"/>
              </a:ext>
            </a:extLst>
          </p:cNvPr>
          <p:cNvCxnSpPr>
            <a:cxnSpLocks/>
          </p:cNvCxnSpPr>
          <p:nvPr/>
        </p:nvCxnSpPr>
        <p:spPr>
          <a:xfrm>
            <a:off x="7735613" y="2414751"/>
            <a:ext cx="1529254" cy="139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94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2026287" y="359531"/>
            <a:ext cx="8141690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Training Deep Learning Models</a:t>
            </a:r>
            <a:endParaRPr lang="en-US" b="1" spc="-3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pic>
        <p:nvPicPr>
          <p:cNvPr id="7" name="Picture 6" descr="A diagram of a machine learning model&#10;&#10;Description automatically generated">
            <a:extLst>
              <a:ext uri="{FF2B5EF4-FFF2-40B4-BE49-F238E27FC236}">
                <a16:creationId xmlns:a16="http://schemas.microsoft.com/office/drawing/2014/main" id="{A40F576B-D60E-21D5-994C-7CD6431B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13" y="1334242"/>
            <a:ext cx="9438290" cy="471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27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2362618" y="521277"/>
            <a:ext cx="7463771" cy="17902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Neural Networks in Practice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309260-8EA2-91F9-6F1B-3B34F92E8926}"/>
              </a:ext>
            </a:extLst>
          </p:cNvPr>
          <p:cNvSpPr txBox="1"/>
          <p:nvPr/>
        </p:nvSpPr>
        <p:spPr>
          <a:xfrm>
            <a:off x="723616" y="1285461"/>
            <a:ext cx="11146219" cy="48268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Deep Learning Frameworks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</a:t>
            </a:r>
            <a:endParaRPr lang="en-US" dirty="0">
              <a:cs typeface="Calibri" panose="020F0502020204030204"/>
            </a:endParaRPr>
          </a:p>
          <a:p>
            <a:pPr marL="457200" lvl="2"/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TensorFlow and </a:t>
            </a:r>
            <a:r>
              <a:rPr lang="en-US" sz="2200" err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PyTorch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are popular frameworks for building and training neural networks.</a:t>
            </a:r>
          </a:p>
          <a:p>
            <a:pPr marL="457200" lvl="2"/>
            <a:endParaRPr lang="en-US" sz="2200" dirty="0">
              <a:solidFill>
                <a:srgbClr val="374151"/>
              </a:solidFill>
              <a:latin typeface="Nunito"/>
              <a:ea typeface="Söhne"/>
              <a:cs typeface="Söhne"/>
            </a:endParaRPr>
          </a:p>
          <a:p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Hardware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</a:t>
            </a:r>
          </a:p>
          <a:p>
            <a:pPr marL="457200" lvl="2"/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GPUs and TPUs accelerate neural network training.</a:t>
            </a:r>
          </a:p>
          <a:p>
            <a:pPr marL="457200" lvl="2"/>
            <a:endParaRPr lang="en-US" sz="2200" dirty="0">
              <a:solidFill>
                <a:srgbClr val="374151"/>
              </a:solidFill>
              <a:latin typeface="Nunito"/>
              <a:ea typeface="Söhne"/>
              <a:cs typeface="Söhne"/>
            </a:endParaRPr>
          </a:p>
          <a:p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Challenges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</a:t>
            </a:r>
          </a:p>
          <a:p>
            <a:pPr marL="457200" lvl="2"/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Data quality, model complexity, overfitting, and interpretability are common challenges.</a:t>
            </a:r>
          </a:p>
          <a:p>
            <a:pPr marL="457200" lvl="2"/>
            <a:endParaRPr lang="en-US" sz="2200" dirty="0">
              <a:solidFill>
                <a:srgbClr val="374151"/>
              </a:solidFill>
              <a:latin typeface="Nunito"/>
              <a:ea typeface="Söhne"/>
              <a:cs typeface="Söhne"/>
            </a:endParaRPr>
          </a:p>
          <a:p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Ethical Considerations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</a:t>
            </a:r>
          </a:p>
          <a:p>
            <a:pPr marL="457200" lvl="2"/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Address bias and fairness, privacy, security, and transparency in neural network applications.</a:t>
            </a:r>
            <a:endParaRPr lang="en-US" sz="2200" dirty="0">
              <a:solidFill>
                <a:srgbClr val="374151"/>
              </a:solidFill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91365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AF0B8B-2FA0-7D88-B529-85CF2FDB866C}"/>
              </a:ext>
            </a:extLst>
          </p:cNvPr>
          <p:cNvSpPr txBox="1"/>
          <p:nvPr/>
        </p:nvSpPr>
        <p:spPr>
          <a:xfrm>
            <a:off x="1191953" y="1374385"/>
            <a:ext cx="1003808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805"/>
              </a:spcBef>
            </a:pPr>
            <a:r>
              <a:rPr lang="en-US" sz="2400" b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cs typeface="Times New Roman" panose="02020603050405020304" pitchFamily="18" charset="0"/>
              </a:rPr>
              <a:t>Name:</a:t>
            </a:r>
          </a:p>
          <a:p>
            <a:pPr marL="12700">
              <a:spcBef>
                <a:spcPts val="805"/>
              </a:spcBef>
            </a:pPr>
            <a:endParaRPr lang="en-US" sz="2400" b="1">
              <a:solidFill>
                <a:schemeClr val="accent1">
                  <a:lumMod val="50000"/>
                </a:schemeClr>
              </a:solidFill>
              <a:latin typeface="Nunito" pitchFamily="2" charset="0"/>
              <a:cs typeface="Times New Roman" panose="02020603050405020304" pitchFamily="18" charset="0"/>
            </a:endParaRPr>
          </a:p>
          <a:p>
            <a:pPr marL="12700">
              <a:spcBef>
                <a:spcPts val="805"/>
              </a:spcBef>
            </a:pPr>
            <a:endParaRPr lang="en-US" sz="2400" b="1">
              <a:solidFill>
                <a:schemeClr val="accent1">
                  <a:lumMod val="50000"/>
                </a:schemeClr>
              </a:solidFill>
              <a:latin typeface="Nunito" pitchFamily="2" charset="0"/>
              <a:cs typeface="Times New Roman" panose="02020603050405020304" pitchFamily="18" charset="0"/>
            </a:endParaRPr>
          </a:p>
          <a:p>
            <a:pPr marL="12700">
              <a:spcBef>
                <a:spcPts val="805"/>
              </a:spcBef>
            </a:pPr>
            <a:r>
              <a:rPr lang="en-US" sz="2400" b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cs typeface="Times New Roman" panose="02020603050405020304" pitchFamily="18" charset="0"/>
              </a:rPr>
              <a:t>Experience:</a:t>
            </a:r>
          </a:p>
          <a:p>
            <a:pPr marL="12700">
              <a:spcBef>
                <a:spcPts val="805"/>
              </a:spcBef>
            </a:pPr>
            <a:endParaRPr lang="en-US" sz="2400" b="1">
              <a:solidFill>
                <a:schemeClr val="accent1">
                  <a:lumMod val="50000"/>
                </a:schemeClr>
              </a:solidFill>
              <a:latin typeface="Nunito" pitchFamily="2" charset="0"/>
              <a:cs typeface="Times New Roman" panose="02020603050405020304" pitchFamily="18" charset="0"/>
            </a:endParaRPr>
          </a:p>
          <a:p>
            <a:pPr marL="12700">
              <a:spcBef>
                <a:spcPts val="805"/>
              </a:spcBef>
            </a:pPr>
            <a:endParaRPr lang="en-US" sz="2400" b="1">
              <a:solidFill>
                <a:schemeClr val="accent1">
                  <a:lumMod val="50000"/>
                </a:schemeClr>
              </a:solidFill>
              <a:latin typeface="Nunito" pitchFamily="2" charset="0"/>
              <a:cs typeface="Times New Roman" panose="02020603050405020304" pitchFamily="18" charset="0"/>
            </a:endParaRPr>
          </a:p>
          <a:p>
            <a:pPr marL="12700">
              <a:spcBef>
                <a:spcPts val="805"/>
              </a:spcBef>
            </a:pPr>
            <a:r>
              <a:rPr lang="en-US" sz="2400" b="1">
                <a:solidFill>
                  <a:schemeClr val="accent1">
                    <a:lumMod val="50000"/>
                  </a:schemeClr>
                </a:solidFill>
                <a:latin typeface="Nunito" pitchFamily="2" charset="0"/>
                <a:cs typeface="Times New Roman" panose="02020603050405020304" pitchFamily="18" charset="0"/>
              </a:rPr>
              <a:t>Proficiency: </a:t>
            </a:r>
          </a:p>
          <a:p>
            <a:pPr marL="12700">
              <a:spcBef>
                <a:spcPts val="805"/>
              </a:spcBef>
            </a:pPr>
            <a:endParaRPr lang="en-US" sz="2400" b="1">
              <a:solidFill>
                <a:schemeClr val="accent1">
                  <a:lumMod val="50000"/>
                </a:schemeClr>
              </a:solidFill>
              <a:latin typeface="Nunito" pitchFamily="2" charset="0"/>
              <a:cs typeface="Times New Roman" panose="02020603050405020304" pitchFamily="18" charset="0"/>
            </a:endParaRPr>
          </a:p>
          <a:p>
            <a:pPr marL="12700">
              <a:spcBef>
                <a:spcPts val="805"/>
              </a:spcBef>
            </a:pPr>
            <a:endParaRPr lang="en-US" sz="24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805"/>
              </a:spcBef>
            </a:pPr>
            <a:endParaRPr lang="en-US" sz="2400" b="1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4738575" y="289965"/>
            <a:ext cx="2714850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 pitchFamily="2" charset="0"/>
                <a:cs typeface="Times New Roman" panose="02020603050405020304" pitchFamily="18" charset="0"/>
              </a:rPr>
              <a:t>Instructor</a:t>
            </a:r>
          </a:p>
        </p:txBody>
      </p:sp>
    </p:spTree>
    <p:extLst>
      <p:ext uri="{BB962C8B-B14F-4D97-AF65-F5344CB8AC3E}">
        <p14:creationId xmlns:p14="http://schemas.microsoft.com/office/powerpoint/2010/main" val="1849454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1858121" y="309607"/>
            <a:ext cx="8756542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Artificial Neural Network (ANN)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309260-8EA2-91F9-6F1B-3B34F92E8926}"/>
              </a:ext>
            </a:extLst>
          </p:cNvPr>
          <p:cNvSpPr txBox="1"/>
          <p:nvPr/>
        </p:nvSpPr>
        <p:spPr>
          <a:xfrm>
            <a:off x="734126" y="1138316"/>
            <a:ext cx="10720551" cy="30970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Setting up a development environment</a:t>
            </a:r>
            <a:endParaRPr lang="en-US" sz="2200" dirty="0">
              <a:latin typeface="Nunito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Choosing a deep learning framework (e.g., TensorFlow)</a:t>
            </a:r>
            <a:endParaRPr lang="en-US" sz="2200" dirty="0">
              <a:latin typeface="Nunito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Load and preprocess data</a:t>
            </a:r>
            <a:endParaRPr lang="en-US" sz="2200" dirty="0">
              <a:latin typeface="Nunito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Constructing a network architecture</a:t>
            </a:r>
            <a:endParaRPr lang="en-US" sz="2200" dirty="0">
              <a:latin typeface="Nunito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Training the model</a:t>
            </a:r>
            <a:endParaRPr lang="en-US" sz="2200" dirty="0">
              <a:latin typeface="Nunito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Metrics and evaluation</a:t>
            </a:r>
            <a:endParaRPr lang="en-US" sz="2200" dirty="0"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241479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149225" y="158327"/>
            <a:ext cx="11899791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Model Evaluation and Hyperparameter Tuning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1B7679-1B00-7FB8-E0F3-3A42A920EBE5}"/>
              </a:ext>
            </a:extLst>
          </p:cNvPr>
          <p:cNvSpPr txBox="1"/>
          <p:nvPr/>
        </p:nvSpPr>
        <p:spPr>
          <a:xfrm>
            <a:off x="976032" y="1116105"/>
            <a:ext cx="10945905" cy="4620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374151"/>
                </a:solidFill>
                <a:latin typeface="Nunito"/>
              </a:rPr>
              <a:t>Metrics for Model Evaluation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:</a:t>
            </a:r>
            <a:endParaRPr lang="en-US" dirty="0"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</a:rPr>
              <a:t>Accuracy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: Overall correct predictions.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</a:rPr>
              <a:t>Precision and Recall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: Balance for imbalanced datasets.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</a:rPr>
              <a:t>F1 Score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: A combination of precision and recall.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</a:rPr>
              <a:t>Confusion Matrix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: Detailed view of model performance.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sz="2200" dirty="0">
              <a:solidFill>
                <a:srgbClr val="374151"/>
              </a:solidFill>
              <a:latin typeface="Nunito"/>
            </a:endParaRP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Validation and Test Datasets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:</a:t>
            </a:r>
            <a:endParaRPr lang="en-US" sz="2200" dirty="0">
              <a:solidFill>
                <a:srgbClr val="374151"/>
              </a:solidFill>
              <a:latin typeface="Nunito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Validation Dataset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: Used for hyperparameter tuning during training.</a:t>
            </a:r>
            <a:endParaRPr lang="en-US" sz="2200" dirty="0">
              <a:latin typeface="Nunito"/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Test Dataset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: Evaluates final model performance on unseen data.</a:t>
            </a:r>
            <a:endParaRPr lang="en-US" sz="2200" dirty="0">
              <a:latin typeface="Nunito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92509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149225" y="158327"/>
            <a:ext cx="11899791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Model Evaluation and Hyperparameter Tuning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1B7679-1B00-7FB8-E0F3-3A42A920EBE5}"/>
              </a:ext>
            </a:extLst>
          </p:cNvPr>
          <p:cNvSpPr txBox="1"/>
          <p:nvPr/>
        </p:nvSpPr>
        <p:spPr>
          <a:xfrm>
            <a:off x="976032" y="1116105"/>
            <a:ext cx="10660155" cy="36048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Hyperparameter Tuning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:</a:t>
            </a:r>
            <a:endParaRPr lang="en-US" sz="2200" dirty="0">
              <a:latin typeface="Nunito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374151"/>
              </a:solidFill>
              <a:latin typeface="Nunito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Hyperparameters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: Manual settings for the model, like learning rate and layer sizes.</a:t>
            </a:r>
            <a:endParaRPr lang="en-US" sz="2200" dirty="0">
              <a:latin typeface="Nunito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Hyperparameter Tuning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: The process of optimizing these settings.</a:t>
            </a:r>
            <a:endParaRPr lang="en-US" sz="2200" dirty="0">
              <a:latin typeface="Nunito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Techniques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: Grid search, random search, and automated tools like </a:t>
            </a:r>
            <a:r>
              <a:rPr lang="en-US" sz="2200" dirty="0" err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Keras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Tuner or </a:t>
            </a:r>
            <a:r>
              <a:rPr lang="en-US" sz="2200" dirty="0" err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GridSearchCV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.</a:t>
            </a:r>
            <a:endParaRPr lang="en-US" sz="2200" dirty="0">
              <a:latin typeface="Nunit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8908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2636931" y="158327"/>
            <a:ext cx="6924380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Regularization Techniques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1B7679-1B00-7FB8-E0F3-3A42A920EBE5}"/>
              </a:ext>
            </a:extLst>
          </p:cNvPr>
          <p:cNvSpPr txBox="1"/>
          <p:nvPr/>
        </p:nvSpPr>
        <p:spPr>
          <a:xfrm>
            <a:off x="976032" y="1116105"/>
            <a:ext cx="10660155" cy="5128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Overfitting and Underfitting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</a:t>
            </a:r>
            <a:endParaRPr lang="en-US" dirty="0">
              <a:cs typeface="Calibri" panose="020F0502020204030204"/>
            </a:endParaRPr>
          </a:p>
          <a:p>
            <a:pPr lvl="2" indent="-45720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Overfitting: Model too complex.</a:t>
            </a:r>
          </a:p>
          <a:p>
            <a:pPr lvl="2" indent="-45720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Underfitting: Model too simple.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L1 and L2 Regularization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</a:t>
            </a:r>
          </a:p>
          <a:p>
            <a:pPr lvl="2" indent="-45720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L1 (Lasso): Encourages sparsity.</a:t>
            </a:r>
          </a:p>
          <a:p>
            <a:pPr lvl="2" indent="-45720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L2 (Ridge): Discourages large weights.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Dropout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</a:t>
            </a:r>
          </a:p>
          <a:p>
            <a:pPr lvl="2" indent="-45720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Randomly deactivates neurons during training.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Batch Normalization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</a:t>
            </a:r>
          </a:p>
          <a:p>
            <a:pPr lvl="2" indent="-45720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Normalizes inputs, stabilizes training.</a:t>
            </a:r>
            <a:endParaRPr lang="en-US" sz="2200" dirty="0">
              <a:latin typeface="Nunit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9523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9D03BB2D-CD52-503A-B59A-F9D3014F1AB4}"/>
              </a:ext>
            </a:extLst>
          </p:cNvPr>
          <p:cNvSpPr txBox="1">
            <a:spLocks/>
          </p:cNvSpPr>
          <p:nvPr/>
        </p:nvSpPr>
        <p:spPr>
          <a:xfrm>
            <a:off x="2973335" y="407229"/>
            <a:ext cx="6244256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Hands-on: Simple 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737A08-D137-FB38-9F03-F4B79E763FA7}"/>
              </a:ext>
            </a:extLst>
          </p:cNvPr>
          <p:cNvSpPr txBox="1"/>
          <p:nvPr/>
        </p:nvSpPr>
        <p:spPr>
          <a:xfrm>
            <a:off x="868597" y="1648184"/>
            <a:ext cx="10720551" cy="1708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Dataset: </a:t>
            </a:r>
            <a:r>
              <a:rPr lang="en-US" sz="2400" b="1" dirty="0">
                <a:solidFill>
                  <a:srgbClr val="FF0000"/>
                </a:solidFill>
                <a:latin typeface="Nunito"/>
                <a:ea typeface="+mn-lt"/>
                <a:cs typeface="+mn-lt"/>
              </a:rPr>
              <a:t>MNIST Dataset (Digit Recognition)</a:t>
            </a:r>
            <a:endParaRPr lang="en-US" sz="2200" dirty="0">
              <a:solidFill>
                <a:srgbClr val="000000"/>
              </a:solidFill>
              <a:latin typeface="Nunito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FF0000"/>
              </a:solidFill>
              <a:latin typeface="Nunito"/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en-US" sz="2400" b="1" dirty="0">
                <a:latin typeface="Nunito"/>
                <a:cs typeface="Calibri"/>
              </a:rPr>
              <a:t>Build a Simple Artificial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2963322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1001528" y="391062"/>
            <a:ext cx="10191207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Convolutional Neural Networks (CNNs)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1CF50-7ED4-E6A1-4F40-048F35EC4155}"/>
              </a:ext>
            </a:extLst>
          </p:cNvPr>
          <p:cNvSpPr txBox="1"/>
          <p:nvPr/>
        </p:nvSpPr>
        <p:spPr>
          <a:xfrm>
            <a:off x="851338" y="1135117"/>
            <a:ext cx="10893971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CNNs are specialized for grid-like data.</a:t>
            </a:r>
            <a:endParaRPr lang="en-US">
              <a:cs typeface="Calibri" panose="020F050202020403020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Ideal for computer vision tasks due to hierarchical feature learning.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>
              <a:solidFill>
                <a:srgbClr val="374151"/>
              </a:solidFill>
              <a:latin typeface="Nunito"/>
              <a:ea typeface="Söhne"/>
              <a:cs typeface="Söhne"/>
            </a:endParaRPr>
          </a:p>
          <a:p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Architecture and Components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Convolutional Layers: Detect features.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Pooling Layers: </a:t>
            </a:r>
            <a:r>
              <a:rPr lang="en-US" sz="2200" err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Downsample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 and focus on essential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Fully Connected Layers: Perform classification tasks.</a:t>
            </a:r>
            <a:endParaRPr lang="en-US" sz="2200">
              <a:latin typeface="Nunito"/>
            </a:endParaRPr>
          </a:p>
        </p:txBody>
      </p:sp>
      <p:pic>
        <p:nvPicPr>
          <p:cNvPr id="4" name="Picture 3" descr="Project Idea | Cat vs Dog Image Classifier using CNN implemented using  Keras - GeeksforGeeks">
            <a:extLst>
              <a:ext uri="{FF2B5EF4-FFF2-40B4-BE49-F238E27FC236}">
                <a16:creationId xmlns:a16="http://schemas.microsoft.com/office/drawing/2014/main" id="{97CE8F69-05B7-3D2C-4192-D06D74955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969" y="3822155"/>
            <a:ext cx="7830206" cy="295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51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1001528" y="391062"/>
            <a:ext cx="10191207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Convolutional Neural Networks (CNNs)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1CF50-7ED4-E6A1-4F40-048F35EC4155}"/>
              </a:ext>
            </a:extLst>
          </p:cNvPr>
          <p:cNvSpPr txBox="1"/>
          <p:nvPr/>
        </p:nvSpPr>
        <p:spPr>
          <a:xfrm>
            <a:off x="882869" y="1324303"/>
            <a:ext cx="10893971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Use Cases in Computer Vision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</a:t>
            </a:r>
          </a:p>
          <a:p>
            <a:endParaRPr lang="en-US" sz="2200">
              <a:solidFill>
                <a:srgbClr val="374151"/>
              </a:solidFill>
              <a:latin typeface="Nunito"/>
              <a:ea typeface="Söhne"/>
              <a:cs typeface="Söhne"/>
            </a:endParaRPr>
          </a:p>
          <a:p>
            <a:pPr marL="914400" lvl="1" indent="-457200">
              <a:buAutoNum type="arabicPeriod"/>
            </a:pP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Image Classification</a:t>
            </a:r>
          </a:p>
          <a:p>
            <a:pPr marL="914400" lvl="1" indent="-457200">
              <a:buAutoNum type="arabicPeriod"/>
            </a:pP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Object Detection</a:t>
            </a:r>
          </a:p>
          <a:p>
            <a:pPr marL="914400" lvl="1" indent="-457200">
              <a:buAutoNum type="arabicPeriod"/>
            </a:pP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Facial Recognition</a:t>
            </a:r>
          </a:p>
          <a:p>
            <a:pPr marL="914400" lvl="1" indent="-457200">
              <a:buAutoNum type="arabicPeriod"/>
            </a:pP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Image Segmentation</a:t>
            </a:r>
          </a:p>
          <a:p>
            <a:pPr marL="914400" lvl="1" indent="-457200">
              <a:buAutoNum type="arabicPeriod"/>
            </a:pP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Image Generation</a:t>
            </a:r>
          </a:p>
          <a:p>
            <a:pPr marL="914400" lvl="1" indent="-457200">
              <a:buAutoNum type="arabicPeriod"/>
            </a:pP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Scene Understanding</a:t>
            </a:r>
          </a:p>
          <a:p>
            <a:pPr marL="914400" lvl="1" indent="-457200">
              <a:buAutoNum type="arabicPeriod"/>
            </a:pP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Visual Question Answering</a:t>
            </a:r>
          </a:p>
          <a:p>
            <a:pPr marL="914400" lvl="1" indent="-457200">
              <a:buAutoNum type="arabicPeriod"/>
            </a:pP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Style Transfer</a:t>
            </a:r>
          </a:p>
          <a:p>
            <a:pPr marL="914400" lvl="1" indent="-457200">
              <a:buAutoNum type="arabicPeriod"/>
            </a:pPr>
            <a:endParaRPr lang="en-US" sz="2200">
              <a:solidFill>
                <a:srgbClr val="374151"/>
              </a:solidFill>
              <a:latin typeface="Nunito"/>
              <a:ea typeface="Söhne"/>
              <a:cs typeface="Söhne"/>
            </a:endParaRPr>
          </a:p>
          <a:p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CNNs automate feature extraction and learning, transforming computer vision applications in various fields.</a:t>
            </a:r>
            <a:endParaRPr lang="en-US" sz="2200"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507509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2362618" y="343765"/>
            <a:ext cx="7463773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Building and Training a CNN</a:t>
            </a:r>
            <a:endParaRPr lang="en-US" b="1" spc="-3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1CF50-7ED4-E6A1-4F40-048F35EC4155}"/>
              </a:ext>
            </a:extLst>
          </p:cNvPr>
          <p:cNvSpPr txBox="1"/>
          <p:nvPr/>
        </p:nvSpPr>
        <p:spPr>
          <a:xfrm>
            <a:off x="935421" y="1098331"/>
            <a:ext cx="9669515" cy="5128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Data Preparation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 Choose a dataset, split into training and testing sets.</a:t>
            </a:r>
            <a:endParaRPr lang="en-US">
              <a:cs typeface="Calibri" panose="020F0502020204030204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Model Architecture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 Design CNN structure with convolutional, pooling, and fully connected layers.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Convolutional Layers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 Specify filters for feature extraction.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Pooling Layers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 Reduce complexity with pooling layers.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Fully Connected Layers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 Add classification/regression layers.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Compilation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 Define loss, optimizer (e.g., Adam), and metrics.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Training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 Train with fit() method, setting epochs and batch size.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Evaluation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 Assess model performance on a test dataset.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b="1">
                <a:solidFill>
                  <a:srgbClr val="374151"/>
                </a:solidFill>
                <a:latin typeface="Nunito"/>
                <a:ea typeface="Söhne"/>
                <a:cs typeface="Söhne"/>
              </a:rPr>
              <a:t>Fine-Tuning</a:t>
            </a:r>
            <a:r>
              <a:rPr lang="en-US" sz="220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 Optimize hyperparameters and architecture if needed.</a:t>
            </a:r>
            <a:endParaRPr lang="en-US" sz="2200">
              <a:latin typeface="Nunit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3232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9D03BB2D-CD52-503A-B59A-F9D3014F1AB4}"/>
              </a:ext>
            </a:extLst>
          </p:cNvPr>
          <p:cNvSpPr txBox="1">
            <a:spLocks/>
          </p:cNvSpPr>
          <p:nvPr/>
        </p:nvSpPr>
        <p:spPr>
          <a:xfrm>
            <a:off x="2973335" y="407229"/>
            <a:ext cx="6244256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Hands-on: CNN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737A08-D137-FB38-9F03-F4B79E763FA7}"/>
              </a:ext>
            </a:extLst>
          </p:cNvPr>
          <p:cNvSpPr txBox="1"/>
          <p:nvPr/>
        </p:nvSpPr>
        <p:spPr>
          <a:xfrm>
            <a:off x="868597" y="1648184"/>
            <a:ext cx="10720551" cy="1708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Dataset: </a:t>
            </a:r>
            <a:r>
              <a:rPr lang="en-US" sz="2400" b="1" dirty="0">
                <a:solidFill>
                  <a:srgbClr val="FF0000"/>
                </a:solidFill>
                <a:latin typeface="Nunito"/>
                <a:ea typeface="+mn-lt"/>
                <a:cs typeface="+mn-lt"/>
              </a:rPr>
              <a:t>CIFAR-10 Dataset</a:t>
            </a:r>
            <a:endParaRPr lang="en-US" sz="2200" dirty="0">
              <a:solidFill>
                <a:srgbClr val="000000"/>
              </a:solidFill>
              <a:latin typeface="Nunito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FF0000"/>
              </a:solidFill>
              <a:latin typeface="Nunito"/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en-US" sz="2400" b="1" dirty="0">
                <a:latin typeface="Nunito"/>
                <a:cs typeface="Calibri"/>
              </a:rPr>
              <a:t>Build a CNN.</a:t>
            </a:r>
          </a:p>
        </p:txBody>
      </p:sp>
    </p:spTree>
    <p:extLst>
      <p:ext uri="{BB962C8B-B14F-4D97-AF65-F5344CB8AC3E}">
        <p14:creationId xmlns:p14="http://schemas.microsoft.com/office/powerpoint/2010/main" val="964807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E094BE-D838-D72B-D901-D29AF469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IN" sz="9600" b="1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  <a:p>
            <a:pPr marL="0" indent="0" algn="ctr">
              <a:buNone/>
            </a:pPr>
            <a:r>
              <a:rPr lang="en-IN" sz="9600" b="1">
                <a:solidFill>
                  <a:schemeClr val="accent1">
                    <a:lumMod val="50000"/>
                  </a:schemeClr>
                </a:solidFill>
                <a:latin typeface="Nunito"/>
              </a:rPr>
              <a:t>Questions ?</a:t>
            </a:r>
            <a:endParaRPr lang="en-IN" sz="9600" b="1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  <a:p>
            <a:endParaRPr lang="en-IN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89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816ED99-C83F-29DD-77C9-C407F911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7" y="1529692"/>
            <a:ext cx="10903788" cy="3151486"/>
          </a:xfrm>
        </p:spPr>
        <p:txBody>
          <a:bodyPr>
            <a:normAutofit/>
          </a:bodyPr>
          <a:lstStyle/>
          <a:p>
            <a:r>
              <a:rPr lang="en-US" sz="2500">
                <a:latin typeface="Times New Roman"/>
                <a:cs typeface="Calibri Light"/>
              </a:rPr>
              <a:t>.</a:t>
            </a:r>
            <a:br>
              <a:rPr lang="en-US" sz="2500">
                <a:latin typeface="Times New Roman"/>
                <a:cs typeface="Calibri Light"/>
              </a:rPr>
            </a:br>
            <a:br>
              <a:rPr lang="en-US" sz="2500">
                <a:latin typeface="Times New Roman"/>
                <a:cs typeface="Calibri Light"/>
              </a:rPr>
            </a:br>
            <a:endParaRPr lang="en-US" sz="2500">
              <a:latin typeface="Times New Roman"/>
              <a:cs typeface="Calibri Light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2600267" y="478277"/>
            <a:ext cx="6552148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Deep Learning Roadmap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F120AC-CEA3-E6FB-1F60-5853288C1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857057"/>
              </p:ext>
            </p:extLst>
          </p:nvPr>
        </p:nvGraphicFramePr>
        <p:xfrm>
          <a:off x="636917" y="1908063"/>
          <a:ext cx="11047605" cy="3188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604">
                  <a:extLst>
                    <a:ext uri="{9D8B030D-6E8A-4147-A177-3AD203B41FA5}">
                      <a16:colId xmlns:a16="http://schemas.microsoft.com/office/drawing/2014/main" val="3643555966"/>
                    </a:ext>
                  </a:extLst>
                </a:gridCol>
                <a:gridCol w="7484012">
                  <a:extLst>
                    <a:ext uri="{9D8B030D-6E8A-4147-A177-3AD203B41FA5}">
                      <a16:colId xmlns:a16="http://schemas.microsoft.com/office/drawing/2014/main" val="3139361016"/>
                    </a:ext>
                  </a:extLst>
                </a:gridCol>
                <a:gridCol w="1659989">
                  <a:extLst>
                    <a:ext uri="{9D8B030D-6E8A-4147-A177-3AD203B41FA5}">
                      <a16:colId xmlns:a16="http://schemas.microsoft.com/office/drawing/2014/main" val="3266064633"/>
                    </a:ext>
                  </a:extLst>
                </a:gridCol>
              </a:tblGrid>
              <a:tr h="113511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Nunito"/>
                        </a:rPr>
                        <a:t>Day </a:t>
                      </a:r>
                      <a:endParaRPr lang="en-US" sz="2800" b="1">
                        <a:latin typeface="Nuni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Nunito"/>
                        </a:rPr>
                        <a:t>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Nunito"/>
                        </a:rPr>
                        <a:t>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043210"/>
                  </a:ext>
                </a:extLst>
              </a:tr>
              <a:tr h="102651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Nunito"/>
                        </a:rPr>
                        <a:t>Day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kern="1200" noProof="0" dirty="0">
                          <a:solidFill>
                            <a:schemeClr val="dk1"/>
                          </a:solidFill>
                          <a:latin typeface="Nunito"/>
                          <a:ea typeface="+mn-ea"/>
                          <a:cs typeface="+mn-cs"/>
                        </a:rPr>
                        <a:t>Introduction to Deep Learning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Nunit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Nunito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492955"/>
                  </a:ext>
                </a:extLst>
              </a:tr>
              <a:tr h="102651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Nunito"/>
                        </a:rPr>
                        <a:t>Day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kern="1200" noProof="0" dirty="0">
                          <a:solidFill>
                            <a:schemeClr val="dk1"/>
                          </a:solidFill>
                          <a:latin typeface="Nunito"/>
                          <a:ea typeface="+mn-ea"/>
                          <a:cs typeface="+mn-cs"/>
                        </a:rPr>
                        <a:t>Deep Learning Architectures &amp; Training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Nunit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Nunito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791285"/>
                  </a:ext>
                </a:extLst>
              </a:tr>
            </a:tbl>
          </a:graphicData>
        </a:graphic>
      </p:graphicFrame>
      <p:pic>
        <p:nvPicPr>
          <p:cNvPr id="10" name="Picture 9" descr="Machine Learning Development Firm - Machine Learning Logo Png is a free  transparent backg… | Learning logo, Learning and development, Machine  learning deep learning">
            <a:extLst>
              <a:ext uri="{FF2B5EF4-FFF2-40B4-BE49-F238E27FC236}">
                <a16:creationId xmlns:a16="http://schemas.microsoft.com/office/drawing/2014/main" id="{7D977236-289C-8F87-9D4E-6ED1AEA56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255" y="285093"/>
            <a:ext cx="1513490" cy="138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30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E094BE-D838-D72B-D901-D29AF469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IN" sz="9600" b="1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  <a:p>
            <a:pPr marL="0" indent="0" algn="ctr">
              <a:buNone/>
            </a:pPr>
            <a:r>
              <a:rPr lang="en-IN" sz="9600" b="1">
                <a:solidFill>
                  <a:schemeClr val="accent1">
                    <a:lumMod val="50000"/>
                  </a:schemeClr>
                </a:solidFill>
                <a:latin typeface="Nunito"/>
              </a:rPr>
              <a:t>Thank You !</a:t>
            </a:r>
          </a:p>
          <a:p>
            <a:endParaRPr lang="en-IN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64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4096824" y="359531"/>
            <a:ext cx="3979594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Day 1: Agenda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1CF50-7ED4-E6A1-4F40-048F35EC4155}"/>
              </a:ext>
            </a:extLst>
          </p:cNvPr>
          <p:cNvSpPr txBox="1"/>
          <p:nvPr/>
        </p:nvSpPr>
        <p:spPr>
          <a:xfrm>
            <a:off x="1466193" y="1224455"/>
            <a:ext cx="8592206" cy="46000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Overview of Artificial Neural Networks (ANNs)</a:t>
            </a:r>
            <a:endParaRPr lang="en-US" dirty="0">
              <a:latin typeface="Nunito"/>
              <a:ea typeface="Calibri" panose="020F0502020204030204"/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Neural Network Basics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Model Representation in Deep Learning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Deep Learning Applications</a:t>
            </a:r>
          </a:p>
          <a:p>
            <a:pPr marL="342900" indent="-34290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cs typeface="Arial"/>
              </a:rPr>
              <a:t>Training Deep Learning Models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Building a Simple Artificial Neural Network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Practical Example and Hands-On: ANN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Convolutional Neural Networks (CNNs)</a:t>
            </a:r>
          </a:p>
          <a:p>
            <a:pPr marL="342900" indent="-34290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cs typeface="Arial"/>
              </a:rPr>
              <a:t>Practical Example and Hands-On: CNN</a:t>
            </a:r>
          </a:p>
        </p:txBody>
      </p:sp>
    </p:spTree>
    <p:extLst>
      <p:ext uri="{BB962C8B-B14F-4D97-AF65-F5344CB8AC3E}">
        <p14:creationId xmlns:p14="http://schemas.microsoft.com/office/powerpoint/2010/main" val="77811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1779293" y="391350"/>
            <a:ext cx="7905207" cy="63857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Introduction to Deep Learning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1CF50-7ED4-E6A1-4F40-048F35EC4155}"/>
              </a:ext>
            </a:extLst>
          </p:cNvPr>
          <p:cNvSpPr txBox="1"/>
          <p:nvPr/>
        </p:nvSpPr>
        <p:spPr>
          <a:xfrm>
            <a:off x="688428" y="1487214"/>
            <a:ext cx="10815143" cy="4112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Subset of machine learning using neural networks to learn from data.</a:t>
            </a:r>
            <a:endParaRPr lang="en-US" sz="2200" dirty="0">
              <a:solidFill>
                <a:srgbClr val="000000"/>
              </a:solidFill>
              <a:latin typeface="Nunito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374151"/>
              </a:solidFill>
              <a:latin typeface="Nunito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Why Deep Learning Matters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:</a:t>
            </a:r>
            <a:endParaRPr lang="en-US" sz="2200" dirty="0">
              <a:latin typeface="Nunito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Accuracy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: Achieves state-of-the-art results in complex tasks.</a:t>
            </a:r>
            <a:endParaRPr lang="en-US" sz="2200" dirty="0">
              <a:latin typeface="Nunito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Versatility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: Applicable to various domains.</a:t>
            </a:r>
            <a:endParaRPr lang="en-US" sz="2200" dirty="0">
              <a:latin typeface="Nunito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Automation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: Automates tasks, saving time and resources.</a:t>
            </a:r>
            <a:endParaRPr lang="en-US" sz="2200" dirty="0">
              <a:latin typeface="Nunito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Innovation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: Drives research breakthroughs.</a:t>
            </a:r>
            <a:endParaRPr lang="en-US" sz="2200" dirty="0">
              <a:latin typeface="Nunito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Economic Impact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: Enhances productivity and creates new opportunities.</a:t>
            </a:r>
            <a:endParaRPr lang="en-US" sz="2200" dirty="0"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26987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1600617" y="454124"/>
            <a:ext cx="8993027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Artificial Neural Networks (ANNs)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1CF50-7ED4-E6A1-4F40-048F35EC4155}"/>
              </a:ext>
            </a:extLst>
          </p:cNvPr>
          <p:cNvSpPr txBox="1"/>
          <p:nvPr/>
        </p:nvSpPr>
        <p:spPr>
          <a:xfrm>
            <a:off x="867104" y="1481958"/>
            <a:ext cx="10452536" cy="4451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Introduction to ANNs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:</a:t>
            </a:r>
            <a:endParaRPr lang="en-US" sz="2200" dirty="0">
              <a:latin typeface="Nunito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Computational models inspired by the human brain.</a:t>
            </a:r>
            <a:endParaRPr lang="en-US" sz="2200" dirty="0">
              <a:latin typeface="Nunito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Consist of interconnected nodes for data processing and predictions.</a:t>
            </a:r>
            <a:endParaRPr lang="en-US" sz="2200" dirty="0">
              <a:latin typeface="Nunito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Used in machine learning and deep learning.</a:t>
            </a:r>
            <a:endParaRPr lang="en-US" sz="2200" dirty="0">
              <a:solidFill>
                <a:srgbClr val="000000"/>
              </a:solidFill>
              <a:latin typeface="Nunito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2200" b="1" dirty="0">
              <a:solidFill>
                <a:srgbClr val="374151"/>
              </a:solidFill>
              <a:latin typeface="Nunito"/>
              <a:ea typeface="+mn-lt"/>
              <a:cs typeface="+mn-lt"/>
            </a:endParaRPr>
          </a:p>
          <a:p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Historical Background: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200" dirty="0" err="1">
                <a:solidFill>
                  <a:srgbClr val="374151"/>
                </a:solidFill>
                <a:latin typeface="Nunito"/>
                <a:ea typeface="+mn-lt"/>
                <a:cs typeface="+mn-lt"/>
              </a:rPr>
              <a:t>Perceptrons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(1950s): Early neural network model for binary classification.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Backpropagation (1980s): Algorithm enabling training of multi-layer neural networks.</a:t>
            </a:r>
          </a:p>
        </p:txBody>
      </p:sp>
    </p:spTree>
    <p:extLst>
      <p:ext uri="{BB962C8B-B14F-4D97-AF65-F5344CB8AC3E}">
        <p14:creationId xmlns:p14="http://schemas.microsoft.com/office/powerpoint/2010/main" val="79253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1232755" y="438358"/>
            <a:ext cx="9718240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Comparison with Biological Neurons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1CF50-7ED4-E6A1-4F40-048F35EC4155}"/>
              </a:ext>
            </a:extLst>
          </p:cNvPr>
          <p:cNvSpPr txBox="1"/>
          <p:nvPr/>
        </p:nvSpPr>
        <p:spPr>
          <a:xfrm>
            <a:off x="441435" y="1292772"/>
            <a:ext cx="6589985" cy="51178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Computational models inspired by the human brain.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ANNs are simplified models inspired by biological neurons.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Biological neurons are more complex, communicate differently, and adapt through synaptic plasticity.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ANNs use mathematical algorithms and structured connections, lacking the parallelism and complexity of biological brains.</a:t>
            </a:r>
          </a:p>
        </p:txBody>
      </p:sp>
      <p:pic>
        <p:nvPicPr>
          <p:cNvPr id="3" name="Picture 2" descr="A diagram of a neuron&#10;&#10;Description automatically generated">
            <a:extLst>
              <a:ext uri="{FF2B5EF4-FFF2-40B4-BE49-F238E27FC236}">
                <a16:creationId xmlns:a16="http://schemas.microsoft.com/office/drawing/2014/main" id="{7F792854-7C8B-30BC-C1F6-29ED913E4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243" y="1292772"/>
            <a:ext cx="5077388" cy="474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2977472" y="343765"/>
            <a:ext cx="6234061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Neural Network Basics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1CF50-7ED4-E6A1-4F40-048F35EC4155}"/>
              </a:ext>
            </a:extLst>
          </p:cNvPr>
          <p:cNvSpPr txBox="1"/>
          <p:nvPr/>
        </p:nvSpPr>
        <p:spPr>
          <a:xfrm>
            <a:off x="562304" y="1308538"/>
            <a:ext cx="10720550" cy="5128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Components of a Neural Network: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374151"/>
              </a:solidFill>
              <a:latin typeface="Nunito"/>
              <a:ea typeface="Söhne"/>
              <a:cs typeface="Söhn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Neurons (Nodes)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 Basic processing units that receive inputs and produce outputs.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374151"/>
              </a:solidFill>
              <a:latin typeface="Nunito"/>
              <a:ea typeface="Söhne"/>
              <a:cs typeface="Söhn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Weights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 Connection strengths that are learned during training.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374151"/>
              </a:solidFill>
              <a:latin typeface="Nunito"/>
              <a:ea typeface="Söhne"/>
              <a:cs typeface="Söhn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Biases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 Parameters for shift and flexibility in modeling.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374151"/>
              </a:solidFill>
              <a:latin typeface="Nunito"/>
              <a:ea typeface="Söhne"/>
              <a:cs typeface="Söhne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Layers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Söhne"/>
                <a:cs typeface="Söhne"/>
              </a:rPr>
              <a:t>: Organized groups of neurons, including input, hidden, and output layers.</a:t>
            </a:r>
            <a:endParaRPr lang="en-US" sz="2200" dirty="0">
              <a:solidFill>
                <a:srgbClr val="374151"/>
              </a:solidFill>
              <a:latin typeface="Nunit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060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2977472" y="343765"/>
            <a:ext cx="6234061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Neural Network Basics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 descr="Weights and Bias in a Neural Network | Towards Data Science">
            <a:extLst>
              <a:ext uri="{FF2B5EF4-FFF2-40B4-BE49-F238E27FC236}">
                <a16:creationId xmlns:a16="http://schemas.microsoft.com/office/drawing/2014/main" id="{C8B55B32-6015-9DBA-EA54-362A490DF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66" y="1047451"/>
            <a:ext cx="10631211" cy="5398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45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30</Slides>
  <Notes>5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Office Theme</vt:lpstr>
      <vt:lpstr>PowerPoint Presentation</vt:lpstr>
      <vt:lpstr>PowerPoint Presentation</vt:lpstr>
      <vt:lpstr>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Aayush Shah</dc:creator>
  <cp:revision>1666</cp:revision>
  <dcterms:created xsi:type="dcterms:W3CDTF">2020-12-23T13:36:00Z</dcterms:created>
  <dcterms:modified xsi:type="dcterms:W3CDTF">2024-02-22T13:07:34Z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0B547D39C558497AB25C6414A889D07D</vt:lpwstr>
  </property>
  <property fmtid="{D5CDD505-2E9C-101B-9397-08002B2CF9AE}" pid="3" name="KSOProductBuildVer">
    <vt:lpwstr>1033-11.2.0.11306</vt:lpwstr>
  </property>
</Properties>
</file>