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2" r:id="rId2"/>
    <p:sldId id="285" r:id="rId3"/>
    <p:sldId id="279" r:id="rId4"/>
    <p:sldId id="283" r:id="rId5"/>
    <p:sldId id="273" r:id="rId6"/>
  </p:sldIdLst>
  <p:sldSz cx="9144000" cy="5143500" type="screen16x9"/>
  <p:notesSz cx="9144000" cy="6858000"/>
  <p:embeddedFontLst>
    <p:embeddedFont>
      <p:font typeface="나눔고딕" panose="020D0604000000000000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서울남산 장체B" panose="020B0600000101010101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unwoo Kim" initials="GK" lastIdx="1" clrIdx="0">
    <p:extLst>
      <p:ext uri="{19B8F6BF-5375-455C-9EA6-DF929625EA0E}">
        <p15:presenceInfo xmlns:p15="http://schemas.microsoft.com/office/powerpoint/2012/main" userId="e581afde1b93eb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80" d="100"/>
          <a:sy n="80" d="100"/>
        </p:scale>
        <p:origin x="108" y="1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50D0-566B-4B36-BE3B-3B4C300C943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5DEC-5F24-464E-B744-5CE4DD820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239912" y="1635646"/>
            <a:ext cx="2664176" cy="1936380"/>
            <a:chOff x="1025666" y="0"/>
            <a:chExt cx="2160000" cy="2234036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174528"/>
              <a:ext cx="2160000" cy="2059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주차 연구과제</a:t>
              </a:r>
              <a:endPara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근전도란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 algn="ctr"/>
              <a:endPara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14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전자및정보공학과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        </a:t>
              </a:r>
              <a:r>
                <a:rPr lang="ko-KR" altLang="en-US" sz="14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김근우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39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C9A4F1-318E-479D-B699-CDD95DB874F6}"/>
              </a:ext>
            </a:extLst>
          </p:cNvPr>
          <p:cNvSpPr/>
          <p:nvPr/>
        </p:nvSpPr>
        <p:spPr>
          <a:xfrm>
            <a:off x="251520" y="1995686"/>
            <a:ext cx="8568952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880CCE-A867-4328-959A-7A91A9DCA927}"/>
              </a:ext>
            </a:extLst>
          </p:cNvPr>
          <p:cNvGrpSpPr/>
          <p:nvPr/>
        </p:nvGrpSpPr>
        <p:grpSpPr>
          <a:xfrm>
            <a:off x="251520" y="-12700"/>
            <a:ext cx="3096344" cy="555526"/>
            <a:chOff x="251520" y="0"/>
            <a:chExt cx="3096344" cy="5555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BB7805-6035-4681-AE0C-E7C5BD1D8CE6}"/>
                </a:ext>
              </a:extLst>
            </p:cNvPr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159BD7-4004-4F65-A094-CF217541EF4F}"/>
                </a:ext>
              </a:extLst>
            </p:cNvPr>
            <p:cNvGrpSpPr/>
            <p:nvPr/>
          </p:nvGrpSpPr>
          <p:grpSpPr>
            <a:xfrm>
              <a:off x="323528" y="46931"/>
              <a:ext cx="2808311" cy="461665"/>
              <a:chOff x="323528" y="93097"/>
              <a:chExt cx="2808311" cy="46166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5E9F80-728E-474C-AAA6-4E5914280524}"/>
                  </a:ext>
                </a:extLst>
              </p:cNvPr>
              <p:cNvSpPr/>
              <p:nvPr/>
            </p:nvSpPr>
            <p:spPr>
              <a:xfrm>
                <a:off x="864964" y="154652"/>
                <a:ext cx="226687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근전도란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C2EA46-F206-45AB-B316-0A5B5B0C7DAE}"/>
                  </a:ext>
                </a:extLst>
              </p:cNvPr>
              <p:cNvSpPr/>
              <p:nvPr/>
            </p:nvSpPr>
            <p:spPr>
              <a:xfrm>
                <a:off x="323528" y="93097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00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8A2CC6-375A-4D98-AB9B-FB3D19F0659E}"/>
              </a:ext>
            </a:extLst>
          </p:cNvPr>
          <p:cNvSpPr txBox="1"/>
          <p:nvPr/>
        </p:nvSpPr>
        <p:spPr>
          <a:xfrm>
            <a:off x="-540568" y="2139702"/>
            <a:ext cx="9289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>
              <a:spcBef>
                <a:spcPts val="12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근전도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Electromyopraphy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EMG)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란 근육의 운동수축으로 인해 발생하는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전류 및 안정시의 이상 전류를 기록하는 것이다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근전도는 근육의 기능적 이상여부를 진단할 수 있어 의학연구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재활 의학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스포츠과학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인간공학 등의 분야에 널리 활용할 수 있다는 장점이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1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92408D-1EA2-4C34-9E0C-ABA220B1E6A2}"/>
              </a:ext>
            </a:extLst>
          </p:cNvPr>
          <p:cNvSpPr/>
          <p:nvPr/>
        </p:nvSpPr>
        <p:spPr>
          <a:xfrm>
            <a:off x="251520" y="1419622"/>
            <a:ext cx="8650826" cy="25922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880CCE-A867-4328-959A-7A91A9DCA927}"/>
              </a:ext>
            </a:extLst>
          </p:cNvPr>
          <p:cNvGrpSpPr/>
          <p:nvPr/>
        </p:nvGrpSpPr>
        <p:grpSpPr>
          <a:xfrm>
            <a:off x="251520" y="-12700"/>
            <a:ext cx="3096344" cy="555526"/>
            <a:chOff x="251520" y="0"/>
            <a:chExt cx="3096344" cy="5555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BB7805-6035-4681-AE0C-E7C5BD1D8CE6}"/>
                </a:ext>
              </a:extLst>
            </p:cNvPr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159BD7-4004-4F65-A094-CF217541EF4F}"/>
                </a:ext>
              </a:extLst>
            </p:cNvPr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5E9F80-728E-474C-AAA6-4E5914280524}"/>
                  </a:ext>
                </a:extLst>
              </p:cNvPr>
              <p:cNvSpPr/>
              <p:nvPr/>
            </p:nvSpPr>
            <p:spPr>
              <a:xfrm>
                <a:off x="864965" y="154652"/>
                <a:ext cx="21602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근전도의 측정방법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C2EA46-F206-45AB-B316-0A5B5B0C7DAE}"/>
                  </a:ext>
                </a:extLst>
              </p:cNvPr>
              <p:cNvSpPr/>
              <p:nvPr/>
            </p:nvSpPr>
            <p:spPr>
              <a:xfrm>
                <a:off x="323528" y="93097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01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1902CD-C900-47F4-B6DF-CBF109EA03F4}"/>
              </a:ext>
            </a:extLst>
          </p:cNvPr>
          <p:cNvSpPr txBox="1"/>
          <p:nvPr/>
        </p:nvSpPr>
        <p:spPr>
          <a:xfrm>
            <a:off x="0" y="1639062"/>
            <a:ext cx="8280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>
              <a:spcBef>
                <a:spcPts val="12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근전도의 측정방법은 크게 표면전극법과 바늘전극법이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표면전극법은 인체 피부 표면에 전극을 부착하여 전위를 인도하는 방식으로 근전도를 측정하며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바늘전극법은 침상전극을 근육에 꽂아 넣고 근육 내의 한 지점에 생긴 활동전위를 이끌어내어 운동단위의 활동을 검출 방식이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marL="914400" rtl="0">
              <a:spcBef>
                <a:spcPts val="12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연구에서는 표면 전극법만 이용할 예정이라 표면 전극법에 대해 좀 더 알아보자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4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880CCE-A867-4328-959A-7A91A9DCA927}"/>
              </a:ext>
            </a:extLst>
          </p:cNvPr>
          <p:cNvGrpSpPr/>
          <p:nvPr/>
        </p:nvGrpSpPr>
        <p:grpSpPr>
          <a:xfrm>
            <a:off x="251520" y="-12700"/>
            <a:ext cx="3096344" cy="555526"/>
            <a:chOff x="251520" y="0"/>
            <a:chExt cx="3096344" cy="5555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BB7805-6035-4681-AE0C-E7C5BD1D8CE6}"/>
                </a:ext>
              </a:extLst>
            </p:cNvPr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159BD7-4004-4F65-A094-CF217541EF4F}"/>
                </a:ext>
              </a:extLst>
            </p:cNvPr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5E9F80-728E-474C-AAA6-4E5914280524}"/>
                  </a:ext>
                </a:extLst>
              </p:cNvPr>
              <p:cNvSpPr/>
              <p:nvPr/>
            </p:nvSpPr>
            <p:spPr>
              <a:xfrm>
                <a:off x="864965" y="154652"/>
                <a:ext cx="21602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표면 </a:t>
                </a:r>
                <a:r>
                  <a:rPr lang="ko-KR" altLang="en-US" sz="2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전극법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C2EA46-F206-45AB-B316-0A5B5B0C7DAE}"/>
                  </a:ext>
                </a:extLst>
              </p:cNvPr>
              <p:cNvSpPr/>
              <p:nvPr/>
            </p:nvSpPr>
            <p:spPr>
              <a:xfrm>
                <a:off x="323528" y="93097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01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FB63D4-5B3C-49FA-AFFA-4D1E0D03FD8D}"/>
              </a:ext>
            </a:extLst>
          </p:cNvPr>
          <p:cNvSpPr/>
          <p:nvPr/>
        </p:nvSpPr>
        <p:spPr>
          <a:xfrm>
            <a:off x="1332211" y="699543"/>
            <a:ext cx="6634602" cy="41467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544C6-F6F6-40A6-86B1-616728BA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7522"/>
            <a:ext cx="3913450" cy="15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92B599-6B1B-45AA-820C-387D9F24EA32}"/>
              </a:ext>
            </a:extLst>
          </p:cNvPr>
          <p:cNvSpPr txBox="1"/>
          <p:nvPr/>
        </p:nvSpPr>
        <p:spPr>
          <a:xfrm>
            <a:off x="696077" y="2861816"/>
            <a:ext cx="60486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>
              <a:spcBef>
                <a:spcPts val="120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 사진은 표면 근전도를 측정하는 모습과 근전도 신호를 보여주는 사진이다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신체에서 발생되는 근전도 신호는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μV~mV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사이의 전압을 지니며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150Hz ~ 450Hz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유효 주파수 범위를 지닌다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 미세한 값이라 측정에 어려움을 겪을 가능성이 높아 유의해야한다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85330" y="1635646"/>
            <a:ext cx="2173340" cy="1872208"/>
            <a:chOff x="1012326" y="0"/>
            <a:chExt cx="217334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2326" y="849193"/>
              <a:ext cx="2160000" cy="461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25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155</Words>
  <Application>Microsoft Office PowerPoint</Application>
  <PresentationFormat>화면 슬라이드 쇼(16:9)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나눔고딕</vt:lpstr>
      <vt:lpstr>맑은 고딕</vt:lpstr>
      <vt:lpstr>서울남산 장체B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Geunwoo Kim</cp:lastModifiedBy>
  <cp:revision>110</cp:revision>
  <dcterms:created xsi:type="dcterms:W3CDTF">2017-06-01T00:33:53Z</dcterms:created>
  <dcterms:modified xsi:type="dcterms:W3CDTF">2020-08-29T12:58:54Z</dcterms:modified>
</cp:coreProperties>
</file>