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8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2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9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0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2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0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3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6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A3681-DC86-4C42-BA1D-57F9FC92D4D3}" type="datetimeFigureOut">
              <a:rPr lang="zh-CN" altLang="en-US" smtClean="0"/>
              <a:t>2012/5/3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DCC1-C930-4959-9E74-3362AEA86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9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095555" y="536588"/>
            <a:ext cx="316891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教学平台的整体架构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64451" y="1618263"/>
            <a:ext cx="223224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开发套件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63888" y="2852936"/>
            <a:ext cx="223224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开源网站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64451" y="3861048"/>
            <a:ext cx="223224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指导手册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64451" y="5013176"/>
            <a:ext cx="22322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4680012" y="1184660"/>
            <a:ext cx="563" cy="4336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7" idx="0"/>
          </p:cNvCxnSpPr>
          <p:nvPr/>
        </p:nvCxnSpPr>
        <p:spPr>
          <a:xfrm flipH="1">
            <a:off x="4680012" y="2266335"/>
            <a:ext cx="563" cy="586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>
            <a:off x="4680575" y="45091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>
            <a:off x="4680012" y="3501008"/>
            <a:ext cx="563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217849" y="375223"/>
            <a:ext cx="8746639" cy="599361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572000" y="3583238"/>
            <a:ext cx="2880320" cy="8831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开发套件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76056" y="1033680"/>
            <a:ext cx="2880320" cy="8831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源站点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576" y="2786894"/>
            <a:ext cx="2880320" cy="8831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指导手册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443711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静蕾简体" pitchFamily="2" charset="-122"/>
                <a:ea typeface="方正静蕾简体" pitchFamily="2" charset="-122"/>
              </a:rPr>
              <a:t>STM8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静蕾简体" pitchFamily="2" charset="-122"/>
                <a:ea typeface="方正静蕾简体" pitchFamily="2" charset="-122"/>
              </a:rPr>
              <a:t>教学平台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静蕾简体" pitchFamily="2" charset="-122"/>
              <a:ea typeface="方正静蕾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3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laser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laser</dc:creator>
  <cp:lastModifiedBy>laser</cp:lastModifiedBy>
  <cp:revision>7</cp:revision>
  <dcterms:created xsi:type="dcterms:W3CDTF">2012-05-02T13:51:44Z</dcterms:created>
  <dcterms:modified xsi:type="dcterms:W3CDTF">2012-05-03T05:27:58Z</dcterms:modified>
</cp:coreProperties>
</file>