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6727281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672728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Hero Game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Vedant 2020260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Used: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587825" y="1211350"/>
            <a:ext cx="80733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Facade: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Majorly facade design pattern is followed, to identify a simple way to realize relationships between </a:t>
            </a:r>
            <a:r>
              <a:rPr lang="en" sz="1600"/>
              <a:t>different</a:t>
            </a:r>
            <a:r>
              <a:rPr lang="en" sz="1600"/>
              <a:t> entities.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Template: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 used which defines the skeleton of an algorithm in an operation, deferring some steps to  subclasses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Proxy pattern: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To ensure safe login and an interface to save passwords, proxy design  pattern is used.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Implementations</a:t>
            </a:r>
            <a:r>
              <a:rPr lang="en"/>
              <a:t>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87825" y="743975"/>
            <a:ext cx="80733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collision between the hero and obstacle game method spawns another thread, to detect collision.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Variable which are used by more than one thread are made thread safe, by using synchronized blocks.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logging for </a:t>
            </a:r>
            <a:r>
              <a:rPr lang="en" sz="1600"/>
              <a:t>the</a:t>
            </a:r>
            <a:r>
              <a:rPr lang="en" sz="1600"/>
              <a:t> first time, are required to create an account, the password provided by the user is saved Serializable. Deserialize is used when the user tries to login.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settings, certain options are </a:t>
            </a:r>
            <a:r>
              <a:rPr lang="en" sz="1600"/>
              <a:t>available</a:t>
            </a:r>
            <a:r>
              <a:rPr lang="en" sz="1600"/>
              <a:t> some of them are toggling game sound, toggling saving game.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an option to give </a:t>
            </a:r>
            <a:r>
              <a:rPr lang="en" sz="1600"/>
              <a:t>feedback</a:t>
            </a:r>
            <a:r>
              <a:rPr lang="en" sz="1600"/>
              <a:t> for </a:t>
            </a:r>
            <a:r>
              <a:rPr lang="en" sz="1600"/>
              <a:t>the</a:t>
            </a:r>
            <a:r>
              <a:rPr lang="en" sz="1600"/>
              <a:t> game through mail.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Efforts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Vatsal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Hero Animation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About the Game</a:t>
            </a:r>
            <a:endParaRPr sz="16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Vedant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Player Login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Serialization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Settings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Home Page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Statistics of the player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297" y="1602675"/>
            <a:ext cx="6453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 player login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Feedback Handler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Sound/Music toggle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