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2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047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9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8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9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9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8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1330-3C45-471C-A558-5514812E20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ADEE-6C43-4974-8416-2B6D870E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3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1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Showcase skills learned throughout class</a:t>
            </a:r>
          </a:p>
          <a:p>
            <a:endParaRPr lang="en-US" dirty="0"/>
          </a:p>
          <a:p>
            <a:r>
              <a:rPr lang="en-US" dirty="0" smtClean="0"/>
              <a:t>Use Foursquare API</a:t>
            </a:r>
          </a:p>
          <a:p>
            <a:endParaRPr lang="en-US" dirty="0"/>
          </a:p>
          <a:p>
            <a:r>
              <a:rPr lang="en-US" dirty="0" smtClean="0"/>
              <a:t>Determine the optimal neighborhood in Manhattan to open a new Mexican 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9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data sources used in this iteration of the project</a:t>
            </a:r>
          </a:p>
          <a:p>
            <a:pPr lvl="1"/>
            <a:r>
              <a:rPr lang="en-US" dirty="0" smtClean="0"/>
              <a:t>Population of each Manhattan neighborhood</a:t>
            </a:r>
          </a:p>
          <a:p>
            <a:pPr lvl="1"/>
            <a:r>
              <a:rPr lang="en-US" dirty="0" smtClean="0"/>
              <a:t>Amount of adults under 30 in each neighborhood</a:t>
            </a:r>
          </a:p>
          <a:p>
            <a:pPr lvl="1"/>
            <a:r>
              <a:rPr lang="en-US" dirty="0" smtClean="0"/>
              <a:t>Typical commercial rent in each neighborhood</a:t>
            </a:r>
          </a:p>
          <a:p>
            <a:pPr lvl="1"/>
            <a:r>
              <a:rPr lang="en-US" dirty="0" smtClean="0"/>
              <a:t>Number of competing restaurants within walking distance</a:t>
            </a:r>
          </a:p>
          <a:p>
            <a:pPr lvl="1"/>
            <a:endParaRPr lang="en-US" dirty="0"/>
          </a:p>
          <a:p>
            <a:r>
              <a:rPr lang="en-US" dirty="0" smtClean="0"/>
              <a:t>Data sources identified to be used in future iterations</a:t>
            </a:r>
          </a:p>
          <a:p>
            <a:pPr lvl="1"/>
            <a:r>
              <a:rPr lang="en-US" dirty="0" smtClean="0"/>
              <a:t>Survey of adults and their propensity to eat out</a:t>
            </a:r>
          </a:p>
        </p:txBody>
      </p:sp>
    </p:spTree>
    <p:extLst>
      <p:ext uri="{BB962C8B-B14F-4D97-AF65-F5344CB8AC3E}">
        <p14:creationId xmlns:p14="http://schemas.microsoft.com/office/powerpoint/2010/main" val="315201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n-US" dirty="0" smtClean="0"/>
              <a:t>Used amount of adults in each neighborhood and neighborhood population to determine average amount of adults under 30</a:t>
            </a:r>
          </a:p>
          <a:p>
            <a:endParaRPr lang="en-US" dirty="0"/>
          </a:p>
          <a:p>
            <a:r>
              <a:rPr lang="en-US" dirty="0" smtClean="0"/>
              <a:t>Use Foursquare API to loop through each data frame row and determine how many restaurants in the </a:t>
            </a:r>
            <a:r>
              <a:rPr lang="en-US" dirty="0" err="1" smtClean="0"/>
              <a:t>viscinity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Normalize each column of data with respect to the best value</a:t>
            </a:r>
          </a:p>
          <a:p>
            <a:endParaRPr lang="en-US" dirty="0"/>
          </a:p>
          <a:p>
            <a:r>
              <a:rPr lang="en-US" dirty="0" smtClean="0"/>
              <a:t>While weighing each data set equally, create equation to determine ideal neighborhood to start 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3 Neighborhoods to start a Mexican restaurant</a:t>
            </a:r>
          </a:p>
          <a:p>
            <a:pPr lvl="1"/>
            <a:r>
              <a:rPr lang="en-US" dirty="0" smtClean="0"/>
              <a:t>Harlem</a:t>
            </a:r>
          </a:p>
          <a:p>
            <a:pPr lvl="1"/>
            <a:r>
              <a:rPr lang="en-US" dirty="0" smtClean="0"/>
              <a:t>Stuyvesant Town</a:t>
            </a:r>
          </a:p>
          <a:p>
            <a:pPr lvl="1"/>
            <a:r>
              <a:rPr lang="en-US" dirty="0" smtClean="0"/>
              <a:t>Morningside Heights</a:t>
            </a:r>
          </a:p>
          <a:p>
            <a:pPr lvl="1"/>
            <a:endParaRPr lang="en-US" dirty="0"/>
          </a:p>
          <a:p>
            <a:r>
              <a:rPr lang="en-US" dirty="0" smtClean="0"/>
              <a:t>Bottom 3 Neighborhoods to start a Mexican restaurant</a:t>
            </a:r>
          </a:p>
          <a:p>
            <a:pPr lvl="1"/>
            <a:r>
              <a:rPr lang="en-US" dirty="0" smtClean="0"/>
              <a:t>Chelsea</a:t>
            </a:r>
          </a:p>
          <a:p>
            <a:pPr lvl="1"/>
            <a:r>
              <a:rPr lang="en-US" dirty="0" smtClean="0"/>
              <a:t>Upper East Side</a:t>
            </a:r>
          </a:p>
          <a:p>
            <a:pPr lvl="1"/>
            <a:r>
              <a:rPr lang="en-US" dirty="0" smtClean="0"/>
              <a:t>West Village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5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are good start for a person attempting to open a new restaurant</a:t>
            </a:r>
          </a:p>
          <a:p>
            <a:endParaRPr lang="en-US" dirty="0"/>
          </a:p>
          <a:p>
            <a:r>
              <a:rPr lang="en-US" dirty="0" smtClean="0"/>
              <a:t>More data can be used (but not easily gathered) to make the model </a:t>
            </a:r>
            <a:r>
              <a:rPr lang="en-US" smtClean="0"/>
              <a:t>more robust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31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</TotalTime>
  <Words>204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Capstone Project</vt:lpstr>
      <vt:lpstr>Purpose</vt:lpstr>
      <vt:lpstr>Data Sources</vt:lpstr>
      <vt:lpstr>Methodology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Michael Buck</dc:creator>
  <cp:lastModifiedBy>Michael Buck</cp:lastModifiedBy>
  <cp:revision>6</cp:revision>
  <dcterms:created xsi:type="dcterms:W3CDTF">2018-11-06T19:42:11Z</dcterms:created>
  <dcterms:modified xsi:type="dcterms:W3CDTF">2018-11-06T19:51:41Z</dcterms:modified>
</cp:coreProperties>
</file>