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000"/>
            <a:ext cx="12192000" cy="6350000"/>
          </a:xfrm>
          <a:custGeom>
            <a:avLst/>
            <a:gdLst/>
            <a:ahLst/>
            <a:cxnLst/>
            <a:rect l="l" t="t" r="r" b="b"/>
            <a:pathLst>
              <a:path w="12192000" h="6350000">
                <a:moveTo>
                  <a:pt x="0" y="6350000"/>
                </a:moveTo>
                <a:lnTo>
                  <a:pt x="12192000" y="6350000"/>
                </a:lnTo>
                <a:lnTo>
                  <a:pt x="12192000" y="0"/>
                </a:lnTo>
                <a:lnTo>
                  <a:pt x="0" y="0"/>
                </a:lnTo>
                <a:lnTo>
                  <a:pt x="0" y="6350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1700" y="1988820"/>
            <a:ext cx="2768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660" y="121919"/>
            <a:ext cx="11790679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hackthon17write.chinacloudapp.cn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Relationship Id="rId9" Type="http://schemas.openxmlformats.org/officeDocument/2006/relationships/image" Target="../media/image1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情感地图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5198" y="3284220"/>
            <a:ext cx="378206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Microsoft YaHei"/>
                <a:cs typeface="Microsoft YaHei"/>
              </a:rPr>
              <a:t>PRESENTED </a:t>
            </a:r>
            <a:r>
              <a:rPr dirty="0" sz="1800" spc="-35">
                <a:solidFill>
                  <a:srgbClr val="FFFFFF"/>
                </a:solidFill>
                <a:latin typeface="Microsoft YaHei"/>
                <a:cs typeface="Microsoft YaHei"/>
              </a:rPr>
              <a:t>BY</a:t>
            </a:r>
            <a:r>
              <a:rPr dirty="0" sz="1800" spc="-6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YaHei"/>
                <a:cs typeface="Microsoft YaHei"/>
              </a:rPr>
              <a:t>唇边轻启的欲念之火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Idea </a:t>
            </a:r>
            <a:r>
              <a:rPr dirty="0" spc="-95"/>
              <a:t>To</a:t>
            </a:r>
            <a:r>
              <a:rPr dirty="0" spc="-60"/>
              <a:t> </a:t>
            </a:r>
            <a:r>
              <a:rPr dirty="0" spc="-5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5676900" y="2011048"/>
            <a:ext cx="498981" cy="44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7950" y="1925954"/>
            <a:ext cx="498981" cy="52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1500" y="2844800"/>
            <a:ext cx="2000694" cy="1250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39000" y="2005662"/>
            <a:ext cx="498981" cy="404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20050" y="1968503"/>
            <a:ext cx="498981" cy="441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56065" y="2022805"/>
            <a:ext cx="19494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5150" y="3063100"/>
            <a:ext cx="1419682" cy="80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7800" y="3063100"/>
            <a:ext cx="1419682" cy="80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3500" y="3175000"/>
            <a:ext cx="495300" cy="63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34300" y="3200400"/>
            <a:ext cx="387350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92950" y="4368800"/>
            <a:ext cx="596900" cy="596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Talk </a:t>
            </a:r>
            <a:r>
              <a:rPr dirty="0"/>
              <a:t>is </a:t>
            </a:r>
            <a:r>
              <a:rPr dirty="0" spc="-5"/>
              <a:t>cheap, </a:t>
            </a:r>
            <a:r>
              <a:rPr dirty="0"/>
              <a:t>show </a:t>
            </a:r>
            <a:r>
              <a:rPr dirty="0" spc="-10"/>
              <a:t>you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demo.</a:t>
            </a:r>
          </a:p>
        </p:txBody>
      </p:sp>
      <p:sp>
        <p:nvSpPr>
          <p:cNvPr id="3" name="object 3"/>
          <p:cNvSpPr/>
          <p:nvPr/>
        </p:nvSpPr>
        <p:spPr>
          <a:xfrm>
            <a:off x="4318000" y="1816100"/>
            <a:ext cx="35560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1897" y="5544820"/>
            <a:ext cx="464248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u="sng">
                <a:solidFill>
                  <a:srgbClr val="0563C1"/>
                </a:solidFill>
                <a:latin typeface="Microsoft YaHei"/>
                <a:cs typeface="Microsoft YaHei"/>
                <a:hlinkClick r:id="rId3"/>
              </a:rPr>
              <a:t>http://hackthon17write.chinacloudapp.cn/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Talk </a:t>
            </a:r>
            <a:r>
              <a:rPr dirty="0"/>
              <a:t>is </a:t>
            </a:r>
            <a:r>
              <a:rPr dirty="0" spc="-5"/>
              <a:t>cheap, </a:t>
            </a:r>
            <a:r>
              <a:rPr dirty="0"/>
              <a:t>show </a:t>
            </a:r>
            <a:r>
              <a:rPr dirty="0" spc="-10"/>
              <a:t>you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demo.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206500"/>
            <a:ext cx="28575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200" y="1219200"/>
            <a:ext cx="2730500" cy="486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13100" y="1206500"/>
            <a:ext cx="2857500" cy="499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5800" y="1219200"/>
            <a:ext cx="2730500" cy="486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18600" y="1206500"/>
            <a:ext cx="2857500" cy="5003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31300" y="1219200"/>
            <a:ext cx="2730500" cy="487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9500" y="1206500"/>
            <a:ext cx="2870200" cy="4991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72200" y="1219200"/>
            <a:ext cx="2743200" cy="4864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We </a:t>
            </a:r>
            <a:r>
              <a:rPr dirty="0" spc="-10"/>
              <a:t>love</a:t>
            </a:r>
            <a:r>
              <a:rPr dirty="0"/>
              <a:t> </a:t>
            </a:r>
            <a:r>
              <a:rPr dirty="0" spc="-5"/>
              <a:t>algorithm.</a:t>
            </a:r>
          </a:p>
        </p:txBody>
      </p:sp>
      <p:sp>
        <p:nvSpPr>
          <p:cNvPr id="3" name="object 3"/>
          <p:cNvSpPr/>
          <p:nvPr/>
        </p:nvSpPr>
        <p:spPr>
          <a:xfrm>
            <a:off x="1155700" y="1016000"/>
            <a:ext cx="966470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Choose </a:t>
            </a:r>
            <a:r>
              <a:rPr dirty="0" spc="-10"/>
              <a:t>your </a:t>
            </a:r>
            <a:r>
              <a:rPr dirty="0"/>
              <a:t>own</a:t>
            </a:r>
            <a:r>
              <a:rPr dirty="0" spc="-30"/>
              <a:t> </a:t>
            </a:r>
            <a:r>
              <a:rPr dirty="0" spc="-5"/>
              <a:t>circle.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540" y="2941320"/>
            <a:ext cx="689610" cy="28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entury Gothic"/>
                <a:cs typeface="Century Gothic"/>
              </a:rPr>
              <a:t>TOD</a:t>
            </a:r>
            <a:r>
              <a:rPr dirty="0" sz="1800">
                <a:latin typeface="Century Gothic"/>
                <a:cs typeface="Century Gothic"/>
              </a:rPr>
              <a:t>O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Scalability </a:t>
            </a:r>
            <a:r>
              <a:rPr dirty="0"/>
              <a:t>is everything.</a:t>
            </a:r>
          </a:p>
        </p:txBody>
      </p:sp>
      <p:sp>
        <p:nvSpPr>
          <p:cNvPr id="3" name="object 3"/>
          <p:cNvSpPr/>
          <p:nvPr/>
        </p:nvSpPr>
        <p:spPr>
          <a:xfrm>
            <a:off x="4874209" y="3742321"/>
            <a:ext cx="2532481" cy="6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96464" y="3109007"/>
            <a:ext cx="612140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Writer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4741" y="3109007"/>
            <a:ext cx="612140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Server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9450" y="2182812"/>
            <a:ext cx="723900" cy="814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6459" y="3109007"/>
            <a:ext cx="807720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Postgres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8304" y="2188946"/>
            <a:ext cx="808253" cy="808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38757" y="2262416"/>
            <a:ext cx="723900" cy="73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7273" y="918034"/>
            <a:ext cx="808253" cy="826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64311" y="1761219"/>
            <a:ext cx="514350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React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0206" y="4347590"/>
            <a:ext cx="5379948" cy="1784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000"/>
            <a:ext cx="12192000" cy="6350000"/>
          </a:xfrm>
          <a:custGeom>
            <a:avLst/>
            <a:gdLst/>
            <a:ahLst/>
            <a:cxnLst/>
            <a:rect l="l" t="t" r="r" b="b"/>
            <a:pathLst>
              <a:path w="12192000" h="6350000">
                <a:moveTo>
                  <a:pt x="0" y="6350000"/>
                </a:moveTo>
                <a:lnTo>
                  <a:pt x="12192000" y="6350000"/>
                </a:lnTo>
                <a:lnTo>
                  <a:pt x="12192000" y="0"/>
                </a:lnTo>
                <a:lnTo>
                  <a:pt x="0" y="0"/>
                </a:lnTo>
                <a:lnTo>
                  <a:pt x="0" y="6350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8915" y="1988820"/>
            <a:ext cx="4553585" cy="822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/>
              <a:t>THANK</a:t>
            </a:r>
            <a:r>
              <a:rPr dirty="0" sz="5400" spc="-75"/>
              <a:t> </a:t>
            </a:r>
            <a:r>
              <a:rPr dirty="0" sz="5400" spc="-40"/>
              <a:t>YOU!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4205198" y="3436620"/>
            <a:ext cx="378206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Microsoft YaHei"/>
                <a:cs typeface="Microsoft YaHei"/>
              </a:rPr>
              <a:t>PRESENTED </a:t>
            </a:r>
            <a:r>
              <a:rPr dirty="0" sz="1800" spc="-35">
                <a:solidFill>
                  <a:srgbClr val="FFFFFF"/>
                </a:solidFill>
                <a:latin typeface="Microsoft YaHei"/>
                <a:cs typeface="Microsoft YaHei"/>
              </a:rPr>
              <a:t>BY</a:t>
            </a:r>
            <a:r>
              <a:rPr dirty="0" sz="1800" spc="-6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YaHei"/>
                <a:cs typeface="Microsoft YaHei"/>
              </a:rPr>
              <a:t>唇边轻启的欲念之火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2016-10-17T15:21:54Z</dcterms:created>
  <dcterms:modified xsi:type="dcterms:W3CDTF">2016-10-17T15:21:54Z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2016-10-17T00:00:00Z</vt:filetime>
  </property>
</Properties>
</file>