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  <p:sldId id="259" r:id="rId4"/>
    <p:sldId id="257" r:id="rId5"/>
    <p:sldId id="260" r:id="rId6"/>
    <p:sldId id="262" r:id="rId7"/>
    <p:sldId id="263" r:id="rId8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99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508000"/>
            <a:ext cx="12192000" cy="6350000"/>
          </a:xfrm>
          <a:custGeom>
            <a:avLst/>
            <a:gdLst/>
            <a:ahLst/>
            <a:cxnLst/>
            <a:rect l="l" t="t" r="r" b="b"/>
            <a:pathLst>
              <a:path w="12192000" h="6350000">
                <a:moveTo>
                  <a:pt x="0" y="6350000"/>
                </a:moveTo>
                <a:lnTo>
                  <a:pt x="12192000" y="6350000"/>
                </a:lnTo>
                <a:lnTo>
                  <a:pt x="12192000" y="0"/>
                </a:lnTo>
                <a:lnTo>
                  <a:pt x="0" y="0"/>
                </a:lnTo>
                <a:lnTo>
                  <a:pt x="0" y="6350000"/>
                </a:lnTo>
                <a:close/>
              </a:path>
            </a:pathLst>
          </a:custGeom>
          <a:solidFill>
            <a:srgbClr val="008CE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0" y="0"/>
            <a:ext cx="12192000" cy="508000"/>
          </a:xfrm>
          <a:custGeom>
            <a:avLst/>
            <a:gdLst/>
            <a:ahLst/>
            <a:cxnLst/>
            <a:rect l="l" t="t" r="r" b="b"/>
            <a:pathLst>
              <a:path w="12192000" h="508000">
                <a:moveTo>
                  <a:pt x="0" y="508000"/>
                </a:moveTo>
                <a:lnTo>
                  <a:pt x="12192000" y="508000"/>
                </a:lnTo>
                <a:lnTo>
                  <a:pt x="12192000" y="0"/>
                </a:lnTo>
                <a:lnTo>
                  <a:pt x="0" y="0"/>
                </a:lnTo>
                <a:lnTo>
                  <a:pt x="0" y="508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711700" y="1988820"/>
            <a:ext cx="2768600" cy="822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1" i="0">
                <a:solidFill>
                  <a:schemeClr val="bg1"/>
                </a:solidFill>
                <a:latin typeface="Microsoft YaHei"/>
                <a:cs typeface="Microsoft YaHe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bg1"/>
                </a:solidFill>
                <a:latin typeface="Microsoft YaHei"/>
                <a:cs typeface="Microsoft YaHe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bg1"/>
                </a:solidFill>
                <a:latin typeface="Microsoft YaHei"/>
                <a:cs typeface="Microsoft YaHe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bg1"/>
                </a:solidFill>
                <a:latin typeface="Microsoft YaHei"/>
                <a:cs typeface="Microsoft YaHe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508000"/>
          </a:xfrm>
          <a:custGeom>
            <a:avLst/>
            <a:gdLst/>
            <a:ahLst/>
            <a:cxnLst/>
            <a:rect l="l" t="t" r="r" b="b"/>
            <a:pathLst>
              <a:path w="12192000" h="508000">
                <a:moveTo>
                  <a:pt x="0" y="508000"/>
                </a:moveTo>
                <a:lnTo>
                  <a:pt x="12192000" y="508000"/>
                </a:lnTo>
                <a:lnTo>
                  <a:pt x="12192000" y="0"/>
                </a:lnTo>
                <a:lnTo>
                  <a:pt x="0" y="0"/>
                </a:lnTo>
                <a:lnTo>
                  <a:pt x="0" y="508000"/>
                </a:lnTo>
                <a:close/>
              </a:path>
            </a:pathLst>
          </a:custGeom>
          <a:solidFill>
            <a:srgbClr val="008CE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00660" y="121919"/>
            <a:ext cx="11790679" cy="287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bg1"/>
                </a:solidFill>
                <a:latin typeface="Microsoft YaHei"/>
                <a:cs typeface="Microsoft YaHe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8.jpeg"/><Relationship Id="rId7" Type="http://schemas.openxmlformats.org/officeDocument/2006/relationships/image" Target="../media/image7.png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jpeg"/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17.jpeg"/><Relationship Id="rId8" Type="http://schemas.openxmlformats.org/officeDocument/2006/relationships/image" Target="../media/image16.png"/><Relationship Id="rId7" Type="http://schemas.openxmlformats.org/officeDocument/2006/relationships/image" Target="../media/image15.png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18.jpeg"/><Relationship Id="rId1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jpe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25.jpeg"/><Relationship Id="rId5" Type="http://schemas.openxmlformats.org/officeDocument/2006/relationships/image" Target="../media/image24.jpeg"/><Relationship Id="rId4" Type="http://schemas.openxmlformats.org/officeDocument/2006/relationships/image" Target="../media/image23.jpeg"/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4420235" y="2590800"/>
            <a:ext cx="2854960" cy="822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x-none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  <a:latin typeface="Arial Black" charset="0"/>
              </a:rPr>
              <a:t>Satiety</a:t>
            </a:r>
            <a:r>
              <a:rPr lang="x-none" sz="4400" baseline="3000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  <a:latin typeface="Arial Black" charset="0"/>
              </a:rPr>
              <a:t>TM</a:t>
            </a:r>
            <a:endParaRPr lang="x-none" sz="4400" baseline="3000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  <a:latin typeface="Arial Black" charset="0"/>
              <a:cs typeface="Arial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467600" y="4114800"/>
            <a:ext cx="1093470" cy="487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x-none" sz="3200">
                <a:solidFill>
                  <a:schemeClr val="bg1"/>
                </a:solidFill>
                <a:latin typeface="Microsoft YaHei"/>
                <a:cs typeface="Microsoft YaHei"/>
              </a:rPr>
              <a:t>Grox</a:t>
            </a:r>
            <a:endParaRPr lang="x-none" sz="3200">
              <a:solidFill>
                <a:schemeClr val="bg1"/>
              </a:solidFill>
              <a:latin typeface="Microsoft YaHei"/>
              <a:cs typeface="Microsoft YaHe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45" dirty="0"/>
              <a:t>Talk </a:t>
            </a:r>
            <a:r>
              <a:rPr dirty="0"/>
              <a:t>is </a:t>
            </a:r>
            <a:r>
              <a:rPr spc="-5" dirty="0"/>
              <a:t>cheap, </a:t>
            </a:r>
            <a:r>
              <a:rPr dirty="0"/>
              <a:t>show </a:t>
            </a:r>
            <a:r>
              <a:rPr spc="-10" dirty="0"/>
              <a:t>you </a:t>
            </a:r>
            <a:r>
              <a:rPr spc="-5" dirty="0"/>
              <a:t>the</a:t>
            </a:r>
            <a:r>
              <a:rPr spc="10" dirty="0"/>
              <a:t> </a:t>
            </a:r>
            <a:r>
              <a:rPr spc="-5" dirty="0"/>
              <a:t>demo.</a:t>
            </a:r>
          </a:p>
        </p:txBody>
      </p:sp>
      <p:sp>
        <p:nvSpPr>
          <p:cNvPr id="3" name="object 3"/>
          <p:cNvSpPr/>
          <p:nvPr/>
        </p:nvSpPr>
        <p:spPr>
          <a:xfrm>
            <a:off x="317500" y="1206500"/>
            <a:ext cx="2857500" cy="499110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30200" y="1219200"/>
            <a:ext cx="2730500" cy="4864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213100" y="1206500"/>
            <a:ext cx="2857500" cy="4991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225800" y="1219200"/>
            <a:ext cx="2730500" cy="48641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118600" y="1206500"/>
            <a:ext cx="2857500" cy="50038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9131300" y="1219200"/>
            <a:ext cx="2730500" cy="48768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159500" y="1206500"/>
            <a:ext cx="2870200" cy="49911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6172200" y="1219200"/>
            <a:ext cx="2743200" cy="48641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Idea </a:t>
            </a:r>
            <a:r>
              <a:rPr spc="-95" dirty="0"/>
              <a:t>To</a:t>
            </a:r>
            <a:r>
              <a:rPr spc="-60" dirty="0"/>
              <a:t> </a:t>
            </a:r>
            <a:r>
              <a:rPr spc="-5" dirty="0"/>
              <a:t>Product</a:t>
            </a:r>
          </a:p>
        </p:txBody>
      </p:sp>
      <p:sp>
        <p:nvSpPr>
          <p:cNvPr id="3" name="object 3"/>
          <p:cNvSpPr/>
          <p:nvPr/>
        </p:nvSpPr>
        <p:spPr>
          <a:xfrm>
            <a:off x="5676900" y="2011048"/>
            <a:ext cx="498981" cy="441956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457950" y="1925954"/>
            <a:ext cx="498981" cy="5270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111500" y="2844800"/>
            <a:ext cx="2000694" cy="12509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239000" y="2005662"/>
            <a:ext cx="498981" cy="40479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8020050" y="1968503"/>
            <a:ext cx="498981" cy="44195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8856065" y="2022805"/>
            <a:ext cx="194945" cy="253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dirty="0">
                <a:latin typeface="Arial" charset="0"/>
                <a:cs typeface="Arial" charset="0"/>
              </a:rPr>
              <a:t>...</a:t>
            </a:r>
            <a:endParaRPr sz="1600">
              <a:latin typeface="Arial" charset="0"/>
              <a:cs typeface="Arial" charset="0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645150" y="3063100"/>
            <a:ext cx="1419682" cy="8079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7597800" y="3063100"/>
            <a:ext cx="1419682" cy="8079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7683500" y="3175000"/>
            <a:ext cx="495300" cy="6350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7092950" y="4368800"/>
            <a:ext cx="596900" cy="5969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pic>
        <p:nvPicPr>
          <p:cNvPr id="14" name="Picture 13" descr="tim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653020" y="3168015"/>
            <a:ext cx="449580" cy="59880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30" dirty="0"/>
              <a:t>We </a:t>
            </a:r>
            <a:r>
              <a:rPr spc="-10" dirty="0"/>
              <a:t>love</a:t>
            </a:r>
            <a:r>
              <a:rPr dirty="0"/>
              <a:t> </a:t>
            </a:r>
            <a:r>
              <a:rPr spc="-5" dirty="0"/>
              <a:t>algorithm.</a:t>
            </a:r>
          </a:p>
        </p:txBody>
      </p:sp>
      <p:sp>
        <p:nvSpPr>
          <p:cNvPr id="3" name="object 3"/>
          <p:cNvSpPr/>
          <p:nvPr/>
        </p:nvSpPr>
        <p:spPr>
          <a:xfrm>
            <a:off x="1155700" y="1016000"/>
            <a:ext cx="9664700" cy="523240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Scalability </a:t>
            </a:r>
            <a:r>
              <a:rPr dirty="0"/>
              <a:t>is everything.</a:t>
            </a:r>
          </a:p>
        </p:txBody>
      </p:sp>
      <p:sp>
        <p:nvSpPr>
          <p:cNvPr id="3" name="object 3"/>
          <p:cNvSpPr/>
          <p:nvPr/>
        </p:nvSpPr>
        <p:spPr>
          <a:xfrm>
            <a:off x="4874209" y="3742321"/>
            <a:ext cx="2532481" cy="605269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496945" y="3109595"/>
            <a:ext cx="1171575" cy="213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Consolas"/>
                <a:cs typeface="Consolas"/>
              </a:rPr>
              <a:t>Writer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95590" y="3109595"/>
            <a:ext cx="1108075" cy="213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Consolas"/>
                <a:cs typeface="Consolas"/>
              </a:rPr>
              <a:t>Server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759450" y="2182812"/>
            <a:ext cx="723900" cy="8143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5716459" y="3109007"/>
            <a:ext cx="807720" cy="2368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Consolas"/>
                <a:cs typeface="Consolas"/>
              </a:rPr>
              <a:t>Postgres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398304" y="2188946"/>
            <a:ext cx="808253" cy="80825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838757" y="2262416"/>
            <a:ext cx="723900" cy="7347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5717273" y="918034"/>
            <a:ext cx="808253" cy="82662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5864225" y="1762125"/>
            <a:ext cx="845820" cy="213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Consolas"/>
                <a:cs typeface="Consolas"/>
              </a:rPr>
              <a:t>React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430206" y="4347590"/>
            <a:ext cx="5379948" cy="178434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8000"/>
            <a:ext cx="12192000" cy="6350000"/>
          </a:xfrm>
          <a:custGeom>
            <a:avLst/>
            <a:gdLst/>
            <a:ahLst/>
            <a:cxnLst/>
            <a:rect l="l" t="t" r="r" b="b"/>
            <a:pathLst>
              <a:path w="12192000" h="6350000">
                <a:moveTo>
                  <a:pt x="0" y="6350000"/>
                </a:moveTo>
                <a:lnTo>
                  <a:pt x="12192000" y="6350000"/>
                </a:lnTo>
                <a:lnTo>
                  <a:pt x="12192000" y="0"/>
                </a:lnTo>
                <a:lnTo>
                  <a:pt x="0" y="0"/>
                </a:lnTo>
                <a:lnTo>
                  <a:pt x="0" y="6350000"/>
                </a:lnTo>
                <a:close/>
              </a:path>
            </a:pathLst>
          </a:custGeom>
          <a:solidFill>
            <a:srgbClr val="008CE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0"/>
            <a:ext cx="12192000" cy="508000"/>
          </a:xfrm>
          <a:custGeom>
            <a:avLst/>
            <a:gdLst/>
            <a:ahLst/>
            <a:cxnLst/>
            <a:rect l="l" t="t" r="r" b="b"/>
            <a:pathLst>
              <a:path w="12192000" h="508000">
                <a:moveTo>
                  <a:pt x="0" y="508000"/>
                </a:moveTo>
                <a:lnTo>
                  <a:pt x="12192000" y="508000"/>
                </a:lnTo>
                <a:lnTo>
                  <a:pt x="12192000" y="0"/>
                </a:lnTo>
                <a:lnTo>
                  <a:pt x="0" y="0"/>
                </a:lnTo>
                <a:lnTo>
                  <a:pt x="0" y="508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18915" y="1988820"/>
            <a:ext cx="4553585" cy="822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400" spc="-5" dirty="0"/>
              <a:t>THANK</a:t>
            </a:r>
            <a:r>
              <a:rPr sz="5400" spc="-75" dirty="0"/>
              <a:t> </a:t>
            </a:r>
            <a:r>
              <a:rPr sz="5400" spc="-40" dirty="0"/>
              <a:t>YOU!</a:t>
            </a:r>
            <a:endParaRPr sz="5400"/>
          </a:p>
        </p:txBody>
      </p:sp>
      <p:sp>
        <p:nvSpPr>
          <p:cNvPr id="5" name="object 5"/>
          <p:cNvSpPr txBox="1"/>
          <p:nvPr/>
        </p:nvSpPr>
        <p:spPr>
          <a:xfrm>
            <a:off x="8458428" y="4267200"/>
            <a:ext cx="3782060" cy="609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x-none" sz="4000" spc="-5" dirty="0">
                <a:solidFill>
                  <a:srgbClr val="FFFFFF"/>
                </a:solidFill>
                <a:latin typeface="Microsoft YaHei"/>
                <a:cs typeface="Microsoft YaHei"/>
              </a:rPr>
              <a:t>Grox</a:t>
            </a:r>
            <a:endParaRPr lang="x-none" sz="4000" spc="-5" dirty="0">
              <a:solidFill>
                <a:srgbClr val="FFFFFF"/>
              </a:solidFill>
              <a:latin typeface="Microsoft YaHei"/>
              <a:cs typeface="Microsoft YaHe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563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147</Words>
  <Application>Kingsoft Office WPP</Application>
  <PresentationFormat>On-screen Show (4:3)</PresentationFormat>
  <Paragraphs>26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Theme</vt:lpstr>
      <vt:lpstr>情感地图</vt:lpstr>
      <vt:lpstr>Talk is cheap, show you the demo.</vt:lpstr>
      <vt:lpstr>Idea To Product</vt:lpstr>
      <vt:lpstr>We love algorithm.</vt:lpstr>
      <vt:lpstr>Scalability is everything.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SatietyTM</dc:title>
  <dc:creator/>
  <cp:lastModifiedBy>grox</cp:lastModifiedBy>
  <cp:revision>5</cp:revision>
  <dcterms:created xsi:type="dcterms:W3CDTF">2016-10-21T13:21:20Z</dcterms:created>
  <dcterms:modified xsi:type="dcterms:W3CDTF">2016-10-21T13:21:20Z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1900-01-00T00:00:00Z</vt:filetime>
  </property>
  <property fmtid="{D5CDD505-2E9C-101B-9397-08002B2CF9AE}" pid="3" name="KSOProductBuildVer">
    <vt:lpwstr>1033-10.1.0.5672</vt:lpwstr>
  </property>
</Properties>
</file>