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52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3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8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94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5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2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2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6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9DAA-FD92-49F5-8BEB-5C815C5F58F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7212-3BCC-4F24-AF03-8E772DE6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8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640871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79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58" y="332656"/>
            <a:ext cx="5342083" cy="518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091" y="5873018"/>
            <a:ext cx="930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Here, We can see the proportions of Branded and Generic product in the market on the basis of given data. </a:t>
            </a:r>
          </a:p>
          <a:p>
            <a:r>
              <a:rPr lang="en-IN" sz="1600" dirty="0" smtClean="0"/>
              <a:t>Market is more occupied by branded products  with around 79% as compared to generic product with 20.76%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184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696555" cy="5343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9183" y="5805264"/>
            <a:ext cx="931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From above metrics, we can analyse the changes of values of any product families corresponding</a:t>
            </a:r>
          </a:p>
          <a:p>
            <a:r>
              <a:rPr lang="en-IN" dirty="0" smtClean="0"/>
              <a:t>to their classes.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96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5328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07504" y="5805264"/>
            <a:ext cx="862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Here, we can see the trend of any product by utilising the slicer and line chart. We can see</a:t>
            </a:r>
          </a:p>
          <a:p>
            <a:r>
              <a:rPr lang="en-IN" dirty="0" smtClean="0"/>
              <a:t>single or multiple product trends by selecting product from slicer.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71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8793859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07504" y="5661248"/>
            <a:ext cx="8471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From above metrics, we can analyse the changes of values of any product corresponding</a:t>
            </a:r>
          </a:p>
          <a:p>
            <a:r>
              <a:rPr lang="en-IN" dirty="0" smtClean="0"/>
              <a:t>to the GLP1 product class.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1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114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2022-03-25T08:20:21Z</dcterms:created>
  <dcterms:modified xsi:type="dcterms:W3CDTF">2022-03-25T08:40:55Z</dcterms:modified>
</cp:coreProperties>
</file>