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1369"/>
  </p:normalViewPr>
  <p:slideViewPr>
    <p:cSldViewPr snapToGrid="0" snapToObjects="1">
      <p:cViewPr>
        <p:scale>
          <a:sx n="176" d="100"/>
          <a:sy n="176" d="100"/>
        </p:scale>
        <p:origin x="-232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226D-35FE-EB4D-A654-9FD981E164EA}" type="datetimeFigureOut">
              <a:rPr kumimoji="1" lang="zh-CN" altLang="en-US" smtClean="0"/>
              <a:t>2019/3/15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57F26-8281-E049-8585-E6647A8EC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38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RDB</a:t>
            </a:r>
            <a:r>
              <a:rPr kumimoji="1" lang="zh-CN" altLang="en-US" dirty="0" smtClean="0"/>
              <a:t>文件格式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F26-8281-E049-8585-E6647A8EC50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94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系统为了减少磁盘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，采用了“延迟写”技术，也就是说当我们执行完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调用后，数据并不一定立马被写入磁盘（可能还是保留在系统的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中），这样当主机突然断电，这些我们本以为已经写入到磁盘文件的数据可能就会丢失；所以当我们需要确保数据被完整正确的写入磁盘（譬如数据库的持久化），则需要调用同步函数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fsync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，它会一直阻塞直到数据全部被写入到硬盘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F26-8281-E049-8585-E6647A8EC50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2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BGREWRITEAOF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会先判断是否有子进程在进行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BGREWRITEAOF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，在判断是否有子进程在</a:t>
            </a: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bgsave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，都没有时才会进行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如果正在进行</a:t>
            </a:r>
            <a:r>
              <a:rPr kumimoji="1"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bgsave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，会在</a:t>
            </a:r>
            <a:r>
              <a:rPr kumimoji="1"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bgsave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之后再执行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F26-8281-E049-8585-E6647A8EC50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12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 userDrawn="1"/>
        </p:nvCxnSpPr>
        <p:spPr>
          <a:xfrm>
            <a:off x="0" y="1071565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 userDrawn="1"/>
        </p:nvCxnSpPr>
        <p:spPr>
          <a:xfrm>
            <a:off x="0" y="5981700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imgsa.baidu.com/timg?image&amp;quality=80&amp;size=b9999_10000&amp;sec=1552500313200&amp;di=61efd0c866b2f82fa3fdb298e74f3529&amp;imgtype=0&amp;src=http%3A%2F%2Fdn-linuxcn.qbox.me%2Fdata%2Fattachment%2Falbum%2F201803%2F07%2F193131qyvcbotjb0hvvsy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5" y="195961"/>
            <a:ext cx="2490787" cy="8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-1761892" y="0"/>
            <a:ext cx="9858375" cy="1214438"/>
          </a:xfrm>
        </p:spPr>
        <p:txBody>
          <a:bodyPr>
            <a:normAutofit/>
          </a:bodyPr>
          <a:lstStyle>
            <a:lvl1pPr>
              <a:defRPr sz="40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9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 userDrawn="1"/>
        </p:nvCxnSpPr>
        <p:spPr>
          <a:xfrm>
            <a:off x="0" y="1071565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 userDrawn="1"/>
        </p:nvCxnSpPr>
        <p:spPr>
          <a:xfrm>
            <a:off x="0" y="5981700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timgsa.baidu.com/timg?image&amp;quality=80&amp;size=b9999_10000&amp;sec=1552500313200&amp;di=61efd0c866b2f82fa3fdb298e74f3529&amp;imgtype=0&amp;src=http%3A%2F%2Fdn-linuxcn.qbox.me%2Fdata%2Fattachment%2Falbum%2F201803%2F07%2F193131qyvcbotjb0hvvsy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5" y="195961"/>
            <a:ext cx="2490787" cy="8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-1761892" y="0"/>
            <a:ext cx="9858375" cy="1214438"/>
          </a:xfrm>
        </p:spPr>
        <p:txBody>
          <a:bodyPr>
            <a:normAutofit/>
          </a:bodyPr>
          <a:lstStyle>
            <a:lvl1pPr>
              <a:defRPr sz="40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50D-AD40-A24D-81D1-E0DBBBDF0E5C}" type="datetimeFigureOut">
              <a:rPr kumimoji="1" lang="zh-CN" altLang="en-US" smtClean="0"/>
              <a:t>2019/3/15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019-D4BF-5C4C-A140-0143DB58A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0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522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450D-AD40-A24D-81D1-E0DBBBDF0E5C}" type="datetimeFigureOut">
              <a:rPr kumimoji="1" lang="zh-CN" altLang="en-US" smtClean="0"/>
              <a:t>2019/3/15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6019-D4BF-5C4C-A140-0143DB58A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47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63832" y="1929885"/>
            <a:ext cx="5977247" cy="96769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浅谈</a:t>
            </a:r>
            <a:r>
              <a:rPr kumimoji="1" lang="en-US" altLang="zh-CN" smtClean="0"/>
              <a:t>Redis</a:t>
            </a:r>
            <a:r>
              <a:rPr kumimoji="1" lang="zh-CN" altLang="en-US" smtClean="0"/>
              <a:t>持久化方式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73537" y="3665537"/>
            <a:ext cx="353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毛祥新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2019.03.15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0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200026"/>
            <a:ext cx="4914900" cy="714375"/>
          </a:xfrm>
        </p:spPr>
        <p:txBody>
          <a:bodyPr/>
          <a:lstStyle/>
          <a:p>
            <a:pPr algn="l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312" y="1328737"/>
            <a:ext cx="488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RDB</a:t>
            </a:r>
            <a:r>
              <a:rPr kumimoji="1" lang="zh-CN" altLang="en-US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持久化</a:t>
            </a:r>
            <a:endParaRPr kumimoji="1" lang="zh-CN" altLang="en-US" sz="32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312" y="3526870"/>
            <a:ext cx="488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32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持久化</a:t>
            </a:r>
            <a:endParaRPr kumimoji="1" lang="zh-CN" altLang="en-US" sz="32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8612" y="2235795"/>
            <a:ext cx="1111567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快照（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snapshotting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）持久化，是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把当前内存中的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数据集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快照写入磁盘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，恢复时将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快照文件直接读到内存里。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8612" y="4329797"/>
            <a:ext cx="11115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只追加文件（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append-only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file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），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通过保存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服务器所执行的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写命令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来记录数据库状态。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4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28589"/>
            <a:ext cx="7200900" cy="87153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dirty="0" smtClean="0"/>
              <a:t>RDB</a:t>
            </a:r>
            <a:r>
              <a:rPr kumimoji="1" lang="zh-CN" altLang="en-US" sz="3200" dirty="0" smtClean="0"/>
              <a:t>文件的创建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63403" y="1112679"/>
            <a:ext cx="181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 自动触发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3" y="1679852"/>
            <a:ext cx="10223500" cy="990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3403" y="2775960"/>
            <a:ext cx="8493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save m n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，表示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秒内数据集存在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次修改时，自动触发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bgsave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1" y="3699290"/>
            <a:ext cx="3860800" cy="1968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239" y="3858040"/>
            <a:ext cx="2882900" cy="1651000"/>
          </a:xfrm>
          <a:prstGeom prst="rect">
            <a:avLst/>
          </a:prstGeom>
        </p:spPr>
      </p:pic>
      <p:cxnSp>
        <p:nvCxnSpPr>
          <p:cNvPr id="19" name="直线箭头连接符 18"/>
          <p:cNvCxnSpPr/>
          <p:nvPr/>
        </p:nvCxnSpPr>
        <p:spPr>
          <a:xfrm>
            <a:off x="4620126" y="4683540"/>
            <a:ext cx="11309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48859" y="3350177"/>
            <a:ext cx="1876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RDB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创建时会覆盖之前的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RDB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文件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28589"/>
            <a:ext cx="7200900" cy="871538"/>
          </a:xfrm>
        </p:spPr>
        <p:txBody>
          <a:bodyPr/>
          <a:lstStyle/>
          <a:p>
            <a:pPr algn="l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949" y="3941154"/>
            <a:ext cx="181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 手动触发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949" y="4499147"/>
            <a:ext cx="8621463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save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。阻塞服务器，执行期间服务器不能处理其他命令，直到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save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结束。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bgsave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。服务器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fork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子进程，子进程执行快照操作，服务器继续处理其它命令。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都是调用底层的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rdbsave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函数实现。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949" y="1318274"/>
            <a:ext cx="1066283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For(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saveParam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serverParams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internal_time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unix_now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serverParams.lastsave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	if(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saveParam.changes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serverParams.dirty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&amp;&amp;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internal_time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saveParam.seconds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	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save();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28589"/>
            <a:ext cx="7200900" cy="871538"/>
          </a:xfrm>
        </p:spPr>
        <p:txBody>
          <a:bodyPr/>
          <a:lstStyle/>
          <a:p>
            <a:pPr algn="l"/>
            <a:r>
              <a:rPr kumimoji="1" lang="en-US" altLang="zh-CN" dirty="0" smtClean="0"/>
              <a:t>RDB</a:t>
            </a:r>
            <a:r>
              <a:rPr kumimoji="1" lang="zh-CN" altLang="en-US" dirty="0" smtClean="0"/>
              <a:t>优缺点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4467" y="1146875"/>
            <a:ext cx="113447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优势：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文件十分紧凑，存储了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在某个时间点上的数据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集。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2.bgsave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时，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主进程会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fork()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一个子进程来处理所有保存工作，主进程不需要进行任何磁盘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IO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操作。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3.RDB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在恢复大数据集时的速度比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AOF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的恢复速度要快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劣势：</a:t>
            </a:r>
            <a:endParaRPr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、没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办法做到实时持久化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秒级持久化。因为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bgsave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每次运行都要执行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fork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操作创建子进程，属于重量级操作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内存中的数据被克隆了一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份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），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频繁执行成本过高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影响性能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、如果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意外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down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掉的话，就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会丢失最后一次快照后的所有修改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数据有丢失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6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" y="92990"/>
            <a:ext cx="4819973" cy="836908"/>
          </a:xfrm>
        </p:spPr>
        <p:txBody>
          <a:bodyPr/>
          <a:lstStyle/>
          <a:p>
            <a:pPr algn="l"/>
            <a:r>
              <a:rPr kumimoji="1" lang="en-US" altLang="zh-CN" dirty="0" smtClean="0"/>
              <a:t>AOF</a:t>
            </a:r>
            <a:r>
              <a:rPr kumimoji="1" lang="zh-CN" altLang="en-US" dirty="0" smtClean="0"/>
              <a:t>持久化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3986" y="929898"/>
            <a:ext cx="108798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smtClean="0"/>
              <a:t>AOF</a:t>
            </a:r>
            <a:r>
              <a:rPr kumimoji="1" lang="zh-CN" altLang="en-US" sz="2000" dirty="0" smtClean="0"/>
              <a:t>文件记录的是用户的写命令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2000" b="1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b="1" dirty="0" smtClean="0">
                <a:latin typeface="Microsoft YaHei" charset="-122"/>
                <a:ea typeface="Microsoft YaHei" charset="-122"/>
                <a:cs typeface="Microsoft YaHei" charset="-122"/>
              </a:rPr>
              <a:t>持久化的实现</a:t>
            </a:r>
            <a:endParaRPr kumimoji="1" lang="en-US" altLang="zh-CN" sz="20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命令追加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服务器会在执行完一个写命令后，会以协议格式将执行的写命令追加到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aof_buf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缓冲区的末尾。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写入和同步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appendfsync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no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将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aof_buf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缓冲区的内容写入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文件，并不同步，同步时间由操作系统决定，速度快但不太安全；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Always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，将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缓冲区所有内容都写入同步到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文件，效率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很低；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Everysec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，将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aof_buf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缓冲区的所有内容写入到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文件，如果距离上一次同步超过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1s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，将再次同步，兼顾了效率和安全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1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" y="92990"/>
            <a:ext cx="4819973" cy="83690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AOF</a:t>
            </a:r>
            <a:r>
              <a:rPr kumimoji="1" lang="zh-CN" altLang="en-US" dirty="0" smtClean="0"/>
              <a:t>载入和数据还原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333" y="1478321"/>
            <a:ext cx="115546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24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4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文件载入和数据还原</a:t>
            </a:r>
            <a:endParaRPr kumimoji="1" lang="en-US" altLang="zh-CN" sz="24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创建一个不带网络连接的伪客户端（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fake client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读取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AOF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所保存的文本，并根据内容还原出命令、命令的参数以及命令的个数。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根据命令、命令的参数和命令的个数，使用伪客户端执行该命令。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执行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和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，直到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AOF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文件中的所有命令执行完毕。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" y="92990"/>
            <a:ext cx="4819973" cy="836908"/>
          </a:xfrm>
        </p:spPr>
        <p:txBody>
          <a:bodyPr/>
          <a:lstStyle/>
          <a:p>
            <a:pPr algn="l"/>
            <a:r>
              <a:rPr kumimoji="1" lang="en-US" altLang="zh-CN" dirty="0" smtClean="0"/>
              <a:t>AOF</a:t>
            </a:r>
            <a:r>
              <a:rPr kumimoji="1" lang="zh-CN" altLang="en-US" dirty="0" smtClean="0"/>
              <a:t>重写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2134" y="1542489"/>
            <a:ext cx="10879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2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为什么要重写</a:t>
            </a:r>
            <a:endParaRPr kumimoji="1" lang="en-US" altLang="zh-CN" sz="2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协议本身是文本协议，比较占空间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需要记录从开始到现在的所有更新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命令，运行时间越长，文本越大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2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重写</a:t>
            </a:r>
            <a:endParaRPr kumimoji="1" lang="en-US" altLang="zh-CN" sz="2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服务器依次执行：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lpush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name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diaocow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;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lpush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name jack;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lpush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name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jobs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为追加以上三条命令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上述三条命令可以用：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lpush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name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diaocow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jack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jbos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一条命令代替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重写通过调用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aof_rewrite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函数实现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7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" y="92990"/>
            <a:ext cx="4819973" cy="836908"/>
          </a:xfrm>
        </p:spPr>
        <p:txBody>
          <a:bodyPr/>
          <a:lstStyle/>
          <a:p>
            <a:pPr algn="l"/>
            <a:r>
              <a:rPr kumimoji="1" lang="en-US" altLang="zh-CN" dirty="0" smtClean="0"/>
              <a:t>AOF</a:t>
            </a:r>
            <a:r>
              <a:rPr kumimoji="1" lang="zh-CN" altLang="en-US" dirty="0" smtClean="0"/>
              <a:t>重写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2134" y="1542489"/>
            <a:ext cx="108798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2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触发条件</a:t>
            </a:r>
            <a:endParaRPr kumimoji="1" lang="en-US" altLang="zh-CN" sz="2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被动触发：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文件达到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REDIS_AOF_REWRITE_MIN_SIZE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（默认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1M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时，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会阻塞主进程</a:t>
            </a:r>
            <a:endParaRPr lang="en-US" altLang="zh-CN" sz="20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主动触发：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BGREWRITEAOF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命令，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fork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子进程，在子进程中进行</a:t>
            </a:r>
            <a:endParaRPr lang="en-US" altLang="zh-CN" sz="20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2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重写缓冲区</a:t>
            </a:r>
            <a:endParaRPr kumimoji="1" lang="en-US" altLang="zh-CN" sz="2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重写期间服务器处理其它写命令，数据库与重写后的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文件不一致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创建子进程后，用来储存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重写期间接收的写命令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子进程结束后会向主进程发送信号，将重写缓冲区的数据同步到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文件，对新的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文件重命名，覆盖旧的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AOF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文件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endParaRPr kumimoji="1" lang="en-US" altLang="zh-CN" sz="2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9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869</Words>
  <Application>Microsoft Macintosh PowerPoint</Application>
  <PresentationFormat>宽屏</PresentationFormat>
  <Paragraphs>72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Microsoft YaHei</vt:lpstr>
      <vt:lpstr>SimHei</vt:lpstr>
      <vt:lpstr>Times New Roman</vt:lpstr>
      <vt:lpstr>Wingdings</vt:lpstr>
      <vt:lpstr>Arial</vt:lpstr>
      <vt:lpstr>Office 主题</vt:lpstr>
      <vt:lpstr>PowerPoint 演示文稿</vt:lpstr>
      <vt:lpstr>目录</vt:lpstr>
      <vt:lpstr>RDB文件的创建</vt:lpstr>
      <vt:lpstr>PowerPoint 演示文稿</vt:lpstr>
      <vt:lpstr>RDB优缺点</vt:lpstr>
      <vt:lpstr>AOF持久化</vt:lpstr>
      <vt:lpstr>AOF载入和数据还原</vt:lpstr>
      <vt:lpstr>AOF重写</vt:lpstr>
      <vt:lpstr>AOF重写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浅谈Redis持久化方式</dc:title>
  <dc:creator>Microsoft Office 用户</dc:creator>
  <cp:lastModifiedBy>Microsoft Office 用户</cp:lastModifiedBy>
  <cp:revision>20</cp:revision>
  <dcterms:created xsi:type="dcterms:W3CDTF">2019-03-13T15:12:59Z</dcterms:created>
  <dcterms:modified xsi:type="dcterms:W3CDTF">2019-03-15T11:13:24Z</dcterms:modified>
</cp:coreProperties>
</file>