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100" d="100"/>
          <a:sy n="100" d="100"/>
        </p:scale>
        <p:origin x="1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23F4-CEBB-42D5-9D11-6E1C32844012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E286-E980-445F-B7A6-3238ACF52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78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23F4-CEBB-42D5-9D11-6E1C32844012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E286-E980-445F-B7A6-3238ACF52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23F4-CEBB-42D5-9D11-6E1C32844012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E286-E980-445F-B7A6-3238ACF52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8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23F4-CEBB-42D5-9D11-6E1C32844012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E286-E980-445F-B7A6-3238ACF52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8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23F4-CEBB-42D5-9D11-6E1C32844012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E286-E980-445F-B7A6-3238ACF52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8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23F4-CEBB-42D5-9D11-6E1C32844012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E286-E980-445F-B7A6-3238ACF52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3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23F4-CEBB-42D5-9D11-6E1C32844012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E286-E980-445F-B7A6-3238ACF52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9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23F4-CEBB-42D5-9D11-6E1C32844012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E286-E980-445F-B7A6-3238ACF52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3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23F4-CEBB-42D5-9D11-6E1C32844012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E286-E980-445F-B7A6-3238ACF52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6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23F4-CEBB-42D5-9D11-6E1C32844012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E286-E980-445F-B7A6-3238ACF52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6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23F4-CEBB-42D5-9D11-6E1C32844012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E286-E980-445F-B7A6-3238ACF52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5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A23F4-CEBB-42D5-9D11-6E1C32844012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2E286-E980-445F-B7A6-3238ACF52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19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02778" y="1294690"/>
            <a:ext cx="1936378" cy="1619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28920" y="1516890"/>
            <a:ext cx="484094" cy="4840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732595" y="2400737"/>
            <a:ext cx="4519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328920" y="1987537"/>
            <a:ext cx="484094" cy="48409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167215" y="2383384"/>
            <a:ext cx="1" cy="112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96073" y="2524284"/>
            <a:ext cx="3422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58624" y="2629782"/>
            <a:ext cx="2171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093593" y="2730420"/>
            <a:ext cx="1472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/>
          <p:cNvSpPr/>
          <p:nvPr/>
        </p:nvSpPr>
        <p:spPr>
          <a:xfrm>
            <a:off x="3399813" y="1571050"/>
            <a:ext cx="342308" cy="295092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3399813" y="2035345"/>
            <a:ext cx="342308" cy="295092"/>
          </a:xfrm>
          <a:prstGeom prst="triangl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6" idx="0"/>
            <a:endCxn id="4" idx="0"/>
          </p:cNvCxnSpPr>
          <p:nvPr/>
        </p:nvCxnSpPr>
        <p:spPr>
          <a:xfrm flipV="1">
            <a:off x="3570967" y="1294690"/>
            <a:ext cx="0" cy="276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" idx="2"/>
            <a:endCxn id="6" idx="4"/>
          </p:cNvCxnSpPr>
          <p:nvPr/>
        </p:nvCxnSpPr>
        <p:spPr>
          <a:xfrm flipV="1">
            <a:off x="3570967" y="2471631"/>
            <a:ext cx="0" cy="44220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548317" y="1294690"/>
            <a:ext cx="1936378" cy="1619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74459" y="1516890"/>
            <a:ext cx="484094" cy="4840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274459" y="1987537"/>
            <a:ext cx="484094" cy="4840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5678134" y="2400737"/>
            <a:ext cx="4519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12754" y="2383384"/>
            <a:ext cx="1" cy="112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941612" y="2524284"/>
            <a:ext cx="3422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004163" y="2629782"/>
            <a:ext cx="2171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039132" y="2730420"/>
            <a:ext cx="1472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/>
          <p:cNvSpPr/>
          <p:nvPr/>
        </p:nvSpPr>
        <p:spPr>
          <a:xfrm>
            <a:off x="5345352" y="1571050"/>
            <a:ext cx="342308" cy="295092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5345352" y="2035345"/>
            <a:ext cx="342308" cy="295092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2" idx="0"/>
            <a:endCxn id="20" idx="0"/>
          </p:cNvCxnSpPr>
          <p:nvPr/>
        </p:nvCxnSpPr>
        <p:spPr>
          <a:xfrm flipV="1">
            <a:off x="5516506" y="1294690"/>
            <a:ext cx="0" cy="2763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0" idx="2"/>
            <a:endCxn id="22" idx="4"/>
          </p:cNvCxnSpPr>
          <p:nvPr/>
        </p:nvCxnSpPr>
        <p:spPr>
          <a:xfrm flipV="1">
            <a:off x="5516506" y="2471631"/>
            <a:ext cx="0" cy="4422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590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" t="1751" r="1751" b="1751"/>
          <a:stretch/>
        </p:blipFill>
        <p:spPr>
          <a:xfrm>
            <a:off x="5658388" y="780313"/>
            <a:ext cx="4723862" cy="39959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" t="1738" r="1738" b="1738"/>
          <a:stretch/>
        </p:blipFill>
        <p:spPr>
          <a:xfrm>
            <a:off x="970798" y="779767"/>
            <a:ext cx="4725152" cy="399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84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Rezza</dc:creator>
  <cp:lastModifiedBy>User</cp:lastModifiedBy>
  <cp:revision>6</cp:revision>
  <dcterms:created xsi:type="dcterms:W3CDTF">2019-06-24T14:01:50Z</dcterms:created>
  <dcterms:modified xsi:type="dcterms:W3CDTF">2019-07-02T04:42:07Z</dcterms:modified>
</cp:coreProperties>
</file>