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00" d="100"/>
          <a:sy n="100" d="100"/>
        </p:scale>
        <p:origin x="-12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6EE-A64A-4B98-9956-A44CDED47BF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CCBE-E1D2-4CBF-B5C1-44283F645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6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6EE-A64A-4B98-9956-A44CDED47BF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CCBE-E1D2-4CBF-B5C1-44283F645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3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6EE-A64A-4B98-9956-A44CDED47BF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CCBE-E1D2-4CBF-B5C1-44283F645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5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6EE-A64A-4B98-9956-A44CDED47BF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CCBE-E1D2-4CBF-B5C1-44283F645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7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6EE-A64A-4B98-9956-A44CDED47BF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CCBE-E1D2-4CBF-B5C1-44283F645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6EE-A64A-4B98-9956-A44CDED47BF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CCBE-E1D2-4CBF-B5C1-44283F645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9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6EE-A64A-4B98-9956-A44CDED47BF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CCBE-E1D2-4CBF-B5C1-44283F645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5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6EE-A64A-4B98-9956-A44CDED47BF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CCBE-E1D2-4CBF-B5C1-44283F645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0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6EE-A64A-4B98-9956-A44CDED47BF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CCBE-E1D2-4CBF-B5C1-44283F645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6EE-A64A-4B98-9956-A44CDED47BF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CCBE-E1D2-4CBF-B5C1-44283F645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6EE-A64A-4B98-9956-A44CDED47BF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CCBE-E1D2-4CBF-B5C1-44283F645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2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F86EE-A64A-4B98-9956-A44CDED47BF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7CCBE-E1D2-4CBF-B5C1-44283F645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4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438895"/>
              </p:ext>
            </p:extLst>
          </p:nvPr>
        </p:nvGraphicFramePr>
        <p:xfrm>
          <a:off x="4034972" y="2200196"/>
          <a:ext cx="6858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1828800"/>
                <a:gridCol w="457200"/>
                <a:gridCol w="1828800"/>
                <a:gridCol w="457200"/>
                <a:gridCol w="1828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0" name="Rectangle 69"/>
          <p:cNvSpPr/>
          <p:nvPr/>
        </p:nvSpPr>
        <p:spPr>
          <a:xfrm>
            <a:off x="-1514475" y="1289843"/>
            <a:ext cx="18288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-1514475" y="2638425"/>
            <a:ext cx="18288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-1514475" y="1964134"/>
            <a:ext cx="18288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-828676" y="3312716"/>
            <a:ext cx="457201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-828676" y="3801269"/>
            <a:ext cx="457201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-828676" y="4289822"/>
            <a:ext cx="457201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036843" y="643730"/>
            <a:ext cx="1828800" cy="3714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>
            <a:stCxn id="77" idx="1"/>
            <a:endCxn id="77" idx="3"/>
          </p:cNvCxnSpPr>
          <p:nvPr/>
        </p:nvCxnSpPr>
        <p:spPr>
          <a:xfrm>
            <a:off x="9036843" y="829468"/>
            <a:ext cx="1828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722643" y="1475580"/>
            <a:ext cx="457201" cy="3714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9722642" y="1661318"/>
            <a:ext cx="22860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9951244" y="1640915"/>
            <a:ext cx="0" cy="2109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>
            <a:grpSpLocks noChangeAspect="1"/>
          </p:cNvGrpSpPr>
          <p:nvPr/>
        </p:nvGrpSpPr>
        <p:grpSpPr>
          <a:xfrm>
            <a:off x="1670843" y="1197726"/>
            <a:ext cx="1350504" cy="1097280"/>
            <a:chOff x="5506243" y="1151731"/>
            <a:chExt cx="457201" cy="371475"/>
          </a:xfrm>
        </p:grpSpPr>
        <p:sp>
          <p:nvSpPr>
            <p:cNvPr id="86" name="Rectangle 85"/>
            <p:cNvSpPr/>
            <p:nvPr/>
          </p:nvSpPr>
          <p:spPr>
            <a:xfrm>
              <a:off x="5506243" y="1151731"/>
              <a:ext cx="457201" cy="371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87" name="Straight Connector 86"/>
            <p:cNvCxnSpPr>
              <a:stCxn id="86" idx="1"/>
              <a:endCxn id="86" idx="3"/>
            </p:cNvCxnSpPr>
            <p:nvPr/>
          </p:nvCxnSpPr>
          <p:spPr>
            <a:xfrm>
              <a:off x="5506243" y="1337469"/>
              <a:ext cx="457201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6" idx="0"/>
              <a:endCxn id="86" idx="2"/>
            </p:cNvCxnSpPr>
            <p:nvPr/>
          </p:nvCxnSpPr>
          <p:spPr>
            <a:xfrm>
              <a:off x="5734844" y="1151731"/>
              <a:ext cx="0" cy="37147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>
            <a:grpSpLocks noChangeAspect="1"/>
          </p:cNvGrpSpPr>
          <p:nvPr/>
        </p:nvGrpSpPr>
        <p:grpSpPr>
          <a:xfrm>
            <a:off x="3249948" y="1197726"/>
            <a:ext cx="5401992" cy="1097280"/>
            <a:chOff x="6763544" y="918368"/>
            <a:chExt cx="1828800" cy="371475"/>
          </a:xfrm>
        </p:grpSpPr>
        <p:sp>
          <p:nvSpPr>
            <p:cNvPr id="91" name="Rectangle 90"/>
            <p:cNvSpPr/>
            <p:nvPr/>
          </p:nvSpPr>
          <p:spPr>
            <a:xfrm>
              <a:off x="6763544" y="918368"/>
              <a:ext cx="1828800" cy="371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6763544" y="1107330"/>
              <a:ext cx="18288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>
            <a:grpSpLocks noChangeAspect="1"/>
          </p:cNvGrpSpPr>
          <p:nvPr/>
        </p:nvGrpSpPr>
        <p:grpSpPr>
          <a:xfrm>
            <a:off x="1670843" y="-55050"/>
            <a:ext cx="1350504" cy="1097280"/>
            <a:chOff x="5455443" y="1258886"/>
            <a:chExt cx="457201" cy="371475"/>
          </a:xfrm>
        </p:grpSpPr>
        <p:sp>
          <p:nvSpPr>
            <p:cNvPr id="104" name="Rectangle 103"/>
            <p:cNvSpPr/>
            <p:nvPr/>
          </p:nvSpPr>
          <p:spPr>
            <a:xfrm>
              <a:off x="5455443" y="1258886"/>
              <a:ext cx="457201" cy="371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105" name="Straight Connector 104"/>
            <p:cNvCxnSpPr>
              <a:stCxn id="104" idx="1"/>
              <a:endCxn id="104" idx="3"/>
            </p:cNvCxnSpPr>
            <p:nvPr/>
          </p:nvCxnSpPr>
          <p:spPr>
            <a:xfrm>
              <a:off x="5455443" y="1444624"/>
              <a:ext cx="457201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endCxn id="104" idx="2"/>
            </p:cNvCxnSpPr>
            <p:nvPr/>
          </p:nvCxnSpPr>
          <p:spPr>
            <a:xfrm>
              <a:off x="5684044" y="1444624"/>
              <a:ext cx="0" cy="1857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>
            <a:grpSpLocks noChangeAspect="1"/>
          </p:cNvGrpSpPr>
          <p:nvPr/>
        </p:nvGrpSpPr>
        <p:grpSpPr>
          <a:xfrm>
            <a:off x="4118768" y="4662091"/>
            <a:ext cx="1347919" cy="1097280"/>
            <a:chOff x="5455443" y="1258886"/>
            <a:chExt cx="462178" cy="376238"/>
          </a:xfrm>
        </p:grpSpPr>
        <p:sp>
          <p:nvSpPr>
            <p:cNvPr id="113" name="Rectangle 112"/>
            <p:cNvSpPr/>
            <p:nvPr/>
          </p:nvSpPr>
          <p:spPr>
            <a:xfrm>
              <a:off x="5455443" y="1258886"/>
              <a:ext cx="457201" cy="371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5684044" y="1449601"/>
              <a:ext cx="23357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5689021" y="1449601"/>
              <a:ext cx="0" cy="18552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>
            <a:grpSpLocks noChangeAspect="1"/>
          </p:cNvGrpSpPr>
          <p:nvPr/>
        </p:nvGrpSpPr>
        <p:grpSpPr>
          <a:xfrm>
            <a:off x="1671588" y="2149871"/>
            <a:ext cx="1350504" cy="1097280"/>
            <a:chOff x="5455442" y="1258886"/>
            <a:chExt cx="457202" cy="376238"/>
          </a:xfrm>
        </p:grpSpPr>
        <p:sp>
          <p:nvSpPr>
            <p:cNvPr id="118" name="Rectangle 117"/>
            <p:cNvSpPr/>
            <p:nvPr/>
          </p:nvSpPr>
          <p:spPr>
            <a:xfrm>
              <a:off x="5455443" y="1258886"/>
              <a:ext cx="457201" cy="371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5455442" y="1449601"/>
              <a:ext cx="228601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5684044" y="1444623"/>
              <a:ext cx="0" cy="19050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>
            <a:grpSpLocks noChangeAspect="1"/>
          </p:cNvGrpSpPr>
          <p:nvPr/>
        </p:nvGrpSpPr>
        <p:grpSpPr>
          <a:xfrm>
            <a:off x="2812779" y="3498453"/>
            <a:ext cx="1335024" cy="8757779"/>
            <a:chOff x="2645569" y="1419459"/>
            <a:chExt cx="457201" cy="2999232"/>
          </a:xfrm>
        </p:grpSpPr>
        <p:sp>
          <p:nvSpPr>
            <p:cNvPr id="168" name="Rectangle 167"/>
            <p:cNvSpPr/>
            <p:nvPr/>
          </p:nvSpPr>
          <p:spPr>
            <a:xfrm>
              <a:off x="2645569" y="1419459"/>
              <a:ext cx="457201" cy="29992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169" name="Straight Connector 168"/>
            <p:cNvCxnSpPr>
              <a:stCxn id="168" idx="0"/>
              <a:endCxn id="168" idx="2"/>
            </p:cNvCxnSpPr>
            <p:nvPr/>
          </p:nvCxnSpPr>
          <p:spPr>
            <a:xfrm>
              <a:off x="2874170" y="1419459"/>
              <a:ext cx="0" cy="299923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804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/>
          <a:srcRect t="1393" r="671"/>
          <a:stretch/>
        </p:blipFill>
        <p:spPr>
          <a:xfrm>
            <a:off x="3383045" y="2895600"/>
            <a:ext cx="5389480" cy="108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3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Rezza</dc:creator>
  <cp:lastModifiedBy>Rezza</cp:lastModifiedBy>
  <cp:revision>13</cp:revision>
  <dcterms:created xsi:type="dcterms:W3CDTF">2019-06-23T06:39:01Z</dcterms:created>
  <dcterms:modified xsi:type="dcterms:W3CDTF">2019-06-23T09:38:21Z</dcterms:modified>
</cp:coreProperties>
</file>