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25EB-35DB-4827-99DF-8D2ED18A874E}" type="datetimeFigureOut">
              <a:rPr lang="ko-KR" altLang="en-US" smtClean="0"/>
              <a:t>2016-07-28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8443-621A-4AE9-9F11-EF0294D55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770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25EB-35DB-4827-99DF-8D2ED18A874E}" type="datetimeFigureOut">
              <a:rPr lang="ko-KR" altLang="en-US" smtClean="0"/>
              <a:t>2016-07-28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8443-621A-4AE9-9F11-EF0294D55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082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25EB-35DB-4827-99DF-8D2ED18A874E}" type="datetimeFigureOut">
              <a:rPr lang="ko-KR" altLang="en-US" smtClean="0"/>
              <a:t>2016-07-28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8443-621A-4AE9-9F11-EF0294D55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534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25EB-35DB-4827-99DF-8D2ED18A874E}" type="datetimeFigureOut">
              <a:rPr lang="ko-KR" altLang="en-US" smtClean="0"/>
              <a:t>2016-07-28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8443-621A-4AE9-9F11-EF0294D55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957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25EB-35DB-4827-99DF-8D2ED18A874E}" type="datetimeFigureOut">
              <a:rPr lang="ko-KR" altLang="en-US" smtClean="0"/>
              <a:t>2016-07-28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8443-621A-4AE9-9F11-EF0294D55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77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25EB-35DB-4827-99DF-8D2ED18A874E}" type="datetimeFigureOut">
              <a:rPr lang="ko-KR" altLang="en-US" smtClean="0"/>
              <a:t>2016-07-28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8443-621A-4AE9-9F11-EF0294D55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676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25EB-35DB-4827-99DF-8D2ED18A874E}" type="datetimeFigureOut">
              <a:rPr lang="ko-KR" altLang="en-US" smtClean="0"/>
              <a:t>2016-07-28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8443-621A-4AE9-9F11-EF0294D55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396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25EB-35DB-4827-99DF-8D2ED18A874E}" type="datetimeFigureOut">
              <a:rPr lang="ko-KR" altLang="en-US" smtClean="0"/>
              <a:t>2016-07-28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8443-621A-4AE9-9F11-EF0294D55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644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25EB-35DB-4827-99DF-8D2ED18A874E}" type="datetimeFigureOut">
              <a:rPr lang="ko-KR" altLang="en-US" smtClean="0"/>
              <a:t>2016-07-28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8443-621A-4AE9-9F11-EF0294D55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7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25EB-35DB-4827-99DF-8D2ED18A874E}" type="datetimeFigureOut">
              <a:rPr lang="ko-KR" altLang="en-US" smtClean="0"/>
              <a:t>2016-07-28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8443-621A-4AE9-9F11-EF0294D55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989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25EB-35DB-4827-99DF-8D2ED18A874E}" type="datetimeFigureOut">
              <a:rPr lang="ko-KR" altLang="en-US" smtClean="0"/>
              <a:t>2016-07-28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8443-621A-4AE9-9F11-EF0294D55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235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E25EB-35DB-4827-99DF-8D2ED18A874E}" type="datetimeFigureOut">
              <a:rPr lang="ko-KR" altLang="en-US" smtClean="0"/>
              <a:t>2016-07-28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C8443-621A-4AE9-9F11-EF0294D55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712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476673"/>
            <a:ext cx="7772400" cy="116320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JS </a:t>
            </a:r>
            <a:r>
              <a:rPr lang="ko-KR" altLang="en-US" dirty="0" smtClean="0"/>
              <a:t>웹 연동 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11560" y="1916832"/>
            <a:ext cx="7992888" cy="4464496"/>
          </a:xfrm>
        </p:spPr>
        <p:txBody>
          <a:bodyPr>
            <a:normAutofit/>
          </a:bodyPr>
          <a:lstStyle/>
          <a:p>
            <a:pPr marL="514350" indent="-514350" algn="just">
              <a:buAutoNum type="arabicPeriod"/>
            </a:pPr>
            <a:r>
              <a:rPr lang="ko-KR" altLang="en-US" b="1" dirty="0" smtClean="0">
                <a:solidFill>
                  <a:schemeClr val="tx1"/>
                </a:solidFill>
              </a:rPr>
              <a:t>프로젝트 설명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0" lvl="1" algn="just"/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☆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Start Bootstrap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에서 받은 기본 레이아웃을 </a:t>
            </a:r>
            <a:r>
              <a:rPr lang="ko-KR" altLang="en-US" sz="2400" b="1" dirty="0" err="1" smtClean="0">
                <a:solidFill>
                  <a:schemeClr val="tx1"/>
                </a:solidFill>
              </a:rPr>
              <a:t>바탕으</a:t>
            </a:r>
            <a:endParaRPr lang="en-US" altLang="ko-KR" sz="2400" b="1" dirty="0" smtClean="0">
              <a:solidFill>
                <a:schemeClr val="tx1"/>
              </a:solidFill>
            </a:endParaRPr>
          </a:p>
          <a:p>
            <a:pPr marL="0" lvl="1" algn="just"/>
            <a:r>
              <a:rPr lang="en-US" altLang="ko-KR" sz="2400" b="1" dirty="0">
                <a:solidFill>
                  <a:schemeClr val="tx1"/>
                </a:solidFill>
              </a:rPr>
              <a:t>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     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로 저희 </a:t>
            </a:r>
            <a:r>
              <a:rPr lang="ko-KR" altLang="en-US" sz="2400" b="1" dirty="0" err="1" smtClean="0">
                <a:solidFill>
                  <a:schemeClr val="tx1"/>
                </a:solidFill>
              </a:rPr>
              <a:t>앱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 프로젝트 홈페이지를 제작했습니다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.</a:t>
            </a:r>
            <a:endParaRPr lang="ko-KR" altLang="en-US" sz="2400" b="1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b="1" dirty="0" smtClean="0">
                <a:solidFill>
                  <a:schemeClr val="tx1"/>
                </a:solidFill>
              </a:rPr>
              <a:t>2. </a:t>
            </a:r>
            <a:r>
              <a:rPr lang="ko-KR" altLang="en-US" b="1" dirty="0" smtClean="0">
                <a:solidFill>
                  <a:schemeClr val="tx1"/>
                </a:solidFill>
              </a:rPr>
              <a:t>프로젝트 구현 특징 설명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just"/>
            <a:r>
              <a:rPr lang="ko-KR" altLang="en-US" sz="2400" b="1" dirty="0" smtClean="0">
                <a:solidFill>
                  <a:schemeClr val="tx1"/>
                </a:solidFill>
              </a:rPr>
              <a:t>   ☆ </a:t>
            </a:r>
            <a:r>
              <a:rPr lang="ko-KR" altLang="en-US" sz="2400" b="1" dirty="0" err="1" smtClean="0">
                <a:solidFill>
                  <a:schemeClr val="tx1"/>
                </a:solidFill>
              </a:rPr>
              <a:t>윤영솔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검색 페이지</a:t>
            </a:r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sz="2400" b="1" dirty="0" smtClean="0">
                <a:solidFill>
                  <a:schemeClr val="tx1"/>
                </a:solidFill>
              </a:rPr>
              <a:t>  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☆ 이현승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첫 화면 페이지</a:t>
            </a:r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sz="2400" b="1" dirty="0">
                <a:solidFill>
                  <a:schemeClr val="tx1"/>
                </a:solidFill>
              </a:rPr>
              <a:t>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☆ 정민규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2400" b="1" dirty="0" err="1" smtClean="0">
                <a:solidFill>
                  <a:schemeClr val="tx1"/>
                </a:solidFill>
              </a:rPr>
              <a:t>앱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 기능 설명 페이지</a:t>
            </a:r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just"/>
            <a:r>
              <a:rPr lang="ko-KR" altLang="en-US" sz="2400" b="1" dirty="0" smtClean="0">
                <a:solidFill>
                  <a:schemeClr val="tx1"/>
                </a:solidFill>
              </a:rPr>
              <a:t>   ☆ 정지인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조원 소개 페이지</a:t>
            </a:r>
            <a:endParaRPr lang="en-US" altLang="ko-KR" sz="2400" b="1" dirty="0" smtClean="0">
              <a:solidFill>
                <a:schemeClr val="tx1"/>
              </a:solidFill>
            </a:endParaRPr>
          </a:p>
          <a:p>
            <a:pPr marL="514350" indent="-514350" algn="just">
              <a:buAutoNum type="arabicPeriod"/>
            </a:pPr>
            <a:endParaRPr lang="en-US" altLang="ko-KR" dirty="0" smtClean="0"/>
          </a:p>
          <a:p>
            <a:pPr marL="514350" indent="-514350" algn="just">
              <a:buAutoNum type="arabicPeriod"/>
            </a:pP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924944"/>
            <a:ext cx="5004048" cy="3642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082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48680"/>
            <a:ext cx="7814055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5830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8068"/>
            <a:ext cx="4360454" cy="3008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609636"/>
            <a:ext cx="4176463" cy="2943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67568"/>
            <a:ext cx="4176464" cy="2989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3609636"/>
            <a:ext cx="4360453" cy="2943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813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57</Words>
  <Application>Microsoft Office PowerPoint</Application>
  <PresentationFormat>화면 슬라이드 쇼(4:3)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JS 웹 연동 프로그래밍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웹 연동 프로그래밍</dc:title>
  <dc:creator>민규정</dc:creator>
  <cp:lastModifiedBy>민규정</cp:lastModifiedBy>
  <cp:revision>4</cp:revision>
  <dcterms:created xsi:type="dcterms:W3CDTF">2016-07-28T06:31:16Z</dcterms:created>
  <dcterms:modified xsi:type="dcterms:W3CDTF">2016-07-28T06:57:14Z</dcterms:modified>
</cp:coreProperties>
</file>