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notesMasterIdLst>
    <p:notesMasterId r:id="rId22"/>
  </p:notesMasterIdLst>
  <p:sldIdLst>
    <p:sldId id="257" r:id="rId5"/>
    <p:sldId id="259" r:id="rId6"/>
    <p:sldId id="260" r:id="rId7"/>
    <p:sldId id="312" r:id="rId8"/>
    <p:sldId id="266" r:id="rId9"/>
    <p:sldId id="291" r:id="rId10"/>
    <p:sldId id="311" r:id="rId11"/>
    <p:sldId id="292" r:id="rId12"/>
    <p:sldId id="293" r:id="rId13"/>
    <p:sldId id="301" r:id="rId14"/>
    <p:sldId id="294" r:id="rId15"/>
    <p:sldId id="295" r:id="rId16"/>
    <p:sldId id="313" r:id="rId17"/>
    <p:sldId id="308" r:id="rId18"/>
    <p:sldId id="314" r:id="rId19"/>
    <p:sldId id="310" r:id="rId20"/>
    <p:sldId id="265" r:id="rId21"/>
  </p:sldIdLst>
  <p:sldSz cx="12192000" cy="6858000"/>
  <p:notesSz cx="6858000" cy="9144000"/>
  <p:embeddedFontLst>
    <p:embeddedFont>
      <p:font typeface="HY견고딕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7BF89-5F56-4300-8C58-DB7348F198C4}" v="69" dt="2021-08-28T15:20:25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5214" autoAdjust="0"/>
  </p:normalViewPr>
  <p:slideViewPr>
    <p:cSldViewPr>
      <p:cViewPr varScale="1">
        <p:scale>
          <a:sx n="62" d="100"/>
          <a:sy n="62" d="100"/>
        </p:scale>
        <p:origin x="9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소현" userId="d3ae725a-03a7-4d08-a5ab-f5e1ef377145" providerId="ADAL" clId="{4517BF89-5F56-4300-8C58-DB7348F198C4}"/>
    <pc:docChg chg="undo custSel addSld delSld modSld">
      <pc:chgData name="이소현" userId="d3ae725a-03a7-4d08-a5ab-f5e1ef377145" providerId="ADAL" clId="{4517BF89-5F56-4300-8C58-DB7348F198C4}" dt="2021-08-28T15:20:38.142" v="980" actId="1076"/>
      <pc:docMkLst>
        <pc:docMk/>
      </pc:docMkLst>
      <pc:sldChg chg="modSp mod">
        <pc:chgData name="이소현" userId="d3ae725a-03a7-4d08-a5ab-f5e1ef377145" providerId="ADAL" clId="{4517BF89-5F56-4300-8C58-DB7348F198C4}" dt="2021-08-28T15:10:40.224" v="902" actId="20577"/>
        <pc:sldMkLst>
          <pc:docMk/>
          <pc:sldMk cId="385724125" sldId="259"/>
        </pc:sldMkLst>
        <pc:spChg chg="mod">
          <ac:chgData name="이소현" userId="d3ae725a-03a7-4d08-a5ab-f5e1ef377145" providerId="ADAL" clId="{4517BF89-5F56-4300-8C58-DB7348F198C4}" dt="2021-08-28T15:10:40.224" v="902" actId="20577"/>
          <ac:spMkLst>
            <pc:docMk/>
            <pc:sldMk cId="385724125" sldId="259"/>
            <ac:spMk id="23" creationId="{00000000-0000-0000-0000-000000000000}"/>
          </ac:spMkLst>
        </pc:spChg>
      </pc:sldChg>
      <pc:sldChg chg="addSp delSp modSp mod">
        <pc:chgData name="이소현" userId="d3ae725a-03a7-4d08-a5ab-f5e1ef377145" providerId="ADAL" clId="{4517BF89-5F56-4300-8C58-DB7348F198C4}" dt="2021-08-28T15:20:02.614" v="965" actId="1076"/>
        <pc:sldMkLst>
          <pc:docMk/>
          <pc:sldMk cId="2002540518" sldId="260"/>
        </pc:sldMkLst>
        <pc:spChg chg="mod">
          <ac:chgData name="이소현" userId="d3ae725a-03a7-4d08-a5ab-f5e1ef377145" providerId="ADAL" clId="{4517BF89-5F56-4300-8C58-DB7348F198C4}" dt="2021-08-28T15:16:05.623" v="913"/>
          <ac:spMkLst>
            <pc:docMk/>
            <pc:sldMk cId="2002540518" sldId="260"/>
            <ac:spMk id="8" creationId="{DEC20030-D529-4F1C-8F31-E4AE94EF61CD}"/>
          </ac:spMkLst>
        </pc:spChg>
        <pc:spChg chg="mod">
          <ac:chgData name="이소현" userId="d3ae725a-03a7-4d08-a5ab-f5e1ef377145" providerId="ADAL" clId="{4517BF89-5F56-4300-8C58-DB7348F198C4}" dt="2021-08-28T15:19:31.288" v="963" actId="1076"/>
          <ac:spMkLst>
            <pc:docMk/>
            <pc:sldMk cId="2002540518" sldId="260"/>
            <ac:spMk id="13" creationId="{EA44EA89-C56E-4603-89E4-325AD4BB0117}"/>
          </ac:spMkLst>
        </pc:spChg>
        <pc:spChg chg="mod">
          <ac:chgData name="이소현" userId="d3ae725a-03a7-4d08-a5ab-f5e1ef377145" providerId="ADAL" clId="{4517BF89-5F56-4300-8C58-DB7348F198C4}" dt="2021-08-28T15:20:02.614" v="965" actId="1076"/>
          <ac:spMkLst>
            <pc:docMk/>
            <pc:sldMk cId="2002540518" sldId="260"/>
            <ac:spMk id="27" creationId="{00000000-0000-0000-0000-000000000000}"/>
          </ac:spMkLst>
        </pc:spChg>
        <pc:spChg chg="mod">
          <ac:chgData name="이소현" userId="d3ae725a-03a7-4d08-a5ab-f5e1ef377145" providerId="ADAL" clId="{4517BF89-5F56-4300-8C58-DB7348F198C4}" dt="2021-08-28T15:17:06.737" v="925" actId="1076"/>
          <ac:spMkLst>
            <pc:docMk/>
            <pc:sldMk cId="2002540518" sldId="260"/>
            <ac:spMk id="32" creationId="{EA428EC5-F2D7-429B-B3D0-43577E4C60E5}"/>
          </ac:spMkLst>
        </pc:spChg>
        <pc:spChg chg="mod">
          <ac:chgData name="이소현" userId="d3ae725a-03a7-4d08-a5ab-f5e1ef377145" providerId="ADAL" clId="{4517BF89-5F56-4300-8C58-DB7348F198C4}" dt="2021-08-28T15:18:29.142" v="949" actId="1076"/>
          <ac:spMkLst>
            <pc:docMk/>
            <pc:sldMk cId="2002540518" sldId="260"/>
            <ac:spMk id="33" creationId="{25B2F08E-9234-453D-8B22-A2B9E296D457}"/>
          </ac:spMkLst>
        </pc:spChg>
        <pc:spChg chg="mod">
          <ac:chgData name="이소현" userId="d3ae725a-03a7-4d08-a5ab-f5e1ef377145" providerId="ADAL" clId="{4517BF89-5F56-4300-8C58-DB7348F198C4}" dt="2021-08-28T15:18:33.917" v="950" actId="1076"/>
          <ac:spMkLst>
            <pc:docMk/>
            <pc:sldMk cId="2002540518" sldId="260"/>
            <ac:spMk id="38" creationId="{B28AB550-AE86-4B90-9688-696AEEC83715}"/>
          </ac:spMkLst>
        </pc:spChg>
        <pc:spChg chg="mod">
          <ac:chgData name="이소현" userId="d3ae725a-03a7-4d08-a5ab-f5e1ef377145" providerId="ADAL" clId="{4517BF89-5F56-4300-8C58-DB7348F198C4}" dt="2021-08-28T15:18:44.981" v="952" actId="1076"/>
          <ac:spMkLst>
            <pc:docMk/>
            <pc:sldMk cId="2002540518" sldId="260"/>
            <ac:spMk id="39" creationId="{EA44EA89-C56E-4603-89E4-325AD4BB0117}"/>
          </ac:spMkLst>
        </pc:spChg>
        <pc:spChg chg="mod">
          <ac:chgData name="이소현" userId="d3ae725a-03a7-4d08-a5ab-f5e1ef377145" providerId="ADAL" clId="{4517BF89-5F56-4300-8C58-DB7348F198C4}" dt="2021-08-28T15:18:37.992" v="951" actId="1076"/>
          <ac:spMkLst>
            <pc:docMk/>
            <pc:sldMk cId="2002540518" sldId="260"/>
            <ac:spMk id="41" creationId="{0352FDCE-91E0-4692-9CAB-62E32468D6B8}"/>
          </ac:spMkLst>
        </pc:spChg>
        <pc:spChg chg="mod">
          <ac:chgData name="이소현" userId="d3ae725a-03a7-4d08-a5ab-f5e1ef377145" providerId="ADAL" clId="{4517BF89-5F56-4300-8C58-DB7348F198C4}" dt="2021-08-28T15:18:47.825" v="953" actId="1076"/>
          <ac:spMkLst>
            <pc:docMk/>
            <pc:sldMk cId="2002540518" sldId="260"/>
            <ac:spMk id="42" creationId="{EA44EA89-C56E-4603-89E4-325AD4BB0117}"/>
          </ac:spMkLst>
        </pc:spChg>
        <pc:spChg chg="mod">
          <ac:chgData name="이소현" userId="d3ae725a-03a7-4d08-a5ab-f5e1ef377145" providerId="ADAL" clId="{4517BF89-5F56-4300-8C58-DB7348F198C4}" dt="2021-08-28T15:17:25.309" v="931" actId="1076"/>
          <ac:spMkLst>
            <pc:docMk/>
            <pc:sldMk cId="2002540518" sldId="260"/>
            <ac:spMk id="58" creationId="{4B123146-104D-4A39-920E-5E1E20992621}"/>
          </ac:spMkLst>
        </pc:spChg>
        <pc:cxnChg chg="mod">
          <ac:chgData name="이소현" userId="d3ae725a-03a7-4d08-a5ab-f5e1ef377145" providerId="ADAL" clId="{4517BF89-5F56-4300-8C58-DB7348F198C4}" dt="2021-08-28T15:19:31.288" v="963" actId="1076"/>
          <ac:cxnSpMkLst>
            <pc:docMk/>
            <pc:sldMk cId="2002540518" sldId="260"/>
            <ac:cxnSpMk id="35" creationId="{5453A452-B53D-4790-9E94-5DAAAE1DC97E}"/>
          </ac:cxnSpMkLst>
        </pc:cxnChg>
        <pc:cxnChg chg="mod">
          <ac:chgData name="이소현" userId="d3ae725a-03a7-4d08-a5ab-f5e1ef377145" providerId="ADAL" clId="{4517BF89-5F56-4300-8C58-DB7348F198C4}" dt="2021-08-28T15:19:35.224" v="964" actId="14100"/>
          <ac:cxnSpMkLst>
            <pc:docMk/>
            <pc:sldMk cId="2002540518" sldId="260"/>
            <ac:cxnSpMk id="37" creationId="{615848E0-12E4-4427-9F60-DAFBD073C05C}"/>
          </ac:cxnSpMkLst>
        </pc:cxnChg>
        <pc:cxnChg chg="mod">
          <ac:chgData name="이소현" userId="d3ae725a-03a7-4d08-a5ab-f5e1ef377145" providerId="ADAL" clId="{4517BF89-5F56-4300-8C58-DB7348F198C4}" dt="2021-08-28T15:18:33.917" v="950" actId="1076"/>
          <ac:cxnSpMkLst>
            <pc:docMk/>
            <pc:sldMk cId="2002540518" sldId="260"/>
            <ac:cxnSpMk id="40" creationId="{56D368BD-CC5F-4363-B00B-2A101C872208}"/>
          </ac:cxnSpMkLst>
        </pc:cxnChg>
        <pc:cxnChg chg="mod">
          <ac:chgData name="이소현" userId="d3ae725a-03a7-4d08-a5ab-f5e1ef377145" providerId="ADAL" clId="{4517BF89-5F56-4300-8C58-DB7348F198C4}" dt="2021-08-28T15:18:37.992" v="951" actId="1076"/>
          <ac:cxnSpMkLst>
            <pc:docMk/>
            <pc:sldMk cId="2002540518" sldId="260"/>
            <ac:cxnSpMk id="43" creationId="{1A4FA8BF-4E72-4013-9CB2-1B64CA7D3FE4}"/>
          </ac:cxnSpMkLst>
        </pc:cxnChg>
        <pc:cxnChg chg="del mod">
          <ac:chgData name="이소현" userId="d3ae725a-03a7-4d08-a5ab-f5e1ef377145" providerId="ADAL" clId="{4517BF89-5F56-4300-8C58-DB7348F198C4}" dt="2021-08-28T15:19:17.540" v="960" actId="478"/>
          <ac:cxnSpMkLst>
            <pc:docMk/>
            <pc:sldMk cId="2002540518" sldId="260"/>
            <ac:cxnSpMk id="44" creationId="{06DD4F32-6AAE-4120-8149-9755E30F2767}"/>
          </ac:cxnSpMkLst>
        </pc:cxnChg>
        <pc:cxnChg chg="del mod">
          <ac:chgData name="이소현" userId="d3ae725a-03a7-4d08-a5ab-f5e1ef377145" providerId="ADAL" clId="{4517BF89-5F56-4300-8C58-DB7348F198C4}" dt="2021-08-28T15:19:18.992" v="961" actId="478"/>
          <ac:cxnSpMkLst>
            <pc:docMk/>
            <pc:sldMk cId="2002540518" sldId="260"/>
            <ac:cxnSpMk id="45" creationId="{06DD4F32-6AAE-4120-8149-9755E30F2767}"/>
          </ac:cxnSpMkLst>
        </pc:cxnChg>
        <pc:cxnChg chg="mod">
          <ac:chgData name="이소현" userId="d3ae725a-03a7-4d08-a5ab-f5e1ef377145" providerId="ADAL" clId="{4517BF89-5F56-4300-8C58-DB7348F198C4}" dt="2021-08-28T15:19:31.288" v="963" actId="1076"/>
          <ac:cxnSpMkLst>
            <pc:docMk/>
            <pc:sldMk cId="2002540518" sldId="260"/>
            <ac:cxnSpMk id="49" creationId="{9F7B4178-717B-49B5-9495-CB7733F9DE84}"/>
          </ac:cxnSpMkLst>
        </pc:cxnChg>
        <pc:cxnChg chg="mod">
          <ac:chgData name="이소현" userId="d3ae725a-03a7-4d08-a5ab-f5e1ef377145" providerId="ADAL" clId="{4517BF89-5F56-4300-8C58-DB7348F198C4}" dt="2021-08-28T15:19:31.288" v="963" actId="1076"/>
          <ac:cxnSpMkLst>
            <pc:docMk/>
            <pc:sldMk cId="2002540518" sldId="260"/>
            <ac:cxnSpMk id="51" creationId="{00000000-0000-0000-0000-000000000000}"/>
          </ac:cxnSpMkLst>
        </pc:cxnChg>
        <pc:cxnChg chg="del mod">
          <ac:chgData name="이소현" userId="d3ae725a-03a7-4d08-a5ab-f5e1ef377145" providerId="ADAL" clId="{4517BF89-5F56-4300-8C58-DB7348F198C4}" dt="2021-08-28T15:16:57.885" v="922" actId="478"/>
          <ac:cxnSpMkLst>
            <pc:docMk/>
            <pc:sldMk cId="2002540518" sldId="260"/>
            <ac:cxnSpMk id="53" creationId="{7B340847-67EB-44AF-BFAC-5C451202283B}"/>
          </ac:cxnSpMkLst>
        </pc:cxnChg>
        <pc:cxnChg chg="mod">
          <ac:chgData name="이소현" userId="d3ae725a-03a7-4d08-a5ab-f5e1ef377145" providerId="ADAL" clId="{4517BF89-5F56-4300-8C58-DB7348F198C4}" dt="2021-08-28T15:17:25.309" v="931" actId="1076"/>
          <ac:cxnSpMkLst>
            <pc:docMk/>
            <pc:sldMk cId="2002540518" sldId="260"/>
            <ac:cxnSpMk id="60" creationId="{C980F19F-C1C7-4C46-9D95-B4DC7BD2061B}"/>
          </ac:cxnSpMkLst>
        </pc:cxnChg>
        <pc:cxnChg chg="add mod">
          <ac:chgData name="이소현" userId="d3ae725a-03a7-4d08-a5ab-f5e1ef377145" providerId="ADAL" clId="{4517BF89-5F56-4300-8C58-DB7348F198C4}" dt="2021-08-28T15:18:56.916" v="956" actId="14100"/>
          <ac:cxnSpMkLst>
            <pc:docMk/>
            <pc:sldMk cId="2002540518" sldId="260"/>
            <ac:cxnSpMk id="73" creationId="{2B42CEB0-C460-4982-B6A5-8EC807E584C2}"/>
          </ac:cxnSpMkLst>
        </pc:cxnChg>
        <pc:cxnChg chg="add mod">
          <ac:chgData name="이소현" userId="d3ae725a-03a7-4d08-a5ab-f5e1ef377145" providerId="ADAL" clId="{4517BF89-5F56-4300-8C58-DB7348F198C4}" dt="2021-08-28T15:19:14.343" v="959" actId="14100"/>
          <ac:cxnSpMkLst>
            <pc:docMk/>
            <pc:sldMk cId="2002540518" sldId="260"/>
            <ac:cxnSpMk id="75" creationId="{361D256E-C883-4CAF-BB84-6C4A24CD42BA}"/>
          </ac:cxnSpMkLst>
        </pc:cxnChg>
      </pc:sldChg>
      <pc:sldChg chg="addSp delSp modSp mod">
        <pc:chgData name="이소현" userId="d3ae725a-03a7-4d08-a5ab-f5e1ef377145" providerId="ADAL" clId="{4517BF89-5F56-4300-8C58-DB7348F198C4}" dt="2021-08-28T15:09:25.526" v="879" actId="1038"/>
        <pc:sldMkLst>
          <pc:docMk/>
          <pc:sldMk cId="1218659057" sldId="266"/>
        </pc:sldMkLst>
        <pc:spChg chg="mod">
          <ac:chgData name="이소현" userId="d3ae725a-03a7-4d08-a5ab-f5e1ef377145" providerId="ADAL" clId="{4517BF89-5F56-4300-8C58-DB7348F198C4}" dt="2021-08-28T14:32:43.398" v="31" actId="1076"/>
          <ac:spMkLst>
            <pc:docMk/>
            <pc:sldMk cId="1218659057" sldId="266"/>
            <ac:spMk id="5" creationId="{EC307216-7A32-430B-8F9A-86C10D2E1CA6}"/>
          </ac:spMkLst>
        </pc:spChg>
        <pc:spChg chg="mod">
          <ac:chgData name="이소현" userId="d3ae725a-03a7-4d08-a5ab-f5e1ef377145" providerId="ADAL" clId="{4517BF89-5F56-4300-8C58-DB7348F198C4}" dt="2021-08-28T15:09:17.095" v="874" actId="14100"/>
          <ac:spMkLst>
            <pc:docMk/>
            <pc:sldMk cId="1218659057" sldId="266"/>
            <ac:spMk id="7" creationId="{571A56A0-DEFC-4BB0-9D20-FD49E66C40C6}"/>
          </ac:spMkLst>
        </pc:spChg>
        <pc:spChg chg="mod">
          <ac:chgData name="이소현" userId="d3ae725a-03a7-4d08-a5ab-f5e1ef377145" providerId="ADAL" clId="{4517BF89-5F56-4300-8C58-DB7348F198C4}" dt="2021-08-28T14:29:06.124" v="8" actId="1076"/>
          <ac:spMkLst>
            <pc:docMk/>
            <pc:sldMk cId="1218659057" sldId="266"/>
            <ac:spMk id="27" creationId="{00000000-0000-0000-0000-000000000000}"/>
          </ac:spMkLst>
        </pc:spChg>
        <pc:picChg chg="del">
          <ac:chgData name="이소현" userId="d3ae725a-03a7-4d08-a5ab-f5e1ef377145" providerId="ADAL" clId="{4517BF89-5F56-4300-8C58-DB7348F198C4}" dt="2021-08-28T14:31:17.507" v="9" actId="478"/>
          <ac:picMkLst>
            <pc:docMk/>
            <pc:sldMk cId="1218659057" sldId="266"/>
            <ac:picMk id="2" creationId="{0F4CC956-A3D4-4244-8B2A-EBA8D9E06E21}"/>
          </ac:picMkLst>
        </pc:picChg>
        <pc:picChg chg="del">
          <ac:chgData name="이소현" userId="d3ae725a-03a7-4d08-a5ab-f5e1ef377145" providerId="ADAL" clId="{4517BF89-5F56-4300-8C58-DB7348F198C4}" dt="2021-08-28T14:31:17.761" v="10" actId="478"/>
          <ac:picMkLst>
            <pc:docMk/>
            <pc:sldMk cId="1218659057" sldId="266"/>
            <ac:picMk id="4" creationId="{90021123-E3D0-4119-A9E9-DFA76D7808E5}"/>
          </ac:picMkLst>
        </pc:picChg>
        <pc:picChg chg="add mod modCrop">
          <ac:chgData name="이소현" userId="d3ae725a-03a7-4d08-a5ab-f5e1ef377145" providerId="ADAL" clId="{4517BF89-5F56-4300-8C58-DB7348F198C4}" dt="2021-08-28T15:09:25.526" v="879" actId="1038"/>
          <ac:picMkLst>
            <pc:docMk/>
            <pc:sldMk cId="1218659057" sldId="266"/>
            <ac:picMk id="8" creationId="{8BD6E27C-47CD-4D15-B35F-E3D37CBD0732}"/>
          </ac:picMkLst>
        </pc:picChg>
        <pc:picChg chg="add mod modCrop">
          <ac:chgData name="이소현" userId="d3ae725a-03a7-4d08-a5ab-f5e1ef377145" providerId="ADAL" clId="{4517BF89-5F56-4300-8C58-DB7348F198C4}" dt="2021-08-28T15:09:23.217" v="875" actId="14100"/>
          <ac:picMkLst>
            <pc:docMk/>
            <pc:sldMk cId="1218659057" sldId="266"/>
            <ac:picMk id="10" creationId="{4D6895D5-5B4C-407D-AB2B-6742A9F8C1D6}"/>
          </ac:picMkLst>
        </pc:picChg>
      </pc:sldChg>
      <pc:sldChg chg="addSp delSp modSp mod">
        <pc:chgData name="이소현" userId="d3ae725a-03a7-4d08-a5ab-f5e1ef377145" providerId="ADAL" clId="{4517BF89-5F56-4300-8C58-DB7348F198C4}" dt="2021-08-28T15:20:11.634" v="967"/>
        <pc:sldMkLst>
          <pc:docMk/>
          <pc:sldMk cId="3130921476" sldId="291"/>
        </pc:sldMkLst>
        <pc:spChg chg="mod">
          <ac:chgData name="이소현" userId="d3ae725a-03a7-4d08-a5ab-f5e1ef377145" providerId="ADAL" clId="{4517BF89-5F56-4300-8C58-DB7348F198C4}" dt="2021-08-28T14:56:16.990" v="600" actId="113"/>
          <ac:spMkLst>
            <pc:docMk/>
            <pc:sldMk cId="3130921476" sldId="291"/>
            <ac:spMk id="3" creationId="{00000000-0000-0000-0000-000000000000}"/>
          </ac:spMkLst>
        </pc:spChg>
        <pc:spChg chg="mod">
          <ac:chgData name="이소현" userId="d3ae725a-03a7-4d08-a5ab-f5e1ef377145" providerId="ADAL" clId="{4517BF89-5F56-4300-8C58-DB7348F198C4}" dt="2021-08-28T14:48:09.664" v="199" actId="2710"/>
          <ac:spMkLst>
            <pc:docMk/>
            <pc:sldMk cId="3130921476" sldId="291"/>
            <ac:spMk id="7" creationId="{571A56A0-DEFC-4BB0-9D20-FD49E66C40C6}"/>
          </ac:spMkLst>
        </pc:spChg>
        <pc:spChg chg="add mod">
          <ac:chgData name="이소현" userId="d3ae725a-03a7-4d08-a5ab-f5e1ef377145" providerId="ADAL" clId="{4517BF89-5F56-4300-8C58-DB7348F198C4}" dt="2021-08-28T15:20:11.634" v="967"/>
          <ac:spMkLst>
            <pc:docMk/>
            <pc:sldMk cId="3130921476" sldId="291"/>
            <ac:spMk id="10" creationId="{25A45B7B-C23F-40C1-A136-55F0C7DA55A5}"/>
          </ac:spMkLst>
        </pc:spChg>
        <pc:spChg chg="del">
          <ac:chgData name="이소현" userId="d3ae725a-03a7-4d08-a5ab-f5e1ef377145" providerId="ADAL" clId="{4517BF89-5F56-4300-8C58-DB7348F198C4}" dt="2021-08-28T15:20:10.906" v="966" actId="478"/>
          <ac:spMkLst>
            <pc:docMk/>
            <pc:sldMk cId="3130921476" sldId="291"/>
            <ac:spMk id="27" creationId="{00000000-0000-0000-0000-000000000000}"/>
          </ac:spMkLst>
        </pc:spChg>
        <pc:picChg chg="add mod modCrop">
          <ac:chgData name="이소현" userId="d3ae725a-03a7-4d08-a5ab-f5e1ef377145" providerId="ADAL" clId="{4517BF89-5F56-4300-8C58-DB7348F198C4}" dt="2021-08-28T14:48:12.904" v="200" actId="1076"/>
          <ac:picMkLst>
            <pc:docMk/>
            <pc:sldMk cId="3130921476" sldId="291"/>
            <ac:picMk id="4" creationId="{19ABC955-874A-41CE-BC31-9023E31A03B6}"/>
          </ac:picMkLst>
        </pc:picChg>
        <pc:picChg chg="del">
          <ac:chgData name="이소현" userId="d3ae725a-03a7-4d08-a5ab-f5e1ef377145" providerId="ADAL" clId="{4517BF89-5F56-4300-8C58-DB7348F198C4}" dt="2021-08-28T14:34:22.778" v="42" actId="478"/>
          <ac:picMkLst>
            <pc:docMk/>
            <pc:sldMk cId="3130921476" sldId="291"/>
            <ac:picMk id="6" creationId="{2E28E4A1-F485-4215-9F47-A035CED53B1C}"/>
          </ac:picMkLst>
        </pc:picChg>
        <pc:picChg chg="del">
          <ac:chgData name="이소현" userId="d3ae725a-03a7-4d08-a5ab-f5e1ef377145" providerId="ADAL" clId="{4517BF89-5F56-4300-8C58-DB7348F198C4}" dt="2021-08-28T14:34:23.084" v="43" actId="478"/>
          <ac:picMkLst>
            <pc:docMk/>
            <pc:sldMk cId="3130921476" sldId="291"/>
            <ac:picMk id="8" creationId="{D5A334B7-C945-44E5-BA1F-25FC44B3E8E0}"/>
          </ac:picMkLst>
        </pc:picChg>
      </pc:sldChg>
      <pc:sldChg chg="addSp delSp modSp mod">
        <pc:chgData name="이소현" userId="d3ae725a-03a7-4d08-a5ab-f5e1ef377145" providerId="ADAL" clId="{4517BF89-5F56-4300-8C58-DB7348F198C4}" dt="2021-08-28T15:20:14.693" v="969"/>
        <pc:sldMkLst>
          <pc:docMk/>
          <pc:sldMk cId="3801645201" sldId="292"/>
        </pc:sldMkLst>
        <pc:spChg chg="mod">
          <ac:chgData name="이소현" userId="d3ae725a-03a7-4d08-a5ab-f5e1ef377145" providerId="ADAL" clId="{4517BF89-5F56-4300-8C58-DB7348F198C4}" dt="2021-08-28T14:34:49.936" v="52" actId="255"/>
          <ac:spMkLst>
            <pc:docMk/>
            <pc:sldMk cId="3801645201" sldId="292"/>
            <ac:spMk id="7" creationId="{571A56A0-DEFC-4BB0-9D20-FD49E66C40C6}"/>
          </ac:spMkLst>
        </pc:spChg>
        <pc:spChg chg="add mod">
          <ac:chgData name="이소현" userId="d3ae725a-03a7-4d08-a5ab-f5e1ef377145" providerId="ADAL" clId="{4517BF89-5F56-4300-8C58-DB7348F198C4}" dt="2021-08-28T15:20:14.693" v="969"/>
          <ac:spMkLst>
            <pc:docMk/>
            <pc:sldMk cId="3801645201" sldId="292"/>
            <ac:spMk id="14" creationId="{514B4F26-C26F-46B2-B50C-73665D44F403}"/>
          </ac:spMkLst>
        </pc:spChg>
        <pc:spChg chg="del">
          <ac:chgData name="이소현" userId="d3ae725a-03a7-4d08-a5ab-f5e1ef377145" providerId="ADAL" clId="{4517BF89-5F56-4300-8C58-DB7348F198C4}" dt="2021-08-28T15:20:13.907" v="968" actId="478"/>
          <ac:spMkLst>
            <pc:docMk/>
            <pc:sldMk cId="3801645201" sldId="292"/>
            <ac:spMk id="27" creationId="{00000000-0000-0000-0000-000000000000}"/>
          </ac:spMkLst>
        </pc:spChg>
        <pc:picChg chg="add del mod modCrop">
          <ac:chgData name="이소현" userId="d3ae725a-03a7-4d08-a5ab-f5e1ef377145" providerId="ADAL" clId="{4517BF89-5F56-4300-8C58-DB7348F198C4}" dt="2021-08-28T14:35:24.063" v="58" actId="22"/>
          <ac:picMkLst>
            <pc:docMk/>
            <pc:sldMk cId="3801645201" sldId="292"/>
            <ac:picMk id="4" creationId="{E5BC559F-66FC-446A-A7BE-5EE7BC93833D}"/>
          </ac:picMkLst>
        </pc:picChg>
        <pc:picChg chg="add mod modCrop">
          <ac:chgData name="이소현" userId="d3ae725a-03a7-4d08-a5ab-f5e1ef377145" providerId="ADAL" clId="{4517BF89-5F56-4300-8C58-DB7348F198C4}" dt="2021-08-28T14:37:31.638" v="92" actId="1076"/>
          <ac:picMkLst>
            <pc:docMk/>
            <pc:sldMk cId="3801645201" sldId="292"/>
            <ac:picMk id="6" creationId="{C62173BC-CA2A-4557-9EBF-A57ED1D5F341}"/>
          </ac:picMkLst>
        </pc:picChg>
        <pc:picChg chg="add mod modCrop">
          <ac:chgData name="이소현" userId="d3ae725a-03a7-4d08-a5ab-f5e1ef377145" providerId="ADAL" clId="{4517BF89-5F56-4300-8C58-DB7348F198C4}" dt="2021-08-28T14:37:30.108" v="91" actId="1076"/>
          <ac:picMkLst>
            <pc:docMk/>
            <pc:sldMk cId="3801645201" sldId="292"/>
            <ac:picMk id="9" creationId="{AE75D5ED-D775-4414-9C87-CF08753FC9F1}"/>
          </ac:picMkLst>
        </pc:picChg>
        <pc:picChg chg="add mod modCrop">
          <ac:chgData name="이소현" userId="d3ae725a-03a7-4d08-a5ab-f5e1ef377145" providerId="ADAL" clId="{4517BF89-5F56-4300-8C58-DB7348F198C4}" dt="2021-08-28T14:37:25.004" v="89" actId="1076"/>
          <ac:picMkLst>
            <pc:docMk/>
            <pc:sldMk cId="3801645201" sldId="292"/>
            <ac:picMk id="11" creationId="{1686952B-4047-49E0-ADBB-A752345AF2FF}"/>
          </ac:picMkLst>
        </pc:picChg>
      </pc:sldChg>
      <pc:sldChg chg="addSp delSp modSp mod">
        <pc:chgData name="이소현" userId="d3ae725a-03a7-4d08-a5ab-f5e1ef377145" providerId="ADAL" clId="{4517BF89-5F56-4300-8C58-DB7348F198C4}" dt="2021-08-28T15:20:17.485" v="971"/>
        <pc:sldMkLst>
          <pc:docMk/>
          <pc:sldMk cId="1953867320" sldId="293"/>
        </pc:sldMkLst>
        <pc:spChg chg="mod">
          <ac:chgData name="이소현" userId="d3ae725a-03a7-4d08-a5ab-f5e1ef377145" providerId="ADAL" clId="{4517BF89-5F56-4300-8C58-DB7348F198C4}" dt="2021-08-28T14:48:23.929" v="202" actId="20577"/>
          <ac:spMkLst>
            <pc:docMk/>
            <pc:sldMk cId="1953867320" sldId="293"/>
            <ac:spMk id="3" creationId="{00000000-0000-0000-0000-000000000000}"/>
          </ac:spMkLst>
        </pc:spChg>
        <pc:spChg chg="mod">
          <ac:chgData name="이소현" userId="d3ae725a-03a7-4d08-a5ab-f5e1ef377145" providerId="ADAL" clId="{4517BF89-5F56-4300-8C58-DB7348F198C4}" dt="2021-08-28T15:09:35.081" v="880" actId="1076"/>
          <ac:spMkLst>
            <pc:docMk/>
            <pc:sldMk cId="1953867320" sldId="293"/>
            <ac:spMk id="7" creationId="{571A56A0-DEFC-4BB0-9D20-FD49E66C40C6}"/>
          </ac:spMkLst>
        </pc:spChg>
        <pc:spChg chg="add mod">
          <ac:chgData name="이소현" userId="d3ae725a-03a7-4d08-a5ab-f5e1ef377145" providerId="ADAL" clId="{4517BF89-5F56-4300-8C58-DB7348F198C4}" dt="2021-08-28T15:20:17.485" v="971"/>
          <ac:spMkLst>
            <pc:docMk/>
            <pc:sldMk cId="1953867320" sldId="293"/>
            <ac:spMk id="9" creationId="{F9E3C799-CA84-4A4E-8952-FCDD6931449F}"/>
          </ac:spMkLst>
        </pc:spChg>
        <pc:spChg chg="del">
          <ac:chgData name="이소현" userId="d3ae725a-03a7-4d08-a5ab-f5e1ef377145" providerId="ADAL" clId="{4517BF89-5F56-4300-8C58-DB7348F198C4}" dt="2021-08-28T15:20:16.690" v="970" actId="478"/>
          <ac:spMkLst>
            <pc:docMk/>
            <pc:sldMk cId="1953867320" sldId="293"/>
            <ac:spMk id="27" creationId="{00000000-0000-0000-0000-000000000000}"/>
          </ac:spMkLst>
        </pc:spChg>
        <pc:picChg chg="add mod modCrop">
          <ac:chgData name="이소현" userId="d3ae725a-03a7-4d08-a5ab-f5e1ef377145" providerId="ADAL" clId="{4517BF89-5F56-4300-8C58-DB7348F198C4}" dt="2021-08-28T14:38:19.572" v="104" actId="1076"/>
          <ac:picMkLst>
            <pc:docMk/>
            <pc:sldMk cId="1953867320" sldId="293"/>
            <ac:picMk id="4" creationId="{2E605312-1A50-4450-B058-941A730D6330}"/>
          </ac:picMkLst>
        </pc:picChg>
        <pc:picChg chg="del">
          <ac:chgData name="이소현" userId="d3ae725a-03a7-4d08-a5ab-f5e1ef377145" providerId="ADAL" clId="{4517BF89-5F56-4300-8C58-DB7348F198C4}" dt="2021-08-28T14:37:52.491" v="93" actId="478"/>
          <ac:picMkLst>
            <pc:docMk/>
            <pc:sldMk cId="1953867320" sldId="293"/>
            <ac:picMk id="6" creationId="{48BD75AB-2560-435A-A537-D95B3C42B446}"/>
          </ac:picMkLst>
        </pc:picChg>
      </pc:sldChg>
      <pc:sldChg chg="addSp delSp modSp mod">
        <pc:chgData name="이소현" userId="d3ae725a-03a7-4d08-a5ab-f5e1ef377145" providerId="ADAL" clId="{4517BF89-5F56-4300-8C58-DB7348F198C4}" dt="2021-08-28T15:20:23.112" v="975"/>
        <pc:sldMkLst>
          <pc:docMk/>
          <pc:sldMk cId="2833426848" sldId="294"/>
        </pc:sldMkLst>
        <pc:spChg chg="mod">
          <ac:chgData name="이소현" userId="d3ae725a-03a7-4d08-a5ab-f5e1ef377145" providerId="ADAL" clId="{4517BF89-5F56-4300-8C58-DB7348F198C4}" dt="2021-08-28T14:48:30.698" v="206" actId="20577"/>
          <ac:spMkLst>
            <pc:docMk/>
            <pc:sldMk cId="2833426848" sldId="294"/>
            <ac:spMk id="8" creationId="{00000000-0000-0000-0000-000000000000}"/>
          </ac:spMkLst>
        </pc:spChg>
        <pc:spChg chg="add mod">
          <ac:chgData name="이소현" userId="d3ae725a-03a7-4d08-a5ab-f5e1ef377145" providerId="ADAL" clId="{4517BF89-5F56-4300-8C58-DB7348F198C4}" dt="2021-08-28T15:20:23.112" v="975"/>
          <ac:spMkLst>
            <pc:docMk/>
            <pc:sldMk cId="2833426848" sldId="294"/>
            <ac:spMk id="15" creationId="{59690089-F575-4AE0-9F0B-865E4CD275B2}"/>
          </ac:spMkLst>
        </pc:spChg>
        <pc:spChg chg="del">
          <ac:chgData name="이소현" userId="d3ae725a-03a7-4d08-a5ab-f5e1ef377145" providerId="ADAL" clId="{4517BF89-5F56-4300-8C58-DB7348F198C4}" dt="2021-08-28T15:20:22.258" v="974" actId="478"/>
          <ac:spMkLst>
            <pc:docMk/>
            <pc:sldMk cId="2833426848" sldId="294"/>
            <ac:spMk id="27" creationId="{00000000-0000-0000-0000-000000000000}"/>
          </ac:spMkLst>
        </pc:spChg>
        <pc:grpChg chg="add mod">
          <ac:chgData name="이소현" userId="d3ae725a-03a7-4d08-a5ab-f5e1ef377145" providerId="ADAL" clId="{4517BF89-5F56-4300-8C58-DB7348F198C4}" dt="2021-08-28T15:08:22.456" v="863" actId="164"/>
          <ac:grpSpMkLst>
            <pc:docMk/>
            <pc:sldMk cId="2833426848" sldId="294"/>
            <ac:grpSpMk id="12" creationId="{985AE58D-66A0-40DF-B53C-382FEBE598E2}"/>
          </ac:grpSpMkLst>
        </pc:grpChg>
        <pc:graphicFrameChg chg="del mod modGraphic">
          <ac:chgData name="이소현" userId="d3ae725a-03a7-4d08-a5ab-f5e1ef377145" providerId="ADAL" clId="{4517BF89-5F56-4300-8C58-DB7348F198C4}" dt="2021-08-28T14:47:01.426" v="187" actId="478"/>
          <ac:graphicFrameMkLst>
            <pc:docMk/>
            <pc:sldMk cId="2833426848" sldId="294"/>
            <ac:graphicFrameMk id="5" creationId="{00000000-0000-0000-0000-000000000000}"/>
          </ac:graphicFrameMkLst>
        </pc:graphicFrameChg>
        <pc:graphicFrameChg chg="add mod modGraphic">
          <ac:chgData name="이소현" userId="d3ae725a-03a7-4d08-a5ab-f5e1ef377145" providerId="ADAL" clId="{4517BF89-5F56-4300-8C58-DB7348F198C4}" dt="2021-08-28T15:08:28.787" v="865" actId="14100"/>
          <ac:graphicFrameMkLst>
            <pc:docMk/>
            <pc:sldMk cId="2833426848" sldId="294"/>
            <ac:graphicFrameMk id="7" creationId="{A88DB841-573B-4A2F-A9E1-B48F85731271}"/>
          </ac:graphicFrameMkLst>
        </pc:graphicFrameChg>
        <pc:picChg chg="add del mod modCrop">
          <ac:chgData name="이소현" userId="d3ae725a-03a7-4d08-a5ab-f5e1ef377145" providerId="ADAL" clId="{4517BF89-5F56-4300-8C58-DB7348F198C4}" dt="2021-08-28T14:45:09.272" v="167" actId="478"/>
          <ac:picMkLst>
            <pc:docMk/>
            <pc:sldMk cId="2833426848" sldId="294"/>
            <ac:picMk id="3" creationId="{19A3EB6A-8798-4AF3-83A5-CBC06241B421}"/>
          </ac:picMkLst>
        </pc:picChg>
        <pc:picChg chg="add mod modCrop">
          <ac:chgData name="이소현" userId="d3ae725a-03a7-4d08-a5ab-f5e1ef377145" providerId="ADAL" clId="{4517BF89-5F56-4300-8C58-DB7348F198C4}" dt="2021-08-28T15:08:22.456" v="863" actId="164"/>
          <ac:picMkLst>
            <pc:docMk/>
            <pc:sldMk cId="2833426848" sldId="294"/>
            <ac:picMk id="6" creationId="{51FD2B2D-4583-4B26-9D61-0B3AE5CF2ABC}"/>
          </ac:picMkLst>
        </pc:picChg>
        <pc:picChg chg="add mod modCrop">
          <ac:chgData name="이소현" userId="d3ae725a-03a7-4d08-a5ab-f5e1ef377145" providerId="ADAL" clId="{4517BF89-5F56-4300-8C58-DB7348F198C4}" dt="2021-08-28T15:08:22.456" v="863" actId="164"/>
          <ac:picMkLst>
            <pc:docMk/>
            <pc:sldMk cId="2833426848" sldId="294"/>
            <ac:picMk id="11" creationId="{ACC43E5F-77F4-4B51-A7F0-996F32FABD00}"/>
          </ac:picMkLst>
        </pc:picChg>
      </pc:sldChg>
      <pc:sldChg chg="addSp delSp modSp mod">
        <pc:chgData name="이소현" userId="d3ae725a-03a7-4d08-a5ab-f5e1ef377145" providerId="ADAL" clId="{4517BF89-5F56-4300-8C58-DB7348F198C4}" dt="2021-08-28T15:20:25.698" v="977"/>
        <pc:sldMkLst>
          <pc:docMk/>
          <pc:sldMk cId="1486807976" sldId="295"/>
        </pc:sldMkLst>
        <pc:spChg chg="mod">
          <ac:chgData name="이소현" userId="d3ae725a-03a7-4d08-a5ab-f5e1ef377145" providerId="ADAL" clId="{4517BF89-5F56-4300-8C58-DB7348F198C4}" dt="2021-08-28T15:10:30.825" v="901" actId="1037"/>
          <ac:spMkLst>
            <pc:docMk/>
            <pc:sldMk cId="1486807976" sldId="295"/>
            <ac:spMk id="6" creationId="{426A5C07-527E-477B-B09E-A0E4378C896A}"/>
          </ac:spMkLst>
        </pc:spChg>
        <pc:spChg chg="mod">
          <ac:chgData name="이소현" userId="d3ae725a-03a7-4d08-a5ab-f5e1ef377145" providerId="ADAL" clId="{4517BF89-5F56-4300-8C58-DB7348F198C4}" dt="2021-08-28T15:10:30.825" v="901" actId="1037"/>
          <ac:spMkLst>
            <pc:docMk/>
            <pc:sldMk cId="1486807976" sldId="295"/>
            <ac:spMk id="8" creationId="{8B5F1ED0-C018-41B9-A32D-909071A00BB9}"/>
          </ac:spMkLst>
        </pc:spChg>
        <pc:spChg chg="mod">
          <ac:chgData name="이소현" userId="d3ae725a-03a7-4d08-a5ab-f5e1ef377145" providerId="ADAL" clId="{4517BF89-5F56-4300-8C58-DB7348F198C4}" dt="2021-08-28T15:10:30.825" v="901" actId="1037"/>
          <ac:spMkLst>
            <pc:docMk/>
            <pc:sldMk cId="1486807976" sldId="295"/>
            <ac:spMk id="9" creationId="{5C8425A4-5C24-4374-815F-5CAD063C1F59}"/>
          </ac:spMkLst>
        </pc:spChg>
        <pc:spChg chg="mod">
          <ac:chgData name="이소현" userId="d3ae725a-03a7-4d08-a5ab-f5e1ef377145" providerId="ADAL" clId="{4517BF89-5F56-4300-8C58-DB7348F198C4}" dt="2021-08-28T15:10:30.825" v="901" actId="1037"/>
          <ac:spMkLst>
            <pc:docMk/>
            <pc:sldMk cId="1486807976" sldId="295"/>
            <ac:spMk id="10" creationId="{996F0C14-9E18-4C18-8F51-190D0D7A5FB0}"/>
          </ac:spMkLst>
        </pc:spChg>
        <pc:spChg chg="add mod">
          <ac:chgData name="이소현" userId="d3ae725a-03a7-4d08-a5ab-f5e1ef377145" providerId="ADAL" clId="{4517BF89-5F56-4300-8C58-DB7348F198C4}" dt="2021-08-28T15:10:30.825" v="901" actId="1037"/>
          <ac:spMkLst>
            <pc:docMk/>
            <pc:sldMk cId="1486807976" sldId="295"/>
            <ac:spMk id="11" creationId="{E2EF20F9-D2A4-4C04-9891-E5B76F709C56}"/>
          </ac:spMkLst>
        </pc:spChg>
        <pc:spChg chg="add del mod">
          <ac:chgData name="이소현" userId="d3ae725a-03a7-4d08-a5ab-f5e1ef377145" providerId="ADAL" clId="{4517BF89-5F56-4300-8C58-DB7348F198C4}" dt="2021-08-28T14:50:18.303" v="247" actId="478"/>
          <ac:spMkLst>
            <pc:docMk/>
            <pc:sldMk cId="1486807976" sldId="295"/>
            <ac:spMk id="12" creationId="{C0B67044-7761-4134-BA1A-B1C37D0C99F1}"/>
          </ac:spMkLst>
        </pc:spChg>
        <pc:spChg chg="add mod">
          <ac:chgData name="이소현" userId="d3ae725a-03a7-4d08-a5ab-f5e1ef377145" providerId="ADAL" clId="{4517BF89-5F56-4300-8C58-DB7348F198C4}" dt="2021-08-28T15:10:30.825" v="901" actId="1037"/>
          <ac:spMkLst>
            <pc:docMk/>
            <pc:sldMk cId="1486807976" sldId="295"/>
            <ac:spMk id="13" creationId="{BB0648CC-9936-49C7-8CF8-F9C72F3B9B22}"/>
          </ac:spMkLst>
        </pc:spChg>
        <pc:spChg chg="add mod">
          <ac:chgData name="이소현" userId="d3ae725a-03a7-4d08-a5ab-f5e1ef377145" providerId="ADAL" clId="{4517BF89-5F56-4300-8C58-DB7348F198C4}" dt="2021-08-28T15:10:30.825" v="901" actId="1037"/>
          <ac:spMkLst>
            <pc:docMk/>
            <pc:sldMk cId="1486807976" sldId="295"/>
            <ac:spMk id="14" creationId="{357DB661-48DE-4954-A22A-F2ABE2BB0DA9}"/>
          </ac:spMkLst>
        </pc:spChg>
        <pc:spChg chg="add mod">
          <ac:chgData name="이소현" userId="d3ae725a-03a7-4d08-a5ab-f5e1ef377145" providerId="ADAL" clId="{4517BF89-5F56-4300-8C58-DB7348F198C4}" dt="2021-08-28T15:10:30.825" v="901" actId="1037"/>
          <ac:spMkLst>
            <pc:docMk/>
            <pc:sldMk cId="1486807976" sldId="295"/>
            <ac:spMk id="15" creationId="{C291F64B-6031-4A52-AC97-669A5895841B}"/>
          </ac:spMkLst>
        </pc:spChg>
        <pc:spChg chg="add mod">
          <ac:chgData name="이소현" userId="d3ae725a-03a7-4d08-a5ab-f5e1ef377145" providerId="ADAL" clId="{4517BF89-5F56-4300-8C58-DB7348F198C4}" dt="2021-08-28T15:20:25.698" v="977"/>
          <ac:spMkLst>
            <pc:docMk/>
            <pc:sldMk cId="1486807976" sldId="295"/>
            <ac:spMk id="16" creationId="{DB68AA1A-C051-42D3-9D09-A3F2273A4FA3}"/>
          </ac:spMkLst>
        </pc:spChg>
        <pc:spChg chg="del">
          <ac:chgData name="이소현" userId="d3ae725a-03a7-4d08-a5ab-f5e1ef377145" providerId="ADAL" clId="{4517BF89-5F56-4300-8C58-DB7348F198C4}" dt="2021-08-28T15:20:25.019" v="976" actId="478"/>
          <ac:spMkLst>
            <pc:docMk/>
            <pc:sldMk cId="1486807976" sldId="295"/>
            <ac:spMk id="27" creationId="{00000000-0000-0000-0000-000000000000}"/>
          </ac:spMkLst>
        </pc:spChg>
        <pc:spChg chg="mod">
          <ac:chgData name="이소현" userId="d3ae725a-03a7-4d08-a5ab-f5e1ef377145" providerId="ADAL" clId="{4517BF89-5F56-4300-8C58-DB7348F198C4}" dt="2021-08-28T14:48:37.945" v="214" actId="1076"/>
          <ac:spMkLst>
            <pc:docMk/>
            <pc:sldMk cId="1486807976" sldId="295"/>
            <ac:spMk id="30" creationId="{00000000-0000-0000-0000-000000000000}"/>
          </ac:spMkLst>
        </pc:spChg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1653639824" sldId="296"/>
        </pc:sldMkLst>
      </pc:sldChg>
      <pc:sldChg chg="addSp delSp modSp mod">
        <pc:chgData name="이소현" userId="d3ae725a-03a7-4d08-a5ab-f5e1ef377145" providerId="ADAL" clId="{4517BF89-5F56-4300-8C58-DB7348F198C4}" dt="2021-08-28T15:20:20.256" v="973"/>
        <pc:sldMkLst>
          <pc:docMk/>
          <pc:sldMk cId="2984986244" sldId="301"/>
        </pc:sldMkLst>
        <pc:spChg chg="mod">
          <ac:chgData name="이소현" userId="d3ae725a-03a7-4d08-a5ab-f5e1ef377145" providerId="ADAL" clId="{4517BF89-5F56-4300-8C58-DB7348F198C4}" dt="2021-08-28T14:48:28.498" v="204" actId="20577"/>
          <ac:spMkLst>
            <pc:docMk/>
            <pc:sldMk cId="2984986244" sldId="301"/>
            <ac:spMk id="3" creationId="{00000000-0000-0000-0000-000000000000}"/>
          </ac:spMkLst>
        </pc:spChg>
        <pc:spChg chg="add mod">
          <ac:chgData name="이소현" userId="d3ae725a-03a7-4d08-a5ab-f5e1ef377145" providerId="ADAL" clId="{4517BF89-5F56-4300-8C58-DB7348F198C4}" dt="2021-08-28T14:43:48.168" v="156" actId="13822"/>
          <ac:spMkLst>
            <pc:docMk/>
            <pc:sldMk cId="2984986244" sldId="301"/>
            <ac:spMk id="16" creationId="{92C27A51-88B5-4494-80A9-CB61CB839F8D}"/>
          </ac:spMkLst>
        </pc:spChg>
        <pc:spChg chg="add mod">
          <ac:chgData name="이소현" userId="d3ae725a-03a7-4d08-a5ab-f5e1ef377145" providerId="ADAL" clId="{4517BF89-5F56-4300-8C58-DB7348F198C4}" dt="2021-08-28T15:20:20.256" v="973"/>
          <ac:spMkLst>
            <pc:docMk/>
            <pc:sldMk cId="2984986244" sldId="301"/>
            <ac:spMk id="19" creationId="{BF1FB79A-C7C6-4219-8B81-FD42007A2DEA}"/>
          </ac:spMkLst>
        </pc:spChg>
        <pc:spChg chg="del">
          <ac:chgData name="이소현" userId="d3ae725a-03a7-4d08-a5ab-f5e1ef377145" providerId="ADAL" clId="{4517BF89-5F56-4300-8C58-DB7348F198C4}" dt="2021-08-28T15:20:19.523" v="972" actId="478"/>
          <ac:spMkLst>
            <pc:docMk/>
            <pc:sldMk cId="2984986244" sldId="301"/>
            <ac:spMk id="27" creationId="{00000000-0000-0000-0000-000000000000}"/>
          </ac:spMkLst>
        </pc:spChg>
        <pc:picChg chg="del">
          <ac:chgData name="이소현" userId="d3ae725a-03a7-4d08-a5ab-f5e1ef377145" providerId="ADAL" clId="{4517BF89-5F56-4300-8C58-DB7348F198C4}" dt="2021-08-28T14:39:59.212" v="105" actId="478"/>
          <ac:picMkLst>
            <pc:docMk/>
            <pc:sldMk cId="2984986244" sldId="301"/>
            <ac:picMk id="2" creationId="{895810EF-F72A-47F0-888F-BC95C3E2D910}"/>
          </ac:picMkLst>
        </pc:picChg>
        <pc:picChg chg="add del mod modCrop">
          <ac:chgData name="이소현" userId="d3ae725a-03a7-4d08-a5ab-f5e1ef377145" providerId="ADAL" clId="{4517BF89-5F56-4300-8C58-DB7348F198C4}" dt="2021-08-28T14:40:09.819" v="111" actId="478"/>
          <ac:picMkLst>
            <pc:docMk/>
            <pc:sldMk cId="2984986244" sldId="301"/>
            <ac:picMk id="5" creationId="{FFA2BB4B-E347-46B1-B346-D937300295C4}"/>
          </ac:picMkLst>
        </pc:picChg>
        <pc:picChg chg="add del mod modCrop">
          <ac:chgData name="이소현" userId="d3ae725a-03a7-4d08-a5ab-f5e1ef377145" providerId="ADAL" clId="{4517BF89-5F56-4300-8C58-DB7348F198C4}" dt="2021-08-28T14:40:42.624" v="120" actId="478"/>
          <ac:picMkLst>
            <pc:docMk/>
            <pc:sldMk cId="2984986244" sldId="301"/>
            <ac:picMk id="7" creationId="{426C3A34-BD39-454B-822F-A12840AC619D}"/>
          </ac:picMkLst>
        </pc:picChg>
        <pc:picChg chg="add del mod modCrop">
          <ac:chgData name="이소현" userId="d3ae725a-03a7-4d08-a5ab-f5e1ef377145" providerId="ADAL" clId="{4517BF89-5F56-4300-8C58-DB7348F198C4}" dt="2021-08-28T14:40:48.996" v="125" actId="478"/>
          <ac:picMkLst>
            <pc:docMk/>
            <pc:sldMk cId="2984986244" sldId="301"/>
            <ac:picMk id="9" creationId="{59A446FC-D8C1-4155-9F4E-047CE42FF09F}"/>
          </ac:picMkLst>
        </pc:picChg>
        <pc:picChg chg="add del mod modCrop">
          <ac:chgData name="이소현" userId="d3ae725a-03a7-4d08-a5ab-f5e1ef377145" providerId="ADAL" clId="{4517BF89-5F56-4300-8C58-DB7348F198C4}" dt="2021-08-28T14:42:17.568" v="133" actId="478"/>
          <ac:picMkLst>
            <pc:docMk/>
            <pc:sldMk cId="2984986244" sldId="301"/>
            <ac:picMk id="11" creationId="{7861C43D-AB2D-4E53-843E-02FBDAAAFDFA}"/>
          </ac:picMkLst>
        </pc:picChg>
        <pc:picChg chg="add mod modCrop">
          <ac:chgData name="이소현" userId="d3ae725a-03a7-4d08-a5ab-f5e1ef377145" providerId="ADAL" clId="{4517BF89-5F56-4300-8C58-DB7348F198C4}" dt="2021-08-28T14:43:29.298" v="153" actId="1076"/>
          <ac:picMkLst>
            <pc:docMk/>
            <pc:sldMk cId="2984986244" sldId="301"/>
            <ac:picMk id="13" creationId="{0C3B1357-DA09-4DC0-815F-9D0B98384A73}"/>
          </ac:picMkLst>
        </pc:picChg>
        <pc:picChg chg="add mod modCrop">
          <ac:chgData name="이소현" userId="d3ae725a-03a7-4d08-a5ab-f5e1ef377145" providerId="ADAL" clId="{4517BF89-5F56-4300-8C58-DB7348F198C4}" dt="2021-08-28T14:43:27.626" v="152" actId="1076"/>
          <ac:picMkLst>
            <pc:docMk/>
            <pc:sldMk cId="2984986244" sldId="301"/>
            <ac:picMk id="15" creationId="{E7BF904D-A1DD-4DE1-AF1D-81126C90F9DA}"/>
          </ac:picMkLst>
        </pc:picChg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4187305329" sldId="302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942065072" sldId="303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2609321480" sldId="304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2698545324" sldId="305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957253357" sldId="306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2856690812" sldId="307"/>
        </pc:sldMkLst>
      </pc:sldChg>
      <pc:sldChg chg="addSp delSp modSp mod">
        <pc:chgData name="이소현" userId="d3ae725a-03a7-4d08-a5ab-f5e1ef377145" providerId="ADAL" clId="{4517BF89-5F56-4300-8C58-DB7348F198C4}" dt="2021-08-28T15:20:33.781" v="979" actId="1076"/>
        <pc:sldMkLst>
          <pc:docMk/>
          <pc:sldMk cId="403321732" sldId="308"/>
        </pc:sldMkLst>
        <pc:spChg chg="add mod">
          <ac:chgData name="이소현" userId="d3ae725a-03a7-4d08-a5ab-f5e1ef377145" providerId="ADAL" clId="{4517BF89-5F56-4300-8C58-DB7348F198C4}" dt="2021-08-28T14:52:41.239" v="597"/>
          <ac:spMkLst>
            <pc:docMk/>
            <pc:sldMk cId="403321732" sldId="308"/>
            <ac:spMk id="3" creationId="{1C0C0E21-1D32-4376-ABEB-A5824F8B8450}"/>
          </ac:spMkLst>
        </pc:spChg>
        <pc:spChg chg="mod">
          <ac:chgData name="이소현" userId="d3ae725a-03a7-4d08-a5ab-f5e1ef377145" providerId="ADAL" clId="{4517BF89-5F56-4300-8C58-DB7348F198C4}" dt="2021-08-28T15:20:33.781" v="979" actId="1076"/>
          <ac:spMkLst>
            <pc:docMk/>
            <pc:sldMk cId="403321732" sldId="308"/>
            <ac:spMk id="27" creationId="{00000000-0000-0000-0000-000000000000}"/>
          </ac:spMkLst>
        </pc:spChg>
        <pc:picChg chg="del">
          <ac:chgData name="이소현" userId="d3ae725a-03a7-4d08-a5ab-f5e1ef377145" providerId="ADAL" clId="{4517BF89-5F56-4300-8C58-DB7348F198C4}" dt="2021-08-28T14:51:26.888" v="378" actId="478"/>
          <ac:picMkLst>
            <pc:docMk/>
            <pc:sldMk cId="403321732" sldId="308"/>
            <ac:picMk id="2" creationId="{B4E9A195-CB75-4834-93A5-64F8F7B1A5C4}"/>
          </ac:picMkLst>
        </pc:picChg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4284442265" sldId="309"/>
        </pc:sldMkLst>
      </pc:sldChg>
      <pc:sldChg chg="delSp modSp mod delAnim">
        <pc:chgData name="이소현" userId="d3ae725a-03a7-4d08-a5ab-f5e1ef377145" providerId="ADAL" clId="{4517BF89-5F56-4300-8C58-DB7348F198C4}" dt="2021-08-28T15:20:38.142" v="980" actId="1076"/>
        <pc:sldMkLst>
          <pc:docMk/>
          <pc:sldMk cId="1149326062" sldId="310"/>
        </pc:sldMkLst>
        <pc:spChg chg="mod">
          <ac:chgData name="이소현" userId="d3ae725a-03a7-4d08-a5ab-f5e1ef377145" providerId="ADAL" clId="{4517BF89-5F56-4300-8C58-DB7348F198C4}" dt="2021-08-28T15:20:38.142" v="980" actId="1076"/>
          <ac:spMkLst>
            <pc:docMk/>
            <pc:sldMk cId="1149326062" sldId="310"/>
            <ac:spMk id="27" creationId="{00000000-0000-0000-0000-000000000000}"/>
          </ac:spMkLst>
        </pc:spChg>
        <pc:picChg chg="del">
          <ac:chgData name="이소현" userId="d3ae725a-03a7-4d08-a5ab-f5e1ef377145" providerId="ADAL" clId="{4517BF89-5F56-4300-8C58-DB7348F198C4}" dt="2021-08-28T15:09:54.355" v="884" actId="478"/>
          <ac:picMkLst>
            <pc:docMk/>
            <pc:sldMk cId="1149326062" sldId="310"/>
            <ac:picMk id="3" creationId="{661DB5F3-CA0C-4A52-BAA5-BD9DF6D1DBC0}"/>
          </ac:picMkLst>
        </pc:picChg>
      </pc:sldChg>
      <pc:sldChg chg="delSp modSp add del mod">
        <pc:chgData name="이소현" userId="d3ae725a-03a7-4d08-a5ab-f5e1ef377145" providerId="ADAL" clId="{4517BF89-5F56-4300-8C58-DB7348F198C4}" dt="2021-08-28T15:09:49.921" v="883" actId="47"/>
        <pc:sldMkLst>
          <pc:docMk/>
          <pc:sldMk cId="1320883386" sldId="311"/>
        </pc:sldMkLst>
        <pc:spChg chg="del mod">
          <ac:chgData name="이소현" userId="d3ae725a-03a7-4d08-a5ab-f5e1ef377145" providerId="ADAL" clId="{4517BF89-5F56-4300-8C58-DB7348F198C4}" dt="2021-08-28T15:08:50.333" v="868" actId="21"/>
          <ac:spMkLst>
            <pc:docMk/>
            <pc:sldMk cId="1320883386" sldId="311"/>
            <ac:spMk id="6" creationId="{426A5C07-527E-477B-B09E-A0E4378C896A}"/>
          </ac:spMkLst>
        </pc:spChg>
        <pc:spChg chg="del mod">
          <ac:chgData name="이소현" userId="d3ae725a-03a7-4d08-a5ab-f5e1ef377145" providerId="ADAL" clId="{4517BF89-5F56-4300-8C58-DB7348F198C4}" dt="2021-08-28T15:08:50.333" v="868" actId="21"/>
          <ac:spMkLst>
            <pc:docMk/>
            <pc:sldMk cId="1320883386" sldId="311"/>
            <ac:spMk id="8" creationId="{8B5F1ED0-C018-41B9-A32D-909071A00BB9}"/>
          </ac:spMkLst>
        </pc:spChg>
        <pc:spChg chg="del">
          <ac:chgData name="이소현" userId="d3ae725a-03a7-4d08-a5ab-f5e1ef377145" providerId="ADAL" clId="{4517BF89-5F56-4300-8C58-DB7348F198C4}" dt="2021-08-28T15:03:30.673" v="602" actId="478"/>
          <ac:spMkLst>
            <pc:docMk/>
            <pc:sldMk cId="1320883386" sldId="311"/>
            <ac:spMk id="9" creationId="{5C8425A4-5C24-4374-815F-5CAD063C1F59}"/>
          </ac:spMkLst>
        </pc:spChg>
        <pc:spChg chg="del">
          <ac:chgData name="이소현" userId="d3ae725a-03a7-4d08-a5ab-f5e1ef377145" providerId="ADAL" clId="{4517BF89-5F56-4300-8C58-DB7348F198C4}" dt="2021-08-28T15:03:31.802" v="603" actId="478"/>
          <ac:spMkLst>
            <pc:docMk/>
            <pc:sldMk cId="1320883386" sldId="311"/>
            <ac:spMk id="10" creationId="{996F0C14-9E18-4C18-8F51-190D0D7A5FB0}"/>
          </ac:spMkLst>
        </pc:spChg>
        <pc:spChg chg="del">
          <ac:chgData name="이소현" userId="d3ae725a-03a7-4d08-a5ab-f5e1ef377145" providerId="ADAL" clId="{4517BF89-5F56-4300-8C58-DB7348F198C4}" dt="2021-08-28T15:03:35.146" v="606" actId="478"/>
          <ac:spMkLst>
            <pc:docMk/>
            <pc:sldMk cId="1320883386" sldId="311"/>
            <ac:spMk id="11" creationId="{E2EF20F9-D2A4-4C04-9891-E5B76F709C56}"/>
          </ac:spMkLst>
        </pc:spChg>
        <pc:spChg chg="del mod">
          <ac:chgData name="이소현" userId="d3ae725a-03a7-4d08-a5ab-f5e1ef377145" providerId="ADAL" clId="{4517BF89-5F56-4300-8C58-DB7348F198C4}" dt="2021-08-28T15:03:33.834" v="605" actId="478"/>
          <ac:spMkLst>
            <pc:docMk/>
            <pc:sldMk cId="1320883386" sldId="311"/>
            <ac:spMk id="13" creationId="{BB0648CC-9936-49C7-8CF8-F9C72F3B9B22}"/>
          </ac:spMkLst>
        </pc:spChg>
        <pc:spChg chg="mod">
          <ac:chgData name="이소현" userId="d3ae725a-03a7-4d08-a5ab-f5e1ef377145" providerId="ADAL" clId="{4517BF89-5F56-4300-8C58-DB7348F198C4}" dt="2021-08-28T15:06:31.104" v="845" actId="207"/>
          <ac:spMkLst>
            <pc:docMk/>
            <pc:sldMk cId="1320883386" sldId="311"/>
            <ac:spMk id="27" creationId="{00000000-0000-0000-0000-000000000000}"/>
          </ac:spMkLst>
        </pc:spChg>
        <pc:spChg chg="mod">
          <ac:chgData name="이소현" userId="d3ae725a-03a7-4d08-a5ab-f5e1ef377145" providerId="ADAL" clId="{4517BF89-5F56-4300-8C58-DB7348F198C4}" dt="2021-08-28T15:06:31.104" v="845" actId="207"/>
          <ac:spMkLst>
            <pc:docMk/>
            <pc:sldMk cId="1320883386" sldId="311"/>
            <ac:spMk id="30" creationId="{00000000-0000-0000-0000-000000000000}"/>
          </ac:spMkLst>
        </pc:spChg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3596540058" sldId="311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977673642" sldId="312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1530130235" sldId="313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358583786" sldId="314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469893930" sldId="315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470444613" sldId="316"/>
        </pc:sldMkLst>
      </pc:sldChg>
      <pc:sldChg chg="del">
        <pc:chgData name="이소현" userId="d3ae725a-03a7-4d08-a5ab-f5e1ef377145" providerId="ADAL" clId="{4517BF89-5F56-4300-8C58-DB7348F198C4}" dt="2021-08-28T14:51:24.027" v="377" actId="47"/>
        <pc:sldMkLst>
          <pc:docMk/>
          <pc:sldMk cId="3815250936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F530-EA72-4767-8C33-BC9B02BB7EC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68459-B72E-43B5-942C-E55C6FB60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9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9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79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14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3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레벨마다 속도</a:t>
            </a:r>
            <a:r>
              <a:rPr lang="en-US" altLang="ko-KR" dirty="0"/>
              <a:t>, </a:t>
            </a:r>
            <a:r>
              <a:rPr lang="ko-KR" altLang="en-US" dirty="0"/>
              <a:t>개수 증가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0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2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8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4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1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8459-B72E-43B5-942C-E55C6FB608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2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299823" y="2816350"/>
            <a:ext cx="359235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sz="3200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 프로젝트</a:t>
            </a:r>
            <a:endParaRPr lang="en-US" altLang="ko-KR" sz="3200" spc="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spc="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♬ 피하기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0E810-3692-4222-ABB0-42C191A549A1}"/>
              </a:ext>
            </a:extLst>
          </p:cNvPr>
          <p:cNvSpPr txBox="1"/>
          <p:nvPr/>
        </p:nvSpPr>
        <p:spPr>
          <a:xfrm>
            <a:off x="5159895" y="5589240"/>
            <a:ext cx="187220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sz="2800" spc="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255" y="1356523"/>
            <a:ext cx="4044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2.3)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gotoxy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x, int y)</a:t>
            </a:r>
          </a:p>
        </p:txBody>
      </p:sp>
      <p:pic>
        <p:nvPicPr>
          <p:cNvPr id="13" name="그림 1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0C3B1357-DA09-4DC0-815F-9D0B98384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1" t="29868" r="73422" b="41783"/>
          <a:stretch/>
        </p:blipFill>
        <p:spPr>
          <a:xfrm>
            <a:off x="1555577" y="2276872"/>
            <a:ext cx="3339005" cy="3339005"/>
          </a:xfrm>
          <a:prstGeom prst="rect">
            <a:avLst/>
          </a:prstGeom>
        </p:spPr>
      </p:pic>
      <p:pic>
        <p:nvPicPr>
          <p:cNvPr id="15" name="그림 1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E7BF904D-A1DD-4DE1-AF1D-81126C90F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3" t="23750" r="52953" b="26512"/>
          <a:stretch/>
        </p:blipFill>
        <p:spPr>
          <a:xfrm>
            <a:off x="8040215" y="1916833"/>
            <a:ext cx="2448273" cy="311340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2C27A51-88B5-4494-80A9-CB61CB839F8D}"/>
              </a:ext>
            </a:extLst>
          </p:cNvPr>
          <p:cNvSpPr/>
          <p:nvPr/>
        </p:nvSpPr>
        <p:spPr>
          <a:xfrm>
            <a:off x="5375920" y="3416157"/>
            <a:ext cx="1440160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FB79A-C7C6-4219-8B81-FD42007A2DEA}"/>
              </a:ext>
            </a:extLst>
          </p:cNvPr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DAF9BD-787F-4B3D-8F94-8D29AF20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346" y="1803212"/>
            <a:ext cx="3543300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BD0DB31-208B-4C90-B1EB-FDCDAAED72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44"/>
          <a:stretch/>
        </p:blipFill>
        <p:spPr>
          <a:xfrm>
            <a:off x="1367772" y="2204864"/>
            <a:ext cx="352688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255" y="1356523"/>
            <a:ext cx="4762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2.4)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GetAsyncKeyState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1A56A0-DEFC-4BB0-9D20-FD49E66C40C6}"/>
              </a:ext>
            </a:extLst>
          </p:cNvPr>
          <p:cNvSpPr/>
          <p:nvPr/>
        </p:nvSpPr>
        <p:spPr>
          <a:xfrm>
            <a:off x="1199456" y="1807801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키의 상태를 알아오는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키가 눌려졌을 때나 떨어졌을 때 호출된다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8DB841-573B-4A2F-A9E1-B48F8573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41654"/>
              </p:ext>
            </p:extLst>
          </p:nvPr>
        </p:nvGraphicFramePr>
        <p:xfrm>
          <a:off x="7968209" y="2548483"/>
          <a:ext cx="3672408" cy="371453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1154">
                  <a:extLst>
                    <a:ext uri="{9D8B030D-6E8A-4147-A177-3AD203B41FA5}">
                      <a16:colId xmlns:a16="http://schemas.microsoft.com/office/drawing/2014/main" val="1129471494"/>
                    </a:ext>
                  </a:extLst>
                </a:gridCol>
                <a:gridCol w="1811254">
                  <a:extLst>
                    <a:ext uri="{9D8B030D-6E8A-4147-A177-3AD203B41FA5}">
                      <a16:colId xmlns:a16="http://schemas.microsoft.com/office/drawing/2014/main" val="1342505388"/>
                    </a:ext>
                  </a:extLst>
                </a:gridCol>
              </a:tblGrid>
              <a:tr h="1123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가상키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168507"/>
                  </a:ext>
                </a:extLst>
              </a:tr>
              <a:tr h="647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VK_LEFT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effectLst/>
                        </a:rPr>
                        <a:t>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198530"/>
                  </a:ext>
                </a:extLst>
              </a:tr>
              <a:tr h="647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VK_UP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effectLst/>
                        </a:rPr>
                        <a:t>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558811"/>
                  </a:ext>
                </a:extLst>
              </a:tr>
              <a:tr h="647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VK_RIGHT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effectLst/>
                        </a:rPr>
                        <a:t>→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13879"/>
                  </a:ext>
                </a:extLst>
              </a:tr>
              <a:tr h="647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VK_DOWN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effectLst/>
                        </a:rPr>
                        <a:t>↓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19939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5AE58D-66A0-40DF-B53C-382FEBE598E2}"/>
              </a:ext>
            </a:extLst>
          </p:cNvPr>
          <p:cNvGrpSpPr/>
          <p:nvPr/>
        </p:nvGrpSpPr>
        <p:grpSpPr>
          <a:xfrm>
            <a:off x="767408" y="2548484"/>
            <a:ext cx="7052738" cy="3714539"/>
            <a:chOff x="767408" y="2548484"/>
            <a:chExt cx="7052738" cy="3714539"/>
          </a:xfrm>
        </p:grpSpPr>
        <p:pic>
          <p:nvPicPr>
            <p:cNvPr id="6" name="그림 5" descr="텍스트, 모니터, 스크린샷, 실내이(가) 표시된 사진&#10;&#10;자동 생성된 설명">
              <a:extLst>
                <a:ext uri="{FF2B5EF4-FFF2-40B4-BE49-F238E27FC236}">
                  <a16:creationId xmlns:a16="http://schemas.microsoft.com/office/drawing/2014/main" id="{51FD2B2D-4583-4B26-9D61-0B3AE5CF2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906" t="44010" r="53666" b="38577"/>
            <a:stretch/>
          </p:blipFill>
          <p:spPr>
            <a:xfrm>
              <a:off x="767408" y="4132715"/>
              <a:ext cx="7052738" cy="2130308"/>
            </a:xfrm>
            <a:prstGeom prst="rect">
              <a:avLst/>
            </a:prstGeom>
          </p:spPr>
        </p:pic>
        <p:pic>
          <p:nvPicPr>
            <p:cNvPr id="11" name="그림 10" descr="텍스트, 스크린샷, 모니터, 실내이(가) 표시된 사진&#10;&#10;자동 생성된 설명">
              <a:extLst>
                <a:ext uri="{FF2B5EF4-FFF2-40B4-BE49-F238E27FC236}">
                  <a16:creationId xmlns:a16="http://schemas.microsoft.com/office/drawing/2014/main" id="{ACC43E5F-77F4-4B51-A7F0-996F32FAB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71" t="35785" r="58269" b="47479"/>
            <a:stretch/>
          </p:blipFill>
          <p:spPr>
            <a:xfrm>
              <a:off x="767408" y="2548484"/>
              <a:ext cx="7052738" cy="200218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690089-F575-4AE0-9F0B-865E4CD275B2}"/>
              </a:ext>
            </a:extLst>
          </p:cNvPr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</p:spTree>
    <p:extLst>
      <p:ext uri="{BB962C8B-B14F-4D97-AF65-F5344CB8AC3E}">
        <p14:creationId xmlns:p14="http://schemas.microsoft.com/office/powerpoint/2010/main" val="283342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6A5C07-527E-477B-B09E-A0E4378C896A}"/>
              </a:ext>
            </a:extLst>
          </p:cNvPr>
          <p:cNvSpPr/>
          <p:nvPr/>
        </p:nvSpPr>
        <p:spPr>
          <a:xfrm>
            <a:off x="1055440" y="1340768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2.5) system(“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cls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5F1ED0-C018-41B9-A32D-909071A00BB9}"/>
              </a:ext>
            </a:extLst>
          </p:cNvPr>
          <p:cNvSpPr/>
          <p:nvPr/>
        </p:nvSpPr>
        <p:spPr>
          <a:xfrm>
            <a:off x="1151234" y="1792046"/>
            <a:ext cx="506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콘솔창에 출력된 것들을 전부 지워주는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8425A4-5C24-4374-815F-5CAD063C1F59}"/>
              </a:ext>
            </a:extLst>
          </p:cNvPr>
          <p:cNvSpPr/>
          <p:nvPr/>
        </p:nvSpPr>
        <p:spPr>
          <a:xfrm>
            <a:off x="1073314" y="2381823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2.6)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getch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6F0C14-9E18-4C18-8F51-190D0D7A5FB0}"/>
              </a:ext>
            </a:extLst>
          </p:cNvPr>
          <p:cNvSpPr/>
          <p:nvPr/>
        </p:nvSpPr>
        <p:spPr>
          <a:xfrm>
            <a:off x="1170646" y="2843488"/>
            <a:ext cx="8309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문자를 읽어서 반환하는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입력한 키 값은 받지만 입력한 값이 화면에 출력되지 않음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EF20F9-D2A4-4C04-9891-E5B76F709C56}"/>
              </a:ext>
            </a:extLst>
          </p:cNvPr>
          <p:cNvSpPr/>
          <p:nvPr/>
        </p:nvSpPr>
        <p:spPr>
          <a:xfrm>
            <a:off x="1073314" y="3685925"/>
            <a:ext cx="8571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2.7) system("mode con: cols=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lines=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0648CC-9936-49C7-8CF8-F9C72F3B9B22}"/>
              </a:ext>
            </a:extLst>
          </p:cNvPr>
          <p:cNvSpPr/>
          <p:nvPr/>
        </p:nvSpPr>
        <p:spPr>
          <a:xfrm>
            <a:off x="1170646" y="4163838"/>
            <a:ext cx="4121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콘솔창의 크기를 지정하는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Cols=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가로크기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lines=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세로크기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8AA1A-C051-42D3-9D09-A3F2273A4FA3}"/>
              </a:ext>
            </a:extLst>
          </p:cNvPr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</p:spTree>
    <p:extLst>
      <p:ext uri="{BB962C8B-B14F-4D97-AF65-F5344CB8AC3E}">
        <p14:creationId xmlns:p14="http://schemas.microsoft.com/office/powerpoint/2010/main" val="148680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6A5C07-527E-477B-B09E-A0E4378C896A}"/>
              </a:ext>
            </a:extLst>
          </p:cNvPr>
          <p:cNvSpPr/>
          <p:nvPr/>
        </p:nvSpPr>
        <p:spPr>
          <a:xfrm>
            <a:off x="1008208" y="1235048"/>
            <a:ext cx="6058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2.8)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SetConsoleTextAttribute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5F1ED0-C018-41B9-A32D-909071A00BB9}"/>
              </a:ext>
            </a:extLst>
          </p:cNvPr>
          <p:cNvSpPr/>
          <p:nvPr/>
        </p:nvSpPr>
        <p:spPr>
          <a:xfrm>
            <a:off x="1168816" y="1678210"/>
            <a:ext cx="8322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콘솔창에서의 글자 색상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배경 색상을 바꾸는 함수        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ex) C: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빨간색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흰색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8AA1A-C051-42D3-9D09-A3F2273A4FA3}"/>
              </a:ext>
            </a:extLst>
          </p:cNvPr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C3F897A-AB9C-413B-A1C2-F4B721643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4" y="3626907"/>
            <a:ext cx="8856984" cy="257291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6B59E-DD63-4818-B907-06B515EA3A09}"/>
              </a:ext>
            </a:extLst>
          </p:cNvPr>
          <p:cNvSpPr/>
          <p:nvPr/>
        </p:nvSpPr>
        <p:spPr>
          <a:xfrm>
            <a:off x="1008208" y="2335883"/>
            <a:ext cx="3698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2.9)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PlaySound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7C8D94-6A10-4A19-B465-1DC62295AB50}"/>
              </a:ext>
            </a:extLst>
          </p:cNvPr>
          <p:cNvSpPr/>
          <p:nvPr/>
        </p:nvSpPr>
        <p:spPr>
          <a:xfrm>
            <a:off x="1168816" y="2849522"/>
            <a:ext cx="5736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적혀진 경로에 위치한 음악 파일을 재생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.wav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파일만 재생 가능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DFC95CA-E0D3-4304-867B-2702DF55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884" y="1703623"/>
            <a:ext cx="2359672" cy="44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1541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0DF80CFF-2906-4B80-BC94-BE590CD8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819650"/>
            <a:ext cx="7920880" cy="3176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47CE9-B4C7-4CAB-9327-3F1E82EE2222}"/>
              </a:ext>
            </a:extLst>
          </p:cNvPr>
          <p:cNvSpPr txBox="1"/>
          <p:nvPr/>
        </p:nvSpPr>
        <p:spPr>
          <a:xfrm>
            <a:off x="119336" y="132729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부스터 사용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ECAE11-E54F-4406-B676-C0C9B4A9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3861048"/>
            <a:ext cx="3456384" cy="25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1541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47CE9-B4C7-4CAB-9327-3F1E82EE2222}"/>
              </a:ext>
            </a:extLst>
          </p:cNvPr>
          <p:cNvSpPr txBox="1"/>
          <p:nvPr/>
        </p:nvSpPr>
        <p:spPr>
          <a:xfrm>
            <a:off x="407368" y="135315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메인 함수 코드 설명 </a:t>
            </a:r>
            <a:r>
              <a:rPr lang="en-US" altLang="ko-KR" b="1" dirty="0"/>
              <a:t>(</a:t>
            </a:r>
            <a:r>
              <a:rPr lang="ko-KR" altLang="en-US" b="1" dirty="0"/>
              <a:t>화면에서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590240-64A1-4C08-9C72-78E8F3BB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8" y="1840599"/>
            <a:ext cx="8020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4711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화면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32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496044" y="3136613"/>
            <a:ext cx="31999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085146" y="1969709"/>
            <a:ext cx="20217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3252192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887192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4522192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30091" y="5157192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3248" y="2714045"/>
            <a:ext cx="11272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b="1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1877" y="3367036"/>
            <a:ext cx="15167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b="1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1879" y="4020027"/>
            <a:ext cx="15167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b="1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1712" y="4673018"/>
            <a:ext cx="8370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b="1" spc="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229" y="4809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C20030-D529-4F1C-8F31-E4AE94EF61CD}"/>
              </a:ext>
            </a:extLst>
          </p:cNvPr>
          <p:cNvSpPr/>
          <p:nvPr/>
        </p:nvSpPr>
        <p:spPr>
          <a:xfrm>
            <a:off x="832581" y="3189604"/>
            <a:ext cx="2095068" cy="86409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실행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44EA89-C56E-4603-89E4-325AD4BB0117}"/>
              </a:ext>
            </a:extLst>
          </p:cNvPr>
          <p:cNvSpPr/>
          <p:nvPr/>
        </p:nvSpPr>
        <p:spPr>
          <a:xfrm>
            <a:off x="3863752" y="1898276"/>
            <a:ext cx="1800200" cy="504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게임 실행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428EC5-F2D7-429B-B3D0-43577E4C60E5}"/>
              </a:ext>
            </a:extLst>
          </p:cNvPr>
          <p:cNvSpPr/>
          <p:nvPr/>
        </p:nvSpPr>
        <p:spPr>
          <a:xfrm>
            <a:off x="6456039" y="1364140"/>
            <a:ext cx="1800200" cy="504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Over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B2F08E-9234-453D-8B22-A2B9E296D457}"/>
              </a:ext>
            </a:extLst>
          </p:cNvPr>
          <p:cNvSpPr/>
          <p:nvPr/>
        </p:nvSpPr>
        <p:spPr>
          <a:xfrm>
            <a:off x="6456039" y="2519705"/>
            <a:ext cx="1800200" cy="504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Clear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53A452-B53D-4790-9E94-5DAAAE1DC97E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V="1">
            <a:off x="5663952" y="1616168"/>
            <a:ext cx="792087" cy="534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5848E0-12E4-4427-9F60-DAFBD073C05C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5663952" y="2150304"/>
            <a:ext cx="792087" cy="621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28AB550-AE86-4B90-9688-696AEEC83715}"/>
              </a:ext>
            </a:extLst>
          </p:cNvPr>
          <p:cNvSpPr/>
          <p:nvPr/>
        </p:nvSpPr>
        <p:spPr>
          <a:xfrm>
            <a:off x="8825053" y="2519705"/>
            <a:ext cx="1800200" cy="504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 </a:t>
            </a:r>
            <a:r>
              <a:rPr lang="ko-KR" altLang="en-US" dirty="0"/>
              <a:t>증가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6D368BD-CC5F-4363-B00B-2A101C872208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8256239" y="2771733"/>
            <a:ext cx="568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352FDCE-91E0-4692-9CAB-62E32468D6B8}"/>
              </a:ext>
            </a:extLst>
          </p:cNvPr>
          <p:cNvSpPr/>
          <p:nvPr/>
        </p:nvSpPr>
        <p:spPr>
          <a:xfrm>
            <a:off x="8832302" y="3330184"/>
            <a:ext cx="1800200" cy="504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Speed,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Count </a:t>
            </a:r>
            <a:r>
              <a:rPr lang="ko-KR" altLang="en-US" sz="1400" b="1" dirty="0"/>
              <a:t>증가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A4FA8BF-4E72-4013-9CB2-1B64CA7D3FE4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9725153" y="3023761"/>
            <a:ext cx="7249" cy="306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F7B4178-717B-49B5-9495-CB7733F9DE84}"/>
              </a:ext>
            </a:extLst>
          </p:cNvPr>
          <p:cNvCxnSpPr>
            <a:cxnSpLocks/>
            <a:stCxn id="41" idx="2"/>
            <a:endCxn id="13" idx="2"/>
          </p:cNvCxnSpPr>
          <p:nvPr/>
        </p:nvCxnSpPr>
        <p:spPr>
          <a:xfrm rot="5400000" flipH="1">
            <a:off x="6532173" y="634011"/>
            <a:ext cx="1431908" cy="4968550"/>
          </a:xfrm>
          <a:prstGeom prst="bentConnector3">
            <a:avLst>
              <a:gd name="adj1" fmla="val -1596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B123146-104D-4A39-920E-5E1E20992621}"/>
              </a:ext>
            </a:extLst>
          </p:cNvPr>
          <p:cNvSpPr/>
          <p:nvPr/>
        </p:nvSpPr>
        <p:spPr>
          <a:xfrm>
            <a:off x="8832302" y="1364140"/>
            <a:ext cx="1800200" cy="504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종료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980F19F-C1C7-4C46-9D95-B4DC7BD2061B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8256239" y="1616168"/>
            <a:ext cx="5760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12">
            <a:extLst>
              <a:ext uri="{FF2B5EF4-FFF2-40B4-BE49-F238E27FC236}">
                <a16:creationId xmlns:a16="http://schemas.microsoft.com/office/drawing/2014/main" id="{EA44EA89-C56E-4603-89E4-325AD4BB0117}"/>
              </a:ext>
            </a:extLst>
          </p:cNvPr>
          <p:cNvSpPr/>
          <p:nvPr/>
        </p:nvSpPr>
        <p:spPr>
          <a:xfrm>
            <a:off x="3863752" y="4455668"/>
            <a:ext cx="1800200" cy="504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가이드</a:t>
            </a:r>
          </a:p>
        </p:txBody>
      </p:sp>
      <p:sp>
        <p:nvSpPr>
          <p:cNvPr id="42" name="사각형: 둥근 모서리 12">
            <a:extLst>
              <a:ext uri="{FF2B5EF4-FFF2-40B4-BE49-F238E27FC236}">
                <a16:creationId xmlns:a16="http://schemas.microsoft.com/office/drawing/2014/main" id="{EA44EA89-C56E-4603-89E4-325AD4BB0117}"/>
              </a:ext>
            </a:extLst>
          </p:cNvPr>
          <p:cNvSpPr/>
          <p:nvPr/>
        </p:nvSpPr>
        <p:spPr>
          <a:xfrm>
            <a:off x="3863752" y="5541712"/>
            <a:ext cx="1800200" cy="504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끝내기</a:t>
            </a:r>
          </a:p>
        </p:txBody>
      </p:sp>
      <p:cxnSp>
        <p:nvCxnSpPr>
          <p:cNvPr id="51" name="꺾인 연결선 50"/>
          <p:cNvCxnSpPr>
            <a:cxnSpLocks/>
            <a:stCxn id="8" idx="3"/>
            <a:endCxn id="13" idx="1"/>
          </p:cNvCxnSpPr>
          <p:nvPr/>
        </p:nvCxnSpPr>
        <p:spPr>
          <a:xfrm flipV="1">
            <a:off x="2927649" y="2150304"/>
            <a:ext cx="936103" cy="14713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꺾인 연결선 50">
            <a:extLst>
              <a:ext uri="{FF2B5EF4-FFF2-40B4-BE49-F238E27FC236}">
                <a16:creationId xmlns:a16="http://schemas.microsoft.com/office/drawing/2014/main" id="{2B42CEB0-C460-4982-B6A5-8EC807E584C2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H="1">
            <a:off x="2858765" y="3702709"/>
            <a:ext cx="1073870" cy="9361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50">
            <a:extLst>
              <a:ext uri="{FF2B5EF4-FFF2-40B4-BE49-F238E27FC236}">
                <a16:creationId xmlns:a16="http://schemas.microsoft.com/office/drawing/2014/main" id="{361D256E-C883-4CAF-BB84-6C4A24CD42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8765" y="4796331"/>
            <a:ext cx="1073870" cy="9361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D7CE6A-632C-4D0F-BE54-12B71562ADA3}"/>
              </a:ext>
            </a:extLst>
          </p:cNvPr>
          <p:cNvSpPr txBox="1"/>
          <p:nvPr/>
        </p:nvSpPr>
        <p:spPr>
          <a:xfrm>
            <a:off x="1075833" y="2625897"/>
            <a:ext cx="15121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똥 </a:t>
            </a:r>
            <a:r>
              <a:rPr lang="en-US" altLang="ko-KR" sz="2400" dirty="0"/>
              <a:t>=&gt; ♬  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2E686-C97E-4DA1-AA0A-6F16A5292517}"/>
              </a:ext>
            </a:extLst>
          </p:cNvPr>
          <p:cNvSpPr txBox="1"/>
          <p:nvPr/>
        </p:nvSpPr>
        <p:spPr>
          <a:xfrm>
            <a:off x="6254392" y="30781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레벨마다 목숨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229" y="4809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4EC5E0-06C0-4888-9567-1A9032DD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740" y="1083484"/>
            <a:ext cx="4706520" cy="491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28E18-F75F-41E5-A1B8-408ACAE6B6AD}"/>
              </a:ext>
            </a:extLst>
          </p:cNvPr>
          <p:cNvSpPr txBox="1"/>
          <p:nvPr/>
        </p:nvSpPr>
        <p:spPr>
          <a:xfrm>
            <a:off x="515989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가이드 창</a:t>
            </a:r>
          </a:p>
        </p:txBody>
      </p:sp>
    </p:spTree>
    <p:extLst>
      <p:ext uri="{BB962C8B-B14F-4D97-AF65-F5344CB8AC3E}">
        <p14:creationId xmlns:p14="http://schemas.microsoft.com/office/powerpoint/2010/main" val="4224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255" y="1356523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2.1)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난수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307216-7A32-430B-8F9A-86C10D2E1CA6}"/>
              </a:ext>
            </a:extLst>
          </p:cNvPr>
          <p:cNvSpPr/>
          <p:nvPr/>
        </p:nvSpPr>
        <p:spPr>
          <a:xfrm>
            <a:off x="1112182" y="1878107"/>
            <a:ext cx="8584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특정한 배열 순서나 규칙을 가지지 않는 연속적인 임의의 수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1A56A0-DEFC-4BB0-9D20-FD49E66C40C6}"/>
              </a:ext>
            </a:extLst>
          </p:cNvPr>
          <p:cNvSpPr/>
          <p:nvPr/>
        </p:nvSpPr>
        <p:spPr>
          <a:xfrm>
            <a:off x="1043255" y="2794523"/>
            <a:ext cx="6996961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rand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rand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의해 생성되는 정수의 범위는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0~32767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내부에 저장된 난수표에서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seed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값에 따라 난수를 가져옴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seed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변경하지 않는 이상 항상 똑같은 난수를 가져옴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65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255" y="1356523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2.1)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난수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1A56A0-DEFC-4BB0-9D20-FD49E66C40C6}"/>
              </a:ext>
            </a:extLst>
          </p:cNvPr>
          <p:cNvSpPr/>
          <p:nvPr/>
        </p:nvSpPr>
        <p:spPr>
          <a:xfrm>
            <a:off x="1199456" y="1807801"/>
            <a:ext cx="9577064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srand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srand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((unsigned int) time(NULL));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time()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반환하는 값은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1970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일부터 현재까지의 누적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계산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실행시마다 계속 변하고있는 시간 값을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seed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주어 변화되는 값이 반환 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45B7B-C23F-40C1-A136-55F0C7DA55A5}"/>
              </a:ext>
            </a:extLst>
          </p:cNvPr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7C69D2C-CAFE-47F1-8637-31CA0BDB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41" y="3717032"/>
            <a:ext cx="9728318" cy="252028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83862C-3FBB-473C-96F0-B52A2905AA36}"/>
              </a:ext>
            </a:extLst>
          </p:cNvPr>
          <p:cNvSpPr/>
          <p:nvPr/>
        </p:nvSpPr>
        <p:spPr>
          <a:xfrm>
            <a:off x="444469" y="3717032"/>
            <a:ext cx="711097" cy="432048"/>
          </a:xfrm>
          <a:prstGeom prst="rightArrow">
            <a:avLst>
              <a:gd name="adj1" fmla="val 42804"/>
              <a:gd name="adj2" fmla="val 45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2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255" y="1356523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2.1)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난수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1A56A0-DEFC-4BB0-9D20-FD49E66C40C6}"/>
              </a:ext>
            </a:extLst>
          </p:cNvPr>
          <p:cNvSpPr/>
          <p:nvPr/>
        </p:nvSpPr>
        <p:spPr>
          <a:xfrm>
            <a:off x="1199456" y="1807801"/>
            <a:ext cx="9577064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srand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45B7B-C23F-40C1-A136-55F0C7DA55A5}"/>
              </a:ext>
            </a:extLst>
          </p:cNvPr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BFC1B0-854E-4E96-A6D1-83B0CEDF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807801"/>
            <a:ext cx="3322197" cy="4005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13D56E-A57B-4C54-878D-D5F7EEF6D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343" y="1818188"/>
            <a:ext cx="3322197" cy="3999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8E51E-ED98-4173-9798-7899BC64E56B}"/>
              </a:ext>
            </a:extLst>
          </p:cNvPr>
          <p:cNvSpPr txBox="1"/>
          <p:nvPr/>
        </p:nvSpPr>
        <p:spPr>
          <a:xfrm>
            <a:off x="5118939" y="5949280"/>
            <a:ext cx="48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♬이 떨어지는 위치를 무작위로 지정</a:t>
            </a:r>
          </a:p>
        </p:txBody>
      </p:sp>
    </p:spTree>
    <p:extLst>
      <p:ext uri="{BB962C8B-B14F-4D97-AF65-F5344CB8AC3E}">
        <p14:creationId xmlns:p14="http://schemas.microsoft.com/office/powerpoint/2010/main" val="359965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255" y="1356523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2.2) Sleep()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1A56A0-DEFC-4BB0-9D20-FD49E66C40C6}"/>
              </a:ext>
            </a:extLst>
          </p:cNvPr>
          <p:cNvSpPr/>
          <p:nvPr/>
        </p:nvSpPr>
        <p:spPr>
          <a:xfrm>
            <a:off x="1142396" y="1929088"/>
            <a:ext cx="9577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지정 시간만큼 프로그램 실행을 대기 시키는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Sleep(1000) = 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지연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Sleep(10000) = 10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지연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대문자로 써주어야 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C62173BC-CA2A-4557-9EBF-A57ED1D5F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4" t="36350" r="52953" b="54200"/>
          <a:stretch/>
        </p:blipFill>
        <p:spPr>
          <a:xfrm>
            <a:off x="1240488" y="5224876"/>
            <a:ext cx="6912768" cy="1152128"/>
          </a:xfrm>
          <a:prstGeom prst="rect">
            <a:avLst/>
          </a:prstGeom>
        </p:spPr>
      </p:pic>
      <p:pic>
        <p:nvPicPr>
          <p:cNvPr id="9" name="그림 8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AE75D5ED-D775-4414-9C87-CF08753FC9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0" t="42650" r="58859" b="50000"/>
          <a:stretch/>
        </p:blipFill>
        <p:spPr>
          <a:xfrm>
            <a:off x="1244535" y="4170566"/>
            <a:ext cx="6463310" cy="923330"/>
          </a:xfrm>
          <a:prstGeom prst="rect">
            <a:avLst/>
          </a:prstGeom>
        </p:spPr>
      </p:pic>
      <p:pic>
        <p:nvPicPr>
          <p:cNvPr id="11" name="그림 10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1686952B-4047-49E0-ADBB-A752345AF2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26" t="50000" r="52856" b="42465"/>
          <a:stretch/>
        </p:blipFill>
        <p:spPr>
          <a:xfrm>
            <a:off x="1240488" y="3049827"/>
            <a:ext cx="7977342" cy="923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4B4F26-C26F-46B2-B50C-73665D44F403}"/>
              </a:ext>
            </a:extLst>
          </p:cNvPr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</p:spTree>
    <p:extLst>
      <p:ext uri="{BB962C8B-B14F-4D97-AF65-F5344CB8AC3E}">
        <p14:creationId xmlns:p14="http://schemas.microsoft.com/office/powerpoint/2010/main" val="380164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255" y="1356523"/>
            <a:ext cx="4044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2.3)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gotoxy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x, int y)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1A56A0-DEFC-4BB0-9D20-FD49E66C40C6}"/>
              </a:ext>
            </a:extLst>
          </p:cNvPr>
          <p:cNvSpPr/>
          <p:nvPr/>
        </p:nvSpPr>
        <p:spPr>
          <a:xfrm>
            <a:off x="983432" y="2119566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콘솔 화면의 특정 위치로 커서를 옮긴 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좌표에서 원하는 값을 출력하는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2E605312-1A50-4450-B058-941A730D6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7" t="31745" r="42914" b="46851"/>
          <a:stretch/>
        </p:blipFill>
        <p:spPr>
          <a:xfrm>
            <a:off x="291999" y="2871983"/>
            <a:ext cx="7599401" cy="2908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C799-CA84-4A4E-8952-FCDD6931449F}"/>
              </a:ext>
            </a:extLst>
          </p:cNvPr>
          <p:cNvSpPr txBox="1"/>
          <p:nvPr/>
        </p:nvSpPr>
        <p:spPr>
          <a:xfrm>
            <a:off x="1168816" y="48099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1D1D1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84BD56-2AD6-4459-9A90-365BA32797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05"/>
          <a:stretch/>
        </p:blipFill>
        <p:spPr>
          <a:xfrm>
            <a:off x="7969279" y="2871982"/>
            <a:ext cx="3930722" cy="2908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BF94D-E242-4B94-A32F-94688B6F3905}"/>
              </a:ext>
            </a:extLst>
          </p:cNvPr>
          <p:cNvSpPr txBox="1"/>
          <p:nvPr/>
        </p:nvSpPr>
        <p:spPr>
          <a:xfrm>
            <a:off x="8769827" y="591284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콘솔의 좌표</a:t>
            </a:r>
          </a:p>
        </p:txBody>
      </p:sp>
    </p:spTree>
    <p:extLst>
      <p:ext uri="{BB962C8B-B14F-4D97-AF65-F5344CB8AC3E}">
        <p14:creationId xmlns:p14="http://schemas.microsoft.com/office/powerpoint/2010/main" val="195386732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453</Words>
  <Application>Microsoft Office PowerPoint</Application>
  <PresentationFormat>와이드스크린</PresentationFormat>
  <Paragraphs>117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HY견고딕</vt:lpstr>
      <vt:lpstr>Arial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김민지</cp:lastModifiedBy>
  <cp:revision>101</cp:revision>
  <dcterms:created xsi:type="dcterms:W3CDTF">2017-12-09T13:56:47Z</dcterms:created>
  <dcterms:modified xsi:type="dcterms:W3CDTF">2021-08-31T11:22:24Z</dcterms:modified>
</cp:coreProperties>
</file>