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8" r:id="rId13"/>
    <p:sldId id="266" r:id="rId1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13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11367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8650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317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3304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3707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1734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2191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2114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6830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5535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228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341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9tails/JavaSelenium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sz="3600" dirty="0" smtClean="0"/>
              <a:t>Automated Testing Stratgey</a:t>
            </a:r>
            <a:endParaRPr lang="en" sz="3600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 smtClean="0"/>
              <a:t>Overview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Demo Code: https</a:t>
            </a:r>
            <a:r>
              <a:rPr lang="en-US" dirty="0">
                <a:hlinkClick r:id="rId2"/>
              </a:rPr>
              <a:t>://github.com/9tails/JavaSelenium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Selenium test scripts could be written in JAVA or </a:t>
            </a:r>
            <a:r>
              <a:rPr lang="en-US" dirty="0" err="1" smtClean="0"/>
              <a:t>PHPunit</a:t>
            </a:r>
            <a:r>
              <a:rPr lang="en-US" dirty="0" smtClean="0"/>
              <a:t> or other languages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/>
              <a:t>Run </a:t>
            </a:r>
            <a:r>
              <a:rPr lang="en" dirty="0" smtClean="0"/>
              <a:t>Selenium test script as </a:t>
            </a:r>
            <a:r>
              <a:rPr lang="en" dirty="0"/>
              <a:t>Junit test from Eclipse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58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419100"/>
            <a:r>
              <a:rPr lang="en" dirty="0"/>
              <a:t>View test result from Eclipse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" sz="3600" b="1" dirty="0">
              <a:solidFill>
                <a:schemeClr val="dk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426407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screenshot on error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7435"/>
            <a:ext cx="9144000" cy="48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66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View Test Result from Saurce Labs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90" name="Shape 90"/>
          <p:cNvSpPr/>
          <p:nvPr/>
        </p:nvSpPr>
        <p:spPr>
          <a:xfrm>
            <a:off x="0" y="1714369"/>
            <a:ext cx="9143998" cy="473936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Preparation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56425"/>
            <a:ext cx="8573400" cy="531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200" dirty="0">
                <a:solidFill>
                  <a:schemeClr val="dk1"/>
                </a:solidFill>
              </a:rPr>
              <a:t>Install PHP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200" dirty="0">
                <a:solidFill>
                  <a:schemeClr val="dk1"/>
                </a:solidFill>
              </a:rPr>
              <a:t>Install  apache MAVEN2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200" dirty="0">
                <a:solidFill>
                  <a:schemeClr val="dk1"/>
                </a:solidFill>
              </a:rPr>
              <a:t>Install  Selenium IDE add on for firefox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200" dirty="0">
                <a:solidFill>
                  <a:schemeClr val="dk1"/>
                </a:solidFill>
              </a:rPr>
              <a:t>Install Selenium PHP formatter add on for </a:t>
            </a:r>
            <a:r>
              <a:rPr lang="en" sz="2200" dirty="0" smtClean="0">
                <a:solidFill>
                  <a:schemeClr val="dk1"/>
                </a:solidFill>
              </a:rPr>
              <a:t>firefox as needed</a:t>
            </a:r>
            <a:endParaRPr lang="en" sz="2200" dirty="0">
              <a:solidFill>
                <a:schemeClr val="dk1"/>
              </a:solidFill>
            </a:endParaRP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200" dirty="0"/>
              <a:t>Open a Sauce Labs account and login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200" dirty="0"/>
              <a:t>Create a SaurceLab Folder on your computer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200" dirty="0"/>
              <a:t>Run Maven to sync a SaurceLab base template project to the folder you just created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200" dirty="0"/>
              <a:t>In window, go to file tab, open in command prompt, run the maven command from your saucelab account: https://saucelabs.com/docs/ondemand/getting-started/env/java/se2/windows (remove backslash &amp;newlines characters)</a:t>
            </a:r>
          </a:p>
          <a:p>
            <a:pPr marL="0" indent="0">
              <a:buNone/>
            </a:pPr>
            <a:endParaRPr lang="en" sz="2400"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Main Objectives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200" dirty="0"/>
              <a:t>Run Firefox Selenium Ide to record the testing  into a test script</a:t>
            </a:r>
          </a:p>
          <a:p>
            <a:pPr marL="457200" lvl="0" indent="-381000" rtl="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200" dirty="0"/>
              <a:t>Save the test script in junit4 webdriver backed format</a:t>
            </a:r>
          </a:p>
          <a:p>
            <a:pPr marL="457200" lvl="0" indent="-381000" rtl="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200" dirty="0"/>
              <a:t>Run test script for netbean to access Saurce lab's virtual machines (Different OS platform on different browser)</a:t>
            </a:r>
          </a:p>
          <a:p>
            <a:pPr marL="457200" lvl="0" indent="-381000" rtl="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200" dirty="0"/>
              <a:t>View and save result of the test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Install Maven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43" name="Shape 43"/>
          <p:cNvSpPr/>
          <p:nvPr/>
        </p:nvSpPr>
        <p:spPr>
          <a:xfrm>
            <a:off x="0" y="1451284"/>
            <a:ext cx="9143999" cy="526553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Create local project folder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50" name="Shape 50"/>
          <p:cNvSpPr/>
          <p:nvPr/>
        </p:nvSpPr>
        <p:spPr>
          <a:xfrm>
            <a:off x="160925" y="1902825"/>
            <a:ext cx="8610600" cy="43624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Get your Saurcelabs Maven Project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28600" y="1569450"/>
            <a:ext cx="8486775" cy="5029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Run command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dirty="0"/>
              <a:t>mvn archetype:generate 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dirty="0"/>
              <a:t>-DarchetypeRepository=http://repository-saucelabs.forge.cloudbees.com/release 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dirty="0"/>
              <a:t>-DarchetypeGroupId=com.saucelabs -DarchetypeArtifactId=quickstart-webdriver-junit 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dirty="0"/>
              <a:t>-DarchetypeVersion=1.0.7 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dirty="0"/>
              <a:t>-</a:t>
            </a:r>
            <a:r>
              <a:rPr lang="en" sz="2400" dirty="0" smtClean="0"/>
              <a:t>DsauceUserName=Henry009 </a:t>
            </a:r>
            <a:r>
              <a:rPr lang="en" sz="2400" dirty="0"/>
              <a:t>-</a:t>
            </a:r>
            <a:r>
              <a:rPr lang="en" sz="2400" dirty="0" smtClean="0"/>
              <a:t>DsauceAccessKey=12312323123123123</a:t>
            </a:r>
            <a:endParaRPr lang="en" sz="2400" dirty="0"/>
          </a:p>
          <a:p>
            <a:endParaRPr lang="en" sz="2400" dirty="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Record test script with Selenium IDE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158053"/>
              </p:ext>
            </p:extLst>
          </p:nvPr>
        </p:nvGraphicFramePr>
        <p:xfrm>
          <a:off x="0" y="1653000"/>
          <a:ext cx="9144000" cy="491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" r:id="rId4" imgW="12190320" imgH="6552360" progId="Photoshop.Image.13">
                  <p:embed/>
                </p:oleObj>
              </mc:Choice>
              <mc:Fallback>
                <p:oleObj name="Image" r:id="rId4" imgW="12190320" imgH="65523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1653000"/>
                        <a:ext cx="9144000" cy="491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88900" y="-13706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Selenium </a:t>
            </a:r>
            <a:r>
              <a:rPr lang="en" dirty="0" smtClean="0"/>
              <a:t>IDE</a:t>
            </a:r>
            <a:endParaRPr lang="en" dirty="0"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681500"/>
              </p:ext>
            </p:extLst>
          </p:nvPr>
        </p:nvGraphicFramePr>
        <p:xfrm>
          <a:off x="457200" y="994782"/>
          <a:ext cx="7353300" cy="569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Image" r:id="rId4" imgW="9803160" imgH="7593480" progId="Photoshop.Image.13">
                  <p:embed/>
                </p:oleObj>
              </mc:Choice>
              <mc:Fallback>
                <p:oleObj name="Image" r:id="rId4" imgW="9803160" imgH="7593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994782"/>
                        <a:ext cx="7353300" cy="569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219</Words>
  <Application>Microsoft Office PowerPoint</Application>
  <PresentationFormat>On-screen Show (4:3)</PresentationFormat>
  <Paragraphs>34</Paragraphs>
  <Slides>13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Wingdings</vt:lpstr>
      <vt:lpstr/>
      <vt:lpstr>Image</vt:lpstr>
      <vt:lpstr>Automated Testing Stratgey</vt:lpstr>
      <vt:lpstr>Preparation</vt:lpstr>
      <vt:lpstr>Main Objectives</vt:lpstr>
      <vt:lpstr>Install Maven</vt:lpstr>
      <vt:lpstr>Create local project folder</vt:lpstr>
      <vt:lpstr>Get your Saurcelabs Maven Project</vt:lpstr>
      <vt:lpstr>Run command</vt:lpstr>
      <vt:lpstr>Record test script with Selenium IDE</vt:lpstr>
      <vt:lpstr>Selenium IDE</vt:lpstr>
      <vt:lpstr>Run Selenium test script as Junit test from Eclipse</vt:lpstr>
      <vt:lpstr>View test result from Eclipse</vt:lpstr>
      <vt:lpstr>Creating a screenshot on error</vt:lpstr>
      <vt:lpstr>View Test Result from Saurce Labs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Invoke Automation Testing</dc:title>
  <dc:creator>Kyuubi</dc:creator>
  <cp:lastModifiedBy>Kyuubi</cp:lastModifiedBy>
  <cp:revision>8</cp:revision>
  <dcterms:modified xsi:type="dcterms:W3CDTF">2013-06-17T21:08:55Z</dcterms:modified>
</cp:coreProperties>
</file>