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896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EB13-5EDA-41CC-86A0-84A4D3B0A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CC420-C2BD-4FD9-8C91-06C8AB1E66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母板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93AB-ACCF-4C7D-B49C-59755D873A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27B46-5008-4E12-AB92-3C04BBE0082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模板页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5800" y="170537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爱鲜蜂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项目考察点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3923928" y="3649588"/>
            <a:ext cx="4248472" cy="694928"/>
          </a:xfrm>
        </p:spPr>
        <p:txBody>
          <a:bodyPr>
            <a:norm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1241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/>
              <a:t>考察点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移动端</a:t>
            </a: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WebApp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开发技术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微信开发，如何调用微信</a:t>
            </a: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jssdk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，调用微信客户端功能，</a:t>
            </a:r>
            <a:r>
              <a:rPr kumimoji="1" lang="en-US" altLang="en-US" dirty="0" smtClean="0">
                <a:latin typeface="Hiragino Sans GB W3"/>
                <a:ea typeface="Hiragino Sans GB W3"/>
                <a:cs typeface="Hiragino Sans GB W3"/>
              </a:rPr>
              <a:t>微信扫码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浏览器</a:t>
            </a:r>
            <a:r>
              <a:rPr kumimoji="1" lang="en-US" altLang="zh-CN" dirty="0">
                <a:latin typeface="Hiragino Sans GB W3"/>
                <a:ea typeface="Hiragino Sans GB W3"/>
                <a:cs typeface="Hiragino Sans GB W3"/>
              </a:rPr>
              <a:t>/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服务器数据交互，前后端交互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SPA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单页应用技术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AMD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代码编写规范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bootStrap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栅格布局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swiper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插件使用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zh-CN" dirty="0" err="1" smtClean="0">
                <a:latin typeface="Hiragino Sans GB W3"/>
                <a:ea typeface="Hiragino Sans GB W3"/>
                <a:cs typeface="Hiragino Sans GB W3"/>
              </a:rPr>
              <a:t>Git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的使用，分支开发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1241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/>
              <a:t>考察点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前端模板，分页制作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图片异步加载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CSS3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特性使用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独立思考的能力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en-US" dirty="0" smtClean="0">
                <a:latin typeface="Hiragino Sans GB W3"/>
                <a:ea typeface="Hiragino Sans GB W3"/>
                <a:cs typeface="Hiragino Sans GB W3"/>
              </a:rPr>
              <a:t>选择方案的能力</a:t>
            </a:r>
            <a:endParaRPr kumimoji="1" lang="en-US" altLang="en-US" dirty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en-US" dirty="0" smtClean="0">
                <a:latin typeface="Hiragino Sans GB W3"/>
                <a:ea typeface="Hiragino Sans GB W3"/>
                <a:cs typeface="Hiragino Sans GB W3"/>
              </a:rPr>
              <a:t>如何快速的解决问题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看文档的能力</a:t>
            </a:r>
            <a:r>
              <a:rPr kumimoji="1" lang="zh-CN" altLang="zh-CN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看</a:t>
            </a:r>
            <a:r>
              <a:rPr kumimoji="1" lang="en-US" altLang="zh-CN" dirty="0" smtClean="0">
                <a:latin typeface="Hiragino Sans GB W3"/>
                <a:ea typeface="Hiragino Sans GB W3"/>
                <a:cs typeface="Hiragino Sans GB W3"/>
              </a:rPr>
              <a:t>API</a:t>
            </a:r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的能力</a:t>
            </a:r>
            <a:endParaRPr kumimoji="1"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353444"/>
            <a:ext cx="8229600" cy="952500"/>
          </a:xfrm>
        </p:spPr>
        <p:txBody>
          <a:bodyPr/>
          <a:lstStyle/>
          <a:p>
            <a:r>
              <a:rPr kumimoji="1" lang="zh-CN" altLang="en-US" dirty="0" smtClean="0"/>
              <a:t>谢谢大家！！！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WPS 演示</Application>
  <PresentationFormat>全屏显示(16:10)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Hiragino Sans GB W3</vt:lpstr>
      <vt:lpstr>Calibri</vt:lpstr>
      <vt:lpstr>Segoe Print</vt:lpstr>
      <vt:lpstr>Office 主题</vt:lpstr>
      <vt:lpstr>爱鲜蜂项目考察点</vt:lpstr>
      <vt:lpstr>考察点</vt:lpstr>
      <vt:lpstr>考察点</vt:lpstr>
      <vt:lpstr>谢谢大家！！！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understand</cp:lastModifiedBy>
  <cp:revision>21</cp:revision>
  <dcterms:created xsi:type="dcterms:W3CDTF">2016-02-23T08:51:00Z</dcterms:created>
  <dcterms:modified xsi:type="dcterms:W3CDTF">2017-02-27T02:01:42Z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