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3"/>
  </p:notesMasterIdLst>
  <p:sldIdLst>
    <p:sldId id="257" r:id="rId2"/>
  </p:sldIdLst>
  <p:sldSz cx="10693400" cy="15122525"/>
  <p:notesSz cx="6858000" cy="9144000"/>
  <p:defaultTextStyle>
    <a:defPPr>
      <a:defRPr lang="en-US"/>
    </a:defPPr>
    <a:lvl1pPr marL="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755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7511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1266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5022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8777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2533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6288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90044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DEE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2" d="100"/>
          <a:sy n="42" d="100"/>
        </p:scale>
        <p:origin x="-2580" y="-72"/>
      </p:cViewPr>
      <p:guideLst>
        <p:guide orient="horz" pos="4763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6E706-A2E8-4B4B-8AD8-04DFA58764D9}" type="datetimeFigureOut">
              <a:rPr lang="en-IE" smtClean="0"/>
              <a:pPr/>
              <a:t>02/05/2014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D0C3C-4936-49F8-A329-A0CCEA3463C7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37555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75110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212665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950220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687775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425330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162885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900440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720000"/>
            <a:ext cx="6858940" cy="1584678"/>
          </a:xfrm>
        </p:spPr>
        <p:txBody>
          <a:bodyPr>
            <a:normAutofit/>
          </a:bodyPr>
          <a:lstStyle>
            <a:lvl1pPr>
              <a:lnSpc>
                <a:spcPts val="5900"/>
              </a:lnSpc>
              <a:defRPr sz="5000" b="0">
                <a:solidFill>
                  <a:schemeClr val="tx1"/>
                </a:solidFill>
                <a:latin typeface="Ubuntu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000" y="3060000"/>
            <a:ext cx="4464000" cy="10980000"/>
          </a:xfrm>
        </p:spPr>
        <p:txBody>
          <a:bodyPr/>
          <a:lstStyle>
            <a:lvl1pPr indent="0">
              <a:lnSpc>
                <a:spcPts val="2100"/>
              </a:lnSpc>
              <a:spcBef>
                <a:spcPts val="1800"/>
              </a:spcBef>
              <a:spcAft>
                <a:spcPts val="500"/>
              </a:spcAft>
              <a:buNone/>
              <a:defRPr sz="1800" b="0">
                <a:latin typeface="+mn-lt"/>
              </a:defRPr>
            </a:lvl1pPr>
            <a:lvl2pPr marL="0" indent="0">
              <a:lnSpc>
                <a:spcPts val="1600"/>
              </a:lnSpc>
              <a:spcAft>
                <a:spcPts val="0"/>
              </a:spcAft>
              <a:buNone/>
              <a:defRPr sz="1000" baseline="0">
                <a:solidFill>
                  <a:schemeClr val="bg2"/>
                </a:solidFill>
                <a:latin typeface="+mn-lt"/>
              </a:defRPr>
            </a:lvl2pPr>
            <a:lvl3pPr marL="0" indent="0">
              <a:lnSpc>
                <a:spcPts val="1600"/>
              </a:lnSpc>
              <a:spcAft>
                <a:spcPts val="500"/>
              </a:spcAft>
              <a:buNone/>
              <a:defRPr sz="1000">
                <a:solidFill>
                  <a:schemeClr val="bg1"/>
                </a:solidFill>
                <a:latin typeface="Ubuntu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48000" y="2304000"/>
            <a:ext cx="6858940" cy="360000"/>
          </a:xfrm>
        </p:spPr>
        <p:txBody>
          <a:bodyPr>
            <a:noAutofit/>
          </a:bodyPr>
          <a:lstStyle>
            <a:lvl1pPr indent="0">
              <a:lnSpc>
                <a:spcPts val="2000"/>
              </a:lnSpc>
              <a:buNone/>
              <a:defRPr sz="1800">
                <a:solidFill>
                  <a:srgbClr val="C1DEE7"/>
                </a:solidFill>
                <a:latin typeface="+mn-lt"/>
              </a:defRPr>
            </a:lvl1pPr>
            <a:lvl2pPr indent="0">
              <a:lnSpc>
                <a:spcPts val="2000"/>
              </a:lnSpc>
              <a:buNone/>
              <a:defRPr sz="1800">
                <a:latin typeface="+mn-lt"/>
              </a:defRPr>
            </a:lvl2pPr>
            <a:lvl3pPr indent="0">
              <a:lnSpc>
                <a:spcPts val="2000"/>
              </a:lnSpc>
              <a:buNone/>
              <a:defRPr sz="1800">
                <a:latin typeface="+mn-lt"/>
              </a:defRPr>
            </a:lvl3pPr>
            <a:lvl4pPr indent="0">
              <a:lnSpc>
                <a:spcPts val="2000"/>
              </a:lnSpc>
              <a:buFont typeface="Arial" pitchFamily="34" charset="0"/>
              <a:buNone/>
              <a:defRPr sz="1800">
                <a:latin typeface="+mn-lt"/>
              </a:defRPr>
            </a:lvl4pPr>
            <a:lvl5pPr indent="0">
              <a:lnSpc>
                <a:spcPts val="2000"/>
              </a:lnSpc>
              <a:buFont typeface="Arial" pitchFamily="34" charset="0"/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80000" y="3060000"/>
            <a:ext cx="4464000" cy="1440000"/>
          </a:xfrm>
        </p:spPr>
        <p:txBody>
          <a:bodyPr>
            <a:normAutofit/>
          </a:bodyPr>
          <a:lstStyle>
            <a:lvl1pPr indent="0">
              <a:lnSpc>
                <a:spcPts val="2100"/>
              </a:lnSpc>
              <a:spcBef>
                <a:spcPts val="1800"/>
              </a:spcBef>
              <a:spcAft>
                <a:spcPts val="500"/>
              </a:spcAft>
              <a:buNone/>
              <a:defRPr sz="1800" b="0">
                <a:latin typeface="+mn-lt"/>
              </a:defRPr>
            </a:lvl1pPr>
            <a:lvl2pPr marL="0" indent="0">
              <a:lnSpc>
                <a:spcPts val="1600"/>
              </a:lnSpc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>
              <a:lnSpc>
                <a:spcPts val="1600"/>
              </a:lnSpc>
              <a:buNone/>
              <a:defRPr sz="1000">
                <a:solidFill>
                  <a:schemeClr val="bg1"/>
                </a:solidFill>
                <a:latin typeface="Ubuntu Light" pitchFamily="34" charset="0"/>
              </a:defRPr>
            </a:lvl3pPr>
            <a:lvl4pPr indent="0">
              <a:lnSpc>
                <a:spcPts val="1600"/>
              </a:lnSpc>
              <a:buFont typeface="Arial" pitchFamily="34" charset="0"/>
              <a:buNone/>
              <a:defRPr sz="1000">
                <a:latin typeface="Ubuntu Light" pitchFamily="34" charset="0"/>
              </a:defRPr>
            </a:lvl4pPr>
            <a:lvl5pPr indent="0">
              <a:lnSpc>
                <a:spcPts val="1600"/>
              </a:lnSpc>
              <a:buFont typeface="Arial" pitchFamily="34" charset="0"/>
              <a:buNone/>
              <a:defRPr sz="1000">
                <a:latin typeface="Ubuntu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5580000" y="4608513"/>
            <a:ext cx="4464000" cy="1440000"/>
          </a:xfrm>
        </p:spPr>
        <p:txBody>
          <a:bodyPr>
            <a:normAutofit/>
          </a:bodyPr>
          <a:lstStyle>
            <a:lvl1pPr indent="-126000">
              <a:lnSpc>
                <a:spcPts val="1600"/>
              </a:lnSpc>
              <a:spcBef>
                <a:spcPts val="0"/>
              </a:spcBef>
              <a:spcAft>
                <a:spcPts val="200"/>
              </a:spcAft>
              <a:buClr>
                <a:srgbClr val="00696A"/>
              </a:buClr>
              <a:defRPr sz="1000" b="0">
                <a:solidFill>
                  <a:schemeClr val="bg1"/>
                </a:solidFill>
                <a:latin typeface="Ubuntu Light" pitchFamily="34" charset="0"/>
              </a:defRPr>
            </a:lvl1pPr>
            <a:lvl2pPr marL="0" indent="-126000">
              <a:lnSpc>
                <a:spcPts val="1600"/>
              </a:lnSpc>
              <a:spcAft>
                <a:spcPts val="200"/>
              </a:spcAft>
              <a:buClr>
                <a:schemeClr val="accent3"/>
              </a:buClr>
              <a:defRPr sz="1000" b="0">
                <a:solidFill>
                  <a:schemeClr val="bg1"/>
                </a:solidFill>
                <a:latin typeface="Ubuntu Light" pitchFamily="34" charset="0"/>
              </a:defRPr>
            </a:lvl2pPr>
            <a:lvl3pPr marL="0" indent="-126000">
              <a:lnSpc>
                <a:spcPts val="1600"/>
              </a:lnSpc>
              <a:spcAft>
                <a:spcPts val="200"/>
              </a:spcAft>
              <a:buClr>
                <a:schemeClr val="accent3"/>
              </a:buClr>
              <a:defRPr sz="1000" b="0">
                <a:solidFill>
                  <a:schemeClr val="bg1"/>
                </a:solidFill>
                <a:latin typeface="Ubuntu Light" pitchFamily="34" charset="0"/>
              </a:defRPr>
            </a:lvl3pPr>
            <a:lvl4pPr indent="-126000">
              <a:lnSpc>
                <a:spcPts val="1600"/>
              </a:lnSpc>
              <a:spcAft>
                <a:spcPts val="200"/>
              </a:spcAft>
              <a:buClr>
                <a:schemeClr val="accent3"/>
              </a:buClr>
              <a:buFont typeface="Arial" pitchFamily="34" charset="0"/>
              <a:buChar char="•"/>
              <a:defRPr sz="1000" b="0">
                <a:solidFill>
                  <a:schemeClr val="bg1"/>
                </a:solidFill>
                <a:latin typeface="Ubuntu Light" pitchFamily="34" charset="0"/>
              </a:defRPr>
            </a:lvl4pPr>
            <a:lvl5pPr marL="0" indent="-126000">
              <a:lnSpc>
                <a:spcPts val="1600"/>
              </a:lnSpc>
              <a:spcAft>
                <a:spcPts val="200"/>
              </a:spcAft>
              <a:buClr>
                <a:schemeClr val="accent3"/>
              </a:buClr>
              <a:buFont typeface="Arial" pitchFamily="34" charset="0"/>
              <a:buChar char="•"/>
              <a:defRPr sz="1000" b="0">
                <a:solidFill>
                  <a:schemeClr val="bg1"/>
                </a:solidFill>
                <a:latin typeface="Ubuntu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6180" y="14113990"/>
            <a:ext cx="2808312" cy="216024"/>
          </a:xfrm>
        </p:spPr>
        <p:txBody>
          <a:bodyPr anchor="t"/>
          <a:lstStyle>
            <a:lvl1pPr marL="0" marR="0" indent="0" algn="l" defTabSz="147511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IE" sz="700" baseline="0" smtClean="0">
                <a:solidFill>
                  <a:schemeClr val="bg1"/>
                </a:solidFill>
              </a:defRPr>
            </a:lvl1pPr>
          </a:lstStyle>
          <a:p>
            <a:r>
              <a:rPr lang="en-IE" dirty="0" smtClean="0"/>
              <a:t>This project has been funded by &lt;Insert Funder Name Here&gt; </a:t>
            </a:r>
            <a:endParaRPr lang="en-I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670" y="1008168"/>
            <a:ext cx="9624060" cy="23815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4032676"/>
            <a:ext cx="9624060" cy="967215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09500" y="14384260"/>
            <a:ext cx="1010774" cy="32229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E77DA-79E0-453E-B1E6-6DCC6ABC806E}" type="datetimeFigureOut">
              <a:rPr lang="en-IE" smtClean="0"/>
              <a:pPr/>
              <a:t>02/05/2014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4670" y="14384260"/>
            <a:ext cx="2526000" cy="3175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1475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solidFill>
                  <a:schemeClr val="tx1">
                    <a:tint val="75000"/>
                  </a:schemeClr>
                </a:solidFill>
                <a:latin typeface="Ubuntu Light" pitchFamily="34" charset="0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958" y="14384260"/>
            <a:ext cx="842094" cy="325472"/>
          </a:xfrm>
          <a:prstGeom prst="rect">
            <a:avLst/>
          </a:prstGeom>
        </p:spPr>
        <p:txBody>
          <a:bodyPr vert="horz" lIns="147511" tIns="73756" rIns="147511" bIns="73756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1A871895-B1C8-4CE2-8A50-5E99C92D4B46}" type="slidenum">
              <a:rPr lang="en-IE" smtClean="0"/>
              <a:pPr/>
              <a:t>‹#›</a:t>
            </a:fld>
            <a:endParaRPr lang="en-IE"/>
          </a:p>
        </p:txBody>
      </p:sp>
      <p:pic>
        <p:nvPicPr>
          <p:cNvPr id="7" name="Picture 6" descr="11106 Insight Project Poster top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0692384" cy="2843784"/>
          </a:xfrm>
          <a:prstGeom prst="rect">
            <a:avLst/>
          </a:prstGeom>
        </p:spPr>
      </p:pic>
      <p:pic>
        <p:nvPicPr>
          <p:cNvPr id="8" name="Picture 7" descr="11106 Insight Project Poster base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08" y="14330045"/>
            <a:ext cx="10692384" cy="79248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1475110" rtl="0" eaLnBrk="1" latinLnBrk="0" hangingPunct="1">
        <a:spcBef>
          <a:spcPct val="0"/>
        </a:spcBef>
        <a:buNone/>
        <a:defRPr sz="5800" b="1" kern="1200">
          <a:solidFill>
            <a:srgbClr val="0095B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580752" algn="l" defTabSz="1475110" rtl="0" eaLnBrk="1" latinLnBrk="0" hangingPunct="1">
        <a:lnSpc>
          <a:spcPts val="4194"/>
        </a:lnSpc>
        <a:spcBef>
          <a:spcPts val="3226"/>
        </a:spcBef>
        <a:buFont typeface="Arial" pitchFamily="34" charset="0"/>
        <a:buChar char="•"/>
        <a:defRPr sz="3500" b="1" kern="1200">
          <a:solidFill>
            <a:schemeClr val="bg2"/>
          </a:solidFill>
          <a:latin typeface="Ubuntu Light" pitchFamily="34" charset="0"/>
          <a:ea typeface="+mn-ea"/>
          <a:cs typeface="+mn-cs"/>
        </a:defRPr>
      </a:lvl1pPr>
      <a:lvl2pPr marL="1509955" indent="-580752" algn="l" defTabSz="1475110" rtl="0" eaLnBrk="1" latinLnBrk="0" hangingPunct="1">
        <a:lnSpc>
          <a:spcPts val="4033"/>
        </a:lnSpc>
        <a:spcBef>
          <a:spcPts val="0"/>
        </a:spcBef>
        <a:buFont typeface="Arial" pitchFamily="34" charset="0"/>
        <a:buChar char="•"/>
        <a:defRPr sz="3100" b="0" kern="1200">
          <a:solidFill>
            <a:schemeClr val="tx2"/>
          </a:solidFill>
          <a:latin typeface="+mn-lt"/>
          <a:ea typeface="+mn-ea"/>
          <a:cs typeface="+mn-cs"/>
        </a:defRPr>
      </a:lvl2pPr>
      <a:lvl3pPr marL="2090707" indent="-400719" algn="l" defTabSz="1475110" rtl="0" eaLnBrk="1" latinLnBrk="0" hangingPunct="1">
        <a:lnSpc>
          <a:spcPts val="3549"/>
        </a:lnSpc>
        <a:spcBef>
          <a:spcPts val="0"/>
        </a:spcBef>
        <a:buFont typeface="Arial" pitchFamily="34" charset="0"/>
        <a:buChar char="•"/>
        <a:defRPr sz="2600" b="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1475110" rtl="0" eaLnBrk="1" latinLnBrk="0" hangingPunct="1">
        <a:lnSpc>
          <a:spcPts val="4194"/>
        </a:lnSpc>
        <a:spcBef>
          <a:spcPts val="0"/>
        </a:spcBef>
        <a:buFont typeface="Arial" pitchFamily="34" charset="0"/>
        <a:buNone/>
        <a:defRPr sz="3100" b="0" kern="1200">
          <a:solidFill>
            <a:schemeClr val="tx2"/>
          </a:solidFill>
          <a:latin typeface="+mn-lt"/>
          <a:ea typeface="+mn-ea"/>
          <a:cs typeface="+mn-cs"/>
        </a:defRPr>
      </a:lvl4pPr>
      <a:lvl5pPr marL="3318998" indent="-368778" algn="l" defTabSz="1475110" rtl="0" eaLnBrk="1" latinLnBrk="0" hangingPunct="1">
        <a:lnSpc>
          <a:spcPts val="4194"/>
        </a:lnSpc>
        <a:spcBef>
          <a:spcPts val="0"/>
        </a:spcBef>
        <a:buFont typeface="Arial" pitchFamily="34" charset="0"/>
        <a:buNone/>
        <a:defRPr sz="3500" b="1" kern="1200">
          <a:solidFill>
            <a:srgbClr val="0095BF"/>
          </a:solidFill>
          <a:latin typeface="Ubuntu Light" pitchFamily="34" charset="0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This project has been funded by &lt;Insert Funder Name Here&gt; </a:t>
            </a:r>
            <a:endParaRPr lang="en-I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sight_MasterTheme_2">
  <a:themeElements>
    <a:clrScheme name="Insight Master Colours">
      <a:dk1>
        <a:srgbClr val="000000"/>
      </a:dk1>
      <a:lt1>
        <a:srgbClr val="FFFFFF"/>
      </a:lt1>
      <a:dk2>
        <a:srgbClr val="006B94"/>
      </a:dk2>
      <a:lt2>
        <a:srgbClr val="7F8A9A"/>
      </a:lt2>
      <a:accent1>
        <a:srgbClr val="72CAC3"/>
      </a:accent1>
      <a:accent2>
        <a:srgbClr val="92C83E"/>
      </a:accent2>
      <a:accent3>
        <a:srgbClr val="00696A"/>
      </a:accent3>
      <a:accent4>
        <a:srgbClr val="4CB748"/>
      </a:accent4>
      <a:accent5>
        <a:srgbClr val="B0D7E3"/>
      </a:accent5>
      <a:accent6>
        <a:srgbClr val="910045"/>
      </a:accent6>
      <a:hlink>
        <a:srgbClr val="3D5BA9"/>
      </a:hlink>
      <a:folHlink>
        <a:srgbClr val="692C7A"/>
      </a:folHlink>
    </a:clrScheme>
    <a:fontScheme name="Insight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200" dirty="0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Insight_MasterTheme_2</Template>
  <TotalTime>44</TotalTime>
  <Words>12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Insight_MasterTheme_2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Valerie Haslam</dc:creator>
  <cp:lastModifiedBy>Valerie Haslam</cp:lastModifiedBy>
  <cp:revision>19</cp:revision>
  <dcterms:created xsi:type="dcterms:W3CDTF">2014-05-02T09:42:30Z</dcterms:created>
  <dcterms:modified xsi:type="dcterms:W3CDTF">2014-05-02T10:27:56Z</dcterms:modified>
</cp:coreProperties>
</file>