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94660"/>
  </p:normalViewPr>
  <p:slideViewPr>
    <p:cSldViewPr>
      <p:cViewPr>
        <p:scale>
          <a:sx n="100" d="100"/>
          <a:sy n="100" d="100"/>
        </p:scale>
        <p:origin x="-85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26A0-8691-4E96-A3DC-BB0D89DCDCBB}" type="datetimeFigureOut">
              <a:rPr lang="en-US" smtClean="0"/>
              <a:pPr/>
              <a:t>20/05/2014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35888-10B6-4B94-92E0-0ED70AD0832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82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772400" cy="714372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ts val="5600"/>
              </a:lnSpc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80800"/>
            <a:ext cx="7758138" cy="137689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572139"/>
            <a:ext cx="3857652" cy="457200"/>
          </a:xfrm>
        </p:spPr>
        <p:txBody>
          <a:bodyPr lIns="0" tIns="0" rIns="0" bIns="0" anchor="t" anchorCtr="0"/>
          <a:lstStyle>
            <a:lvl1pPr>
              <a:lnSpc>
                <a:spcPts val="2200"/>
              </a:lnSpc>
              <a:defRPr sz="1800" b="1">
                <a:solidFill>
                  <a:schemeClr val="accent1"/>
                </a:solidFill>
                <a:latin typeface="Ubuntu Light" pitchFamily="34" charset="0"/>
              </a:defRPr>
            </a:lvl1pPr>
          </a:lstStyle>
          <a:p>
            <a:r>
              <a:rPr lang="en-US" smtClean="0"/>
              <a:t>02 May 2014</a:t>
            </a:r>
            <a:endParaRPr lang="en-I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4341600"/>
            <a:ext cx="7758138" cy="1000125"/>
          </a:xfrm>
        </p:spPr>
        <p:txBody>
          <a:bodyPr lIns="0" tIns="0" rIns="0" bIns="0">
            <a:normAutofit/>
          </a:bodyPr>
          <a:lstStyle>
            <a:lvl1pPr>
              <a:lnSpc>
                <a:spcPts val="3200"/>
              </a:lnSpc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Ubuntu Light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20000" y="6523200"/>
            <a:ext cx="864368" cy="144000"/>
          </a:xfrm>
        </p:spPr>
        <p:txBody>
          <a:bodyPr/>
          <a:lstStyle/>
          <a:p>
            <a:r>
              <a:rPr lang="en-US" smtClean="0"/>
              <a:t>02 May 2014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IE" sz="1000" baseline="0" smtClean="0"/>
            </a:lvl1pPr>
          </a:lstStyle>
          <a:p>
            <a:r>
              <a:rPr lang="en-IE" dirty="0" smtClean="0"/>
              <a:t>Insight Centre for Data Analytics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6523200"/>
            <a:ext cx="720080" cy="14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E" dirty="0" smtClean="0"/>
              <a:t>Slide </a:t>
            </a:r>
            <a:fld id="{E9E40677-34F5-4F99-8E9A-3AEB99CC993B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1"/>
            <a:ext cx="8229600" cy="43862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0000" y="6523200"/>
            <a:ext cx="864320" cy="146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02 May 2014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23200"/>
            <a:ext cx="21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>
                    <a:tint val="75000"/>
                  </a:schemeClr>
                </a:solidFill>
                <a:latin typeface="Ubuntu Light" pitchFamily="34" charset="0"/>
              </a:defRPr>
            </a:lvl1pPr>
          </a:lstStyle>
          <a:p>
            <a:r>
              <a:rPr lang="en-IE" dirty="0" smtClean="0"/>
              <a:t>Insight Centre for Data Analytics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6523200"/>
            <a:ext cx="720080" cy="14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E" dirty="0" smtClean="0"/>
              <a:t>Slide </a:t>
            </a:r>
            <a:fld id="{E9E40677-34F5-4F99-8E9A-3AEB99CC993B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95B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360000" algn="l" defTabSz="914400" rtl="0" eaLnBrk="1" latinLnBrk="0" hangingPunct="1">
        <a:lnSpc>
          <a:spcPts val="2600"/>
        </a:lnSpc>
        <a:spcBef>
          <a:spcPts val="2000"/>
        </a:spcBef>
        <a:buFont typeface="Arial" pitchFamily="34" charset="0"/>
        <a:buChar char="•"/>
        <a:defRPr sz="2200" b="1" kern="1200">
          <a:solidFill>
            <a:schemeClr val="bg2"/>
          </a:solidFill>
          <a:latin typeface="Ubuntu Light" pitchFamily="34" charset="0"/>
          <a:ea typeface="+mn-ea"/>
          <a:cs typeface="+mn-cs"/>
        </a:defRPr>
      </a:lvl1pPr>
      <a:lvl2pPr marL="936000" indent="-360000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19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1296000" indent="-248400" algn="l" defTabSz="914400" rtl="0" eaLnBrk="1" latinLnBrk="0" hangingPunct="1">
        <a:lnSpc>
          <a:spcPts val="2200"/>
        </a:lnSpc>
        <a:spcBef>
          <a:spcPts val="0"/>
        </a:spcBef>
        <a:buFont typeface="Arial" pitchFamily="34" charset="0"/>
        <a:buChar char="•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600"/>
        </a:lnSpc>
        <a:spcBef>
          <a:spcPts val="0"/>
        </a:spcBef>
        <a:buFont typeface="Arial" pitchFamily="34" charset="0"/>
        <a:buNone/>
        <a:defRPr sz="1900" b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600"/>
        </a:lnSpc>
        <a:spcBef>
          <a:spcPts val="0"/>
        </a:spcBef>
        <a:buFont typeface="Arial" pitchFamily="34" charset="0"/>
        <a:buNone/>
        <a:defRPr sz="2200" b="1" kern="1200">
          <a:solidFill>
            <a:srgbClr val="0095BF"/>
          </a:solidFill>
          <a:latin typeface="Ubuntu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 May 2014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Test level one</a:t>
            </a:r>
          </a:p>
          <a:p>
            <a:pPr lvl="1"/>
            <a:r>
              <a:rPr lang="en-IE" dirty="0" smtClean="0"/>
              <a:t>Test level two</a:t>
            </a:r>
          </a:p>
          <a:p>
            <a:pPr lvl="2"/>
            <a:r>
              <a:rPr lang="en-IE" dirty="0" smtClean="0"/>
              <a:t>Test level three bullets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 May 2014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Insight Centre for Data Analytics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E" smtClean="0"/>
              <a:t>Slide </a:t>
            </a:r>
            <a:fld id="{E9E40677-34F5-4F99-8E9A-3AEB99CC993B}" type="slidenum">
              <a:rPr lang="en-IE" smtClean="0"/>
              <a:pPr/>
              <a:t>2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sight_MasterTheme">
  <a:themeElements>
    <a:clrScheme name="Insight Master Colours">
      <a:dk1>
        <a:srgbClr val="000000"/>
      </a:dk1>
      <a:lt1>
        <a:srgbClr val="FFFFFF"/>
      </a:lt1>
      <a:dk2>
        <a:srgbClr val="006B94"/>
      </a:dk2>
      <a:lt2>
        <a:srgbClr val="7F8A9A"/>
      </a:lt2>
      <a:accent1>
        <a:srgbClr val="72CAC3"/>
      </a:accent1>
      <a:accent2>
        <a:srgbClr val="92C83E"/>
      </a:accent2>
      <a:accent3>
        <a:srgbClr val="00696A"/>
      </a:accent3>
      <a:accent4>
        <a:srgbClr val="4CB748"/>
      </a:accent4>
      <a:accent5>
        <a:srgbClr val="B0D7E3"/>
      </a:accent5>
      <a:accent6>
        <a:srgbClr val="910045"/>
      </a:accent6>
      <a:hlink>
        <a:srgbClr val="3D5BA9"/>
      </a:hlink>
      <a:folHlink>
        <a:srgbClr val="692C7A"/>
      </a:folHlink>
    </a:clrScheme>
    <a:fontScheme name="Insigh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2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Insight_MasterTheme</Template>
  <TotalTime>144</TotalTime>
  <Words>23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Insight_MasterTheme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Haslam</dc:creator>
  <cp:lastModifiedBy>Aoibheann</cp:lastModifiedBy>
  <cp:revision>53</cp:revision>
  <dcterms:created xsi:type="dcterms:W3CDTF">2013-11-26T13:27:39Z</dcterms:created>
  <dcterms:modified xsi:type="dcterms:W3CDTF">2014-05-20T11:09:09Z</dcterms:modified>
</cp:coreProperties>
</file>