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D7E3"/>
    <a:srgbClr val="86BE3A"/>
    <a:srgbClr val="006B94"/>
    <a:srgbClr val="714AB7"/>
    <a:srgbClr val="120431"/>
    <a:srgbClr val="39C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691" autoAdjust="0"/>
  </p:normalViewPr>
  <p:slideViewPr>
    <p:cSldViewPr snapToGrid="0" snapToObjects="1">
      <p:cViewPr>
        <p:scale>
          <a:sx n="150" d="100"/>
          <a:sy n="150" d="100"/>
        </p:scale>
        <p:origin x="-2376" y="-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D0310-25ED-7D47-A374-E43129695C76}" type="datetime1">
              <a:rPr lang="en-IE" smtClean="0"/>
              <a:t>02/07/2014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8FC6E-EC75-D948-83C0-507A967CF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416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0F154-DDD8-7748-B5A6-3A1F2D8C4421}" type="datetime1">
              <a:rPr lang="en-IE" smtClean="0"/>
              <a:t>02/07/2014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A6FF7-4885-3241-A2E1-3BD69F5D0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34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544" y="2519392"/>
            <a:ext cx="8117656" cy="482813"/>
          </a:xfrm>
        </p:spPr>
        <p:txBody>
          <a:bodyPr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ga-IE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3331613"/>
            <a:ext cx="8117656" cy="10287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B0D7E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5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5599" y="2319867"/>
            <a:ext cx="8500533" cy="3806296"/>
          </a:xfrm>
        </p:spPr>
        <p:txBody>
          <a:bodyPr numCol="2" spcCol="3600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Ubuntu Light"/>
                <a:cs typeface="Ubuntu Light"/>
              </a:defRPr>
            </a:lvl1pPr>
          </a:lstStyle>
          <a:p>
            <a:pPr lvl="0"/>
            <a:r>
              <a:rPr lang="ga-IE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509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000">
                <a:solidFill>
                  <a:srgbClr val="86BE3A"/>
                </a:solidFill>
              </a:defRPr>
            </a:lvl1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53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5244"/>
            <a:ext cx="8229600" cy="6397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7127363" y="-99145"/>
            <a:ext cx="1905000" cy="1295400"/>
          </a:xfrm>
        </p:spPr>
        <p:txBody>
          <a:bodyPr>
            <a:noAutofit/>
          </a:bodyPr>
          <a:lstStyle>
            <a:lvl1pPr marL="0" indent="0" algn="r">
              <a:buNone/>
              <a:defRPr sz="7200">
                <a:solidFill>
                  <a:srgbClr val="B0D7E3"/>
                </a:solidFill>
              </a:defRPr>
            </a:lvl1pPr>
          </a:lstStyle>
          <a:p>
            <a:pPr lvl="0"/>
            <a:r>
              <a:rPr lang="ga-IE" dirty="0" smtClean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1581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99" y="1558395"/>
            <a:ext cx="8500533" cy="6397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99" y="2350557"/>
            <a:ext cx="8500533" cy="391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dirty="0" smtClean="0"/>
              <a:t>Click to edit Master text styles</a:t>
            </a:r>
          </a:p>
          <a:p>
            <a:pPr lvl="1"/>
            <a:r>
              <a:rPr lang="ga-IE" dirty="0" smtClean="0"/>
              <a:t>Second level</a:t>
            </a:r>
          </a:p>
          <a:p>
            <a:pPr lvl="2"/>
            <a:r>
              <a:rPr lang="ga-IE" dirty="0" smtClean="0"/>
              <a:t>Third level</a:t>
            </a:r>
          </a:p>
          <a:p>
            <a:pPr lvl="3"/>
            <a:r>
              <a:rPr lang="ga-IE" dirty="0" smtClean="0"/>
              <a:t>Fourth level</a:t>
            </a:r>
          </a:p>
          <a:p>
            <a:pPr lvl="4"/>
            <a:r>
              <a:rPr lang="ga-IE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5559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Insight 2014. 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3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006B94"/>
          </a:solidFill>
          <a:latin typeface="Ubuntu"/>
          <a:ea typeface="+mj-ea"/>
          <a:cs typeface="Ubuntu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86BE3A"/>
          </a:solidFill>
          <a:latin typeface="Ubuntu"/>
          <a:ea typeface="+mn-ea"/>
          <a:cs typeface="Ubuntu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Ubuntu Light"/>
          <a:ea typeface="+mn-ea"/>
          <a:cs typeface="Ubuntu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Ubuntu Light"/>
          <a:ea typeface="+mn-ea"/>
          <a:cs typeface="Ubuntu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Ubuntu Light"/>
          <a:ea typeface="+mn-ea"/>
          <a:cs typeface="Ubuntu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>
              <a:lumMod val="65000"/>
              <a:lumOff val="35000"/>
            </a:schemeClr>
          </a:solidFill>
          <a:latin typeface="Ubuntu Light"/>
          <a:ea typeface="+mn-ea"/>
          <a:cs typeface="Ubuntu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0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© Insight 2014. All Rights Reserved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3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Ubuntu"/>
                <a:cs typeface="Ubuntu"/>
              </a:rPr>
              <a:t>© Insight 2014. All Rights Reserved</a:t>
            </a:r>
            <a:endParaRPr lang="en-US" dirty="0">
              <a:latin typeface="Ubuntu"/>
              <a:cs typeface="Ubuntu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07438"/>
      </p:ext>
    </p:extLst>
  </p:cSld>
  <p:clrMapOvr>
    <a:masterClrMapping/>
  </p:clrMapOvr>
</p:sld>
</file>

<file path=ppt/theme/theme1.xml><?xml version="1.0" encoding="utf-8"?>
<a:theme xmlns:a="http://schemas.openxmlformats.org/drawingml/2006/main" name="Insight PP Vis1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14</Words>
  <Application>Microsoft Macintosh PowerPoint</Application>
  <PresentationFormat>On-screen Show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Insight PP Vis1b</vt:lpstr>
      <vt:lpstr>PowerPoint Presentation</vt:lpstr>
      <vt:lpstr>PowerPoint Presentation</vt:lpstr>
      <vt:lpstr>PowerPoint Presentation</vt:lpstr>
      <vt:lpstr>PowerPoint Presentation</vt:lpstr>
    </vt:vector>
  </TitlesOfParts>
  <Company>Design Printworks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Master</dc:creator>
  <cp:lastModifiedBy>Design Master</cp:lastModifiedBy>
  <cp:revision>21</cp:revision>
  <dcterms:created xsi:type="dcterms:W3CDTF">2014-05-09T07:35:00Z</dcterms:created>
  <dcterms:modified xsi:type="dcterms:W3CDTF">2014-07-02T08:37:06Z</dcterms:modified>
</cp:coreProperties>
</file>