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02A-FC99-41A6-B8EA-6042A6979D7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F906-9FDC-4BA5-B0B2-622AEF72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02A-FC99-41A6-B8EA-6042A6979D7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F906-9FDC-4BA5-B0B2-622AEF72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7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02A-FC99-41A6-B8EA-6042A6979D7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F906-9FDC-4BA5-B0B2-622AEF72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9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02A-FC99-41A6-B8EA-6042A6979D7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F906-9FDC-4BA5-B0B2-622AEF72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3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02A-FC99-41A6-B8EA-6042A6979D7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F906-9FDC-4BA5-B0B2-622AEF72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7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02A-FC99-41A6-B8EA-6042A6979D7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F906-9FDC-4BA5-B0B2-622AEF72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02A-FC99-41A6-B8EA-6042A6979D7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F906-9FDC-4BA5-B0B2-622AEF72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02A-FC99-41A6-B8EA-6042A6979D7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F906-9FDC-4BA5-B0B2-622AEF72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02A-FC99-41A6-B8EA-6042A6979D7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F906-9FDC-4BA5-B0B2-622AEF72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02A-FC99-41A6-B8EA-6042A6979D7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F906-9FDC-4BA5-B0B2-622AEF72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D02A-FC99-41A6-B8EA-6042A6979D7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F906-9FDC-4BA5-B0B2-622AEF72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D02A-FC99-41A6-B8EA-6042A6979D7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F906-9FDC-4BA5-B0B2-622AEF72C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Guidance via Product Reviews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analysis of price and user ratings in a saturated market</a:t>
            </a:r>
          </a:p>
          <a:p>
            <a:endParaRPr lang="en-US" dirty="0" smtClean="0"/>
          </a:p>
          <a:p>
            <a:r>
              <a:rPr lang="en-US" dirty="0" smtClean="0"/>
              <a:t>Alexander Tran,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4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and product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Consumers are “social animals” and base their decision-making process on others’ behavior (i.e. reliable, positive, product reviews or recommendations)</a:t>
            </a:r>
          </a:p>
          <a:p>
            <a:r>
              <a:rPr lang="en-US" b="1" u="sng" dirty="0" smtClean="0"/>
              <a:t>The problem:</a:t>
            </a:r>
            <a:r>
              <a:rPr lang="en-US" dirty="0" smtClean="0"/>
              <a:t> Wireless headphone products vary in quality, and the review process is not entirely reliable (bots/automated reviews)</a:t>
            </a:r>
          </a:p>
          <a:p>
            <a:r>
              <a:rPr lang="en-US" b="1" u="sng" dirty="0" smtClean="0"/>
              <a:t>The landscape:</a:t>
            </a:r>
            <a:r>
              <a:rPr lang="en-US" dirty="0" smtClean="0"/>
              <a:t> The market is highly saturated, with multiple possible products, AI bots flooding market with duplicate postings</a:t>
            </a:r>
            <a:endParaRPr lang="en-US" b="1" u="sng" dirty="0" smtClean="0"/>
          </a:p>
          <a:p>
            <a:r>
              <a:rPr lang="en-US" b="1" u="sng" dirty="0" smtClean="0"/>
              <a:t>A data-driven solution: </a:t>
            </a:r>
            <a:r>
              <a:rPr lang="en-US" dirty="0" smtClean="0"/>
              <a:t>Using </a:t>
            </a:r>
            <a:r>
              <a:rPr lang="en-US" dirty="0" err="1" smtClean="0"/>
              <a:t>webscraping</a:t>
            </a:r>
            <a:r>
              <a:rPr lang="en-US" dirty="0" smtClean="0"/>
              <a:t>, data-cleaning and visualization, one can try to find headphones on the upper end of quality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95367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" y="984339"/>
            <a:ext cx="10671017" cy="51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7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Scraped data from “True wireless headphones” products on Amazon.ca for the first 15 pages, collecting: Price, Average Star Rating, Number of Reviews (n = 519; products/observations)</a:t>
            </a:r>
          </a:p>
          <a:p>
            <a:r>
              <a:rPr lang="en-US" dirty="0" smtClean="0"/>
              <a:t>Visualized data using histograms; some skewed data in pricing, and outliers in Ratings and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7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428206"/>
            <a:ext cx="9002381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3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Removed outliers and duplicates from the data (Reviews &gt; 9,000, Star rating less than 3/5, n = 224)</a:t>
            </a:r>
          </a:p>
          <a:p>
            <a:r>
              <a:rPr lang="en-US" dirty="0" smtClean="0"/>
              <a:t>Analyzed central tendencies; </a:t>
            </a:r>
          </a:p>
          <a:p>
            <a:pPr lvl="1"/>
            <a:r>
              <a:rPr lang="en-US" dirty="0" smtClean="0"/>
              <a:t>Reviews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ean # of reviews = 1366</a:t>
            </a:r>
          </a:p>
          <a:p>
            <a:pPr lvl="2"/>
            <a:r>
              <a:rPr lang="en-US" dirty="0" smtClean="0"/>
              <a:t>Mode = 1 or 4 reviews (next highest number of reviews is 1079, and 58)</a:t>
            </a:r>
          </a:p>
          <a:p>
            <a:pPr lvl="2"/>
            <a:r>
              <a:rPr lang="en-US" dirty="0" smtClean="0"/>
              <a:t>Median = 336 reviews</a:t>
            </a:r>
          </a:p>
          <a:p>
            <a:pPr lvl="1"/>
            <a:r>
              <a:rPr lang="en-US" dirty="0" smtClean="0"/>
              <a:t>Price</a:t>
            </a:r>
          </a:p>
          <a:p>
            <a:pPr lvl="2"/>
            <a:r>
              <a:rPr lang="en-US" dirty="0" smtClean="0"/>
              <a:t>Mean price = 92.85</a:t>
            </a:r>
          </a:p>
          <a:p>
            <a:pPr lvl="2"/>
            <a:r>
              <a:rPr lang="en-US" dirty="0" smtClean="0"/>
              <a:t>Mode prices = 39.99 or 69.99</a:t>
            </a:r>
          </a:p>
          <a:p>
            <a:pPr lvl="2"/>
            <a:r>
              <a:rPr lang="en-US" dirty="0" smtClean="0"/>
              <a:t>Median price = 49.99</a:t>
            </a:r>
          </a:p>
          <a:p>
            <a:pPr lvl="1"/>
            <a:r>
              <a:rPr lang="en-US" dirty="0" smtClean="0"/>
              <a:t>Ratings</a:t>
            </a:r>
          </a:p>
          <a:p>
            <a:pPr lvl="2"/>
            <a:r>
              <a:rPr lang="en-US" dirty="0" smtClean="0"/>
              <a:t>Mean rating = 4.16</a:t>
            </a:r>
          </a:p>
          <a:p>
            <a:pPr lvl="2"/>
            <a:r>
              <a:rPr lang="en-US" dirty="0" smtClean="0"/>
              <a:t>Mode rating = 4.15 or 4.35</a:t>
            </a:r>
          </a:p>
          <a:p>
            <a:pPr lvl="2"/>
            <a:r>
              <a:rPr lang="en-US" dirty="0" smtClean="0"/>
              <a:t>Median rating = 4.15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4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72" y="522008"/>
            <a:ext cx="8983329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6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desired filter (n = 50);</a:t>
            </a:r>
          </a:p>
          <a:p>
            <a:pPr lvl="1"/>
            <a:r>
              <a:rPr lang="en-US" dirty="0" smtClean="0"/>
              <a:t>Assuming price is not main factor (though in many cases it is)</a:t>
            </a:r>
          </a:p>
          <a:p>
            <a:pPr lvl="1"/>
            <a:r>
              <a:rPr lang="en-US" dirty="0" smtClean="0"/>
              <a:t>Higher than median number of reviews (</a:t>
            </a:r>
            <a:r>
              <a:rPr lang="en-US" i="1" dirty="0" smtClean="0"/>
              <a:t>mean is not reliable as it is categorical and not a continuous variable;</a:t>
            </a:r>
            <a:r>
              <a:rPr lang="en-US" dirty="0" smtClean="0"/>
              <a:t> more than 336 Reviews) </a:t>
            </a:r>
          </a:p>
          <a:p>
            <a:pPr lvl="1"/>
            <a:r>
              <a:rPr lang="en-US" dirty="0" smtClean="0"/>
              <a:t>Average Product Rating higher than 4.16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2" y="4166483"/>
            <a:ext cx="10672758" cy="11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8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Guidance via Product Reviews</vt:lpstr>
      <vt:lpstr>Products and product reviews</vt:lpstr>
      <vt:lpstr>PowerPoint Presentation</vt:lpstr>
      <vt:lpstr>Solution: Step 1</vt:lpstr>
      <vt:lpstr>PowerPoint Presentation</vt:lpstr>
      <vt:lpstr>Solution: Step 2</vt:lpstr>
      <vt:lpstr>PowerPoint Presentation</vt:lpstr>
      <vt:lpstr>Solution: Step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Reviews</dc:title>
  <dc:creator>Alexander Tran</dc:creator>
  <cp:lastModifiedBy>Alexander Tran</cp:lastModifiedBy>
  <cp:revision>7</cp:revision>
  <dcterms:created xsi:type="dcterms:W3CDTF">2024-09-24T15:47:01Z</dcterms:created>
  <dcterms:modified xsi:type="dcterms:W3CDTF">2024-09-24T16:47:52Z</dcterms:modified>
</cp:coreProperties>
</file>