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EC3A-0939-471A-B310-3B2337B76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B8AB0-4BDD-44A9-99F7-44BA20D8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1962-8ACB-4D9A-B3C4-C37C282C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F29D-33D4-472F-8D96-10E3E71D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46D8-D1C2-424B-B54D-34B1B68F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CA20-D40C-4FA6-B86E-6BC68701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E19A-FC17-4440-832B-09A6756CB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D6B6-ED48-4768-BB8C-1E4F040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9B76-FA2E-45E4-8A4F-57C246F2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D666-33B5-47BB-B812-A54B075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1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02B56-1A7B-4886-9C46-32F95D294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1CB96-8322-4A80-93F0-1F9C1D74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4B28-9A2E-476B-9856-EC519AEC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EED9-542A-4DDB-9696-4CB92166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9B73-A1F1-4D17-8C81-F61F6CAB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2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7B5D-2173-4FB5-BF91-7431E359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906D-6363-4A2F-8641-14904F52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1791-43E9-4FFA-8FFD-B2A5065C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59D4-81A9-4679-B3BB-A3F6DB2B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5DD5-7832-4CF7-81F4-62A66B96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73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4FCC-B61C-455E-A8A7-9F8CB6BE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D98C-8CEE-4BC3-8753-91B3CB2B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507F-BD0A-40D7-A121-9FB51E45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30E3-58ED-4615-A5EE-5A380C3F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F27F-2B9C-41B7-955F-DE4B819B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7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8F29-1720-4C81-AF1A-361434F0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7D30-5F3E-4C70-A5FB-2ABEAB3DB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7BEBC-A0F1-42AA-B3A8-4B000DC0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43BE-473C-4D5D-89E8-18CEFD6B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6703-47D5-4117-B70F-16D62841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F62D-029A-4BA4-9FF6-BDD427ED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2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D830-E534-4E82-9C50-21DA69DA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E156-EFA0-495C-9391-34BCA35E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08AA-401F-4964-A03F-F28FB4486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9E74A-4061-47F0-85C4-95D9E6990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C90D4-96D6-4B0C-8480-B39682BDE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61956-2781-4418-B4F6-08969EF7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EF9CC-6666-4C24-9388-13942B22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19344-20B2-48BA-A08F-D7E386AD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15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B13-0E24-4774-BF53-E8E960A4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56C3-FEA2-4851-A55F-3167300F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ADE3-9A31-4898-80D4-78764E1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9AAB0-DD63-4F07-8134-8FA74C60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7681F-D6BC-426E-8BA7-4B8A9A1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0E769-CFF4-49D8-A2DC-D1DE272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B1DB5-E7E2-4A93-A05F-3C8BF1B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11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D7B-1BAB-45D7-816D-40506DD9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7EE5-9E14-495E-9CAA-99834A20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32C6-09D2-4383-9AEA-88F3A9A0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AD0B-F3CA-486F-ABD2-DF1BEA7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E2D0-A6D9-42D2-9298-701581F5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2CC7-C846-4A16-B5AF-F5D2CCE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10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9690-9958-4006-9790-BB3C9223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F5C2E-EF01-4E1A-AABC-B8988452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32E3-6FCB-47AB-8530-FD79C002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3A4D-F6FB-4FA0-AF85-F5C4D3B1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B4C71-A418-4CE4-BC11-53FE7251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F689-7443-4E63-866A-EA804D89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7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D6739-6B5E-4A5B-B404-F03422D7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9B83-2F16-494B-828D-B6C82D06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9603-AE80-46FD-897A-70B048EB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5D7E-0C0A-4021-9911-0D56F0F19B39}" type="datetimeFigureOut">
              <a:rPr lang="en-SG" smtClean="0"/>
              <a:t>23/4/2019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CABC-61C6-4219-AD5F-38B206F1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456A-7207-46FA-AA9A-6BFD6477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9E0E-A6F8-4719-84CD-412592F257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2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2258FC-A70B-41C1-8808-C498F36C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977" l="9954" r="89931">
                        <a14:foregroundMark x1="10641" y1="65116" x2="10641" y2="65116"/>
                        <a14:foregroundMark x1="14302" y1="96977" x2="14302" y2="96977"/>
                        <a14:foregroundMark x1="21625" y1="63256" x2="21625" y2="63256"/>
                        <a14:foregroundMark x1="68192" y1="62326" x2="68192" y2="62326"/>
                        <a14:foregroundMark x1="68192" y1="61628" x2="68192" y2="61628"/>
                        <a14:foregroundMark x1="68078" y1="61628" x2="68078" y2="61628"/>
                        <a14:foregroundMark x1="67963" y1="62093" x2="67963" y2="62093"/>
                        <a14:foregroundMark x1="68650" y1="52326" x2="68650" y2="52326"/>
                        <a14:foregroundMark x1="68421" y1="52791" x2="68421" y2="52791"/>
                        <a14:foregroundMark x1="68535" y1="52791" x2="68535" y2="52791"/>
                        <a14:foregroundMark x1="68535" y1="53721" x2="68535" y2="53721"/>
                        <a14:foregroundMark x1="68535" y1="52558" x2="68535" y2="52558"/>
                        <a14:foregroundMark x1="68535" y1="50930" x2="68535" y2="50930"/>
                        <a14:foregroundMark x1="68535" y1="49535" x2="68535" y2="49535"/>
                        <a14:foregroundMark x1="68650" y1="48140" x2="68650" y2="48140"/>
                        <a14:foregroundMark x1="68650" y1="46744" x2="68650" y2="46744"/>
                        <a14:foregroundMark x1="68535" y1="45116" x2="68535" y2="45116"/>
                        <a14:foregroundMark x1="67277" y1="47442" x2="67277" y2="47442"/>
                        <a14:foregroundMark x1="67506" y1="45581" x2="67506" y2="45581"/>
                        <a14:foregroundMark x1="67620" y1="44186" x2="67620" y2="44186"/>
                        <a14:foregroundMark x1="67849" y1="61628" x2="67849" y2="61628"/>
                        <a14:foregroundMark x1="68192" y1="55814" x2="68307" y2="55814"/>
                        <a14:foregroundMark x1="68421" y1="54419" x2="68421" y2="54419"/>
                        <a14:foregroundMark x1="68535" y1="51860" x2="68535" y2="51860"/>
                        <a14:foregroundMark x1="68535" y1="48837" x2="68535" y2="48837"/>
                        <a14:foregroundMark x1="68650" y1="46977" x2="68650" y2="46977"/>
                        <a14:foregroundMark x1="68535" y1="45116" x2="68535" y2="45116"/>
                        <a14:foregroundMark x1="68421" y1="43721" x2="68421" y2="43721"/>
                        <a14:backgroundMark x1="34668" y1="74884" x2="34668" y2="74884"/>
                        <a14:backgroundMark x1="33410" y1="78140" x2="33410" y2="78140"/>
                        <a14:backgroundMark x1="33410" y1="78837" x2="33410" y2="78837"/>
                        <a14:backgroundMark x1="41991" y1="65116" x2="41991" y2="65116"/>
                        <a14:backgroundMark x1="47712" y1="40233" x2="47712" y2="40233"/>
                        <a14:backgroundMark x1="47025" y1="51395" x2="47025" y2="51395"/>
                        <a14:backgroundMark x1="53890" y1="70465" x2="53890" y2="70465"/>
                        <a14:backgroundMark x1="54005" y1="68837" x2="54005" y2="68837"/>
                        <a14:backgroundMark x1="59725" y1="65814" x2="59725" y2="65814"/>
                        <a14:backgroundMark x1="60755" y1="57209" x2="60755" y2="57209"/>
                        <a14:backgroundMark x1="67735" y1="56047" x2="67735" y2="56047"/>
                        <a14:backgroundMark x1="67849" y1="52791" x2="67849" y2="52791"/>
                        <a14:backgroundMark x1="67963" y1="50000" x2="67963" y2="50000"/>
                        <a14:backgroundMark x1="67963" y1="47907" x2="67963" y2="47907"/>
                        <a14:backgroundMark x1="67963" y1="46744" x2="67963" y2="46744"/>
                        <a14:backgroundMark x1="68078" y1="45581" x2="68078" y2="45581"/>
                        <a14:backgroundMark x1="67963" y1="44419" x2="67963" y2="44419"/>
                        <a14:backgroundMark x1="67963" y1="43488" x2="67963" y2="43488"/>
                        <a14:backgroundMark x1="67963" y1="42791" x2="67963" y2="42791"/>
                        <a14:backgroundMark x1="69336" y1="49535" x2="69336" y2="49535"/>
                        <a14:backgroundMark x1="69222" y1="50698" x2="69222" y2="50698"/>
                        <a14:backgroundMark x1="69108" y1="51628" x2="69108" y2="51628"/>
                        <a14:backgroundMark x1="68993" y1="52558" x2="68993" y2="52558"/>
                        <a14:backgroundMark x1="69565" y1="56977" x2="69565" y2="56977"/>
                        <a14:backgroundMark x1="69908" y1="55349" x2="69908" y2="55349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381125"/>
            <a:ext cx="8324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MrTok</dc:creator>
  <cp:lastModifiedBy>MrTok</cp:lastModifiedBy>
  <cp:revision>1</cp:revision>
  <dcterms:created xsi:type="dcterms:W3CDTF">2019-04-23T10:03:31Z</dcterms:created>
  <dcterms:modified xsi:type="dcterms:W3CDTF">2019-04-23T10:04:51Z</dcterms:modified>
</cp:coreProperties>
</file>