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4326" y="226821"/>
            <a:ext cx="737552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010C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119" y="1551017"/>
            <a:ext cx="8493760" cy="428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92083" y="6312346"/>
            <a:ext cx="2781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9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jpg"/><Relationship Id="rId6" Type="http://schemas.openxmlformats.org/officeDocument/2006/relationships/image" Target="../media/image49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376" y="2209927"/>
            <a:ext cx="4637405" cy="1118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0"/>
              </a:lnSpc>
              <a:spcBef>
                <a:spcPts val="100"/>
              </a:spcBef>
              <a:tabLst>
                <a:tab pos="1028700" algn="l"/>
              </a:tabLst>
            </a:pPr>
            <a:r>
              <a:rPr dirty="0" sz="3600" spc="-25">
                <a:solidFill>
                  <a:srgbClr val="2A54AA"/>
                </a:solidFill>
                <a:latin typeface="Times New Roman"/>
                <a:cs typeface="Times New Roman"/>
              </a:rPr>
              <a:t>3</a:t>
            </a:r>
            <a:r>
              <a:rPr dirty="0" sz="3600" spc="-25">
                <a:solidFill>
                  <a:srgbClr val="2A54AA"/>
                </a:solidFill>
              </a:rPr>
              <a:t>장</a:t>
            </a:r>
            <a:r>
              <a:rPr dirty="0" sz="3600">
                <a:solidFill>
                  <a:srgbClr val="2A54AA"/>
                </a:solidFill>
              </a:rPr>
              <a:t>	</a:t>
            </a:r>
            <a:r>
              <a:rPr dirty="0" sz="3600" spc="-20">
                <a:solidFill>
                  <a:srgbClr val="2A54AA"/>
                </a:solidFill>
              </a:rPr>
              <a:t>동적계획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4300"/>
              </a:lnSpc>
            </a:pP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(Dynamic 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Programming)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764" y="502665"/>
            <a:ext cx="6198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동적계획식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알고리즘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설계전략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339242" y="1449189"/>
            <a:ext cx="7463155" cy="12096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92100" indent="-25400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2921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관계식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(recursive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property)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정립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18820" indent="-147320">
              <a:lnSpc>
                <a:spcPct val="100000"/>
              </a:lnSpc>
              <a:spcBef>
                <a:spcPts val="625"/>
              </a:spcBef>
              <a:buChar char="-"/>
              <a:tabLst>
                <a:tab pos="718820" algn="l"/>
              </a:tabLst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차원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에는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baseline="-21367" sz="1950" spc="27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저장하도록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1" marL="692785" indent="-147320">
              <a:lnSpc>
                <a:spcPct val="100000"/>
              </a:lnSpc>
              <a:spcBef>
                <a:spcPts val="875"/>
              </a:spcBef>
              <a:buFont typeface="Times New Roman"/>
              <a:buChar char="-"/>
              <a:tabLst>
                <a:tab pos="69278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관계식으로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51769" y="3366635"/>
            <a:ext cx="1657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latin typeface="Symbol"/>
                <a:cs typeface="Symbol"/>
              </a:rPr>
              <a:t>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51769" y="3133760"/>
            <a:ext cx="1657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latin typeface="Symbol"/>
                <a:cs typeface="Symbol"/>
              </a:rPr>
              <a:t>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10393" y="2881228"/>
            <a:ext cx="40347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40404" sz="3300" i="1">
                <a:latin typeface="Times New Roman"/>
                <a:cs typeface="Times New Roman"/>
              </a:rPr>
              <a:t>B</a:t>
            </a:r>
            <a:r>
              <a:rPr dirty="0" baseline="-40404" sz="3300">
                <a:latin typeface="Times New Roman"/>
                <a:cs typeface="Times New Roman"/>
              </a:rPr>
              <a:t>[</a:t>
            </a:r>
            <a:r>
              <a:rPr dirty="0" baseline="-40404" sz="3300" i="1">
                <a:latin typeface="Times New Roman"/>
                <a:cs typeface="Times New Roman"/>
              </a:rPr>
              <a:t>i</a:t>
            </a:r>
            <a:r>
              <a:rPr dirty="0" baseline="-40404" sz="3300">
                <a:latin typeface="Times New Roman"/>
                <a:cs typeface="Times New Roman"/>
              </a:rPr>
              <a:t>][</a:t>
            </a:r>
            <a:r>
              <a:rPr dirty="0" baseline="-40404" sz="3300" spc="-172">
                <a:latin typeface="Times New Roman"/>
                <a:cs typeface="Times New Roman"/>
              </a:rPr>
              <a:t> </a:t>
            </a:r>
            <a:r>
              <a:rPr dirty="0" baseline="-40404" sz="3300" spc="75" i="1">
                <a:latin typeface="Times New Roman"/>
                <a:cs typeface="Times New Roman"/>
              </a:rPr>
              <a:t>j</a:t>
            </a:r>
            <a:r>
              <a:rPr dirty="0" baseline="-40404" sz="3300" spc="75">
                <a:latin typeface="Times New Roman"/>
                <a:cs typeface="Times New Roman"/>
              </a:rPr>
              <a:t>]</a:t>
            </a:r>
            <a:r>
              <a:rPr dirty="0" baseline="-40404" sz="3300" spc="-225">
                <a:latin typeface="Times New Roman"/>
                <a:cs typeface="Times New Roman"/>
              </a:rPr>
              <a:t> </a:t>
            </a:r>
            <a:r>
              <a:rPr dirty="0" baseline="-40404" sz="3300">
                <a:latin typeface="Symbol"/>
                <a:cs typeface="Symbol"/>
              </a:rPr>
              <a:t></a:t>
            </a:r>
            <a:r>
              <a:rPr dirty="0" baseline="-40404" sz="3300" spc="-382">
                <a:latin typeface="Times New Roman"/>
                <a:cs typeface="Times New Roman"/>
              </a:rPr>
              <a:t> </a:t>
            </a:r>
            <a:r>
              <a:rPr dirty="0" baseline="-3787" sz="3300" spc="-15">
                <a:latin typeface="Symbol"/>
                <a:cs typeface="Symbol"/>
              </a:rPr>
              <a:t></a:t>
            </a:r>
            <a:r>
              <a:rPr dirty="0" sz="2200" spc="-10" i="1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[</a:t>
            </a:r>
            <a:r>
              <a:rPr dirty="0" sz="2200" spc="-10" i="1">
                <a:latin typeface="Times New Roman"/>
                <a:cs typeface="Times New Roman"/>
              </a:rPr>
              <a:t>i</a:t>
            </a:r>
            <a:r>
              <a:rPr dirty="0" sz="2200" spc="-12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Symbol"/>
                <a:cs typeface="Symbol"/>
              </a:rPr>
              <a:t></a:t>
            </a:r>
            <a:r>
              <a:rPr dirty="0" sz="2200" spc="-10">
                <a:latin typeface="Times New Roman"/>
                <a:cs typeface="Times New Roman"/>
              </a:rPr>
              <a:t>1][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j</a:t>
            </a:r>
            <a:r>
              <a:rPr dirty="0" sz="2200" spc="-95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Symbol"/>
                <a:cs typeface="Symbol"/>
              </a:rPr>
              <a:t></a:t>
            </a:r>
            <a:r>
              <a:rPr dirty="0" sz="2200" spc="-25">
                <a:latin typeface="Times New Roman"/>
                <a:cs typeface="Times New Roman"/>
              </a:rPr>
              <a:t>1]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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B</a:t>
            </a:r>
            <a:r>
              <a:rPr dirty="0" sz="2200" spc="-35">
                <a:latin typeface="Times New Roman"/>
                <a:cs typeface="Times New Roman"/>
              </a:rPr>
              <a:t>[</a:t>
            </a:r>
            <a:r>
              <a:rPr dirty="0" sz="2200" spc="-35" i="1">
                <a:latin typeface="Times New Roman"/>
                <a:cs typeface="Times New Roman"/>
              </a:rPr>
              <a:t>i</a:t>
            </a:r>
            <a:r>
              <a:rPr dirty="0" sz="2200" spc="-12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Symbol"/>
                <a:cs typeface="Symbol"/>
              </a:rPr>
              <a:t></a:t>
            </a:r>
            <a:r>
              <a:rPr dirty="0" sz="2200" spc="-10">
                <a:latin typeface="Times New Roman"/>
                <a:cs typeface="Times New Roman"/>
              </a:rPr>
              <a:t>1][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30" i="1">
                <a:latin typeface="Times New Roman"/>
                <a:cs typeface="Times New Roman"/>
              </a:rPr>
              <a:t>j</a:t>
            </a:r>
            <a:r>
              <a:rPr dirty="0" sz="2200" spc="30">
                <a:latin typeface="Times New Roman"/>
                <a:cs typeface="Times New Roman"/>
              </a:rPr>
              <a:t>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97633" y="2797333"/>
            <a:ext cx="1445260" cy="86296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ctr" marR="48895">
              <a:lnSpc>
                <a:spcPct val="100000"/>
              </a:lnSpc>
              <a:spcBef>
                <a:spcPts val="755"/>
              </a:spcBef>
            </a:pPr>
            <a:r>
              <a:rPr dirty="0" sz="2200">
                <a:latin typeface="Times New Roman"/>
                <a:cs typeface="Times New Roman"/>
              </a:rPr>
              <a:t>0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</a:t>
            </a:r>
            <a:r>
              <a:rPr dirty="0" sz="2200" spc="37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j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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2200" i="1">
                <a:latin typeface="Times New Roman"/>
                <a:cs typeface="Times New Roman"/>
              </a:rPr>
              <a:t>j</a:t>
            </a:r>
            <a:r>
              <a:rPr dirty="0" sz="2200" spc="45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0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j</a:t>
            </a:r>
            <a:r>
              <a:rPr dirty="0" sz="2200" spc="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12756" y="3299855"/>
            <a:ext cx="1676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476500" y="4494276"/>
            <a:ext cx="4171315" cy="954405"/>
          </a:xfrm>
          <a:custGeom>
            <a:avLst/>
            <a:gdLst/>
            <a:ahLst/>
            <a:cxnLst/>
            <a:rect l="l" t="t" r="r" b="b"/>
            <a:pathLst>
              <a:path w="4171315" h="954404">
                <a:moveTo>
                  <a:pt x="4171188" y="0"/>
                </a:moveTo>
                <a:lnTo>
                  <a:pt x="0" y="0"/>
                </a:lnTo>
                <a:lnTo>
                  <a:pt x="0" y="954024"/>
                </a:lnTo>
                <a:lnTo>
                  <a:pt x="4171188" y="954024"/>
                </a:lnTo>
                <a:lnTo>
                  <a:pt x="4171188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173270" y="5041875"/>
            <a:ext cx="17335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700" spc="-434">
                <a:latin typeface="Symbol"/>
                <a:cs typeface="Symbol"/>
              </a:rPr>
              <a:t></a:t>
            </a:r>
            <a:r>
              <a:rPr dirty="0" baseline="-31045" sz="2550" spc="-652">
                <a:latin typeface="Symbol"/>
                <a:cs typeface="Symbol"/>
              </a:rPr>
              <a:t></a:t>
            </a:r>
            <a:endParaRPr baseline="-31045" sz="255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4083514" y="4887339"/>
            <a:ext cx="984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-50">
                <a:latin typeface="Symbol"/>
                <a:cs typeface="Symbol"/>
              </a:rPr>
              <a:t>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03012" y="4793366"/>
            <a:ext cx="51371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3840" algn="l"/>
              </a:tabLst>
            </a:pPr>
            <a:r>
              <a:rPr dirty="0" baseline="1633" sz="2550" spc="-75">
                <a:latin typeface="Symbol"/>
                <a:cs typeface="Symbol"/>
              </a:rPr>
              <a:t></a:t>
            </a:r>
            <a:r>
              <a:rPr dirty="0" baseline="1633" sz="2550">
                <a:latin typeface="Times New Roman"/>
                <a:cs typeface="Times New Roman"/>
              </a:rPr>
              <a:t>	</a:t>
            </a:r>
            <a:r>
              <a:rPr dirty="0" baseline="1633" sz="2550">
                <a:latin typeface="Symbol"/>
                <a:cs typeface="Symbol"/>
              </a:rPr>
              <a:t></a:t>
            </a:r>
            <a:r>
              <a:rPr dirty="0" baseline="1633" sz="2550" spc="-37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73270" y="4665995"/>
            <a:ext cx="1549400" cy="4584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43180">
              <a:lnSpc>
                <a:spcPts val="1685"/>
              </a:lnSpc>
              <a:spcBef>
                <a:spcPts val="130"/>
              </a:spcBef>
              <a:tabLst>
                <a:tab pos="608965" algn="l"/>
                <a:tab pos="1387475" algn="l"/>
              </a:tabLst>
            </a:pPr>
            <a:r>
              <a:rPr dirty="0" sz="1700" spc="-25">
                <a:latin typeface="Symbol"/>
                <a:cs typeface="Symbol"/>
              </a:rPr>
              <a:t></a:t>
            </a:r>
            <a:r>
              <a:rPr dirty="0" baseline="1633" sz="2550" spc="-37">
                <a:latin typeface="Symbol"/>
                <a:cs typeface="Symbol"/>
              </a:rPr>
              <a:t></a:t>
            </a:r>
            <a:r>
              <a:rPr dirty="0" baseline="1633" sz="2550">
                <a:latin typeface="Times New Roman"/>
                <a:cs typeface="Times New Roman"/>
              </a:rPr>
              <a:t>	</a:t>
            </a:r>
            <a:r>
              <a:rPr dirty="0" baseline="1633" sz="2550">
                <a:latin typeface="Symbol"/>
                <a:cs typeface="Symbol"/>
              </a:rPr>
              <a:t></a:t>
            </a:r>
            <a:r>
              <a:rPr dirty="0" baseline="1633" sz="2550" spc="-187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</a:t>
            </a:r>
            <a:r>
              <a:rPr dirty="0" sz="1700" spc="-155">
                <a:latin typeface="Times New Roman"/>
                <a:cs typeface="Times New Roman"/>
              </a:rPr>
              <a:t> </a:t>
            </a:r>
            <a:r>
              <a:rPr dirty="0" baseline="1633" sz="2550" spc="-75">
                <a:latin typeface="Symbol"/>
                <a:cs typeface="Symbol"/>
              </a:rPr>
              <a:t></a:t>
            </a:r>
            <a:r>
              <a:rPr dirty="0" baseline="1633" sz="2550">
                <a:latin typeface="Times New Roman"/>
                <a:cs typeface="Times New Roman"/>
              </a:rPr>
              <a:t>	</a:t>
            </a:r>
            <a:r>
              <a:rPr dirty="0" baseline="1633" sz="2550" spc="-75">
                <a:latin typeface="Symbol"/>
                <a:cs typeface="Symbol"/>
              </a:rPr>
              <a:t></a:t>
            </a:r>
            <a:endParaRPr baseline="1633" sz="2550">
              <a:latin typeface="Symbol"/>
              <a:cs typeface="Symbol"/>
            </a:endParaRPr>
          </a:p>
          <a:p>
            <a:pPr algn="r" marR="43180">
              <a:lnSpc>
                <a:spcPts val="1685"/>
              </a:lnSpc>
              <a:tabLst>
                <a:tab pos="262890" algn="l"/>
              </a:tabLst>
            </a:pPr>
            <a:r>
              <a:rPr dirty="0" sz="1700" spc="-50" i="1">
                <a:latin typeface="Times New Roman"/>
                <a:cs typeface="Times New Roman"/>
              </a:rPr>
              <a:t>k</a:t>
            </a:r>
            <a:r>
              <a:rPr dirty="0" sz="1700" i="1">
                <a:latin typeface="Times New Roman"/>
                <a:cs typeface="Times New Roman"/>
              </a:rPr>
              <a:t>	</a:t>
            </a:r>
            <a:r>
              <a:rPr dirty="0" baseline="-13071" sz="2550" spc="-75">
                <a:latin typeface="Symbol"/>
                <a:cs typeface="Symbol"/>
              </a:rPr>
              <a:t></a:t>
            </a:r>
            <a:endParaRPr baseline="-13071" sz="25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77612" y="5014710"/>
            <a:ext cx="39370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latin typeface="Symbol"/>
                <a:cs typeface="Symbol"/>
              </a:rPr>
              <a:t>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baseline="13071" sz="2550" i="1">
                <a:latin typeface="Times New Roman"/>
                <a:cs typeface="Times New Roman"/>
              </a:rPr>
              <a:t>k</a:t>
            </a:r>
            <a:r>
              <a:rPr dirty="0" baseline="13071" sz="2550" spc="-179" i="1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03012" y="4647724"/>
            <a:ext cx="34290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latin typeface="Symbol"/>
                <a:cs typeface="Symbol"/>
              </a:rPr>
              <a:t>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baseline="4901" sz="2550" i="1">
                <a:latin typeface="Times New Roman"/>
                <a:cs typeface="Times New Roman"/>
              </a:rPr>
              <a:t>n</a:t>
            </a:r>
            <a:r>
              <a:rPr dirty="0" baseline="4901" sz="2550" spc="-367" i="1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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32066" y="5107341"/>
            <a:ext cx="1238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-5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092770" y="4665995"/>
            <a:ext cx="1442720" cy="7308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latin typeface="Times New Roman"/>
                <a:cs typeface="Times New Roman"/>
              </a:rPr>
              <a:t>if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0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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8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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0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r>
              <a:rPr dirty="0" sz="1700">
                <a:latin typeface="Times New Roman"/>
                <a:cs typeface="Times New Roman"/>
              </a:rPr>
              <a:t>if</a:t>
            </a:r>
            <a:r>
              <a:rPr dirty="0" sz="1700" spc="2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0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0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73270" y="4834780"/>
            <a:ext cx="75819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1633" sz="2550" spc="-15">
                <a:latin typeface="Symbol"/>
                <a:cs typeface="Symbol"/>
              </a:rPr>
              <a:t></a:t>
            </a:r>
            <a:r>
              <a:rPr dirty="0" baseline="-13071" sz="2550" spc="-15">
                <a:latin typeface="Symbol"/>
                <a:cs typeface="Symbol"/>
              </a:rPr>
              <a:t></a:t>
            </a:r>
            <a:r>
              <a:rPr dirty="0" baseline="-13071" sz="2550" spc="-33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15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Symbol"/>
                <a:cs typeface="Symbol"/>
              </a:rPr>
              <a:t></a:t>
            </a:r>
            <a:r>
              <a:rPr dirty="0" sz="1700" spc="-25">
                <a:latin typeface="Times New Roman"/>
                <a:cs typeface="Times New Roman"/>
              </a:rPr>
              <a:t>1</a:t>
            </a:r>
            <a:r>
              <a:rPr dirty="0" baseline="-13071" sz="2550" spc="-37">
                <a:latin typeface="Symbol"/>
                <a:cs typeface="Symbol"/>
              </a:rPr>
              <a:t></a:t>
            </a:r>
            <a:endParaRPr baseline="-13071" sz="25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98670" y="4504773"/>
            <a:ext cx="148590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84555" algn="l"/>
              </a:tabLst>
            </a:pPr>
            <a:r>
              <a:rPr dirty="0" sz="1700" spc="-10">
                <a:latin typeface="Symbol"/>
                <a:cs typeface="Symbol"/>
              </a:rPr>
              <a:t></a:t>
            </a:r>
            <a:r>
              <a:rPr dirty="0" baseline="-4901" sz="2550" spc="-15">
                <a:latin typeface="Symbol"/>
                <a:cs typeface="Symbol"/>
              </a:rPr>
              <a:t></a:t>
            </a:r>
            <a:r>
              <a:rPr dirty="0" baseline="-4901" sz="2550" spc="-307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14" i="1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Symbol"/>
                <a:cs typeface="Symbol"/>
              </a:rPr>
              <a:t></a:t>
            </a:r>
            <a:r>
              <a:rPr dirty="0" sz="1700" spc="25">
                <a:latin typeface="Times New Roman"/>
                <a:cs typeface="Times New Roman"/>
              </a:rPr>
              <a:t>1</a:t>
            </a:r>
            <a:r>
              <a:rPr dirty="0" baseline="-4901" sz="2550" spc="37">
                <a:latin typeface="Symbol"/>
                <a:cs typeface="Symbol"/>
              </a:rPr>
              <a:t></a:t>
            </a:r>
            <a:r>
              <a:rPr dirty="0" baseline="-4901" sz="2550">
                <a:latin typeface="Times New Roman"/>
                <a:cs typeface="Times New Roman"/>
              </a:rPr>
              <a:t>	</a:t>
            </a:r>
            <a:r>
              <a:rPr dirty="0" baseline="-4901" sz="2550">
                <a:latin typeface="Symbol"/>
                <a:cs typeface="Symbol"/>
              </a:rPr>
              <a:t></a:t>
            </a:r>
            <a:r>
              <a:rPr dirty="0" baseline="-4901" sz="2550" spc="-33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14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Symbol"/>
                <a:cs typeface="Symbol"/>
              </a:rPr>
              <a:t></a:t>
            </a:r>
            <a:r>
              <a:rPr dirty="0" sz="1700" spc="-25">
                <a:latin typeface="Times New Roman"/>
                <a:cs typeface="Times New Roman"/>
              </a:rPr>
              <a:t>1</a:t>
            </a:r>
            <a:r>
              <a:rPr dirty="0" baseline="-4901" sz="2550" spc="-37">
                <a:latin typeface="Symbol"/>
                <a:cs typeface="Symbol"/>
              </a:rPr>
              <a:t></a:t>
            </a:r>
            <a:endParaRPr baseline="-4901"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11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" y="1062964"/>
            <a:ext cx="8367395" cy="1061720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330200" marR="43180" indent="-292735">
              <a:lnSpc>
                <a:spcPts val="2760"/>
              </a:lnSpc>
              <a:spcBef>
                <a:spcPts val="250"/>
              </a:spcBef>
            </a:pPr>
            <a:r>
              <a:rPr dirty="0" sz="2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pc="5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</a:rPr>
              <a:t>를</a:t>
            </a:r>
            <a:r>
              <a:rPr dirty="0" sz="2000" spc="-21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구하기</a:t>
            </a:r>
            <a:r>
              <a:rPr dirty="0" sz="2000" spc="-204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위해서는</a:t>
            </a:r>
            <a:r>
              <a:rPr dirty="0" sz="2000" spc="-22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다음과</a:t>
            </a:r>
            <a:r>
              <a:rPr dirty="0" sz="2000" spc="-21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같이</a:t>
            </a:r>
            <a:r>
              <a:rPr dirty="0" sz="2000" spc="-204">
                <a:solidFill>
                  <a:srgbClr val="3E3D00"/>
                </a:solidFill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[0][0]</a:t>
            </a:r>
            <a:r>
              <a:rPr dirty="0" sz="2000" spc="-10">
                <a:solidFill>
                  <a:srgbClr val="3E3D00"/>
                </a:solidFill>
              </a:rPr>
              <a:t>부터</a:t>
            </a:r>
            <a:r>
              <a:rPr dirty="0" sz="2000" spc="-24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시작하여</a:t>
            </a:r>
            <a:r>
              <a:rPr dirty="0" sz="2000" spc="-21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위에서</a:t>
            </a:r>
            <a:r>
              <a:rPr dirty="0" sz="2000" spc="-220">
                <a:solidFill>
                  <a:srgbClr val="3E3D00"/>
                </a:solidFill>
              </a:rPr>
              <a:t> </a:t>
            </a:r>
            <a:r>
              <a:rPr dirty="0" sz="2000" spc="-25">
                <a:solidFill>
                  <a:srgbClr val="3E3D00"/>
                </a:solidFill>
              </a:rPr>
              <a:t>아래로 </a:t>
            </a:r>
            <a:r>
              <a:rPr dirty="0" sz="2000">
                <a:solidFill>
                  <a:srgbClr val="3E3D00"/>
                </a:solidFill>
              </a:rPr>
              <a:t>재귀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관계식을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적용하여</a:t>
            </a:r>
            <a:r>
              <a:rPr dirty="0" sz="2000" spc="-229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배열을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채워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나가면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</a:rPr>
              <a:t>결국</a:t>
            </a:r>
            <a:r>
              <a:rPr dirty="0" sz="2000" spc="29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값은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rgbClr val="3E3D00"/>
                </a:solidFill>
              </a:rPr>
              <a:t>에</a:t>
            </a:r>
            <a:r>
              <a:rPr dirty="0" spc="-210">
                <a:solidFill>
                  <a:srgbClr val="3E3D00"/>
                </a:solidFill>
              </a:rPr>
              <a:t> </a:t>
            </a:r>
            <a:r>
              <a:rPr dirty="0" spc="-20">
                <a:solidFill>
                  <a:srgbClr val="3E3D00"/>
                </a:solidFill>
              </a:rPr>
              <a:t>저장된다</a:t>
            </a:r>
            <a:r>
              <a:rPr dirty="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557570" y="5352987"/>
            <a:ext cx="66230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100" i="1">
                <a:latin typeface="Times New Roman"/>
                <a:cs typeface="Times New Roman"/>
              </a:rPr>
              <a:t>B</a:t>
            </a:r>
            <a:r>
              <a:rPr dirty="0" sz="1750" spc="100">
                <a:latin typeface="Times New Roman"/>
                <a:cs typeface="Times New Roman"/>
              </a:rPr>
              <a:t>[</a:t>
            </a:r>
            <a:r>
              <a:rPr dirty="0" sz="1750" spc="100" i="1">
                <a:latin typeface="Times New Roman"/>
                <a:cs typeface="Times New Roman"/>
              </a:rPr>
              <a:t>i</a:t>
            </a:r>
            <a:r>
              <a:rPr dirty="0" sz="1750" spc="100">
                <a:latin typeface="Times New Roman"/>
                <a:cs typeface="Times New Roman"/>
              </a:rPr>
              <a:t>,</a:t>
            </a:r>
            <a:r>
              <a:rPr dirty="0" sz="1750" spc="195">
                <a:latin typeface="Times New Roman"/>
                <a:cs typeface="Times New Roman"/>
              </a:rPr>
              <a:t> </a:t>
            </a:r>
            <a:r>
              <a:rPr dirty="0" sz="1750" spc="114" i="1">
                <a:latin typeface="Times New Roman"/>
                <a:cs typeface="Times New Roman"/>
              </a:rPr>
              <a:t>j</a:t>
            </a:r>
            <a:r>
              <a:rPr dirty="0" sz="1750" spc="114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20675" y="4684043"/>
            <a:ext cx="97345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95" i="1">
                <a:latin typeface="Times New Roman"/>
                <a:cs typeface="Times New Roman"/>
              </a:rPr>
              <a:t>B</a:t>
            </a:r>
            <a:r>
              <a:rPr dirty="0" sz="1750" spc="95">
                <a:latin typeface="Times New Roman"/>
                <a:cs typeface="Times New Roman"/>
              </a:rPr>
              <a:t>[</a:t>
            </a:r>
            <a:r>
              <a:rPr dirty="0" sz="1750" spc="95" i="1">
                <a:latin typeface="Times New Roman"/>
                <a:cs typeface="Times New Roman"/>
              </a:rPr>
              <a:t>i</a:t>
            </a:r>
            <a:r>
              <a:rPr dirty="0" sz="1750" spc="-50" i="1">
                <a:latin typeface="Times New Roman"/>
                <a:cs typeface="Times New Roman"/>
              </a:rPr>
              <a:t> </a:t>
            </a:r>
            <a:r>
              <a:rPr dirty="0" sz="1750" spc="105">
                <a:latin typeface="Symbol"/>
                <a:cs typeface="Symbol"/>
              </a:rPr>
              <a:t></a:t>
            </a:r>
            <a:r>
              <a:rPr dirty="0" sz="1750" spc="105">
                <a:latin typeface="Times New Roman"/>
                <a:cs typeface="Times New Roman"/>
              </a:rPr>
              <a:t>1,</a:t>
            </a:r>
            <a:r>
              <a:rPr dirty="0" sz="1750" spc="204">
                <a:latin typeface="Times New Roman"/>
                <a:cs typeface="Times New Roman"/>
              </a:rPr>
              <a:t> </a:t>
            </a:r>
            <a:r>
              <a:rPr dirty="0" sz="1750" spc="114" i="1">
                <a:latin typeface="Times New Roman"/>
                <a:cs typeface="Times New Roman"/>
              </a:rPr>
              <a:t>j</a:t>
            </a:r>
            <a:r>
              <a:rPr dirty="0" sz="1750" spc="114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35120" y="4684043"/>
            <a:ext cx="128460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95" i="1">
                <a:latin typeface="Times New Roman"/>
                <a:cs typeface="Times New Roman"/>
              </a:rPr>
              <a:t>B</a:t>
            </a:r>
            <a:r>
              <a:rPr dirty="0" sz="1750" spc="95">
                <a:latin typeface="Times New Roman"/>
                <a:cs typeface="Times New Roman"/>
              </a:rPr>
              <a:t>[</a:t>
            </a:r>
            <a:r>
              <a:rPr dirty="0" sz="1750" spc="95" i="1">
                <a:latin typeface="Times New Roman"/>
                <a:cs typeface="Times New Roman"/>
              </a:rPr>
              <a:t>i</a:t>
            </a:r>
            <a:r>
              <a:rPr dirty="0" sz="1750" spc="-50" i="1">
                <a:latin typeface="Times New Roman"/>
                <a:cs typeface="Times New Roman"/>
              </a:rPr>
              <a:t> </a:t>
            </a:r>
            <a:r>
              <a:rPr dirty="0" sz="1750" spc="105">
                <a:latin typeface="Symbol"/>
                <a:cs typeface="Symbol"/>
              </a:rPr>
              <a:t></a:t>
            </a:r>
            <a:r>
              <a:rPr dirty="0" sz="1750" spc="105">
                <a:latin typeface="Times New Roman"/>
                <a:cs typeface="Times New Roman"/>
              </a:rPr>
              <a:t>1,</a:t>
            </a:r>
            <a:r>
              <a:rPr dirty="0" sz="1750" spc="204">
                <a:latin typeface="Times New Roman"/>
                <a:cs typeface="Times New Roman"/>
              </a:rPr>
              <a:t> </a:t>
            </a:r>
            <a:r>
              <a:rPr dirty="0" sz="1750" spc="85" i="1">
                <a:latin typeface="Times New Roman"/>
                <a:cs typeface="Times New Roman"/>
              </a:rPr>
              <a:t>j</a:t>
            </a:r>
            <a:r>
              <a:rPr dirty="0" sz="1750" spc="-15" i="1">
                <a:latin typeface="Times New Roman"/>
                <a:cs typeface="Times New Roman"/>
              </a:rPr>
              <a:t> </a:t>
            </a:r>
            <a:r>
              <a:rPr dirty="0" sz="1750" spc="95">
                <a:latin typeface="Symbol"/>
                <a:cs typeface="Symbol"/>
              </a:rPr>
              <a:t></a:t>
            </a:r>
            <a:r>
              <a:rPr dirty="0" sz="1750" spc="95">
                <a:latin typeface="Times New Roman"/>
                <a:cs typeface="Times New Roman"/>
              </a:rPr>
              <a:t>1]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14361" y="5242437"/>
            <a:ext cx="223520" cy="857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4290">
              <a:lnSpc>
                <a:spcPct val="127000"/>
              </a:lnSpc>
              <a:spcBef>
                <a:spcPts val="90"/>
              </a:spcBef>
            </a:pPr>
            <a:r>
              <a:rPr dirty="0" sz="2150" spc="210" i="1">
                <a:latin typeface="Times New Roman"/>
                <a:cs typeface="Times New Roman"/>
              </a:rPr>
              <a:t>i </a:t>
            </a:r>
            <a:r>
              <a:rPr dirty="0" sz="2150" spc="420" i="1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11946" y="2329591"/>
            <a:ext cx="3067685" cy="210693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790"/>
              </a:spcBef>
              <a:tabLst>
                <a:tab pos="581660" algn="l"/>
              </a:tabLst>
            </a:pPr>
            <a:r>
              <a:rPr dirty="0" sz="2150" spc="420">
                <a:latin typeface="Times New Roman"/>
                <a:cs typeface="Times New Roman"/>
              </a:rPr>
              <a:t>0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81660" algn="l"/>
                <a:tab pos="1148080" algn="l"/>
              </a:tabLst>
            </a:pPr>
            <a:r>
              <a:rPr dirty="0" sz="2150" spc="420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95"/>
              </a:spcBef>
              <a:tabLst>
                <a:tab pos="581660" algn="l"/>
                <a:tab pos="1153795" algn="l"/>
                <a:tab pos="1717675" algn="l"/>
              </a:tabLst>
            </a:pPr>
            <a:r>
              <a:rPr dirty="0" sz="2150" spc="420">
                <a:latin typeface="Times New Roman"/>
                <a:cs typeface="Times New Roman"/>
              </a:rPr>
              <a:t>2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2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95"/>
              </a:spcBef>
              <a:tabLst>
                <a:tab pos="581660" algn="l"/>
                <a:tab pos="1153795" algn="l"/>
                <a:tab pos="1724025" algn="l"/>
                <a:tab pos="2287270" algn="l"/>
              </a:tabLst>
            </a:pPr>
            <a:r>
              <a:rPr dirty="0" sz="2150" spc="420">
                <a:latin typeface="Times New Roman"/>
                <a:cs typeface="Times New Roman"/>
              </a:rPr>
              <a:t>3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3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3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700"/>
              </a:spcBef>
              <a:tabLst>
                <a:tab pos="581660" algn="l"/>
                <a:tab pos="1153795" algn="l"/>
                <a:tab pos="1720850" algn="l"/>
                <a:tab pos="2292985" algn="l"/>
                <a:tab pos="2856865" algn="l"/>
              </a:tabLst>
            </a:pPr>
            <a:r>
              <a:rPr dirty="0" sz="2150" spc="420">
                <a:latin typeface="Times New Roman"/>
                <a:cs typeface="Times New Roman"/>
              </a:rPr>
              <a:t>4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4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6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4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84374" y="1997059"/>
            <a:ext cx="471995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5945" algn="l"/>
                <a:tab pos="1151255" algn="l"/>
                <a:tab pos="1720850" algn="l"/>
                <a:tab pos="2290445" algn="l"/>
                <a:tab pos="4030345" algn="l"/>
                <a:tab pos="4531360" algn="l"/>
              </a:tabLst>
            </a:pPr>
            <a:r>
              <a:rPr dirty="0" sz="2150" spc="420">
                <a:latin typeface="Times New Roman"/>
                <a:cs typeface="Times New Roman"/>
              </a:rPr>
              <a:t>0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2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3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420">
                <a:latin typeface="Times New Roman"/>
                <a:cs typeface="Times New Roman"/>
              </a:rPr>
              <a:t>4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210" i="1">
                <a:latin typeface="Times New Roman"/>
                <a:cs typeface="Times New Roman"/>
              </a:rPr>
              <a:t>j</a:t>
            </a:r>
            <a:r>
              <a:rPr dirty="0" sz="2150" i="1">
                <a:latin typeface="Times New Roman"/>
                <a:cs typeface="Times New Roman"/>
              </a:rPr>
              <a:t>	</a:t>
            </a:r>
            <a:r>
              <a:rPr dirty="0" sz="2150" spc="375" i="1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353436" y="2426970"/>
            <a:ext cx="5226685" cy="3657600"/>
            <a:chOff x="2353436" y="2426970"/>
            <a:chExt cx="5226685" cy="3657600"/>
          </a:xfrm>
        </p:grpSpPr>
        <p:sp>
          <p:nvSpPr>
            <p:cNvPr id="11" name="object 11" descr=""/>
            <p:cNvSpPr/>
            <p:nvPr/>
          </p:nvSpPr>
          <p:spPr>
            <a:xfrm>
              <a:off x="2362961" y="2426970"/>
              <a:ext cx="5029200" cy="3657600"/>
            </a:xfrm>
            <a:custGeom>
              <a:avLst/>
              <a:gdLst/>
              <a:ahLst/>
              <a:cxnLst/>
              <a:rect l="l" t="t" r="r" b="b"/>
              <a:pathLst>
                <a:path w="5029200" h="3657600">
                  <a:moveTo>
                    <a:pt x="0" y="12191"/>
                  </a:moveTo>
                  <a:lnTo>
                    <a:pt x="5029199" y="12191"/>
                  </a:lnTo>
                </a:path>
                <a:path w="5029200" h="3657600">
                  <a:moveTo>
                    <a:pt x="0" y="0"/>
                  </a:moveTo>
                  <a:lnTo>
                    <a:pt x="0" y="3657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43377" y="2963418"/>
              <a:ext cx="2286000" cy="1394460"/>
            </a:xfrm>
            <a:custGeom>
              <a:avLst/>
              <a:gdLst/>
              <a:ahLst/>
              <a:cxnLst/>
              <a:rect l="l" t="t" r="r" b="b"/>
              <a:pathLst>
                <a:path w="2286000" h="1394460">
                  <a:moveTo>
                    <a:pt x="0" y="35814"/>
                  </a:moveTo>
                  <a:lnTo>
                    <a:pt x="499872" y="35814"/>
                  </a:lnTo>
                  <a:lnTo>
                    <a:pt x="499872" y="0"/>
                  </a:lnTo>
                  <a:lnTo>
                    <a:pt x="571500" y="71628"/>
                  </a:lnTo>
                  <a:lnTo>
                    <a:pt x="499872" y="143256"/>
                  </a:lnTo>
                  <a:lnTo>
                    <a:pt x="499872" y="107442"/>
                  </a:lnTo>
                  <a:lnTo>
                    <a:pt x="0" y="107442"/>
                  </a:lnTo>
                  <a:lnTo>
                    <a:pt x="0" y="35814"/>
                  </a:lnTo>
                  <a:close/>
                </a:path>
                <a:path w="2286000" h="1394460">
                  <a:moveTo>
                    <a:pt x="0" y="456438"/>
                  </a:moveTo>
                  <a:lnTo>
                    <a:pt x="1071372" y="456438"/>
                  </a:lnTo>
                  <a:lnTo>
                    <a:pt x="1071372" y="420624"/>
                  </a:lnTo>
                  <a:lnTo>
                    <a:pt x="1143000" y="492252"/>
                  </a:lnTo>
                  <a:lnTo>
                    <a:pt x="1071372" y="563880"/>
                  </a:lnTo>
                  <a:lnTo>
                    <a:pt x="1071372" y="528066"/>
                  </a:lnTo>
                  <a:lnTo>
                    <a:pt x="0" y="528066"/>
                  </a:lnTo>
                  <a:lnTo>
                    <a:pt x="0" y="456438"/>
                  </a:lnTo>
                  <a:close/>
                </a:path>
                <a:path w="2286000" h="1394460">
                  <a:moveTo>
                    <a:pt x="0" y="858774"/>
                  </a:moveTo>
                  <a:lnTo>
                    <a:pt x="1642872" y="858774"/>
                  </a:lnTo>
                  <a:lnTo>
                    <a:pt x="1642872" y="822960"/>
                  </a:lnTo>
                  <a:lnTo>
                    <a:pt x="1714500" y="894588"/>
                  </a:lnTo>
                  <a:lnTo>
                    <a:pt x="1642872" y="966216"/>
                  </a:lnTo>
                  <a:lnTo>
                    <a:pt x="1642872" y="930402"/>
                  </a:lnTo>
                  <a:lnTo>
                    <a:pt x="0" y="930402"/>
                  </a:lnTo>
                  <a:lnTo>
                    <a:pt x="0" y="858774"/>
                  </a:lnTo>
                  <a:close/>
                </a:path>
                <a:path w="2286000" h="1394460">
                  <a:moveTo>
                    <a:pt x="0" y="1288161"/>
                  </a:moveTo>
                  <a:lnTo>
                    <a:pt x="2215134" y="1288161"/>
                  </a:lnTo>
                  <a:lnTo>
                    <a:pt x="2215134" y="1252728"/>
                  </a:lnTo>
                  <a:lnTo>
                    <a:pt x="2286000" y="1323594"/>
                  </a:lnTo>
                  <a:lnTo>
                    <a:pt x="2215134" y="1394460"/>
                  </a:lnTo>
                  <a:lnTo>
                    <a:pt x="2215134" y="1359027"/>
                  </a:lnTo>
                  <a:lnTo>
                    <a:pt x="0" y="1359027"/>
                  </a:lnTo>
                  <a:lnTo>
                    <a:pt x="0" y="1288161"/>
                  </a:lnTo>
                  <a:close/>
                </a:path>
              </a:pathLst>
            </a:custGeom>
            <a:ln w="19050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3145" y="3716274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284988"/>
                  </a:moveTo>
                  <a:lnTo>
                    <a:pt x="284988" y="284988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25400">
              <a:solidFill>
                <a:srgbClr val="FF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44645" y="3716274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284988"/>
                  </a:moveTo>
                  <a:lnTo>
                    <a:pt x="284988" y="284988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44645" y="4144518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284987"/>
                  </a:moveTo>
                  <a:lnTo>
                    <a:pt x="284988" y="284987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91861" y="4674870"/>
              <a:ext cx="1358265" cy="367665"/>
            </a:xfrm>
            <a:custGeom>
              <a:avLst/>
              <a:gdLst/>
              <a:ahLst/>
              <a:cxnLst/>
              <a:rect l="l" t="t" r="r" b="b"/>
              <a:pathLst>
                <a:path w="1358264" h="367664">
                  <a:moveTo>
                    <a:pt x="0" y="367283"/>
                  </a:moveTo>
                  <a:lnTo>
                    <a:pt x="1357884" y="367283"/>
                  </a:lnTo>
                  <a:lnTo>
                    <a:pt x="1357884" y="0"/>
                  </a:lnTo>
                  <a:lnTo>
                    <a:pt x="0" y="0"/>
                  </a:lnTo>
                  <a:lnTo>
                    <a:pt x="0" y="367283"/>
                  </a:lnTo>
                  <a:close/>
                </a:path>
              </a:pathLst>
            </a:custGeom>
            <a:ln w="25400">
              <a:solidFill>
                <a:srgbClr val="FF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494526" y="4673346"/>
              <a:ext cx="1073150" cy="368935"/>
            </a:xfrm>
            <a:custGeom>
              <a:avLst/>
              <a:gdLst/>
              <a:ahLst/>
              <a:cxnLst/>
              <a:rect l="l" t="t" r="r" b="b"/>
              <a:pathLst>
                <a:path w="1073150" h="368935">
                  <a:moveTo>
                    <a:pt x="0" y="368807"/>
                  </a:moveTo>
                  <a:lnTo>
                    <a:pt x="1072896" y="368807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254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02146" y="5359146"/>
              <a:ext cx="856615" cy="368935"/>
            </a:xfrm>
            <a:custGeom>
              <a:avLst/>
              <a:gdLst/>
              <a:ahLst/>
              <a:cxnLst/>
              <a:rect l="l" t="t" r="r" b="b"/>
              <a:pathLst>
                <a:path w="856615" h="368935">
                  <a:moveTo>
                    <a:pt x="0" y="368807"/>
                  </a:moveTo>
                  <a:lnTo>
                    <a:pt x="856488" y="368807"/>
                  </a:lnTo>
                  <a:lnTo>
                    <a:pt x="85648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07910" y="5029962"/>
              <a:ext cx="76200" cy="316230"/>
            </a:xfrm>
            <a:custGeom>
              <a:avLst/>
              <a:gdLst/>
              <a:ahLst/>
              <a:cxnLst/>
              <a:rect l="l" t="t" r="r" b="b"/>
              <a:pathLst>
                <a:path w="76200" h="316229">
                  <a:moveTo>
                    <a:pt x="0" y="239522"/>
                  </a:moveTo>
                  <a:lnTo>
                    <a:pt x="37719" y="315849"/>
                  </a:lnTo>
                  <a:lnTo>
                    <a:pt x="69829" y="252475"/>
                  </a:lnTo>
                  <a:lnTo>
                    <a:pt x="47625" y="252475"/>
                  </a:lnTo>
                  <a:lnTo>
                    <a:pt x="28575" y="252349"/>
                  </a:lnTo>
                  <a:lnTo>
                    <a:pt x="28638" y="239665"/>
                  </a:lnTo>
                  <a:lnTo>
                    <a:pt x="0" y="239522"/>
                  </a:lnTo>
                  <a:close/>
                </a:path>
                <a:path w="76200" h="316229">
                  <a:moveTo>
                    <a:pt x="28638" y="239665"/>
                  </a:moveTo>
                  <a:lnTo>
                    <a:pt x="28575" y="252349"/>
                  </a:lnTo>
                  <a:lnTo>
                    <a:pt x="47625" y="252475"/>
                  </a:lnTo>
                  <a:lnTo>
                    <a:pt x="47688" y="239760"/>
                  </a:lnTo>
                  <a:lnTo>
                    <a:pt x="28638" y="239665"/>
                  </a:lnTo>
                  <a:close/>
                </a:path>
                <a:path w="76200" h="316229">
                  <a:moveTo>
                    <a:pt x="47688" y="239760"/>
                  </a:moveTo>
                  <a:lnTo>
                    <a:pt x="47625" y="252475"/>
                  </a:lnTo>
                  <a:lnTo>
                    <a:pt x="69829" y="252475"/>
                  </a:lnTo>
                  <a:lnTo>
                    <a:pt x="76200" y="239903"/>
                  </a:lnTo>
                  <a:lnTo>
                    <a:pt x="47688" y="239760"/>
                  </a:lnTo>
                  <a:close/>
                </a:path>
                <a:path w="76200" h="316229">
                  <a:moveTo>
                    <a:pt x="48895" y="0"/>
                  </a:moveTo>
                  <a:lnTo>
                    <a:pt x="29845" y="0"/>
                  </a:lnTo>
                  <a:lnTo>
                    <a:pt x="28638" y="239665"/>
                  </a:lnTo>
                  <a:lnTo>
                    <a:pt x="47688" y="239760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73090" y="5046726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w="0" h="500379">
                  <a:moveTo>
                    <a:pt x="0" y="0"/>
                  </a:moveTo>
                  <a:lnTo>
                    <a:pt x="0" y="49999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680709" y="5499227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996" y="47726"/>
                  </a:moveTo>
                  <a:lnTo>
                    <a:pt x="734949" y="76200"/>
                  </a:lnTo>
                  <a:lnTo>
                    <a:pt x="792035" y="47752"/>
                  </a:lnTo>
                  <a:lnTo>
                    <a:pt x="747649" y="47752"/>
                  </a:lnTo>
                  <a:lnTo>
                    <a:pt x="734996" y="47726"/>
                  </a:lnTo>
                  <a:close/>
                </a:path>
                <a:path w="811529" h="76200">
                  <a:moveTo>
                    <a:pt x="735028" y="28676"/>
                  </a:moveTo>
                  <a:lnTo>
                    <a:pt x="734996" y="47726"/>
                  </a:lnTo>
                  <a:lnTo>
                    <a:pt x="747649" y="47752"/>
                  </a:lnTo>
                  <a:lnTo>
                    <a:pt x="747776" y="28702"/>
                  </a:lnTo>
                  <a:lnTo>
                    <a:pt x="735028" y="28676"/>
                  </a:lnTo>
                  <a:close/>
                </a:path>
                <a:path w="811529" h="76200">
                  <a:moveTo>
                    <a:pt x="735076" y="0"/>
                  </a:moveTo>
                  <a:lnTo>
                    <a:pt x="735028" y="28676"/>
                  </a:lnTo>
                  <a:lnTo>
                    <a:pt x="747776" y="28702"/>
                  </a:lnTo>
                  <a:lnTo>
                    <a:pt x="747649" y="47752"/>
                  </a:lnTo>
                  <a:lnTo>
                    <a:pt x="792035" y="47752"/>
                  </a:lnTo>
                  <a:lnTo>
                    <a:pt x="811149" y="38227"/>
                  </a:lnTo>
                  <a:lnTo>
                    <a:pt x="735076" y="0"/>
                  </a:lnTo>
                  <a:close/>
                </a:path>
                <a:path w="811529" h="76200">
                  <a:moveTo>
                    <a:pt x="0" y="27178"/>
                  </a:moveTo>
                  <a:lnTo>
                    <a:pt x="0" y="46228"/>
                  </a:lnTo>
                  <a:lnTo>
                    <a:pt x="734996" y="47726"/>
                  </a:lnTo>
                  <a:lnTo>
                    <a:pt x="735028" y="28676"/>
                  </a:lnTo>
                  <a:lnTo>
                    <a:pt x="0" y="27178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993135" y="6216396"/>
            <a:ext cx="1993900" cy="451484"/>
          </a:xfrm>
          <a:prstGeom prst="rect">
            <a:avLst/>
          </a:prstGeom>
          <a:solidFill>
            <a:srgbClr val="FFFF99"/>
          </a:solidFill>
        </p:spPr>
        <p:txBody>
          <a:bodyPr wrap="square" lIns="0" tIns="596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Pascal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삼각형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12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61592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1340" y="957427"/>
            <a:ext cx="4678045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이항계수를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계산한다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음수가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bin2,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367" sz="195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27352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893112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48411" y="2298192"/>
            <a:ext cx="6286500" cy="307276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39370" rIns="0" bIns="0" rtlCol="0" vert="horz">
            <a:spAutoFit/>
          </a:bodyPr>
          <a:lstStyle/>
          <a:p>
            <a:pPr marL="337820">
              <a:lnSpc>
                <a:spcPct val="100000"/>
              </a:lnSpc>
              <a:spcBef>
                <a:spcPts val="31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bin2(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52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B[0..n][0..k];</a:t>
            </a:r>
            <a:endParaRPr sz="16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(i=0;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85026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(j=0;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C00000"/>
                </a:solidFill>
                <a:latin typeface="Courier New"/>
                <a:cs typeface="Courier New"/>
              </a:rPr>
              <a:t>minimum(i,k)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315085" marR="2886075" indent="-245745">
              <a:lnSpc>
                <a:spcPct val="12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(j==0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i)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B[i][j]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106997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B[i][j]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B[i-1][j-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1]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B[i-1][j];</a:t>
            </a:r>
            <a:endParaRPr sz="160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B[n][k];</a:t>
            </a:r>
            <a:endParaRPr sz="1600">
              <a:latin typeface="Courier New"/>
              <a:cs typeface="Courier New"/>
            </a:endParaRPr>
          </a:p>
          <a:p>
            <a:pPr marL="337820">
              <a:lnSpc>
                <a:spcPct val="100000"/>
              </a:lnSpc>
              <a:spcBef>
                <a:spcPts val="38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180213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동적계획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알고리즘</a:t>
            </a:r>
            <a:endParaRPr sz="3600"/>
          </a:p>
        </p:txBody>
      </p:sp>
      <p:grpSp>
        <p:nvGrpSpPr>
          <p:cNvPr id="9" name="object 9" descr=""/>
          <p:cNvGrpSpPr/>
          <p:nvPr/>
        </p:nvGrpSpPr>
        <p:grpSpPr>
          <a:xfrm>
            <a:off x="7134225" y="2777108"/>
            <a:ext cx="1590675" cy="2019935"/>
            <a:chOff x="7134225" y="2777108"/>
            <a:chExt cx="1590675" cy="2019935"/>
          </a:xfrm>
        </p:grpSpPr>
        <p:sp>
          <p:nvSpPr>
            <p:cNvPr id="10" name="object 10" descr=""/>
            <p:cNvSpPr/>
            <p:nvPr/>
          </p:nvSpPr>
          <p:spPr>
            <a:xfrm>
              <a:off x="7143750" y="2786633"/>
              <a:ext cx="1571625" cy="1905"/>
            </a:xfrm>
            <a:custGeom>
              <a:avLst/>
              <a:gdLst/>
              <a:ahLst/>
              <a:cxnLst/>
              <a:rect l="l" t="t" r="r" b="b"/>
              <a:pathLst>
                <a:path w="1571625" h="1905">
                  <a:moveTo>
                    <a:pt x="0" y="0"/>
                  </a:moveTo>
                  <a:lnTo>
                    <a:pt x="1571625" y="1650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143750" y="2786633"/>
              <a:ext cx="1905" cy="2000885"/>
            </a:xfrm>
            <a:custGeom>
              <a:avLst/>
              <a:gdLst/>
              <a:ahLst/>
              <a:cxnLst/>
              <a:rect l="l" t="t" r="r" b="b"/>
              <a:pathLst>
                <a:path w="1904" h="2000885">
                  <a:moveTo>
                    <a:pt x="1650" y="0"/>
                  </a:moveTo>
                  <a:lnTo>
                    <a:pt x="0" y="2000630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87005" y="2929889"/>
              <a:ext cx="1071880" cy="1000760"/>
            </a:xfrm>
            <a:custGeom>
              <a:avLst/>
              <a:gdLst/>
              <a:ahLst/>
              <a:cxnLst/>
              <a:rect l="l" t="t" r="r" b="b"/>
              <a:pathLst>
                <a:path w="1071879" h="1000760">
                  <a:moveTo>
                    <a:pt x="0" y="0"/>
                  </a:moveTo>
                  <a:lnTo>
                    <a:pt x="1071499" y="1000379"/>
                  </a:lnTo>
                </a:path>
              </a:pathLst>
            </a:custGeom>
            <a:ln w="19049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87005" y="2929889"/>
              <a:ext cx="1905" cy="1572260"/>
            </a:xfrm>
            <a:custGeom>
              <a:avLst/>
              <a:gdLst/>
              <a:ahLst/>
              <a:cxnLst/>
              <a:rect l="l" t="t" r="r" b="b"/>
              <a:pathLst>
                <a:path w="1904" h="1572260">
                  <a:moveTo>
                    <a:pt x="1650" y="0"/>
                  </a:moveTo>
                  <a:lnTo>
                    <a:pt x="0" y="1571879"/>
                  </a:lnTo>
                </a:path>
              </a:pathLst>
            </a:custGeom>
            <a:ln w="19050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358377" y="3931158"/>
              <a:ext cx="1905" cy="572135"/>
            </a:xfrm>
            <a:custGeom>
              <a:avLst/>
              <a:gdLst/>
              <a:ahLst/>
              <a:cxnLst/>
              <a:rect l="l" t="t" r="r" b="b"/>
              <a:pathLst>
                <a:path w="1904" h="572135">
                  <a:moveTo>
                    <a:pt x="1650" y="0"/>
                  </a:moveTo>
                  <a:lnTo>
                    <a:pt x="0" y="571627"/>
                  </a:lnTo>
                </a:path>
              </a:pathLst>
            </a:custGeom>
            <a:ln w="19050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287005" y="4501133"/>
              <a:ext cx="1071880" cy="1905"/>
            </a:xfrm>
            <a:custGeom>
              <a:avLst/>
              <a:gdLst/>
              <a:ahLst/>
              <a:cxnLst/>
              <a:rect l="l" t="t" r="r" b="b"/>
              <a:pathLst>
                <a:path w="1071879" h="1904">
                  <a:moveTo>
                    <a:pt x="0" y="0"/>
                  </a:moveTo>
                  <a:lnTo>
                    <a:pt x="1071499" y="1651"/>
                  </a:lnTo>
                </a:path>
              </a:pathLst>
            </a:custGeom>
            <a:ln w="19050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332977" y="2858261"/>
              <a:ext cx="50800" cy="1000760"/>
            </a:xfrm>
            <a:custGeom>
              <a:avLst/>
              <a:gdLst/>
              <a:ahLst/>
              <a:cxnLst/>
              <a:rect l="l" t="t" r="r" b="b"/>
              <a:pathLst>
                <a:path w="50800" h="1000760">
                  <a:moveTo>
                    <a:pt x="35687" y="0"/>
                  </a:moveTo>
                  <a:lnTo>
                    <a:pt x="16637" y="0"/>
                  </a:lnTo>
                  <a:lnTo>
                    <a:pt x="16637" y="19050"/>
                  </a:lnTo>
                  <a:lnTo>
                    <a:pt x="35687" y="19050"/>
                  </a:lnTo>
                  <a:lnTo>
                    <a:pt x="35687" y="0"/>
                  </a:lnTo>
                  <a:close/>
                </a:path>
                <a:path w="50800" h="1000760">
                  <a:moveTo>
                    <a:pt x="35687" y="38100"/>
                  </a:moveTo>
                  <a:lnTo>
                    <a:pt x="16637" y="38100"/>
                  </a:lnTo>
                  <a:lnTo>
                    <a:pt x="16637" y="57150"/>
                  </a:lnTo>
                  <a:lnTo>
                    <a:pt x="35687" y="57150"/>
                  </a:lnTo>
                  <a:lnTo>
                    <a:pt x="35687" y="38100"/>
                  </a:lnTo>
                  <a:close/>
                </a:path>
                <a:path w="50800" h="1000760">
                  <a:moveTo>
                    <a:pt x="35687" y="76200"/>
                  </a:moveTo>
                  <a:lnTo>
                    <a:pt x="16637" y="76200"/>
                  </a:lnTo>
                  <a:lnTo>
                    <a:pt x="16637" y="95250"/>
                  </a:lnTo>
                  <a:lnTo>
                    <a:pt x="35687" y="95250"/>
                  </a:lnTo>
                  <a:lnTo>
                    <a:pt x="35687" y="76200"/>
                  </a:lnTo>
                  <a:close/>
                </a:path>
                <a:path w="50800" h="1000760">
                  <a:moveTo>
                    <a:pt x="35687" y="114300"/>
                  </a:moveTo>
                  <a:lnTo>
                    <a:pt x="16637" y="114300"/>
                  </a:lnTo>
                  <a:lnTo>
                    <a:pt x="16510" y="133350"/>
                  </a:lnTo>
                  <a:lnTo>
                    <a:pt x="35560" y="133350"/>
                  </a:lnTo>
                  <a:lnTo>
                    <a:pt x="35687" y="114300"/>
                  </a:lnTo>
                  <a:close/>
                </a:path>
                <a:path w="50800" h="1000760">
                  <a:moveTo>
                    <a:pt x="35560" y="152400"/>
                  </a:moveTo>
                  <a:lnTo>
                    <a:pt x="16510" y="152400"/>
                  </a:lnTo>
                  <a:lnTo>
                    <a:pt x="16510" y="171450"/>
                  </a:lnTo>
                  <a:lnTo>
                    <a:pt x="35560" y="171450"/>
                  </a:lnTo>
                  <a:lnTo>
                    <a:pt x="35560" y="152400"/>
                  </a:lnTo>
                  <a:close/>
                </a:path>
                <a:path w="50800" h="1000760">
                  <a:moveTo>
                    <a:pt x="35560" y="190500"/>
                  </a:moveTo>
                  <a:lnTo>
                    <a:pt x="16510" y="190500"/>
                  </a:lnTo>
                  <a:lnTo>
                    <a:pt x="16510" y="209550"/>
                  </a:lnTo>
                  <a:lnTo>
                    <a:pt x="35560" y="209550"/>
                  </a:lnTo>
                  <a:lnTo>
                    <a:pt x="35560" y="190500"/>
                  </a:lnTo>
                  <a:close/>
                </a:path>
                <a:path w="50800" h="1000760">
                  <a:moveTo>
                    <a:pt x="35560" y="228600"/>
                  </a:moveTo>
                  <a:lnTo>
                    <a:pt x="16510" y="228600"/>
                  </a:lnTo>
                  <a:lnTo>
                    <a:pt x="16510" y="247650"/>
                  </a:lnTo>
                  <a:lnTo>
                    <a:pt x="35560" y="247650"/>
                  </a:lnTo>
                  <a:lnTo>
                    <a:pt x="35560" y="228600"/>
                  </a:lnTo>
                  <a:close/>
                </a:path>
                <a:path w="50800" h="1000760">
                  <a:moveTo>
                    <a:pt x="35560" y="266700"/>
                  </a:moveTo>
                  <a:lnTo>
                    <a:pt x="16510" y="266700"/>
                  </a:lnTo>
                  <a:lnTo>
                    <a:pt x="16382" y="285750"/>
                  </a:lnTo>
                  <a:lnTo>
                    <a:pt x="35432" y="285750"/>
                  </a:lnTo>
                  <a:lnTo>
                    <a:pt x="35560" y="266700"/>
                  </a:lnTo>
                  <a:close/>
                </a:path>
                <a:path w="50800" h="1000760">
                  <a:moveTo>
                    <a:pt x="35432" y="304800"/>
                  </a:moveTo>
                  <a:lnTo>
                    <a:pt x="16382" y="304800"/>
                  </a:lnTo>
                  <a:lnTo>
                    <a:pt x="16382" y="323850"/>
                  </a:lnTo>
                  <a:lnTo>
                    <a:pt x="35432" y="323850"/>
                  </a:lnTo>
                  <a:lnTo>
                    <a:pt x="35432" y="304800"/>
                  </a:lnTo>
                  <a:close/>
                </a:path>
                <a:path w="50800" h="1000760">
                  <a:moveTo>
                    <a:pt x="35432" y="342900"/>
                  </a:moveTo>
                  <a:lnTo>
                    <a:pt x="16382" y="342900"/>
                  </a:lnTo>
                  <a:lnTo>
                    <a:pt x="16382" y="361950"/>
                  </a:lnTo>
                  <a:lnTo>
                    <a:pt x="35432" y="361950"/>
                  </a:lnTo>
                  <a:lnTo>
                    <a:pt x="35432" y="342900"/>
                  </a:lnTo>
                  <a:close/>
                </a:path>
                <a:path w="50800" h="1000760">
                  <a:moveTo>
                    <a:pt x="35432" y="381000"/>
                  </a:moveTo>
                  <a:lnTo>
                    <a:pt x="16382" y="381000"/>
                  </a:lnTo>
                  <a:lnTo>
                    <a:pt x="16382" y="400050"/>
                  </a:lnTo>
                  <a:lnTo>
                    <a:pt x="35432" y="400050"/>
                  </a:lnTo>
                  <a:lnTo>
                    <a:pt x="35432" y="381000"/>
                  </a:lnTo>
                  <a:close/>
                </a:path>
                <a:path w="50800" h="1000760">
                  <a:moveTo>
                    <a:pt x="35432" y="419100"/>
                  </a:moveTo>
                  <a:lnTo>
                    <a:pt x="16382" y="419100"/>
                  </a:lnTo>
                  <a:lnTo>
                    <a:pt x="16382" y="438150"/>
                  </a:lnTo>
                  <a:lnTo>
                    <a:pt x="35432" y="438150"/>
                  </a:lnTo>
                  <a:lnTo>
                    <a:pt x="35432" y="419100"/>
                  </a:lnTo>
                  <a:close/>
                </a:path>
                <a:path w="50800" h="1000760">
                  <a:moveTo>
                    <a:pt x="35305" y="457200"/>
                  </a:moveTo>
                  <a:lnTo>
                    <a:pt x="16255" y="457200"/>
                  </a:lnTo>
                  <a:lnTo>
                    <a:pt x="16255" y="476250"/>
                  </a:lnTo>
                  <a:lnTo>
                    <a:pt x="35305" y="476250"/>
                  </a:lnTo>
                  <a:lnTo>
                    <a:pt x="35305" y="457200"/>
                  </a:lnTo>
                  <a:close/>
                </a:path>
                <a:path w="50800" h="1000760">
                  <a:moveTo>
                    <a:pt x="35305" y="495300"/>
                  </a:moveTo>
                  <a:lnTo>
                    <a:pt x="16255" y="495300"/>
                  </a:lnTo>
                  <a:lnTo>
                    <a:pt x="16255" y="514350"/>
                  </a:lnTo>
                  <a:lnTo>
                    <a:pt x="35305" y="514350"/>
                  </a:lnTo>
                  <a:lnTo>
                    <a:pt x="35305" y="495300"/>
                  </a:lnTo>
                  <a:close/>
                </a:path>
                <a:path w="50800" h="1000760">
                  <a:moveTo>
                    <a:pt x="35305" y="533400"/>
                  </a:moveTo>
                  <a:lnTo>
                    <a:pt x="16255" y="533400"/>
                  </a:lnTo>
                  <a:lnTo>
                    <a:pt x="16255" y="552450"/>
                  </a:lnTo>
                  <a:lnTo>
                    <a:pt x="35305" y="552450"/>
                  </a:lnTo>
                  <a:lnTo>
                    <a:pt x="35305" y="533400"/>
                  </a:lnTo>
                  <a:close/>
                </a:path>
                <a:path w="50800" h="1000760">
                  <a:moveTo>
                    <a:pt x="35305" y="571500"/>
                  </a:moveTo>
                  <a:lnTo>
                    <a:pt x="16255" y="571500"/>
                  </a:lnTo>
                  <a:lnTo>
                    <a:pt x="16255" y="590550"/>
                  </a:lnTo>
                  <a:lnTo>
                    <a:pt x="35305" y="590550"/>
                  </a:lnTo>
                  <a:lnTo>
                    <a:pt x="35305" y="571500"/>
                  </a:lnTo>
                  <a:close/>
                </a:path>
                <a:path w="50800" h="1000760">
                  <a:moveTo>
                    <a:pt x="35178" y="609600"/>
                  </a:moveTo>
                  <a:lnTo>
                    <a:pt x="16128" y="609600"/>
                  </a:lnTo>
                  <a:lnTo>
                    <a:pt x="16128" y="628650"/>
                  </a:lnTo>
                  <a:lnTo>
                    <a:pt x="35178" y="628650"/>
                  </a:lnTo>
                  <a:lnTo>
                    <a:pt x="35178" y="609600"/>
                  </a:lnTo>
                  <a:close/>
                </a:path>
                <a:path w="50800" h="1000760">
                  <a:moveTo>
                    <a:pt x="35178" y="647700"/>
                  </a:moveTo>
                  <a:lnTo>
                    <a:pt x="16128" y="647700"/>
                  </a:lnTo>
                  <a:lnTo>
                    <a:pt x="16128" y="666750"/>
                  </a:lnTo>
                  <a:lnTo>
                    <a:pt x="35178" y="666750"/>
                  </a:lnTo>
                  <a:lnTo>
                    <a:pt x="35178" y="647700"/>
                  </a:lnTo>
                  <a:close/>
                </a:path>
                <a:path w="50800" h="1000760">
                  <a:moveTo>
                    <a:pt x="35178" y="685800"/>
                  </a:moveTo>
                  <a:lnTo>
                    <a:pt x="16128" y="685800"/>
                  </a:lnTo>
                  <a:lnTo>
                    <a:pt x="16128" y="704850"/>
                  </a:lnTo>
                  <a:lnTo>
                    <a:pt x="35178" y="704850"/>
                  </a:lnTo>
                  <a:lnTo>
                    <a:pt x="35178" y="685800"/>
                  </a:lnTo>
                  <a:close/>
                </a:path>
                <a:path w="50800" h="1000760">
                  <a:moveTo>
                    <a:pt x="35178" y="723900"/>
                  </a:moveTo>
                  <a:lnTo>
                    <a:pt x="16128" y="723900"/>
                  </a:lnTo>
                  <a:lnTo>
                    <a:pt x="16128" y="742950"/>
                  </a:lnTo>
                  <a:lnTo>
                    <a:pt x="35178" y="742950"/>
                  </a:lnTo>
                  <a:lnTo>
                    <a:pt x="35178" y="723900"/>
                  </a:lnTo>
                  <a:close/>
                </a:path>
                <a:path w="50800" h="1000760">
                  <a:moveTo>
                    <a:pt x="35051" y="762000"/>
                  </a:moveTo>
                  <a:lnTo>
                    <a:pt x="16001" y="762000"/>
                  </a:lnTo>
                  <a:lnTo>
                    <a:pt x="16001" y="781050"/>
                  </a:lnTo>
                  <a:lnTo>
                    <a:pt x="35051" y="781050"/>
                  </a:lnTo>
                  <a:lnTo>
                    <a:pt x="35051" y="762000"/>
                  </a:lnTo>
                  <a:close/>
                </a:path>
                <a:path w="50800" h="1000760">
                  <a:moveTo>
                    <a:pt x="35051" y="800100"/>
                  </a:moveTo>
                  <a:lnTo>
                    <a:pt x="16001" y="800100"/>
                  </a:lnTo>
                  <a:lnTo>
                    <a:pt x="16001" y="819150"/>
                  </a:lnTo>
                  <a:lnTo>
                    <a:pt x="35051" y="819150"/>
                  </a:lnTo>
                  <a:lnTo>
                    <a:pt x="35051" y="800100"/>
                  </a:lnTo>
                  <a:close/>
                </a:path>
                <a:path w="50800" h="1000760">
                  <a:moveTo>
                    <a:pt x="35051" y="838200"/>
                  </a:moveTo>
                  <a:lnTo>
                    <a:pt x="16001" y="838200"/>
                  </a:lnTo>
                  <a:lnTo>
                    <a:pt x="16001" y="857250"/>
                  </a:lnTo>
                  <a:lnTo>
                    <a:pt x="35051" y="857250"/>
                  </a:lnTo>
                  <a:lnTo>
                    <a:pt x="35051" y="838200"/>
                  </a:lnTo>
                  <a:close/>
                </a:path>
                <a:path w="50800" h="1000760">
                  <a:moveTo>
                    <a:pt x="35051" y="876300"/>
                  </a:moveTo>
                  <a:lnTo>
                    <a:pt x="16001" y="876300"/>
                  </a:lnTo>
                  <a:lnTo>
                    <a:pt x="16001" y="895350"/>
                  </a:lnTo>
                  <a:lnTo>
                    <a:pt x="35051" y="895350"/>
                  </a:lnTo>
                  <a:lnTo>
                    <a:pt x="35051" y="876300"/>
                  </a:lnTo>
                  <a:close/>
                </a:path>
                <a:path w="50800" h="1000760">
                  <a:moveTo>
                    <a:pt x="0" y="924051"/>
                  </a:moveTo>
                  <a:lnTo>
                    <a:pt x="25400" y="1000379"/>
                  </a:lnTo>
                  <a:lnTo>
                    <a:pt x="47709" y="933450"/>
                  </a:lnTo>
                  <a:lnTo>
                    <a:pt x="15875" y="933450"/>
                  </a:lnTo>
                  <a:lnTo>
                    <a:pt x="15937" y="924091"/>
                  </a:lnTo>
                  <a:lnTo>
                    <a:pt x="0" y="924051"/>
                  </a:lnTo>
                  <a:close/>
                </a:path>
                <a:path w="50800" h="1000760">
                  <a:moveTo>
                    <a:pt x="15937" y="924091"/>
                  </a:moveTo>
                  <a:lnTo>
                    <a:pt x="15875" y="933450"/>
                  </a:lnTo>
                  <a:lnTo>
                    <a:pt x="34925" y="933450"/>
                  </a:lnTo>
                  <a:lnTo>
                    <a:pt x="34987" y="924139"/>
                  </a:lnTo>
                  <a:lnTo>
                    <a:pt x="15937" y="924091"/>
                  </a:lnTo>
                  <a:close/>
                </a:path>
                <a:path w="50800" h="1000760">
                  <a:moveTo>
                    <a:pt x="34987" y="924139"/>
                  </a:moveTo>
                  <a:lnTo>
                    <a:pt x="34925" y="933450"/>
                  </a:lnTo>
                  <a:lnTo>
                    <a:pt x="47709" y="933450"/>
                  </a:lnTo>
                  <a:lnTo>
                    <a:pt x="50800" y="924179"/>
                  </a:lnTo>
                  <a:lnTo>
                    <a:pt x="34987" y="924139"/>
                  </a:lnTo>
                  <a:close/>
                </a:path>
                <a:path w="50800" h="1000760">
                  <a:moveTo>
                    <a:pt x="35051" y="914400"/>
                  </a:moveTo>
                  <a:lnTo>
                    <a:pt x="16001" y="914400"/>
                  </a:lnTo>
                  <a:lnTo>
                    <a:pt x="15937" y="924091"/>
                  </a:lnTo>
                  <a:lnTo>
                    <a:pt x="34987" y="924139"/>
                  </a:lnTo>
                  <a:lnTo>
                    <a:pt x="35051" y="9144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295133" y="2479294"/>
            <a:ext cx="10915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1400" spc="3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3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spc="3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400" spc="3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…</a:t>
            </a:r>
            <a:r>
              <a:rPr dirty="0" sz="1400" spc="3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04481" y="2777719"/>
            <a:ext cx="114935" cy="96964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05625" y="4347209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903631" y="3959478"/>
            <a:ext cx="222885" cy="2038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17357" y="3995420"/>
            <a:ext cx="939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C00000"/>
                </a:solidFill>
                <a:latin typeface="Courier New"/>
                <a:cs typeface="Courier New"/>
              </a:rPr>
              <a:t>minimum(i,k)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716011" y="4490339"/>
            <a:ext cx="911860" cy="464184"/>
          </a:xfrm>
          <a:custGeom>
            <a:avLst/>
            <a:gdLst/>
            <a:ahLst/>
            <a:cxnLst/>
            <a:rect l="l" t="t" r="r" b="b"/>
            <a:pathLst>
              <a:path w="911859" h="464185">
                <a:moveTo>
                  <a:pt x="868680" y="208153"/>
                </a:moveTo>
                <a:lnTo>
                  <a:pt x="42672" y="208153"/>
                </a:lnTo>
                <a:lnTo>
                  <a:pt x="26038" y="211498"/>
                </a:lnTo>
                <a:lnTo>
                  <a:pt x="12477" y="220630"/>
                </a:lnTo>
                <a:lnTo>
                  <a:pt x="3345" y="234191"/>
                </a:lnTo>
                <a:lnTo>
                  <a:pt x="0" y="250825"/>
                </a:lnTo>
                <a:lnTo>
                  <a:pt x="0" y="421513"/>
                </a:lnTo>
                <a:lnTo>
                  <a:pt x="3345" y="438146"/>
                </a:lnTo>
                <a:lnTo>
                  <a:pt x="12477" y="451707"/>
                </a:lnTo>
                <a:lnTo>
                  <a:pt x="26038" y="460839"/>
                </a:lnTo>
                <a:lnTo>
                  <a:pt x="42672" y="464185"/>
                </a:lnTo>
                <a:lnTo>
                  <a:pt x="868680" y="464185"/>
                </a:lnTo>
                <a:lnTo>
                  <a:pt x="885313" y="460839"/>
                </a:lnTo>
                <a:lnTo>
                  <a:pt x="898874" y="451707"/>
                </a:lnTo>
                <a:lnTo>
                  <a:pt x="908006" y="438146"/>
                </a:lnTo>
                <a:lnTo>
                  <a:pt x="911352" y="421513"/>
                </a:lnTo>
                <a:lnTo>
                  <a:pt x="911352" y="250825"/>
                </a:lnTo>
                <a:lnTo>
                  <a:pt x="908006" y="234191"/>
                </a:lnTo>
                <a:lnTo>
                  <a:pt x="898874" y="220630"/>
                </a:lnTo>
                <a:lnTo>
                  <a:pt x="885313" y="211498"/>
                </a:lnTo>
                <a:lnTo>
                  <a:pt x="868680" y="208153"/>
                </a:lnTo>
                <a:close/>
              </a:path>
              <a:path w="911859" h="464185">
                <a:moveTo>
                  <a:pt x="637540" y="0"/>
                </a:moveTo>
                <a:lnTo>
                  <a:pt x="531622" y="208153"/>
                </a:lnTo>
                <a:lnTo>
                  <a:pt x="759460" y="208153"/>
                </a:lnTo>
                <a:lnTo>
                  <a:pt x="63754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7816977" y="4723003"/>
            <a:ext cx="711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C00000"/>
                </a:solidFill>
                <a:latin typeface="Courier New"/>
                <a:cs typeface="Courier New"/>
              </a:rPr>
              <a:t>bin2(n,k)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13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999667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795629"/>
            <a:ext cx="33407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3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문장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65427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88340" y="3265678"/>
            <a:ext cx="2261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수행횟수는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9764" y="121107"/>
            <a:ext cx="52844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동적계획</a:t>
            </a:r>
            <a:r>
              <a:rPr dirty="0" sz="3600" spc="-35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알고리즘의</a:t>
            </a:r>
            <a:r>
              <a:rPr dirty="0" sz="3600" spc="-36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분석</a:t>
            </a:r>
            <a:endParaRPr sz="3600"/>
          </a:p>
        </p:txBody>
      </p:sp>
      <p:sp>
        <p:nvSpPr>
          <p:cNvPr id="8" name="object 8" descr=""/>
          <p:cNvSpPr/>
          <p:nvPr/>
        </p:nvSpPr>
        <p:spPr>
          <a:xfrm>
            <a:off x="4712114" y="4096740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5696" y="0"/>
                </a:lnTo>
              </a:path>
            </a:pathLst>
          </a:custGeom>
          <a:ln w="77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015274" y="4090222"/>
            <a:ext cx="14922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6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91944" y="3939287"/>
            <a:ext cx="514286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607185" algn="l"/>
              </a:tabLst>
            </a:pPr>
            <a:r>
              <a:rPr dirty="0" sz="1500" spc="235">
                <a:latin typeface="Symbol"/>
                <a:cs typeface="Symbol"/>
              </a:rPr>
              <a:t>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195" i="1">
                <a:latin typeface="Times New Roman"/>
                <a:cs typeface="Times New Roman"/>
              </a:rPr>
              <a:t>k</a:t>
            </a:r>
            <a:r>
              <a:rPr dirty="0" sz="1500" spc="80" i="1">
                <a:latin typeface="Times New Roman"/>
                <a:cs typeface="Times New Roman"/>
              </a:rPr>
              <a:t> </a:t>
            </a:r>
            <a:r>
              <a:rPr dirty="0" sz="1500" spc="235">
                <a:latin typeface="Symbol"/>
                <a:cs typeface="Symbol"/>
              </a:rPr>
              <a:t>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185">
                <a:latin typeface="Times New Roman"/>
                <a:cs typeface="Times New Roman"/>
              </a:rPr>
              <a:t>(</a:t>
            </a:r>
            <a:r>
              <a:rPr dirty="0" sz="1500" spc="185" i="1">
                <a:latin typeface="Times New Roman"/>
                <a:cs typeface="Times New Roman"/>
              </a:rPr>
              <a:t>k</a:t>
            </a:r>
            <a:r>
              <a:rPr dirty="0" sz="1500" spc="80" i="1">
                <a:latin typeface="Times New Roman"/>
                <a:cs typeface="Times New Roman"/>
              </a:rPr>
              <a:t> </a:t>
            </a:r>
            <a:r>
              <a:rPr dirty="0" sz="1500" spc="185">
                <a:latin typeface="Symbol"/>
                <a:cs typeface="Symbol"/>
              </a:rPr>
              <a:t></a:t>
            </a:r>
            <a:r>
              <a:rPr dirty="0" sz="1500" spc="185">
                <a:latin typeface="Times New Roman"/>
                <a:cs typeface="Times New Roman"/>
              </a:rPr>
              <a:t>1)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185">
                <a:latin typeface="Symbol"/>
                <a:cs typeface="Symbol"/>
              </a:rPr>
              <a:t>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235">
                <a:latin typeface="Symbol"/>
                <a:cs typeface="Symbol"/>
              </a:rPr>
              <a:t>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185">
                <a:latin typeface="Times New Roman"/>
                <a:cs typeface="Times New Roman"/>
              </a:rPr>
              <a:t>(</a:t>
            </a:r>
            <a:r>
              <a:rPr dirty="0" sz="1500" spc="185" i="1">
                <a:latin typeface="Times New Roman"/>
                <a:cs typeface="Times New Roman"/>
              </a:rPr>
              <a:t>k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sz="1500" spc="185">
                <a:latin typeface="Symbol"/>
                <a:cs typeface="Symbol"/>
              </a:rPr>
              <a:t></a:t>
            </a:r>
            <a:r>
              <a:rPr dirty="0" sz="1500" spc="185">
                <a:latin typeface="Times New Roman"/>
                <a:cs typeface="Times New Roman"/>
              </a:rPr>
              <a:t>1)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235">
                <a:latin typeface="Symbol"/>
                <a:cs typeface="Symbol"/>
              </a:rPr>
              <a:t>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baseline="35185" sz="2250" spc="292" i="1">
                <a:latin typeface="Times New Roman"/>
                <a:cs typeface="Times New Roman"/>
              </a:rPr>
              <a:t>k</a:t>
            </a:r>
            <a:r>
              <a:rPr dirty="0" baseline="35185" sz="2250" spc="-322" i="1">
                <a:latin typeface="Times New Roman"/>
                <a:cs typeface="Times New Roman"/>
              </a:rPr>
              <a:t> </a:t>
            </a:r>
            <a:r>
              <a:rPr dirty="0" baseline="35185" sz="2250" spc="284">
                <a:latin typeface="Times New Roman"/>
                <a:cs typeface="Times New Roman"/>
              </a:rPr>
              <a:t>(</a:t>
            </a:r>
            <a:r>
              <a:rPr dirty="0" baseline="35185" sz="2250" spc="284" i="1">
                <a:latin typeface="Times New Roman"/>
                <a:cs typeface="Times New Roman"/>
              </a:rPr>
              <a:t>k</a:t>
            </a:r>
            <a:r>
              <a:rPr dirty="0" baseline="35185" sz="2250" spc="120" i="1">
                <a:latin typeface="Times New Roman"/>
                <a:cs typeface="Times New Roman"/>
              </a:rPr>
              <a:t> </a:t>
            </a:r>
            <a:r>
              <a:rPr dirty="0" baseline="35185" sz="2250" spc="277">
                <a:latin typeface="Symbol"/>
                <a:cs typeface="Symbol"/>
              </a:rPr>
              <a:t></a:t>
            </a:r>
            <a:r>
              <a:rPr dirty="0" baseline="35185" sz="2250" spc="277">
                <a:latin typeface="Times New Roman"/>
                <a:cs typeface="Times New Roman"/>
              </a:rPr>
              <a:t>1)</a:t>
            </a:r>
            <a:r>
              <a:rPr dirty="0" baseline="35185" sz="2250" spc="142">
                <a:latin typeface="Times New Roman"/>
                <a:cs typeface="Times New Roman"/>
              </a:rPr>
              <a:t> </a:t>
            </a:r>
            <a:r>
              <a:rPr dirty="0" sz="1500" spc="235">
                <a:latin typeface="Symbol"/>
                <a:cs typeface="Symbol"/>
              </a:rPr>
              <a:t>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200">
                <a:latin typeface="Times New Roman"/>
                <a:cs typeface="Times New Roman"/>
              </a:rPr>
              <a:t>(</a:t>
            </a:r>
            <a:r>
              <a:rPr dirty="0" sz="1500" spc="200" i="1">
                <a:latin typeface="Times New Roman"/>
                <a:cs typeface="Times New Roman"/>
              </a:rPr>
              <a:t>n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 spc="235">
                <a:latin typeface="Symbol"/>
                <a:cs typeface="Symbol"/>
              </a:rPr>
              <a:t>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195" i="1">
                <a:latin typeface="Times New Roman"/>
                <a:cs typeface="Times New Roman"/>
              </a:rPr>
              <a:t>k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sz="1500" spc="180">
                <a:latin typeface="Symbol"/>
                <a:cs typeface="Symbol"/>
              </a:rPr>
              <a:t></a:t>
            </a:r>
            <a:r>
              <a:rPr dirty="0" sz="1500" spc="180">
                <a:latin typeface="Times New Roman"/>
                <a:cs typeface="Times New Roman"/>
              </a:rPr>
              <a:t>1)(</a:t>
            </a:r>
            <a:r>
              <a:rPr dirty="0" sz="1500" spc="180" i="1">
                <a:latin typeface="Times New Roman"/>
                <a:cs typeface="Times New Roman"/>
              </a:rPr>
              <a:t>k</a:t>
            </a:r>
            <a:r>
              <a:rPr dirty="0" sz="1500" spc="80" i="1">
                <a:latin typeface="Times New Roman"/>
                <a:cs typeface="Times New Roman"/>
              </a:rPr>
              <a:t> </a:t>
            </a:r>
            <a:r>
              <a:rPr dirty="0" sz="1500" spc="160">
                <a:latin typeface="Symbol"/>
                <a:cs typeface="Symbol"/>
              </a:rPr>
              <a:t></a:t>
            </a:r>
            <a:r>
              <a:rPr dirty="0" sz="1500" spc="160">
                <a:latin typeface="Times New Roman"/>
                <a:cs typeface="Times New Roman"/>
              </a:rPr>
              <a:t>1)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47598" y="3788299"/>
            <a:ext cx="436880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400"/>
              </a:lnSpc>
            </a:pPr>
            <a:r>
              <a:rPr dirty="0" sz="1500" spc="520">
                <a:latin typeface="Arial MT"/>
                <a:cs typeface="Arial MT"/>
              </a:rPr>
              <a:t>–</a:t>
            </a:r>
            <a:endParaRPr sz="1500">
              <a:latin typeface="Arial MT"/>
              <a:cs typeface="Arial MT"/>
            </a:endParaRPr>
          </a:p>
          <a:p>
            <a:pPr algn="r">
              <a:lnSpc>
                <a:spcPts val="1710"/>
              </a:lnSpc>
            </a:pPr>
            <a:r>
              <a:rPr dirty="0" sz="1500" spc="385">
                <a:latin typeface="Arial MT"/>
                <a:cs typeface="Arial MT"/>
              </a:rPr>
              <a:t>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64665" y="3993937"/>
            <a:ext cx="247015" cy="193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90"/>
              </a:lnSpc>
            </a:pPr>
            <a:r>
              <a:rPr dirty="0" sz="1500" spc="385">
                <a:latin typeface="Arial MT"/>
                <a:cs typeface="Arial MT"/>
              </a:rPr>
              <a:t>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11374" y="4904950"/>
            <a:ext cx="1708785" cy="0"/>
          </a:xfrm>
          <a:custGeom>
            <a:avLst/>
            <a:gdLst/>
            <a:ahLst/>
            <a:cxnLst/>
            <a:rect l="l" t="t" r="r" b="b"/>
            <a:pathLst>
              <a:path w="1708784" h="0">
                <a:moveTo>
                  <a:pt x="0" y="0"/>
                </a:moveTo>
                <a:lnTo>
                  <a:pt x="1708505" y="0"/>
                </a:lnTo>
              </a:path>
            </a:pathLst>
          </a:custGeom>
          <a:ln w="10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579606" y="4528710"/>
            <a:ext cx="281813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5230" sz="3075">
                <a:latin typeface="Symbol"/>
                <a:cs typeface="Symbol"/>
              </a:rPr>
              <a:t></a:t>
            </a:r>
            <a:r>
              <a:rPr dirty="0" baseline="-35230" sz="3075" spc="-22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(2</a:t>
            </a:r>
            <a:r>
              <a:rPr dirty="0" sz="2050" spc="-50" i="1">
                <a:latin typeface="Times New Roman"/>
                <a:cs typeface="Times New Roman"/>
              </a:rPr>
              <a:t>n</a:t>
            </a:r>
            <a:r>
              <a:rPr dirty="0" sz="2050" spc="-190" i="1">
                <a:latin typeface="Times New Roman"/>
                <a:cs typeface="Times New Roman"/>
              </a:rPr>
              <a:t> </a:t>
            </a:r>
            <a:r>
              <a:rPr dirty="0" sz="2050" spc="-85">
                <a:latin typeface="Symbol"/>
                <a:cs typeface="Symbol"/>
              </a:rPr>
              <a:t></a:t>
            </a:r>
            <a:r>
              <a:rPr dirty="0" sz="2050" spc="-195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k</a:t>
            </a:r>
            <a:r>
              <a:rPr dirty="0" sz="2050" spc="-75" i="1">
                <a:latin typeface="Times New Roman"/>
                <a:cs typeface="Times New Roman"/>
              </a:rPr>
              <a:t> </a:t>
            </a:r>
            <a:r>
              <a:rPr dirty="0" sz="2050" spc="-85">
                <a:latin typeface="Symbol"/>
                <a:cs typeface="Symbol"/>
              </a:rPr>
              <a:t>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2)(</a:t>
            </a:r>
            <a:r>
              <a:rPr dirty="0" sz="2050" spc="-50" i="1">
                <a:latin typeface="Times New Roman"/>
                <a:cs typeface="Times New Roman"/>
              </a:rPr>
              <a:t>k</a:t>
            </a:r>
            <a:r>
              <a:rPr dirty="0" sz="2050" spc="-70" i="1">
                <a:latin typeface="Times New Roman"/>
                <a:cs typeface="Times New Roman"/>
              </a:rPr>
              <a:t> </a:t>
            </a:r>
            <a:r>
              <a:rPr dirty="0" sz="2050" spc="-80">
                <a:latin typeface="Symbol"/>
                <a:cs typeface="Symbol"/>
              </a:rPr>
              <a:t></a:t>
            </a:r>
            <a:r>
              <a:rPr dirty="0" sz="2050" spc="-80">
                <a:latin typeface="Times New Roman"/>
                <a:cs typeface="Times New Roman"/>
              </a:rPr>
              <a:t>1)</a:t>
            </a:r>
            <a:r>
              <a:rPr dirty="0" sz="2050" spc="-130">
                <a:latin typeface="Times New Roman"/>
                <a:cs typeface="Times New Roman"/>
              </a:rPr>
              <a:t> </a:t>
            </a:r>
            <a:r>
              <a:rPr dirty="0" baseline="-35230" sz="3075" spc="-15">
                <a:latin typeface="Symbol"/>
                <a:cs typeface="Symbol"/>
              </a:rPr>
              <a:t></a:t>
            </a:r>
            <a:r>
              <a:rPr dirty="0" baseline="-35230" sz="3075" spc="-15">
                <a:latin typeface="Times New Roman"/>
                <a:cs typeface="Times New Roman"/>
              </a:rPr>
              <a:t>(</a:t>
            </a:r>
            <a:r>
              <a:rPr dirty="0" baseline="-35230" sz="3075" spc="-15" i="1">
                <a:latin typeface="Times New Roman"/>
                <a:cs typeface="Times New Roman"/>
              </a:rPr>
              <a:t>nk</a:t>
            </a:r>
            <a:r>
              <a:rPr dirty="0" baseline="-35230" sz="3075" spc="-15">
                <a:latin typeface="Times New Roman"/>
                <a:cs typeface="Times New Roman"/>
              </a:rPr>
              <a:t>)</a:t>
            </a:r>
            <a:endParaRPr baseline="-35230" sz="3075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95616" y="4900209"/>
            <a:ext cx="14795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5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65150" y="1708150"/>
          <a:ext cx="7209155" cy="999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786130"/>
                <a:gridCol w="643255"/>
                <a:gridCol w="643255"/>
                <a:gridCol w="643255"/>
                <a:gridCol w="557529"/>
                <a:gridCol w="712470"/>
                <a:gridCol w="712470"/>
                <a:gridCol w="712470"/>
                <a:gridCol w="712470"/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25" b="1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600" spc="-50" b="1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93345" marR="86360" indent="730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600" spc="-2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루프의 수행회수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2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2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dirty="0" sz="1600" spc="-2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66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342900" y="4844796"/>
            <a:ext cx="3797935" cy="1632585"/>
          </a:xfrm>
          <a:prstGeom prst="rect">
            <a:avLst/>
          </a:prstGeom>
          <a:solidFill>
            <a:srgbClr val="FFFC8F"/>
          </a:solidFill>
        </p:spPr>
        <p:txBody>
          <a:bodyPr wrap="square" lIns="0" tIns="311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bin2(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B[0..n][0..k];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(i=0;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i++)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(j=0;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00000"/>
                </a:solidFill>
                <a:latin typeface="Courier New"/>
                <a:cs typeface="Courier New"/>
              </a:rPr>
              <a:t>minimum(i,k)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000">
              <a:latin typeface="Courier New"/>
              <a:cs typeface="Courier New"/>
            </a:endParaRPr>
          </a:p>
          <a:p>
            <a:pPr marL="853440" marR="1793239" indent="-304800">
              <a:lnSpc>
                <a:spcPct val="10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(j==0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i)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B[i][j]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1;</a:t>
            </a:r>
            <a:endParaRPr sz="1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0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B[i][j]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B[i-1][j-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1]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B[i-1][j];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0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B[n][k];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836420" y="3922776"/>
            <a:ext cx="288290" cy="372110"/>
          </a:xfrm>
          <a:custGeom>
            <a:avLst/>
            <a:gdLst/>
            <a:ahLst/>
            <a:cxnLst/>
            <a:rect l="l" t="t" r="r" b="b"/>
            <a:pathLst>
              <a:path w="288289" h="372110">
                <a:moveTo>
                  <a:pt x="288036" y="0"/>
                </a:moveTo>
                <a:lnTo>
                  <a:pt x="0" y="0"/>
                </a:lnTo>
                <a:lnTo>
                  <a:pt x="0" y="371856"/>
                </a:lnTo>
                <a:lnTo>
                  <a:pt x="288036" y="371856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70962" y="3929847"/>
            <a:ext cx="1204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500" spc="295">
                <a:latin typeface="Times New Roman"/>
                <a:cs typeface="Times New Roman"/>
              </a:rPr>
              <a:t>1</a:t>
            </a:r>
            <a:r>
              <a:rPr dirty="0" sz="1500" spc="295">
                <a:latin typeface="Symbol"/>
                <a:cs typeface="Symbol"/>
              </a:rPr>
              <a:t>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215">
                <a:latin typeface="Times New Roman"/>
                <a:cs typeface="Times New Roman"/>
              </a:rPr>
              <a:t>2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235">
                <a:latin typeface="Symbol"/>
                <a:cs typeface="Symbol"/>
              </a:rPr>
              <a:t>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215">
                <a:latin typeface="Times New Roman"/>
                <a:cs typeface="Times New Roman"/>
              </a:rPr>
              <a:t>3</a:t>
            </a:r>
            <a:r>
              <a:rPr dirty="0" sz="1500" spc="-150">
                <a:latin typeface="Times New Roman"/>
                <a:cs typeface="Times New Roman"/>
              </a:rPr>
              <a:t> </a:t>
            </a:r>
            <a:r>
              <a:rPr dirty="0" sz="1500" spc="155">
                <a:latin typeface="Symbol"/>
                <a:cs typeface="Symbol"/>
              </a:rPr>
              <a:t></a:t>
            </a:r>
            <a:r>
              <a:rPr dirty="0" baseline="10416" sz="2400" spc="232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endParaRPr baseline="10416" sz="24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57366" y="3742642"/>
            <a:ext cx="1800225" cy="34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baseline="-24074" sz="2250" spc="390">
                <a:latin typeface="Arial MT"/>
                <a:cs typeface="Arial MT"/>
              </a:rPr>
              <a:t>––</a:t>
            </a:r>
            <a:r>
              <a:rPr dirty="0" sz="850" spc="260" i="1">
                <a:latin typeface="Times New Roman"/>
                <a:cs typeface="Times New Roman"/>
              </a:rPr>
              <a:t>n</a:t>
            </a:r>
            <a:r>
              <a:rPr dirty="0" sz="850" spc="260">
                <a:latin typeface="Symbol"/>
                <a:cs typeface="Symbol"/>
              </a:rPr>
              <a:t></a:t>
            </a:r>
            <a:r>
              <a:rPr dirty="0" sz="850" spc="260" i="1">
                <a:latin typeface="Times New Roman"/>
                <a:cs typeface="Times New Roman"/>
              </a:rPr>
              <a:t>k</a:t>
            </a:r>
            <a:r>
              <a:rPr dirty="0" sz="850" spc="-70" i="1">
                <a:latin typeface="Times New Roman"/>
                <a:cs typeface="Times New Roman"/>
              </a:rPr>
              <a:t> </a:t>
            </a:r>
            <a:r>
              <a:rPr dirty="0" sz="850" spc="120">
                <a:latin typeface="Symbol"/>
                <a:cs typeface="Symbol"/>
              </a:rPr>
              <a:t></a:t>
            </a:r>
            <a:r>
              <a:rPr dirty="0" sz="850" spc="120">
                <a:latin typeface="Times New Roman"/>
                <a:cs typeface="Times New Roman"/>
              </a:rPr>
              <a:t>1</a:t>
            </a:r>
            <a:r>
              <a:rPr dirty="0" sz="850" spc="10">
                <a:latin typeface="Times New Roman"/>
                <a:cs typeface="Times New Roman"/>
              </a:rPr>
              <a:t> </a:t>
            </a:r>
            <a:r>
              <a:rPr dirty="0" sz="850" spc="70">
                <a:latin typeface="Times New Roman"/>
                <a:cs typeface="Times New Roman"/>
              </a:rPr>
              <a:t>ti</a:t>
            </a:r>
            <a:r>
              <a:rPr dirty="0" baseline="-24074" sz="2250" spc="104">
                <a:latin typeface="Arial MT"/>
                <a:cs typeface="Arial MT"/>
              </a:rPr>
              <a:t>–</a:t>
            </a:r>
            <a:r>
              <a:rPr dirty="0" sz="850" spc="70">
                <a:latin typeface="Times New Roman"/>
                <a:cs typeface="Times New Roman"/>
              </a:rPr>
              <a:t>mes</a:t>
            </a:r>
            <a:r>
              <a:rPr dirty="0" baseline="-24074" sz="2250" spc="104">
                <a:latin typeface="Arial MT"/>
                <a:cs typeface="Arial MT"/>
              </a:rPr>
              <a:t>––</a:t>
            </a:r>
            <a:endParaRPr baseline="-24074" sz="2250">
              <a:latin typeface="Arial MT"/>
              <a:cs typeface="Arial MT"/>
            </a:endParaRPr>
          </a:p>
          <a:p>
            <a:pPr algn="ctr" marR="64135">
              <a:lnSpc>
                <a:spcPts val="1664"/>
              </a:lnSpc>
            </a:pPr>
            <a:r>
              <a:rPr dirty="0" sz="1600" spc="150">
                <a:solidFill>
                  <a:srgbClr val="3E3D00"/>
                </a:solidFill>
                <a:latin typeface="Malgun Gothic"/>
                <a:cs typeface="Malgun Gothic"/>
              </a:rPr>
              <a:t>...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419855" y="3870959"/>
            <a:ext cx="288290" cy="373380"/>
          </a:xfrm>
          <a:custGeom>
            <a:avLst/>
            <a:gdLst/>
            <a:ahLst/>
            <a:cxnLst/>
            <a:rect l="l" t="t" r="r" b="b"/>
            <a:pathLst>
              <a:path w="288289" h="373379">
                <a:moveTo>
                  <a:pt x="288036" y="0"/>
                </a:moveTo>
                <a:lnTo>
                  <a:pt x="0" y="0"/>
                </a:lnTo>
                <a:lnTo>
                  <a:pt x="0" y="373380"/>
                </a:lnTo>
                <a:lnTo>
                  <a:pt x="288036" y="37338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2339339" y="3611879"/>
            <a:ext cx="2232660" cy="386080"/>
            <a:chOff x="2339339" y="3611879"/>
            <a:chExt cx="2232660" cy="386080"/>
          </a:xfrm>
        </p:grpSpPr>
        <p:sp>
          <p:nvSpPr>
            <p:cNvPr id="23" name="object 23" descr=""/>
            <p:cNvSpPr/>
            <p:nvPr/>
          </p:nvSpPr>
          <p:spPr>
            <a:xfrm>
              <a:off x="2339339" y="3611879"/>
              <a:ext cx="2232660" cy="386080"/>
            </a:xfrm>
            <a:custGeom>
              <a:avLst/>
              <a:gdLst/>
              <a:ahLst/>
              <a:cxnLst/>
              <a:rect l="l" t="t" r="r" b="b"/>
              <a:pathLst>
                <a:path w="2232660" h="386079">
                  <a:moveTo>
                    <a:pt x="223266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2232660" y="385572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633471" y="3651503"/>
              <a:ext cx="1722120" cy="306705"/>
            </a:xfrm>
            <a:custGeom>
              <a:avLst/>
              <a:gdLst/>
              <a:ahLst/>
              <a:cxnLst/>
              <a:rect l="l" t="t" r="r" b="b"/>
              <a:pathLst>
                <a:path w="1722120" h="306704">
                  <a:moveTo>
                    <a:pt x="0" y="306324"/>
                  </a:moveTo>
                  <a:lnTo>
                    <a:pt x="6202" y="257915"/>
                  </a:lnTo>
                  <a:lnTo>
                    <a:pt x="23469" y="215871"/>
                  </a:lnTo>
                  <a:lnTo>
                    <a:pt x="49789" y="182715"/>
                  </a:lnTo>
                  <a:lnTo>
                    <a:pt x="83149" y="160970"/>
                  </a:lnTo>
                  <a:lnTo>
                    <a:pt x="121538" y="153162"/>
                  </a:lnTo>
                  <a:lnTo>
                    <a:pt x="739520" y="153162"/>
                  </a:lnTo>
                  <a:lnTo>
                    <a:pt x="777910" y="145353"/>
                  </a:lnTo>
                  <a:lnTo>
                    <a:pt x="811270" y="123608"/>
                  </a:lnTo>
                  <a:lnTo>
                    <a:pt x="837590" y="90452"/>
                  </a:lnTo>
                  <a:lnTo>
                    <a:pt x="854857" y="48408"/>
                  </a:lnTo>
                  <a:lnTo>
                    <a:pt x="861060" y="0"/>
                  </a:lnTo>
                  <a:lnTo>
                    <a:pt x="867262" y="48408"/>
                  </a:lnTo>
                  <a:lnTo>
                    <a:pt x="884529" y="90452"/>
                  </a:lnTo>
                  <a:lnTo>
                    <a:pt x="910849" y="123608"/>
                  </a:lnTo>
                  <a:lnTo>
                    <a:pt x="944209" y="145353"/>
                  </a:lnTo>
                  <a:lnTo>
                    <a:pt x="982599" y="153162"/>
                  </a:lnTo>
                  <a:lnTo>
                    <a:pt x="1600580" y="153162"/>
                  </a:lnTo>
                  <a:lnTo>
                    <a:pt x="1638970" y="160970"/>
                  </a:lnTo>
                  <a:lnTo>
                    <a:pt x="1672330" y="182715"/>
                  </a:lnTo>
                  <a:lnTo>
                    <a:pt x="1698650" y="215871"/>
                  </a:lnTo>
                  <a:lnTo>
                    <a:pt x="1715917" y="257915"/>
                  </a:lnTo>
                  <a:lnTo>
                    <a:pt x="1722119" y="306324"/>
                  </a:lnTo>
                </a:path>
              </a:pathLst>
            </a:custGeom>
            <a:ln w="63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186429" y="3396183"/>
            <a:ext cx="8705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n-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times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9973" y="2859016"/>
            <a:ext cx="1123187" cy="1495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905" y="863930"/>
            <a:ext cx="2284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동적계획</a:t>
            </a:r>
            <a:r>
              <a:rPr dirty="0" sz="2800" spc="-110"/>
              <a:t> </a:t>
            </a:r>
            <a:r>
              <a:rPr dirty="0" sz="2800" spc="-25"/>
              <a:t>방법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307719" y="1895527"/>
            <a:ext cx="6670040" cy="109347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문제부터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해결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인덱스를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조정하여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중복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회피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해를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모아서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다음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단계의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해결에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388365"/>
            <a:ext cx="2426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그래프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35">
                <a:solidFill>
                  <a:srgbClr val="2A54AA"/>
                </a:solidFill>
              </a:rPr>
              <a:t>용어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5255" rIns="0" bIns="0" rtlCol="0" vert="horz">
            <a:spAutoFit/>
          </a:bodyPr>
          <a:lstStyle/>
          <a:p>
            <a:pPr marL="628650" indent="-313690">
              <a:lnSpc>
                <a:spcPct val="100000"/>
              </a:lnSpc>
              <a:spcBef>
                <a:spcPts val="106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/>
              <a:t>정점</a:t>
            </a:r>
            <a:r>
              <a:rPr dirty="0">
                <a:latin typeface="Times New Roman"/>
                <a:cs typeface="Times New Roman"/>
              </a:rPr>
              <a:t>(vertex,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node),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/>
              <a:t>이음선</a:t>
            </a:r>
            <a:r>
              <a:rPr dirty="0">
                <a:latin typeface="Times New Roman"/>
                <a:cs typeface="Times New Roman"/>
              </a:rPr>
              <a:t>(edge,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arc)</a:t>
            </a:r>
          </a:p>
          <a:p>
            <a:pPr marL="628650" indent="-313690">
              <a:lnSpc>
                <a:spcPct val="100000"/>
              </a:lnSpc>
              <a:spcBef>
                <a:spcPts val="96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/>
              <a:t>방향</a:t>
            </a:r>
            <a:r>
              <a:rPr dirty="0" spc="-215"/>
              <a:t> </a:t>
            </a:r>
            <a:r>
              <a:rPr dirty="0"/>
              <a:t>그래프</a:t>
            </a:r>
            <a:r>
              <a:rPr dirty="0">
                <a:latin typeface="Times New Roman"/>
                <a:cs typeface="Times New Roman"/>
              </a:rPr>
              <a:t>(directed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graph/digraph)</a:t>
            </a:r>
          </a:p>
          <a:p>
            <a:pPr marL="628650" indent="-313690">
              <a:lnSpc>
                <a:spcPct val="100000"/>
              </a:lnSpc>
              <a:spcBef>
                <a:spcPts val="96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/>
              <a:t>가중치</a:t>
            </a:r>
            <a:r>
              <a:rPr dirty="0">
                <a:latin typeface="Times New Roman"/>
                <a:cs typeface="Times New Roman"/>
              </a:rPr>
              <a:t>(weight),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가중치</a:t>
            </a:r>
            <a:r>
              <a:rPr dirty="0" spc="-225"/>
              <a:t> </a:t>
            </a:r>
            <a:r>
              <a:rPr dirty="0"/>
              <a:t>포함</a:t>
            </a:r>
            <a:r>
              <a:rPr dirty="0" spc="-215"/>
              <a:t> </a:t>
            </a:r>
            <a:r>
              <a:rPr dirty="0"/>
              <a:t>그래프</a:t>
            </a:r>
            <a:r>
              <a:rPr dirty="0">
                <a:latin typeface="Times New Roman"/>
                <a:cs typeface="Times New Roman"/>
              </a:rPr>
              <a:t>(weighted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graph)</a:t>
            </a:r>
          </a:p>
          <a:p>
            <a:pPr marL="628650" indent="-313690">
              <a:lnSpc>
                <a:spcPts val="2280"/>
              </a:lnSpc>
              <a:spcBef>
                <a:spcPts val="96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/>
              <a:t>경로</a:t>
            </a:r>
            <a:r>
              <a:rPr dirty="0">
                <a:latin typeface="Times New Roman"/>
                <a:cs typeface="Times New Roman"/>
              </a:rPr>
              <a:t>(path):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각</a:t>
            </a:r>
            <a:r>
              <a:rPr dirty="0" spc="-200"/>
              <a:t> </a:t>
            </a:r>
            <a:r>
              <a:rPr dirty="0"/>
              <a:t>정점에서</a:t>
            </a:r>
            <a:r>
              <a:rPr dirty="0" spc="-229"/>
              <a:t> </a:t>
            </a:r>
            <a:r>
              <a:rPr dirty="0"/>
              <a:t>다음</a:t>
            </a:r>
            <a:r>
              <a:rPr dirty="0" spc="-215"/>
              <a:t> </a:t>
            </a:r>
            <a:r>
              <a:rPr dirty="0"/>
              <a:t>정점을</a:t>
            </a:r>
            <a:r>
              <a:rPr dirty="0" spc="-215"/>
              <a:t> </a:t>
            </a:r>
            <a:r>
              <a:rPr dirty="0"/>
              <a:t>잇는</a:t>
            </a:r>
            <a:r>
              <a:rPr dirty="0" spc="-215"/>
              <a:t> </a:t>
            </a:r>
            <a:r>
              <a:rPr dirty="0"/>
              <a:t>이음선이</a:t>
            </a:r>
            <a:r>
              <a:rPr dirty="0" spc="-225"/>
              <a:t> </a:t>
            </a:r>
            <a:r>
              <a:rPr dirty="0"/>
              <a:t>존재하는</a:t>
            </a:r>
            <a:r>
              <a:rPr dirty="0" spc="-225"/>
              <a:t> </a:t>
            </a:r>
            <a:r>
              <a:rPr dirty="0"/>
              <a:t>일련의</a:t>
            </a:r>
            <a:r>
              <a:rPr dirty="0" spc="-215"/>
              <a:t> </a:t>
            </a:r>
            <a:r>
              <a:rPr dirty="0" spc="-50"/>
              <a:t>정</a:t>
            </a:r>
          </a:p>
          <a:p>
            <a:pPr marL="565150">
              <a:lnSpc>
                <a:spcPts val="2280"/>
              </a:lnSpc>
            </a:pPr>
            <a:r>
              <a:rPr dirty="0" spc="-25"/>
              <a:t>점들</a:t>
            </a:r>
            <a:r>
              <a:rPr dirty="0" spc="-25">
                <a:latin typeface="Times New Roman"/>
                <a:cs typeface="Times New Roman"/>
              </a:rPr>
              <a:t>.</a:t>
            </a:r>
          </a:p>
          <a:p>
            <a:pPr marL="628650" indent="-313690">
              <a:lnSpc>
                <a:spcPct val="100000"/>
              </a:lnSpc>
              <a:spcBef>
                <a:spcPts val="96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/>
              <a:t>단순경로</a:t>
            </a:r>
            <a:r>
              <a:rPr dirty="0">
                <a:latin typeface="Times New Roman"/>
                <a:cs typeface="Times New Roman"/>
              </a:rPr>
              <a:t>(simple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path)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같은</a:t>
            </a:r>
            <a:r>
              <a:rPr dirty="0" spc="-215"/>
              <a:t> </a:t>
            </a:r>
            <a:r>
              <a:rPr dirty="0"/>
              <a:t>정점을</a:t>
            </a:r>
            <a:r>
              <a:rPr dirty="0" spc="-215"/>
              <a:t> </a:t>
            </a:r>
            <a:r>
              <a:rPr dirty="0"/>
              <a:t>두</a:t>
            </a:r>
            <a:r>
              <a:rPr dirty="0" spc="-215"/>
              <a:t> </a:t>
            </a:r>
            <a:r>
              <a:rPr dirty="0"/>
              <a:t>번</a:t>
            </a:r>
            <a:r>
              <a:rPr dirty="0" spc="-200"/>
              <a:t> </a:t>
            </a:r>
            <a:r>
              <a:rPr dirty="0"/>
              <a:t>지나지</a:t>
            </a:r>
            <a:r>
              <a:rPr dirty="0" spc="-225"/>
              <a:t> </a:t>
            </a:r>
            <a:r>
              <a:rPr dirty="0"/>
              <a:t>않는</a:t>
            </a:r>
            <a:r>
              <a:rPr dirty="0" spc="-215"/>
              <a:t> </a:t>
            </a:r>
            <a:r>
              <a:rPr dirty="0" spc="-25"/>
              <a:t>경로</a:t>
            </a:r>
          </a:p>
          <a:p>
            <a:pPr marL="628650" indent="-313690">
              <a:lnSpc>
                <a:spcPct val="100000"/>
              </a:lnSpc>
              <a:spcBef>
                <a:spcPts val="96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/>
              <a:t>순환</a:t>
            </a:r>
            <a:r>
              <a:rPr dirty="0">
                <a:latin typeface="Times New Roman"/>
                <a:cs typeface="Times New Roman"/>
              </a:rPr>
              <a:t>(cycle)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한</a:t>
            </a:r>
            <a:r>
              <a:rPr dirty="0" spc="-210"/>
              <a:t> </a:t>
            </a:r>
            <a:r>
              <a:rPr dirty="0"/>
              <a:t>정점에서</a:t>
            </a:r>
            <a:r>
              <a:rPr dirty="0" spc="-215"/>
              <a:t> </a:t>
            </a:r>
            <a:r>
              <a:rPr dirty="0"/>
              <a:t>다시</a:t>
            </a:r>
            <a:r>
              <a:rPr dirty="0" spc="-210"/>
              <a:t> </a:t>
            </a:r>
            <a:r>
              <a:rPr dirty="0"/>
              <a:t>그</a:t>
            </a:r>
            <a:r>
              <a:rPr dirty="0" spc="-215"/>
              <a:t> </a:t>
            </a:r>
            <a:r>
              <a:rPr dirty="0"/>
              <a:t>정점으로</a:t>
            </a:r>
            <a:r>
              <a:rPr dirty="0" spc="-225"/>
              <a:t> </a:t>
            </a:r>
            <a:r>
              <a:rPr dirty="0"/>
              <a:t>돌아오는</a:t>
            </a:r>
            <a:r>
              <a:rPr dirty="0" spc="-210"/>
              <a:t> </a:t>
            </a:r>
            <a:r>
              <a:rPr dirty="0" spc="-25"/>
              <a:t>경로</a:t>
            </a:r>
          </a:p>
          <a:p>
            <a:pPr marL="628650" indent="-313690">
              <a:lnSpc>
                <a:spcPct val="100000"/>
              </a:lnSpc>
              <a:spcBef>
                <a:spcPts val="96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628650" algn="l"/>
              </a:tabLst>
            </a:pPr>
            <a:r>
              <a:rPr dirty="0" spc="-10"/>
              <a:t>순환</a:t>
            </a:r>
            <a:r>
              <a:rPr dirty="0" spc="-225"/>
              <a:t> </a:t>
            </a:r>
            <a:r>
              <a:rPr dirty="0"/>
              <a:t>그래프</a:t>
            </a:r>
            <a:r>
              <a:rPr dirty="0">
                <a:latin typeface="Times New Roman"/>
                <a:cs typeface="Times New Roman"/>
              </a:rPr>
              <a:t>(cyclic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graph)</a:t>
            </a:r>
            <a:r>
              <a:rPr dirty="0" spc="4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vs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비순환</a:t>
            </a:r>
            <a:r>
              <a:rPr dirty="0" spc="-229"/>
              <a:t> </a:t>
            </a:r>
            <a:r>
              <a:rPr dirty="0"/>
              <a:t>그래프</a:t>
            </a:r>
            <a:r>
              <a:rPr dirty="0">
                <a:latin typeface="Times New Roman"/>
                <a:cs typeface="Times New Roman"/>
              </a:rPr>
              <a:t>(acyclic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graph)</a:t>
            </a:r>
          </a:p>
          <a:p>
            <a:pPr lvl="1" marL="924560" indent="-359410">
              <a:lnSpc>
                <a:spcPct val="100000"/>
              </a:lnSpc>
              <a:spcBef>
                <a:spcPts val="685"/>
              </a:spcBef>
              <a:buClr>
                <a:srgbClr val="FF9933"/>
              </a:buClr>
              <a:buSzPct val="78571"/>
              <a:buFont typeface="Wingdings"/>
              <a:buChar char=""/>
              <a:tabLst>
                <a:tab pos="924560" algn="l"/>
              </a:tabLst>
            </a:pP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cycle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11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endParaRPr sz="1400">
              <a:latin typeface="Malgun Gothic"/>
              <a:cs typeface="Malgun Gothic"/>
            </a:endParaRPr>
          </a:p>
          <a:p>
            <a:pPr marL="565150" marR="121920" indent="-250825">
              <a:lnSpc>
                <a:spcPts val="2160"/>
              </a:lnSpc>
              <a:spcBef>
                <a:spcPts val="1220"/>
              </a:spcBef>
              <a:buFont typeface="Wingdings"/>
              <a:buChar char=""/>
              <a:tabLst>
                <a:tab pos="565150" algn="l"/>
                <a:tab pos="628650" algn="l"/>
              </a:tabLst>
            </a:pPr>
            <a:r>
              <a:rPr dirty="0" sz="160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dirty="0"/>
              <a:t>길이</a:t>
            </a:r>
            <a:r>
              <a:rPr dirty="0">
                <a:latin typeface="Times New Roman"/>
                <a:cs typeface="Times New Roman"/>
              </a:rPr>
              <a:t>(length):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경로상에</a:t>
            </a:r>
            <a:r>
              <a:rPr dirty="0" spc="-229"/>
              <a:t> </a:t>
            </a:r>
            <a:r>
              <a:rPr dirty="0"/>
              <a:t>있는</a:t>
            </a:r>
            <a:r>
              <a:rPr dirty="0" spc="-215"/>
              <a:t> </a:t>
            </a:r>
            <a:r>
              <a:rPr dirty="0"/>
              <a:t>가중치의</a:t>
            </a:r>
            <a:r>
              <a:rPr dirty="0" spc="-225"/>
              <a:t> </a:t>
            </a:r>
            <a:r>
              <a:rPr dirty="0"/>
              <a:t>합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sz="1400"/>
              <a:t>가중치포함그래프</a:t>
            </a:r>
            <a:r>
              <a:rPr dirty="0">
                <a:latin typeface="Times New Roman"/>
                <a:cs typeface="Times New Roman"/>
              </a:rPr>
              <a:t>).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경로상의</a:t>
            </a:r>
            <a:r>
              <a:rPr dirty="0" spc="-225"/>
              <a:t> </a:t>
            </a:r>
            <a:r>
              <a:rPr dirty="0" spc="-25"/>
              <a:t>이음 </a:t>
            </a:r>
            <a:r>
              <a:rPr dirty="0"/>
              <a:t>선의</a:t>
            </a:r>
            <a:r>
              <a:rPr dirty="0" spc="-215"/>
              <a:t> </a:t>
            </a:r>
            <a:r>
              <a:rPr dirty="0"/>
              <a:t>개수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sz="1400"/>
              <a:t>가중치가</a:t>
            </a:r>
            <a:r>
              <a:rPr dirty="0" sz="1400" spc="-180"/>
              <a:t> </a:t>
            </a:r>
            <a:r>
              <a:rPr dirty="0" sz="1400"/>
              <a:t>없는</a:t>
            </a:r>
            <a:r>
              <a:rPr dirty="0" sz="1400" spc="-145"/>
              <a:t> </a:t>
            </a:r>
            <a:r>
              <a:rPr dirty="0" sz="1400" spc="-20"/>
              <a:t>그래프</a:t>
            </a:r>
            <a:r>
              <a:rPr dirty="0" spc="-2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931789" y="1906904"/>
            <a:ext cx="811530" cy="497840"/>
            <a:chOff x="5931789" y="1906904"/>
            <a:chExt cx="811530" cy="497840"/>
          </a:xfrm>
        </p:grpSpPr>
        <p:sp>
          <p:nvSpPr>
            <p:cNvPr id="5" name="object 5" descr=""/>
            <p:cNvSpPr/>
            <p:nvPr/>
          </p:nvSpPr>
          <p:spPr>
            <a:xfrm>
              <a:off x="6084824" y="1941829"/>
              <a:ext cx="504190" cy="106680"/>
            </a:xfrm>
            <a:custGeom>
              <a:avLst/>
              <a:gdLst/>
              <a:ahLst/>
              <a:cxnLst/>
              <a:rect l="l" t="t" r="r" b="b"/>
              <a:pathLst>
                <a:path w="504190" h="106680">
                  <a:moveTo>
                    <a:pt x="489919" y="40132"/>
                  </a:moveTo>
                  <a:lnTo>
                    <a:pt x="487552" y="40132"/>
                  </a:lnTo>
                  <a:lnTo>
                    <a:pt x="488569" y="56007"/>
                  </a:lnTo>
                  <a:lnTo>
                    <a:pt x="459394" y="58028"/>
                  </a:lnTo>
                  <a:lnTo>
                    <a:pt x="410717" y="91186"/>
                  </a:lnTo>
                  <a:lnTo>
                    <a:pt x="407035" y="93599"/>
                  </a:lnTo>
                  <a:lnTo>
                    <a:pt x="406146" y="98552"/>
                  </a:lnTo>
                  <a:lnTo>
                    <a:pt x="408559" y="102108"/>
                  </a:lnTo>
                  <a:lnTo>
                    <a:pt x="410972" y="105791"/>
                  </a:lnTo>
                  <a:lnTo>
                    <a:pt x="415925" y="106680"/>
                  </a:lnTo>
                  <a:lnTo>
                    <a:pt x="419607" y="104267"/>
                  </a:lnTo>
                  <a:lnTo>
                    <a:pt x="503808" y="46990"/>
                  </a:lnTo>
                  <a:lnTo>
                    <a:pt x="489919" y="40132"/>
                  </a:lnTo>
                  <a:close/>
                </a:path>
                <a:path w="504190" h="106680">
                  <a:moveTo>
                    <a:pt x="458118" y="42179"/>
                  </a:moveTo>
                  <a:lnTo>
                    <a:pt x="0" y="74041"/>
                  </a:lnTo>
                  <a:lnTo>
                    <a:pt x="1015" y="89789"/>
                  </a:lnTo>
                  <a:lnTo>
                    <a:pt x="459394" y="58028"/>
                  </a:lnTo>
                  <a:lnTo>
                    <a:pt x="472330" y="49216"/>
                  </a:lnTo>
                  <a:lnTo>
                    <a:pt x="458118" y="42179"/>
                  </a:lnTo>
                  <a:close/>
                </a:path>
                <a:path w="504190" h="106680">
                  <a:moveTo>
                    <a:pt x="472330" y="49216"/>
                  </a:moveTo>
                  <a:lnTo>
                    <a:pt x="459394" y="58028"/>
                  </a:lnTo>
                  <a:lnTo>
                    <a:pt x="488569" y="56007"/>
                  </a:lnTo>
                  <a:lnTo>
                    <a:pt x="488520" y="55245"/>
                  </a:lnTo>
                  <a:lnTo>
                    <a:pt x="484504" y="55245"/>
                  </a:lnTo>
                  <a:lnTo>
                    <a:pt x="472330" y="49216"/>
                  </a:lnTo>
                  <a:close/>
                </a:path>
                <a:path w="504190" h="106680">
                  <a:moveTo>
                    <a:pt x="483616" y="41529"/>
                  </a:moveTo>
                  <a:lnTo>
                    <a:pt x="472330" y="49216"/>
                  </a:lnTo>
                  <a:lnTo>
                    <a:pt x="484504" y="55245"/>
                  </a:lnTo>
                  <a:lnTo>
                    <a:pt x="483616" y="41529"/>
                  </a:lnTo>
                  <a:close/>
                </a:path>
                <a:path w="504190" h="106680">
                  <a:moveTo>
                    <a:pt x="487642" y="41529"/>
                  </a:moveTo>
                  <a:lnTo>
                    <a:pt x="483616" y="41529"/>
                  </a:lnTo>
                  <a:lnTo>
                    <a:pt x="484504" y="55245"/>
                  </a:lnTo>
                  <a:lnTo>
                    <a:pt x="488520" y="55245"/>
                  </a:lnTo>
                  <a:lnTo>
                    <a:pt x="487642" y="41529"/>
                  </a:lnTo>
                  <a:close/>
                </a:path>
                <a:path w="504190" h="106680">
                  <a:moveTo>
                    <a:pt x="487552" y="40132"/>
                  </a:moveTo>
                  <a:lnTo>
                    <a:pt x="458118" y="42179"/>
                  </a:lnTo>
                  <a:lnTo>
                    <a:pt x="472330" y="49216"/>
                  </a:lnTo>
                  <a:lnTo>
                    <a:pt x="483616" y="41529"/>
                  </a:lnTo>
                  <a:lnTo>
                    <a:pt x="487642" y="41529"/>
                  </a:lnTo>
                  <a:lnTo>
                    <a:pt x="487552" y="40132"/>
                  </a:lnTo>
                  <a:close/>
                </a:path>
                <a:path w="504190" h="106680">
                  <a:moveTo>
                    <a:pt x="408559" y="0"/>
                  </a:moveTo>
                  <a:lnTo>
                    <a:pt x="403733" y="1524"/>
                  </a:lnTo>
                  <a:lnTo>
                    <a:pt x="399923" y="9398"/>
                  </a:lnTo>
                  <a:lnTo>
                    <a:pt x="401574" y="14224"/>
                  </a:lnTo>
                  <a:lnTo>
                    <a:pt x="405511" y="16129"/>
                  </a:lnTo>
                  <a:lnTo>
                    <a:pt x="458118" y="42179"/>
                  </a:lnTo>
                  <a:lnTo>
                    <a:pt x="487552" y="40132"/>
                  </a:lnTo>
                  <a:lnTo>
                    <a:pt x="489919" y="40132"/>
                  </a:lnTo>
                  <a:lnTo>
                    <a:pt x="408559" y="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941314" y="195300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9489" y="1906904"/>
              <a:ext cx="163829" cy="1638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206490" y="225018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89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79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89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56376" y="2040635"/>
              <a:ext cx="552450" cy="236854"/>
            </a:xfrm>
            <a:custGeom>
              <a:avLst/>
              <a:gdLst/>
              <a:ahLst/>
              <a:cxnLst/>
              <a:rect l="l" t="t" r="r" b="b"/>
              <a:pathLst>
                <a:path w="552450" h="236855">
                  <a:moveTo>
                    <a:pt x="169672" y="230251"/>
                  </a:moveTo>
                  <a:lnTo>
                    <a:pt x="168465" y="223393"/>
                  </a:lnTo>
                  <a:lnTo>
                    <a:pt x="151384" y="125603"/>
                  </a:lnTo>
                  <a:lnTo>
                    <a:pt x="147193" y="122809"/>
                  </a:lnTo>
                  <a:lnTo>
                    <a:pt x="138557" y="124333"/>
                  </a:lnTo>
                  <a:lnTo>
                    <a:pt x="135763" y="128397"/>
                  </a:lnTo>
                  <a:lnTo>
                    <a:pt x="136398" y="132715"/>
                  </a:lnTo>
                  <a:lnTo>
                    <a:pt x="146570" y="190703"/>
                  </a:lnTo>
                  <a:lnTo>
                    <a:pt x="12192" y="31496"/>
                  </a:lnTo>
                  <a:lnTo>
                    <a:pt x="0" y="41656"/>
                  </a:lnTo>
                  <a:lnTo>
                    <a:pt x="134480" y="200977"/>
                  </a:lnTo>
                  <a:lnTo>
                    <a:pt x="78994" y="181229"/>
                  </a:lnTo>
                  <a:lnTo>
                    <a:pt x="74930" y="179705"/>
                  </a:lnTo>
                  <a:lnTo>
                    <a:pt x="70358" y="181864"/>
                  </a:lnTo>
                  <a:lnTo>
                    <a:pt x="68834" y="186055"/>
                  </a:lnTo>
                  <a:lnTo>
                    <a:pt x="67437" y="190119"/>
                  </a:lnTo>
                  <a:lnTo>
                    <a:pt x="69596" y="194691"/>
                  </a:lnTo>
                  <a:lnTo>
                    <a:pt x="73660" y="196215"/>
                  </a:lnTo>
                  <a:lnTo>
                    <a:pt x="169672" y="230251"/>
                  </a:lnTo>
                  <a:close/>
                </a:path>
                <a:path w="552450" h="236855">
                  <a:moveTo>
                    <a:pt x="552323" y="0"/>
                  </a:moveTo>
                  <a:lnTo>
                    <a:pt x="451739" y="16002"/>
                  </a:lnTo>
                  <a:lnTo>
                    <a:pt x="447421" y="16764"/>
                  </a:lnTo>
                  <a:lnTo>
                    <a:pt x="444500" y="20828"/>
                  </a:lnTo>
                  <a:lnTo>
                    <a:pt x="445135" y="25146"/>
                  </a:lnTo>
                  <a:lnTo>
                    <a:pt x="445897" y="29464"/>
                  </a:lnTo>
                  <a:lnTo>
                    <a:pt x="449948" y="32385"/>
                  </a:lnTo>
                  <a:lnTo>
                    <a:pt x="454279" y="31750"/>
                  </a:lnTo>
                  <a:lnTo>
                    <a:pt x="512292" y="22453"/>
                  </a:lnTo>
                  <a:lnTo>
                    <a:pt x="266192" y="224028"/>
                  </a:lnTo>
                  <a:lnTo>
                    <a:pt x="276352" y="236347"/>
                  </a:lnTo>
                  <a:lnTo>
                    <a:pt x="522427" y="34696"/>
                  </a:lnTo>
                  <a:lnTo>
                    <a:pt x="500380" y="93980"/>
                  </a:lnTo>
                  <a:lnTo>
                    <a:pt x="502412" y="98552"/>
                  </a:lnTo>
                  <a:lnTo>
                    <a:pt x="506603" y="100076"/>
                  </a:lnTo>
                  <a:lnTo>
                    <a:pt x="510667" y="101600"/>
                  </a:lnTo>
                  <a:lnTo>
                    <a:pt x="515239" y="99568"/>
                  </a:lnTo>
                  <a:lnTo>
                    <a:pt x="516763" y="95377"/>
                  </a:lnTo>
                  <a:lnTo>
                    <a:pt x="550900" y="3810"/>
                  </a:lnTo>
                  <a:lnTo>
                    <a:pt x="552323" y="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864" y="883665"/>
            <a:ext cx="5970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가중치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포함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방향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그래프의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50">
                <a:solidFill>
                  <a:srgbClr val="2A54AA"/>
                </a:solidFill>
              </a:rPr>
              <a:t>예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2286000" y="33787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899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799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89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466720" y="3453765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10000" y="23119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991102" y="2386710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10000" y="43693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991102" y="4444060"/>
            <a:ext cx="313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943600" y="23119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124955" y="2373884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943600" y="43693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124955" y="4431919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826893" y="2489453"/>
            <a:ext cx="3536950" cy="2388235"/>
          </a:xfrm>
          <a:custGeom>
            <a:avLst/>
            <a:gdLst/>
            <a:ahLst/>
            <a:cxnLst/>
            <a:rect l="l" t="t" r="r" b="b"/>
            <a:pathLst>
              <a:path w="3536950" h="2388235">
                <a:moveTo>
                  <a:pt x="996061" y="254508"/>
                </a:moveTo>
                <a:lnTo>
                  <a:pt x="911733" y="266573"/>
                </a:lnTo>
                <a:lnTo>
                  <a:pt x="927963" y="290055"/>
                </a:lnTo>
                <a:lnTo>
                  <a:pt x="0" y="932434"/>
                </a:lnTo>
                <a:lnTo>
                  <a:pt x="10922" y="948182"/>
                </a:lnTo>
                <a:lnTo>
                  <a:pt x="938809" y="305727"/>
                </a:lnTo>
                <a:lnTo>
                  <a:pt x="955040" y="329184"/>
                </a:lnTo>
                <a:lnTo>
                  <a:pt x="980503" y="282829"/>
                </a:lnTo>
                <a:lnTo>
                  <a:pt x="996061" y="254508"/>
                </a:lnTo>
                <a:close/>
              </a:path>
              <a:path w="3536950" h="2388235">
                <a:moveTo>
                  <a:pt x="1015111" y="2037334"/>
                </a:moveTo>
                <a:lnTo>
                  <a:pt x="164071" y="1469948"/>
                </a:lnTo>
                <a:lnTo>
                  <a:pt x="168770" y="1462913"/>
                </a:lnTo>
                <a:lnTo>
                  <a:pt x="179959" y="1446149"/>
                </a:lnTo>
                <a:lnTo>
                  <a:pt x="95377" y="1435608"/>
                </a:lnTo>
                <a:lnTo>
                  <a:pt x="137668" y="1509522"/>
                </a:lnTo>
                <a:lnTo>
                  <a:pt x="153454" y="1485849"/>
                </a:lnTo>
                <a:lnTo>
                  <a:pt x="1004443" y="2053082"/>
                </a:lnTo>
                <a:lnTo>
                  <a:pt x="1015111" y="2037334"/>
                </a:lnTo>
                <a:close/>
              </a:path>
              <a:path w="3536950" h="2388235">
                <a:moveTo>
                  <a:pt x="1153922" y="478790"/>
                </a:moveTo>
                <a:lnTo>
                  <a:pt x="1143000" y="463042"/>
                </a:lnTo>
                <a:lnTo>
                  <a:pt x="215099" y="1105509"/>
                </a:lnTo>
                <a:lnTo>
                  <a:pt x="198882" y="1082052"/>
                </a:lnTo>
                <a:lnTo>
                  <a:pt x="157861" y="1156716"/>
                </a:lnTo>
                <a:lnTo>
                  <a:pt x="242189" y="1144651"/>
                </a:lnTo>
                <a:lnTo>
                  <a:pt x="230936" y="1128395"/>
                </a:lnTo>
                <a:lnTo>
                  <a:pt x="225945" y="1121181"/>
                </a:lnTo>
                <a:lnTo>
                  <a:pt x="1153922" y="478790"/>
                </a:lnTo>
                <a:close/>
              </a:path>
              <a:path w="3536950" h="2388235">
                <a:moveTo>
                  <a:pt x="1364869" y="1804416"/>
                </a:moveTo>
                <a:lnTo>
                  <a:pt x="1336294" y="1804416"/>
                </a:lnTo>
                <a:lnTo>
                  <a:pt x="1336294" y="509016"/>
                </a:lnTo>
                <a:lnTo>
                  <a:pt x="1317244" y="509016"/>
                </a:lnTo>
                <a:lnTo>
                  <a:pt x="1317244" y="1804416"/>
                </a:lnTo>
                <a:lnTo>
                  <a:pt x="1288669" y="1804416"/>
                </a:lnTo>
                <a:lnTo>
                  <a:pt x="1326769" y="1880616"/>
                </a:lnTo>
                <a:lnTo>
                  <a:pt x="1358519" y="1817116"/>
                </a:lnTo>
                <a:lnTo>
                  <a:pt x="1364869" y="1804416"/>
                </a:lnTo>
                <a:close/>
              </a:path>
              <a:path w="3536950" h="2388235">
                <a:moveTo>
                  <a:pt x="3129661" y="2340483"/>
                </a:moveTo>
                <a:lnTo>
                  <a:pt x="1745869" y="2340483"/>
                </a:lnTo>
                <a:lnTo>
                  <a:pt x="1745869" y="2311908"/>
                </a:lnTo>
                <a:lnTo>
                  <a:pt x="1669669" y="2350008"/>
                </a:lnTo>
                <a:lnTo>
                  <a:pt x="1745869" y="2388108"/>
                </a:lnTo>
                <a:lnTo>
                  <a:pt x="1745869" y="2359533"/>
                </a:lnTo>
                <a:lnTo>
                  <a:pt x="3129661" y="2359533"/>
                </a:lnTo>
                <a:lnTo>
                  <a:pt x="3129661" y="2340483"/>
                </a:lnTo>
                <a:close/>
              </a:path>
              <a:path w="3536950" h="2388235">
                <a:moveTo>
                  <a:pt x="3129661" y="270891"/>
                </a:moveTo>
                <a:lnTo>
                  <a:pt x="1745869" y="270891"/>
                </a:lnTo>
                <a:lnTo>
                  <a:pt x="1745869" y="242316"/>
                </a:lnTo>
                <a:lnTo>
                  <a:pt x="1669669" y="280416"/>
                </a:lnTo>
                <a:lnTo>
                  <a:pt x="1745869" y="318516"/>
                </a:lnTo>
                <a:lnTo>
                  <a:pt x="1745869" y="289941"/>
                </a:lnTo>
                <a:lnTo>
                  <a:pt x="3129661" y="289941"/>
                </a:lnTo>
                <a:lnTo>
                  <a:pt x="3129661" y="270891"/>
                </a:lnTo>
                <a:close/>
              </a:path>
              <a:path w="3536950" h="2388235">
                <a:moveTo>
                  <a:pt x="3167761" y="38100"/>
                </a:moveTo>
                <a:lnTo>
                  <a:pt x="3148711" y="28575"/>
                </a:lnTo>
                <a:lnTo>
                  <a:pt x="3091561" y="0"/>
                </a:lnTo>
                <a:lnTo>
                  <a:pt x="3091561" y="28575"/>
                </a:lnTo>
                <a:lnTo>
                  <a:pt x="1643761" y="28575"/>
                </a:lnTo>
                <a:lnTo>
                  <a:pt x="1643761" y="47625"/>
                </a:lnTo>
                <a:lnTo>
                  <a:pt x="3091561" y="47625"/>
                </a:lnTo>
                <a:lnTo>
                  <a:pt x="3091561" y="76200"/>
                </a:lnTo>
                <a:lnTo>
                  <a:pt x="3148711" y="47625"/>
                </a:lnTo>
                <a:lnTo>
                  <a:pt x="3167761" y="38100"/>
                </a:lnTo>
                <a:close/>
              </a:path>
              <a:path w="3536950" h="2388235">
                <a:moveTo>
                  <a:pt x="3181477" y="2109216"/>
                </a:moveTo>
                <a:lnTo>
                  <a:pt x="3162427" y="2099691"/>
                </a:lnTo>
                <a:lnTo>
                  <a:pt x="3105277" y="2071116"/>
                </a:lnTo>
                <a:lnTo>
                  <a:pt x="3105277" y="2099691"/>
                </a:lnTo>
                <a:lnTo>
                  <a:pt x="1657477" y="2099691"/>
                </a:lnTo>
                <a:lnTo>
                  <a:pt x="1657477" y="2118741"/>
                </a:lnTo>
                <a:lnTo>
                  <a:pt x="3105277" y="2118741"/>
                </a:lnTo>
                <a:lnTo>
                  <a:pt x="3105277" y="2147316"/>
                </a:lnTo>
                <a:lnTo>
                  <a:pt x="3162427" y="2118741"/>
                </a:lnTo>
                <a:lnTo>
                  <a:pt x="3181477" y="2109216"/>
                </a:lnTo>
                <a:close/>
              </a:path>
              <a:path w="3536950" h="2388235">
                <a:moveTo>
                  <a:pt x="3212211" y="426085"/>
                </a:moveTo>
                <a:lnTo>
                  <a:pt x="3199511" y="411988"/>
                </a:lnTo>
                <a:lnTo>
                  <a:pt x="1579410" y="1884730"/>
                </a:lnTo>
                <a:lnTo>
                  <a:pt x="1560195" y="1863598"/>
                </a:lnTo>
                <a:lnTo>
                  <a:pt x="1529461" y="1943100"/>
                </a:lnTo>
                <a:lnTo>
                  <a:pt x="1611503" y="1919986"/>
                </a:lnTo>
                <a:lnTo>
                  <a:pt x="1600060" y="1907413"/>
                </a:lnTo>
                <a:lnTo>
                  <a:pt x="1592237" y="1898827"/>
                </a:lnTo>
                <a:lnTo>
                  <a:pt x="3212211" y="426085"/>
                </a:lnTo>
                <a:close/>
              </a:path>
              <a:path w="3536950" h="2388235">
                <a:moveTo>
                  <a:pt x="3536569" y="1778508"/>
                </a:moveTo>
                <a:lnTo>
                  <a:pt x="3507994" y="1778508"/>
                </a:lnTo>
                <a:lnTo>
                  <a:pt x="3507994" y="483108"/>
                </a:lnTo>
                <a:lnTo>
                  <a:pt x="3488944" y="483108"/>
                </a:lnTo>
                <a:lnTo>
                  <a:pt x="3488944" y="1778508"/>
                </a:lnTo>
                <a:lnTo>
                  <a:pt x="3460369" y="1778508"/>
                </a:lnTo>
                <a:lnTo>
                  <a:pt x="3498469" y="1854708"/>
                </a:lnTo>
                <a:lnTo>
                  <a:pt x="3530219" y="1791208"/>
                </a:lnTo>
                <a:lnTo>
                  <a:pt x="3536569" y="1778508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044698" y="2762199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25697" y="3308984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40578" y="2191004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34102" y="2737231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88078" y="344855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56428" y="345008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08828" y="426148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73297" y="421025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40855" y="361530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08828" y="4808931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54807" y="5512105"/>
            <a:ext cx="9963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그림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3.2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538721" y="1786889"/>
            <a:ext cx="1106805" cy="607695"/>
          </a:xfrm>
          <a:custGeom>
            <a:avLst/>
            <a:gdLst/>
            <a:ahLst/>
            <a:cxnLst/>
            <a:rect l="l" t="t" r="r" b="b"/>
            <a:pathLst>
              <a:path w="1106804" h="607694">
                <a:moveTo>
                  <a:pt x="463296" y="83312"/>
                </a:moveTo>
                <a:lnTo>
                  <a:pt x="469848" y="50899"/>
                </a:lnTo>
                <a:lnTo>
                  <a:pt x="487711" y="24415"/>
                </a:lnTo>
                <a:lnTo>
                  <a:pt x="514195" y="6552"/>
                </a:lnTo>
                <a:lnTo>
                  <a:pt x="546607" y="0"/>
                </a:lnTo>
                <a:lnTo>
                  <a:pt x="570483" y="0"/>
                </a:lnTo>
                <a:lnTo>
                  <a:pt x="731266" y="0"/>
                </a:lnTo>
                <a:lnTo>
                  <a:pt x="1023111" y="0"/>
                </a:lnTo>
                <a:lnTo>
                  <a:pt x="1055524" y="6552"/>
                </a:lnTo>
                <a:lnTo>
                  <a:pt x="1082008" y="24415"/>
                </a:lnTo>
                <a:lnTo>
                  <a:pt x="1099871" y="50899"/>
                </a:lnTo>
                <a:lnTo>
                  <a:pt x="1106424" y="83312"/>
                </a:lnTo>
                <a:lnTo>
                  <a:pt x="1106424" y="291592"/>
                </a:lnTo>
                <a:lnTo>
                  <a:pt x="1106424" y="416560"/>
                </a:lnTo>
                <a:lnTo>
                  <a:pt x="1099871" y="448972"/>
                </a:lnTo>
                <a:lnTo>
                  <a:pt x="1082008" y="475456"/>
                </a:lnTo>
                <a:lnTo>
                  <a:pt x="1055524" y="493319"/>
                </a:lnTo>
                <a:lnTo>
                  <a:pt x="1023111" y="499872"/>
                </a:lnTo>
                <a:lnTo>
                  <a:pt x="731266" y="499872"/>
                </a:lnTo>
                <a:lnTo>
                  <a:pt x="570483" y="499872"/>
                </a:lnTo>
                <a:lnTo>
                  <a:pt x="546607" y="499872"/>
                </a:lnTo>
                <a:lnTo>
                  <a:pt x="514195" y="493319"/>
                </a:lnTo>
                <a:lnTo>
                  <a:pt x="487711" y="475456"/>
                </a:lnTo>
                <a:lnTo>
                  <a:pt x="469848" y="448972"/>
                </a:lnTo>
                <a:lnTo>
                  <a:pt x="463296" y="416560"/>
                </a:lnTo>
                <a:lnTo>
                  <a:pt x="0" y="607440"/>
                </a:lnTo>
                <a:lnTo>
                  <a:pt x="463296" y="291592"/>
                </a:lnTo>
                <a:lnTo>
                  <a:pt x="463296" y="83312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071741" y="1736496"/>
            <a:ext cx="504825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90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node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329426" y="2786633"/>
            <a:ext cx="1172845" cy="558800"/>
          </a:xfrm>
          <a:custGeom>
            <a:avLst/>
            <a:gdLst/>
            <a:ahLst/>
            <a:cxnLst/>
            <a:rect l="l" t="t" r="r" b="b"/>
            <a:pathLst>
              <a:path w="1172845" h="558800">
                <a:moveTo>
                  <a:pt x="437896" y="83312"/>
                </a:moveTo>
                <a:lnTo>
                  <a:pt x="444448" y="50899"/>
                </a:lnTo>
                <a:lnTo>
                  <a:pt x="462311" y="24415"/>
                </a:lnTo>
                <a:lnTo>
                  <a:pt x="488795" y="6552"/>
                </a:lnTo>
                <a:lnTo>
                  <a:pt x="521207" y="0"/>
                </a:lnTo>
                <a:lnTo>
                  <a:pt x="560324" y="0"/>
                </a:lnTo>
                <a:lnTo>
                  <a:pt x="743966" y="0"/>
                </a:lnTo>
                <a:lnTo>
                  <a:pt x="1089152" y="0"/>
                </a:lnTo>
                <a:lnTo>
                  <a:pt x="1121564" y="6552"/>
                </a:lnTo>
                <a:lnTo>
                  <a:pt x="1148048" y="24415"/>
                </a:lnTo>
                <a:lnTo>
                  <a:pt x="1165911" y="50899"/>
                </a:lnTo>
                <a:lnTo>
                  <a:pt x="1172464" y="83312"/>
                </a:lnTo>
                <a:lnTo>
                  <a:pt x="1172464" y="291591"/>
                </a:lnTo>
                <a:lnTo>
                  <a:pt x="1172464" y="416560"/>
                </a:lnTo>
                <a:lnTo>
                  <a:pt x="1165911" y="448972"/>
                </a:lnTo>
                <a:lnTo>
                  <a:pt x="1148048" y="475456"/>
                </a:lnTo>
                <a:lnTo>
                  <a:pt x="1121564" y="493319"/>
                </a:lnTo>
                <a:lnTo>
                  <a:pt x="1089152" y="499871"/>
                </a:lnTo>
                <a:lnTo>
                  <a:pt x="743966" y="499871"/>
                </a:lnTo>
                <a:lnTo>
                  <a:pt x="560324" y="499871"/>
                </a:lnTo>
                <a:lnTo>
                  <a:pt x="521207" y="499871"/>
                </a:lnTo>
                <a:lnTo>
                  <a:pt x="488795" y="493319"/>
                </a:lnTo>
                <a:lnTo>
                  <a:pt x="462311" y="475456"/>
                </a:lnTo>
                <a:lnTo>
                  <a:pt x="444448" y="448972"/>
                </a:lnTo>
                <a:lnTo>
                  <a:pt x="437896" y="416560"/>
                </a:lnTo>
                <a:lnTo>
                  <a:pt x="0" y="558800"/>
                </a:lnTo>
                <a:lnTo>
                  <a:pt x="437896" y="291591"/>
                </a:lnTo>
                <a:lnTo>
                  <a:pt x="437896" y="83312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818503" y="2736875"/>
            <a:ext cx="63373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spc="25">
                <a:solidFill>
                  <a:srgbClr val="3E3D00"/>
                </a:solidFill>
                <a:latin typeface="Malgun Gothic"/>
                <a:cs typeface="Malgun Gothic"/>
              </a:rPr>
              <a:t>arc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215133" y="4431157"/>
            <a:ext cx="1049020" cy="641985"/>
          </a:xfrm>
          <a:custGeom>
            <a:avLst/>
            <a:gdLst/>
            <a:ahLst/>
            <a:cxnLst/>
            <a:rect l="l" t="t" r="r" b="b"/>
            <a:pathLst>
              <a:path w="1049020" h="641985">
                <a:moveTo>
                  <a:pt x="0" y="224917"/>
                </a:moveTo>
                <a:lnTo>
                  <a:pt x="6552" y="192504"/>
                </a:lnTo>
                <a:lnTo>
                  <a:pt x="24415" y="166020"/>
                </a:lnTo>
                <a:lnTo>
                  <a:pt x="50899" y="148157"/>
                </a:lnTo>
                <a:lnTo>
                  <a:pt x="83312" y="141605"/>
                </a:lnTo>
                <a:lnTo>
                  <a:pt x="458724" y="141605"/>
                </a:lnTo>
                <a:lnTo>
                  <a:pt x="655320" y="141605"/>
                </a:lnTo>
                <a:lnTo>
                  <a:pt x="703072" y="141605"/>
                </a:lnTo>
                <a:lnTo>
                  <a:pt x="735484" y="148157"/>
                </a:lnTo>
                <a:lnTo>
                  <a:pt x="761968" y="166020"/>
                </a:lnTo>
                <a:lnTo>
                  <a:pt x="779831" y="192504"/>
                </a:lnTo>
                <a:lnTo>
                  <a:pt x="786384" y="224917"/>
                </a:lnTo>
                <a:lnTo>
                  <a:pt x="1048512" y="0"/>
                </a:lnTo>
                <a:lnTo>
                  <a:pt x="786384" y="349885"/>
                </a:lnTo>
                <a:lnTo>
                  <a:pt x="786384" y="558165"/>
                </a:lnTo>
                <a:lnTo>
                  <a:pt x="779831" y="590577"/>
                </a:lnTo>
                <a:lnTo>
                  <a:pt x="761968" y="617061"/>
                </a:lnTo>
                <a:lnTo>
                  <a:pt x="735484" y="634924"/>
                </a:lnTo>
                <a:lnTo>
                  <a:pt x="703072" y="641477"/>
                </a:lnTo>
                <a:lnTo>
                  <a:pt x="655320" y="641477"/>
                </a:lnTo>
                <a:lnTo>
                  <a:pt x="458724" y="641477"/>
                </a:lnTo>
                <a:lnTo>
                  <a:pt x="83312" y="641477"/>
                </a:lnTo>
                <a:lnTo>
                  <a:pt x="50899" y="634924"/>
                </a:lnTo>
                <a:lnTo>
                  <a:pt x="24415" y="617061"/>
                </a:lnTo>
                <a:lnTo>
                  <a:pt x="6552" y="590577"/>
                </a:lnTo>
                <a:lnTo>
                  <a:pt x="0" y="558165"/>
                </a:lnTo>
                <a:lnTo>
                  <a:pt x="0" y="349885"/>
                </a:lnTo>
                <a:lnTo>
                  <a:pt x="0" y="224917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286126" y="4523384"/>
            <a:ext cx="643255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weight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-812"/>
            <a:ext cx="6088380" cy="11188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5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최단경로</a:t>
            </a:r>
            <a:r>
              <a:rPr dirty="0" sz="3600" spc="-34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문제</a:t>
            </a:r>
            <a:endParaRPr sz="3600"/>
          </a:p>
          <a:p>
            <a:pPr algn="ctr">
              <a:lnSpc>
                <a:spcPts val="4305"/>
              </a:lnSpc>
            </a:pPr>
            <a:r>
              <a:rPr dirty="0" sz="3600" spc="-20">
                <a:solidFill>
                  <a:srgbClr val="2A54AA"/>
                </a:solidFill>
                <a:latin typeface="Times New Roman"/>
                <a:cs typeface="Times New Roman"/>
              </a:rPr>
              <a:t>(all-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pairs</a:t>
            </a:r>
            <a:r>
              <a:rPr dirty="0" sz="3600" spc="-4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shortest</a:t>
            </a:r>
            <a:r>
              <a:rPr dirty="0" sz="3600" spc="-5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paths</a:t>
            </a:r>
            <a:r>
              <a:rPr dirty="0" sz="3600" spc="-5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problem)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90192"/>
            <a:ext cx="121513" cy="1307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426512"/>
            <a:ext cx="121513" cy="1307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158032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979212"/>
            <a:ext cx="121513" cy="13075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254061" y="5234749"/>
            <a:ext cx="200025" cy="1157605"/>
            <a:chOff x="1254061" y="5234749"/>
            <a:chExt cx="200025" cy="115760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061" y="5544121"/>
              <a:ext cx="200025" cy="18326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258824" y="5239511"/>
              <a:ext cx="190500" cy="175260"/>
            </a:xfrm>
            <a:custGeom>
              <a:avLst/>
              <a:gdLst/>
              <a:ahLst/>
              <a:cxnLst/>
              <a:rect l="l" t="t" r="r" b="b"/>
              <a:pathLst>
                <a:path w="190500" h="175260">
                  <a:moveTo>
                    <a:pt x="0" y="87629"/>
                  </a:moveTo>
                  <a:lnTo>
                    <a:pt x="7489" y="53524"/>
                  </a:lnTo>
                  <a:lnTo>
                    <a:pt x="27908" y="25669"/>
                  </a:lnTo>
                  <a:lnTo>
                    <a:pt x="58185" y="6887"/>
                  </a:lnTo>
                  <a:lnTo>
                    <a:pt x="95250" y="0"/>
                  </a:lnTo>
                  <a:lnTo>
                    <a:pt x="132314" y="6887"/>
                  </a:lnTo>
                  <a:lnTo>
                    <a:pt x="162591" y="25669"/>
                  </a:lnTo>
                  <a:lnTo>
                    <a:pt x="183010" y="53524"/>
                  </a:lnTo>
                  <a:lnTo>
                    <a:pt x="190500" y="87629"/>
                  </a:lnTo>
                  <a:lnTo>
                    <a:pt x="183010" y="121735"/>
                  </a:lnTo>
                  <a:lnTo>
                    <a:pt x="162591" y="149590"/>
                  </a:lnTo>
                  <a:lnTo>
                    <a:pt x="132314" y="168372"/>
                  </a:lnTo>
                  <a:lnTo>
                    <a:pt x="95250" y="175259"/>
                  </a:lnTo>
                  <a:lnTo>
                    <a:pt x="58185" y="168372"/>
                  </a:lnTo>
                  <a:lnTo>
                    <a:pt x="27908" y="149590"/>
                  </a:lnTo>
                  <a:lnTo>
                    <a:pt x="7489" y="121735"/>
                  </a:lnTo>
                  <a:lnTo>
                    <a:pt x="0" y="8762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061" y="6207061"/>
              <a:ext cx="200025" cy="18478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310132" y="619942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901" y="5531929"/>
            <a:ext cx="200025" cy="18630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901" y="5230177"/>
            <a:ext cx="200025" cy="18478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74040" y="1246377"/>
            <a:ext cx="8285480" cy="446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105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보기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도시에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도시에서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도시로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갈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짧은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길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방향성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찾기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최적화문제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(optimization</a:t>
            </a:r>
            <a:r>
              <a:rPr dirty="0" u="sng" sz="2000" spc="-1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problem)</a:t>
            </a:r>
            <a:endParaRPr sz="2000">
              <a:latin typeface="Times New Roman"/>
              <a:cs typeface="Times New Roman"/>
            </a:endParaRPr>
          </a:p>
          <a:p>
            <a:pPr algn="just" marL="412115" marR="5080" indent="-285750">
              <a:lnSpc>
                <a:spcPct val="112500"/>
              </a:lnSpc>
              <a:spcBef>
                <a:spcPts val="25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대하여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많은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가운데에 	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pti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solut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on)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10">
                <a:solidFill>
                  <a:srgbClr val="3E3D00"/>
                </a:solidFill>
                <a:latin typeface="Malgun Gothic"/>
                <a:cs typeface="Malgun Gothic"/>
              </a:rPr>
              <a:t>찾아🅓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최적화문제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pti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z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ion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최적화문제에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속한다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665"/>
              </a:spcBef>
              <a:tabLst>
                <a:tab pos="2136140" algn="l"/>
              </a:tabLst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baseline="2777" sz="1500" spc="-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2777"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0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tabLst>
                <a:tab pos="2136140" algn="l"/>
              </a:tabLst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baseline="5555" sz="1500" spc="-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5555" sz="1500">
              <a:latin typeface="Times New Roman"/>
              <a:cs typeface="Times New Roman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901" y="6217729"/>
            <a:ext cx="200025" cy="18478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697860" y="621070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311973" y="5319140"/>
            <a:ext cx="1470025" cy="1069975"/>
            <a:chOff x="1311973" y="5319140"/>
            <a:chExt cx="1470025" cy="1069975"/>
          </a:xfrm>
        </p:grpSpPr>
        <p:sp>
          <p:nvSpPr>
            <p:cNvPr id="18" name="object 18" descr=""/>
            <p:cNvSpPr/>
            <p:nvPr/>
          </p:nvSpPr>
          <p:spPr>
            <a:xfrm>
              <a:off x="1421130" y="5328665"/>
              <a:ext cx="1082040" cy="1018540"/>
            </a:xfrm>
            <a:custGeom>
              <a:avLst/>
              <a:gdLst/>
              <a:ahLst/>
              <a:cxnLst/>
              <a:rect l="l" t="t" r="r" b="b"/>
              <a:pathLst>
                <a:path w="1082039" h="1018539">
                  <a:moveTo>
                    <a:pt x="28956" y="0"/>
                  </a:moveTo>
                  <a:lnTo>
                    <a:pt x="122554" y="87249"/>
                  </a:lnTo>
                </a:path>
                <a:path w="1082039" h="1018539">
                  <a:moveTo>
                    <a:pt x="123443" y="86868"/>
                  </a:moveTo>
                  <a:lnTo>
                    <a:pt x="434594" y="236093"/>
                  </a:lnTo>
                </a:path>
                <a:path w="1082039" h="1018539">
                  <a:moveTo>
                    <a:pt x="434339" y="240792"/>
                  </a:moveTo>
                  <a:lnTo>
                    <a:pt x="434339" y="410654"/>
                  </a:lnTo>
                </a:path>
                <a:path w="1082039" h="1018539">
                  <a:moveTo>
                    <a:pt x="434339" y="416242"/>
                  </a:moveTo>
                  <a:lnTo>
                    <a:pt x="542289" y="411480"/>
                  </a:lnTo>
                </a:path>
                <a:path w="1082039" h="1018539">
                  <a:moveTo>
                    <a:pt x="542544" y="415607"/>
                  </a:moveTo>
                  <a:lnTo>
                    <a:pt x="937894" y="236220"/>
                  </a:lnTo>
                </a:path>
                <a:path w="1082039" h="1018539">
                  <a:moveTo>
                    <a:pt x="0" y="60960"/>
                  </a:moveTo>
                  <a:lnTo>
                    <a:pt x="277749" y="414972"/>
                  </a:lnTo>
                </a:path>
                <a:path w="1082039" h="1018539">
                  <a:moveTo>
                    <a:pt x="278892" y="416052"/>
                  </a:moveTo>
                  <a:lnTo>
                    <a:pt x="434467" y="785939"/>
                  </a:lnTo>
                </a:path>
                <a:path w="1082039" h="1018539">
                  <a:moveTo>
                    <a:pt x="487680" y="847344"/>
                  </a:moveTo>
                  <a:lnTo>
                    <a:pt x="865505" y="934656"/>
                  </a:lnTo>
                </a:path>
                <a:path w="1082039" h="1018539">
                  <a:moveTo>
                    <a:pt x="865632" y="934212"/>
                  </a:moveTo>
                  <a:lnTo>
                    <a:pt x="1081532" y="101834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55596" y="5560313"/>
              <a:ext cx="292100" cy="122555"/>
            </a:xfrm>
            <a:custGeom>
              <a:avLst/>
              <a:gdLst/>
              <a:ahLst/>
              <a:cxnLst/>
              <a:rect l="l" t="t" r="r" b="b"/>
              <a:pathLst>
                <a:path w="292100" h="122554">
                  <a:moveTo>
                    <a:pt x="237169" y="89928"/>
                  </a:moveTo>
                  <a:lnTo>
                    <a:pt x="180594" y="103466"/>
                  </a:lnTo>
                  <a:lnTo>
                    <a:pt x="177419" y="108597"/>
                  </a:lnTo>
                  <a:lnTo>
                    <a:pt x="178562" y="113715"/>
                  </a:lnTo>
                  <a:lnTo>
                    <a:pt x="179831" y="118833"/>
                  </a:lnTo>
                  <a:lnTo>
                    <a:pt x="184912" y="121996"/>
                  </a:lnTo>
                  <a:lnTo>
                    <a:pt x="276468" y="100114"/>
                  </a:lnTo>
                  <a:lnTo>
                    <a:pt x="270891" y="100114"/>
                  </a:lnTo>
                  <a:lnTo>
                    <a:pt x="237169" y="89928"/>
                  </a:lnTo>
                  <a:close/>
                </a:path>
                <a:path w="292100" h="122554">
                  <a:moveTo>
                    <a:pt x="255575" y="85523"/>
                  </a:moveTo>
                  <a:lnTo>
                    <a:pt x="237169" y="89928"/>
                  </a:lnTo>
                  <a:lnTo>
                    <a:pt x="270891" y="100114"/>
                  </a:lnTo>
                  <a:lnTo>
                    <a:pt x="271696" y="97485"/>
                  </a:lnTo>
                  <a:lnTo>
                    <a:pt x="266700" y="97485"/>
                  </a:lnTo>
                  <a:lnTo>
                    <a:pt x="255575" y="85523"/>
                  </a:lnTo>
                  <a:close/>
                </a:path>
                <a:path w="292100" h="122554">
                  <a:moveTo>
                    <a:pt x="210947" y="15875"/>
                  </a:moveTo>
                  <a:lnTo>
                    <a:pt x="207137" y="19431"/>
                  </a:lnTo>
                  <a:lnTo>
                    <a:pt x="203200" y="22987"/>
                  </a:lnTo>
                  <a:lnTo>
                    <a:pt x="203073" y="29044"/>
                  </a:lnTo>
                  <a:lnTo>
                    <a:pt x="242684" y="71662"/>
                  </a:lnTo>
                  <a:lnTo>
                    <a:pt x="276479" y="81876"/>
                  </a:lnTo>
                  <a:lnTo>
                    <a:pt x="270891" y="100114"/>
                  </a:lnTo>
                  <a:lnTo>
                    <a:pt x="276468" y="100114"/>
                  </a:lnTo>
                  <a:lnTo>
                    <a:pt x="291719" y="96469"/>
                  </a:lnTo>
                  <a:lnTo>
                    <a:pt x="220599" y="19939"/>
                  </a:lnTo>
                  <a:lnTo>
                    <a:pt x="216916" y="16129"/>
                  </a:lnTo>
                  <a:lnTo>
                    <a:pt x="210947" y="15875"/>
                  </a:lnTo>
                  <a:close/>
                </a:path>
                <a:path w="292100" h="122554">
                  <a:moveTo>
                    <a:pt x="271399" y="81737"/>
                  </a:moveTo>
                  <a:lnTo>
                    <a:pt x="255575" y="85523"/>
                  </a:lnTo>
                  <a:lnTo>
                    <a:pt x="266700" y="97485"/>
                  </a:lnTo>
                  <a:lnTo>
                    <a:pt x="271399" y="81737"/>
                  </a:lnTo>
                  <a:close/>
                </a:path>
                <a:path w="292100" h="122554">
                  <a:moveTo>
                    <a:pt x="276016" y="81737"/>
                  </a:moveTo>
                  <a:lnTo>
                    <a:pt x="271399" y="81737"/>
                  </a:lnTo>
                  <a:lnTo>
                    <a:pt x="266700" y="97485"/>
                  </a:lnTo>
                  <a:lnTo>
                    <a:pt x="271696" y="97485"/>
                  </a:lnTo>
                  <a:lnTo>
                    <a:pt x="276479" y="81876"/>
                  </a:lnTo>
                  <a:lnTo>
                    <a:pt x="276016" y="81737"/>
                  </a:lnTo>
                  <a:close/>
                </a:path>
                <a:path w="292100" h="122554">
                  <a:moveTo>
                    <a:pt x="5587" y="0"/>
                  </a:moveTo>
                  <a:lnTo>
                    <a:pt x="0" y="18288"/>
                  </a:lnTo>
                  <a:lnTo>
                    <a:pt x="237169" y="89928"/>
                  </a:lnTo>
                  <a:lnTo>
                    <a:pt x="255575" y="85523"/>
                  </a:lnTo>
                  <a:lnTo>
                    <a:pt x="242684" y="71662"/>
                  </a:lnTo>
                  <a:lnTo>
                    <a:pt x="5587" y="0"/>
                  </a:lnTo>
                  <a:close/>
                </a:path>
                <a:path w="292100" h="122554">
                  <a:moveTo>
                    <a:pt x="242684" y="71662"/>
                  </a:moveTo>
                  <a:lnTo>
                    <a:pt x="255575" y="85523"/>
                  </a:lnTo>
                  <a:lnTo>
                    <a:pt x="271399" y="81737"/>
                  </a:lnTo>
                  <a:lnTo>
                    <a:pt x="276016" y="81737"/>
                  </a:lnTo>
                  <a:lnTo>
                    <a:pt x="242684" y="7166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0883" y="6281229"/>
              <a:ext cx="146812" cy="10728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855469" y="6113525"/>
              <a:ext cx="53975" cy="62230"/>
            </a:xfrm>
            <a:custGeom>
              <a:avLst/>
              <a:gdLst/>
              <a:ahLst/>
              <a:cxnLst/>
              <a:rect l="l" t="t" r="r" b="b"/>
              <a:pathLst>
                <a:path w="53975" h="62229">
                  <a:moveTo>
                    <a:pt x="0" y="0"/>
                  </a:moveTo>
                  <a:lnTo>
                    <a:pt x="53975" y="61912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3497" y="5752909"/>
              <a:ext cx="79628" cy="9639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497" y="5923597"/>
              <a:ext cx="79628" cy="9791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1973" y="6077521"/>
              <a:ext cx="81152" cy="9791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0337" y="5736145"/>
              <a:ext cx="81152" cy="9639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00337" y="5905309"/>
              <a:ext cx="81152" cy="9639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98813" y="6059233"/>
              <a:ext cx="82676" cy="9639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415796" y="5463031"/>
              <a:ext cx="547370" cy="554355"/>
            </a:xfrm>
            <a:custGeom>
              <a:avLst/>
              <a:gdLst/>
              <a:ahLst/>
              <a:cxnLst/>
              <a:rect l="l" t="t" r="r" b="b"/>
              <a:pathLst>
                <a:path w="547369" h="554354">
                  <a:moveTo>
                    <a:pt x="546735" y="553808"/>
                  </a:moveTo>
                  <a:lnTo>
                    <a:pt x="545452" y="551180"/>
                  </a:lnTo>
                  <a:lnTo>
                    <a:pt x="498856" y="454990"/>
                  </a:lnTo>
                  <a:lnTo>
                    <a:pt x="493141" y="453021"/>
                  </a:lnTo>
                  <a:lnTo>
                    <a:pt x="488442" y="455307"/>
                  </a:lnTo>
                  <a:lnTo>
                    <a:pt x="483616" y="457606"/>
                  </a:lnTo>
                  <a:lnTo>
                    <a:pt x="481711" y="463308"/>
                  </a:lnTo>
                  <a:lnTo>
                    <a:pt x="507123" y="515759"/>
                  </a:lnTo>
                  <a:lnTo>
                    <a:pt x="10668" y="182333"/>
                  </a:lnTo>
                  <a:lnTo>
                    <a:pt x="0" y="198158"/>
                  </a:lnTo>
                  <a:lnTo>
                    <a:pt x="496392" y="531545"/>
                  </a:lnTo>
                  <a:lnTo>
                    <a:pt x="438277" y="527850"/>
                  </a:lnTo>
                  <a:lnTo>
                    <a:pt x="433832" y="531837"/>
                  </a:lnTo>
                  <a:lnTo>
                    <a:pt x="433451" y="537083"/>
                  </a:lnTo>
                  <a:lnTo>
                    <a:pt x="433197" y="542328"/>
                  </a:lnTo>
                  <a:lnTo>
                    <a:pt x="437134" y="546862"/>
                  </a:lnTo>
                  <a:lnTo>
                    <a:pt x="546735" y="553808"/>
                  </a:lnTo>
                  <a:close/>
                </a:path>
                <a:path w="547369" h="554354">
                  <a:moveTo>
                    <a:pt x="547116" y="27178"/>
                  </a:moveTo>
                  <a:lnTo>
                    <a:pt x="531710" y="23241"/>
                  </a:lnTo>
                  <a:lnTo>
                    <a:pt x="440690" y="0"/>
                  </a:lnTo>
                  <a:lnTo>
                    <a:pt x="435483" y="3048"/>
                  </a:lnTo>
                  <a:lnTo>
                    <a:pt x="432943" y="13208"/>
                  </a:lnTo>
                  <a:lnTo>
                    <a:pt x="435991" y="18415"/>
                  </a:lnTo>
                  <a:lnTo>
                    <a:pt x="492556" y="32854"/>
                  </a:lnTo>
                  <a:lnTo>
                    <a:pt x="31623" y="164071"/>
                  </a:lnTo>
                  <a:lnTo>
                    <a:pt x="34328" y="173380"/>
                  </a:lnTo>
                  <a:lnTo>
                    <a:pt x="30607" y="182270"/>
                  </a:lnTo>
                  <a:lnTo>
                    <a:pt x="439547" y="353466"/>
                  </a:lnTo>
                  <a:lnTo>
                    <a:pt x="381762" y="361099"/>
                  </a:lnTo>
                  <a:lnTo>
                    <a:pt x="378079" y="365887"/>
                  </a:lnTo>
                  <a:lnTo>
                    <a:pt x="378841" y="371106"/>
                  </a:lnTo>
                  <a:lnTo>
                    <a:pt x="379476" y="376326"/>
                  </a:lnTo>
                  <a:lnTo>
                    <a:pt x="384302" y="379984"/>
                  </a:lnTo>
                  <a:lnTo>
                    <a:pt x="481901" y="367068"/>
                  </a:lnTo>
                  <a:lnTo>
                    <a:pt x="493141" y="365582"/>
                  </a:lnTo>
                  <a:lnTo>
                    <a:pt x="426974" y="277914"/>
                  </a:lnTo>
                  <a:lnTo>
                    <a:pt x="421005" y="277075"/>
                  </a:lnTo>
                  <a:lnTo>
                    <a:pt x="412623" y="283413"/>
                  </a:lnTo>
                  <a:lnTo>
                    <a:pt x="411734" y="289394"/>
                  </a:lnTo>
                  <a:lnTo>
                    <a:pt x="446900" y="335940"/>
                  </a:lnTo>
                  <a:lnTo>
                    <a:pt x="62699" y="175056"/>
                  </a:lnTo>
                  <a:lnTo>
                    <a:pt x="497674" y="51168"/>
                  </a:lnTo>
                  <a:lnTo>
                    <a:pt x="460883" y="89408"/>
                  </a:lnTo>
                  <a:lnTo>
                    <a:pt x="457327" y="93218"/>
                  </a:lnTo>
                  <a:lnTo>
                    <a:pt x="457454" y="99187"/>
                  </a:lnTo>
                  <a:lnTo>
                    <a:pt x="464947" y="106426"/>
                  </a:lnTo>
                  <a:lnTo>
                    <a:pt x="471043" y="106299"/>
                  </a:lnTo>
                  <a:lnTo>
                    <a:pt x="474726" y="102616"/>
                  </a:lnTo>
                  <a:lnTo>
                    <a:pt x="547116" y="27178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4752" y="6143980"/>
              <a:ext cx="233934" cy="16347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449197" y="6264655"/>
              <a:ext cx="328295" cy="110489"/>
            </a:xfrm>
            <a:custGeom>
              <a:avLst/>
              <a:gdLst/>
              <a:ahLst/>
              <a:cxnLst/>
              <a:rect l="l" t="t" r="r" b="b"/>
              <a:pathLst>
                <a:path w="328294" h="110489">
                  <a:moveTo>
                    <a:pt x="273200" y="68150"/>
                  </a:moveTo>
                  <a:lnTo>
                    <a:pt x="220472" y="93002"/>
                  </a:lnTo>
                  <a:lnTo>
                    <a:pt x="218440" y="98679"/>
                  </a:lnTo>
                  <a:lnTo>
                    <a:pt x="223011" y="108204"/>
                  </a:lnTo>
                  <a:lnTo>
                    <a:pt x="228600" y="110236"/>
                  </a:lnTo>
                  <a:lnTo>
                    <a:pt x="311291" y="71221"/>
                  </a:lnTo>
                  <a:lnTo>
                    <a:pt x="308355" y="71221"/>
                  </a:lnTo>
                  <a:lnTo>
                    <a:pt x="273200" y="68150"/>
                  </a:lnTo>
                  <a:close/>
                </a:path>
                <a:path w="328294" h="110489">
                  <a:moveTo>
                    <a:pt x="290312" y="60071"/>
                  </a:moveTo>
                  <a:lnTo>
                    <a:pt x="273200" y="68150"/>
                  </a:lnTo>
                  <a:lnTo>
                    <a:pt x="308355" y="71221"/>
                  </a:lnTo>
                  <a:lnTo>
                    <a:pt x="308505" y="69507"/>
                  </a:lnTo>
                  <a:lnTo>
                    <a:pt x="303657" y="69507"/>
                  </a:lnTo>
                  <a:lnTo>
                    <a:pt x="290312" y="60071"/>
                  </a:lnTo>
                  <a:close/>
                </a:path>
                <a:path w="328294" h="110489">
                  <a:moveTo>
                    <a:pt x="238252" y="0"/>
                  </a:moveTo>
                  <a:lnTo>
                    <a:pt x="232283" y="1016"/>
                  </a:lnTo>
                  <a:lnTo>
                    <a:pt x="229361" y="5321"/>
                  </a:lnTo>
                  <a:lnTo>
                    <a:pt x="226314" y="9613"/>
                  </a:lnTo>
                  <a:lnTo>
                    <a:pt x="227329" y="15557"/>
                  </a:lnTo>
                  <a:lnTo>
                    <a:pt x="274890" y="49167"/>
                  </a:lnTo>
                  <a:lnTo>
                    <a:pt x="310007" y="52235"/>
                  </a:lnTo>
                  <a:lnTo>
                    <a:pt x="308355" y="71221"/>
                  </a:lnTo>
                  <a:lnTo>
                    <a:pt x="311291" y="71221"/>
                  </a:lnTo>
                  <a:lnTo>
                    <a:pt x="327914" y="63373"/>
                  </a:lnTo>
                  <a:lnTo>
                    <a:pt x="238252" y="0"/>
                  </a:lnTo>
                  <a:close/>
                </a:path>
                <a:path w="328294" h="110489">
                  <a:moveTo>
                    <a:pt x="305053" y="53111"/>
                  </a:moveTo>
                  <a:lnTo>
                    <a:pt x="290312" y="60071"/>
                  </a:lnTo>
                  <a:lnTo>
                    <a:pt x="303657" y="69507"/>
                  </a:lnTo>
                  <a:lnTo>
                    <a:pt x="305053" y="53111"/>
                  </a:lnTo>
                  <a:close/>
                </a:path>
                <a:path w="328294" h="110489">
                  <a:moveTo>
                    <a:pt x="309930" y="53111"/>
                  </a:moveTo>
                  <a:lnTo>
                    <a:pt x="305053" y="53111"/>
                  </a:lnTo>
                  <a:lnTo>
                    <a:pt x="303657" y="69507"/>
                  </a:lnTo>
                  <a:lnTo>
                    <a:pt x="308505" y="69507"/>
                  </a:lnTo>
                  <a:lnTo>
                    <a:pt x="309930" y="53111"/>
                  </a:lnTo>
                  <a:close/>
                </a:path>
                <a:path w="328294" h="110489">
                  <a:moveTo>
                    <a:pt x="1778" y="25311"/>
                  </a:moveTo>
                  <a:lnTo>
                    <a:pt x="0" y="44284"/>
                  </a:lnTo>
                  <a:lnTo>
                    <a:pt x="273200" y="68150"/>
                  </a:lnTo>
                  <a:lnTo>
                    <a:pt x="290312" y="60071"/>
                  </a:lnTo>
                  <a:lnTo>
                    <a:pt x="274890" y="49167"/>
                  </a:lnTo>
                  <a:lnTo>
                    <a:pt x="1778" y="25311"/>
                  </a:lnTo>
                  <a:close/>
                </a:path>
                <a:path w="328294" h="110489">
                  <a:moveTo>
                    <a:pt x="274890" y="49167"/>
                  </a:moveTo>
                  <a:lnTo>
                    <a:pt x="290312" y="60071"/>
                  </a:lnTo>
                  <a:lnTo>
                    <a:pt x="305053" y="53111"/>
                  </a:lnTo>
                  <a:lnTo>
                    <a:pt x="309930" y="53111"/>
                  </a:lnTo>
                  <a:lnTo>
                    <a:pt x="310007" y="52235"/>
                  </a:lnTo>
                  <a:lnTo>
                    <a:pt x="274890" y="4916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054912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48640" y="881227"/>
            <a:ext cx="8390890" cy="54546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무작정</a:t>
            </a:r>
            <a:r>
              <a:rPr dirty="0" u="sng" sz="2000" spc="-18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알고리즘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(brute-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force 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algorithm)</a:t>
            </a:r>
            <a:endParaRPr sz="2000">
              <a:latin typeface="Times New Roman"/>
              <a:cs typeface="Times New Roman"/>
            </a:endParaRPr>
          </a:p>
          <a:p>
            <a:pPr marL="38100" marR="278130" indent="38100">
              <a:lnSpc>
                <a:spcPts val="2160"/>
              </a:lnSpc>
              <a:spcBef>
                <a:spcPts val="5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baseline="-21367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경로들의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그들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최소길이의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찾는다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dirty="0" u="sng" sz="2000" spc="-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분석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38784" marR="56515" indent="-287020">
              <a:lnSpc>
                <a:spcPct val="129400"/>
              </a:lnSpc>
              <a:spcBef>
                <a:spcPts val="140"/>
              </a:spcBef>
              <a:buFont typeface="Wingdings"/>
              <a:buChar char=""/>
              <a:tabLst>
                <a:tab pos="438784" algn="l"/>
                <a:tab pos="495300" algn="l"/>
              </a:tabLst>
            </a:pPr>
            <a:r>
              <a:rPr dirty="0" sz="1450">
                <a:solidFill>
                  <a:srgbClr val="FF9933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주어진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그래프는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가지고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있고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정점들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사이에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이음선이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존재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한다고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437515" marR="224154" indent="-285750">
              <a:lnSpc>
                <a:spcPct val="129500"/>
              </a:lnSpc>
              <a:spcBef>
                <a:spcPts val="445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38784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경로들을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경로들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30">
                <a:solidFill>
                  <a:srgbClr val="3E3D00"/>
                </a:solidFill>
                <a:latin typeface="Malgun Gothic"/>
                <a:cs typeface="Malgun Gothic"/>
              </a:rPr>
              <a:t>나머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 	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한번씩은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꼭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거쳐서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중간에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들도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 	포함되어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경로들의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수만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우선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보자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38784" marR="121285" indent="-287020">
              <a:lnSpc>
                <a:spcPct val="129500"/>
              </a:lnSpc>
              <a:spcBef>
                <a:spcPts val="44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38784" algn="l"/>
              </a:tabLst>
            </a:pP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출발하여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처음에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도착할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중에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하나를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선택하면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다음에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도착할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이렇게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계속하여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-2)(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3)…1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(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2)!.</a:t>
            </a:r>
            <a:endParaRPr sz="18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108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38784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외에도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중간에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3,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4, ..,1,0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사용하는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145">
                <a:solidFill>
                  <a:srgbClr val="3E3D00"/>
                </a:solidFill>
                <a:latin typeface="Malgun Gothic"/>
                <a:cs typeface="Malgun Gothic"/>
              </a:rPr>
              <a:t>확인해🅓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함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107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38784" algn="l"/>
              </a:tabLst>
            </a:pP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-2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중간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사용하는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경로의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보아도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지수보다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훨씬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크므로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endParaRPr sz="1800">
              <a:latin typeface="Malgun Gothic"/>
              <a:cs typeface="Malgun Gothic"/>
            </a:endParaRPr>
          </a:p>
          <a:p>
            <a:pPr marL="438784">
              <a:lnSpc>
                <a:spcPct val="100000"/>
              </a:lnSpc>
              <a:spcBef>
                <a:spcPts val="635"/>
              </a:spcBef>
            </a:pP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절대적으로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비효율적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9997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326" y="226821"/>
            <a:ext cx="73755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2A54AA"/>
                </a:solidFill>
              </a:rPr>
              <a:t>최단경로찾기</a:t>
            </a:r>
            <a:r>
              <a:rPr dirty="0" sz="4200">
                <a:solidFill>
                  <a:srgbClr val="2A54AA"/>
                </a:solidFill>
                <a:latin typeface="Times New Roman"/>
                <a:cs typeface="Times New Roman"/>
              </a:rPr>
              <a:t>:</a:t>
            </a:r>
            <a:r>
              <a:rPr dirty="0" sz="4200" spc="-1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2A54AA"/>
                </a:solidFill>
              </a:rPr>
              <a:t>무작정</a:t>
            </a:r>
            <a:r>
              <a:rPr dirty="0" sz="4200" spc="-420">
                <a:solidFill>
                  <a:srgbClr val="2A54AA"/>
                </a:solidFill>
              </a:rPr>
              <a:t> </a:t>
            </a:r>
            <a:r>
              <a:rPr dirty="0" sz="4200" spc="-20">
                <a:solidFill>
                  <a:srgbClr val="2A54AA"/>
                </a:solidFill>
              </a:rPr>
              <a:t>알고리즘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817" y="1959673"/>
            <a:ext cx="5619369" cy="192335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73047" y="2483611"/>
            <a:ext cx="268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70427" y="2500071"/>
            <a:ext cx="15481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7540" algn="l"/>
              </a:tabLst>
            </a:pPr>
            <a:r>
              <a:rPr dirty="0" baseline="1388" sz="3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1388" sz="3000" spc="-2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" sz="3000" spc="-37">
                <a:solidFill>
                  <a:srgbClr val="3E3D00"/>
                </a:solidFill>
                <a:latin typeface="Times New Roman"/>
                <a:cs typeface="Times New Roman"/>
              </a:rPr>
              <a:t>–{</a:t>
            </a:r>
            <a:r>
              <a:rPr dirty="0" baseline="1388" sz="3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baseline="2314" sz="36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7361" sz="24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17361" sz="2400" spc="284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2314" sz="36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baseline="2314" sz="3600" spc="23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baseline="-20833" sz="2400" spc="47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2314" sz="3600" spc="-7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baseline="2314" sz="3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1817" y="700308"/>
            <a:ext cx="6386195" cy="85725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…,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When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-2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nodes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used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shortest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path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from</a:t>
            </a:r>
            <a:r>
              <a:rPr dirty="0" sz="2000" spc="-10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7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23633" y="2520188"/>
            <a:ext cx="268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9117" y="3976877"/>
            <a:ext cx="644080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268605">
              <a:lnSpc>
                <a:spcPct val="100000"/>
              </a:lnSpc>
              <a:spcBef>
                <a:spcPts val="100"/>
              </a:spcBef>
              <a:buAutoNum type="arabicParenR" startAt="2"/>
              <a:tabLst>
                <a:tab pos="34798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When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-3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nodes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used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shortest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path from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buClr>
                <a:srgbClr val="3E3D00"/>
              </a:buClr>
              <a:buFont typeface="Times New Roman"/>
              <a:buAutoNum type="arabicParenR" startAt="2"/>
            </a:pPr>
            <a:endParaRPr sz="2000">
              <a:latin typeface="Times New Roman"/>
              <a:cs typeface="Times New Roman"/>
            </a:endParaRPr>
          </a:p>
          <a:p>
            <a:pPr marL="319405" indent="-268605">
              <a:lnSpc>
                <a:spcPct val="100000"/>
              </a:lnSpc>
              <a:buAutoNum type="arabicParenR" startAt="2"/>
              <a:tabLst>
                <a:tab pos="31940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When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-4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nodes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used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shortest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path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from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921" y="5295709"/>
            <a:ext cx="81153" cy="8267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445" y="5487733"/>
            <a:ext cx="81153" cy="8115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777" y="5653849"/>
            <a:ext cx="81153" cy="79628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161289"/>
            <a:ext cx="298577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Dynamic</a:t>
            </a:r>
            <a:r>
              <a:rPr dirty="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Programming</a:t>
            </a:r>
            <a:r>
              <a:rPr dirty="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pc="-25">
                <a:solidFill>
                  <a:srgbClr val="3E3D00"/>
                </a:solidFill>
              </a:rPr>
              <a:t>어원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4644" y="683209"/>
            <a:ext cx="407225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4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Richard</a:t>
            </a:r>
            <a:r>
              <a:rPr dirty="0" sz="14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Bellman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(RAND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corporation)</a:t>
            </a:r>
            <a:r>
              <a:rPr dirty="0" sz="14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1950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4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만듬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8540" y="1288541"/>
            <a:ext cx="6692900" cy="2728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원래의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방법은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multistage</a:t>
            </a:r>
            <a:r>
              <a:rPr dirty="0" sz="1400" spc="-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decision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processes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단어를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정부기관의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관료에게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그럴듯하게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보이게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하기</a:t>
            </a:r>
            <a:r>
              <a:rPr dirty="0" sz="14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위해</a:t>
            </a:r>
            <a:endParaRPr sz="14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Dynamic: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multistage,</a:t>
            </a:r>
            <a:r>
              <a:rPr dirty="0" sz="14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time-varying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664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Programming:</a:t>
            </a:r>
            <a:r>
              <a:rPr dirty="0" sz="14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훈련과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병참지원을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military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schedule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구하는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방법을</a:t>
            </a:r>
            <a:r>
              <a:rPr dirty="0" sz="14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이라고</a:t>
            </a:r>
            <a:r>
              <a:rPr dirty="0" sz="14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하였음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4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linear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programming(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선형계획법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),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nonlinear(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비선형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programming,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Mathematical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20"/>
              </a:spcBef>
            </a:pP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mathematical</a:t>
            </a: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programming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산업경영공학과의</a:t>
            </a:r>
            <a:r>
              <a:rPr dirty="0" sz="14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핵심적인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204">
                <a:solidFill>
                  <a:srgbClr val="3E3D00"/>
                </a:solidFill>
                <a:latin typeface="Malgun Gothic"/>
                <a:cs typeface="Malgun Gothic"/>
              </a:rPr>
              <a:t>분🅓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7064" y="88392"/>
            <a:ext cx="2577084" cy="202412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028433" y="2162936"/>
            <a:ext cx="2125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RAND: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공공정책연구소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916235" y="4280534"/>
            <a:ext cx="4196715" cy="2212340"/>
            <a:chOff x="3916235" y="4280534"/>
            <a:chExt cx="4196715" cy="22123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823" y="4290059"/>
              <a:ext cx="4020915" cy="219303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20997" y="4285297"/>
              <a:ext cx="4187190" cy="2202815"/>
            </a:xfrm>
            <a:custGeom>
              <a:avLst/>
              <a:gdLst/>
              <a:ahLst/>
              <a:cxnLst/>
              <a:rect l="l" t="t" r="r" b="b"/>
              <a:pathLst>
                <a:path w="4187190" h="2202815">
                  <a:moveTo>
                    <a:pt x="0" y="2202561"/>
                  </a:moveTo>
                  <a:lnTo>
                    <a:pt x="4186809" y="2202561"/>
                  </a:lnTo>
                  <a:lnTo>
                    <a:pt x="4186809" y="0"/>
                  </a:lnTo>
                  <a:lnTo>
                    <a:pt x="0" y="0"/>
                  </a:lnTo>
                  <a:lnTo>
                    <a:pt x="0" y="22025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007" y="4679120"/>
            <a:ext cx="2748280" cy="307928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977" y="683767"/>
            <a:ext cx="6465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동적계획식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설계전략</a:t>
            </a:r>
            <a:r>
              <a:rPr dirty="0" sz="3600" spc="-37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-</a:t>
            </a:r>
            <a:r>
              <a:rPr dirty="0" sz="3600" spc="-1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자료구조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228392"/>
            <a:ext cx="121513" cy="1307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057192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4040" y="3914013"/>
            <a:ext cx="40995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48640" y="4645228"/>
            <a:ext cx="826643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정점들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만을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이용해서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이들을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65">
                <a:solidFill>
                  <a:srgbClr val="3E3D00"/>
                </a:solidFill>
                <a:latin typeface="Malgun Gothic"/>
                <a:cs typeface="Malgun Gothic"/>
              </a:rPr>
              <a:t>이용해🅓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일부만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이용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길이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55294" y="3193114"/>
            <a:ext cx="795020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8505" algn="l"/>
              </a:tabLst>
            </a:pPr>
            <a:r>
              <a:rPr dirty="0" sz="1150" spc="-50" i="1">
                <a:latin typeface="Times New Roman"/>
                <a:cs typeface="Times New Roman"/>
              </a:rPr>
              <a:t>i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sz="1150" spc="-50" i="1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1340" y="2084958"/>
            <a:ext cx="7393940" cy="894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인접행렬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(adjacency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matrix)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식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  <a:spcBef>
                <a:spcPts val="2090"/>
              </a:spcBef>
              <a:tabLst>
                <a:tab pos="3394075" algn="l"/>
              </a:tabLst>
            </a:pPr>
            <a:r>
              <a:rPr dirty="0" sz="1950" spc="80">
                <a:latin typeface="Symbol"/>
                <a:cs typeface="Symbol"/>
              </a:rPr>
              <a:t></a:t>
            </a:r>
            <a:r>
              <a:rPr dirty="0" sz="1950" spc="80">
                <a:latin typeface="Malgun Gothic"/>
                <a:cs typeface="Malgun Gothic"/>
              </a:rPr>
              <a:t>이음선의가중치</a:t>
            </a:r>
            <a:r>
              <a:rPr dirty="0" sz="1950" spc="80">
                <a:latin typeface="Times New Roman"/>
                <a:cs typeface="Times New Roman"/>
              </a:rPr>
              <a:t>,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180" i="1">
                <a:latin typeface="Times New Roman"/>
                <a:cs typeface="Times New Roman"/>
              </a:rPr>
              <a:t>v</a:t>
            </a:r>
            <a:r>
              <a:rPr dirty="0" baseline="-21739" sz="1725" spc="270" i="1">
                <a:latin typeface="Times New Roman"/>
                <a:cs typeface="Times New Roman"/>
              </a:rPr>
              <a:t>i</a:t>
            </a:r>
            <a:r>
              <a:rPr dirty="0" sz="1950" spc="180">
                <a:latin typeface="Malgun Gothic"/>
                <a:cs typeface="Malgun Gothic"/>
              </a:rPr>
              <a:t>에서</a:t>
            </a:r>
            <a:r>
              <a:rPr dirty="0" sz="1950" spc="180" i="1">
                <a:latin typeface="Times New Roman"/>
                <a:cs typeface="Times New Roman"/>
              </a:rPr>
              <a:t>v</a:t>
            </a:r>
            <a:r>
              <a:rPr dirty="0" baseline="-21739" sz="1725" spc="270" i="1">
                <a:latin typeface="Times New Roman"/>
                <a:cs typeface="Times New Roman"/>
              </a:rPr>
              <a:t>j</a:t>
            </a:r>
            <a:r>
              <a:rPr dirty="0" sz="1950" spc="180">
                <a:latin typeface="Malgun Gothic"/>
                <a:cs typeface="Malgun Gothic"/>
              </a:rPr>
              <a:t>로가는이음선이있는경우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34627" y="2950998"/>
            <a:ext cx="5184775" cy="77660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1219200" algn="l"/>
              </a:tabLst>
            </a:pPr>
            <a:r>
              <a:rPr dirty="0" sz="1950" spc="45">
                <a:latin typeface="Symbol"/>
                <a:cs typeface="Symbol"/>
              </a:rPr>
              <a:t></a:t>
            </a:r>
            <a:r>
              <a:rPr dirty="0" sz="1950" spc="45">
                <a:latin typeface="Times New Roman"/>
                <a:cs typeface="Times New Roman"/>
              </a:rPr>
              <a:t>,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65" i="1">
                <a:latin typeface="Times New Roman"/>
                <a:cs typeface="Times New Roman"/>
              </a:rPr>
              <a:t>v</a:t>
            </a:r>
            <a:r>
              <a:rPr dirty="0" sz="1950" spc="-215" i="1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Malgun Gothic"/>
                <a:cs typeface="Malgun Gothic"/>
              </a:rPr>
              <a:t>에서</a:t>
            </a:r>
            <a:r>
              <a:rPr dirty="0" sz="1950" spc="125" i="1">
                <a:latin typeface="Times New Roman"/>
                <a:cs typeface="Times New Roman"/>
              </a:rPr>
              <a:t>v</a:t>
            </a:r>
            <a:r>
              <a:rPr dirty="0" sz="1950" spc="190" i="1">
                <a:latin typeface="Times New Roman"/>
                <a:cs typeface="Times New Roman"/>
              </a:rPr>
              <a:t> </a:t>
            </a:r>
            <a:r>
              <a:rPr dirty="0" sz="1950" spc="220">
                <a:latin typeface="Malgun Gothic"/>
                <a:cs typeface="Malgun Gothic"/>
              </a:rPr>
              <a:t>로가는이음선이없는경우</a:t>
            </a:r>
            <a:endParaRPr sz="1950">
              <a:latin typeface="Malgun Gothic"/>
              <a:cs typeface="Malgun Gothic"/>
            </a:endParaRPr>
          </a:p>
          <a:p>
            <a:pPr marL="43815">
              <a:lnSpc>
                <a:spcPct val="100000"/>
              </a:lnSpc>
              <a:spcBef>
                <a:spcPts val="620"/>
              </a:spcBef>
              <a:tabLst>
                <a:tab pos="2515235" algn="l"/>
              </a:tabLst>
            </a:pPr>
            <a:r>
              <a:rPr dirty="0" sz="1950" spc="-25">
                <a:latin typeface="Times New Roman"/>
                <a:cs typeface="Times New Roman"/>
              </a:rPr>
              <a:t>0,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i="1">
                <a:latin typeface="Times New Roman"/>
                <a:cs typeface="Times New Roman"/>
              </a:rPr>
              <a:t>i</a:t>
            </a:r>
            <a:r>
              <a:rPr dirty="0" sz="1950" spc="40" i="1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Symbol"/>
                <a:cs typeface="Symbol"/>
              </a:rPr>
              <a:t></a:t>
            </a:r>
            <a:r>
              <a:rPr dirty="0" sz="1950" spc="395">
                <a:latin typeface="Times New Roman"/>
                <a:cs typeface="Times New Roman"/>
              </a:rPr>
              <a:t> </a:t>
            </a:r>
            <a:r>
              <a:rPr dirty="0" sz="1950" spc="100" i="1">
                <a:latin typeface="Times New Roman"/>
                <a:cs typeface="Times New Roman"/>
              </a:rPr>
              <a:t>j</a:t>
            </a:r>
            <a:r>
              <a:rPr dirty="0" sz="1950" spc="100">
                <a:latin typeface="Malgun Gothic"/>
                <a:cs typeface="Malgun Gothic"/>
              </a:rPr>
              <a:t>인</a:t>
            </a:r>
            <a:r>
              <a:rPr dirty="0" sz="1950" spc="-110">
                <a:latin typeface="Malgun Gothic"/>
                <a:cs typeface="Malgun Gothic"/>
              </a:rPr>
              <a:t> </a:t>
            </a:r>
            <a:r>
              <a:rPr dirty="0" sz="1950" spc="160">
                <a:latin typeface="Malgun Gothic"/>
                <a:cs typeface="Malgun Gothic"/>
              </a:rPr>
              <a:t>경우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85257" y="3308692"/>
            <a:ext cx="15811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25">
                <a:latin typeface="Symbol"/>
                <a:cs typeface="Symbol"/>
              </a:rPr>
              <a:t>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85257" y="3484838"/>
            <a:ext cx="15811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25">
                <a:latin typeface="Symbol"/>
                <a:cs typeface="Symbol"/>
              </a:rPr>
              <a:t>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85257" y="3068952"/>
            <a:ext cx="15811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25">
                <a:latin typeface="Symbol"/>
                <a:cs typeface="Symbol"/>
              </a:rPr>
              <a:t>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9489" y="3026055"/>
            <a:ext cx="135953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88085" algn="l"/>
              </a:tabLst>
            </a:pPr>
            <a:r>
              <a:rPr dirty="0" sz="1950" spc="110" i="1">
                <a:latin typeface="Times New Roman"/>
                <a:cs typeface="Times New Roman"/>
              </a:rPr>
              <a:t>W</a:t>
            </a:r>
            <a:r>
              <a:rPr dirty="0" sz="1950" spc="110">
                <a:latin typeface="Times New Roman"/>
                <a:cs typeface="Times New Roman"/>
              </a:rPr>
              <a:t>[</a:t>
            </a:r>
            <a:r>
              <a:rPr dirty="0" sz="1950" spc="110" i="1">
                <a:latin typeface="Times New Roman"/>
                <a:cs typeface="Times New Roman"/>
              </a:rPr>
              <a:t>i</a:t>
            </a:r>
            <a:r>
              <a:rPr dirty="0" sz="1950" spc="110">
                <a:latin typeface="Times New Roman"/>
                <a:cs typeface="Times New Roman"/>
              </a:rPr>
              <a:t>][</a:t>
            </a:r>
            <a:r>
              <a:rPr dirty="0" sz="1950" spc="-80">
                <a:latin typeface="Times New Roman"/>
                <a:cs typeface="Times New Roman"/>
              </a:rPr>
              <a:t> </a:t>
            </a:r>
            <a:r>
              <a:rPr dirty="0" sz="1950" spc="95" i="1">
                <a:latin typeface="Times New Roman"/>
                <a:cs typeface="Times New Roman"/>
              </a:rPr>
              <a:t>j</a:t>
            </a:r>
            <a:r>
              <a:rPr dirty="0" sz="1950" spc="95">
                <a:latin typeface="Times New Roman"/>
                <a:cs typeface="Times New Roman"/>
              </a:rPr>
              <a:t>]</a:t>
            </a:r>
            <a:r>
              <a:rPr dirty="0" sz="1950" spc="-12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Symbol"/>
                <a:cs typeface="Symbol"/>
              </a:rPr>
              <a:t>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baseline="32763" sz="2925" spc="37">
                <a:latin typeface="Symbol"/>
                <a:cs typeface="Symbol"/>
              </a:rPr>
              <a:t></a:t>
            </a:r>
            <a:endParaRPr baseline="32763" sz="2925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49017" y="4474061"/>
            <a:ext cx="1009015" cy="212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5755" algn="l"/>
                <a:tab pos="923290" algn="l"/>
              </a:tabLst>
            </a:pPr>
            <a:r>
              <a:rPr dirty="0" sz="1200" spc="-5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6434" y="4296410"/>
            <a:ext cx="353377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100" spc="100" i="1">
                <a:latin typeface="Times New Roman"/>
                <a:cs typeface="Times New Roman"/>
              </a:rPr>
              <a:t>D</a:t>
            </a:r>
            <a:r>
              <a:rPr dirty="0" baseline="43981" sz="1800" spc="150">
                <a:latin typeface="Times New Roman"/>
                <a:cs typeface="Times New Roman"/>
              </a:rPr>
              <a:t>(</a:t>
            </a:r>
            <a:r>
              <a:rPr dirty="0" baseline="43981" sz="1800" spc="150" i="1">
                <a:latin typeface="Times New Roman"/>
                <a:cs typeface="Times New Roman"/>
              </a:rPr>
              <a:t>k</a:t>
            </a:r>
            <a:r>
              <a:rPr dirty="0" baseline="43981" sz="1800" spc="-187" i="1">
                <a:latin typeface="Times New Roman"/>
                <a:cs typeface="Times New Roman"/>
              </a:rPr>
              <a:t> </a:t>
            </a:r>
            <a:r>
              <a:rPr dirty="0" baseline="43981" sz="1800" spc="75">
                <a:latin typeface="Times New Roman"/>
                <a:cs typeface="Times New Roman"/>
              </a:rPr>
              <a:t>)</a:t>
            </a:r>
            <a:r>
              <a:rPr dirty="0" sz="2100" spc="50">
                <a:latin typeface="Times New Roman"/>
                <a:cs typeface="Times New Roman"/>
              </a:rPr>
              <a:t>[</a:t>
            </a:r>
            <a:r>
              <a:rPr dirty="0" sz="2100" spc="50" i="1">
                <a:latin typeface="Times New Roman"/>
                <a:cs typeface="Times New Roman"/>
              </a:rPr>
              <a:t>i</a:t>
            </a:r>
            <a:r>
              <a:rPr dirty="0" sz="2100" spc="50">
                <a:latin typeface="Times New Roman"/>
                <a:cs typeface="Times New Roman"/>
              </a:rPr>
              <a:t>][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 spc="70" i="1">
                <a:latin typeface="Times New Roman"/>
                <a:cs typeface="Times New Roman"/>
              </a:rPr>
              <a:t>j</a:t>
            </a:r>
            <a:r>
              <a:rPr dirty="0" sz="2100" spc="70">
                <a:latin typeface="Times New Roman"/>
                <a:cs typeface="Times New Roman"/>
              </a:rPr>
              <a:t>]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Symbol"/>
                <a:cs typeface="Symbol"/>
              </a:rPr>
              <a:t></a:t>
            </a:r>
            <a:r>
              <a:rPr dirty="0" sz="2100" spc="-200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Malgun Gothic"/>
                <a:cs typeface="Malgun Gothic"/>
              </a:rPr>
              <a:t>집합</a:t>
            </a:r>
            <a:r>
              <a:rPr dirty="0" sz="2100" spc="55">
                <a:latin typeface="Times New Roman"/>
                <a:cs typeface="Times New Roman"/>
              </a:rPr>
              <a:t>{</a:t>
            </a:r>
            <a:r>
              <a:rPr dirty="0" sz="2100" spc="55" i="1">
                <a:latin typeface="Times New Roman"/>
                <a:cs typeface="Times New Roman"/>
              </a:rPr>
              <a:t>v</a:t>
            </a:r>
            <a:r>
              <a:rPr dirty="0" sz="2100" spc="11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,</a:t>
            </a:r>
            <a:r>
              <a:rPr dirty="0" sz="2100" spc="-28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 spc="37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,...,</a:t>
            </a:r>
            <a:r>
              <a:rPr dirty="0" sz="2100" i="1">
                <a:latin typeface="Times New Roman"/>
                <a:cs typeface="Times New Roman"/>
              </a:rPr>
              <a:t>v</a:t>
            </a:r>
            <a:r>
              <a:rPr dirty="0" sz="2100" spc="305" i="1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}</a:t>
            </a:r>
            <a:r>
              <a:rPr dirty="0" sz="2100" spc="-25">
                <a:latin typeface="Malgun Gothic"/>
                <a:cs typeface="Malgun Gothic"/>
              </a:rPr>
              <a:t>의</a:t>
            </a:r>
            <a:endParaRPr sz="2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0972" y="881227"/>
            <a:ext cx="414718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25" marR="656590" indent="-264160">
              <a:lnSpc>
                <a:spcPct val="110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8420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3.2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그래프의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인접행렬식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76860" indent="-26416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7686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정점들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사이의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최단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거리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8640" y="4905603"/>
            <a:ext cx="8326120" cy="9702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4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baseline="42735" sz="1950" spc="27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baseline="42735" sz="1950" spc="2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38100" marR="30480" indent="38100">
              <a:lnSpc>
                <a:spcPts val="2160"/>
              </a:lnSpc>
              <a:spcBef>
                <a:spcPts val="509"/>
              </a:spcBef>
              <a:tabLst>
                <a:tab pos="287655" algn="l"/>
              </a:tabLst>
            </a:pP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구하기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가지고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구할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고안해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내 </a:t>
            </a:r>
            <a:r>
              <a:rPr dirty="0" sz="2000" spc="330">
                <a:solidFill>
                  <a:srgbClr val="3E3D00"/>
                </a:solidFill>
                <a:latin typeface="Malgun Gothic"/>
                <a:cs typeface="Malgun Gothic"/>
              </a:rPr>
              <a:t>어🅓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9977" y="274065"/>
            <a:ext cx="64655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동적계획식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설계전략</a:t>
            </a:r>
            <a:r>
              <a:rPr dirty="0" sz="3600" spc="-37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-</a:t>
            </a:r>
            <a:r>
              <a:rPr dirty="0" sz="3600" spc="-1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자료구조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90980" y="2205608"/>
          <a:ext cx="7025640" cy="217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825"/>
                <a:gridCol w="440690"/>
                <a:gridCol w="412115"/>
                <a:gridCol w="412115"/>
                <a:gridCol w="412114"/>
                <a:gridCol w="543560"/>
                <a:gridCol w="481964"/>
                <a:gridCol w="1086485"/>
                <a:gridCol w="455929"/>
                <a:gridCol w="457200"/>
                <a:gridCol w="354329"/>
                <a:gridCol w="357504"/>
                <a:gridCol w="523240"/>
              </a:tblGrid>
              <a:tr h="414020"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50" spc="90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50" spc="-2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50" spc="5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50"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dirty="0" sz="18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 spc="55">
                          <a:latin typeface="Times New Roman"/>
                          <a:cs typeface="Times New Roman"/>
                        </a:rPr>
                        <a:t>]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R w="38100">
                      <a:solidFill>
                        <a:srgbClr val="3D010C"/>
                      </a:solidFill>
                      <a:prstDash val="solid"/>
                    </a:lnR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L w="38100">
                      <a:solidFill>
                        <a:srgbClr val="3D010C"/>
                      </a:solidFill>
                      <a:prstDash val="solid"/>
                    </a:lnL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02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50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5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dirty="0" sz="185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 spc="50">
                          <a:latin typeface="Times New Roman"/>
                          <a:cs typeface="Times New Roman"/>
                        </a:rPr>
                        <a:t>]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R w="38100">
                      <a:solidFill>
                        <a:srgbClr val="3D010C"/>
                      </a:solidFill>
                      <a:prstDash val="solid"/>
                    </a:lnR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38100">
                      <a:solidFill>
                        <a:srgbClr val="3D010C"/>
                      </a:solidFill>
                      <a:prstDash val="solid"/>
                    </a:lnL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B w="28575">
                      <a:solidFill>
                        <a:srgbClr val="3D010C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marL="98425">
                        <a:lnSpc>
                          <a:spcPts val="2039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3D010C"/>
                      </a:solidFill>
                      <a:prstDash val="solid"/>
                    </a:lnR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2039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D010C"/>
                      </a:solidFill>
                      <a:prstDash val="solid"/>
                    </a:lnL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9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9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2039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8435">
                        <a:lnSpc>
                          <a:spcPts val="205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3D010C"/>
                      </a:solidFill>
                      <a:prstDash val="solid"/>
                    </a:lnR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205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D010C"/>
                      </a:solidFill>
                      <a:prstDash val="solid"/>
                    </a:lnL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205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05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D010C"/>
                      </a:solidFill>
                      <a:prstDash val="solid"/>
                    </a:lnT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 marL="1054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9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30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8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</a:tr>
              <a:tr h="352425">
                <a:tc>
                  <a:txBody>
                    <a:bodyPr/>
                    <a:lstStyle/>
                    <a:p>
                      <a:pPr algn="ctr" marL="1054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7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</a:tr>
              <a:tr h="352425">
                <a:tc>
                  <a:txBody>
                    <a:bodyPr/>
                    <a:lstStyle/>
                    <a:p>
                      <a:pPr algn="ctr" marL="1054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7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</a:tr>
              <a:tr h="380365">
                <a:tc>
                  <a:txBody>
                    <a:bodyPr/>
                    <a:lstStyle/>
                    <a:p>
                      <a:pPr algn="ctr" marL="1022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15">
                          <a:latin typeface="Symbol"/>
                          <a:cs typeface="Symbol"/>
                        </a:rPr>
                        <a:t></a:t>
                      </a:r>
                      <a:endParaRPr sz="1850">
                        <a:latin typeface="Symbol"/>
                        <a:cs typeface="Symbo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28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R w="38100">
                      <a:solidFill>
                        <a:srgbClr val="3D010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38100">
                      <a:solidFill>
                        <a:srgbClr val="3D010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5786628" y="1328927"/>
            <a:ext cx="372110" cy="317500"/>
          </a:xfrm>
          <a:custGeom>
            <a:avLst/>
            <a:gdLst/>
            <a:ahLst/>
            <a:cxnLst/>
            <a:rect l="l" t="t" r="r" b="b"/>
            <a:pathLst>
              <a:path w="372110" h="317500">
                <a:moveTo>
                  <a:pt x="0" y="158496"/>
                </a:moveTo>
                <a:lnTo>
                  <a:pt x="6637" y="116372"/>
                </a:lnTo>
                <a:lnTo>
                  <a:pt x="25371" y="78514"/>
                </a:lnTo>
                <a:lnTo>
                  <a:pt x="54435" y="46434"/>
                </a:lnTo>
                <a:lnTo>
                  <a:pt x="92060" y="21646"/>
                </a:lnTo>
                <a:lnTo>
                  <a:pt x="136480" y="5663"/>
                </a:lnTo>
                <a:lnTo>
                  <a:pt x="185927" y="0"/>
                </a:lnTo>
                <a:lnTo>
                  <a:pt x="235375" y="5663"/>
                </a:lnTo>
                <a:lnTo>
                  <a:pt x="279795" y="21646"/>
                </a:lnTo>
                <a:lnTo>
                  <a:pt x="317420" y="46434"/>
                </a:lnTo>
                <a:lnTo>
                  <a:pt x="346484" y="78514"/>
                </a:lnTo>
                <a:lnTo>
                  <a:pt x="365218" y="116372"/>
                </a:lnTo>
                <a:lnTo>
                  <a:pt x="371856" y="158496"/>
                </a:lnTo>
                <a:lnTo>
                  <a:pt x="365218" y="200619"/>
                </a:lnTo>
                <a:lnTo>
                  <a:pt x="346484" y="238477"/>
                </a:lnTo>
                <a:lnTo>
                  <a:pt x="317420" y="270557"/>
                </a:lnTo>
                <a:lnTo>
                  <a:pt x="279795" y="295345"/>
                </a:lnTo>
                <a:lnTo>
                  <a:pt x="235375" y="311328"/>
                </a:lnTo>
                <a:lnTo>
                  <a:pt x="185927" y="316992"/>
                </a:lnTo>
                <a:lnTo>
                  <a:pt x="136480" y="311328"/>
                </a:lnTo>
                <a:lnTo>
                  <a:pt x="92060" y="295345"/>
                </a:lnTo>
                <a:lnTo>
                  <a:pt x="54435" y="270557"/>
                </a:lnTo>
                <a:lnTo>
                  <a:pt x="25371" y="238477"/>
                </a:lnTo>
                <a:lnTo>
                  <a:pt x="6637" y="200619"/>
                </a:lnTo>
                <a:lnTo>
                  <a:pt x="0" y="15849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935217" y="1381125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02273" y="1467993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614159" y="838200"/>
            <a:ext cx="372110" cy="315595"/>
          </a:xfrm>
          <a:custGeom>
            <a:avLst/>
            <a:gdLst/>
            <a:ahLst/>
            <a:cxnLst/>
            <a:rect l="l" t="t" r="r" b="b"/>
            <a:pathLst>
              <a:path w="372109" h="315594">
                <a:moveTo>
                  <a:pt x="0" y="157734"/>
                </a:moveTo>
                <a:lnTo>
                  <a:pt x="6637" y="115799"/>
                </a:lnTo>
                <a:lnTo>
                  <a:pt x="25371" y="78119"/>
                </a:lnTo>
                <a:lnTo>
                  <a:pt x="54435" y="46196"/>
                </a:lnTo>
                <a:lnTo>
                  <a:pt x="92060" y="21533"/>
                </a:lnTo>
                <a:lnTo>
                  <a:pt x="136480" y="5633"/>
                </a:lnTo>
                <a:lnTo>
                  <a:pt x="185928" y="0"/>
                </a:lnTo>
                <a:lnTo>
                  <a:pt x="235375" y="5633"/>
                </a:lnTo>
                <a:lnTo>
                  <a:pt x="279795" y="21533"/>
                </a:lnTo>
                <a:lnTo>
                  <a:pt x="317420" y="46196"/>
                </a:lnTo>
                <a:lnTo>
                  <a:pt x="346484" y="78119"/>
                </a:lnTo>
                <a:lnTo>
                  <a:pt x="365218" y="115799"/>
                </a:lnTo>
                <a:lnTo>
                  <a:pt x="371856" y="157734"/>
                </a:lnTo>
                <a:lnTo>
                  <a:pt x="365218" y="199668"/>
                </a:lnTo>
                <a:lnTo>
                  <a:pt x="346484" y="237348"/>
                </a:lnTo>
                <a:lnTo>
                  <a:pt x="317420" y="269271"/>
                </a:lnTo>
                <a:lnTo>
                  <a:pt x="279795" y="293934"/>
                </a:lnTo>
                <a:lnTo>
                  <a:pt x="235375" y="309834"/>
                </a:lnTo>
                <a:lnTo>
                  <a:pt x="185928" y="315467"/>
                </a:lnTo>
                <a:lnTo>
                  <a:pt x="136480" y="309834"/>
                </a:lnTo>
                <a:lnTo>
                  <a:pt x="92060" y="293934"/>
                </a:lnTo>
                <a:lnTo>
                  <a:pt x="54435" y="269271"/>
                </a:lnTo>
                <a:lnTo>
                  <a:pt x="25371" y="237348"/>
                </a:lnTo>
                <a:lnTo>
                  <a:pt x="6637" y="199668"/>
                </a:lnTo>
                <a:lnTo>
                  <a:pt x="0" y="15773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762750" y="889761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29806" y="976630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614159" y="1786127"/>
            <a:ext cx="372110" cy="315595"/>
          </a:xfrm>
          <a:custGeom>
            <a:avLst/>
            <a:gdLst/>
            <a:ahLst/>
            <a:cxnLst/>
            <a:rect l="l" t="t" r="r" b="b"/>
            <a:pathLst>
              <a:path w="372109" h="315594">
                <a:moveTo>
                  <a:pt x="0" y="157734"/>
                </a:moveTo>
                <a:lnTo>
                  <a:pt x="6637" y="115799"/>
                </a:lnTo>
                <a:lnTo>
                  <a:pt x="25371" y="78119"/>
                </a:lnTo>
                <a:lnTo>
                  <a:pt x="54435" y="46196"/>
                </a:lnTo>
                <a:lnTo>
                  <a:pt x="92060" y="21533"/>
                </a:lnTo>
                <a:lnTo>
                  <a:pt x="136480" y="5633"/>
                </a:lnTo>
                <a:lnTo>
                  <a:pt x="185928" y="0"/>
                </a:lnTo>
                <a:lnTo>
                  <a:pt x="235375" y="5633"/>
                </a:lnTo>
                <a:lnTo>
                  <a:pt x="279795" y="21533"/>
                </a:lnTo>
                <a:lnTo>
                  <a:pt x="317420" y="46196"/>
                </a:lnTo>
                <a:lnTo>
                  <a:pt x="346484" y="78119"/>
                </a:lnTo>
                <a:lnTo>
                  <a:pt x="365218" y="115799"/>
                </a:lnTo>
                <a:lnTo>
                  <a:pt x="371856" y="157734"/>
                </a:lnTo>
                <a:lnTo>
                  <a:pt x="365218" y="199668"/>
                </a:lnTo>
                <a:lnTo>
                  <a:pt x="346484" y="237348"/>
                </a:lnTo>
                <a:lnTo>
                  <a:pt x="317420" y="269271"/>
                </a:lnTo>
                <a:lnTo>
                  <a:pt x="279795" y="293934"/>
                </a:lnTo>
                <a:lnTo>
                  <a:pt x="235375" y="309834"/>
                </a:lnTo>
                <a:lnTo>
                  <a:pt x="185928" y="315468"/>
                </a:lnTo>
                <a:lnTo>
                  <a:pt x="136480" y="309834"/>
                </a:lnTo>
                <a:lnTo>
                  <a:pt x="92060" y="293934"/>
                </a:lnTo>
                <a:lnTo>
                  <a:pt x="54435" y="269271"/>
                </a:lnTo>
                <a:lnTo>
                  <a:pt x="25371" y="237348"/>
                </a:lnTo>
                <a:lnTo>
                  <a:pt x="6637" y="199668"/>
                </a:lnTo>
                <a:lnTo>
                  <a:pt x="0" y="15773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737350" y="1837182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772400" y="838200"/>
            <a:ext cx="372110" cy="315595"/>
          </a:xfrm>
          <a:custGeom>
            <a:avLst/>
            <a:gdLst/>
            <a:ahLst/>
            <a:cxnLst/>
            <a:rect l="l" t="t" r="r" b="b"/>
            <a:pathLst>
              <a:path w="372109" h="315594">
                <a:moveTo>
                  <a:pt x="0" y="157734"/>
                </a:moveTo>
                <a:lnTo>
                  <a:pt x="6637" y="115799"/>
                </a:lnTo>
                <a:lnTo>
                  <a:pt x="25371" y="78119"/>
                </a:lnTo>
                <a:lnTo>
                  <a:pt x="54435" y="46196"/>
                </a:lnTo>
                <a:lnTo>
                  <a:pt x="92060" y="21533"/>
                </a:lnTo>
                <a:lnTo>
                  <a:pt x="136480" y="5633"/>
                </a:lnTo>
                <a:lnTo>
                  <a:pt x="185927" y="0"/>
                </a:lnTo>
                <a:lnTo>
                  <a:pt x="235375" y="5633"/>
                </a:lnTo>
                <a:lnTo>
                  <a:pt x="279795" y="21533"/>
                </a:lnTo>
                <a:lnTo>
                  <a:pt x="317420" y="46196"/>
                </a:lnTo>
                <a:lnTo>
                  <a:pt x="346484" y="78119"/>
                </a:lnTo>
                <a:lnTo>
                  <a:pt x="365218" y="115799"/>
                </a:lnTo>
                <a:lnTo>
                  <a:pt x="371855" y="157734"/>
                </a:lnTo>
                <a:lnTo>
                  <a:pt x="365218" y="199668"/>
                </a:lnTo>
                <a:lnTo>
                  <a:pt x="346484" y="237348"/>
                </a:lnTo>
                <a:lnTo>
                  <a:pt x="317420" y="269271"/>
                </a:lnTo>
                <a:lnTo>
                  <a:pt x="279795" y="293934"/>
                </a:lnTo>
                <a:lnTo>
                  <a:pt x="235375" y="309834"/>
                </a:lnTo>
                <a:lnTo>
                  <a:pt x="185927" y="315467"/>
                </a:lnTo>
                <a:lnTo>
                  <a:pt x="136480" y="309834"/>
                </a:lnTo>
                <a:lnTo>
                  <a:pt x="92060" y="293934"/>
                </a:lnTo>
                <a:lnTo>
                  <a:pt x="54435" y="269271"/>
                </a:lnTo>
                <a:lnTo>
                  <a:pt x="25371" y="237348"/>
                </a:lnTo>
                <a:lnTo>
                  <a:pt x="6637" y="199668"/>
                </a:lnTo>
                <a:lnTo>
                  <a:pt x="0" y="15773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920990" y="884046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988045" y="970914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772400" y="1786127"/>
            <a:ext cx="372110" cy="315595"/>
          </a:xfrm>
          <a:custGeom>
            <a:avLst/>
            <a:gdLst/>
            <a:ahLst/>
            <a:cxnLst/>
            <a:rect l="l" t="t" r="r" b="b"/>
            <a:pathLst>
              <a:path w="372109" h="315594">
                <a:moveTo>
                  <a:pt x="0" y="157734"/>
                </a:moveTo>
                <a:lnTo>
                  <a:pt x="6637" y="115799"/>
                </a:lnTo>
                <a:lnTo>
                  <a:pt x="25371" y="78119"/>
                </a:lnTo>
                <a:lnTo>
                  <a:pt x="54435" y="46196"/>
                </a:lnTo>
                <a:lnTo>
                  <a:pt x="92060" y="21533"/>
                </a:lnTo>
                <a:lnTo>
                  <a:pt x="136480" y="5633"/>
                </a:lnTo>
                <a:lnTo>
                  <a:pt x="185927" y="0"/>
                </a:lnTo>
                <a:lnTo>
                  <a:pt x="235375" y="5633"/>
                </a:lnTo>
                <a:lnTo>
                  <a:pt x="279795" y="21533"/>
                </a:lnTo>
                <a:lnTo>
                  <a:pt x="317420" y="46196"/>
                </a:lnTo>
                <a:lnTo>
                  <a:pt x="346484" y="78119"/>
                </a:lnTo>
                <a:lnTo>
                  <a:pt x="365218" y="115799"/>
                </a:lnTo>
                <a:lnTo>
                  <a:pt x="371855" y="157734"/>
                </a:lnTo>
                <a:lnTo>
                  <a:pt x="365218" y="199668"/>
                </a:lnTo>
                <a:lnTo>
                  <a:pt x="346484" y="237348"/>
                </a:lnTo>
                <a:lnTo>
                  <a:pt x="317420" y="269271"/>
                </a:lnTo>
                <a:lnTo>
                  <a:pt x="279795" y="293934"/>
                </a:lnTo>
                <a:lnTo>
                  <a:pt x="235375" y="309834"/>
                </a:lnTo>
                <a:lnTo>
                  <a:pt x="185927" y="315468"/>
                </a:lnTo>
                <a:lnTo>
                  <a:pt x="136480" y="309834"/>
                </a:lnTo>
                <a:lnTo>
                  <a:pt x="92060" y="293934"/>
                </a:lnTo>
                <a:lnTo>
                  <a:pt x="54435" y="269271"/>
                </a:lnTo>
                <a:lnTo>
                  <a:pt x="25371" y="237348"/>
                </a:lnTo>
                <a:lnTo>
                  <a:pt x="6637" y="199668"/>
                </a:lnTo>
                <a:lnTo>
                  <a:pt x="0" y="157734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895590" y="1831340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78220" y="899921"/>
            <a:ext cx="1939289" cy="1141730"/>
          </a:xfrm>
          <a:custGeom>
            <a:avLst/>
            <a:gdLst/>
            <a:ahLst/>
            <a:cxnLst/>
            <a:rect l="l" t="t" r="r" b="b"/>
            <a:pathLst>
              <a:path w="1939290" h="1141730">
                <a:moveTo>
                  <a:pt x="542798" y="138684"/>
                </a:moveTo>
                <a:lnTo>
                  <a:pt x="457835" y="144399"/>
                </a:lnTo>
                <a:lnTo>
                  <a:pt x="472249" y="169011"/>
                </a:lnTo>
                <a:lnTo>
                  <a:pt x="0" y="445897"/>
                </a:lnTo>
                <a:lnTo>
                  <a:pt x="9652" y="462407"/>
                </a:lnTo>
                <a:lnTo>
                  <a:pt x="481914" y="185508"/>
                </a:lnTo>
                <a:lnTo>
                  <a:pt x="496303" y="210058"/>
                </a:lnTo>
                <a:lnTo>
                  <a:pt x="527240" y="162560"/>
                </a:lnTo>
                <a:lnTo>
                  <a:pt x="542798" y="138684"/>
                </a:lnTo>
                <a:close/>
              </a:path>
              <a:path w="1939290" h="1141730">
                <a:moveTo>
                  <a:pt x="555104" y="954913"/>
                </a:moveTo>
                <a:lnTo>
                  <a:pt x="124548" y="710603"/>
                </a:lnTo>
                <a:lnTo>
                  <a:pt x="128092" y="704342"/>
                </a:lnTo>
                <a:lnTo>
                  <a:pt x="138684" y="685673"/>
                </a:lnTo>
                <a:lnTo>
                  <a:pt x="53594" y="681228"/>
                </a:lnTo>
                <a:lnTo>
                  <a:pt x="101092" y="751967"/>
                </a:lnTo>
                <a:lnTo>
                  <a:pt x="115176" y="727125"/>
                </a:lnTo>
                <a:lnTo>
                  <a:pt x="545719" y="971423"/>
                </a:lnTo>
                <a:lnTo>
                  <a:pt x="555104" y="954913"/>
                </a:lnTo>
                <a:close/>
              </a:path>
              <a:path w="1939290" h="1141730">
                <a:moveTo>
                  <a:pt x="629920" y="245999"/>
                </a:moveTo>
                <a:lnTo>
                  <a:pt x="620268" y="229489"/>
                </a:lnTo>
                <a:lnTo>
                  <a:pt x="149504" y="506387"/>
                </a:lnTo>
                <a:lnTo>
                  <a:pt x="135001" y="481711"/>
                </a:lnTo>
                <a:lnTo>
                  <a:pt x="88646" y="553212"/>
                </a:lnTo>
                <a:lnTo>
                  <a:pt x="173609" y="547370"/>
                </a:lnTo>
                <a:lnTo>
                  <a:pt x="162928" y="529209"/>
                </a:lnTo>
                <a:lnTo>
                  <a:pt x="159143" y="522782"/>
                </a:lnTo>
                <a:lnTo>
                  <a:pt x="629920" y="245999"/>
                </a:lnTo>
                <a:close/>
              </a:path>
              <a:path w="1939290" h="1141730">
                <a:moveTo>
                  <a:pt x="760730" y="810768"/>
                </a:moveTo>
                <a:lnTo>
                  <a:pt x="732155" y="810768"/>
                </a:lnTo>
                <a:lnTo>
                  <a:pt x="732155" y="254508"/>
                </a:lnTo>
                <a:lnTo>
                  <a:pt x="713105" y="254508"/>
                </a:lnTo>
                <a:lnTo>
                  <a:pt x="713105" y="810768"/>
                </a:lnTo>
                <a:lnTo>
                  <a:pt x="684530" y="810768"/>
                </a:lnTo>
                <a:lnTo>
                  <a:pt x="722630" y="886968"/>
                </a:lnTo>
                <a:lnTo>
                  <a:pt x="754380" y="823468"/>
                </a:lnTo>
                <a:lnTo>
                  <a:pt x="760730" y="810768"/>
                </a:lnTo>
                <a:close/>
              </a:path>
              <a:path w="1939290" h="1141730">
                <a:moveTo>
                  <a:pt x="1701038" y="1093851"/>
                </a:moveTo>
                <a:lnTo>
                  <a:pt x="984758" y="1093851"/>
                </a:lnTo>
                <a:lnTo>
                  <a:pt x="984758" y="1065276"/>
                </a:lnTo>
                <a:lnTo>
                  <a:pt x="908558" y="1103376"/>
                </a:lnTo>
                <a:lnTo>
                  <a:pt x="984758" y="1141476"/>
                </a:lnTo>
                <a:lnTo>
                  <a:pt x="984758" y="1112901"/>
                </a:lnTo>
                <a:lnTo>
                  <a:pt x="1701038" y="1112901"/>
                </a:lnTo>
                <a:lnTo>
                  <a:pt x="1701038" y="1093851"/>
                </a:lnTo>
                <a:close/>
              </a:path>
              <a:path w="1939290" h="1141730">
                <a:moveTo>
                  <a:pt x="1701038" y="139827"/>
                </a:moveTo>
                <a:lnTo>
                  <a:pt x="984758" y="139827"/>
                </a:lnTo>
                <a:lnTo>
                  <a:pt x="984758" y="111252"/>
                </a:lnTo>
                <a:lnTo>
                  <a:pt x="908558" y="149352"/>
                </a:lnTo>
                <a:lnTo>
                  <a:pt x="984758" y="187452"/>
                </a:lnTo>
                <a:lnTo>
                  <a:pt x="984758" y="158877"/>
                </a:lnTo>
                <a:lnTo>
                  <a:pt x="1701038" y="158877"/>
                </a:lnTo>
                <a:lnTo>
                  <a:pt x="1701038" y="139827"/>
                </a:lnTo>
                <a:close/>
              </a:path>
              <a:path w="1939290" h="1141730">
                <a:moveTo>
                  <a:pt x="1722374" y="38100"/>
                </a:moveTo>
                <a:lnTo>
                  <a:pt x="1703324" y="28575"/>
                </a:lnTo>
                <a:lnTo>
                  <a:pt x="1646174" y="0"/>
                </a:lnTo>
                <a:lnTo>
                  <a:pt x="1646174" y="28575"/>
                </a:lnTo>
                <a:lnTo>
                  <a:pt x="894842" y="28575"/>
                </a:lnTo>
                <a:lnTo>
                  <a:pt x="894842" y="47625"/>
                </a:lnTo>
                <a:lnTo>
                  <a:pt x="1646174" y="47625"/>
                </a:lnTo>
                <a:lnTo>
                  <a:pt x="1646174" y="76200"/>
                </a:lnTo>
                <a:lnTo>
                  <a:pt x="1703324" y="47625"/>
                </a:lnTo>
                <a:lnTo>
                  <a:pt x="1722374" y="38100"/>
                </a:lnTo>
                <a:close/>
              </a:path>
              <a:path w="1939290" h="1141730">
                <a:moveTo>
                  <a:pt x="1728470" y="992124"/>
                </a:moveTo>
                <a:lnTo>
                  <a:pt x="1709420" y="982599"/>
                </a:lnTo>
                <a:lnTo>
                  <a:pt x="1652270" y="954024"/>
                </a:lnTo>
                <a:lnTo>
                  <a:pt x="1652270" y="982599"/>
                </a:lnTo>
                <a:lnTo>
                  <a:pt x="900938" y="982599"/>
                </a:lnTo>
                <a:lnTo>
                  <a:pt x="900938" y="1001649"/>
                </a:lnTo>
                <a:lnTo>
                  <a:pt x="1652270" y="1001649"/>
                </a:lnTo>
                <a:lnTo>
                  <a:pt x="1652270" y="1030224"/>
                </a:lnTo>
                <a:lnTo>
                  <a:pt x="1709420" y="1001649"/>
                </a:lnTo>
                <a:lnTo>
                  <a:pt x="1728470" y="992124"/>
                </a:lnTo>
                <a:close/>
              </a:path>
              <a:path w="1939290" h="1141730">
                <a:moveTo>
                  <a:pt x="1748028" y="220853"/>
                </a:moveTo>
                <a:lnTo>
                  <a:pt x="1736344" y="205867"/>
                </a:lnTo>
                <a:lnTo>
                  <a:pt x="886841" y="861822"/>
                </a:lnTo>
                <a:lnTo>
                  <a:pt x="869442" y="839216"/>
                </a:lnTo>
                <a:lnTo>
                  <a:pt x="832358" y="915924"/>
                </a:lnTo>
                <a:lnTo>
                  <a:pt x="915924" y="899541"/>
                </a:lnTo>
                <a:lnTo>
                  <a:pt x="904468" y="884682"/>
                </a:lnTo>
                <a:lnTo>
                  <a:pt x="898499" y="876947"/>
                </a:lnTo>
                <a:lnTo>
                  <a:pt x="1748028" y="220853"/>
                </a:lnTo>
                <a:close/>
              </a:path>
              <a:path w="1939290" h="1141730">
                <a:moveTo>
                  <a:pt x="1938782" y="798576"/>
                </a:moveTo>
                <a:lnTo>
                  <a:pt x="1910207" y="798576"/>
                </a:lnTo>
                <a:lnTo>
                  <a:pt x="1910207" y="243840"/>
                </a:lnTo>
                <a:lnTo>
                  <a:pt x="1891157" y="243840"/>
                </a:lnTo>
                <a:lnTo>
                  <a:pt x="1891157" y="798576"/>
                </a:lnTo>
                <a:lnTo>
                  <a:pt x="1862582" y="798576"/>
                </a:lnTo>
                <a:lnTo>
                  <a:pt x="1900682" y="874776"/>
                </a:lnTo>
                <a:lnTo>
                  <a:pt x="1932432" y="811276"/>
                </a:lnTo>
                <a:lnTo>
                  <a:pt x="1938782" y="798576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235065" y="105930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6442075" y="1310462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69302" y="727710"/>
            <a:ext cx="105410" cy="5283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64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855714" y="1374724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72655" y="137591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59144" y="172618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024241" y="145186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355585" y="1679318"/>
            <a:ext cx="102235" cy="53086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014" y="1068451"/>
            <a:ext cx="932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(예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90">
                <a:solidFill>
                  <a:srgbClr val="3E3D00"/>
                </a:solidFill>
                <a:latin typeface="Malgun Gothic"/>
                <a:cs typeface="Malgun Gothic"/>
              </a:rPr>
              <a:t>3.2)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9194" y="1068451"/>
            <a:ext cx="3333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6596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spc="1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spc="1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5">
                <a:solidFill>
                  <a:srgbClr val="3E3D00"/>
                </a:solidFill>
                <a:latin typeface="Malgun Gothic"/>
                <a:cs typeface="Malgun Gothic"/>
              </a:rPr>
              <a:t>때,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254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baseline="42735" sz="1950" spc="254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42735" sz="1950" spc="254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2000" spc="170">
                <a:solidFill>
                  <a:srgbClr val="3E3D00"/>
                </a:solidFill>
                <a:latin typeface="Malgun Gothic"/>
                <a:cs typeface="Malgun Gothic"/>
              </a:rPr>
              <a:t>[2][5]?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7614" y="1645361"/>
            <a:ext cx="3355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length[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6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]=∞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7614" y="1749543"/>
            <a:ext cx="5820410" cy="3561079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504440">
              <a:lnSpc>
                <a:spcPct val="100000"/>
              </a:lnSpc>
              <a:spcBef>
                <a:spcPts val="475"/>
              </a:spcBef>
              <a:tabLst>
                <a:tab pos="2822575" algn="l"/>
              </a:tabLst>
            </a:pP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395605" indent="-357505">
              <a:lnSpc>
                <a:spcPts val="1795"/>
              </a:lnSpc>
              <a:spcBef>
                <a:spcPts val="530"/>
              </a:spcBef>
              <a:buFont typeface="Times New Roman"/>
              <a:buAutoNum type="arabicParenBoth" startAt="2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min(length[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6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length[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])</a:t>
            </a:r>
            <a:endParaRPr sz="2000">
              <a:latin typeface="Times New Roman"/>
              <a:cs typeface="Times New Roman"/>
            </a:endParaRPr>
          </a:p>
          <a:p>
            <a:pPr marL="2952115">
              <a:lnSpc>
                <a:spcPts val="955"/>
              </a:lnSpc>
              <a:tabLst>
                <a:tab pos="3272154" algn="l"/>
                <a:tab pos="4401820" algn="l"/>
                <a:tab pos="4721860" algn="l"/>
                <a:tab pos="4984115" algn="l"/>
              </a:tabLst>
            </a:pP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1435735">
              <a:lnSpc>
                <a:spcPct val="100000"/>
              </a:lnSpc>
              <a:spcBef>
                <a:spcPts val="53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min(∞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14)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  <a:p>
            <a:pPr marL="395605" indent="-357505">
              <a:lnSpc>
                <a:spcPct val="100000"/>
              </a:lnSpc>
              <a:spcBef>
                <a:spcPts val="875"/>
              </a:spcBef>
              <a:buFont typeface="Times New Roman"/>
              <a:buAutoNum type="arabicParenBoth" startAt="3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[2][5]=14</a:t>
            </a:r>
            <a:endParaRPr sz="2000">
              <a:latin typeface="Times New Roman"/>
              <a:cs typeface="Times New Roman"/>
            </a:endParaRPr>
          </a:p>
          <a:p>
            <a:pPr marL="395605" indent="-357505">
              <a:lnSpc>
                <a:spcPct val="100000"/>
              </a:lnSpc>
              <a:spcBef>
                <a:spcPts val="880"/>
              </a:spcBef>
              <a:buFont typeface="Times New Roman"/>
              <a:buAutoNum type="arabicParenBoth" startAt="3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(3)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[2][5]=14</a:t>
            </a:r>
            <a:endParaRPr sz="2000">
              <a:latin typeface="Times New Roman"/>
              <a:cs typeface="Times New Roman"/>
            </a:endParaRPr>
          </a:p>
          <a:p>
            <a:pPr marL="395605" indent="-357505">
              <a:lnSpc>
                <a:spcPts val="1795"/>
              </a:lnSpc>
              <a:spcBef>
                <a:spcPts val="885"/>
              </a:spcBef>
              <a:buFont typeface="Times New Roman"/>
              <a:buAutoNum type="arabicParenBoth" startAt="3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(4)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min(length[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99FF"/>
                </a:solidFill>
                <a:latin typeface="Times New Roman"/>
                <a:cs typeface="Times New Roman"/>
              </a:rPr>
              <a:t>length[</a:t>
            </a:r>
            <a:r>
              <a:rPr dirty="0" sz="2000" i="1">
                <a:solidFill>
                  <a:srgbClr val="CC99FF"/>
                </a:solidFill>
                <a:latin typeface="Times New Roman"/>
                <a:cs typeface="Times New Roman"/>
              </a:rPr>
              <a:t>v</a:t>
            </a:r>
            <a:r>
              <a:rPr dirty="0" sz="2000" spc="155" i="1">
                <a:solidFill>
                  <a:srgbClr val="CC99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99FF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CC99FF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CC99FF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CC99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99FF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CC99FF"/>
                </a:solidFill>
                <a:latin typeface="Times New Roman"/>
                <a:cs typeface="Times New Roman"/>
              </a:rPr>
              <a:t>v</a:t>
            </a:r>
            <a:r>
              <a:rPr dirty="0" sz="2000" spc="170" i="1">
                <a:solidFill>
                  <a:srgbClr val="CC99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CC99FF"/>
                </a:solidFill>
                <a:latin typeface="Times New Roman"/>
                <a:cs typeface="Times New Roman"/>
              </a:rPr>
              <a:t>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2952115">
              <a:lnSpc>
                <a:spcPts val="955"/>
              </a:lnSpc>
              <a:tabLst>
                <a:tab pos="3272154" algn="l"/>
                <a:tab pos="3534410" algn="l"/>
                <a:tab pos="4662170" algn="l"/>
                <a:tab pos="4982210" algn="l"/>
                <a:tab pos="5244465" algn="l"/>
              </a:tabLst>
            </a:pP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CC99FF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CC99FF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CC99FF"/>
                </a:solidFill>
                <a:latin typeface="Times New Roman"/>
                <a:cs typeface="Times New Roman"/>
              </a:rPr>
              <a:t>4</a:t>
            </a:r>
            <a:r>
              <a:rPr dirty="0" sz="1300">
                <a:solidFill>
                  <a:srgbClr val="CC99FF"/>
                </a:solidFill>
                <a:latin typeface="Times New Roman"/>
                <a:cs typeface="Times New Roman"/>
              </a:rPr>
              <a:t>	</a:t>
            </a:r>
            <a:r>
              <a:rPr dirty="0" sz="1300" spc="-50">
                <a:solidFill>
                  <a:srgbClr val="CC99FF"/>
                </a:solid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1626235">
              <a:lnSpc>
                <a:spcPct val="100000"/>
              </a:lnSpc>
              <a:spcBef>
                <a:spcPts val="525"/>
              </a:spcBef>
            </a:pPr>
            <a:r>
              <a:rPr dirty="0" sz="2000">
                <a:solidFill>
                  <a:srgbClr val="2A54AA"/>
                </a:solidFill>
                <a:latin typeface="Times New Roman"/>
                <a:cs typeface="Times New Roman"/>
              </a:rPr>
              <a:t>length[</a:t>
            </a:r>
            <a:r>
              <a:rPr dirty="0" sz="2000" i="1">
                <a:solidFill>
                  <a:srgbClr val="2A54AA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2A54AA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2A54AA"/>
                </a:solidFill>
                <a:latin typeface="Times New Roman"/>
                <a:cs typeface="Times New Roman"/>
              </a:rPr>
              <a:t>,</a:t>
            </a:r>
            <a:r>
              <a:rPr dirty="0" sz="2000" spc="-4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A54AA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2A54AA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2A54AA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A54AA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2A54AA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2A54AA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A54AA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2A54AA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2A54AA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9933"/>
                </a:solidFill>
                <a:latin typeface="Times New Roman"/>
                <a:cs typeface="Times New Roman"/>
              </a:rPr>
              <a:t>length[</a:t>
            </a:r>
            <a:r>
              <a:rPr dirty="0" sz="2000" i="1">
                <a:solidFill>
                  <a:srgbClr val="339933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39933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39933"/>
                </a:solidFill>
                <a:latin typeface="Times New Roman"/>
                <a:cs typeface="Times New Roman"/>
              </a:rPr>
              <a:t>,</a:t>
            </a:r>
            <a:r>
              <a:rPr dirty="0" sz="2000" spc="-4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39933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39933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39933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39933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15">
                <a:solidFill>
                  <a:srgbClr val="339933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39933"/>
                </a:solidFill>
                <a:latin typeface="Times New Roman"/>
                <a:cs typeface="Times New Roman"/>
              </a:rPr>
              <a:t>,</a:t>
            </a:r>
            <a:r>
              <a:rPr dirty="0" sz="2000" spc="-10" i="1">
                <a:solidFill>
                  <a:srgbClr val="339933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15">
                <a:solidFill>
                  <a:srgbClr val="339933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39933"/>
                </a:solidFill>
                <a:latin typeface="Times New Roman"/>
                <a:cs typeface="Times New Roman"/>
              </a:rPr>
              <a:t>]),</a:t>
            </a:r>
            <a:endParaRPr sz="2000">
              <a:latin typeface="Times New Roman"/>
              <a:cs typeface="Times New Roman"/>
            </a:endParaRPr>
          </a:p>
          <a:p>
            <a:pPr marL="13716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min(14,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13,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395605" indent="-357505">
              <a:lnSpc>
                <a:spcPct val="100000"/>
              </a:lnSpc>
              <a:spcBef>
                <a:spcPts val="895"/>
              </a:spcBef>
              <a:buFont typeface="Times New Roman"/>
              <a:buAutoNum type="arabicParenBoth" startAt="6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(5)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(4)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[2][5]=5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3014" y="5695899"/>
            <a:ext cx="653160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2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쉽게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확인할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조직적인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643371" y="929639"/>
            <a:ext cx="407034" cy="417830"/>
          </a:xfrm>
          <a:custGeom>
            <a:avLst/>
            <a:gdLst/>
            <a:ahLst/>
            <a:cxnLst/>
            <a:rect l="l" t="t" r="r" b="b"/>
            <a:pathLst>
              <a:path w="407035" h="417830">
                <a:moveTo>
                  <a:pt x="0" y="208787"/>
                </a:moveTo>
                <a:lnTo>
                  <a:pt x="5371" y="160913"/>
                </a:lnTo>
                <a:lnTo>
                  <a:pt x="20673" y="116965"/>
                </a:lnTo>
                <a:lnTo>
                  <a:pt x="44686" y="78199"/>
                </a:lnTo>
                <a:lnTo>
                  <a:pt x="76191" y="45866"/>
                </a:lnTo>
                <a:lnTo>
                  <a:pt x="113966" y="21220"/>
                </a:lnTo>
                <a:lnTo>
                  <a:pt x="156794" y="5513"/>
                </a:lnTo>
                <a:lnTo>
                  <a:pt x="203453" y="0"/>
                </a:lnTo>
                <a:lnTo>
                  <a:pt x="250113" y="5513"/>
                </a:lnTo>
                <a:lnTo>
                  <a:pt x="292941" y="21220"/>
                </a:lnTo>
                <a:lnTo>
                  <a:pt x="330716" y="45866"/>
                </a:lnTo>
                <a:lnTo>
                  <a:pt x="362221" y="78199"/>
                </a:lnTo>
                <a:lnTo>
                  <a:pt x="386234" y="116965"/>
                </a:lnTo>
                <a:lnTo>
                  <a:pt x="401536" y="160913"/>
                </a:lnTo>
                <a:lnTo>
                  <a:pt x="406907" y="208787"/>
                </a:lnTo>
                <a:lnTo>
                  <a:pt x="401536" y="256662"/>
                </a:lnTo>
                <a:lnTo>
                  <a:pt x="386234" y="300610"/>
                </a:lnTo>
                <a:lnTo>
                  <a:pt x="362221" y="339376"/>
                </a:lnTo>
                <a:lnTo>
                  <a:pt x="330716" y="371709"/>
                </a:lnTo>
                <a:lnTo>
                  <a:pt x="292941" y="396355"/>
                </a:lnTo>
                <a:lnTo>
                  <a:pt x="250113" y="412062"/>
                </a:lnTo>
                <a:lnTo>
                  <a:pt x="203453" y="417575"/>
                </a:lnTo>
                <a:lnTo>
                  <a:pt x="156794" y="412062"/>
                </a:lnTo>
                <a:lnTo>
                  <a:pt x="113966" y="396355"/>
                </a:lnTo>
                <a:lnTo>
                  <a:pt x="76191" y="371709"/>
                </a:lnTo>
                <a:lnTo>
                  <a:pt x="44686" y="339376"/>
                </a:lnTo>
                <a:lnTo>
                  <a:pt x="20673" y="300610"/>
                </a:lnTo>
                <a:lnTo>
                  <a:pt x="5371" y="256662"/>
                </a:lnTo>
                <a:lnTo>
                  <a:pt x="0" y="208787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772658" y="994664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547104" y="283463"/>
            <a:ext cx="407034" cy="416559"/>
          </a:xfrm>
          <a:custGeom>
            <a:avLst/>
            <a:gdLst/>
            <a:ahLst/>
            <a:cxnLst/>
            <a:rect l="l" t="t" r="r" b="b"/>
            <a:pathLst>
              <a:path w="407034" h="416559">
                <a:moveTo>
                  <a:pt x="0" y="208025"/>
                </a:moveTo>
                <a:lnTo>
                  <a:pt x="5371" y="160313"/>
                </a:lnTo>
                <a:lnTo>
                  <a:pt x="20673" y="116521"/>
                </a:lnTo>
                <a:lnTo>
                  <a:pt x="44686" y="77897"/>
                </a:lnTo>
                <a:lnTo>
                  <a:pt x="76191" y="45686"/>
                </a:lnTo>
                <a:lnTo>
                  <a:pt x="113966" y="21136"/>
                </a:lnTo>
                <a:lnTo>
                  <a:pt x="156794" y="5491"/>
                </a:lnTo>
                <a:lnTo>
                  <a:pt x="203453" y="0"/>
                </a:lnTo>
                <a:lnTo>
                  <a:pt x="250113" y="5491"/>
                </a:lnTo>
                <a:lnTo>
                  <a:pt x="292941" y="21136"/>
                </a:lnTo>
                <a:lnTo>
                  <a:pt x="330716" y="45686"/>
                </a:lnTo>
                <a:lnTo>
                  <a:pt x="362221" y="77897"/>
                </a:lnTo>
                <a:lnTo>
                  <a:pt x="386234" y="116521"/>
                </a:lnTo>
                <a:lnTo>
                  <a:pt x="401536" y="160313"/>
                </a:lnTo>
                <a:lnTo>
                  <a:pt x="406907" y="208025"/>
                </a:lnTo>
                <a:lnTo>
                  <a:pt x="401536" y="255738"/>
                </a:lnTo>
                <a:lnTo>
                  <a:pt x="386234" y="299530"/>
                </a:lnTo>
                <a:lnTo>
                  <a:pt x="362221" y="338154"/>
                </a:lnTo>
                <a:lnTo>
                  <a:pt x="330716" y="370365"/>
                </a:lnTo>
                <a:lnTo>
                  <a:pt x="292941" y="394915"/>
                </a:lnTo>
                <a:lnTo>
                  <a:pt x="250113" y="410560"/>
                </a:lnTo>
                <a:lnTo>
                  <a:pt x="203453" y="416051"/>
                </a:lnTo>
                <a:lnTo>
                  <a:pt x="156794" y="410560"/>
                </a:lnTo>
                <a:lnTo>
                  <a:pt x="113966" y="394915"/>
                </a:lnTo>
                <a:lnTo>
                  <a:pt x="76191" y="370365"/>
                </a:lnTo>
                <a:lnTo>
                  <a:pt x="44686" y="338154"/>
                </a:lnTo>
                <a:lnTo>
                  <a:pt x="20673" y="299530"/>
                </a:lnTo>
                <a:lnTo>
                  <a:pt x="5371" y="255738"/>
                </a:lnTo>
                <a:lnTo>
                  <a:pt x="0" y="208025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677532" y="348488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547104" y="1531619"/>
            <a:ext cx="407034" cy="416559"/>
          </a:xfrm>
          <a:custGeom>
            <a:avLst/>
            <a:gdLst/>
            <a:ahLst/>
            <a:cxnLst/>
            <a:rect l="l" t="t" r="r" b="b"/>
            <a:pathLst>
              <a:path w="407034" h="416560">
                <a:moveTo>
                  <a:pt x="0" y="208025"/>
                </a:moveTo>
                <a:lnTo>
                  <a:pt x="5371" y="160313"/>
                </a:lnTo>
                <a:lnTo>
                  <a:pt x="20673" y="116521"/>
                </a:lnTo>
                <a:lnTo>
                  <a:pt x="44686" y="77897"/>
                </a:lnTo>
                <a:lnTo>
                  <a:pt x="76191" y="45686"/>
                </a:lnTo>
                <a:lnTo>
                  <a:pt x="113966" y="21136"/>
                </a:lnTo>
                <a:lnTo>
                  <a:pt x="156794" y="5491"/>
                </a:lnTo>
                <a:lnTo>
                  <a:pt x="203453" y="0"/>
                </a:lnTo>
                <a:lnTo>
                  <a:pt x="250113" y="5491"/>
                </a:lnTo>
                <a:lnTo>
                  <a:pt x="292941" y="21136"/>
                </a:lnTo>
                <a:lnTo>
                  <a:pt x="330716" y="45686"/>
                </a:lnTo>
                <a:lnTo>
                  <a:pt x="362221" y="77897"/>
                </a:lnTo>
                <a:lnTo>
                  <a:pt x="386234" y="116521"/>
                </a:lnTo>
                <a:lnTo>
                  <a:pt x="401536" y="160313"/>
                </a:lnTo>
                <a:lnTo>
                  <a:pt x="406907" y="208025"/>
                </a:lnTo>
                <a:lnTo>
                  <a:pt x="401536" y="255738"/>
                </a:lnTo>
                <a:lnTo>
                  <a:pt x="386234" y="299530"/>
                </a:lnTo>
                <a:lnTo>
                  <a:pt x="362221" y="338154"/>
                </a:lnTo>
                <a:lnTo>
                  <a:pt x="330716" y="370365"/>
                </a:lnTo>
                <a:lnTo>
                  <a:pt x="292941" y="394915"/>
                </a:lnTo>
                <a:lnTo>
                  <a:pt x="250113" y="410560"/>
                </a:lnTo>
                <a:lnTo>
                  <a:pt x="203453" y="416051"/>
                </a:lnTo>
                <a:lnTo>
                  <a:pt x="156794" y="410560"/>
                </a:lnTo>
                <a:lnTo>
                  <a:pt x="113966" y="394915"/>
                </a:lnTo>
                <a:lnTo>
                  <a:pt x="76191" y="370365"/>
                </a:lnTo>
                <a:lnTo>
                  <a:pt x="44686" y="338154"/>
                </a:lnTo>
                <a:lnTo>
                  <a:pt x="20673" y="299530"/>
                </a:lnTo>
                <a:lnTo>
                  <a:pt x="5371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677532" y="1596085"/>
            <a:ext cx="1943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812023" y="283463"/>
            <a:ext cx="408940" cy="416559"/>
          </a:xfrm>
          <a:custGeom>
            <a:avLst/>
            <a:gdLst/>
            <a:ahLst/>
            <a:cxnLst/>
            <a:rect l="l" t="t" r="r" b="b"/>
            <a:pathLst>
              <a:path w="408940" h="416559">
                <a:moveTo>
                  <a:pt x="0" y="208025"/>
                </a:moveTo>
                <a:lnTo>
                  <a:pt x="5393" y="160313"/>
                </a:lnTo>
                <a:lnTo>
                  <a:pt x="20758" y="116521"/>
                </a:lnTo>
                <a:lnTo>
                  <a:pt x="44866" y="77897"/>
                </a:lnTo>
                <a:lnTo>
                  <a:pt x="76493" y="45686"/>
                </a:lnTo>
                <a:lnTo>
                  <a:pt x="114411" y="21136"/>
                </a:lnTo>
                <a:lnTo>
                  <a:pt x="157394" y="5491"/>
                </a:lnTo>
                <a:lnTo>
                  <a:pt x="204216" y="0"/>
                </a:lnTo>
                <a:lnTo>
                  <a:pt x="251037" y="5491"/>
                </a:lnTo>
                <a:lnTo>
                  <a:pt x="294020" y="21136"/>
                </a:lnTo>
                <a:lnTo>
                  <a:pt x="331938" y="45686"/>
                </a:lnTo>
                <a:lnTo>
                  <a:pt x="363565" y="77897"/>
                </a:lnTo>
                <a:lnTo>
                  <a:pt x="387673" y="116521"/>
                </a:lnTo>
                <a:lnTo>
                  <a:pt x="403038" y="160313"/>
                </a:lnTo>
                <a:lnTo>
                  <a:pt x="408431" y="208025"/>
                </a:lnTo>
                <a:lnTo>
                  <a:pt x="403038" y="255738"/>
                </a:lnTo>
                <a:lnTo>
                  <a:pt x="387673" y="299530"/>
                </a:lnTo>
                <a:lnTo>
                  <a:pt x="363565" y="338154"/>
                </a:lnTo>
                <a:lnTo>
                  <a:pt x="331938" y="370365"/>
                </a:lnTo>
                <a:lnTo>
                  <a:pt x="294020" y="394915"/>
                </a:lnTo>
                <a:lnTo>
                  <a:pt x="251037" y="410560"/>
                </a:lnTo>
                <a:lnTo>
                  <a:pt x="204216" y="416051"/>
                </a:lnTo>
                <a:lnTo>
                  <a:pt x="157394" y="410560"/>
                </a:lnTo>
                <a:lnTo>
                  <a:pt x="114411" y="394915"/>
                </a:lnTo>
                <a:lnTo>
                  <a:pt x="76493" y="370365"/>
                </a:lnTo>
                <a:lnTo>
                  <a:pt x="44866" y="338154"/>
                </a:lnTo>
                <a:lnTo>
                  <a:pt x="20758" y="299530"/>
                </a:lnTo>
                <a:lnTo>
                  <a:pt x="5393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943088" y="340614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812023" y="1531619"/>
            <a:ext cx="408940" cy="416559"/>
          </a:xfrm>
          <a:custGeom>
            <a:avLst/>
            <a:gdLst/>
            <a:ahLst/>
            <a:cxnLst/>
            <a:rect l="l" t="t" r="r" b="b"/>
            <a:pathLst>
              <a:path w="408940" h="416560">
                <a:moveTo>
                  <a:pt x="0" y="208025"/>
                </a:moveTo>
                <a:lnTo>
                  <a:pt x="5393" y="160313"/>
                </a:lnTo>
                <a:lnTo>
                  <a:pt x="20758" y="116521"/>
                </a:lnTo>
                <a:lnTo>
                  <a:pt x="44866" y="77897"/>
                </a:lnTo>
                <a:lnTo>
                  <a:pt x="76493" y="45686"/>
                </a:lnTo>
                <a:lnTo>
                  <a:pt x="114411" y="21136"/>
                </a:lnTo>
                <a:lnTo>
                  <a:pt x="157394" y="5491"/>
                </a:lnTo>
                <a:lnTo>
                  <a:pt x="204216" y="0"/>
                </a:lnTo>
                <a:lnTo>
                  <a:pt x="251037" y="5491"/>
                </a:lnTo>
                <a:lnTo>
                  <a:pt x="294020" y="21136"/>
                </a:lnTo>
                <a:lnTo>
                  <a:pt x="331938" y="45686"/>
                </a:lnTo>
                <a:lnTo>
                  <a:pt x="363565" y="77897"/>
                </a:lnTo>
                <a:lnTo>
                  <a:pt x="387673" y="116521"/>
                </a:lnTo>
                <a:lnTo>
                  <a:pt x="403038" y="160313"/>
                </a:lnTo>
                <a:lnTo>
                  <a:pt x="408431" y="208025"/>
                </a:lnTo>
                <a:lnTo>
                  <a:pt x="403038" y="255738"/>
                </a:lnTo>
                <a:lnTo>
                  <a:pt x="387673" y="299530"/>
                </a:lnTo>
                <a:lnTo>
                  <a:pt x="363565" y="338154"/>
                </a:lnTo>
                <a:lnTo>
                  <a:pt x="331938" y="370365"/>
                </a:lnTo>
                <a:lnTo>
                  <a:pt x="294020" y="394915"/>
                </a:lnTo>
                <a:lnTo>
                  <a:pt x="251037" y="410560"/>
                </a:lnTo>
                <a:lnTo>
                  <a:pt x="204216" y="416051"/>
                </a:lnTo>
                <a:lnTo>
                  <a:pt x="157394" y="410560"/>
                </a:lnTo>
                <a:lnTo>
                  <a:pt x="114411" y="394915"/>
                </a:lnTo>
                <a:lnTo>
                  <a:pt x="76493" y="370365"/>
                </a:lnTo>
                <a:lnTo>
                  <a:pt x="44866" y="338154"/>
                </a:lnTo>
                <a:lnTo>
                  <a:pt x="20758" y="299530"/>
                </a:lnTo>
                <a:lnTo>
                  <a:pt x="5393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943088" y="1588389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963285" y="377189"/>
            <a:ext cx="2115185" cy="1480185"/>
          </a:xfrm>
          <a:custGeom>
            <a:avLst/>
            <a:gdLst/>
            <a:ahLst/>
            <a:cxnLst/>
            <a:rect l="l" t="t" r="r" b="b"/>
            <a:pathLst>
              <a:path w="2115184" h="1480185">
                <a:moveTo>
                  <a:pt x="592188" y="169164"/>
                </a:moveTo>
                <a:lnTo>
                  <a:pt x="508000" y="182118"/>
                </a:lnTo>
                <a:lnTo>
                  <a:pt x="524535" y="205486"/>
                </a:lnTo>
                <a:lnTo>
                  <a:pt x="0" y="577469"/>
                </a:lnTo>
                <a:lnTo>
                  <a:pt x="10922" y="592963"/>
                </a:lnTo>
                <a:lnTo>
                  <a:pt x="535495" y="220954"/>
                </a:lnTo>
                <a:lnTo>
                  <a:pt x="552069" y="244348"/>
                </a:lnTo>
                <a:lnTo>
                  <a:pt x="576732" y="198120"/>
                </a:lnTo>
                <a:lnTo>
                  <a:pt x="592188" y="169164"/>
                </a:lnTo>
                <a:close/>
              </a:path>
              <a:path w="2115184" h="1480185">
                <a:moveTo>
                  <a:pt x="605155" y="1247902"/>
                </a:moveTo>
                <a:lnTo>
                  <a:pt x="125552" y="920546"/>
                </a:lnTo>
                <a:lnTo>
                  <a:pt x="130441" y="913384"/>
                </a:lnTo>
                <a:lnTo>
                  <a:pt x="141732" y="896874"/>
                </a:lnTo>
                <a:lnTo>
                  <a:pt x="57277" y="885444"/>
                </a:lnTo>
                <a:lnTo>
                  <a:pt x="98679" y="959866"/>
                </a:lnTo>
                <a:lnTo>
                  <a:pt x="114808" y="936256"/>
                </a:lnTo>
                <a:lnTo>
                  <a:pt x="594487" y="1263650"/>
                </a:lnTo>
                <a:lnTo>
                  <a:pt x="605155" y="1247902"/>
                </a:lnTo>
                <a:close/>
              </a:path>
              <a:path w="2115184" h="1480185">
                <a:moveTo>
                  <a:pt x="687578" y="307975"/>
                </a:moveTo>
                <a:lnTo>
                  <a:pt x="676656" y="292481"/>
                </a:lnTo>
                <a:lnTo>
                  <a:pt x="152031" y="664438"/>
                </a:lnTo>
                <a:lnTo>
                  <a:pt x="135509" y="641096"/>
                </a:lnTo>
                <a:lnTo>
                  <a:pt x="95377" y="716280"/>
                </a:lnTo>
                <a:lnTo>
                  <a:pt x="179578" y="703326"/>
                </a:lnTo>
                <a:lnTo>
                  <a:pt x="168236" y="687324"/>
                </a:lnTo>
                <a:lnTo>
                  <a:pt x="163029" y="679970"/>
                </a:lnTo>
                <a:lnTo>
                  <a:pt x="687578" y="307975"/>
                </a:lnTo>
                <a:close/>
              </a:path>
              <a:path w="2115184" h="1480185">
                <a:moveTo>
                  <a:pt x="825373" y="1078992"/>
                </a:moveTo>
                <a:lnTo>
                  <a:pt x="796798" y="1078992"/>
                </a:lnTo>
                <a:lnTo>
                  <a:pt x="796798" y="323088"/>
                </a:lnTo>
                <a:lnTo>
                  <a:pt x="777748" y="323088"/>
                </a:lnTo>
                <a:lnTo>
                  <a:pt x="777748" y="1078992"/>
                </a:lnTo>
                <a:lnTo>
                  <a:pt x="749173" y="1078992"/>
                </a:lnTo>
                <a:lnTo>
                  <a:pt x="787273" y="1155192"/>
                </a:lnTo>
                <a:lnTo>
                  <a:pt x="819023" y="1091692"/>
                </a:lnTo>
                <a:lnTo>
                  <a:pt x="825373" y="1078992"/>
                </a:lnTo>
                <a:close/>
              </a:path>
              <a:path w="2115184" h="1480185">
                <a:moveTo>
                  <a:pt x="1857121" y="1432179"/>
                </a:moveTo>
                <a:lnTo>
                  <a:pt x="1067689" y="1432179"/>
                </a:lnTo>
                <a:lnTo>
                  <a:pt x="1067689" y="1403604"/>
                </a:lnTo>
                <a:lnTo>
                  <a:pt x="991489" y="1441704"/>
                </a:lnTo>
                <a:lnTo>
                  <a:pt x="1067689" y="1479804"/>
                </a:lnTo>
                <a:lnTo>
                  <a:pt x="1067689" y="1451229"/>
                </a:lnTo>
                <a:lnTo>
                  <a:pt x="1857121" y="1451229"/>
                </a:lnTo>
                <a:lnTo>
                  <a:pt x="1857121" y="1432179"/>
                </a:lnTo>
                <a:close/>
              </a:path>
              <a:path w="2115184" h="1480185">
                <a:moveTo>
                  <a:pt x="1857121" y="174879"/>
                </a:moveTo>
                <a:lnTo>
                  <a:pt x="1067689" y="174879"/>
                </a:lnTo>
                <a:lnTo>
                  <a:pt x="1067689" y="146304"/>
                </a:lnTo>
                <a:lnTo>
                  <a:pt x="991489" y="184404"/>
                </a:lnTo>
                <a:lnTo>
                  <a:pt x="1067689" y="222504"/>
                </a:lnTo>
                <a:lnTo>
                  <a:pt x="1067689" y="193929"/>
                </a:lnTo>
                <a:lnTo>
                  <a:pt x="1857121" y="193929"/>
                </a:lnTo>
                <a:lnTo>
                  <a:pt x="1857121" y="174879"/>
                </a:lnTo>
                <a:close/>
              </a:path>
              <a:path w="2115184" h="1480185">
                <a:moveTo>
                  <a:pt x="1879981" y="38100"/>
                </a:moveTo>
                <a:lnTo>
                  <a:pt x="1860931" y="28575"/>
                </a:lnTo>
                <a:lnTo>
                  <a:pt x="1803781" y="0"/>
                </a:lnTo>
                <a:lnTo>
                  <a:pt x="1803781" y="28575"/>
                </a:lnTo>
                <a:lnTo>
                  <a:pt x="976249" y="28575"/>
                </a:lnTo>
                <a:lnTo>
                  <a:pt x="976249" y="47625"/>
                </a:lnTo>
                <a:lnTo>
                  <a:pt x="1803781" y="47625"/>
                </a:lnTo>
                <a:lnTo>
                  <a:pt x="1803781" y="76200"/>
                </a:lnTo>
                <a:lnTo>
                  <a:pt x="1860931" y="47625"/>
                </a:lnTo>
                <a:lnTo>
                  <a:pt x="1879981" y="38100"/>
                </a:lnTo>
                <a:close/>
              </a:path>
              <a:path w="2115184" h="1480185">
                <a:moveTo>
                  <a:pt x="1887601" y="1293876"/>
                </a:moveTo>
                <a:lnTo>
                  <a:pt x="1868551" y="1284351"/>
                </a:lnTo>
                <a:lnTo>
                  <a:pt x="1811401" y="1255776"/>
                </a:lnTo>
                <a:lnTo>
                  <a:pt x="1811401" y="1284351"/>
                </a:lnTo>
                <a:lnTo>
                  <a:pt x="983869" y="1284351"/>
                </a:lnTo>
                <a:lnTo>
                  <a:pt x="983869" y="1303401"/>
                </a:lnTo>
                <a:lnTo>
                  <a:pt x="1811401" y="1303401"/>
                </a:lnTo>
                <a:lnTo>
                  <a:pt x="1811401" y="1331976"/>
                </a:lnTo>
                <a:lnTo>
                  <a:pt x="1868551" y="1303401"/>
                </a:lnTo>
                <a:lnTo>
                  <a:pt x="1887601" y="1293876"/>
                </a:lnTo>
                <a:close/>
              </a:path>
              <a:path w="2115184" h="1480185">
                <a:moveTo>
                  <a:pt x="1909318" y="276733"/>
                </a:moveTo>
                <a:lnTo>
                  <a:pt x="1896364" y="262763"/>
                </a:lnTo>
                <a:lnTo>
                  <a:pt x="957021" y="1134452"/>
                </a:lnTo>
                <a:lnTo>
                  <a:pt x="937641" y="1113536"/>
                </a:lnTo>
                <a:lnTo>
                  <a:pt x="907669" y="1193292"/>
                </a:lnTo>
                <a:lnTo>
                  <a:pt x="989457" y="1169416"/>
                </a:lnTo>
                <a:lnTo>
                  <a:pt x="978027" y="1157097"/>
                </a:lnTo>
                <a:lnTo>
                  <a:pt x="969975" y="1148422"/>
                </a:lnTo>
                <a:lnTo>
                  <a:pt x="1909318" y="276733"/>
                </a:lnTo>
                <a:close/>
              </a:path>
              <a:path w="2115184" h="1480185">
                <a:moveTo>
                  <a:pt x="2114677" y="1063752"/>
                </a:moveTo>
                <a:lnTo>
                  <a:pt x="2086102" y="1063752"/>
                </a:lnTo>
                <a:lnTo>
                  <a:pt x="2086102" y="307848"/>
                </a:lnTo>
                <a:lnTo>
                  <a:pt x="2067052" y="307848"/>
                </a:lnTo>
                <a:lnTo>
                  <a:pt x="2067052" y="1063752"/>
                </a:lnTo>
                <a:lnTo>
                  <a:pt x="2038477" y="1063752"/>
                </a:lnTo>
                <a:lnTo>
                  <a:pt x="2076577" y="1139952"/>
                </a:lnTo>
                <a:lnTo>
                  <a:pt x="2108327" y="1076452"/>
                </a:lnTo>
                <a:lnTo>
                  <a:pt x="2114677" y="1063752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126607" y="57073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6352159" y="902589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69809" y="224104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64983" y="55638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804406" y="98831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60463" y="98831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350632" y="148056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61608" y="14503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081264" y="108826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350632" y="18124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157353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동적계획식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설계절차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577215" y="2473832"/>
            <a:ext cx="690880" cy="281940"/>
          </a:xfrm>
          <a:custGeom>
            <a:avLst/>
            <a:gdLst/>
            <a:ahLst/>
            <a:cxnLst/>
            <a:rect l="l" t="t" r="r" b="b"/>
            <a:pathLst>
              <a:path w="690880" h="281939">
                <a:moveTo>
                  <a:pt x="562343" y="0"/>
                </a:moveTo>
                <a:lnTo>
                  <a:pt x="502920" y="0"/>
                </a:lnTo>
                <a:lnTo>
                  <a:pt x="0" y="0"/>
                </a:lnTo>
                <a:lnTo>
                  <a:pt x="0" y="281940"/>
                </a:lnTo>
                <a:lnTo>
                  <a:pt x="502920" y="281940"/>
                </a:lnTo>
                <a:lnTo>
                  <a:pt x="562343" y="281940"/>
                </a:lnTo>
                <a:lnTo>
                  <a:pt x="562343" y="0"/>
                </a:lnTo>
                <a:close/>
              </a:path>
              <a:path w="690880" h="281939">
                <a:moveTo>
                  <a:pt x="690372" y="0"/>
                </a:moveTo>
                <a:lnTo>
                  <a:pt x="562356" y="0"/>
                </a:lnTo>
                <a:lnTo>
                  <a:pt x="562356" y="281940"/>
                </a:lnTo>
                <a:lnTo>
                  <a:pt x="690372" y="281940"/>
                </a:lnTo>
                <a:lnTo>
                  <a:pt x="6903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77215" y="3510152"/>
            <a:ext cx="690880" cy="281940"/>
          </a:xfrm>
          <a:custGeom>
            <a:avLst/>
            <a:gdLst/>
            <a:ahLst/>
            <a:cxnLst/>
            <a:rect l="l" t="t" r="r" b="b"/>
            <a:pathLst>
              <a:path w="690880" h="281939">
                <a:moveTo>
                  <a:pt x="562343" y="0"/>
                </a:moveTo>
                <a:lnTo>
                  <a:pt x="502920" y="0"/>
                </a:lnTo>
                <a:lnTo>
                  <a:pt x="0" y="0"/>
                </a:lnTo>
                <a:lnTo>
                  <a:pt x="0" y="281940"/>
                </a:lnTo>
                <a:lnTo>
                  <a:pt x="502920" y="281940"/>
                </a:lnTo>
                <a:lnTo>
                  <a:pt x="562343" y="281940"/>
                </a:lnTo>
                <a:lnTo>
                  <a:pt x="562343" y="0"/>
                </a:lnTo>
                <a:close/>
              </a:path>
              <a:path w="690880" h="281939">
                <a:moveTo>
                  <a:pt x="690372" y="0"/>
                </a:moveTo>
                <a:lnTo>
                  <a:pt x="562356" y="0"/>
                </a:lnTo>
                <a:lnTo>
                  <a:pt x="562356" y="281940"/>
                </a:lnTo>
                <a:lnTo>
                  <a:pt x="690372" y="281940"/>
                </a:lnTo>
                <a:lnTo>
                  <a:pt x="6903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171117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51891" y="1027302"/>
            <a:ext cx="8294370" cy="933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1.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관계식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(recursive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property)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endParaRPr sz="2000">
              <a:latin typeface="Malgun Gothic"/>
              <a:cs typeface="Malgun Gothic"/>
            </a:endParaRPr>
          </a:p>
          <a:p>
            <a:pPr marL="25400">
              <a:lnSpc>
                <a:spcPts val="2375"/>
              </a:lnSpc>
            </a:pP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립</a:t>
            </a:r>
            <a:endParaRPr sz="2000">
              <a:latin typeface="Malgun Gothic"/>
              <a:cs typeface="Malgun Gothic"/>
            </a:endParaRPr>
          </a:p>
          <a:p>
            <a:pPr algn="ctr" marL="349250">
              <a:lnSpc>
                <a:spcPts val="2375"/>
              </a:lnSpc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5641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]=minimum{D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5641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],</a:t>
            </a:r>
            <a:r>
              <a:rPr dirty="0" sz="2000" spc="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]+</a:t>
            </a:r>
            <a:r>
              <a:rPr dirty="0" sz="2000" spc="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2991" y="2429637"/>
            <a:ext cx="829310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54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정점들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통해서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367" sz="19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를</a:t>
            </a:r>
            <a:r>
              <a:rPr dirty="0" u="sng" sz="2000" spc="-204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거치지</a:t>
            </a:r>
            <a:r>
              <a:rPr dirty="0" u="sng" sz="2000" spc="-204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않는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527300">
              <a:lnSpc>
                <a:spcPct val="100000"/>
              </a:lnSpc>
              <a:spcBef>
                <a:spcPts val="480"/>
              </a:spcBef>
              <a:tabLst>
                <a:tab pos="3203575" algn="l"/>
              </a:tabLst>
            </a:pP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(5)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[1][3]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(4)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[1][3]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480"/>
              </a:spcBef>
            </a:pP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54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정점들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통해서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367" sz="19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를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거치는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64435">
              <a:lnSpc>
                <a:spcPct val="100000"/>
              </a:lnSpc>
              <a:spcBef>
                <a:spcPts val="480"/>
              </a:spcBef>
              <a:tabLst>
                <a:tab pos="3203575" algn="l"/>
              </a:tabLst>
            </a:pP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[5][3]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[5][2]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[2][3]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상향식으로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같이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과정을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반복하여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구한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5011597"/>
            <a:ext cx="121513" cy="13075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64591" y="5173472"/>
            <a:ext cx="343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23158" y="5409387"/>
            <a:ext cx="2112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7777" sz="3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baseline="-27777" sz="3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baseline="-27777" sz="300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7777" sz="3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baseline="-27777" sz="3000">
                <a:solidFill>
                  <a:srgbClr val="3E3D00"/>
                </a:solidFill>
                <a:latin typeface="Times New Roman"/>
                <a:cs typeface="Times New Roman"/>
              </a:rPr>
              <a:t>,……., </a:t>
            </a:r>
            <a:r>
              <a:rPr dirty="0" baseline="-27777" sz="3000" spc="-3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300" spc="-2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300" spc="-2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300" spc="-2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04203" y="5721096"/>
            <a:ext cx="250190" cy="287020"/>
          </a:xfrm>
          <a:custGeom>
            <a:avLst/>
            <a:gdLst/>
            <a:ahLst/>
            <a:cxnLst/>
            <a:rect l="l" t="t" r="r" b="b"/>
            <a:pathLst>
              <a:path w="250189" h="287020">
                <a:moveTo>
                  <a:pt x="0" y="143255"/>
                </a:moveTo>
                <a:lnTo>
                  <a:pt x="6376" y="97974"/>
                </a:lnTo>
                <a:lnTo>
                  <a:pt x="24127" y="58649"/>
                </a:lnTo>
                <a:lnTo>
                  <a:pt x="51188" y="27639"/>
                </a:lnTo>
                <a:lnTo>
                  <a:pt x="85490" y="7303"/>
                </a:lnTo>
                <a:lnTo>
                  <a:pt x="124968" y="0"/>
                </a:lnTo>
                <a:lnTo>
                  <a:pt x="164445" y="7303"/>
                </a:lnTo>
                <a:lnTo>
                  <a:pt x="198747" y="27639"/>
                </a:lnTo>
                <a:lnTo>
                  <a:pt x="225808" y="58649"/>
                </a:lnTo>
                <a:lnTo>
                  <a:pt x="243559" y="97974"/>
                </a:lnTo>
                <a:lnTo>
                  <a:pt x="249936" y="143255"/>
                </a:lnTo>
                <a:lnTo>
                  <a:pt x="243559" y="188537"/>
                </a:lnTo>
                <a:lnTo>
                  <a:pt x="225808" y="227862"/>
                </a:lnTo>
                <a:lnTo>
                  <a:pt x="198747" y="258872"/>
                </a:lnTo>
                <a:lnTo>
                  <a:pt x="164445" y="279208"/>
                </a:lnTo>
                <a:lnTo>
                  <a:pt x="124968" y="286511"/>
                </a:lnTo>
                <a:lnTo>
                  <a:pt x="85490" y="279208"/>
                </a:lnTo>
                <a:lnTo>
                  <a:pt x="51188" y="258872"/>
                </a:lnTo>
                <a:lnTo>
                  <a:pt x="24127" y="227862"/>
                </a:lnTo>
                <a:lnTo>
                  <a:pt x="6376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249034" y="5723331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760464" y="5277611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0" y="142494"/>
                </a:moveTo>
                <a:lnTo>
                  <a:pt x="6376" y="97438"/>
                </a:lnTo>
                <a:lnTo>
                  <a:pt x="24127" y="58320"/>
                </a:lnTo>
                <a:lnTo>
                  <a:pt x="51188" y="27480"/>
                </a:lnTo>
                <a:lnTo>
                  <a:pt x="85490" y="7260"/>
                </a:lnTo>
                <a:lnTo>
                  <a:pt x="124967" y="0"/>
                </a:lnTo>
                <a:lnTo>
                  <a:pt x="164445" y="7260"/>
                </a:lnTo>
                <a:lnTo>
                  <a:pt x="198747" y="27480"/>
                </a:lnTo>
                <a:lnTo>
                  <a:pt x="225808" y="58320"/>
                </a:lnTo>
                <a:lnTo>
                  <a:pt x="243559" y="97438"/>
                </a:lnTo>
                <a:lnTo>
                  <a:pt x="249935" y="142494"/>
                </a:lnTo>
                <a:lnTo>
                  <a:pt x="243559" y="187549"/>
                </a:lnTo>
                <a:lnTo>
                  <a:pt x="225808" y="226667"/>
                </a:lnTo>
                <a:lnTo>
                  <a:pt x="198747" y="257507"/>
                </a:lnTo>
                <a:lnTo>
                  <a:pt x="164445" y="277727"/>
                </a:lnTo>
                <a:lnTo>
                  <a:pt x="124967" y="284988"/>
                </a:lnTo>
                <a:lnTo>
                  <a:pt x="85490" y="277727"/>
                </a:lnTo>
                <a:lnTo>
                  <a:pt x="51188" y="257507"/>
                </a:lnTo>
                <a:lnTo>
                  <a:pt x="24127" y="226667"/>
                </a:lnTo>
                <a:lnTo>
                  <a:pt x="6376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806438" y="5279897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760464" y="613410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0" y="142494"/>
                </a:moveTo>
                <a:lnTo>
                  <a:pt x="6376" y="97453"/>
                </a:lnTo>
                <a:lnTo>
                  <a:pt x="24127" y="58336"/>
                </a:lnTo>
                <a:lnTo>
                  <a:pt x="51188" y="27491"/>
                </a:lnTo>
                <a:lnTo>
                  <a:pt x="85490" y="7263"/>
                </a:lnTo>
                <a:lnTo>
                  <a:pt x="124967" y="0"/>
                </a:lnTo>
                <a:lnTo>
                  <a:pt x="164445" y="7263"/>
                </a:lnTo>
                <a:lnTo>
                  <a:pt x="198747" y="27491"/>
                </a:lnTo>
                <a:lnTo>
                  <a:pt x="225808" y="58336"/>
                </a:lnTo>
                <a:lnTo>
                  <a:pt x="243559" y="97453"/>
                </a:lnTo>
                <a:lnTo>
                  <a:pt x="249935" y="142494"/>
                </a:lnTo>
                <a:lnTo>
                  <a:pt x="243559" y="187534"/>
                </a:lnTo>
                <a:lnTo>
                  <a:pt x="225808" y="226651"/>
                </a:lnTo>
                <a:lnTo>
                  <a:pt x="198747" y="257496"/>
                </a:lnTo>
                <a:lnTo>
                  <a:pt x="164445" y="277724"/>
                </a:lnTo>
                <a:lnTo>
                  <a:pt x="124967" y="284988"/>
                </a:lnTo>
                <a:lnTo>
                  <a:pt x="85490" y="277724"/>
                </a:lnTo>
                <a:lnTo>
                  <a:pt x="51188" y="257496"/>
                </a:lnTo>
                <a:lnTo>
                  <a:pt x="24127" y="226651"/>
                </a:lnTo>
                <a:lnTo>
                  <a:pt x="6376" y="187534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831838" y="6136335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98893" y="6223203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539228" y="5277611"/>
            <a:ext cx="251460" cy="285115"/>
          </a:xfrm>
          <a:custGeom>
            <a:avLst/>
            <a:gdLst/>
            <a:ahLst/>
            <a:cxnLst/>
            <a:rect l="l" t="t" r="r" b="b"/>
            <a:pathLst>
              <a:path w="251459" h="285114">
                <a:moveTo>
                  <a:pt x="0" y="142494"/>
                </a:moveTo>
                <a:lnTo>
                  <a:pt x="6406" y="97438"/>
                </a:lnTo>
                <a:lnTo>
                  <a:pt x="24249" y="58320"/>
                </a:lnTo>
                <a:lnTo>
                  <a:pt x="51462" y="27480"/>
                </a:lnTo>
                <a:lnTo>
                  <a:pt x="85977" y="7260"/>
                </a:lnTo>
                <a:lnTo>
                  <a:pt x="125729" y="0"/>
                </a:lnTo>
                <a:lnTo>
                  <a:pt x="165482" y="7260"/>
                </a:lnTo>
                <a:lnTo>
                  <a:pt x="199997" y="27480"/>
                </a:lnTo>
                <a:lnTo>
                  <a:pt x="227210" y="58320"/>
                </a:lnTo>
                <a:lnTo>
                  <a:pt x="245053" y="97438"/>
                </a:lnTo>
                <a:lnTo>
                  <a:pt x="251460" y="142494"/>
                </a:lnTo>
                <a:lnTo>
                  <a:pt x="245053" y="187549"/>
                </a:lnTo>
                <a:lnTo>
                  <a:pt x="227210" y="226667"/>
                </a:lnTo>
                <a:lnTo>
                  <a:pt x="199997" y="257507"/>
                </a:lnTo>
                <a:lnTo>
                  <a:pt x="165482" y="277727"/>
                </a:lnTo>
                <a:lnTo>
                  <a:pt x="125729" y="284988"/>
                </a:lnTo>
                <a:lnTo>
                  <a:pt x="85977" y="277727"/>
                </a:lnTo>
                <a:lnTo>
                  <a:pt x="51462" y="257507"/>
                </a:lnTo>
                <a:lnTo>
                  <a:pt x="24249" y="226667"/>
                </a:lnTo>
                <a:lnTo>
                  <a:pt x="6406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585836" y="5274309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539228" y="6134100"/>
            <a:ext cx="251460" cy="285115"/>
          </a:xfrm>
          <a:custGeom>
            <a:avLst/>
            <a:gdLst/>
            <a:ahLst/>
            <a:cxnLst/>
            <a:rect l="l" t="t" r="r" b="b"/>
            <a:pathLst>
              <a:path w="251459" h="285114">
                <a:moveTo>
                  <a:pt x="0" y="142494"/>
                </a:moveTo>
                <a:lnTo>
                  <a:pt x="6406" y="97453"/>
                </a:lnTo>
                <a:lnTo>
                  <a:pt x="24249" y="58336"/>
                </a:lnTo>
                <a:lnTo>
                  <a:pt x="51462" y="27491"/>
                </a:lnTo>
                <a:lnTo>
                  <a:pt x="85977" y="7263"/>
                </a:lnTo>
                <a:lnTo>
                  <a:pt x="125729" y="0"/>
                </a:lnTo>
                <a:lnTo>
                  <a:pt x="165482" y="7263"/>
                </a:lnTo>
                <a:lnTo>
                  <a:pt x="199997" y="27491"/>
                </a:lnTo>
                <a:lnTo>
                  <a:pt x="227210" y="58336"/>
                </a:lnTo>
                <a:lnTo>
                  <a:pt x="245053" y="97453"/>
                </a:lnTo>
                <a:lnTo>
                  <a:pt x="251460" y="142494"/>
                </a:lnTo>
                <a:lnTo>
                  <a:pt x="245053" y="187534"/>
                </a:lnTo>
                <a:lnTo>
                  <a:pt x="227210" y="226651"/>
                </a:lnTo>
                <a:lnTo>
                  <a:pt x="199997" y="257496"/>
                </a:lnTo>
                <a:lnTo>
                  <a:pt x="165482" y="277724"/>
                </a:lnTo>
                <a:lnTo>
                  <a:pt x="125729" y="284988"/>
                </a:lnTo>
                <a:lnTo>
                  <a:pt x="85977" y="277724"/>
                </a:lnTo>
                <a:lnTo>
                  <a:pt x="51462" y="257496"/>
                </a:lnTo>
                <a:lnTo>
                  <a:pt x="24249" y="226651"/>
                </a:lnTo>
                <a:lnTo>
                  <a:pt x="6406" y="187534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611236" y="6130848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678293" y="6217716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398768" y="5328665"/>
            <a:ext cx="1319530" cy="1039494"/>
          </a:xfrm>
          <a:custGeom>
            <a:avLst/>
            <a:gdLst/>
            <a:ahLst/>
            <a:cxnLst/>
            <a:rect l="l" t="t" r="r" b="b"/>
            <a:pathLst>
              <a:path w="1319529" h="1039495">
                <a:moveTo>
                  <a:pt x="367030" y="129540"/>
                </a:moveTo>
                <a:lnTo>
                  <a:pt x="283591" y="146812"/>
                </a:lnTo>
                <a:lnTo>
                  <a:pt x="301320" y="169278"/>
                </a:lnTo>
                <a:lnTo>
                  <a:pt x="0" y="407047"/>
                </a:lnTo>
                <a:lnTo>
                  <a:pt x="11684" y="422008"/>
                </a:lnTo>
                <a:lnTo>
                  <a:pt x="313143" y="184251"/>
                </a:lnTo>
                <a:lnTo>
                  <a:pt x="330835" y="206629"/>
                </a:lnTo>
                <a:lnTo>
                  <a:pt x="352056" y="161417"/>
                </a:lnTo>
                <a:lnTo>
                  <a:pt x="367030" y="129540"/>
                </a:lnTo>
                <a:close/>
              </a:path>
              <a:path w="1319529" h="1039495">
                <a:moveTo>
                  <a:pt x="377317" y="867206"/>
                </a:moveTo>
                <a:lnTo>
                  <a:pt x="104203" y="658901"/>
                </a:lnTo>
                <a:lnTo>
                  <a:pt x="110083" y="651192"/>
                </a:lnTo>
                <a:lnTo>
                  <a:pt x="121526" y="636181"/>
                </a:lnTo>
                <a:lnTo>
                  <a:pt x="37846" y="620268"/>
                </a:lnTo>
                <a:lnTo>
                  <a:pt x="75311" y="696772"/>
                </a:lnTo>
                <a:lnTo>
                  <a:pt x="92646" y="674052"/>
                </a:lnTo>
                <a:lnTo>
                  <a:pt x="365887" y="882345"/>
                </a:lnTo>
                <a:lnTo>
                  <a:pt x="377317" y="867206"/>
                </a:lnTo>
                <a:close/>
              </a:path>
              <a:path w="1319529" h="1039495">
                <a:moveTo>
                  <a:pt x="429260" y="225425"/>
                </a:moveTo>
                <a:lnTo>
                  <a:pt x="417449" y="210439"/>
                </a:lnTo>
                <a:lnTo>
                  <a:pt x="114604" y="449745"/>
                </a:lnTo>
                <a:lnTo>
                  <a:pt x="96901" y="427316"/>
                </a:lnTo>
                <a:lnTo>
                  <a:pt x="60706" y="504444"/>
                </a:lnTo>
                <a:lnTo>
                  <a:pt x="144145" y="487108"/>
                </a:lnTo>
                <a:lnTo>
                  <a:pt x="132638" y="472554"/>
                </a:lnTo>
                <a:lnTo>
                  <a:pt x="126415" y="464693"/>
                </a:lnTo>
                <a:lnTo>
                  <a:pt x="429260" y="225425"/>
                </a:lnTo>
                <a:close/>
              </a:path>
              <a:path w="1319529" h="1039495">
                <a:moveTo>
                  <a:pt x="525526" y="729996"/>
                </a:moveTo>
                <a:lnTo>
                  <a:pt x="496951" y="729996"/>
                </a:lnTo>
                <a:lnTo>
                  <a:pt x="496951" y="234696"/>
                </a:lnTo>
                <a:lnTo>
                  <a:pt x="477901" y="234696"/>
                </a:lnTo>
                <a:lnTo>
                  <a:pt x="477901" y="729996"/>
                </a:lnTo>
                <a:lnTo>
                  <a:pt x="449326" y="729996"/>
                </a:lnTo>
                <a:lnTo>
                  <a:pt x="487426" y="806196"/>
                </a:lnTo>
                <a:lnTo>
                  <a:pt x="519176" y="742696"/>
                </a:lnTo>
                <a:lnTo>
                  <a:pt x="525526" y="729996"/>
                </a:lnTo>
                <a:close/>
              </a:path>
              <a:path w="1319529" h="1039495">
                <a:moveTo>
                  <a:pt x="1145794" y="991743"/>
                </a:moveTo>
                <a:lnTo>
                  <a:pt x="688594" y="991743"/>
                </a:lnTo>
                <a:lnTo>
                  <a:pt x="688594" y="963168"/>
                </a:lnTo>
                <a:lnTo>
                  <a:pt x="612394" y="1001268"/>
                </a:lnTo>
                <a:lnTo>
                  <a:pt x="688594" y="1039368"/>
                </a:lnTo>
                <a:lnTo>
                  <a:pt x="688594" y="1010793"/>
                </a:lnTo>
                <a:lnTo>
                  <a:pt x="1145794" y="1010793"/>
                </a:lnTo>
                <a:lnTo>
                  <a:pt x="1145794" y="991743"/>
                </a:lnTo>
                <a:close/>
              </a:path>
              <a:path w="1319529" h="1039495">
                <a:moveTo>
                  <a:pt x="1145794" y="129159"/>
                </a:moveTo>
                <a:lnTo>
                  <a:pt x="688594" y="129159"/>
                </a:lnTo>
                <a:lnTo>
                  <a:pt x="688594" y="100584"/>
                </a:lnTo>
                <a:lnTo>
                  <a:pt x="612394" y="138684"/>
                </a:lnTo>
                <a:lnTo>
                  <a:pt x="688594" y="176784"/>
                </a:lnTo>
                <a:lnTo>
                  <a:pt x="688594" y="148209"/>
                </a:lnTo>
                <a:lnTo>
                  <a:pt x="1145794" y="148209"/>
                </a:lnTo>
                <a:lnTo>
                  <a:pt x="1145794" y="129159"/>
                </a:lnTo>
                <a:close/>
              </a:path>
              <a:path w="1319529" h="1039495">
                <a:moveTo>
                  <a:pt x="1159510" y="38100"/>
                </a:moveTo>
                <a:lnTo>
                  <a:pt x="1140460" y="28575"/>
                </a:lnTo>
                <a:lnTo>
                  <a:pt x="1083310" y="0"/>
                </a:lnTo>
                <a:lnTo>
                  <a:pt x="1083310" y="28575"/>
                </a:lnTo>
                <a:lnTo>
                  <a:pt x="603250" y="28575"/>
                </a:lnTo>
                <a:lnTo>
                  <a:pt x="603250" y="47625"/>
                </a:lnTo>
                <a:lnTo>
                  <a:pt x="1083310" y="47625"/>
                </a:lnTo>
                <a:lnTo>
                  <a:pt x="1083310" y="76200"/>
                </a:lnTo>
                <a:lnTo>
                  <a:pt x="1140460" y="47625"/>
                </a:lnTo>
                <a:lnTo>
                  <a:pt x="1159510" y="38100"/>
                </a:lnTo>
                <a:close/>
              </a:path>
              <a:path w="1319529" h="1039495">
                <a:moveTo>
                  <a:pt x="1165606" y="900684"/>
                </a:moveTo>
                <a:lnTo>
                  <a:pt x="1146556" y="891159"/>
                </a:lnTo>
                <a:lnTo>
                  <a:pt x="1089406" y="862584"/>
                </a:lnTo>
                <a:lnTo>
                  <a:pt x="1089406" y="891159"/>
                </a:lnTo>
                <a:lnTo>
                  <a:pt x="609346" y="891159"/>
                </a:lnTo>
                <a:lnTo>
                  <a:pt x="609346" y="910209"/>
                </a:lnTo>
                <a:lnTo>
                  <a:pt x="1089406" y="910209"/>
                </a:lnTo>
                <a:lnTo>
                  <a:pt x="1089406" y="938784"/>
                </a:lnTo>
                <a:lnTo>
                  <a:pt x="1146556" y="910209"/>
                </a:lnTo>
                <a:lnTo>
                  <a:pt x="1165606" y="900684"/>
                </a:lnTo>
                <a:close/>
              </a:path>
              <a:path w="1319529" h="1039495">
                <a:moveTo>
                  <a:pt x="1181608" y="204724"/>
                </a:moveTo>
                <a:lnTo>
                  <a:pt x="1167892" y="191516"/>
                </a:lnTo>
                <a:lnTo>
                  <a:pt x="608228" y="770724"/>
                </a:lnTo>
                <a:lnTo>
                  <a:pt x="587629" y="750836"/>
                </a:lnTo>
                <a:lnTo>
                  <a:pt x="562102" y="832104"/>
                </a:lnTo>
                <a:lnTo>
                  <a:pt x="642493" y="803783"/>
                </a:lnTo>
                <a:lnTo>
                  <a:pt x="631380" y="793064"/>
                </a:lnTo>
                <a:lnTo>
                  <a:pt x="621880" y="783907"/>
                </a:lnTo>
                <a:lnTo>
                  <a:pt x="1181608" y="204724"/>
                </a:lnTo>
                <a:close/>
              </a:path>
              <a:path w="1319529" h="1039495">
                <a:moveTo>
                  <a:pt x="1319530" y="717804"/>
                </a:moveTo>
                <a:lnTo>
                  <a:pt x="1290955" y="717804"/>
                </a:lnTo>
                <a:lnTo>
                  <a:pt x="1290955" y="224028"/>
                </a:lnTo>
                <a:lnTo>
                  <a:pt x="1271905" y="224028"/>
                </a:lnTo>
                <a:lnTo>
                  <a:pt x="1271905" y="717804"/>
                </a:lnTo>
                <a:lnTo>
                  <a:pt x="1243330" y="717804"/>
                </a:lnTo>
                <a:lnTo>
                  <a:pt x="1281430" y="794004"/>
                </a:lnTo>
                <a:lnTo>
                  <a:pt x="1313180" y="730504"/>
                </a:lnTo>
                <a:lnTo>
                  <a:pt x="1319530" y="71780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476746" y="5431942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15810" y="566023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94321" y="5149977"/>
            <a:ext cx="450215" cy="7778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60680">
              <a:lnSpc>
                <a:spcPct val="100000"/>
              </a:lnSpc>
              <a:spcBef>
                <a:spcPts val="45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355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293370" algn="l"/>
              </a:tabLst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230871" y="605678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60057" y="603605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680706" y="578764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372100" y="2080260"/>
            <a:ext cx="1979930" cy="114300"/>
          </a:xfrm>
          <a:custGeom>
            <a:avLst/>
            <a:gdLst/>
            <a:ahLst/>
            <a:cxnLst/>
            <a:rect l="l" t="t" r="r" b="b"/>
            <a:pathLst>
              <a:path w="1979929" h="114300">
                <a:moveTo>
                  <a:pt x="1979676" y="0"/>
                </a:moveTo>
                <a:lnTo>
                  <a:pt x="1976286" y="22270"/>
                </a:lnTo>
                <a:lnTo>
                  <a:pt x="1967039" y="40433"/>
                </a:lnTo>
                <a:lnTo>
                  <a:pt x="1953315" y="52667"/>
                </a:lnTo>
                <a:lnTo>
                  <a:pt x="1936496" y="57150"/>
                </a:lnTo>
                <a:lnTo>
                  <a:pt x="1033017" y="57150"/>
                </a:lnTo>
                <a:lnTo>
                  <a:pt x="1016198" y="61632"/>
                </a:lnTo>
                <a:lnTo>
                  <a:pt x="1002474" y="73866"/>
                </a:lnTo>
                <a:lnTo>
                  <a:pt x="993227" y="92029"/>
                </a:lnTo>
                <a:lnTo>
                  <a:pt x="989838" y="114300"/>
                </a:lnTo>
                <a:lnTo>
                  <a:pt x="986448" y="92029"/>
                </a:lnTo>
                <a:lnTo>
                  <a:pt x="977201" y="73866"/>
                </a:lnTo>
                <a:lnTo>
                  <a:pt x="963477" y="61632"/>
                </a:lnTo>
                <a:lnTo>
                  <a:pt x="946658" y="57150"/>
                </a:lnTo>
                <a:lnTo>
                  <a:pt x="43179" y="57150"/>
                </a:lnTo>
                <a:lnTo>
                  <a:pt x="26360" y="52667"/>
                </a:lnTo>
                <a:lnTo>
                  <a:pt x="12636" y="40433"/>
                </a:lnTo>
                <a:lnTo>
                  <a:pt x="3389" y="22270"/>
                </a:lnTo>
                <a:lnTo>
                  <a:pt x="0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4207573" y="2098357"/>
            <a:ext cx="1017269" cy="318135"/>
            <a:chOff x="4207573" y="2098357"/>
            <a:chExt cx="1017269" cy="318135"/>
          </a:xfrm>
        </p:grpSpPr>
        <p:sp>
          <p:nvSpPr>
            <p:cNvPr id="32" name="object 32" descr=""/>
            <p:cNvSpPr/>
            <p:nvPr/>
          </p:nvSpPr>
          <p:spPr>
            <a:xfrm>
              <a:off x="4212335" y="2103120"/>
              <a:ext cx="1007744" cy="91440"/>
            </a:xfrm>
            <a:custGeom>
              <a:avLst/>
              <a:gdLst/>
              <a:ahLst/>
              <a:cxnLst/>
              <a:rect l="l" t="t" r="r" b="b"/>
              <a:pathLst>
                <a:path w="1007745" h="91439">
                  <a:moveTo>
                    <a:pt x="1007363" y="0"/>
                  </a:moveTo>
                  <a:lnTo>
                    <a:pt x="1004645" y="17805"/>
                  </a:lnTo>
                  <a:lnTo>
                    <a:pt x="997235" y="32337"/>
                  </a:lnTo>
                  <a:lnTo>
                    <a:pt x="986254" y="42130"/>
                  </a:lnTo>
                  <a:lnTo>
                    <a:pt x="972819" y="45719"/>
                  </a:lnTo>
                  <a:lnTo>
                    <a:pt x="538226" y="45719"/>
                  </a:lnTo>
                  <a:lnTo>
                    <a:pt x="524791" y="49309"/>
                  </a:lnTo>
                  <a:lnTo>
                    <a:pt x="513810" y="59102"/>
                  </a:lnTo>
                  <a:lnTo>
                    <a:pt x="506400" y="73634"/>
                  </a:lnTo>
                  <a:lnTo>
                    <a:pt x="503681" y="91439"/>
                  </a:lnTo>
                  <a:lnTo>
                    <a:pt x="500963" y="73634"/>
                  </a:lnTo>
                  <a:lnTo>
                    <a:pt x="493553" y="59102"/>
                  </a:lnTo>
                  <a:lnTo>
                    <a:pt x="482572" y="49309"/>
                  </a:lnTo>
                  <a:lnTo>
                    <a:pt x="469138" y="45719"/>
                  </a:lnTo>
                  <a:lnTo>
                    <a:pt x="34543" y="45719"/>
                  </a:lnTo>
                  <a:lnTo>
                    <a:pt x="21109" y="42130"/>
                  </a:lnTo>
                  <a:lnTo>
                    <a:pt x="10128" y="32337"/>
                  </a:lnTo>
                  <a:lnTo>
                    <a:pt x="2718" y="1780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490720" y="2219705"/>
              <a:ext cx="447040" cy="196850"/>
            </a:xfrm>
            <a:custGeom>
              <a:avLst/>
              <a:gdLst/>
              <a:ahLst/>
              <a:cxnLst/>
              <a:rect l="l" t="t" r="r" b="b"/>
              <a:pathLst>
                <a:path w="447039" h="196850">
                  <a:moveTo>
                    <a:pt x="446532" y="0"/>
                  </a:moveTo>
                  <a:lnTo>
                    <a:pt x="356616" y="0"/>
                  </a:lnTo>
                  <a:lnTo>
                    <a:pt x="0" y="0"/>
                  </a:lnTo>
                  <a:lnTo>
                    <a:pt x="0" y="196596"/>
                  </a:lnTo>
                  <a:lnTo>
                    <a:pt x="356616" y="196596"/>
                  </a:lnTo>
                  <a:lnTo>
                    <a:pt x="446532" y="196596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78782" y="2184654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230871" y="6301062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35" name="object 35" descr=""/>
          <p:cNvSpPr txBox="1"/>
          <p:nvPr/>
        </p:nvSpPr>
        <p:spPr>
          <a:xfrm>
            <a:off x="6153911" y="2229611"/>
            <a:ext cx="459740" cy="1968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10"/>
              </a:lnSpc>
            </a:pP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236" y="1581530"/>
            <a:ext cx="5877306" cy="300863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4219" y="3875913"/>
            <a:ext cx="299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3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03238" y="3875913"/>
            <a:ext cx="299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001261" y="4763261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79">
                <a:moveTo>
                  <a:pt x="0" y="249936"/>
                </a:moveTo>
                <a:lnTo>
                  <a:pt x="4026" y="205006"/>
                </a:lnTo>
                <a:lnTo>
                  <a:pt x="15635" y="162719"/>
                </a:lnTo>
                <a:lnTo>
                  <a:pt x="34120" y="123782"/>
                </a:lnTo>
                <a:lnTo>
                  <a:pt x="58777" y="88899"/>
                </a:lnTo>
                <a:lnTo>
                  <a:pt x="88900" y="58777"/>
                </a:lnTo>
                <a:lnTo>
                  <a:pt x="123782" y="34120"/>
                </a:lnTo>
                <a:lnTo>
                  <a:pt x="162719" y="15635"/>
                </a:lnTo>
                <a:lnTo>
                  <a:pt x="205006" y="4026"/>
                </a:lnTo>
                <a:lnTo>
                  <a:pt x="249936" y="0"/>
                </a:lnTo>
                <a:lnTo>
                  <a:pt x="294865" y="4026"/>
                </a:lnTo>
                <a:lnTo>
                  <a:pt x="337152" y="15635"/>
                </a:lnTo>
                <a:lnTo>
                  <a:pt x="376089" y="34120"/>
                </a:lnTo>
                <a:lnTo>
                  <a:pt x="410971" y="58777"/>
                </a:lnTo>
                <a:lnTo>
                  <a:pt x="441094" y="88900"/>
                </a:lnTo>
                <a:lnTo>
                  <a:pt x="465751" y="123782"/>
                </a:lnTo>
                <a:lnTo>
                  <a:pt x="484236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6" y="337152"/>
                </a:lnTo>
                <a:lnTo>
                  <a:pt x="465751" y="376089"/>
                </a:lnTo>
                <a:lnTo>
                  <a:pt x="441094" y="410972"/>
                </a:lnTo>
                <a:lnTo>
                  <a:pt x="410972" y="441094"/>
                </a:lnTo>
                <a:lnTo>
                  <a:pt x="376089" y="465751"/>
                </a:lnTo>
                <a:lnTo>
                  <a:pt x="337152" y="484236"/>
                </a:lnTo>
                <a:lnTo>
                  <a:pt x="294865" y="495845"/>
                </a:lnTo>
                <a:lnTo>
                  <a:pt x="249936" y="499872"/>
                </a:lnTo>
                <a:lnTo>
                  <a:pt x="205006" y="495845"/>
                </a:lnTo>
                <a:lnTo>
                  <a:pt x="162719" y="484236"/>
                </a:lnTo>
                <a:lnTo>
                  <a:pt x="123782" y="465751"/>
                </a:lnTo>
                <a:lnTo>
                  <a:pt x="88900" y="441094"/>
                </a:lnTo>
                <a:lnTo>
                  <a:pt x="58777" y="410971"/>
                </a:lnTo>
                <a:lnTo>
                  <a:pt x="34120" y="376089"/>
                </a:lnTo>
                <a:lnTo>
                  <a:pt x="15635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19049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82541" y="4754117"/>
            <a:ext cx="339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021" sz="2775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56258" y="1454785"/>
            <a:ext cx="5278120" cy="3328670"/>
            <a:chOff x="1556258" y="1454785"/>
            <a:chExt cx="5278120" cy="3328670"/>
          </a:xfrm>
        </p:grpSpPr>
        <p:sp>
          <p:nvSpPr>
            <p:cNvPr id="8" name="object 8" descr=""/>
            <p:cNvSpPr/>
            <p:nvPr/>
          </p:nvSpPr>
          <p:spPr>
            <a:xfrm>
              <a:off x="2762377" y="1464310"/>
              <a:ext cx="3909060" cy="2202815"/>
            </a:xfrm>
            <a:custGeom>
              <a:avLst/>
              <a:gdLst/>
              <a:ahLst/>
              <a:cxnLst/>
              <a:rect l="l" t="t" r="r" b="b"/>
              <a:pathLst>
                <a:path w="3909059" h="2202815">
                  <a:moveTo>
                    <a:pt x="0" y="2142236"/>
                  </a:moveTo>
                  <a:lnTo>
                    <a:pt x="2587752" y="51942"/>
                  </a:lnTo>
                  <a:lnTo>
                    <a:pt x="2563241" y="21716"/>
                  </a:lnTo>
                  <a:lnTo>
                    <a:pt x="2672588" y="33400"/>
                  </a:lnTo>
                  <a:lnTo>
                    <a:pt x="2660904" y="142620"/>
                  </a:lnTo>
                  <a:lnTo>
                    <a:pt x="2636520" y="112394"/>
                  </a:lnTo>
                  <a:lnTo>
                    <a:pt x="48895" y="2202560"/>
                  </a:lnTo>
                  <a:lnTo>
                    <a:pt x="0" y="2142236"/>
                  </a:lnTo>
                  <a:close/>
                </a:path>
                <a:path w="3909059" h="2202815">
                  <a:moveTo>
                    <a:pt x="3081528" y="1939798"/>
                  </a:moveTo>
                  <a:lnTo>
                    <a:pt x="3868801" y="97409"/>
                  </a:lnTo>
                  <a:lnTo>
                    <a:pt x="3908932" y="114553"/>
                  </a:lnTo>
                  <a:lnTo>
                    <a:pt x="3862958" y="0"/>
                  </a:lnTo>
                  <a:lnTo>
                    <a:pt x="3748278" y="45974"/>
                  </a:lnTo>
                  <a:lnTo>
                    <a:pt x="3788409" y="63118"/>
                  </a:lnTo>
                  <a:lnTo>
                    <a:pt x="3001264" y="1905507"/>
                  </a:lnTo>
                  <a:lnTo>
                    <a:pt x="3081528" y="1939798"/>
                  </a:lnTo>
                  <a:close/>
                </a:path>
              </a:pathLst>
            </a:custGeom>
            <a:ln w="19050">
              <a:solidFill>
                <a:srgbClr val="1F407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56258" y="3332860"/>
              <a:ext cx="5278120" cy="1450975"/>
            </a:xfrm>
            <a:custGeom>
              <a:avLst/>
              <a:gdLst/>
              <a:ahLst/>
              <a:cxnLst/>
              <a:rect l="l" t="t" r="r" b="b"/>
              <a:pathLst>
                <a:path w="5278120" h="1450975">
                  <a:moveTo>
                    <a:pt x="2611628" y="1398778"/>
                  </a:moveTo>
                  <a:lnTo>
                    <a:pt x="2608770" y="1397381"/>
                  </a:lnTo>
                  <a:lnTo>
                    <a:pt x="2585656" y="1386065"/>
                  </a:lnTo>
                  <a:lnTo>
                    <a:pt x="2588260" y="1380363"/>
                  </a:lnTo>
                  <a:lnTo>
                    <a:pt x="2593086" y="1364488"/>
                  </a:lnTo>
                  <a:lnTo>
                    <a:pt x="2602865" y="1315847"/>
                  </a:lnTo>
                  <a:lnTo>
                    <a:pt x="2605532" y="1282446"/>
                  </a:lnTo>
                  <a:lnTo>
                    <a:pt x="2605532" y="1265428"/>
                  </a:lnTo>
                  <a:lnTo>
                    <a:pt x="2601214" y="1213358"/>
                  </a:lnTo>
                  <a:lnTo>
                    <a:pt x="2589149" y="1158367"/>
                  </a:lnTo>
                  <a:lnTo>
                    <a:pt x="2576957" y="1121156"/>
                  </a:lnTo>
                  <a:lnTo>
                    <a:pt x="2561590" y="1083945"/>
                  </a:lnTo>
                  <a:lnTo>
                    <a:pt x="2543302" y="1046734"/>
                  </a:lnTo>
                  <a:lnTo>
                    <a:pt x="2521966" y="1009650"/>
                  </a:lnTo>
                  <a:lnTo>
                    <a:pt x="2497836" y="972947"/>
                  </a:lnTo>
                  <a:lnTo>
                    <a:pt x="2470912" y="936371"/>
                  </a:lnTo>
                  <a:lnTo>
                    <a:pt x="2441448" y="900176"/>
                  </a:lnTo>
                  <a:lnTo>
                    <a:pt x="2409190" y="864235"/>
                  </a:lnTo>
                  <a:lnTo>
                    <a:pt x="2374646" y="828802"/>
                  </a:lnTo>
                  <a:lnTo>
                    <a:pt x="2337562" y="793750"/>
                  </a:lnTo>
                  <a:lnTo>
                    <a:pt x="2298192" y="759206"/>
                  </a:lnTo>
                  <a:lnTo>
                    <a:pt x="2256790" y="725424"/>
                  </a:lnTo>
                  <a:lnTo>
                    <a:pt x="2213229" y="692023"/>
                  </a:lnTo>
                  <a:lnTo>
                    <a:pt x="2167509" y="659511"/>
                  </a:lnTo>
                  <a:lnTo>
                    <a:pt x="2119884" y="627761"/>
                  </a:lnTo>
                  <a:lnTo>
                    <a:pt x="2070481" y="596646"/>
                  </a:lnTo>
                  <a:lnTo>
                    <a:pt x="2019300" y="566547"/>
                  </a:lnTo>
                  <a:lnTo>
                    <a:pt x="1966341" y="537210"/>
                  </a:lnTo>
                  <a:lnTo>
                    <a:pt x="1911985" y="509016"/>
                  </a:lnTo>
                  <a:lnTo>
                    <a:pt x="1855978" y="481711"/>
                  </a:lnTo>
                  <a:lnTo>
                    <a:pt x="1798574" y="455676"/>
                  </a:lnTo>
                  <a:lnTo>
                    <a:pt x="1739900" y="430530"/>
                  </a:lnTo>
                  <a:lnTo>
                    <a:pt x="1679956" y="406781"/>
                  </a:lnTo>
                  <a:lnTo>
                    <a:pt x="1618869" y="384175"/>
                  </a:lnTo>
                  <a:lnTo>
                    <a:pt x="1556766" y="362839"/>
                  </a:lnTo>
                  <a:lnTo>
                    <a:pt x="1493647" y="343027"/>
                  </a:lnTo>
                  <a:lnTo>
                    <a:pt x="1429512" y="324612"/>
                  </a:lnTo>
                  <a:lnTo>
                    <a:pt x="1364869" y="307721"/>
                  </a:lnTo>
                  <a:lnTo>
                    <a:pt x="1299337" y="292227"/>
                  </a:lnTo>
                  <a:lnTo>
                    <a:pt x="1233297" y="278384"/>
                  </a:lnTo>
                  <a:lnTo>
                    <a:pt x="1166622" y="266192"/>
                  </a:lnTo>
                  <a:lnTo>
                    <a:pt x="1100328" y="255905"/>
                  </a:lnTo>
                  <a:lnTo>
                    <a:pt x="1035431" y="247535"/>
                  </a:lnTo>
                  <a:lnTo>
                    <a:pt x="971677" y="241185"/>
                  </a:lnTo>
                  <a:lnTo>
                    <a:pt x="909193" y="236601"/>
                  </a:lnTo>
                  <a:lnTo>
                    <a:pt x="848233" y="233946"/>
                  </a:lnTo>
                  <a:lnTo>
                    <a:pt x="788797" y="233184"/>
                  </a:lnTo>
                  <a:lnTo>
                    <a:pt x="730885" y="234061"/>
                  </a:lnTo>
                  <a:lnTo>
                    <a:pt x="674624" y="236855"/>
                  </a:lnTo>
                  <a:lnTo>
                    <a:pt x="620141" y="241427"/>
                  </a:lnTo>
                  <a:lnTo>
                    <a:pt x="567436" y="247650"/>
                  </a:lnTo>
                  <a:lnTo>
                    <a:pt x="516509" y="255524"/>
                  </a:lnTo>
                  <a:lnTo>
                    <a:pt x="467487" y="265176"/>
                  </a:lnTo>
                  <a:lnTo>
                    <a:pt x="420497" y="276479"/>
                  </a:lnTo>
                  <a:lnTo>
                    <a:pt x="375539" y="289179"/>
                  </a:lnTo>
                  <a:lnTo>
                    <a:pt x="332994" y="303657"/>
                  </a:lnTo>
                  <a:lnTo>
                    <a:pt x="292481" y="319659"/>
                  </a:lnTo>
                  <a:lnTo>
                    <a:pt x="254127" y="337185"/>
                  </a:lnTo>
                  <a:lnTo>
                    <a:pt x="218186" y="356108"/>
                  </a:lnTo>
                  <a:lnTo>
                    <a:pt x="184658" y="376682"/>
                  </a:lnTo>
                  <a:lnTo>
                    <a:pt x="139065" y="410210"/>
                  </a:lnTo>
                  <a:lnTo>
                    <a:pt x="99441" y="446913"/>
                  </a:lnTo>
                  <a:lnTo>
                    <a:pt x="66040" y="486791"/>
                  </a:lnTo>
                  <a:lnTo>
                    <a:pt x="38989" y="529590"/>
                  </a:lnTo>
                  <a:lnTo>
                    <a:pt x="19050" y="575437"/>
                  </a:lnTo>
                  <a:lnTo>
                    <a:pt x="5842" y="623951"/>
                  </a:lnTo>
                  <a:lnTo>
                    <a:pt x="127" y="675005"/>
                  </a:lnTo>
                  <a:lnTo>
                    <a:pt x="0" y="692404"/>
                  </a:lnTo>
                  <a:lnTo>
                    <a:pt x="508" y="710184"/>
                  </a:lnTo>
                  <a:lnTo>
                    <a:pt x="7493" y="764667"/>
                  </a:lnTo>
                  <a:lnTo>
                    <a:pt x="23114" y="743331"/>
                  </a:lnTo>
                  <a:lnTo>
                    <a:pt x="20955" y="725805"/>
                  </a:lnTo>
                  <a:lnTo>
                    <a:pt x="19558" y="708660"/>
                  </a:lnTo>
                  <a:lnTo>
                    <a:pt x="18923" y="691769"/>
                  </a:lnTo>
                  <a:lnTo>
                    <a:pt x="19177" y="675005"/>
                  </a:lnTo>
                  <a:lnTo>
                    <a:pt x="24638" y="626999"/>
                  </a:lnTo>
                  <a:lnTo>
                    <a:pt x="37084" y="581406"/>
                  </a:lnTo>
                  <a:lnTo>
                    <a:pt x="56134" y="538226"/>
                  </a:lnTo>
                  <a:lnTo>
                    <a:pt x="81661" y="497586"/>
                  </a:lnTo>
                  <a:lnTo>
                    <a:pt x="113538" y="459740"/>
                  </a:lnTo>
                  <a:lnTo>
                    <a:pt x="151511" y="424688"/>
                  </a:lnTo>
                  <a:lnTo>
                    <a:pt x="195453" y="392430"/>
                  </a:lnTo>
                  <a:lnTo>
                    <a:pt x="244983" y="363220"/>
                  </a:lnTo>
                  <a:lnTo>
                    <a:pt x="281051" y="345440"/>
                  </a:lnTo>
                  <a:lnTo>
                    <a:pt x="319532" y="329057"/>
                  </a:lnTo>
                  <a:lnTo>
                    <a:pt x="381762" y="307340"/>
                  </a:lnTo>
                  <a:lnTo>
                    <a:pt x="425704" y="294767"/>
                  </a:lnTo>
                  <a:lnTo>
                    <a:pt x="471932" y="283718"/>
                  </a:lnTo>
                  <a:lnTo>
                    <a:pt x="520065" y="274320"/>
                  </a:lnTo>
                  <a:lnTo>
                    <a:pt x="570357" y="266458"/>
                  </a:lnTo>
                  <a:lnTo>
                    <a:pt x="622427" y="260235"/>
                  </a:lnTo>
                  <a:lnTo>
                    <a:pt x="676275" y="255778"/>
                  </a:lnTo>
                  <a:lnTo>
                    <a:pt x="731774" y="253111"/>
                  </a:lnTo>
                  <a:lnTo>
                    <a:pt x="789178" y="252095"/>
                  </a:lnTo>
                  <a:lnTo>
                    <a:pt x="847979" y="252996"/>
                  </a:lnTo>
                  <a:lnTo>
                    <a:pt x="908431" y="255524"/>
                  </a:lnTo>
                  <a:lnTo>
                    <a:pt x="970153" y="260108"/>
                  </a:lnTo>
                  <a:lnTo>
                    <a:pt x="1033526" y="266458"/>
                  </a:lnTo>
                  <a:lnTo>
                    <a:pt x="1097915" y="274701"/>
                  </a:lnTo>
                  <a:lnTo>
                    <a:pt x="1163701" y="284988"/>
                  </a:lnTo>
                  <a:lnTo>
                    <a:pt x="1229868" y="297180"/>
                  </a:lnTo>
                  <a:lnTo>
                    <a:pt x="1295527" y="310769"/>
                  </a:lnTo>
                  <a:lnTo>
                    <a:pt x="1360424" y="326136"/>
                  </a:lnTo>
                  <a:lnTo>
                    <a:pt x="1424813" y="343027"/>
                  </a:lnTo>
                  <a:lnTo>
                    <a:pt x="1488313" y="361315"/>
                  </a:lnTo>
                  <a:lnTo>
                    <a:pt x="1550924" y="381127"/>
                  </a:lnTo>
                  <a:lnTo>
                    <a:pt x="1612646" y="402209"/>
                  </a:lnTo>
                  <a:lnTo>
                    <a:pt x="1673352" y="424688"/>
                  </a:lnTo>
                  <a:lnTo>
                    <a:pt x="1732788" y="448310"/>
                  </a:lnTo>
                  <a:lnTo>
                    <a:pt x="1791081" y="473075"/>
                  </a:lnTo>
                  <a:lnTo>
                    <a:pt x="1847977" y="499110"/>
                  </a:lnTo>
                  <a:lnTo>
                    <a:pt x="1903603" y="526034"/>
                  </a:lnTo>
                  <a:lnTo>
                    <a:pt x="1957578" y="554228"/>
                  </a:lnTo>
                  <a:lnTo>
                    <a:pt x="2010029" y="583184"/>
                  </a:lnTo>
                  <a:lnTo>
                    <a:pt x="2060829" y="613029"/>
                  </a:lnTo>
                  <a:lnTo>
                    <a:pt x="2109851" y="643890"/>
                  </a:lnTo>
                  <a:lnTo>
                    <a:pt x="2156968" y="675386"/>
                  </a:lnTo>
                  <a:lnTo>
                    <a:pt x="2202053" y="707644"/>
                  </a:lnTo>
                  <a:lnTo>
                    <a:pt x="2245233" y="740537"/>
                  </a:lnTo>
                  <a:lnTo>
                    <a:pt x="2286254" y="773938"/>
                  </a:lnTo>
                  <a:lnTo>
                    <a:pt x="2324989" y="807974"/>
                  </a:lnTo>
                  <a:lnTo>
                    <a:pt x="2361438" y="842518"/>
                  </a:lnTo>
                  <a:lnTo>
                    <a:pt x="2395474" y="877443"/>
                  </a:lnTo>
                  <a:lnTo>
                    <a:pt x="2427097" y="912749"/>
                  </a:lnTo>
                  <a:lnTo>
                    <a:pt x="2456053" y="948309"/>
                  </a:lnTo>
                  <a:lnTo>
                    <a:pt x="2482342" y="983996"/>
                  </a:lnTo>
                  <a:lnTo>
                    <a:pt x="2505964" y="1019937"/>
                  </a:lnTo>
                  <a:lnTo>
                    <a:pt x="2526538" y="1056005"/>
                  </a:lnTo>
                  <a:lnTo>
                    <a:pt x="2544445" y="1092073"/>
                  </a:lnTo>
                  <a:lnTo>
                    <a:pt x="2559177" y="1128141"/>
                  </a:lnTo>
                  <a:lnTo>
                    <a:pt x="2575560" y="1181862"/>
                  </a:lnTo>
                  <a:lnTo>
                    <a:pt x="2584577" y="1233297"/>
                  </a:lnTo>
                  <a:lnTo>
                    <a:pt x="2586571" y="1265428"/>
                  </a:lnTo>
                  <a:lnTo>
                    <a:pt x="2586469" y="1282446"/>
                  </a:lnTo>
                  <a:lnTo>
                    <a:pt x="2581656" y="1329436"/>
                  </a:lnTo>
                  <a:lnTo>
                    <a:pt x="2569972" y="1374775"/>
                  </a:lnTo>
                  <a:lnTo>
                    <a:pt x="2568625" y="1377721"/>
                  </a:lnTo>
                  <a:lnTo>
                    <a:pt x="2543175" y="1365250"/>
                  </a:lnTo>
                  <a:lnTo>
                    <a:pt x="2543937" y="1450467"/>
                  </a:lnTo>
                  <a:lnTo>
                    <a:pt x="2611628" y="1398778"/>
                  </a:lnTo>
                  <a:close/>
                </a:path>
                <a:path w="5278120" h="1450975">
                  <a:moveTo>
                    <a:pt x="5278120" y="595122"/>
                  </a:moveTo>
                  <a:lnTo>
                    <a:pt x="5249507" y="592493"/>
                  </a:lnTo>
                  <a:lnTo>
                    <a:pt x="5249634" y="590753"/>
                  </a:lnTo>
                  <a:lnTo>
                    <a:pt x="5249672" y="564896"/>
                  </a:lnTo>
                  <a:lnTo>
                    <a:pt x="5247640" y="518922"/>
                  </a:lnTo>
                  <a:lnTo>
                    <a:pt x="5242179" y="474599"/>
                  </a:lnTo>
                  <a:lnTo>
                    <a:pt x="5233416" y="432054"/>
                  </a:lnTo>
                  <a:lnTo>
                    <a:pt x="5221351" y="391160"/>
                  </a:lnTo>
                  <a:lnTo>
                    <a:pt x="5206111" y="352298"/>
                  </a:lnTo>
                  <a:lnTo>
                    <a:pt x="5187950" y="315087"/>
                  </a:lnTo>
                  <a:lnTo>
                    <a:pt x="5166741" y="280035"/>
                  </a:lnTo>
                  <a:lnTo>
                    <a:pt x="5142611" y="246646"/>
                  </a:lnTo>
                  <a:lnTo>
                    <a:pt x="5115687" y="215392"/>
                  </a:lnTo>
                  <a:lnTo>
                    <a:pt x="5086096" y="186182"/>
                  </a:lnTo>
                  <a:lnTo>
                    <a:pt x="5053838" y="158877"/>
                  </a:lnTo>
                  <a:lnTo>
                    <a:pt x="5019167" y="133731"/>
                  </a:lnTo>
                  <a:lnTo>
                    <a:pt x="4981956" y="110617"/>
                  </a:lnTo>
                  <a:lnTo>
                    <a:pt x="4942332" y="89662"/>
                  </a:lnTo>
                  <a:lnTo>
                    <a:pt x="4900549" y="70739"/>
                  </a:lnTo>
                  <a:lnTo>
                    <a:pt x="4856607" y="54102"/>
                  </a:lnTo>
                  <a:lnTo>
                    <a:pt x="4810633" y="39624"/>
                  </a:lnTo>
                  <a:lnTo>
                    <a:pt x="4762627" y="27305"/>
                  </a:lnTo>
                  <a:lnTo>
                    <a:pt x="4721034" y="19050"/>
                  </a:lnTo>
                  <a:lnTo>
                    <a:pt x="4712716" y="17399"/>
                  </a:lnTo>
                  <a:lnTo>
                    <a:pt x="4661027" y="9652"/>
                  </a:lnTo>
                  <a:lnTo>
                    <a:pt x="4607560" y="4064"/>
                  </a:lnTo>
                  <a:lnTo>
                    <a:pt x="4552315" y="889"/>
                  </a:lnTo>
                  <a:lnTo>
                    <a:pt x="4495546" y="0"/>
                  </a:lnTo>
                  <a:lnTo>
                    <a:pt x="4466590" y="508"/>
                  </a:lnTo>
                  <a:lnTo>
                    <a:pt x="4407662" y="3175"/>
                  </a:lnTo>
                  <a:lnTo>
                    <a:pt x="4347337" y="8382"/>
                  </a:lnTo>
                  <a:lnTo>
                    <a:pt x="4285615" y="15875"/>
                  </a:lnTo>
                  <a:lnTo>
                    <a:pt x="4222750" y="25781"/>
                  </a:lnTo>
                  <a:lnTo>
                    <a:pt x="4158742" y="38354"/>
                  </a:lnTo>
                  <a:lnTo>
                    <a:pt x="4093464" y="53340"/>
                  </a:lnTo>
                  <a:lnTo>
                    <a:pt x="4027551" y="70866"/>
                  </a:lnTo>
                  <a:lnTo>
                    <a:pt x="3960495" y="90932"/>
                  </a:lnTo>
                  <a:lnTo>
                    <a:pt x="3859276" y="125603"/>
                  </a:lnTo>
                  <a:lnTo>
                    <a:pt x="3792855" y="151257"/>
                  </a:lnTo>
                  <a:lnTo>
                    <a:pt x="3727323" y="178943"/>
                  </a:lnTo>
                  <a:lnTo>
                    <a:pt x="3662807" y="208407"/>
                  </a:lnTo>
                  <a:lnTo>
                    <a:pt x="3599688" y="239534"/>
                  </a:lnTo>
                  <a:lnTo>
                    <a:pt x="3537585" y="272415"/>
                  </a:lnTo>
                  <a:lnTo>
                    <a:pt x="3476879" y="306832"/>
                  </a:lnTo>
                  <a:lnTo>
                    <a:pt x="3417570" y="342773"/>
                  </a:lnTo>
                  <a:lnTo>
                    <a:pt x="3359785" y="380111"/>
                  </a:lnTo>
                  <a:lnTo>
                    <a:pt x="3303397" y="418719"/>
                  </a:lnTo>
                  <a:lnTo>
                    <a:pt x="3248660" y="458724"/>
                  </a:lnTo>
                  <a:lnTo>
                    <a:pt x="3195828" y="499745"/>
                  </a:lnTo>
                  <a:lnTo>
                    <a:pt x="3144647" y="542036"/>
                  </a:lnTo>
                  <a:lnTo>
                    <a:pt x="3095371" y="585089"/>
                  </a:lnTo>
                  <a:lnTo>
                    <a:pt x="3048127" y="629158"/>
                  </a:lnTo>
                  <a:lnTo>
                    <a:pt x="3002788" y="673989"/>
                  </a:lnTo>
                  <a:lnTo>
                    <a:pt x="2959608" y="719582"/>
                  </a:lnTo>
                  <a:lnTo>
                    <a:pt x="2918714" y="765937"/>
                  </a:lnTo>
                  <a:lnTo>
                    <a:pt x="2879979" y="812800"/>
                  </a:lnTo>
                  <a:lnTo>
                    <a:pt x="2843657" y="860171"/>
                  </a:lnTo>
                  <a:lnTo>
                    <a:pt x="2809875" y="907923"/>
                  </a:lnTo>
                  <a:lnTo>
                    <a:pt x="2778633" y="956056"/>
                  </a:lnTo>
                  <a:lnTo>
                    <a:pt x="2749804" y="1004570"/>
                  </a:lnTo>
                  <a:lnTo>
                    <a:pt x="2723769" y="1053084"/>
                  </a:lnTo>
                  <a:lnTo>
                    <a:pt x="2700528" y="1101852"/>
                  </a:lnTo>
                  <a:lnTo>
                    <a:pt x="2680208" y="1150493"/>
                  </a:lnTo>
                  <a:lnTo>
                    <a:pt x="2662809" y="1199134"/>
                  </a:lnTo>
                  <a:lnTo>
                    <a:pt x="2648458" y="1247648"/>
                  </a:lnTo>
                  <a:lnTo>
                    <a:pt x="2637155" y="1296035"/>
                  </a:lnTo>
                  <a:lnTo>
                    <a:pt x="2629154" y="1343914"/>
                  </a:lnTo>
                  <a:lnTo>
                    <a:pt x="2624328" y="1391539"/>
                  </a:lnTo>
                  <a:lnTo>
                    <a:pt x="2623058" y="1438275"/>
                  </a:lnTo>
                  <a:lnTo>
                    <a:pt x="2642108" y="1438529"/>
                  </a:lnTo>
                  <a:lnTo>
                    <a:pt x="2642362" y="1415161"/>
                  </a:lnTo>
                  <a:lnTo>
                    <a:pt x="2643378" y="1392428"/>
                  </a:lnTo>
                  <a:lnTo>
                    <a:pt x="2647950" y="1346200"/>
                  </a:lnTo>
                  <a:lnTo>
                    <a:pt x="2655951" y="1299464"/>
                  </a:lnTo>
                  <a:lnTo>
                    <a:pt x="2666873" y="1252347"/>
                  </a:lnTo>
                  <a:lnTo>
                    <a:pt x="2680970" y="1204849"/>
                  </a:lnTo>
                  <a:lnTo>
                    <a:pt x="2698115" y="1157097"/>
                  </a:lnTo>
                  <a:lnTo>
                    <a:pt x="2718054" y="1109345"/>
                  </a:lnTo>
                  <a:lnTo>
                    <a:pt x="2740914" y="1061466"/>
                  </a:lnTo>
                  <a:lnTo>
                    <a:pt x="2766568" y="1013714"/>
                  </a:lnTo>
                  <a:lnTo>
                    <a:pt x="2794889" y="965962"/>
                  </a:lnTo>
                  <a:lnTo>
                    <a:pt x="2825750" y="918464"/>
                  </a:lnTo>
                  <a:lnTo>
                    <a:pt x="2859151" y="871347"/>
                  </a:lnTo>
                  <a:lnTo>
                    <a:pt x="2895092" y="824484"/>
                  </a:lnTo>
                  <a:lnTo>
                    <a:pt x="2933319" y="778129"/>
                  </a:lnTo>
                  <a:lnTo>
                    <a:pt x="2973959" y="732282"/>
                  </a:lnTo>
                  <a:lnTo>
                    <a:pt x="3016631" y="687197"/>
                  </a:lnTo>
                  <a:lnTo>
                    <a:pt x="3061462" y="642620"/>
                  </a:lnTo>
                  <a:lnTo>
                    <a:pt x="3108325" y="598932"/>
                  </a:lnTo>
                  <a:lnTo>
                    <a:pt x="3157220" y="556260"/>
                  </a:lnTo>
                  <a:lnTo>
                    <a:pt x="3207893" y="514477"/>
                  </a:lnTo>
                  <a:lnTo>
                    <a:pt x="3260344" y="473837"/>
                  </a:lnTo>
                  <a:lnTo>
                    <a:pt x="3314573" y="434213"/>
                  </a:lnTo>
                  <a:lnTo>
                    <a:pt x="3370453" y="395859"/>
                  </a:lnTo>
                  <a:lnTo>
                    <a:pt x="3427857" y="358902"/>
                  </a:lnTo>
                  <a:lnTo>
                    <a:pt x="3486785" y="323215"/>
                  </a:lnTo>
                  <a:lnTo>
                    <a:pt x="3546983" y="289052"/>
                  </a:lnTo>
                  <a:lnTo>
                    <a:pt x="3608578" y="256413"/>
                  </a:lnTo>
                  <a:lnTo>
                    <a:pt x="3671316" y="225425"/>
                  </a:lnTo>
                  <a:lnTo>
                    <a:pt x="3735197" y="196215"/>
                  </a:lnTo>
                  <a:lnTo>
                    <a:pt x="3800221" y="168783"/>
                  </a:lnTo>
                  <a:lnTo>
                    <a:pt x="3866134" y="143256"/>
                  </a:lnTo>
                  <a:lnTo>
                    <a:pt x="3932936" y="119761"/>
                  </a:lnTo>
                  <a:lnTo>
                    <a:pt x="3999738" y="98806"/>
                  </a:lnTo>
                  <a:lnTo>
                    <a:pt x="4065651" y="80137"/>
                  </a:lnTo>
                  <a:lnTo>
                    <a:pt x="4130675" y="64008"/>
                  </a:lnTo>
                  <a:lnTo>
                    <a:pt x="4194683" y="50419"/>
                  </a:lnTo>
                  <a:lnTo>
                    <a:pt x="4257421" y="39370"/>
                  </a:lnTo>
                  <a:lnTo>
                    <a:pt x="4319016" y="30734"/>
                  </a:lnTo>
                  <a:lnTo>
                    <a:pt x="4379341" y="24511"/>
                  </a:lnTo>
                  <a:lnTo>
                    <a:pt x="4438396" y="20574"/>
                  </a:lnTo>
                  <a:lnTo>
                    <a:pt x="4495927" y="19050"/>
                  </a:lnTo>
                  <a:lnTo>
                    <a:pt x="4523994" y="19304"/>
                  </a:lnTo>
                  <a:lnTo>
                    <a:pt x="4579239" y="21209"/>
                  </a:lnTo>
                  <a:lnTo>
                    <a:pt x="4632833" y="25527"/>
                  </a:lnTo>
                  <a:lnTo>
                    <a:pt x="4709922" y="36195"/>
                  </a:lnTo>
                  <a:lnTo>
                    <a:pt x="4758817" y="46101"/>
                  </a:lnTo>
                  <a:lnTo>
                    <a:pt x="4805934" y="58166"/>
                  </a:lnTo>
                  <a:lnTo>
                    <a:pt x="4850892" y="72263"/>
                  </a:lnTo>
                  <a:lnTo>
                    <a:pt x="4893691" y="88519"/>
                  </a:lnTo>
                  <a:lnTo>
                    <a:pt x="4934458" y="107061"/>
                  </a:lnTo>
                  <a:lnTo>
                    <a:pt x="4972685" y="127381"/>
                  </a:lnTo>
                  <a:lnTo>
                    <a:pt x="5008740" y="149733"/>
                  </a:lnTo>
                  <a:lnTo>
                    <a:pt x="5042408" y="174117"/>
                  </a:lnTo>
                  <a:lnTo>
                    <a:pt x="5073523" y="200406"/>
                  </a:lnTo>
                  <a:lnTo>
                    <a:pt x="5101971" y="228727"/>
                  </a:lnTo>
                  <a:lnTo>
                    <a:pt x="5127879" y="258826"/>
                  </a:lnTo>
                  <a:lnTo>
                    <a:pt x="5150993" y="290830"/>
                  </a:lnTo>
                  <a:lnTo>
                    <a:pt x="5171440" y="324612"/>
                  </a:lnTo>
                  <a:lnTo>
                    <a:pt x="5188966" y="360299"/>
                  </a:lnTo>
                  <a:lnTo>
                    <a:pt x="5203444" y="397764"/>
                  </a:lnTo>
                  <a:lnTo>
                    <a:pt x="5215001" y="437007"/>
                  </a:lnTo>
                  <a:lnTo>
                    <a:pt x="5223383" y="478028"/>
                  </a:lnTo>
                  <a:lnTo>
                    <a:pt x="5228590" y="520700"/>
                  </a:lnTo>
                  <a:lnTo>
                    <a:pt x="5230723" y="564896"/>
                  </a:lnTo>
                  <a:lnTo>
                    <a:pt x="5230647" y="585089"/>
                  </a:lnTo>
                  <a:lnTo>
                    <a:pt x="5230584" y="590753"/>
                  </a:lnTo>
                  <a:lnTo>
                    <a:pt x="5202174" y="588137"/>
                  </a:lnTo>
                  <a:lnTo>
                    <a:pt x="5233162" y="667512"/>
                  </a:lnTo>
                  <a:lnTo>
                    <a:pt x="5271884" y="605155"/>
                  </a:lnTo>
                  <a:lnTo>
                    <a:pt x="5278120" y="59512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17747" y="3067050"/>
            <a:ext cx="16160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26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..,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baseline="-21367" sz="1950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920234" y="742950"/>
            <a:ext cx="2476500" cy="650875"/>
          </a:xfrm>
          <a:custGeom>
            <a:avLst/>
            <a:gdLst/>
            <a:ahLst/>
            <a:cxnLst/>
            <a:rect l="l" t="t" r="r" b="b"/>
            <a:pathLst>
              <a:path w="2476500" h="650875">
                <a:moveTo>
                  <a:pt x="0" y="325374"/>
                </a:moveTo>
                <a:lnTo>
                  <a:pt x="11825" y="259798"/>
                </a:lnTo>
                <a:lnTo>
                  <a:pt x="45743" y="198721"/>
                </a:lnTo>
                <a:lnTo>
                  <a:pt x="99414" y="143451"/>
                </a:lnTo>
                <a:lnTo>
                  <a:pt x="132925" y="118403"/>
                </a:lnTo>
                <a:lnTo>
                  <a:pt x="170497" y="95297"/>
                </a:lnTo>
                <a:lnTo>
                  <a:pt x="211837" y="74297"/>
                </a:lnTo>
                <a:lnTo>
                  <a:pt x="256654" y="55567"/>
                </a:lnTo>
                <a:lnTo>
                  <a:pt x="304653" y="39269"/>
                </a:lnTo>
                <a:lnTo>
                  <a:pt x="355544" y="25568"/>
                </a:lnTo>
                <a:lnTo>
                  <a:pt x="409033" y="14627"/>
                </a:lnTo>
                <a:lnTo>
                  <a:pt x="464828" y="6610"/>
                </a:lnTo>
                <a:lnTo>
                  <a:pt x="522637" y="1679"/>
                </a:lnTo>
                <a:lnTo>
                  <a:pt x="582167" y="0"/>
                </a:lnTo>
                <a:lnTo>
                  <a:pt x="641698" y="1679"/>
                </a:lnTo>
                <a:lnTo>
                  <a:pt x="699507" y="6610"/>
                </a:lnTo>
                <a:lnTo>
                  <a:pt x="755302" y="14627"/>
                </a:lnTo>
                <a:lnTo>
                  <a:pt x="808791" y="25568"/>
                </a:lnTo>
                <a:lnTo>
                  <a:pt x="859682" y="39269"/>
                </a:lnTo>
                <a:lnTo>
                  <a:pt x="907681" y="55567"/>
                </a:lnTo>
                <a:lnTo>
                  <a:pt x="952498" y="74297"/>
                </a:lnTo>
                <a:lnTo>
                  <a:pt x="993838" y="95297"/>
                </a:lnTo>
                <a:lnTo>
                  <a:pt x="1031410" y="118403"/>
                </a:lnTo>
                <a:lnTo>
                  <a:pt x="1064921" y="143451"/>
                </a:lnTo>
                <a:lnTo>
                  <a:pt x="1094079" y="170278"/>
                </a:lnTo>
                <a:lnTo>
                  <a:pt x="1138166" y="228615"/>
                </a:lnTo>
                <a:lnTo>
                  <a:pt x="1161330" y="292105"/>
                </a:lnTo>
                <a:lnTo>
                  <a:pt x="1164336" y="325374"/>
                </a:lnTo>
                <a:lnTo>
                  <a:pt x="1161330" y="358642"/>
                </a:lnTo>
                <a:lnTo>
                  <a:pt x="1138166" y="422132"/>
                </a:lnTo>
                <a:lnTo>
                  <a:pt x="1094079" y="480469"/>
                </a:lnTo>
                <a:lnTo>
                  <a:pt x="1064921" y="507296"/>
                </a:lnTo>
                <a:lnTo>
                  <a:pt x="1031410" y="532344"/>
                </a:lnTo>
                <a:lnTo>
                  <a:pt x="993838" y="555450"/>
                </a:lnTo>
                <a:lnTo>
                  <a:pt x="952498" y="576450"/>
                </a:lnTo>
                <a:lnTo>
                  <a:pt x="907681" y="595180"/>
                </a:lnTo>
                <a:lnTo>
                  <a:pt x="859682" y="611478"/>
                </a:lnTo>
                <a:lnTo>
                  <a:pt x="808791" y="625179"/>
                </a:lnTo>
                <a:lnTo>
                  <a:pt x="755302" y="636120"/>
                </a:lnTo>
                <a:lnTo>
                  <a:pt x="699507" y="644137"/>
                </a:lnTo>
                <a:lnTo>
                  <a:pt x="641698" y="649068"/>
                </a:lnTo>
                <a:lnTo>
                  <a:pt x="582167" y="650748"/>
                </a:lnTo>
                <a:lnTo>
                  <a:pt x="522637" y="649068"/>
                </a:lnTo>
                <a:lnTo>
                  <a:pt x="464828" y="644137"/>
                </a:lnTo>
                <a:lnTo>
                  <a:pt x="409033" y="636120"/>
                </a:lnTo>
                <a:lnTo>
                  <a:pt x="355544" y="625179"/>
                </a:lnTo>
                <a:lnTo>
                  <a:pt x="304653" y="611478"/>
                </a:lnTo>
                <a:lnTo>
                  <a:pt x="256654" y="595180"/>
                </a:lnTo>
                <a:lnTo>
                  <a:pt x="211837" y="576450"/>
                </a:lnTo>
                <a:lnTo>
                  <a:pt x="170497" y="555450"/>
                </a:lnTo>
                <a:lnTo>
                  <a:pt x="132925" y="532344"/>
                </a:lnTo>
                <a:lnTo>
                  <a:pt x="99414" y="507296"/>
                </a:lnTo>
                <a:lnTo>
                  <a:pt x="70256" y="480469"/>
                </a:lnTo>
                <a:lnTo>
                  <a:pt x="26169" y="422132"/>
                </a:lnTo>
                <a:lnTo>
                  <a:pt x="3005" y="358642"/>
                </a:lnTo>
                <a:lnTo>
                  <a:pt x="0" y="325374"/>
                </a:lnTo>
                <a:close/>
              </a:path>
              <a:path w="2476500" h="650875">
                <a:moveTo>
                  <a:pt x="1245107" y="325374"/>
                </a:moveTo>
                <a:lnTo>
                  <a:pt x="1257619" y="259798"/>
                </a:lnTo>
                <a:lnTo>
                  <a:pt x="1293500" y="198721"/>
                </a:lnTo>
                <a:lnTo>
                  <a:pt x="1319431" y="170278"/>
                </a:lnTo>
                <a:lnTo>
                  <a:pt x="1350275" y="143451"/>
                </a:lnTo>
                <a:lnTo>
                  <a:pt x="1385722" y="118403"/>
                </a:lnTo>
                <a:lnTo>
                  <a:pt x="1425463" y="95297"/>
                </a:lnTo>
                <a:lnTo>
                  <a:pt x="1469189" y="74297"/>
                </a:lnTo>
                <a:lnTo>
                  <a:pt x="1516589" y="55567"/>
                </a:lnTo>
                <a:lnTo>
                  <a:pt x="1567353" y="39269"/>
                </a:lnTo>
                <a:lnTo>
                  <a:pt x="1621172" y="25568"/>
                </a:lnTo>
                <a:lnTo>
                  <a:pt x="1677737" y="14627"/>
                </a:lnTo>
                <a:lnTo>
                  <a:pt x="1736737" y="6610"/>
                </a:lnTo>
                <a:lnTo>
                  <a:pt x="1797862" y="1679"/>
                </a:lnTo>
                <a:lnTo>
                  <a:pt x="1860804" y="0"/>
                </a:lnTo>
                <a:lnTo>
                  <a:pt x="1923745" y="1679"/>
                </a:lnTo>
                <a:lnTo>
                  <a:pt x="1984870" y="6610"/>
                </a:lnTo>
                <a:lnTo>
                  <a:pt x="2043870" y="14627"/>
                </a:lnTo>
                <a:lnTo>
                  <a:pt x="2100435" y="25568"/>
                </a:lnTo>
                <a:lnTo>
                  <a:pt x="2154254" y="39269"/>
                </a:lnTo>
                <a:lnTo>
                  <a:pt x="2205018" y="55567"/>
                </a:lnTo>
                <a:lnTo>
                  <a:pt x="2252418" y="74297"/>
                </a:lnTo>
                <a:lnTo>
                  <a:pt x="2296144" y="95297"/>
                </a:lnTo>
                <a:lnTo>
                  <a:pt x="2335885" y="118403"/>
                </a:lnTo>
                <a:lnTo>
                  <a:pt x="2371332" y="143451"/>
                </a:lnTo>
                <a:lnTo>
                  <a:pt x="2402176" y="170278"/>
                </a:lnTo>
                <a:lnTo>
                  <a:pt x="2428107" y="198721"/>
                </a:lnTo>
                <a:lnTo>
                  <a:pt x="2463988" y="259798"/>
                </a:lnTo>
                <a:lnTo>
                  <a:pt x="2476499" y="325374"/>
                </a:lnTo>
                <a:lnTo>
                  <a:pt x="2473320" y="358642"/>
                </a:lnTo>
                <a:lnTo>
                  <a:pt x="2448814" y="422132"/>
                </a:lnTo>
                <a:lnTo>
                  <a:pt x="2402176" y="480469"/>
                </a:lnTo>
                <a:lnTo>
                  <a:pt x="2371332" y="507296"/>
                </a:lnTo>
                <a:lnTo>
                  <a:pt x="2335885" y="532344"/>
                </a:lnTo>
                <a:lnTo>
                  <a:pt x="2296144" y="555450"/>
                </a:lnTo>
                <a:lnTo>
                  <a:pt x="2252418" y="576450"/>
                </a:lnTo>
                <a:lnTo>
                  <a:pt x="2205018" y="595180"/>
                </a:lnTo>
                <a:lnTo>
                  <a:pt x="2154254" y="611478"/>
                </a:lnTo>
                <a:lnTo>
                  <a:pt x="2100435" y="625179"/>
                </a:lnTo>
                <a:lnTo>
                  <a:pt x="2043870" y="636120"/>
                </a:lnTo>
                <a:lnTo>
                  <a:pt x="1984870" y="644137"/>
                </a:lnTo>
                <a:lnTo>
                  <a:pt x="1923745" y="649068"/>
                </a:lnTo>
                <a:lnTo>
                  <a:pt x="1860804" y="650748"/>
                </a:lnTo>
                <a:lnTo>
                  <a:pt x="1797862" y="649068"/>
                </a:lnTo>
                <a:lnTo>
                  <a:pt x="1736737" y="644137"/>
                </a:lnTo>
                <a:lnTo>
                  <a:pt x="1677737" y="636120"/>
                </a:lnTo>
                <a:lnTo>
                  <a:pt x="1621172" y="625179"/>
                </a:lnTo>
                <a:lnTo>
                  <a:pt x="1567353" y="611478"/>
                </a:lnTo>
                <a:lnTo>
                  <a:pt x="1516589" y="595180"/>
                </a:lnTo>
                <a:lnTo>
                  <a:pt x="1469189" y="576450"/>
                </a:lnTo>
                <a:lnTo>
                  <a:pt x="1425463" y="555450"/>
                </a:lnTo>
                <a:lnTo>
                  <a:pt x="1385722" y="532344"/>
                </a:lnTo>
                <a:lnTo>
                  <a:pt x="1350275" y="507296"/>
                </a:lnTo>
                <a:lnTo>
                  <a:pt x="1319431" y="480469"/>
                </a:lnTo>
                <a:lnTo>
                  <a:pt x="1293500" y="452026"/>
                </a:lnTo>
                <a:lnTo>
                  <a:pt x="1257619" y="390949"/>
                </a:lnTo>
                <a:lnTo>
                  <a:pt x="1245107" y="325374"/>
                </a:lnTo>
                <a:close/>
              </a:path>
            </a:pathLst>
          </a:custGeom>
          <a:ln w="25400">
            <a:solidFill>
              <a:srgbClr val="CCCC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99895" y="925830"/>
            <a:ext cx="5689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imes New Roman"/>
                <a:cs typeface="Times New Roman"/>
              </a:rPr>
              <a:t>D</a:t>
            </a:r>
            <a:r>
              <a:rPr dirty="0" baseline="25641" sz="1950" spc="-15">
                <a:latin typeface="Times New Roman"/>
                <a:cs typeface="Times New Roman"/>
              </a:rPr>
              <a:t>(</a:t>
            </a:r>
            <a:r>
              <a:rPr dirty="0" baseline="25641" sz="1950" spc="-15" i="1">
                <a:latin typeface="Times New Roman"/>
                <a:cs typeface="Times New Roman"/>
              </a:rPr>
              <a:t>k</a:t>
            </a:r>
            <a:r>
              <a:rPr dirty="0" baseline="25641" sz="1950" spc="-15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[</a:t>
            </a:r>
            <a:r>
              <a:rPr dirty="0" sz="2000" spc="-10" i="1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][</a:t>
            </a:r>
            <a:r>
              <a:rPr dirty="0" sz="2000" spc="-10" i="1">
                <a:latin typeface="Times New Roman"/>
                <a:cs typeface="Times New Roman"/>
              </a:rPr>
              <a:t>j</a:t>
            </a:r>
            <a:r>
              <a:rPr dirty="0" sz="2000" spc="-10">
                <a:latin typeface="Times New Roman"/>
                <a:cs typeface="Times New Roman"/>
              </a:rPr>
              <a:t>]=minimum{D</a:t>
            </a:r>
            <a:r>
              <a:rPr dirty="0" baseline="25641" sz="1950" spc="-15">
                <a:latin typeface="Times New Roman"/>
                <a:cs typeface="Times New Roman"/>
              </a:rPr>
              <a:t>(</a:t>
            </a:r>
            <a:r>
              <a:rPr dirty="0" baseline="25641" sz="1950" spc="-15" i="1">
                <a:latin typeface="Times New Roman"/>
                <a:cs typeface="Times New Roman"/>
              </a:rPr>
              <a:t>k-</a:t>
            </a:r>
            <a:r>
              <a:rPr dirty="0" baseline="25641" sz="1950">
                <a:latin typeface="Times New Roman"/>
                <a:cs typeface="Times New Roman"/>
              </a:rPr>
              <a:t>1)</a:t>
            </a: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][</a:t>
            </a:r>
            <a:r>
              <a:rPr dirty="0" sz="2000" i="1">
                <a:latin typeface="Times New Roman"/>
                <a:cs typeface="Times New Roman"/>
              </a:rPr>
              <a:t>j</a:t>
            </a:r>
            <a:r>
              <a:rPr dirty="0" sz="2000">
                <a:latin typeface="Times New Roman"/>
                <a:cs typeface="Times New Roman"/>
              </a:rPr>
              <a:t>],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baseline="25641" sz="1950" spc="-15">
                <a:latin typeface="Times New Roman"/>
                <a:cs typeface="Times New Roman"/>
              </a:rPr>
              <a:t>(</a:t>
            </a:r>
            <a:r>
              <a:rPr dirty="0" baseline="25641" sz="1950" spc="-15" i="1">
                <a:latin typeface="Times New Roman"/>
                <a:cs typeface="Times New Roman"/>
              </a:rPr>
              <a:t>k-</a:t>
            </a:r>
            <a:r>
              <a:rPr dirty="0" baseline="25641" sz="1950">
                <a:latin typeface="Times New Roman"/>
                <a:cs typeface="Times New Roman"/>
              </a:rPr>
              <a:t>1)</a:t>
            </a:r>
            <a:r>
              <a:rPr dirty="0" sz="2000">
                <a:latin typeface="Times New Roman"/>
                <a:cs typeface="Times New Roman"/>
              </a:rPr>
              <a:t>[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][</a:t>
            </a:r>
            <a:r>
              <a:rPr dirty="0" sz="2000" i="1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]+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baseline="25641" sz="1950">
                <a:latin typeface="Times New Roman"/>
                <a:cs typeface="Times New Roman"/>
              </a:rPr>
              <a:t>(</a:t>
            </a:r>
            <a:r>
              <a:rPr dirty="0" baseline="25641" sz="1950" i="1">
                <a:latin typeface="Times New Roman"/>
                <a:cs typeface="Times New Roman"/>
              </a:rPr>
              <a:t>k-</a:t>
            </a:r>
            <a:r>
              <a:rPr dirty="0" baseline="25641" sz="1950" spc="-15">
                <a:latin typeface="Times New Roman"/>
                <a:cs typeface="Times New Roman"/>
              </a:rPr>
              <a:t>1)</a:t>
            </a:r>
            <a:r>
              <a:rPr dirty="0" sz="2000" spc="-10">
                <a:latin typeface="Times New Roman"/>
                <a:cs typeface="Times New Roman"/>
              </a:rPr>
              <a:t>[</a:t>
            </a:r>
            <a:r>
              <a:rPr dirty="0" sz="2000" spc="-10" i="1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][</a:t>
            </a:r>
            <a:r>
              <a:rPr dirty="0" sz="2000" spc="-10" i="1">
                <a:latin typeface="Times New Roman"/>
                <a:cs typeface="Times New Roman"/>
              </a:rPr>
              <a:t>j</a:t>
            </a:r>
            <a:r>
              <a:rPr dirty="0" sz="2000" spc="-10">
                <a:latin typeface="Times New Roman"/>
                <a:cs typeface="Times New Roman"/>
              </a:rPr>
              <a:t>]}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78389" y="1371409"/>
            <a:ext cx="3148965" cy="340995"/>
            <a:chOff x="3878389" y="1371409"/>
            <a:chExt cx="3148965" cy="340995"/>
          </a:xfrm>
        </p:grpSpPr>
        <p:sp>
          <p:nvSpPr>
            <p:cNvPr id="14" name="object 14" descr=""/>
            <p:cNvSpPr/>
            <p:nvPr/>
          </p:nvSpPr>
          <p:spPr>
            <a:xfrm>
              <a:off x="3883152" y="1376172"/>
              <a:ext cx="3139440" cy="114300"/>
            </a:xfrm>
            <a:custGeom>
              <a:avLst/>
              <a:gdLst/>
              <a:ahLst/>
              <a:cxnLst/>
              <a:rect l="l" t="t" r="r" b="b"/>
              <a:pathLst>
                <a:path w="3139440" h="114300">
                  <a:moveTo>
                    <a:pt x="3139440" y="0"/>
                  </a:moveTo>
                  <a:lnTo>
                    <a:pt x="3136050" y="22270"/>
                  </a:lnTo>
                  <a:lnTo>
                    <a:pt x="3126803" y="40433"/>
                  </a:lnTo>
                  <a:lnTo>
                    <a:pt x="3113079" y="52667"/>
                  </a:lnTo>
                  <a:lnTo>
                    <a:pt x="3096259" y="57150"/>
                  </a:lnTo>
                  <a:lnTo>
                    <a:pt x="2192782" y="57150"/>
                  </a:lnTo>
                  <a:lnTo>
                    <a:pt x="2175962" y="61632"/>
                  </a:lnTo>
                  <a:lnTo>
                    <a:pt x="2162238" y="73866"/>
                  </a:lnTo>
                  <a:lnTo>
                    <a:pt x="2152991" y="92029"/>
                  </a:lnTo>
                  <a:lnTo>
                    <a:pt x="2149602" y="114300"/>
                  </a:lnTo>
                  <a:lnTo>
                    <a:pt x="2146212" y="92029"/>
                  </a:lnTo>
                  <a:lnTo>
                    <a:pt x="2136965" y="73866"/>
                  </a:lnTo>
                  <a:lnTo>
                    <a:pt x="2123241" y="61632"/>
                  </a:lnTo>
                  <a:lnTo>
                    <a:pt x="2106422" y="57150"/>
                  </a:lnTo>
                  <a:lnTo>
                    <a:pt x="1202944" y="57150"/>
                  </a:lnTo>
                  <a:lnTo>
                    <a:pt x="1186124" y="52667"/>
                  </a:lnTo>
                  <a:lnTo>
                    <a:pt x="1172400" y="40433"/>
                  </a:lnTo>
                  <a:lnTo>
                    <a:pt x="1163153" y="22270"/>
                  </a:lnTo>
                  <a:lnTo>
                    <a:pt x="1159764" y="0"/>
                  </a:lnTo>
                </a:path>
                <a:path w="3139440" h="114300">
                  <a:moveTo>
                    <a:pt x="1007363" y="22860"/>
                  </a:moveTo>
                  <a:lnTo>
                    <a:pt x="1004645" y="40665"/>
                  </a:lnTo>
                  <a:lnTo>
                    <a:pt x="997235" y="55197"/>
                  </a:lnTo>
                  <a:lnTo>
                    <a:pt x="986254" y="64990"/>
                  </a:lnTo>
                  <a:lnTo>
                    <a:pt x="972820" y="68579"/>
                  </a:lnTo>
                  <a:lnTo>
                    <a:pt x="538226" y="68579"/>
                  </a:lnTo>
                  <a:lnTo>
                    <a:pt x="524791" y="72169"/>
                  </a:lnTo>
                  <a:lnTo>
                    <a:pt x="513810" y="81962"/>
                  </a:lnTo>
                  <a:lnTo>
                    <a:pt x="506400" y="96494"/>
                  </a:lnTo>
                  <a:lnTo>
                    <a:pt x="503682" y="114300"/>
                  </a:lnTo>
                  <a:lnTo>
                    <a:pt x="500963" y="96494"/>
                  </a:lnTo>
                  <a:lnTo>
                    <a:pt x="493553" y="81962"/>
                  </a:lnTo>
                  <a:lnTo>
                    <a:pt x="482572" y="72169"/>
                  </a:lnTo>
                  <a:lnTo>
                    <a:pt x="469138" y="68579"/>
                  </a:lnTo>
                  <a:lnTo>
                    <a:pt x="34544" y="68579"/>
                  </a:lnTo>
                  <a:lnTo>
                    <a:pt x="21109" y="64990"/>
                  </a:lnTo>
                  <a:lnTo>
                    <a:pt x="10128" y="55197"/>
                  </a:lnTo>
                  <a:lnTo>
                    <a:pt x="2718" y="40665"/>
                  </a:lnTo>
                  <a:lnTo>
                    <a:pt x="0" y="2286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61790" y="1515744"/>
              <a:ext cx="447040" cy="196850"/>
            </a:xfrm>
            <a:custGeom>
              <a:avLst/>
              <a:gdLst/>
              <a:ahLst/>
              <a:cxnLst/>
              <a:rect l="l" t="t" r="r" b="b"/>
              <a:pathLst>
                <a:path w="447039" h="196850">
                  <a:moveTo>
                    <a:pt x="446519" y="0"/>
                  </a:moveTo>
                  <a:lnTo>
                    <a:pt x="356616" y="0"/>
                  </a:lnTo>
                  <a:lnTo>
                    <a:pt x="0" y="0"/>
                  </a:lnTo>
                  <a:lnTo>
                    <a:pt x="0" y="196596"/>
                  </a:lnTo>
                  <a:lnTo>
                    <a:pt x="356616" y="196596"/>
                  </a:lnTo>
                  <a:lnTo>
                    <a:pt x="446519" y="196596"/>
                  </a:lnTo>
                  <a:lnTo>
                    <a:pt x="44651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149978" y="1480565"/>
            <a:ext cx="4711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230871" y="6301062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17" name="object 17" descr=""/>
          <p:cNvSpPr txBox="1"/>
          <p:nvPr/>
        </p:nvSpPr>
        <p:spPr>
          <a:xfrm>
            <a:off x="5824982" y="1525650"/>
            <a:ext cx="459740" cy="1968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10"/>
              </a:lnSpc>
            </a:pP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653288"/>
            <a:ext cx="93218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5">
                <a:solidFill>
                  <a:srgbClr val="3E3D00"/>
                </a:solidFill>
              </a:rPr>
              <a:t>(예</a:t>
            </a:r>
            <a:r>
              <a:rPr dirty="0" spc="-60">
                <a:solidFill>
                  <a:srgbClr val="3E3D00"/>
                </a:solidFill>
              </a:rPr>
              <a:t> </a:t>
            </a:r>
            <a:r>
              <a:rPr dirty="0" spc="90">
                <a:solidFill>
                  <a:srgbClr val="3E3D00"/>
                </a:solidFill>
              </a:rPr>
              <a:t>3.3)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929884" y="1787651"/>
            <a:ext cx="405765" cy="416559"/>
          </a:xfrm>
          <a:custGeom>
            <a:avLst/>
            <a:gdLst/>
            <a:ahLst/>
            <a:cxnLst/>
            <a:rect l="l" t="t" r="r" b="b"/>
            <a:pathLst>
              <a:path w="405764" h="416560">
                <a:moveTo>
                  <a:pt x="0" y="208025"/>
                </a:moveTo>
                <a:lnTo>
                  <a:pt x="5356" y="160313"/>
                </a:lnTo>
                <a:lnTo>
                  <a:pt x="20611" y="116521"/>
                </a:lnTo>
                <a:lnTo>
                  <a:pt x="44547" y="77897"/>
                </a:lnTo>
                <a:lnTo>
                  <a:pt x="75942" y="45686"/>
                </a:lnTo>
                <a:lnTo>
                  <a:pt x="113577" y="21136"/>
                </a:lnTo>
                <a:lnTo>
                  <a:pt x="156234" y="5491"/>
                </a:lnTo>
                <a:lnTo>
                  <a:pt x="202691" y="0"/>
                </a:lnTo>
                <a:lnTo>
                  <a:pt x="249149" y="5491"/>
                </a:lnTo>
                <a:lnTo>
                  <a:pt x="291806" y="21136"/>
                </a:lnTo>
                <a:lnTo>
                  <a:pt x="329441" y="45686"/>
                </a:lnTo>
                <a:lnTo>
                  <a:pt x="360836" y="77897"/>
                </a:lnTo>
                <a:lnTo>
                  <a:pt x="384772" y="116521"/>
                </a:lnTo>
                <a:lnTo>
                  <a:pt x="400027" y="160313"/>
                </a:lnTo>
                <a:lnTo>
                  <a:pt x="405383" y="208025"/>
                </a:lnTo>
                <a:lnTo>
                  <a:pt x="400027" y="255738"/>
                </a:lnTo>
                <a:lnTo>
                  <a:pt x="384772" y="299530"/>
                </a:lnTo>
                <a:lnTo>
                  <a:pt x="360836" y="338154"/>
                </a:lnTo>
                <a:lnTo>
                  <a:pt x="329441" y="370365"/>
                </a:lnTo>
                <a:lnTo>
                  <a:pt x="291806" y="394915"/>
                </a:lnTo>
                <a:lnTo>
                  <a:pt x="249149" y="410560"/>
                </a:lnTo>
                <a:lnTo>
                  <a:pt x="202691" y="416051"/>
                </a:lnTo>
                <a:lnTo>
                  <a:pt x="156234" y="410560"/>
                </a:lnTo>
                <a:lnTo>
                  <a:pt x="113577" y="394915"/>
                </a:lnTo>
                <a:lnTo>
                  <a:pt x="75942" y="370365"/>
                </a:lnTo>
                <a:lnTo>
                  <a:pt x="44547" y="338154"/>
                </a:lnTo>
                <a:lnTo>
                  <a:pt x="20611" y="299530"/>
                </a:lnTo>
                <a:lnTo>
                  <a:pt x="5356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084570" y="1852676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51626" y="1939544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833616" y="1141475"/>
            <a:ext cx="407034" cy="416559"/>
          </a:xfrm>
          <a:custGeom>
            <a:avLst/>
            <a:gdLst/>
            <a:ahLst/>
            <a:cxnLst/>
            <a:rect l="l" t="t" r="r" b="b"/>
            <a:pathLst>
              <a:path w="407034" h="416559">
                <a:moveTo>
                  <a:pt x="0" y="208025"/>
                </a:moveTo>
                <a:lnTo>
                  <a:pt x="5371" y="160313"/>
                </a:lnTo>
                <a:lnTo>
                  <a:pt x="20673" y="116521"/>
                </a:lnTo>
                <a:lnTo>
                  <a:pt x="44686" y="77897"/>
                </a:lnTo>
                <a:lnTo>
                  <a:pt x="76191" y="45686"/>
                </a:lnTo>
                <a:lnTo>
                  <a:pt x="113966" y="21136"/>
                </a:lnTo>
                <a:lnTo>
                  <a:pt x="156794" y="5491"/>
                </a:lnTo>
                <a:lnTo>
                  <a:pt x="203453" y="0"/>
                </a:lnTo>
                <a:lnTo>
                  <a:pt x="250113" y="5491"/>
                </a:lnTo>
                <a:lnTo>
                  <a:pt x="292941" y="21136"/>
                </a:lnTo>
                <a:lnTo>
                  <a:pt x="330716" y="45686"/>
                </a:lnTo>
                <a:lnTo>
                  <a:pt x="362221" y="77897"/>
                </a:lnTo>
                <a:lnTo>
                  <a:pt x="386234" y="116521"/>
                </a:lnTo>
                <a:lnTo>
                  <a:pt x="401536" y="160313"/>
                </a:lnTo>
                <a:lnTo>
                  <a:pt x="406907" y="208025"/>
                </a:lnTo>
                <a:lnTo>
                  <a:pt x="401536" y="255738"/>
                </a:lnTo>
                <a:lnTo>
                  <a:pt x="386234" y="299530"/>
                </a:lnTo>
                <a:lnTo>
                  <a:pt x="362221" y="338154"/>
                </a:lnTo>
                <a:lnTo>
                  <a:pt x="330716" y="370365"/>
                </a:lnTo>
                <a:lnTo>
                  <a:pt x="292941" y="394915"/>
                </a:lnTo>
                <a:lnTo>
                  <a:pt x="250113" y="410560"/>
                </a:lnTo>
                <a:lnTo>
                  <a:pt x="203453" y="416051"/>
                </a:lnTo>
                <a:lnTo>
                  <a:pt x="156794" y="410560"/>
                </a:lnTo>
                <a:lnTo>
                  <a:pt x="113966" y="394915"/>
                </a:lnTo>
                <a:lnTo>
                  <a:pt x="76191" y="370365"/>
                </a:lnTo>
                <a:lnTo>
                  <a:pt x="44686" y="338154"/>
                </a:lnTo>
                <a:lnTo>
                  <a:pt x="20673" y="299530"/>
                </a:lnTo>
                <a:lnTo>
                  <a:pt x="5371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962902" y="1205229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833616" y="2389632"/>
            <a:ext cx="407034" cy="416559"/>
          </a:xfrm>
          <a:custGeom>
            <a:avLst/>
            <a:gdLst/>
            <a:ahLst/>
            <a:cxnLst/>
            <a:rect l="l" t="t" r="r" b="b"/>
            <a:pathLst>
              <a:path w="407034" h="416560">
                <a:moveTo>
                  <a:pt x="0" y="208025"/>
                </a:moveTo>
                <a:lnTo>
                  <a:pt x="5371" y="160313"/>
                </a:lnTo>
                <a:lnTo>
                  <a:pt x="20673" y="116521"/>
                </a:lnTo>
                <a:lnTo>
                  <a:pt x="44686" y="77897"/>
                </a:lnTo>
                <a:lnTo>
                  <a:pt x="76191" y="45686"/>
                </a:lnTo>
                <a:lnTo>
                  <a:pt x="113966" y="21136"/>
                </a:lnTo>
                <a:lnTo>
                  <a:pt x="156794" y="5491"/>
                </a:lnTo>
                <a:lnTo>
                  <a:pt x="203453" y="0"/>
                </a:lnTo>
                <a:lnTo>
                  <a:pt x="250113" y="5491"/>
                </a:lnTo>
                <a:lnTo>
                  <a:pt x="292941" y="21136"/>
                </a:lnTo>
                <a:lnTo>
                  <a:pt x="330716" y="45686"/>
                </a:lnTo>
                <a:lnTo>
                  <a:pt x="362221" y="77897"/>
                </a:lnTo>
                <a:lnTo>
                  <a:pt x="386234" y="116521"/>
                </a:lnTo>
                <a:lnTo>
                  <a:pt x="401536" y="160313"/>
                </a:lnTo>
                <a:lnTo>
                  <a:pt x="406907" y="208025"/>
                </a:lnTo>
                <a:lnTo>
                  <a:pt x="401536" y="255738"/>
                </a:lnTo>
                <a:lnTo>
                  <a:pt x="386234" y="299530"/>
                </a:lnTo>
                <a:lnTo>
                  <a:pt x="362221" y="338154"/>
                </a:lnTo>
                <a:lnTo>
                  <a:pt x="330716" y="370365"/>
                </a:lnTo>
                <a:lnTo>
                  <a:pt x="292941" y="394915"/>
                </a:lnTo>
                <a:lnTo>
                  <a:pt x="250113" y="410560"/>
                </a:lnTo>
                <a:lnTo>
                  <a:pt x="203453" y="416051"/>
                </a:lnTo>
                <a:lnTo>
                  <a:pt x="156794" y="410560"/>
                </a:lnTo>
                <a:lnTo>
                  <a:pt x="113966" y="394915"/>
                </a:lnTo>
                <a:lnTo>
                  <a:pt x="76191" y="370365"/>
                </a:lnTo>
                <a:lnTo>
                  <a:pt x="44686" y="338154"/>
                </a:lnTo>
                <a:lnTo>
                  <a:pt x="20673" y="299530"/>
                </a:lnTo>
                <a:lnTo>
                  <a:pt x="5371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62902" y="2453462"/>
            <a:ext cx="1943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098535" y="1141475"/>
            <a:ext cx="407034" cy="416559"/>
          </a:xfrm>
          <a:custGeom>
            <a:avLst/>
            <a:gdLst/>
            <a:ahLst/>
            <a:cxnLst/>
            <a:rect l="l" t="t" r="r" b="b"/>
            <a:pathLst>
              <a:path w="407034" h="416559">
                <a:moveTo>
                  <a:pt x="0" y="208025"/>
                </a:moveTo>
                <a:lnTo>
                  <a:pt x="5371" y="160313"/>
                </a:lnTo>
                <a:lnTo>
                  <a:pt x="20673" y="116521"/>
                </a:lnTo>
                <a:lnTo>
                  <a:pt x="44686" y="77897"/>
                </a:lnTo>
                <a:lnTo>
                  <a:pt x="76191" y="45686"/>
                </a:lnTo>
                <a:lnTo>
                  <a:pt x="113966" y="21136"/>
                </a:lnTo>
                <a:lnTo>
                  <a:pt x="156794" y="5491"/>
                </a:lnTo>
                <a:lnTo>
                  <a:pt x="203454" y="0"/>
                </a:lnTo>
                <a:lnTo>
                  <a:pt x="250113" y="5491"/>
                </a:lnTo>
                <a:lnTo>
                  <a:pt x="292941" y="21136"/>
                </a:lnTo>
                <a:lnTo>
                  <a:pt x="330716" y="45686"/>
                </a:lnTo>
                <a:lnTo>
                  <a:pt x="362221" y="77897"/>
                </a:lnTo>
                <a:lnTo>
                  <a:pt x="386234" y="116521"/>
                </a:lnTo>
                <a:lnTo>
                  <a:pt x="401536" y="160313"/>
                </a:lnTo>
                <a:lnTo>
                  <a:pt x="406908" y="208025"/>
                </a:lnTo>
                <a:lnTo>
                  <a:pt x="401536" y="255738"/>
                </a:lnTo>
                <a:lnTo>
                  <a:pt x="386234" y="299530"/>
                </a:lnTo>
                <a:lnTo>
                  <a:pt x="362221" y="338154"/>
                </a:lnTo>
                <a:lnTo>
                  <a:pt x="330716" y="370365"/>
                </a:lnTo>
                <a:lnTo>
                  <a:pt x="292941" y="394915"/>
                </a:lnTo>
                <a:lnTo>
                  <a:pt x="250113" y="410560"/>
                </a:lnTo>
                <a:lnTo>
                  <a:pt x="203454" y="416051"/>
                </a:lnTo>
                <a:lnTo>
                  <a:pt x="156794" y="410560"/>
                </a:lnTo>
                <a:lnTo>
                  <a:pt x="113966" y="394915"/>
                </a:lnTo>
                <a:lnTo>
                  <a:pt x="76191" y="370365"/>
                </a:lnTo>
                <a:lnTo>
                  <a:pt x="44686" y="338154"/>
                </a:lnTo>
                <a:lnTo>
                  <a:pt x="20673" y="299530"/>
                </a:lnTo>
                <a:lnTo>
                  <a:pt x="5371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228330" y="1197609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098535" y="2389632"/>
            <a:ext cx="407034" cy="416559"/>
          </a:xfrm>
          <a:custGeom>
            <a:avLst/>
            <a:gdLst/>
            <a:ahLst/>
            <a:cxnLst/>
            <a:rect l="l" t="t" r="r" b="b"/>
            <a:pathLst>
              <a:path w="407034" h="416560">
                <a:moveTo>
                  <a:pt x="0" y="208025"/>
                </a:moveTo>
                <a:lnTo>
                  <a:pt x="5371" y="160313"/>
                </a:lnTo>
                <a:lnTo>
                  <a:pt x="20673" y="116521"/>
                </a:lnTo>
                <a:lnTo>
                  <a:pt x="44686" y="77897"/>
                </a:lnTo>
                <a:lnTo>
                  <a:pt x="76191" y="45686"/>
                </a:lnTo>
                <a:lnTo>
                  <a:pt x="113966" y="21136"/>
                </a:lnTo>
                <a:lnTo>
                  <a:pt x="156794" y="5491"/>
                </a:lnTo>
                <a:lnTo>
                  <a:pt x="203454" y="0"/>
                </a:lnTo>
                <a:lnTo>
                  <a:pt x="250113" y="5491"/>
                </a:lnTo>
                <a:lnTo>
                  <a:pt x="292941" y="21136"/>
                </a:lnTo>
                <a:lnTo>
                  <a:pt x="330716" y="45686"/>
                </a:lnTo>
                <a:lnTo>
                  <a:pt x="362221" y="77897"/>
                </a:lnTo>
                <a:lnTo>
                  <a:pt x="386234" y="116521"/>
                </a:lnTo>
                <a:lnTo>
                  <a:pt x="401536" y="160313"/>
                </a:lnTo>
                <a:lnTo>
                  <a:pt x="406908" y="208025"/>
                </a:lnTo>
                <a:lnTo>
                  <a:pt x="401536" y="255738"/>
                </a:lnTo>
                <a:lnTo>
                  <a:pt x="386234" y="299530"/>
                </a:lnTo>
                <a:lnTo>
                  <a:pt x="362221" y="338154"/>
                </a:lnTo>
                <a:lnTo>
                  <a:pt x="330716" y="370365"/>
                </a:lnTo>
                <a:lnTo>
                  <a:pt x="292941" y="394915"/>
                </a:lnTo>
                <a:lnTo>
                  <a:pt x="250113" y="410560"/>
                </a:lnTo>
                <a:lnTo>
                  <a:pt x="203454" y="416051"/>
                </a:lnTo>
                <a:lnTo>
                  <a:pt x="156794" y="410560"/>
                </a:lnTo>
                <a:lnTo>
                  <a:pt x="113966" y="394915"/>
                </a:lnTo>
                <a:lnTo>
                  <a:pt x="76191" y="370365"/>
                </a:lnTo>
                <a:lnTo>
                  <a:pt x="44686" y="338154"/>
                </a:lnTo>
                <a:lnTo>
                  <a:pt x="20673" y="299530"/>
                </a:lnTo>
                <a:lnTo>
                  <a:pt x="5371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228330" y="2446146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1200" spc="-3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248273" y="1235201"/>
            <a:ext cx="2115185" cy="1478280"/>
          </a:xfrm>
          <a:custGeom>
            <a:avLst/>
            <a:gdLst/>
            <a:ahLst/>
            <a:cxnLst/>
            <a:rect l="l" t="t" r="r" b="b"/>
            <a:pathLst>
              <a:path w="2115184" h="1478280">
                <a:moveTo>
                  <a:pt x="593725" y="169164"/>
                </a:moveTo>
                <a:lnTo>
                  <a:pt x="509524" y="182118"/>
                </a:lnTo>
                <a:lnTo>
                  <a:pt x="525945" y="205333"/>
                </a:lnTo>
                <a:lnTo>
                  <a:pt x="0" y="577469"/>
                </a:lnTo>
                <a:lnTo>
                  <a:pt x="10922" y="592963"/>
                </a:lnTo>
                <a:lnTo>
                  <a:pt x="536994" y="220954"/>
                </a:lnTo>
                <a:lnTo>
                  <a:pt x="553466" y="244221"/>
                </a:lnTo>
                <a:lnTo>
                  <a:pt x="578256" y="197993"/>
                </a:lnTo>
                <a:lnTo>
                  <a:pt x="593725" y="169164"/>
                </a:lnTo>
                <a:close/>
              </a:path>
              <a:path w="2115184" h="1478280">
                <a:moveTo>
                  <a:pt x="606679" y="1246378"/>
                </a:moveTo>
                <a:lnTo>
                  <a:pt x="127190" y="920394"/>
                </a:lnTo>
                <a:lnTo>
                  <a:pt x="132029" y="913257"/>
                </a:lnTo>
                <a:lnTo>
                  <a:pt x="143256" y="896747"/>
                </a:lnTo>
                <a:lnTo>
                  <a:pt x="58801" y="885444"/>
                </a:lnTo>
                <a:lnTo>
                  <a:pt x="100457" y="959739"/>
                </a:lnTo>
                <a:lnTo>
                  <a:pt x="116459" y="936180"/>
                </a:lnTo>
                <a:lnTo>
                  <a:pt x="596011" y="1262126"/>
                </a:lnTo>
                <a:lnTo>
                  <a:pt x="606679" y="1246378"/>
                </a:lnTo>
                <a:close/>
              </a:path>
              <a:path w="2115184" h="1478280">
                <a:moveTo>
                  <a:pt x="689102" y="306451"/>
                </a:moveTo>
                <a:lnTo>
                  <a:pt x="678180" y="290957"/>
                </a:lnTo>
                <a:lnTo>
                  <a:pt x="151993" y="664337"/>
                </a:lnTo>
                <a:lnTo>
                  <a:pt x="135509" y="641096"/>
                </a:lnTo>
                <a:lnTo>
                  <a:pt x="95377" y="716280"/>
                </a:lnTo>
                <a:lnTo>
                  <a:pt x="179578" y="703199"/>
                </a:lnTo>
                <a:lnTo>
                  <a:pt x="168300" y="687324"/>
                </a:lnTo>
                <a:lnTo>
                  <a:pt x="163055" y="679932"/>
                </a:lnTo>
                <a:lnTo>
                  <a:pt x="689102" y="306451"/>
                </a:lnTo>
                <a:close/>
              </a:path>
              <a:path w="2115184" h="1478280">
                <a:moveTo>
                  <a:pt x="826897" y="1078992"/>
                </a:moveTo>
                <a:lnTo>
                  <a:pt x="798322" y="1078992"/>
                </a:lnTo>
                <a:lnTo>
                  <a:pt x="798322" y="323088"/>
                </a:lnTo>
                <a:lnTo>
                  <a:pt x="779272" y="323088"/>
                </a:lnTo>
                <a:lnTo>
                  <a:pt x="779272" y="1078992"/>
                </a:lnTo>
                <a:lnTo>
                  <a:pt x="750697" y="1078992"/>
                </a:lnTo>
                <a:lnTo>
                  <a:pt x="788797" y="1155192"/>
                </a:lnTo>
                <a:lnTo>
                  <a:pt x="820547" y="1091692"/>
                </a:lnTo>
                <a:lnTo>
                  <a:pt x="826897" y="1078992"/>
                </a:lnTo>
                <a:close/>
              </a:path>
              <a:path w="2115184" h="1478280">
                <a:moveTo>
                  <a:pt x="1858645" y="1430655"/>
                </a:moveTo>
                <a:lnTo>
                  <a:pt x="1069213" y="1430655"/>
                </a:lnTo>
                <a:lnTo>
                  <a:pt x="1069213" y="1402080"/>
                </a:lnTo>
                <a:lnTo>
                  <a:pt x="993013" y="1440180"/>
                </a:lnTo>
                <a:lnTo>
                  <a:pt x="1069213" y="1478280"/>
                </a:lnTo>
                <a:lnTo>
                  <a:pt x="1069213" y="1449705"/>
                </a:lnTo>
                <a:lnTo>
                  <a:pt x="1858645" y="1449705"/>
                </a:lnTo>
                <a:lnTo>
                  <a:pt x="1858645" y="1430655"/>
                </a:lnTo>
                <a:close/>
              </a:path>
              <a:path w="2115184" h="1478280">
                <a:moveTo>
                  <a:pt x="1858645" y="174879"/>
                </a:moveTo>
                <a:lnTo>
                  <a:pt x="1069213" y="174879"/>
                </a:lnTo>
                <a:lnTo>
                  <a:pt x="1069213" y="146304"/>
                </a:lnTo>
                <a:lnTo>
                  <a:pt x="993013" y="184404"/>
                </a:lnTo>
                <a:lnTo>
                  <a:pt x="1069213" y="222504"/>
                </a:lnTo>
                <a:lnTo>
                  <a:pt x="1069213" y="193929"/>
                </a:lnTo>
                <a:lnTo>
                  <a:pt x="1858645" y="193929"/>
                </a:lnTo>
                <a:lnTo>
                  <a:pt x="1858645" y="174879"/>
                </a:lnTo>
                <a:close/>
              </a:path>
              <a:path w="2115184" h="1478280">
                <a:moveTo>
                  <a:pt x="1881505" y="38100"/>
                </a:moveTo>
                <a:lnTo>
                  <a:pt x="1862455" y="28575"/>
                </a:lnTo>
                <a:lnTo>
                  <a:pt x="1805305" y="0"/>
                </a:lnTo>
                <a:lnTo>
                  <a:pt x="1805305" y="28575"/>
                </a:lnTo>
                <a:lnTo>
                  <a:pt x="977773" y="28575"/>
                </a:lnTo>
                <a:lnTo>
                  <a:pt x="977773" y="47625"/>
                </a:lnTo>
                <a:lnTo>
                  <a:pt x="1805305" y="47625"/>
                </a:lnTo>
                <a:lnTo>
                  <a:pt x="1805305" y="76200"/>
                </a:lnTo>
                <a:lnTo>
                  <a:pt x="1862455" y="47625"/>
                </a:lnTo>
                <a:lnTo>
                  <a:pt x="1881505" y="38100"/>
                </a:lnTo>
                <a:close/>
              </a:path>
              <a:path w="2115184" h="1478280">
                <a:moveTo>
                  <a:pt x="1889125" y="1293876"/>
                </a:moveTo>
                <a:lnTo>
                  <a:pt x="1870075" y="1284351"/>
                </a:lnTo>
                <a:lnTo>
                  <a:pt x="1812925" y="1255776"/>
                </a:lnTo>
                <a:lnTo>
                  <a:pt x="1812925" y="1284351"/>
                </a:lnTo>
                <a:lnTo>
                  <a:pt x="985393" y="1284351"/>
                </a:lnTo>
                <a:lnTo>
                  <a:pt x="985393" y="1303401"/>
                </a:lnTo>
                <a:lnTo>
                  <a:pt x="1812925" y="1303401"/>
                </a:lnTo>
                <a:lnTo>
                  <a:pt x="1812925" y="1331976"/>
                </a:lnTo>
                <a:lnTo>
                  <a:pt x="1870075" y="1303401"/>
                </a:lnTo>
                <a:lnTo>
                  <a:pt x="1889125" y="1293876"/>
                </a:lnTo>
                <a:close/>
              </a:path>
              <a:path w="2115184" h="1478280">
                <a:moveTo>
                  <a:pt x="1909318" y="275209"/>
                </a:moveTo>
                <a:lnTo>
                  <a:pt x="1896364" y="261239"/>
                </a:lnTo>
                <a:lnTo>
                  <a:pt x="958456" y="1134389"/>
                </a:lnTo>
                <a:lnTo>
                  <a:pt x="939038" y="1113536"/>
                </a:lnTo>
                <a:lnTo>
                  <a:pt x="909193" y="1193292"/>
                </a:lnTo>
                <a:lnTo>
                  <a:pt x="990981" y="1169289"/>
                </a:lnTo>
                <a:lnTo>
                  <a:pt x="979500" y="1156970"/>
                </a:lnTo>
                <a:lnTo>
                  <a:pt x="971435" y="1148321"/>
                </a:lnTo>
                <a:lnTo>
                  <a:pt x="1909318" y="275209"/>
                </a:lnTo>
                <a:close/>
              </a:path>
              <a:path w="2115184" h="1478280">
                <a:moveTo>
                  <a:pt x="2114677" y="1063752"/>
                </a:moveTo>
                <a:lnTo>
                  <a:pt x="2086102" y="1063752"/>
                </a:lnTo>
                <a:lnTo>
                  <a:pt x="2086102" y="307848"/>
                </a:lnTo>
                <a:lnTo>
                  <a:pt x="2067052" y="307848"/>
                </a:lnTo>
                <a:lnTo>
                  <a:pt x="2067052" y="1063752"/>
                </a:lnTo>
                <a:lnTo>
                  <a:pt x="2038477" y="1063752"/>
                </a:lnTo>
                <a:lnTo>
                  <a:pt x="2076577" y="1139952"/>
                </a:lnTo>
                <a:lnTo>
                  <a:pt x="2108327" y="1076452"/>
                </a:lnTo>
                <a:lnTo>
                  <a:pt x="2114677" y="1063752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412229" y="1428445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230871" y="6301062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6638035" y="176034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655179" y="108216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51242" y="1413509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090029" y="184505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45705" y="184594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636256" y="233819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47866" y="230746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66886" y="194627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636256" y="2670809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0565" y="1259535"/>
            <a:ext cx="54641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[2][4]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[2][4],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[2][1]+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[1][4])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10565" y="1563979"/>
            <a:ext cx="5464175" cy="252666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435735">
              <a:lnSpc>
                <a:spcPct val="100000"/>
              </a:lnSpc>
              <a:spcBef>
                <a:spcPts val="98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min(2,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9+1)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95605" indent="-357505">
              <a:lnSpc>
                <a:spcPct val="100000"/>
              </a:lnSpc>
              <a:spcBef>
                <a:spcPts val="890"/>
              </a:spcBef>
              <a:buFont typeface="Times New Roman"/>
              <a:buAutoNum type="arabicParenBoth" startAt="2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[5][2]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[5][2],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[5][1]+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[1][2])</a:t>
            </a:r>
            <a:endParaRPr sz="2000">
              <a:latin typeface="Times New Roman"/>
              <a:cs typeface="Times New Roman"/>
            </a:endParaRPr>
          </a:p>
          <a:p>
            <a:pPr marL="143573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min(∞,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3+1)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395605" indent="-357505">
              <a:lnSpc>
                <a:spcPct val="100000"/>
              </a:lnSpc>
              <a:spcBef>
                <a:spcPts val="880"/>
              </a:spcBef>
              <a:buFont typeface="Times New Roman"/>
              <a:buAutoNum type="arabicParenBoth" startAt="3"/>
              <a:tabLst>
                <a:tab pos="3956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[5][4]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[5][4],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[5][1]+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(0)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[1][4])</a:t>
            </a:r>
            <a:endParaRPr sz="2000">
              <a:latin typeface="Times New Roman"/>
              <a:cs typeface="Times New Roman"/>
            </a:endParaRPr>
          </a:p>
          <a:p>
            <a:pPr marL="1435735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min(∞,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3+1)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8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계산한다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10565" y="4483074"/>
            <a:ext cx="5219065" cy="127381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[5][4]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[5][4],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[5][2]+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 spc="-15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[2][4])</a:t>
            </a:r>
            <a:endParaRPr sz="20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min(4,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4+2)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(2)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(3)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(4)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(5)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순차적으로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계산한다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42076" y="4645533"/>
            <a:ext cx="1206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/*</a:t>
            </a:r>
            <a:r>
              <a:rPr dirty="0" sz="1600" spc="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2328" sz="1575" spc="-15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r>
              <a:rPr dirty="0" sz="16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90591" y="471677"/>
            <a:ext cx="3940175" cy="1968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05"/>
              </a:lnSpc>
            </a:pP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spc="-1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]=minimum{D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spc="-15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],</a:t>
            </a:r>
            <a:r>
              <a:rPr dirty="0" sz="1400" spc="11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]+</a:t>
            </a:r>
            <a:r>
              <a:rPr dirty="0" sz="1400" spc="1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5" y="390220"/>
            <a:ext cx="37598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Floyd</a:t>
            </a:r>
            <a:r>
              <a:rPr dirty="0" sz="3600" spc="-10">
                <a:solidFill>
                  <a:srgbClr val="2A54AA"/>
                </a:solidFill>
              </a:rPr>
              <a:t>의</a:t>
            </a:r>
            <a:r>
              <a:rPr dirty="0" sz="3600" spc="-335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알고리즘</a:t>
            </a:r>
            <a:r>
              <a:rPr dirty="0" sz="3600" spc="-330">
                <a:solidFill>
                  <a:srgbClr val="2A54AA"/>
                </a:solidFill>
              </a:rPr>
              <a:t> </a:t>
            </a:r>
            <a:r>
              <a:rPr dirty="0" sz="3600" spc="-50">
                <a:solidFill>
                  <a:srgbClr val="2A54AA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1260906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50493" y="1067536"/>
            <a:ext cx="7547609" cy="156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13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정점까지의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최단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거리를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계산하라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방향성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그래프에서의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최단거리의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2033574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" y="2449626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64691" y="2997707"/>
            <a:ext cx="7214870" cy="207137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8415" rIns="0" bIns="0" rtlCol="0" vert="horz">
            <a:spAutoFit/>
          </a:bodyPr>
          <a:lstStyle/>
          <a:p>
            <a:pPr marL="433705" indent="-342265">
              <a:lnSpc>
                <a:spcPct val="100000"/>
              </a:lnSpc>
              <a:spcBef>
                <a:spcPts val="145"/>
              </a:spcBef>
              <a:buClr>
                <a:srgbClr val="00CC99"/>
              </a:buClr>
              <a:buSzPct val="84375"/>
              <a:buFont typeface="Arial MT"/>
              <a:buChar char="•"/>
              <a:tabLst>
                <a:tab pos="433705" algn="l"/>
              </a:tabLst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floyd(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6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D[][])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78180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6781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W;</a:t>
            </a:r>
            <a:endParaRPr sz="1600">
              <a:latin typeface="Courier New"/>
              <a:cs typeface="Courier New"/>
            </a:endParaRPr>
          </a:p>
          <a:p>
            <a:pPr marL="678180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(k=1;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k++)</a:t>
            </a:r>
            <a:endParaRPr sz="160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(j=1;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D[i][j]</a:t>
            </a:r>
            <a:r>
              <a:rPr dirty="0" sz="1600" spc="-7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8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minimum(D[i][j],</a:t>
            </a:r>
            <a:r>
              <a:rPr dirty="0" sz="1600" spc="-7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D[i][k]+D[k][j]);</a:t>
            </a:r>
            <a:endParaRPr sz="16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30871" y="6301062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1179" y="332231"/>
            <a:ext cx="5501640" cy="157289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2860" rIns="0" bIns="0" rtlCol="0" vert="horz">
            <a:spAutoFit/>
          </a:bodyPr>
          <a:lstStyle/>
          <a:p>
            <a:pPr marL="434975" indent="-342900">
              <a:lnSpc>
                <a:spcPct val="100000"/>
              </a:lnSpc>
              <a:spcBef>
                <a:spcPts val="180"/>
              </a:spcBef>
              <a:buClr>
                <a:srgbClr val="00CC99"/>
              </a:buClr>
              <a:buSzPct val="83333"/>
              <a:buFont typeface="Arial MT"/>
              <a:buChar char="•"/>
              <a:tabLst>
                <a:tab pos="434975" algn="l"/>
              </a:tabLst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floyd(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2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D[][])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617855" marR="3771265">
              <a:lnSpc>
                <a:spcPct val="100000"/>
              </a:lnSpc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k;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 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W;</a:t>
            </a:r>
            <a:endParaRPr sz="1200">
              <a:latin typeface="Courier New"/>
              <a:cs typeface="Courier New"/>
            </a:endParaRPr>
          </a:p>
          <a:p>
            <a:pPr marL="617855">
              <a:lnSpc>
                <a:spcPct val="100000"/>
              </a:lnSpc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(k=1;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k++)</a:t>
            </a:r>
            <a:endParaRPr sz="1200">
              <a:latin typeface="Courier New"/>
              <a:cs typeface="Courier New"/>
            </a:endParaRPr>
          </a:p>
          <a:p>
            <a:pPr marL="802005">
              <a:lnSpc>
                <a:spcPct val="100000"/>
              </a:lnSpc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i++)</a:t>
            </a:r>
            <a:endParaRPr sz="1200">
              <a:latin typeface="Courier New"/>
              <a:cs typeface="Courier New"/>
            </a:endParaRPr>
          </a:p>
          <a:p>
            <a:pPr marL="1012825">
              <a:lnSpc>
                <a:spcPct val="100000"/>
              </a:lnSpc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(j=1;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200">
              <a:latin typeface="Courier New"/>
              <a:cs typeface="Courier New"/>
            </a:endParaRPr>
          </a:p>
          <a:p>
            <a:pPr marL="1373505">
              <a:lnSpc>
                <a:spcPct val="10000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D[i][j]</a:t>
            </a:r>
            <a:r>
              <a:rPr dirty="0" sz="12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minimum(D[i][j],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D[i][k]+D[k][j]);</a:t>
            </a:r>
            <a:endParaRPr sz="12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</a:pPr>
            <a:r>
              <a:rPr dirty="0" sz="12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46" y="2461183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04316" y="2317191"/>
            <a:ext cx="4485640" cy="1463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경우를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고려한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for-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루프안의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지정문</a:t>
            </a:r>
            <a:endParaRPr sz="2000">
              <a:latin typeface="Malgun Gothic"/>
              <a:cs typeface="Malgun Gothic"/>
            </a:endParaRPr>
          </a:p>
          <a:p>
            <a:pPr marL="438784" indent="-286385">
              <a:lnSpc>
                <a:spcPct val="100000"/>
              </a:lnSpc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입력크기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그래프에서의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407795">
              <a:lnSpc>
                <a:spcPct val="100000"/>
              </a:lnSpc>
              <a:spcBef>
                <a:spcPts val="1650"/>
              </a:spcBef>
            </a:pPr>
            <a:r>
              <a:rPr dirty="0" sz="2050" i="1">
                <a:latin typeface="Times New Roman"/>
                <a:cs typeface="Times New Roman"/>
              </a:rPr>
              <a:t>T</a:t>
            </a:r>
            <a:r>
              <a:rPr dirty="0" sz="2050" spc="-245" i="1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(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>
                <a:latin typeface="Times New Roman"/>
                <a:cs typeface="Times New Roman"/>
              </a:rPr>
              <a:t>)</a:t>
            </a:r>
            <a:r>
              <a:rPr dirty="0" sz="2050" spc="5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15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29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</a:t>
            </a:r>
            <a:r>
              <a:rPr dirty="0" sz="2050" spc="-225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29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</a:t>
            </a:r>
            <a:r>
              <a:rPr dirty="0" sz="2050" spc="-225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sz="2050" spc="-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i="1">
                <a:latin typeface="Times New Roman"/>
                <a:cs typeface="Times New Roman"/>
              </a:rPr>
              <a:t>n</a:t>
            </a:r>
            <a:r>
              <a:rPr dirty="0" baseline="41666" sz="1800">
                <a:latin typeface="Times New Roman"/>
                <a:cs typeface="Times New Roman"/>
              </a:rPr>
              <a:t>3</a:t>
            </a:r>
            <a:r>
              <a:rPr dirty="0" baseline="41666" sz="1800" spc="217">
                <a:latin typeface="Times New Roman"/>
                <a:cs typeface="Times New Roman"/>
              </a:rPr>
              <a:t> </a:t>
            </a:r>
            <a:r>
              <a:rPr dirty="0" sz="2050" spc="75">
                <a:latin typeface="Symbol"/>
                <a:cs typeface="Symbol"/>
              </a:rPr>
              <a:t></a:t>
            </a:r>
            <a:r>
              <a:rPr dirty="0" sz="2050" spc="75">
                <a:latin typeface="Times New Roman"/>
                <a:cs typeface="Times New Roman"/>
              </a:rPr>
              <a:t>(</a:t>
            </a:r>
            <a:r>
              <a:rPr dirty="0" sz="2050" spc="75" i="1">
                <a:latin typeface="Times New Roman"/>
                <a:cs typeface="Times New Roman"/>
              </a:rPr>
              <a:t>n</a:t>
            </a:r>
            <a:r>
              <a:rPr dirty="0" baseline="41666" sz="1800" spc="112">
                <a:latin typeface="Times New Roman"/>
                <a:cs typeface="Times New Roman"/>
              </a:rPr>
              <a:t>3</a:t>
            </a:r>
            <a:r>
              <a:rPr dirty="0" baseline="41666" sz="1800" spc="-157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60434" y="6390538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28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3891" y="1513459"/>
            <a:ext cx="7494270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95"/>
              </a:spcBef>
              <a:buClr>
                <a:srgbClr val="1F407E"/>
              </a:buClr>
              <a:buSzPct val="78125"/>
              <a:buFont typeface="Wingdings"/>
              <a:buChar char=""/>
              <a:tabLst>
                <a:tab pos="182880" algn="l"/>
              </a:tabLst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16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없이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만을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이용하여</a:t>
            </a:r>
            <a:r>
              <a:rPr dirty="0" sz="16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저장</a:t>
            </a:r>
            <a:r>
              <a:rPr dirty="0" sz="16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260"/>
              </a:spcBef>
            </a:pP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이유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600" spc="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행과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열에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값들이</a:t>
            </a:r>
            <a:r>
              <a:rPr dirty="0" sz="16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루프의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반복을</a:t>
            </a:r>
            <a:r>
              <a:rPr dirty="0" sz="16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수행하는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동안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변하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11782" y="2274188"/>
            <a:ext cx="1143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않기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때문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3096" y="3853941"/>
            <a:ext cx="495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0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0">
                <a:solidFill>
                  <a:srgbClr val="3E3D00"/>
                </a:solidFill>
                <a:latin typeface="Malgun Gothic"/>
                <a:cs typeface="Malgun Gothic"/>
              </a:rPr>
              <a:t>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3740" y="4932045"/>
            <a:ext cx="495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000" spc="-1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10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0">
                <a:solidFill>
                  <a:srgbClr val="3E3D00"/>
                </a:solidFill>
                <a:latin typeface="Malgun Gothic"/>
                <a:cs typeface="Malgun Gothic"/>
              </a:rPr>
              <a:t>행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87726" y="4033926"/>
            <a:ext cx="6066155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30480" indent="-287020">
              <a:lnSpc>
                <a:spcPct val="145700"/>
              </a:lnSpc>
              <a:spcBef>
                <a:spcPts val="100"/>
              </a:spcBef>
              <a:buClr>
                <a:srgbClr val="1F407E"/>
              </a:buClr>
              <a:buSzPct val="78125"/>
              <a:buFont typeface="Wingdings"/>
              <a:buChar char=""/>
              <a:tabLst>
                <a:tab pos="324485" algn="l"/>
              </a:tabLst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element</a:t>
            </a:r>
            <a:r>
              <a:rPr dirty="0" sz="16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계산시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i="1">
                <a:solidFill>
                  <a:srgbClr val="3E3D00"/>
                </a:solidFill>
                <a:latin typeface="Times New Roman"/>
                <a:cs typeface="Times New Roman"/>
              </a:rPr>
              <a:t>k-1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[i,k],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i="1">
                <a:solidFill>
                  <a:srgbClr val="3E3D00"/>
                </a:solidFill>
                <a:latin typeface="Times New Roman"/>
                <a:cs typeface="Times New Roman"/>
              </a:rPr>
              <a:t>k-1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[k,j]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6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이것은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baseline="26455" sz="1575" spc="-15" i="1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[i,k]=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[i,k],</a:t>
            </a:r>
            <a:r>
              <a:rPr dirty="0" sz="1600" spc="3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i="1">
                <a:solidFill>
                  <a:srgbClr val="3E3D00"/>
                </a:solidFill>
                <a:latin typeface="Times New Roman"/>
                <a:cs typeface="Times New Roman"/>
              </a:rPr>
              <a:t>k-1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[k,j]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[k,j]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overwrite</a:t>
            </a:r>
            <a:r>
              <a:rPr dirty="0" sz="16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87726" y="4794910"/>
            <a:ext cx="6097270" cy="109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30480" indent="-287020">
              <a:lnSpc>
                <a:spcPct val="145600"/>
              </a:lnSpc>
              <a:spcBef>
                <a:spcPts val="100"/>
              </a:spcBef>
              <a:buClr>
                <a:srgbClr val="1F407E"/>
              </a:buClr>
              <a:buSzPct val="78125"/>
              <a:buFont typeface="Wingdings"/>
              <a:buChar char=""/>
              <a:tabLst>
                <a:tab pos="324485" algn="l"/>
              </a:tabLst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(2)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. (2)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값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 spc="-15">
                <a:solidFill>
                  <a:srgbClr val="3E3D00"/>
                </a:solidFill>
                <a:latin typeface="Times New Roman"/>
                <a:cs typeface="Times New Roman"/>
              </a:rPr>
              <a:t>k-1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값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update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되면</a:t>
            </a:r>
            <a:r>
              <a:rPr dirty="0" sz="16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6455" sz="1575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26455" sz="1575" spc="20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6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변경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6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값이</a:t>
            </a:r>
            <a:r>
              <a:rPr dirty="0" sz="16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변동이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없으므로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연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산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4243" y="3820159"/>
            <a:ext cx="257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873" sz="2100" spc="-37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900" spc="-2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974207" y="2471927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26923" y="397256"/>
                </a:moveTo>
                <a:lnTo>
                  <a:pt x="0" y="424180"/>
                </a:lnTo>
                <a:lnTo>
                  <a:pt x="8889" y="433070"/>
                </a:lnTo>
                <a:lnTo>
                  <a:pt x="35813" y="406146"/>
                </a:lnTo>
                <a:lnTo>
                  <a:pt x="26923" y="397256"/>
                </a:lnTo>
                <a:close/>
              </a:path>
              <a:path w="433070" h="433069">
                <a:moveTo>
                  <a:pt x="62864" y="361314"/>
                </a:moveTo>
                <a:lnTo>
                  <a:pt x="35813" y="388238"/>
                </a:lnTo>
                <a:lnTo>
                  <a:pt x="44830" y="397256"/>
                </a:lnTo>
                <a:lnTo>
                  <a:pt x="71754" y="370205"/>
                </a:lnTo>
                <a:lnTo>
                  <a:pt x="62864" y="361314"/>
                </a:lnTo>
                <a:close/>
              </a:path>
              <a:path w="433070" h="433069">
                <a:moveTo>
                  <a:pt x="98678" y="325374"/>
                </a:moveTo>
                <a:lnTo>
                  <a:pt x="71754" y="352298"/>
                </a:lnTo>
                <a:lnTo>
                  <a:pt x="80771" y="361314"/>
                </a:lnTo>
                <a:lnTo>
                  <a:pt x="107695" y="334391"/>
                </a:lnTo>
                <a:lnTo>
                  <a:pt x="98678" y="325374"/>
                </a:lnTo>
                <a:close/>
              </a:path>
              <a:path w="433070" h="433069">
                <a:moveTo>
                  <a:pt x="134619" y="289433"/>
                </a:moveTo>
                <a:lnTo>
                  <a:pt x="107695" y="316357"/>
                </a:lnTo>
                <a:lnTo>
                  <a:pt x="116712" y="325374"/>
                </a:lnTo>
                <a:lnTo>
                  <a:pt x="143637" y="298450"/>
                </a:lnTo>
                <a:lnTo>
                  <a:pt x="134619" y="289433"/>
                </a:lnTo>
                <a:close/>
              </a:path>
              <a:path w="433070" h="433069">
                <a:moveTo>
                  <a:pt x="170560" y="253492"/>
                </a:moveTo>
                <a:lnTo>
                  <a:pt x="143637" y="280416"/>
                </a:lnTo>
                <a:lnTo>
                  <a:pt x="152653" y="289433"/>
                </a:lnTo>
                <a:lnTo>
                  <a:pt x="179577" y="262509"/>
                </a:lnTo>
                <a:lnTo>
                  <a:pt x="170560" y="253492"/>
                </a:lnTo>
                <a:close/>
              </a:path>
              <a:path w="433070" h="433069">
                <a:moveTo>
                  <a:pt x="206501" y="217550"/>
                </a:moveTo>
                <a:lnTo>
                  <a:pt x="179577" y="244475"/>
                </a:lnTo>
                <a:lnTo>
                  <a:pt x="188594" y="253492"/>
                </a:lnTo>
                <a:lnTo>
                  <a:pt x="215518" y="226568"/>
                </a:lnTo>
                <a:lnTo>
                  <a:pt x="206501" y="217550"/>
                </a:lnTo>
                <a:close/>
              </a:path>
              <a:path w="433070" h="433069">
                <a:moveTo>
                  <a:pt x="242442" y="181610"/>
                </a:moveTo>
                <a:lnTo>
                  <a:pt x="215518" y="208661"/>
                </a:lnTo>
                <a:lnTo>
                  <a:pt x="224408" y="217550"/>
                </a:lnTo>
                <a:lnTo>
                  <a:pt x="251459" y="190626"/>
                </a:lnTo>
                <a:lnTo>
                  <a:pt x="242442" y="181610"/>
                </a:lnTo>
                <a:close/>
              </a:path>
              <a:path w="433070" h="433069">
                <a:moveTo>
                  <a:pt x="278383" y="145796"/>
                </a:moveTo>
                <a:lnTo>
                  <a:pt x="251459" y="172720"/>
                </a:lnTo>
                <a:lnTo>
                  <a:pt x="260350" y="181610"/>
                </a:lnTo>
                <a:lnTo>
                  <a:pt x="287273" y="154686"/>
                </a:lnTo>
                <a:lnTo>
                  <a:pt x="278383" y="145796"/>
                </a:lnTo>
                <a:close/>
              </a:path>
              <a:path w="433070" h="433069">
                <a:moveTo>
                  <a:pt x="314197" y="109855"/>
                </a:moveTo>
                <a:lnTo>
                  <a:pt x="287273" y="136779"/>
                </a:lnTo>
                <a:lnTo>
                  <a:pt x="296290" y="145796"/>
                </a:lnTo>
                <a:lnTo>
                  <a:pt x="323214" y="118745"/>
                </a:lnTo>
                <a:lnTo>
                  <a:pt x="314197" y="109855"/>
                </a:lnTo>
                <a:close/>
              </a:path>
              <a:path w="433070" h="433069">
                <a:moveTo>
                  <a:pt x="350138" y="73913"/>
                </a:moveTo>
                <a:lnTo>
                  <a:pt x="323214" y="100837"/>
                </a:lnTo>
                <a:lnTo>
                  <a:pt x="332231" y="109855"/>
                </a:lnTo>
                <a:lnTo>
                  <a:pt x="359155" y="82931"/>
                </a:lnTo>
                <a:lnTo>
                  <a:pt x="350138" y="73913"/>
                </a:lnTo>
                <a:close/>
              </a:path>
              <a:path w="433070" h="433069">
                <a:moveTo>
                  <a:pt x="431903" y="4445"/>
                </a:moveTo>
                <a:lnTo>
                  <a:pt x="419734" y="4445"/>
                </a:lnTo>
                <a:lnTo>
                  <a:pt x="428625" y="13335"/>
                </a:lnTo>
                <a:lnTo>
                  <a:pt x="412104" y="29941"/>
                </a:lnTo>
                <a:lnTo>
                  <a:pt x="395604" y="92583"/>
                </a:lnTo>
                <a:lnTo>
                  <a:pt x="394715" y="96012"/>
                </a:lnTo>
                <a:lnTo>
                  <a:pt x="396747" y="99441"/>
                </a:lnTo>
                <a:lnTo>
                  <a:pt x="403478" y="101219"/>
                </a:lnTo>
                <a:lnTo>
                  <a:pt x="407034" y="99187"/>
                </a:lnTo>
                <a:lnTo>
                  <a:pt x="431903" y="4445"/>
                </a:lnTo>
                <a:close/>
              </a:path>
              <a:path w="433070" h="433069">
                <a:moveTo>
                  <a:pt x="386079" y="37973"/>
                </a:moveTo>
                <a:lnTo>
                  <a:pt x="359155" y="64897"/>
                </a:lnTo>
                <a:lnTo>
                  <a:pt x="368172" y="73913"/>
                </a:lnTo>
                <a:lnTo>
                  <a:pt x="395096" y="46989"/>
                </a:lnTo>
                <a:lnTo>
                  <a:pt x="386079" y="37973"/>
                </a:lnTo>
                <a:close/>
              </a:path>
              <a:path w="433070" h="433069">
                <a:moveTo>
                  <a:pt x="433069" y="0"/>
                </a:moveTo>
                <a:lnTo>
                  <a:pt x="333882" y="26035"/>
                </a:lnTo>
                <a:lnTo>
                  <a:pt x="331850" y="29591"/>
                </a:lnTo>
                <a:lnTo>
                  <a:pt x="332739" y="33020"/>
                </a:lnTo>
                <a:lnTo>
                  <a:pt x="333628" y="36322"/>
                </a:lnTo>
                <a:lnTo>
                  <a:pt x="337057" y="38354"/>
                </a:lnTo>
                <a:lnTo>
                  <a:pt x="403128" y="20965"/>
                </a:lnTo>
                <a:lnTo>
                  <a:pt x="419734" y="4445"/>
                </a:lnTo>
                <a:lnTo>
                  <a:pt x="431903" y="4445"/>
                </a:lnTo>
                <a:lnTo>
                  <a:pt x="433069" y="0"/>
                </a:lnTo>
                <a:close/>
              </a:path>
              <a:path w="433070" h="433069">
                <a:moveTo>
                  <a:pt x="415313" y="17756"/>
                </a:moveTo>
                <a:lnTo>
                  <a:pt x="403128" y="20965"/>
                </a:lnTo>
                <a:lnTo>
                  <a:pt x="395096" y="28956"/>
                </a:lnTo>
                <a:lnTo>
                  <a:pt x="404113" y="37973"/>
                </a:lnTo>
                <a:lnTo>
                  <a:pt x="412104" y="29941"/>
                </a:lnTo>
                <a:lnTo>
                  <a:pt x="415313" y="17756"/>
                </a:lnTo>
                <a:close/>
              </a:path>
              <a:path w="433070" h="433069">
                <a:moveTo>
                  <a:pt x="422528" y="7238"/>
                </a:moveTo>
                <a:lnTo>
                  <a:pt x="418083" y="7238"/>
                </a:lnTo>
                <a:lnTo>
                  <a:pt x="425830" y="14986"/>
                </a:lnTo>
                <a:lnTo>
                  <a:pt x="415313" y="17756"/>
                </a:lnTo>
                <a:lnTo>
                  <a:pt x="412104" y="29941"/>
                </a:lnTo>
                <a:lnTo>
                  <a:pt x="428625" y="13335"/>
                </a:lnTo>
                <a:lnTo>
                  <a:pt x="422528" y="7238"/>
                </a:lnTo>
                <a:close/>
              </a:path>
              <a:path w="433070" h="433069">
                <a:moveTo>
                  <a:pt x="419734" y="4445"/>
                </a:moveTo>
                <a:lnTo>
                  <a:pt x="403128" y="20965"/>
                </a:lnTo>
                <a:lnTo>
                  <a:pt x="415313" y="17756"/>
                </a:lnTo>
                <a:lnTo>
                  <a:pt x="418083" y="7238"/>
                </a:lnTo>
                <a:lnTo>
                  <a:pt x="422528" y="7238"/>
                </a:lnTo>
                <a:lnTo>
                  <a:pt x="419734" y="4445"/>
                </a:lnTo>
                <a:close/>
              </a:path>
              <a:path w="433070" h="433069">
                <a:moveTo>
                  <a:pt x="418083" y="7238"/>
                </a:moveTo>
                <a:lnTo>
                  <a:pt x="415313" y="17756"/>
                </a:lnTo>
                <a:lnTo>
                  <a:pt x="425830" y="14986"/>
                </a:lnTo>
                <a:lnTo>
                  <a:pt x="418083" y="7238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487159" y="226778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831460" y="3038601"/>
            <a:ext cx="504825" cy="433705"/>
          </a:xfrm>
          <a:custGeom>
            <a:avLst/>
            <a:gdLst/>
            <a:ahLst/>
            <a:cxnLst/>
            <a:rect l="l" t="t" r="r" b="b"/>
            <a:pathLst>
              <a:path w="504825" h="433704">
                <a:moveTo>
                  <a:pt x="8381" y="0"/>
                </a:moveTo>
                <a:lnTo>
                  <a:pt x="0" y="9651"/>
                </a:lnTo>
                <a:lnTo>
                  <a:pt x="28955" y="34417"/>
                </a:lnTo>
                <a:lnTo>
                  <a:pt x="37211" y="24764"/>
                </a:lnTo>
                <a:lnTo>
                  <a:pt x="8381" y="0"/>
                </a:lnTo>
                <a:close/>
              </a:path>
              <a:path w="504825" h="433704">
                <a:moveTo>
                  <a:pt x="46862" y="33020"/>
                </a:moveTo>
                <a:lnTo>
                  <a:pt x="38608" y="42672"/>
                </a:lnTo>
                <a:lnTo>
                  <a:pt x="67563" y="67563"/>
                </a:lnTo>
                <a:lnTo>
                  <a:pt x="75818" y="57912"/>
                </a:lnTo>
                <a:lnTo>
                  <a:pt x="46862" y="33020"/>
                </a:lnTo>
                <a:close/>
              </a:path>
              <a:path w="504825" h="433704">
                <a:moveTo>
                  <a:pt x="85471" y="66167"/>
                </a:moveTo>
                <a:lnTo>
                  <a:pt x="77215" y="75819"/>
                </a:lnTo>
                <a:lnTo>
                  <a:pt x="106172" y="100584"/>
                </a:lnTo>
                <a:lnTo>
                  <a:pt x="114426" y="90932"/>
                </a:lnTo>
                <a:lnTo>
                  <a:pt x="85471" y="66167"/>
                </a:lnTo>
                <a:close/>
              </a:path>
              <a:path w="504825" h="433704">
                <a:moveTo>
                  <a:pt x="124078" y="99187"/>
                </a:moveTo>
                <a:lnTo>
                  <a:pt x="115824" y="108838"/>
                </a:lnTo>
                <a:lnTo>
                  <a:pt x="144652" y="133603"/>
                </a:lnTo>
                <a:lnTo>
                  <a:pt x="152908" y="123951"/>
                </a:lnTo>
                <a:lnTo>
                  <a:pt x="124078" y="99187"/>
                </a:lnTo>
                <a:close/>
              </a:path>
              <a:path w="504825" h="433704">
                <a:moveTo>
                  <a:pt x="162560" y="132207"/>
                </a:moveTo>
                <a:lnTo>
                  <a:pt x="154304" y="141859"/>
                </a:lnTo>
                <a:lnTo>
                  <a:pt x="183261" y="166624"/>
                </a:lnTo>
                <a:lnTo>
                  <a:pt x="191515" y="157099"/>
                </a:lnTo>
                <a:lnTo>
                  <a:pt x="162560" y="132207"/>
                </a:lnTo>
                <a:close/>
              </a:path>
              <a:path w="504825" h="433704">
                <a:moveTo>
                  <a:pt x="201167" y="165353"/>
                </a:moveTo>
                <a:lnTo>
                  <a:pt x="192912" y="175006"/>
                </a:lnTo>
                <a:lnTo>
                  <a:pt x="221868" y="199771"/>
                </a:lnTo>
                <a:lnTo>
                  <a:pt x="230124" y="190119"/>
                </a:lnTo>
                <a:lnTo>
                  <a:pt x="201167" y="165353"/>
                </a:lnTo>
                <a:close/>
              </a:path>
              <a:path w="504825" h="433704">
                <a:moveTo>
                  <a:pt x="239775" y="198374"/>
                </a:moveTo>
                <a:lnTo>
                  <a:pt x="231521" y="208025"/>
                </a:lnTo>
                <a:lnTo>
                  <a:pt x="260350" y="232790"/>
                </a:lnTo>
                <a:lnTo>
                  <a:pt x="268731" y="223138"/>
                </a:lnTo>
                <a:lnTo>
                  <a:pt x="239775" y="198374"/>
                </a:lnTo>
                <a:close/>
              </a:path>
              <a:path w="504825" h="433704">
                <a:moveTo>
                  <a:pt x="278256" y="231394"/>
                </a:moveTo>
                <a:lnTo>
                  <a:pt x="270001" y="241046"/>
                </a:lnTo>
                <a:lnTo>
                  <a:pt x="298958" y="265811"/>
                </a:lnTo>
                <a:lnTo>
                  <a:pt x="307213" y="256159"/>
                </a:lnTo>
                <a:lnTo>
                  <a:pt x="278256" y="231394"/>
                </a:lnTo>
                <a:close/>
              </a:path>
              <a:path w="504825" h="433704">
                <a:moveTo>
                  <a:pt x="316864" y="264540"/>
                </a:moveTo>
                <a:lnTo>
                  <a:pt x="308610" y="274065"/>
                </a:lnTo>
                <a:lnTo>
                  <a:pt x="337565" y="298958"/>
                </a:lnTo>
                <a:lnTo>
                  <a:pt x="345821" y="289306"/>
                </a:lnTo>
                <a:lnTo>
                  <a:pt x="316864" y="264540"/>
                </a:lnTo>
                <a:close/>
              </a:path>
              <a:path w="504825" h="433704">
                <a:moveTo>
                  <a:pt x="355473" y="297561"/>
                </a:moveTo>
                <a:lnTo>
                  <a:pt x="347217" y="307213"/>
                </a:lnTo>
                <a:lnTo>
                  <a:pt x="376174" y="331977"/>
                </a:lnTo>
                <a:lnTo>
                  <a:pt x="384428" y="322325"/>
                </a:lnTo>
                <a:lnTo>
                  <a:pt x="355473" y="297561"/>
                </a:lnTo>
                <a:close/>
              </a:path>
              <a:path w="504825" h="433704">
                <a:moveTo>
                  <a:pt x="405638" y="402589"/>
                </a:moveTo>
                <a:lnTo>
                  <a:pt x="402336" y="404875"/>
                </a:lnTo>
                <a:lnTo>
                  <a:pt x="401065" y="411734"/>
                </a:lnTo>
                <a:lnTo>
                  <a:pt x="403351" y="415036"/>
                </a:lnTo>
                <a:lnTo>
                  <a:pt x="504316" y="433450"/>
                </a:lnTo>
                <a:lnTo>
                  <a:pt x="503170" y="430149"/>
                </a:lnTo>
                <a:lnTo>
                  <a:pt x="490600" y="430149"/>
                </a:lnTo>
                <a:lnTo>
                  <a:pt x="472671" y="414769"/>
                </a:lnTo>
                <a:lnTo>
                  <a:pt x="405638" y="402589"/>
                </a:lnTo>
                <a:close/>
              </a:path>
              <a:path w="504825" h="433704">
                <a:moveTo>
                  <a:pt x="472671" y="414769"/>
                </a:moveTo>
                <a:lnTo>
                  <a:pt x="490600" y="430149"/>
                </a:lnTo>
                <a:lnTo>
                  <a:pt x="492990" y="427355"/>
                </a:lnTo>
                <a:lnTo>
                  <a:pt x="488696" y="427355"/>
                </a:lnTo>
                <a:lnTo>
                  <a:pt x="485107" y="417028"/>
                </a:lnTo>
                <a:lnTo>
                  <a:pt x="472671" y="414769"/>
                </a:lnTo>
                <a:close/>
              </a:path>
              <a:path w="504825" h="433704">
                <a:moveTo>
                  <a:pt x="466978" y="334772"/>
                </a:moveTo>
                <a:lnTo>
                  <a:pt x="460375" y="337058"/>
                </a:lnTo>
                <a:lnTo>
                  <a:pt x="458597" y="340740"/>
                </a:lnTo>
                <a:lnTo>
                  <a:pt x="480985" y="405168"/>
                </a:lnTo>
                <a:lnTo>
                  <a:pt x="498855" y="420497"/>
                </a:lnTo>
                <a:lnTo>
                  <a:pt x="490600" y="430149"/>
                </a:lnTo>
                <a:lnTo>
                  <a:pt x="503170" y="430149"/>
                </a:lnTo>
                <a:lnTo>
                  <a:pt x="470662" y="336550"/>
                </a:lnTo>
                <a:lnTo>
                  <a:pt x="466978" y="334772"/>
                </a:lnTo>
                <a:close/>
              </a:path>
              <a:path w="504825" h="433704">
                <a:moveTo>
                  <a:pt x="485107" y="417028"/>
                </a:moveTo>
                <a:lnTo>
                  <a:pt x="488696" y="427355"/>
                </a:lnTo>
                <a:lnTo>
                  <a:pt x="495808" y="418973"/>
                </a:lnTo>
                <a:lnTo>
                  <a:pt x="485107" y="417028"/>
                </a:lnTo>
                <a:close/>
              </a:path>
              <a:path w="504825" h="433704">
                <a:moveTo>
                  <a:pt x="480985" y="405168"/>
                </a:moveTo>
                <a:lnTo>
                  <a:pt x="485107" y="417028"/>
                </a:lnTo>
                <a:lnTo>
                  <a:pt x="495808" y="418973"/>
                </a:lnTo>
                <a:lnTo>
                  <a:pt x="488696" y="427355"/>
                </a:lnTo>
                <a:lnTo>
                  <a:pt x="492990" y="427355"/>
                </a:lnTo>
                <a:lnTo>
                  <a:pt x="498855" y="420497"/>
                </a:lnTo>
                <a:lnTo>
                  <a:pt x="480985" y="405168"/>
                </a:lnTo>
                <a:close/>
              </a:path>
              <a:path w="504825" h="433704">
                <a:moveTo>
                  <a:pt x="471169" y="396748"/>
                </a:moveTo>
                <a:lnTo>
                  <a:pt x="462914" y="406400"/>
                </a:lnTo>
                <a:lnTo>
                  <a:pt x="472671" y="414769"/>
                </a:lnTo>
                <a:lnTo>
                  <a:pt x="485107" y="417028"/>
                </a:lnTo>
                <a:lnTo>
                  <a:pt x="480985" y="405168"/>
                </a:lnTo>
                <a:lnTo>
                  <a:pt x="471169" y="396748"/>
                </a:lnTo>
                <a:close/>
              </a:path>
              <a:path w="504825" h="433704">
                <a:moveTo>
                  <a:pt x="432562" y="363727"/>
                </a:moveTo>
                <a:lnTo>
                  <a:pt x="424306" y="373252"/>
                </a:lnTo>
                <a:lnTo>
                  <a:pt x="453263" y="398145"/>
                </a:lnTo>
                <a:lnTo>
                  <a:pt x="461517" y="388493"/>
                </a:lnTo>
                <a:lnTo>
                  <a:pt x="432562" y="363727"/>
                </a:lnTo>
                <a:close/>
              </a:path>
              <a:path w="504825" h="433704">
                <a:moveTo>
                  <a:pt x="394080" y="330581"/>
                </a:moveTo>
                <a:lnTo>
                  <a:pt x="385699" y="340233"/>
                </a:lnTo>
                <a:lnTo>
                  <a:pt x="414654" y="364998"/>
                </a:lnTo>
                <a:lnTo>
                  <a:pt x="422910" y="355346"/>
                </a:lnTo>
                <a:lnTo>
                  <a:pt x="394080" y="330581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769110" y="2675000"/>
            <a:ext cx="4912995" cy="959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D[i][k]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min(D[i][k],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D[i][k]+D[k][k]);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  <a:spcBef>
                <a:spcPts val="128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D[k][j]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min(D[k][j],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D[k][k]+D[k][j]);</a:t>
            </a:r>
            <a:endParaRPr sz="1600">
              <a:latin typeface="Courier New"/>
              <a:cs typeface="Courier New"/>
            </a:endParaRPr>
          </a:p>
          <a:p>
            <a:pPr algn="r" marR="1189990">
              <a:lnSpc>
                <a:spcPts val="2315"/>
              </a:lnSpc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800" y="4143375"/>
            <a:ext cx="1975485" cy="1384300"/>
          </a:xfrm>
          <a:prstGeom prst="rect">
            <a:avLst/>
          </a:prstGeom>
        </p:spPr>
      </p:pic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568703" y="4890134"/>
          <a:ext cx="899160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/>
                <a:gridCol w="411480"/>
              </a:tblGrid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80"/>
                        </a:lnSpc>
                      </a:pPr>
                      <a:r>
                        <a:rPr dirty="0" sz="9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(1)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(1)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994"/>
                        </a:lnSpc>
                      </a:pPr>
                      <a:r>
                        <a:rPr dirty="0" sz="9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(2)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998219" y="429513"/>
            <a:ext cx="7201534" cy="594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D[i][j]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D[i][k],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D[k][j]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값이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사용됨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만일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>
                <a:solidFill>
                  <a:srgbClr val="3E3D00"/>
                </a:solidFill>
                <a:latin typeface="Times New Roman"/>
                <a:cs typeface="Times New Roman"/>
              </a:rPr>
              <a:t>[k]</a:t>
            </a:r>
            <a:r>
              <a:rPr dirty="0" baseline="24691" sz="1350" spc="2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D[i][k],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D[k][j]</a:t>
            </a:r>
            <a:r>
              <a:rPr dirty="0" sz="1400" spc="3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값이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변경된다면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별도의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저장할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공간이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필요하지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않다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1017" y="1164716"/>
            <a:ext cx="704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이유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95494" y="1115567"/>
            <a:ext cx="3940175" cy="1968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05"/>
              </a:lnSpc>
            </a:pP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spc="-1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]=minimum{D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spc="-15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],</a:t>
            </a:r>
            <a:r>
              <a:rPr dirty="0" sz="1400" spc="1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]+</a:t>
            </a:r>
            <a:r>
              <a:rPr dirty="0" sz="1400" spc="1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baseline="24691" sz="135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baseline="24691" sz="1350" i="1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24691" sz="1350" spc="-15">
                <a:solidFill>
                  <a:srgbClr val="3D010C"/>
                </a:solidFill>
                <a:latin typeface="Times New Roman"/>
                <a:cs typeface="Times New Roman"/>
              </a:rPr>
              <a:t>1)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29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04442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960196"/>
            <a:ext cx="80568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최단경로의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포함된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그리고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만족하는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배열</a:t>
            </a:r>
            <a:r>
              <a:rPr dirty="0" u="sng" sz="2000" spc="-2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25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8044" rIns="0" bIns="0" rtlCol="0" vert="horz">
            <a:spAutoFit/>
          </a:bodyPr>
          <a:lstStyle/>
          <a:p>
            <a:pPr marL="174371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Floyd</a:t>
            </a:r>
            <a:r>
              <a:rPr dirty="0" sz="3600" spc="-10">
                <a:solidFill>
                  <a:srgbClr val="2A54AA"/>
                </a:solidFill>
              </a:rPr>
              <a:t>의</a:t>
            </a:r>
            <a:r>
              <a:rPr dirty="0" sz="3600" spc="-34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알고리즘</a:t>
            </a:r>
            <a:r>
              <a:rPr dirty="0" sz="3600" spc="-33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  <a:latin typeface="Times New Roman"/>
                <a:cs typeface="Times New Roman"/>
              </a:rPr>
              <a:t>II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0255" y="1774621"/>
            <a:ext cx="1020444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i="1">
                <a:latin typeface="Times New Roman"/>
                <a:cs typeface="Times New Roman"/>
              </a:rPr>
              <a:t>P</a:t>
            </a:r>
            <a:r>
              <a:rPr dirty="0" sz="2150">
                <a:latin typeface="Times New Roman"/>
                <a:cs typeface="Times New Roman"/>
              </a:rPr>
              <a:t>[</a:t>
            </a:r>
            <a:r>
              <a:rPr dirty="0" sz="2150" i="1">
                <a:latin typeface="Times New Roman"/>
                <a:cs typeface="Times New Roman"/>
              </a:rPr>
              <a:t>i</a:t>
            </a:r>
            <a:r>
              <a:rPr dirty="0" sz="2150">
                <a:latin typeface="Times New Roman"/>
                <a:cs typeface="Times New Roman"/>
              </a:rPr>
              <a:t>][</a:t>
            </a:r>
            <a:r>
              <a:rPr dirty="0" sz="2150" spc="-20">
                <a:latin typeface="Times New Roman"/>
                <a:cs typeface="Times New Roman"/>
              </a:rPr>
              <a:t> </a:t>
            </a:r>
            <a:r>
              <a:rPr dirty="0" sz="2150" spc="80" i="1">
                <a:latin typeface="Times New Roman"/>
                <a:cs typeface="Times New Roman"/>
              </a:rPr>
              <a:t>j</a:t>
            </a:r>
            <a:r>
              <a:rPr dirty="0" sz="2150" spc="80">
                <a:latin typeface="Times New Roman"/>
                <a:cs typeface="Times New Roman"/>
              </a:rPr>
              <a:t>]</a:t>
            </a:r>
            <a:r>
              <a:rPr dirty="0" sz="2150" spc="-65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53844" y="1425701"/>
            <a:ext cx="7067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baseline="-21367" sz="1950" spc="2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중간에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놓여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33752" y="1760982"/>
            <a:ext cx="6819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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놓여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69847" y="2163826"/>
            <a:ext cx="57391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중간에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놓여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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88516" y="1337564"/>
            <a:ext cx="42799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5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56615" y="2572511"/>
            <a:ext cx="8072755" cy="3714115"/>
          </a:xfrm>
          <a:custGeom>
            <a:avLst/>
            <a:gdLst/>
            <a:ahLst/>
            <a:cxnLst/>
            <a:rect l="l" t="t" r="r" b="b"/>
            <a:pathLst>
              <a:path w="8072755" h="3714115">
                <a:moveTo>
                  <a:pt x="8072628" y="0"/>
                </a:moveTo>
                <a:lnTo>
                  <a:pt x="0" y="0"/>
                </a:lnTo>
                <a:lnTo>
                  <a:pt x="0" y="3713988"/>
                </a:lnTo>
                <a:lnTo>
                  <a:pt x="8072628" y="3713988"/>
                </a:lnTo>
                <a:lnTo>
                  <a:pt x="807262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5965" y="2494901"/>
            <a:ext cx="7844155" cy="830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floyd2(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D[][],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P[][])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904595" y="3371253"/>
          <a:ext cx="3193415" cy="130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020"/>
                <a:gridCol w="975994"/>
                <a:gridCol w="582930"/>
              </a:tblGrid>
              <a:tr h="784860">
                <a:tc>
                  <a:txBody>
                    <a:bodyPr/>
                    <a:lstStyle/>
                    <a:p>
                      <a:pPr marL="520700">
                        <a:lnSpc>
                          <a:spcPts val="165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(j=1;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spc="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W;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50"/>
                        </a:lnSpc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600" spc="-1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3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n;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P[i][j]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50"/>
                        </a:lnSpc>
                      </a:pPr>
                      <a:r>
                        <a:rPr dirty="0" sz="16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algn="r" marR="52705">
                        <a:lnSpc>
                          <a:spcPts val="1800"/>
                        </a:lnSpc>
                      </a:pPr>
                      <a:r>
                        <a:rPr dirty="0" sz="160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(k=1;</a:t>
                      </a:r>
                      <a:r>
                        <a:rPr dirty="0" sz="1600" spc="-7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k&lt;=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n;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k++)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r" marR="52069">
                        <a:lnSpc>
                          <a:spcPts val="180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(i=1;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00"/>
                        </a:lnSpc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n;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00"/>
                        </a:lnSpc>
                      </a:pPr>
                      <a:r>
                        <a:rPr dirty="0" sz="16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1838325" y="4640986"/>
            <a:ext cx="4671060" cy="13671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(j=1;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049020" marR="5080" indent="-548005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(D[i][k]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D[k][j]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D[i][j])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P[i][j]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D[i][j]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D[i][k]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D[k][j];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5965" y="6007404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121107"/>
            <a:ext cx="1854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2A54AA"/>
                </a:solidFill>
              </a:rPr>
              <a:t>동적계획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02748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773023"/>
            <a:ext cx="8302625" cy="538035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divide-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and-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conquer(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분할정복식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하향식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(top-down)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해결법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나누어진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사이에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상관관계가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해결하는데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적합</a:t>
            </a:r>
            <a:endParaRPr sz="2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피보나찌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나누어진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부분들이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연관이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있음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비효율적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분할정복식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적합하지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않음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동적계획법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(dynamic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programming)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상향식</a:t>
            </a:r>
            <a:r>
              <a:rPr dirty="0" sz="20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해결법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(bottom-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up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approach)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165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분할정복식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마찬가지로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나누어진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부분들을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먼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푼다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8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인덱스를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효과적으로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설정하여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문제들의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중복해결을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배제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해결을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결과를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문제의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해결로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확산</a:t>
            </a:r>
            <a:endParaRPr sz="2000">
              <a:latin typeface="Malgun Gothic"/>
              <a:cs typeface="Malgun Gothic"/>
            </a:endParaRPr>
          </a:p>
          <a:p>
            <a:pPr marL="413384" indent="-286385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절차</a:t>
            </a:r>
            <a:endParaRPr sz="2000">
              <a:latin typeface="Malgun Gothic"/>
              <a:cs typeface="Malgun Gothic"/>
            </a:endParaRPr>
          </a:p>
          <a:p>
            <a:pPr lvl="1" marL="1041400" indent="-457200">
              <a:lnSpc>
                <a:spcPct val="100000"/>
              </a:lnSpc>
              <a:spcBef>
                <a:spcPts val="890"/>
              </a:spcBef>
              <a:buClr>
                <a:srgbClr val="2A54AA"/>
              </a:buClr>
              <a:buSzPct val="80000"/>
              <a:buFont typeface="Times New Roman"/>
              <a:buAutoNum type="arabicParenBoth"/>
              <a:tabLst>
                <a:tab pos="10414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관계식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(recursive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property)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정립</a:t>
            </a:r>
            <a:endParaRPr sz="2000">
              <a:latin typeface="Malgun Gothic"/>
              <a:cs typeface="Malgun Gothic"/>
            </a:endParaRPr>
          </a:p>
          <a:p>
            <a:pPr lvl="1" marL="1041400" indent="-457200">
              <a:lnSpc>
                <a:spcPct val="100000"/>
              </a:lnSpc>
              <a:spcBef>
                <a:spcPts val="875"/>
              </a:spcBef>
              <a:buClr>
                <a:srgbClr val="2A54AA"/>
              </a:buClr>
              <a:buSzPct val="80000"/>
              <a:buFont typeface="Times New Roman"/>
              <a:buAutoNum type="arabicParenBoth"/>
              <a:tabLst>
                <a:tab pos="10414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사례를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해결하는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상향식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861108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110788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30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59961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591" y="455802"/>
            <a:ext cx="24676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E3D00"/>
                </a:solidFill>
              </a:rPr>
              <a:t>앞의</a:t>
            </a:r>
            <a:r>
              <a:rPr dirty="0" spc="-215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예에</a:t>
            </a:r>
            <a:r>
              <a:rPr dirty="0" spc="-215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대한</a:t>
            </a:r>
            <a:r>
              <a:rPr dirty="0" spc="-215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결과</a:t>
            </a:r>
            <a:r>
              <a:rPr dirty="0" spc="-215">
                <a:solidFill>
                  <a:srgbClr val="3E3D00"/>
                </a:solidFill>
              </a:rPr>
              <a:t> </a:t>
            </a:r>
            <a:r>
              <a:rPr dirty="0" spc="-5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778121" y="1420749"/>
          <a:ext cx="3596004" cy="248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450215"/>
                <a:gridCol w="438150"/>
                <a:gridCol w="435609"/>
                <a:gridCol w="437514"/>
                <a:gridCol w="608964"/>
              </a:tblGrid>
              <a:tr h="438150">
                <a:tc>
                  <a:txBody>
                    <a:bodyPr/>
                    <a:lstStyle/>
                    <a:p>
                      <a:pPr algn="ctr" marL="95250">
                        <a:lnSpc>
                          <a:spcPts val="2620"/>
                        </a:lnSpc>
                      </a:pPr>
                      <a:r>
                        <a:rPr dirty="0" sz="2250" spc="5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250" spc="5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2250" spc="5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250" spc="50"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dirty="0" sz="22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7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2250" spc="70">
                          <a:latin typeface="Times New Roman"/>
                          <a:cs typeface="Times New Roman"/>
                        </a:rPr>
                        <a:t>]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E3D00"/>
                      </a:solidFill>
                      <a:prstDash val="solid"/>
                    </a:lnR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262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62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2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62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3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62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2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ctr" marL="66040">
                        <a:lnSpc>
                          <a:spcPts val="255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55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55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550"/>
                        </a:lnSpc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2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</a:tr>
              <a:tr h="429259"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3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</a:tr>
              <a:tr h="429259"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</a:tr>
              <a:tr h="372745">
                <a:tc>
                  <a:txBody>
                    <a:bodyPr/>
                    <a:lstStyle/>
                    <a:p>
                      <a:pPr algn="ctr" marL="69850">
                        <a:lnSpc>
                          <a:spcPts val="264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5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64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64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4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4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1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640"/>
                        </a:lnSpc>
                        <a:spcBef>
                          <a:spcPts val="200"/>
                        </a:spcBef>
                      </a:pPr>
                      <a:r>
                        <a:rPr dirty="0" sz="2250" spc="15">
                          <a:latin typeface="Times New Roman"/>
                          <a:cs typeface="Times New Roman"/>
                        </a:rPr>
                        <a:t>0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286511" y="2346960"/>
            <a:ext cx="614680" cy="617220"/>
          </a:xfrm>
          <a:custGeom>
            <a:avLst/>
            <a:gdLst/>
            <a:ahLst/>
            <a:cxnLst/>
            <a:rect l="l" t="t" r="r" b="b"/>
            <a:pathLst>
              <a:path w="614680" h="617219">
                <a:moveTo>
                  <a:pt x="0" y="308610"/>
                </a:moveTo>
                <a:lnTo>
                  <a:pt x="3329" y="263007"/>
                </a:lnTo>
                <a:lnTo>
                  <a:pt x="13001" y="219481"/>
                </a:lnTo>
                <a:lnTo>
                  <a:pt x="28541" y="178510"/>
                </a:lnTo>
                <a:lnTo>
                  <a:pt x="49474" y="140571"/>
                </a:lnTo>
                <a:lnTo>
                  <a:pt x="75324" y="106141"/>
                </a:lnTo>
                <a:lnTo>
                  <a:pt x="105616" y="75699"/>
                </a:lnTo>
                <a:lnTo>
                  <a:pt x="139875" y="49720"/>
                </a:lnTo>
                <a:lnTo>
                  <a:pt x="177627" y="28684"/>
                </a:lnTo>
                <a:lnTo>
                  <a:pt x="218396" y="13066"/>
                </a:lnTo>
                <a:lnTo>
                  <a:pt x="261707" y="3346"/>
                </a:lnTo>
                <a:lnTo>
                  <a:pt x="307086" y="0"/>
                </a:lnTo>
                <a:lnTo>
                  <a:pt x="352464" y="3346"/>
                </a:lnTo>
                <a:lnTo>
                  <a:pt x="395775" y="13066"/>
                </a:lnTo>
                <a:lnTo>
                  <a:pt x="436544" y="28684"/>
                </a:lnTo>
                <a:lnTo>
                  <a:pt x="474296" y="49720"/>
                </a:lnTo>
                <a:lnTo>
                  <a:pt x="508555" y="75699"/>
                </a:lnTo>
                <a:lnTo>
                  <a:pt x="538847" y="106141"/>
                </a:lnTo>
                <a:lnTo>
                  <a:pt x="564697" y="140571"/>
                </a:lnTo>
                <a:lnTo>
                  <a:pt x="585630" y="178510"/>
                </a:lnTo>
                <a:lnTo>
                  <a:pt x="601170" y="219481"/>
                </a:lnTo>
                <a:lnTo>
                  <a:pt x="610842" y="263007"/>
                </a:lnTo>
                <a:lnTo>
                  <a:pt x="614172" y="308610"/>
                </a:lnTo>
                <a:lnTo>
                  <a:pt x="610842" y="354212"/>
                </a:lnTo>
                <a:lnTo>
                  <a:pt x="601170" y="397738"/>
                </a:lnTo>
                <a:lnTo>
                  <a:pt x="585630" y="438709"/>
                </a:lnTo>
                <a:lnTo>
                  <a:pt x="564697" y="476648"/>
                </a:lnTo>
                <a:lnTo>
                  <a:pt x="538847" y="511078"/>
                </a:lnTo>
                <a:lnTo>
                  <a:pt x="508555" y="541520"/>
                </a:lnTo>
                <a:lnTo>
                  <a:pt x="474296" y="567499"/>
                </a:lnTo>
                <a:lnTo>
                  <a:pt x="436544" y="588535"/>
                </a:lnTo>
                <a:lnTo>
                  <a:pt x="395775" y="604153"/>
                </a:lnTo>
                <a:lnTo>
                  <a:pt x="352464" y="613873"/>
                </a:lnTo>
                <a:lnTo>
                  <a:pt x="307086" y="617219"/>
                </a:lnTo>
                <a:lnTo>
                  <a:pt x="261707" y="613873"/>
                </a:lnTo>
                <a:lnTo>
                  <a:pt x="218396" y="604153"/>
                </a:lnTo>
                <a:lnTo>
                  <a:pt x="177627" y="588535"/>
                </a:lnTo>
                <a:lnTo>
                  <a:pt x="139875" y="567499"/>
                </a:lnTo>
                <a:lnTo>
                  <a:pt x="105616" y="541520"/>
                </a:lnTo>
                <a:lnTo>
                  <a:pt x="75324" y="511078"/>
                </a:lnTo>
                <a:lnTo>
                  <a:pt x="49474" y="476648"/>
                </a:lnTo>
                <a:lnTo>
                  <a:pt x="28541" y="438709"/>
                </a:lnTo>
                <a:lnTo>
                  <a:pt x="13001" y="397738"/>
                </a:lnTo>
                <a:lnTo>
                  <a:pt x="3329" y="354212"/>
                </a:lnTo>
                <a:lnTo>
                  <a:pt x="0" y="30861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78637" y="2430525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8553" y="2546350"/>
            <a:ext cx="933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53539" y="1388363"/>
            <a:ext cx="615950" cy="617220"/>
          </a:xfrm>
          <a:custGeom>
            <a:avLst/>
            <a:gdLst/>
            <a:ahLst/>
            <a:cxnLst/>
            <a:rect l="l" t="t" r="r" b="b"/>
            <a:pathLst>
              <a:path w="615950" h="617219">
                <a:moveTo>
                  <a:pt x="0" y="308610"/>
                </a:moveTo>
                <a:lnTo>
                  <a:pt x="3337" y="263007"/>
                </a:lnTo>
                <a:lnTo>
                  <a:pt x="13031" y="219481"/>
                </a:lnTo>
                <a:lnTo>
                  <a:pt x="28606" y="178510"/>
                </a:lnTo>
                <a:lnTo>
                  <a:pt x="49587" y="140571"/>
                </a:lnTo>
                <a:lnTo>
                  <a:pt x="75498" y="106141"/>
                </a:lnTo>
                <a:lnTo>
                  <a:pt x="105863" y="75699"/>
                </a:lnTo>
                <a:lnTo>
                  <a:pt x="140206" y="49720"/>
                </a:lnTo>
                <a:lnTo>
                  <a:pt x="178052" y="28684"/>
                </a:lnTo>
                <a:lnTo>
                  <a:pt x="218925" y="13066"/>
                </a:lnTo>
                <a:lnTo>
                  <a:pt x="262348" y="3346"/>
                </a:lnTo>
                <a:lnTo>
                  <a:pt x="307848" y="0"/>
                </a:lnTo>
                <a:lnTo>
                  <a:pt x="353347" y="3346"/>
                </a:lnTo>
                <a:lnTo>
                  <a:pt x="396770" y="13066"/>
                </a:lnTo>
                <a:lnTo>
                  <a:pt x="437643" y="28684"/>
                </a:lnTo>
                <a:lnTo>
                  <a:pt x="475489" y="49720"/>
                </a:lnTo>
                <a:lnTo>
                  <a:pt x="509832" y="75699"/>
                </a:lnTo>
                <a:lnTo>
                  <a:pt x="540197" y="106141"/>
                </a:lnTo>
                <a:lnTo>
                  <a:pt x="566108" y="140571"/>
                </a:lnTo>
                <a:lnTo>
                  <a:pt x="587089" y="178510"/>
                </a:lnTo>
                <a:lnTo>
                  <a:pt x="602664" y="219481"/>
                </a:lnTo>
                <a:lnTo>
                  <a:pt x="612358" y="263007"/>
                </a:lnTo>
                <a:lnTo>
                  <a:pt x="615696" y="308610"/>
                </a:lnTo>
                <a:lnTo>
                  <a:pt x="612358" y="354212"/>
                </a:lnTo>
                <a:lnTo>
                  <a:pt x="602664" y="397738"/>
                </a:lnTo>
                <a:lnTo>
                  <a:pt x="587089" y="438709"/>
                </a:lnTo>
                <a:lnTo>
                  <a:pt x="566108" y="476648"/>
                </a:lnTo>
                <a:lnTo>
                  <a:pt x="540197" y="511078"/>
                </a:lnTo>
                <a:lnTo>
                  <a:pt x="509832" y="541520"/>
                </a:lnTo>
                <a:lnTo>
                  <a:pt x="475489" y="567499"/>
                </a:lnTo>
                <a:lnTo>
                  <a:pt x="437643" y="588535"/>
                </a:lnTo>
                <a:lnTo>
                  <a:pt x="396770" y="604153"/>
                </a:lnTo>
                <a:lnTo>
                  <a:pt x="353347" y="613873"/>
                </a:lnTo>
                <a:lnTo>
                  <a:pt x="307848" y="617220"/>
                </a:lnTo>
                <a:lnTo>
                  <a:pt x="262348" y="613873"/>
                </a:lnTo>
                <a:lnTo>
                  <a:pt x="218925" y="604153"/>
                </a:lnTo>
                <a:lnTo>
                  <a:pt x="178052" y="588535"/>
                </a:lnTo>
                <a:lnTo>
                  <a:pt x="140206" y="567499"/>
                </a:lnTo>
                <a:lnTo>
                  <a:pt x="105863" y="541520"/>
                </a:lnTo>
                <a:lnTo>
                  <a:pt x="75498" y="511078"/>
                </a:lnTo>
                <a:lnTo>
                  <a:pt x="49587" y="476648"/>
                </a:lnTo>
                <a:lnTo>
                  <a:pt x="28606" y="438709"/>
                </a:lnTo>
                <a:lnTo>
                  <a:pt x="13031" y="397738"/>
                </a:lnTo>
                <a:lnTo>
                  <a:pt x="3337" y="354212"/>
                </a:lnTo>
                <a:lnTo>
                  <a:pt x="0" y="30861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821433" y="1471422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653539" y="3238500"/>
            <a:ext cx="615950" cy="615950"/>
          </a:xfrm>
          <a:custGeom>
            <a:avLst/>
            <a:gdLst/>
            <a:ahLst/>
            <a:cxnLst/>
            <a:rect l="l" t="t" r="r" b="b"/>
            <a:pathLst>
              <a:path w="615950" h="615950">
                <a:moveTo>
                  <a:pt x="0" y="307848"/>
                </a:moveTo>
                <a:lnTo>
                  <a:pt x="3337" y="262348"/>
                </a:lnTo>
                <a:lnTo>
                  <a:pt x="13031" y="218925"/>
                </a:lnTo>
                <a:lnTo>
                  <a:pt x="28606" y="178052"/>
                </a:lnTo>
                <a:lnTo>
                  <a:pt x="49587" y="140206"/>
                </a:lnTo>
                <a:lnTo>
                  <a:pt x="75498" y="105863"/>
                </a:lnTo>
                <a:lnTo>
                  <a:pt x="105863" y="75498"/>
                </a:lnTo>
                <a:lnTo>
                  <a:pt x="140206" y="49587"/>
                </a:lnTo>
                <a:lnTo>
                  <a:pt x="178052" y="28606"/>
                </a:lnTo>
                <a:lnTo>
                  <a:pt x="218925" y="13031"/>
                </a:lnTo>
                <a:lnTo>
                  <a:pt x="262348" y="3337"/>
                </a:lnTo>
                <a:lnTo>
                  <a:pt x="307848" y="0"/>
                </a:lnTo>
                <a:lnTo>
                  <a:pt x="353347" y="3337"/>
                </a:lnTo>
                <a:lnTo>
                  <a:pt x="396770" y="13031"/>
                </a:lnTo>
                <a:lnTo>
                  <a:pt x="437643" y="28606"/>
                </a:lnTo>
                <a:lnTo>
                  <a:pt x="475489" y="49587"/>
                </a:lnTo>
                <a:lnTo>
                  <a:pt x="509832" y="75498"/>
                </a:lnTo>
                <a:lnTo>
                  <a:pt x="540197" y="105863"/>
                </a:lnTo>
                <a:lnTo>
                  <a:pt x="566108" y="140206"/>
                </a:lnTo>
                <a:lnTo>
                  <a:pt x="587089" y="178052"/>
                </a:lnTo>
                <a:lnTo>
                  <a:pt x="602664" y="218925"/>
                </a:lnTo>
                <a:lnTo>
                  <a:pt x="612358" y="262348"/>
                </a:lnTo>
                <a:lnTo>
                  <a:pt x="615696" y="307848"/>
                </a:lnTo>
                <a:lnTo>
                  <a:pt x="612358" y="353347"/>
                </a:lnTo>
                <a:lnTo>
                  <a:pt x="602664" y="396770"/>
                </a:lnTo>
                <a:lnTo>
                  <a:pt x="587089" y="437643"/>
                </a:lnTo>
                <a:lnTo>
                  <a:pt x="566108" y="475489"/>
                </a:lnTo>
                <a:lnTo>
                  <a:pt x="540197" y="509832"/>
                </a:lnTo>
                <a:lnTo>
                  <a:pt x="509832" y="540197"/>
                </a:lnTo>
                <a:lnTo>
                  <a:pt x="475489" y="566108"/>
                </a:lnTo>
                <a:lnTo>
                  <a:pt x="437643" y="587089"/>
                </a:lnTo>
                <a:lnTo>
                  <a:pt x="396770" y="602664"/>
                </a:lnTo>
                <a:lnTo>
                  <a:pt x="353347" y="612358"/>
                </a:lnTo>
                <a:lnTo>
                  <a:pt x="307848" y="615695"/>
                </a:lnTo>
                <a:lnTo>
                  <a:pt x="262348" y="612358"/>
                </a:lnTo>
                <a:lnTo>
                  <a:pt x="218925" y="602664"/>
                </a:lnTo>
                <a:lnTo>
                  <a:pt x="178052" y="587089"/>
                </a:lnTo>
                <a:lnTo>
                  <a:pt x="140206" y="566108"/>
                </a:lnTo>
                <a:lnTo>
                  <a:pt x="105863" y="540197"/>
                </a:lnTo>
                <a:lnTo>
                  <a:pt x="75498" y="509832"/>
                </a:lnTo>
                <a:lnTo>
                  <a:pt x="49587" y="475489"/>
                </a:lnTo>
                <a:lnTo>
                  <a:pt x="28606" y="437643"/>
                </a:lnTo>
                <a:lnTo>
                  <a:pt x="13031" y="396770"/>
                </a:lnTo>
                <a:lnTo>
                  <a:pt x="3337" y="353347"/>
                </a:lnTo>
                <a:lnTo>
                  <a:pt x="0" y="30784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846833" y="3321177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36750" y="3437001"/>
            <a:ext cx="933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569208" y="1388363"/>
            <a:ext cx="615950" cy="617220"/>
          </a:xfrm>
          <a:custGeom>
            <a:avLst/>
            <a:gdLst/>
            <a:ahLst/>
            <a:cxnLst/>
            <a:rect l="l" t="t" r="r" b="b"/>
            <a:pathLst>
              <a:path w="615950" h="617219">
                <a:moveTo>
                  <a:pt x="0" y="308610"/>
                </a:moveTo>
                <a:lnTo>
                  <a:pt x="3337" y="263007"/>
                </a:lnTo>
                <a:lnTo>
                  <a:pt x="13031" y="219481"/>
                </a:lnTo>
                <a:lnTo>
                  <a:pt x="28606" y="178510"/>
                </a:lnTo>
                <a:lnTo>
                  <a:pt x="49587" y="140571"/>
                </a:lnTo>
                <a:lnTo>
                  <a:pt x="75498" y="106141"/>
                </a:lnTo>
                <a:lnTo>
                  <a:pt x="105863" y="75699"/>
                </a:lnTo>
                <a:lnTo>
                  <a:pt x="140206" y="49720"/>
                </a:lnTo>
                <a:lnTo>
                  <a:pt x="178052" y="28684"/>
                </a:lnTo>
                <a:lnTo>
                  <a:pt x="218925" y="13066"/>
                </a:lnTo>
                <a:lnTo>
                  <a:pt x="262348" y="3346"/>
                </a:lnTo>
                <a:lnTo>
                  <a:pt x="307847" y="0"/>
                </a:lnTo>
                <a:lnTo>
                  <a:pt x="353347" y="3346"/>
                </a:lnTo>
                <a:lnTo>
                  <a:pt x="396770" y="13066"/>
                </a:lnTo>
                <a:lnTo>
                  <a:pt x="437643" y="28684"/>
                </a:lnTo>
                <a:lnTo>
                  <a:pt x="475489" y="49720"/>
                </a:lnTo>
                <a:lnTo>
                  <a:pt x="509832" y="75699"/>
                </a:lnTo>
                <a:lnTo>
                  <a:pt x="540197" y="106141"/>
                </a:lnTo>
                <a:lnTo>
                  <a:pt x="566108" y="140571"/>
                </a:lnTo>
                <a:lnTo>
                  <a:pt x="587089" y="178510"/>
                </a:lnTo>
                <a:lnTo>
                  <a:pt x="602664" y="219481"/>
                </a:lnTo>
                <a:lnTo>
                  <a:pt x="612358" y="263007"/>
                </a:lnTo>
                <a:lnTo>
                  <a:pt x="615695" y="308610"/>
                </a:lnTo>
                <a:lnTo>
                  <a:pt x="612358" y="354212"/>
                </a:lnTo>
                <a:lnTo>
                  <a:pt x="602664" y="397738"/>
                </a:lnTo>
                <a:lnTo>
                  <a:pt x="587089" y="438709"/>
                </a:lnTo>
                <a:lnTo>
                  <a:pt x="566108" y="476648"/>
                </a:lnTo>
                <a:lnTo>
                  <a:pt x="540197" y="511078"/>
                </a:lnTo>
                <a:lnTo>
                  <a:pt x="509832" y="541520"/>
                </a:lnTo>
                <a:lnTo>
                  <a:pt x="475489" y="567499"/>
                </a:lnTo>
                <a:lnTo>
                  <a:pt x="437643" y="588535"/>
                </a:lnTo>
                <a:lnTo>
                  <a:pt x="396770" y="604153"/>
                </a:lnTo>
                <a:lnTo>
                  <a:pt x="353347" y="613873"/>
                </a:lnTo>
                <a:lnTo>
                  <a:pt x="307847" y="617220"/>
                </a:lnTo>
                <a:lnTo>
                  <a:pt x="262348" y="613873"/>
                </a:lnTo>
                <a:lnTo>
                  <a:pt x="218925" y="604153"/>
                </a:lnTo>
                <a:lnTo>
                  <a:pt x="178052" y="588535"/>
                </a:lnTo>
                <a:lnTo>
                  <a:pt x="140206" y="567499"/>
                </a:lnTo>
                <a:lnTo>
                  <a:pt x="105863" y="541520"/>
                </a:lnTo>
                <a:lnTo>
                  <a:pt x="75498" y="511078"/>
                </a:lnTo>
                <a:lnTo>
                  <a:pt x="49587" y="476648"/>
                </a:lnTo>
                <a:lnTo>
                  <a:pt x="28606" y="438709"/>
                </a:lnTo>
                <a:lnTo>
                  <a:pt x="13031" y="397738"/>
                </a:lnTo>
                <a:lnTo>
                  <a:pt x="3337" y="354212"/>
                </a:lnTo>
                <a:lnTo>
                  <a:pt x="0" y="30861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737102" y="1460118"/>
            <a:ext cx="234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-3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569208" y="3238500"/>
            <a:ext cx="615950" cy="615950"/>
          </a:xfrm>
          <a:custGeom>
            <a:avLst/>
            <a:gdLst/>
            <a:ahLst/>
            <a:cxnLst/>
            <a:rect l="l" t="t" r="r" b="b"/>
            <a:pathLst>
              <a:path w="615950" h="615950">
                <a:moveTo>
                  <a:pt x="0" y="307848"/>
                </a:moveTo>
                <a:lnTo>
                  <a:pt x="3337" y="262348"/>
                </a:lnTo>
                <a:lnTo>
                  <a:pt x="13031" y="218925"/>
                </a:lnTo>
                <a:lnTo>
                  <a:pt x="28606" y="178052"/>
                </a:lnTo>
                <a:lnTo>
                  <a:pt x="49587" y="140206"/>
                </a:lnTo>
                <a:lnTo>
                  <a:pt x="75498" y="105863"/>
                </a:lnTo>
                <a:lnTo>
                  <a:pt x="105863" y="75498"/>
                </a:lnTo>
                <a:lnTo>
                  <a:pt x="140206" y="49587"/>
                </a:lnTo>
                <a:lnTo>
                  <a:pt x="178052" y="28606"/>
                </a:lnTo>
                <a:lnTo>
                  <a:pt x="218925" y="13031"/>
                </a:lnTo>
                <a:lnTo>
                  <a:pt x="262348" y="3337"/>
                </a:lnTo>
                <a:lnTo>
                  <a:pt x="307847" y="0"/>
                </a:lnTo>
                <a:lnTo>
                  <a:pt x="353347" y="3337"/>
                </a:lnTo>
                <a:lnTo>
                  <a:pt x="396770" y="13031"/>
                </a:lnTo>
                <a:lnTo>
                  <a:pt x="437643" y="28606"/>
                </a:lnTo>
                <a:lnTo>
                  <a:pt x="475489" y="49587"/>
                </a:lnTo>
                <a:lnTo>
                  <a:pt x="509832" y="75498"/>
                </a:lnTo>
                <a:lnTo>
                  <a:pt x="540197" y="105863"/>
                </a:lnTo>
                <a:lnTo>
                  <a:pt x="566108" y="140206"/>
                </a:lnTo>
                <a:lnTo>
                  <a:pt x="587089" y="178052"/>
                </a:lnTo>
                <a:lnTo>
                  <a:pt x="602664" y="218925"/>
                </a:lnTo>
                <a:lnTo>
                  <a:pt x="612358" y="262348"/>
                </a:lnTo>
                <a:lnTo>
                  <a:pt x="615695" y="307848"/>
                </a:lnTo>
                <a:lnTo>
                  <a:pt x="612358" y="353347"/>
                </a:lnTo>
                <a:lnTo>
                  <a:pt x="602664" y="396770"/>
                </a:lnTo>
                <a:lnTo>
                  <a:pt x="587089" y="437643"/>
                </a:lnTo>
                <a:lnTo>
                  <a:pt x="566108" y="475489"/>
                </a:lnTo>
                <a:lnTo>
                  <a:pt x="540197" y="509832"/>
                </a:lnTo>
                <a:lnTo>
                  <a:pt x="509832" y="540197"/>
                </a:lnTo>
                <a:lnTo>
                  <a:pt x="475489" y="566108"/>
                </a:lnTo>
                <a:lnTo>
                  <a:pt x="437643" y="587089"/>
                </a:lnTo>
                <a:lnTo>
                  <a:pt x="396770" y="602664"/>
                </a:lnTo>
                <a:lnTo>
                  <a:pt x="353347" y="612358"/>
                </a:lnTo>
                <a:lnTo>
                  <a:pt x="307847" y="615695"/>
                </a:lnTo>
                <a:lnTo>
                  <a:pt x="262348" y="612358"/>
                </a:lnTo>
                <a:lnTo>
                  <a:pt x="218925" y="602664"/>
                </a:lnTo>
                <a:lnTo>
                  <a:pt x="178052" y="587089"/>
                </a:lnTo>
                <a:lnTo>
                  <a:pt x="140206" y="566108"/>
                </a:lnTo>
                <a:lnTo>
                  <a:pt x="105863" y="540197"/>
                </a:lnTo>
                <a:lnTo>
                  <a:pt x="75498" y="509832"/>
                </a:lnTo>
                <a:lnTo>
                  <a:pt x="49587" y="475489"/>
                </a:lnTo>
                <a:lnTo>
                  <a:pt x="28606" y="437643"/>
                </a:lnTo>
                <a:lnTo>
                  <a:pt x="13031" y="396770"/>
                </a:lnTo>
                <a:lnTo>
                  <a:pt x="3337" y="353347"/>
                </a:lnTo>
                <a:lnTo>
                  <a:pt x="0" y="30784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762502" y="3309315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52417" y="3425138"/>
            <a:ext cx="9398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71055" y="1546097"/>
            <a:ext cx="3178810" cy="2153920"/>
          </a:xfrm>
          <a:custGeom>
            <a:avLst/>
            <a:gdLst/>
            <a:ahLst/>
            <a:cxnLst/>
            <a:rect l="l" t="t" r="r" b="b"/>
            <a:pathLst>
              <a:path w="3178810" h="2153920">
                <a:moveTo>
                  <a:pt x="895438" y="231648"/>
                </a:moveTo>
                <a:lnTo>
                  <a:pt x="811110" y="243713"/>
                </a:lnTo>
                <a:lnTo>
                  <a:pt x="827341" y="267195"/>
                </a:lnTo>
                <a:lnTo>
                  <a:pt x="0" y="839470"/>
                </a:lnTo>
                <a:lnTo>
                  <a:pt x="10845" y="855218"/>
                </a:lnTo>
                <a:lnTo>
                  <a:pt x="838149" y="282816"/>
                </a:lnTo>
                <a:lnTo>
                  <a:pt x="854417" y="306324"/>
                </a:lnTo>
                <a:lnTo>
                  <a:pt x="879881" y="259969"/>
                </a:lnTo>
                <a:lnTo>
                  <a:pt x="895438" y="231648"/>
                </a:lnTo>
                <a:close/>
              </a:path>
              <a:path w="3178810" h="2153920">
                <a:moveTo>
                  <a:pt x="911440" y="1833118"/>
                </a:moveTo>
                <a:lnTo>
                  <a:pt x="154787" y="1326832"/>
                </a:lnTo>
                <a:lnTo>
                  <a:pt x="159499" y="1319784"/>
                </a:lnTo>
                <a:lnTo>
                  <a:pt x="170713" y="1303020"/>
                </a:lnTo>
                <a:lnTo>
                  <a:pt x="86194" y="1292352"/>
                </a:lnTo>
                <a:lnTo>
                  <a:pt x="128333" y="1366393"/>
                </a:lnTo>
                <a:lnTo>
                  <a:pt x="144233" y="1342618"/>
                </a:lnTo>
                <a:lnTo>
                  <a:pt x="900772" y="1848866"/>
                </a:lnTo>
                <a:lnTo>
                  <a:pt x="911440" y="1833118"/>
                </a:lnTo>
                <a:close/>
              </a:path>
              <a:path w="3178810" h="2153920">
                <a:moveTo>
                  <a:pt x="1036535" y="433070"/>
                </a:moveTo>
                <a:lnTo>
                  <a:pt x="1025613" y="417322"/>
                </a:lnTo>
                <a:lnTo>
                  <a:pt x="199720" y="991108"/>
                </a:lnTo>
                <a:lnTo>
                  <a:pt x="183426" y="967613"/>
                </a:lnTo>
                <a:lnTo>
                  <a:pt x="142582" y="1042416"/>
                </a:lnTo>
                <a:lnTo>
                  <a:pt x="226898" y="1030224"/>
                </a:lnTo>
                <a:lnTo>
                  <a:pt x="215607" y="1013968"/>
                </a:lnTo>
                <a:lnTo>
                  <a:pt x="210578" y="1006741"/>
                </a:lnTo>
                <a:lnTo>
                  <a:pt x="1036535" y="433070"/>
                </a:lnTo>
                <a:close/>
              </a:path>
              <a:path w="3178810" h="2153920">
                <a:moveTo>
                  <a:pt x="1229194" y="1616964"/>
                </a:moveTo>
                <a:lnTo>
                  <a:pt x="1200619" y="1616964"/>
                </a:lnTo>
                <a:lnTo>
                  <a:pt x="1200619" y="460248"/>
                </a:lnTo>
                <a:lnTo>
                  <a:pt x="1181569" y="460248"/>
                </a:lnTo>
                <a:lnTo>
                  <a:pt x="1181569" y="1616964"/>
                </a:lnTo>
                <a:lnTo>
                  <a:pt x="1152994" y="1616964"/>
                </a:lnTo>
                <a:lnTo>
                  <a:pt x="1191094" y="1693164"/>
                </a:lnTo>
                <a:lnTo>
                  <a:pt x="1222844" y="1629664"/>
                </a:lnTo>
                <a:lnTo>
                  <a:pt x="1229194" y="1616964"/>
                </a:lnTo>
                <a:close/>
              </a:path>
              <a:path w="3178810" h="2153920">
                <a:moveTo>
                  <a:pt x="2809583" y="2105787"/>
                </a:moveTo>
                <a:lnTo>
                  <a:pt x="1575142" y="2105787"/>
                </a:lnTo>
                <a:lnTo>
                  <a:pt x="1575142" y="2077212"/>
                </a:lnTo>
                <a:lnTo>
                  <a:pt x="1498942" y="2115312"/>
                </a:lnTo>
                <a:lnTo>
                  <a:pt x="1575142" y="2153412"/>
                </a:lnTo>
                <a:lnTo>
                  <a:pt x="1575142" y="2124837"/>
                </a:lnTo>
                <a:lnTo>
                  <a:pt x="2809583" y="2124837"/>
                </a:lnTo>
                <a:lnTo>
                  <a:pt x="2809583" y="2105787"/>
                </a:lnTo>
                <a:close/>
              </a:path>
              <a:path w="3178810" h="2153920">
                <a:moveTo>
                  <a:pt x="2809583" y="244983"/>
                </a:moveTo>
                <a:lnTo>
                  <a:pt x="1575142" y="244983"/>
                </a:lnTo>
                <a:lnTo>
                  <a:pt x="1575142" y="216408"/>
                </a:lnTo>
                <a:lnTo>
                  <a:pt x="1498942" y="254508"/>
                </a:lnTo>
                <a:lnTo>
                  <a:pt x="1575142" y="292608"/>
                </a:lnTo>
                <a:lnTo>
                  <a:pt x="1575142" y="264033"/>
                </a:lnTo>
                <a:lnTo>
                  <a:pt x="2809583" y="264033"/>
                </a:lnTo>
                <a:lnTo>
                  <a:pt x="2809583" y="244983"/>
                </a:lnTo>
                <a:close/>
              </a:path>
              <a:path w="3178810" h="2153920">
                <a:moveTo>
                  <a:pt x="2844635" y="38100"/>
                </a:moveTo>
                <a:lnTo>
                  <a:pt x="2825585" y="28575"/>
                </a:lnTo>
                <a:lnTo>
                  <a:pt x="2768435" y="0"/>
                </a:lnTo>
                <a:lnTo>
                  <a:pt x="2768435" y="28575"/>
                </a:lnTo>
                <a:lnTo>
                  <a:pt x="1476082" y="28575"/>
                </a:lnTo>
                <a:lnTo>
                  <a:pt x="1476082" y="47625"/>
                </a:lnTo>
                <a:lnTo>
                  <a:pt x="2768435" y="47625"/>
                </a:lnTo>
                <a:lnTo>
                  <a:pt x="2768435" y="76200"/>
                </a:lnTo>
                <a:lnTo>
                  <a:pt x="2825585" y="47625"/>
                </a:lnTo>
                <a:lnTo>
                  <a:pt x="2844635" y="38100"/>
                </a:lnTo>
                <a:close/>
              </a:path>
              <a:path w="3178810" h="2153920">
                <a:moveTo>
                  <a:pt x="2855303" y="1897380"/>
                </a:moveTo>
                <a:lnTo>
                  <a:pt x="2836253" y="1887855"/>
                </a:lnTo>
                <a:lnTo>
                  <a:pt x="2779103" y="1859280"/>
                </a:lnTo>
                <a:lnTo>
                  <a:pt x="2779103" y="1887855"/>
                </a:lnTo>
                <a:lnTo>
                  <a:pt x="1488274" y="1887855"/>
                </a:lnTo>
                <a:lnTo>
                  <a:pt x="1488274" y="1906905"/>
                </a:lnTo>
                <a:lnTo>
                  <a:pt x="2779103" y="1906905"/>
                </a:lnTo>
                <a:lnTo>
                  <a:pt x="2779103" y="1935480"/>
                </a:lnTo>
                <a:lnTo>
                  <a:pt x="2836253" y="1906905"/>
                </a:lnTo>
                <a:lnTo>
                  <a:pt x="2855303" y="1897380"/>
                </a:lnTo>
                <a:close/>
              </a:path>
              <a:path w="3178810" h="2153920">
                <a:moveTo>
                  <a:pt x="2884640" y="386461"/>
                </a:moveTo>
                <a:lnTo>
                  <a:pt x="2871686" y="372491"/>
                </a:lnTo>
                <a:lnTo>
                  <a:pt x="1423924" y="1691182"/>
                </a:lnTo>
                <a:lnTo>
                  <a:pt x="1404708" y="1670050"/>
                </a:lnTo>
                <a:lnTo>
                  <a:pt x="1373974" y="1749552"/>
                </a:lnTo>
                <a:lnTo>
                  <a:pt x="1456016" y="1726438"/>
                </a:lnTo>
                <a:lnTo>
                  <a:pt x="1444574" y="1713865"/>
                </a:lnTo>
                <a:lnTo>
                  <a:pt x="1436751" y="1705279"/>
                </a:lnTo>
                <a:lnTo>
                  <a:pt x="2884640" y="386461"/>
                </a:lnTo>
                <a:close/>
              </a:path>
              <a:path w="3178810" h="2153920">
                <a:moveTo>
                  <a:pt x="3178391" y="1594104"/>
                </a:moveTo>
                <a:lnTo>
                  <a:pt x="3149816" y="1594104"/>
                </a:lnTo>
                <a:lnTo>
                  <a:pt x="3149816" y="437388"/>
                </a:lnTo>
                <a:lnTo>
                  <a:pt x="3130766" y="437388"/>
                </a:lnTo>
                <a:lnTo>
                  <a:pt x="3130766" y="1594104"/>
                </a:lnTo>
                <a:lnTo>
                  <a:pt x="3102191" y="1594104"/>
                </a:lnTo>
                <a:lnTo>
                  <a:pt x="3140291" y="1670304"/>
                </a:lnTo>
                <a:lnTo>
                  <a:pt x="3172041" y="1606804"/>
                </a:lnTo>
                <a:lnTo>
                  <a:pt x="3178391" y="159410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74547" y="180263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16482" y="229306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56102" y="1288796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850260" y="177977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00757" y="241866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90622" y="242049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27401" y="314985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79677" y="310413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933571" y="256895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827401" y="364180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79093" y="4117669"/>
            <a:ext cx="12350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491353" y="3662298"/>
            <a:ext cx="1877060" cy="205740"/>
            <a:chOff x="5491353" y="3662298"/>
            <a:chExt cx="1877060" cy="205740"/>
          </a:xfrm>
        </p:grpSpPr>
        <p:sp>
          <p:nvSpPr>
            <p:cNvPr id="32" name="object 32" descr=""/>
            <p:cNvSpPr/>
            <p:nvPr/>
          </p:nvSpPr>
          <p:spPr>
            <a:xfrm>
              <a:off x="5500878" y="3716273"/>
              <a:ext cx="1858010" cy="142240"/>
            </a:xfrm>
            <a:custGeom>
              <a:avLst/>
              <a:gdLst/>
              <a:ahLst/>
              <a:cxnLst/>
              <a:rect l="l" t="t" r="r" b="b"/>
              <a:pathLst>
                <a:path w="1858009" h="142239">
                  <a:moveTo>
                    <a:pt x="0" y="35432"/>
                  </a:moveTo>
                  <a:lnTo>
                    <a:pt x="1358646" y="35432"/>
                  </a:lnTo>
                  <a:lnTo>
                    <a:pt x="1358646" y="0"/>
                  </a:lnTo>
                  <a:lnTo>
                    <a:pt x="1429512" y="70865"/>
                  </a:lnTo>
                  <a:lnTo>
                    <a:pt x="1358646" y="141731"/>
                  </a:lnTo>
                  <a:lnTo>
                    <a:pt x="1358646" y="106299"/>
                  </a:lnTo>
                  <a:lnTo>
                    <a:pt x="0" y="106299"/>
                  </a:lnTo>
                  <a:lnTo>
                    <a:pt x="0" y="35432"/>
                  </a:lnTo>
                  <a:close/>
                </a:path>
                <a:path w="1858009" h="142239">
                  <a:moveTo>
                    <a:pt x="0" y="35432"/>
                  </a:moveTo>
                  <a:lnTo>
                    <a:pt x="1786890" y="35432"/>
                  </a:lnTo>
                  <a:lnTo>
                    <a:pt x="1786890" y="0"/>
                  </a:lnTo>
                  <a:lnTo>
                    <a:pt x="1857755" y="70865"/>
                  </a:lnTo>
                  <a:lnTo>
                    <a:pt x="1786890" y="141731"/>
                  </a:lnTo>
                  <a:lnTo>
                    <a:pt x="1786890" y="106299"/>
                  </a:lnTo>
                  <a:lnTo>
                    <a:pt x="0" y="106299"/>
                  </a:lnTo>
                  <a:lnTo>
                    <a:pt x="0" y="35432"/>
                  </a:lnTo>
                  <a:close/>
                </a:path>
              </a:pathLst>
            </a:custGeom>
            <a:ln w="19050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00878" y="3662298"/>
              <a:ext cx="571500" cy="111125"/>
            </a:xfrm>
            <a:custGeom>
              <a:avLst/>
              <a:gdLst/>
              <a:ahLst/>
              <a:cxnLst/>
              <a:rect l="l" t="t" r="r" b="b"/>
              <a:pathLst>
                <a:path w="571500" h="111125">
                  <a:moveTo>
                    <a:pt x="0" y="44450"/>
                  </a:moveTo>
                  <a:lnTo>
                    <a:pt x="0" y="63500"/>
                  </a:lnTo>
                  <a:lnTo>
                    <a:pt x="57150" y="63626"/>
                  </a:lnTo>
                  <a:lnTo>
                    <a:pt x="57150" y="44576"/>
                  </a:lnTo>
                  <a:lnTo>
                    <a:pt x="0" y="44450"/>
                  </a:lnTo>
                  <a:close/>
                </a:path>
                <a:path w="571500" h="111125">
                  <a:moveTo>
                    <a:pt x="76200" y="44703"/>
                  </a:moveTo>
                  <a:lnTo>
                    <a:pt x="76200" y="63753"/>
                  </a:lnTo>
                  <a:lnTo>
                    <a:pt x="133350" y="63881"/>
                  </a:lnTo>
                  <a:lnTo>
                    <a:pt x="133350" y="44831"/>
                  </a:lnTo>
                  <a:lnTo>
                    <a:pt x="76200" y="44703"/>
                  </a:lnTo>
                  <a:close/>
                </a:path>
                <a:path w="571500" h="111125">
                  <a:moveTo>
                    <a:pt x="152400" y="44831"/>
                  </a:moveTo>
                  <a:lnTo>
                    <a:pt x="152400" y="63881"/>
                  </a:lnTo>
                  <a:lnTo>
                    <a:pt x="209550" y="64134"/>
                  </a:lnTo>
                  <a:lnTo>
                    <a:pt x="209550" y="45084"/>
                  </a:lnTo>
                  <a:lnTo>
                    <a:pt x="152400" y="44831"/>
                  </a:lnTo>
                  <a:close/>
                </a:path>
                <a:path w="571500" h="111125">
                  <a:moveTo>
                    <a:pt x="228600" y="45084"/>
                  </a:moveTo>
                  <a:lnTo>
                    <a:pt x="228600" y="64134"/>
                  </a:lnTo>
                  <a:lnTo>
                    <a:pt x="285750" y="64262"/>
                  </a:lnTo>
                  <a:lnTo>
                    <a:pt x="285750" y="45212"/>
                  </a:lnTo>
                  <a:lnTo>
                    <a:pt x="228600" y="45084"/>
                  </a:lnTo>
                  <a:close/>
                </a:path>
                <a:path w="571500" h="111125">
                  <a:moveTo>
                    <a:pt x="304800" y="45338"/>
                  </a:moveTo>
                  <a:lnTo>
                    <a:pt x="304800" y="64388"/>
                  </a:lnTo>
                  <a:lnTo>
                    <a:pt x="361950" y="64515"/>
                  </a:lnTo>
                  <a:lnTo>
                    <a:pt x="361950" y="45465"/>
                  </a:lnTo>
                  <a:lnTo>
                    <a:pt x="304800" y="45338"/>
                  </a:lnTo>
                  <a:close/>
                </a:path>
                <a:path w="571500" h="111125">
                  <a:moveTo>
                    <a:pt x="381000" y="45465"/>
                  </a:moveTo>
                  <a:lnTo>
                    <a:pt x="381000" y="64515"/>
                  </a:lnTo>
                  <a:lnTo>
                    <a:pt x="438150" y="64769"/>
                  </a:lnTo>
                  <a:lnTo>
                    <a:pt x="438150" y="45719"/>
                  </a:lnTo>
                  <a:lnTo>
                    <a:pt x="381000" y="45465"/>
                  </a:lnTo>
                  <a:close/>
                </a:path>
                <a:path w="571500" h="111125">
                  <a:moveTo>
                    <a:pt x="533400" y="55651"/>
                  </a:moveTo>
                  <a:lnTo>
                    <a:pt x="471550" y="91567"/>
                  </a:lnTo>
                  <a:lnTo>
                    <a:pt x="466979" y="94106"/>
                  </a:lnTo>
                  <a:lnTo>
                    <a:pt x="465455" y="99949"/>
                  </a:lnTo>
                  <a:lnTo>
                    <a:pt x="468122" y="104520"/>
                  </a:lnTo>
                  <a:lnTo>
                    <a:pt x="470662" y="109093"/>
                  </a:lnTo>
                  <a:lnTo>
                    <a:pt x="476504" y="110617"/>
                  </a:lnTo>
                  <a:lnTo>
                    <a:pt x="555083" y="65024"/>
                  </a:lnTo>
                  <a:lnTo>
                    <a:pt x="533400" y="65024"/>
                  </a:lnTo>
                  <a:lnTo>
                    <a:pt x="533400" y="55651"/>
                  </a:lnTo>
                  <a:close/>
                </a:path>
                <a:path w="571500" h="111125">
                  <a:moveTo>
                    <a:pt x="533735" y="55456"/>
                  </a:moveTo>
                  <a:lnTo>
                    <a:pt x="533400" y="55651"/>
                  </a:lnTo>
                  <a:lnTo>
                    <a:pt x="533400" y="65024"/>
                  </a:lnTo>
                  <a:lnTo>
                    <a:pt x="552576" y="65024"/>
                  </a:lnTo>
                  <a:lnTo>
                    <a:pt x="552585" y="63753"/>
                  </a:lnTo>
                  <a:lnTo>
                    <a:pt x="547877" y="63753"/>
                  </a:lnTo>
                  <a:lnTo>
                    <a:pt x="533735" y="55456"/>
                  </a:lnTo>
                  <a:close/>
                </a:path>
                <a:path w="571500" h="111125">
                  <a:moveTo>
                    <a:pt x="555243" y="45974"/>
                  </a:moveTo>
                  <a:lnTo>
                    <a:pt x="552704" y="45974"/>
                  </a:lnTo>
                  <a:lnTo>
                    <a:pt x="552576" y="65024"/>
                  </a:lnTo>
                  <a:lnTo>
                    <a:pt x="555083" y="65024"/>
                  </a:lnTo>
                  <a:lnTo>
                    <a:pt x="571500" y="55499"/>
                  </a:lnTo>
                  <a:lnTo>
                    <a:pt x="555243" y="45974"/>
                  </a:lnTo>
                  <a:close/>
                </a:path>
                <a:path w="571500" h="111125">
                  <a:moveTo>
                    <a:pt x="457200" y="45719"/>
                  </a:moveTo>
                  <a:lnTo>
                    <a:pt x="457200" y="64769"/>
                  </a:lnTo>
                  <a:lnTo>
                    <a:pt x="514350" y="64896"/>
                  </a:lnTo>
                  <a:lnTo>
                    <a:pt x="514350" y="45846"/>
                  </a:lnTo>
                  <a:lnTo>
                    <a:pt x="457200" y="45719"/>
                  </a:lnTo>
                  <a:close/>
                </a:path>
                <a:path w="571500" h="111125">
                  <a:moveTo>
                    <a:pt x="547877" y="47243"/>
                  </a:moveTo>
                  <a:lnTo>
                    <a:pt x="533735" y="55456"/>
                  </a:lnTo>
                  <a:lnTo>
                    <a:pt x="547877" y="63753"/>
                  </a:lnTo>
                  <a:lnTo>
                    <a:pt x="547877" y="47243"/>
                  </a:lnTo>
                  <a:close/>
                </a:path>
                <a:path w="571500" h="111125">
                  <a:moveTo>
                    <a:pt x="552695" y="47243"/>
                  </a:moveTo>
                  <a:lnTo>
                    <a:pt x="547877" y="47243"/>
                  </a:lnTo>
                  <a:lnTo>
                    <a:pt x="547877" y="63753"/>
                  </a:lnTo>
                  <a:lnTo>
                    <a:pt x="552585" y="63753"/>
                  </a:lnTo>
                  <a:lnTo>
                    <a:pt x="552695" y="47243"/>
                  </a:lnTo>
                  <a:close/>
                </a:path>
                <a:path w="571500" h="111125">
                  <a:moveTo>
                    <a:pt x="533400" y="55260"/>
                  </a:moveTo>
                  <a:lnTo>
                    <a:pt x="533400" y="55651"/>
                  </a:lnTo>
                  <a:lnTo>
                    <a:pt x="533735" y="55456"/>
                  </a:lnTo>
                  <a:lnTo>
                    <a:pt x="533400" y="55260"/>
                  </a:lnTo>
                  <a:close/>
                </a:path>
                <a:path w="571500" h="111125">
                  <a:moveTo>
                    <a:pt x="552704" y="45974"/>
                  </a:moveTo>
                  <a:lnTo>
                    <a:pt x="533400" y="45974"/>
                  </a:lnTo>
                  <a:lnTo>
                    <a:pt x="533400" y="55260"/>
                  </a:lnTo>
                  <a:lnTo>
                    <a:pt x="533735" y="55456"/>
                  </a:lnTo>
                  <a:lnTo>
                    <a:pt x="547877" y="47243"/>
                  </a:lnTo>
                  <a:lnTo>
                    <a:pt x="552695" y="47243"/>
                  </a:lnTo>
                  <a:lnTo>
                    <a:pt x="552704" y="45974"/>
                  </a:lnTo>
                  <a:close/>
                </a:path>
                <a:path w="571500" h="111125">
                  <a:moveTo>
                    <a:pt x="476885" y="0"/>
                  </a:moveTo>
                  <a:lnTo>
                    <a:pt x="471043" y="1524"/>
                  </a:lnTo>
                  <a:lnTo>
                    <a:pt x="468375" y="5968"/>
                  </a:lnTo>
                  <a:lnTo>
                    <a:pt x="465709" y="10540"/>
                  </a:lnTo>
                  <a:lnTo>
                    <a:pt x="467233" y="16382"/>
                  </a:lnTo>
                  <a:lnTo>
                    <a:pt x="471677" y="19050"/>
                  </a:lnTo>
                  <a:lnTo>
                    <a:pt x="533400" y="55260"/>
                  </a:lnTo>
                  <a:lnTo>
                    <a:pt x="533400" y="45974"/>
                  </a:lnTo>
                  <a:lnTo>
                    <a:pt x="555243" y="45974"/>
                  </a:lnTo>
                  <a:lnTo>
                    <a:pt x="481330" y="2667"/>
                  </a:lnTo>
                  <a:lnTo>
                    <a:pt x="476885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507995" y="3994113"/>
            <a:ext cx="2372360" cy="26701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5500878" y="1947926"/>
            <a:ext cx="1857375" cy="111125"/>
          </a:xfrm>
          <a:custGeom>
            <a:avLst/>
            <a:gdLst/>
            <a:ahLst/>
            <a:cxnLst/>
            <a:rect l="l" t="t" r="r" b="b"/>
            <a:pathLst>
              <a:path w="1857375" h="111125">
                <a:moveTo>
                  <a:pt x="57150" y="44323"/>
                </a:moveTo>
                <a:lnTo>
                  <a:pt x="0" y="44323"/>
                </a:lnTo>
                <a:lnTo>
                  <a:pt x="0" y="63373"/>
                </a:lnTo>
                <a:lnTo>
                  <a:pt x="57150" y="63373"/>
                </a:lnTo>
                <a:lnTo>
                  <a:pt x="57150" y="44323"/>
                </a:lnTo>
                <a:close/>
              </a:path>
              <a:path w="1857375" h="111125">
                <a:moveTo>
                  <a:pt x="133350" y="44450"/>
                </a:moveTo>
                <a:lnTo>
                  <a:pt x="76200" y="44450"/>
                </a:lnTo>
                <a:lnTo>
                  <a:pt x="76200" y="63500"/>
                </a:lnTo>
                <a:lnTo>
                  <a:pt x="133350" y="63500"/>
                </a:lnTo>
                <a:lnTo>
                  <a:pt x="133350" y="44450"/>
                </a:lnTo>
                <a:close/>
              </a:path>
              <a:path w="1857375" h="111125">
                <a:moveTo>
                  <a:pt x="209550" y="44450"/>
                </a:moveTo>
                <a:lnTo>
                  <a:pt x="152400" y="44450"/>
                </a:lnTo>
                <a:lnTo>
                  <a:pt x="152400" y="63500"/>
                </a:lnTo>
                <a:lnTo>
                  <a:pt x="209550" y="63500"/>
                </a:lnTo>
                <a:lnTo>
                  <a:pt x="209550" y="44450"/>
                </a:lnTo>
                <a:close/>
              </a:path>
              <a:path w="1857375" h="111125">
                <a:moveTo>
                  <a:pt x="285750" y="44576"/>
                </a:moveTo>
                <a:lnTo>
                  <a:pt x="228600" y="44576"/>
                </a:lnTo>
                <a:lnTo>
                  <a:pt x="228600" y="63626"/>
                </a:lnTo>
                <a:lnTo>
                  <a:pt x="285750" y="63626"/>
                </a:lnTo>
                <a:lnTo>
                  <a:pt x="285750" y="44576"/>
                </a:lnTo>
                <a:close/>
              </a:path>
              <a:path w="1857375" h="111125">
                <a:moveTo>
                  <a:pt x="361950" y="44576"/>
                </a:moveTo>
                <a:lnTo>
                  <a:pt x="304800" y="44576"/>
                </a:lnTo>
                <a:lnTo>
                  <a:pt x="304800" y="63626"/>
                </a:lnTo>
                <a:lnTo>
                  <a:pt x="361950" y="63626"/>
                </a:lnTo>
                <a:lnTo>
                  <a:pt x="361950" y="44576"/>
                </a:lnTo>
                <a:close/>
              </a:path>
              <a:path w="1857375" h="111125">
                <a:moveTo>
                  <a:pt x="438150" y="44703"/>
                </a:moveTo>
                <a:lnTo>
                  <a:pt x="381000" y="44703"/>
                </a:lnTo>
                <a:lnTo>
                  <a:pt x="381000" y="63753"/>
                </a:lnTo>
                <a:lnTo>
                  <a:pt x="438150" y="63753"/>
                </a:lnTo>
                <a:lnTo>
                  <a:pt x="438150" y="44703"/>
                </a:lnTo>
                <a:close/>
              </a:path>
              <a:path w="1857375" h="111125">
                <a:moveTo>
                  <a:pt x="514350" y="44703"/>
                </a:moveTo>
                <a:lnTo>
                  <a:pt x="457200" y="44703"/>
                </a:lnTo>
                <a:lnTo>
                  <a:pt x="457200" y="63753"/>
                </a:lnTo>
                <a:lnTo>
                  <a:pt x="514350" y="63753"/>
                </a:lnTo>
                <a:lnTo>
                  <a:pt x="514350" y="44703"/>
                </a:lnTo>
                <a:close/>
              </a:path>
              <a:path w="1857375" h="111125">
                <a:moveTo>
                  <a:pt x="590550" y="44831"/>
                </a:moveTo>
                <a:lnTo>
                  <a:pt x="533400" y="44831"/>
                </a:lnTo>
                <a:lnTo>
                  <a:pt x="533400" y="63881"/>
                </a:lnTo>
                <a:lnTo>
                  <a:pt x="590550" y="63881"/>
                </a:lnTo>
                <a:lnTo>
                  <a:pt x="590550" y="44831"/>
                </a:lnTo>
                <a:close/>
              </a:path>
              <a:path w="1857375" h="111125">
                <a:moveTo>
                  <a:pt x="666750" y="44831"/>
                </a:moveTo>
                <a:lnTo>
                  <a:pt x="609600" y="44831"/>
                </a:lnTo>
                <a:lnTo>
                  <a:pt x="609600" y="63881"/>
                </a:lnTo>
                <a:lnTo>
                  <a:pt x="666750" y="63881"/>
                </a:lnTo>
                <a:lnTo>
                  <a:pt x="666750" y="44831"/>
                </a:lnTo>
                <a:close/>
              </a:path>
              <a:path w="1857375" h="111125">
                <a:moveTo>
                  <a:pt x="742950" y="44958"/>
                </a:moveTo>
                <a:lnTo>
                  <a:pt x="685800" y="44958"/>
                </a:lnTo>
                <a:lnTo>
                  <a:pt x="685800" y="64008"/>
                </a:lnTo>
                <a:lnTo>
                  <a:pt x="742950" y="64008"/>
                </a:lnTo>
                <a:lnTo>
                  <a:pt x="742950" y="44958"/>
                </a:lnTo>
                <a:close/>
              </a:path>
              <a:path w="1857375" h="111125">
                <a:moveTo>
                  <a:pt x="762000" y="44958"/>
                </a:moveTo>
                <a:lnTo>
                  <a:pt x="762000" y="64008"/>
                </a:lnTo>
                <a:lnTo>
                  <a:pt x="819150" y="64135"/>
                </a:lnTo>
                <a:lnTo>
                  <a:pt x="819150" y="45085"/>
                </a:lnTo>
                <a:lnTo>
                  <a:pt x="762000" y="44958"/>
                </a:lnTo>
                <a:close/>
              </a:path>
              <a:path w="1857375" h="111125">
                <a:moveTo>
                  <a:pt x="895350" y="45085"/>
                </a:moveTo>
                <a:lnTo>
                  <a:pt x="838200" y="45085"/>
                </a:lnTo>
                <a:lnTo>
                  <a:pt x="838200" y="64135"/>
                </a:lnTo>
                <a:lnTo>
                  <a:pt x="895350" y="64135"/>
                </a:lnTo>
                <a:lnTo>
                  <a:pt x="895350" y="45085"/>
                </a:lnTo>
                <a:close/>
              </a:path>
              <a:path w="1857375" h="111125">
                <a:moveTo>
                  <a:pt x="914400" y="45085"/>
                </a:moveTo>
                <a:lnTo>
                  <a:pt x="914400" y="64135"/>
                </a:lnTo>
                <a:lnTo>
                  <a:pt x="971550" y="64262"/>
                </a:lnTo>
                <a:lnTo>
                  <a:pt x="971550" y="45212"/>
                </a:lnTo>
                <a:lnTo>
                  <a:pt x="914400" y="45085"/>
                </a:lnTo>
                <a:close/>
              </a:path>
              <a:path w="1857375" h="111125">
                <a:moveTo>
                  <a:pt x="1047750" y="45212"/>
                </a:moveTo>
                <a:lnTo>
                  <a:pt x="990600" y="45212"/>
                </a:lnTo>
                <a:lnTo>
                  <a:pt x="990600" y="64262"/>
                </a:lnTo>
                <a:lnTo>
                  <a:pt x="1047750" y="64262"/>
                </a:lnTo>
                <a:lnTo>
                  <a:pt x="1047750" y="45212"/>
                </a:lnTo>
                <a:close/>
              </a:path>
              <a:path w="1857375" h="111125">
                <a:moveTo>
                  <a:pt x="1066800" y="45212"/>
                </a:moveTo>
                <a:lnTo>
                  <a:pt x="1066800" y="64262"/>
                </a:lnTo>
                <a:lnTo>
                  <a:pt x="1123950" y="64388"/>
                </a:lnTo>
                <a:lnTo>
                  <a:pt x="1123950" y="45338"/>
                </a:lnTo>
                <a:lnTo>
                  <a:pt x="1066800" y="45212"/>
                </a:lnTo>
                <a:close/>
              </a:path>
              <a:path w="1857375" h="111125">
                <a:moveTo>
                  <a:pt x="1200150" y="45338"/>
                </a:moveTo>
                <a:lnTo>
                  <a:pt x="1143000" y="45338"/>
                </a:lnTo>
                <a:lnTo>
                  <a:pt x="1143000" y="64388"/>
                </a:lnTo>
                <a:lnTo>
                  <a:pt x="1200150" y="64388"/>
                </a:lnTo>
                <a:lnTo>
                  <a:pt x="1200150" y="45338"/>
                </a:lnTo>
                <a:close/>
              </a:path>
              <a:path w="1857375" h="111125">
                <a:moveTo>
                  <a:pt x="1219200" y="45338"/>
                </a:moveTo>
                <a:lnTo>
                  <a:pt x="1219200" y="64388"/>
                </a:lnTo>
                <a:lnTo>
                  <a:pt x="1276350" y="64515"/>
                </a:lnTo>
                <a:lnTo>
                  <a:pt x="1276350" y="45465"/>
                </a:lnTo>
                <a:lnTo>
                  <a:pt x="1219200" y="45338"/>
                </a:lnTo>
                <a:close/>
              </a:path>
              <a:path w="1857375" h="111125">
                <a:moveTo>
                  <a:pt x="1352550" y="45465"/>
                </a:moveTo>
                <a:lnTo>
                  <a:pt x="1295400" y="45465"/>
                </a:lnTo>
                <a:lnTo>
                  <a:pt x="1295400" y="64515"/>
                </a:lnTo>
                <a:lnTo>
                  <a:pt x="1352550" y="64515"/>
                </a:lnTo>
                <a:lnTo>
                  <a:pt x="1352550" y="45465"/>
                </a:lnTo>
                <a:close/>
              </a:path>
              <a:path w="1857375" h="111125">
                <a:moveTo>
                  <a:pt x="1371600" y="45465"/>
                </a:moveTo>
                <a:lnTo>
                  <a:pt x="1371600" y="64515"/>
                </a:lnTo>
                <a:lnTo>
                  <a:pt x="1428750" y="64643"/>
                </a:lnTo>
                <a:lnTo>
                  <a:pt x="1428750" y="45593"/>
                </a:lnTo>
                <a:lnTo>
                  <a:pt x="1371600" y="45465"/>
                </a:lnTo>
                <a:close/>
              </a:path>
              <a:path w="1857375" h="111125">
                <a:moveTo>
                  <a:pt x="1504950" y="45593"/>
                </a:moveTo>
                <a:lnTo>
                  <a:pt x="1447800" y="45593"/>
                </a:lnTo>
                <a:lnTo>
                  <a:pt x="1447800" y="64643"/>
                </a:lnTo>
                <a:lnTo>
                  <a:pt x="1504950" y="64643"/>
                </a:lnTo>
                <a:lnTo>
                  <a:pt x="1504950" y="45593"/>
                </a:lnTo>
                <a:close/>
              </a:path>
              <a:path w="1857375" h="111125">
                <a:moveTo>
                  <a:pt x="1524000" y="45593"/>
                </a:moveTo>
                <a:lnTo>
                  <a:pt x="1524000" y="64643"/>
                </a:lnTo>
                <a:lnTo>
                  <a:pt x="1581150" y="64770"/>
                </a:lnTo>
                <a:lnTo>
                  <a:pt x="1581150" y="45720"/>
                </a:lnTo>
                <a:lnTo>
                  <a:pt x="1524000" y="45593"/>
                </a:lnTo>
                <a:close/>
              </a:path>
              <a:path w="1857375" h="111125">
                <a:moveTo>
                  <a:pt x="1657350" y="45720"/>
                </a:moveTo>
                <a:lnTo>
                  <a:pt x="1600200" y="45720"/>
                </a:lnTo>
                <a:lnTo>
                  <a:pt x="1600200" y="64770"/>
                </a:lnTo>
                <a:lnTo>
                  <a:pt x="1657350" y="64770"/>
                </a:lnTo>
                <a:lnTo>
                  <a:pt x="1657350" y="45720"/>
                </a:lnTo>
                <a:close/>
              </a:path>
              <a:path w="1857375" h="111125">
                <a:moveTo>
                  <a:pt x="1676400" y="45720"/>
                </a:moveTo>
                <a:lnTo>
                  <a:pt x="1676400" y="64770"/>
                </a:lnTo>
                <a:lnTo>
                  <a:pt x="1733550" y="64897"/>
                </a:lnTo>
                <a:lnTo>
                  <a:pt x="1733550" y="45847"/>
                </a:lnTo>
                <a:lnTo>
                  <a:pt x="1676400" y="45720"/>
                </a:lnTo>
                <a:close/>
              </a:path>
              <a:path w="1857375" h="111125">
                <a:moveTo>
                  <a:pt x="1809750" y="61182"/>
                </a:moveTo>
                <a:lnTo>
                  <a:pt x="1757426" y="91566"/>
                </a:lnTo>
                <a:lnTo>
                  <a:pt x="1752980" y="94234"/>
                </a:lnTo>
                <a:lnTo>
                  <a:pt x="1751456" y="100075"/>
                </a:lnTo>
                <a:lnTo>
                  <a:pt x="1753997" y="104648"/>
                </a:lnTo>
                <a:lnTo>
                  <a:pt x="1756664" y="109093"/>
                </a:lnTo>
                <a:lnTo>
                  <a:pt x="1762505" y="110744"/>
                </a:lnTo>
                <a:lnTo>
                  <a:pt x="1841055" y="64897"/>
                </a:lnTo>
                <a:lnTo>
                  <a:pt x="1809750" y="64897"/>
                </a:lnTo>
                <a:lnTo>
                  <a:pt x="1809750" y="61182"/>
                </a:lnTo>
                <a:close/>
              </a:path>
              <a:path w="1857375" h="111125">
                <a:moveTo>
                  <a:pt x="1803273" y="45847"/>
                </a:moveTo>
                <a:lnTo>
                  <a:pt x="1752600" y="45847"/>
                </a:lnTo>
                <a:lnTo>
                  <a:pt x="1752600" y="64897"/>
                </a:lnTo>
                <a:lnTo>
                  <a:pt x="1803353" y="64897"/>
                </a:lnTo>
                <a:lnTo>
                  <a:pt x="1809750" y="61182"/>
                </a:lnTo>
                <a:lnTo>
                  <a:pt x="1809750" y="49625"/>
                </a:lnTo>
                <a:lnTo>
                  <a:pt x="1803273" y="45847"/>
                </a:lnTo>
                <a:close/>
              </a:path>
              <a:path w="1857375" h="111125">
                <a:moveTo>
                  <a:pt x="1819678" y="55416"/>
                </a:moveTo>
                <a:lnTo>
                  <a:pt x="1809750" y="61182"/>
                </a:lnTo>
                <a:lnTo>
                  <a:pt x="1809750" y="64897"/>
                </a:lnTo>
                <a:lnTo>
                  <a:pt x="1828800" y="64897"/>
                </a:lnTo>
                <a:lnTo>
                  <a:pt x="1828800" y="60737"/>
                </a:lnTo>
                <a:lnTo>
                  <a:pt x="1819678" y="55416"/>
                </a:lnTo>
                <a:close/>
              </a:path>
              <a:path w="1857375" h="111125">
                <a:moveTo>
                  <a:pt x="1828800" y="60737"/>
                </a:moveTo>
                <a:lnTo>
                  <a:pt x="1828800" y="64897"/>
                </a:lnTo>
                <a:lnTo>
                  <a:pt x="1838452" y="64897"/>
                </a:lnTo>
                <a:lnTo>
                  <a:pt x="1838460" y="63626"/>
                </a:lnTo>
                <a:lnTo>
                  <a:pt x="1833752" y="63626"/>
                </a:lnTo>
                <a:lnTo>
                  <a:pt x="1828800" y="60737"/>
                </a:lnTo>
                <a:close/>
              </a:path>
              <a:path w="1857375" h="111125">
                <a:moveTo>
                  <a:pt x="1841079" y="45847"/>
                </a:moveTo>
                <a:lnTo>
                  <a:pt x="1838578" y="45847"/>
                </a:lnTo>
                <a:lnTo>
                  <a:pt x="1838452" y="64897"/>
                </a:lnTo>
                <a:lnTo>
                  <a:pt x="1841055" y="64897"/>
                </a:lnTo>
                <a:lnTo>
                  <a:pt x="1857375" y="55372"/>
                </a:lnTo>
                <a:lnTo>
                  <a:pt x="1841079" y="45847"/>
                </a:lnTo>
                <a:close/>
              </a:path>
              <a:path w="1857375" h="111125">
                <a:moveTo>
                  <a:pt x="1833752" y="47244"/>
                </a:moveTo>
                <a:lnTo>
                  <a:pt x="1828800" y="50120"/>
                </a:lnTo>
                <a:lnTo>
                  <a:pt x="1828800" y="60737"/>
                </a:lnTo>
                <a:lnTo>
                  <a:pt x="1833752" y="63626"/>
                </a:lnTo>
                <a:lnTo>
                  <a:pt x="1833752" y="47244"/>
                </a:lnTo>
                <a:close/>
              </a:path>
              <a:path w="1857375" h="111125">
                <a:moveTo>
                  <a:pt x="1838569" y="47244"/>
                </a:moveTo>
                <a:lnTo>
                  <a:pt x="1833752" y="47244"/>
                </a:lnTo>
                <a:lnTo>
                  <a:pt x="1833752" y="63626"/>
                </a:lnTo>
                <a:lnTo>
                  <a:pt x="1838460" y="63626"/>
                </a:lnTo>
                <a:lnTo>
                  <a:pt x="1838569" y="47244"/>
                </a:lnTo>
                <a:close/>
              </a:path>
              <a:path w="1857375" h="111125">
                <a:moveTo>
                  <a:pt x="1828800" y="50120"/>
                </a:moveTo>
                <a:lnTo>
                  <a:pt x="1819678" y="55416"/>
                </a:lnTo>
                <a:lnTo>
                  <a:pt x="1828800" y="60737"/>
                </a:lnTo>
                <a:lnTo>
                  <a:pt x="1828800" y="50120"/>
                </a:lnTo>
                <a:close/>
              </a:path>
              <a:path w="1857375" h="111125">
                <a:moveTo>
                  <a:pt x="1828800" y="45847"/>
                </a:moveTo>
                <a:lnTo>
                  <a:pt x="1809750" y="45847"/>
                </a:lnTo>
                <a:lnTo>
                  <a:pt x="1809750" y="49625"/>
                </a:lnTo>
                <a:lnTo>
                  <a:pt x="1819678" y="55416"/>
                </a:lnTo>
                <a:lnTo>
                  <a:pt x="1828800" y="50120"/>
                </a:lnTo>
                <a:lnTo>
                  <a:pt x="1828800" y="45847"/>
                </a:lnTo>
                <a:close/>
              </a:path>
              <a:path w="1857375" h="111125">
                <a:moveTo>
                  <a:pt x="1838578" y="45847"/>
                </a:moveTo>
                <a:lnTo>
                  <a:pt x="1828800" y="45847"/>
                </a:lnTo>
                <a:lnTo>
                  <a:pt x="1828800" y="50120"/>
                </a:lnTo>
                <a:lnTo>
                  <a:pt x="1833752" y="47244"/>
                </a:lnTo>
                <a:lnTo>
                  <a:pt x="1838569" y="47244"/>
                </a:lnTo>
                <a:lnTo>
                  <a:pt x="1838578" y="45847"/>
                </a:lnTo>
                <a:close/>
              </a:path>
              <a:path w="1857375" h="111125">
                <a:moveTo>
                  <a:pt x="1762632" y="0"/>
                </a:moveTo>
                <a:lnTo>
                  <a:pt x="1756791" y="1524"/>
                </a:lnTo>
                <a:lnTo>
                  <a:pt x="1751456" y="10668"/>
                </a:lnTo>
                <a:lnTo>
                  <a:pt x="1752980" y="16510"/>
                </a:lnTo>
                <a:lnTo>
                  <a:pt x="1809750" y="49625"/>
                </a:lnTo>
                <a:lnTo>
                  <a:pt x="1809750" y="45847"/>
                </a:lnTo>
                <a:lnTo>
                  <a:pt x="1841079" y="45847"/>
                </a:lnTo>
                <a:lnTo>
                  <a:pt x="1762632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500878" y="3214877"/>
            <a:ext cx="1430020" cy="143510"/>
          </a:xfrm>
          <a:custGeom>
            <a:avLst/>
            <a:gdLst/>
            <a:ahLst/>
            <a:cxnLst/>
            <a:rect l="l" t="t" r="r" b="b"/>
            <a:pathLst>
              <a:path w="1430020" h="143510">
                <a:moveTo>
                  <a:pt x="0" y="35813"/>
                </a:moveTo>
                <a:lnTo>
                  <a:pt x="1357883" y="35813"/>
                </a:lnTo>
                <a:lnTo>
                  <a:pt x="1357883" y="0"/>
                </a:lnTo>
                <a:lnTo>
                  <a:pt x="1429512" y="71627"/>
                </a:lnTo>
                <a:lnTo>
                  <a:pt x="1357883" y="143256"/>
                </a:lnTo>
                <a:lnTo>
                  <a:pt x="1357883" y="107442"/>
                </a:lnTo>
                <a:lnTo>
                  <a:pt x="0" y="107442"/>
                </a:lnTo>
                <a:lnTo>
                  <a:pt x="0" y="35813"/>
                </a:lnTo>
                <a:close/>
              </a:path>
            </a:pathLst>
          </a:custGeom>
          <a:ln w="19050">
            <a:solidFill>
              <a:srgbClr val="0099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121107"/>
            <a:ext cx="33407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최단경로의</a:t>
            </a:r>
            <a:r>
              <a:rPr dirty="0" sz="3600" spc="-34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출력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05" y="736396"/>
            <a:ext cx="109626" cy="11094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612394"/>
            <a:ext cx="4135754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17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7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E3D00"/>
                </a:solidFill>
                <a:latin typeface="Malgun Gothic"/>
                <a:cs typeface="Malgun Gothic"/>
              </a:rPr>
              <a:t>최단경로</a:t>
            </a:r>
            <a:r>
              <a:rPr dirty="0" sz="17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3E3D00"/>
                </a:solidFill>
                <a:latin typeface="Malgun Gothic"/>
                <a:cs typeface="Malgun Gothic"/>
              </a:rPr>
              <a:t>상에</a:t>
            </a:r>
            <a:r>
              <a:rPr dirty="0" sz="17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3E3D00"/>
                </a:solidFill>
                <a:latin typeface="Malgun Gothic"/>
                <a:cs typeface="Malgun Gothic"/>
              </a:rPr>
              <a:t>놓여</a:t>
            </a:r>
            <a:r>
              <a:rPr dirty="0" sz="17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7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7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7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700" spc="-25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17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29511" y="928116"/>
            <a:ext cx="4357370" cy="193865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079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8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path(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q,r)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(P[q][r]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!=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0)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190"/>
              </a:spcBef>
            </a:pP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path(q,P[q][r]);</a:t>
            </a:r>
            <a:endParaRPr sz="16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cout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&lt;&lt;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“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v”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&lt;&lt;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P[q][r];</a:t>
            </a:r>
            <a:endParaRPr sz="16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path(P[q][r],r);</a:t>
            </a:r>
            <a:endParaRPr sz="1600">
              <a:latin typeface="Courier New"/>
              <a:cs typeface="Courier New"/>
            </a:endParaRPr>
          </a:p>
          <a:p>
            <a:pPr marL="1249045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3014" y="2914014"/>
            <a:ext cx="5331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8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P를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가지고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path(5,3)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구해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보시오.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4840" y="5569407"/>
            <a:ext cx="72136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23060" algn="l"/>
              </a:tabLst>
            </a:pPr>
            <a:r>
              <a:rPr dirty="0" u="sng" sz="2000" spc="7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결과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v1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5">
                <a:solidFill>
                  <a:srgbClr val="3E3D00"/>
                </a:solidFill>
                <a:latin typeface="Times New Roman"/>
                <a:cs typeface="Times New Roman"/>
              </a:rPr>
              <a:t>v4</a:t>
            </a:r>
            <a:r>
              <a:rPr dirty="0" sz="2000" spc="55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 spc="110">
                <a:solidFill>
                  <a:srgbClr val="3E3D00"/>
                </a:solidFill>
                <a:latin typeface="Malgun Gothic"/>
                <a:cs typeface="Malgun Gothic"/>
              </a:rPr>
              <a:t>즉,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48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이다.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4755" y="3429000"/>
            <a:ext cx="7071359" cy="194500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3970" rIns="0" bIns="0" rtlCol="0" vert="horz">
            <a:spAutoFit/>
          </a:bodyPr>
          <a:lstStyle/>
          <a:p>
            <a:pPr marL="94615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path(5,3)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path(5,4)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2164080" marR="3307079" indent="2540">
              <a:lnSpc>
                <a:spcPct val="110000"/>
              </a:lnSpc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path(5,1)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0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v1</a:t>
            </a:r>
            <a:endParaRPr sz="1600">
              <a:latin typeface="Courier New"/>
              <a:cs typeface="Courier New"/>
            </a:endParaRPr>
          </a:p>
          <a:p>
            <a:pPr marL="216408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path(1,4)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  <a:spcBef>
                <a:spcPts val="195"/>
              </a:spcBef>
            </a:pP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v4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path(4,3)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784596" y="1429511"/>
            <a:ext cx="2359660" cy="347980"/>
          </a:xfrm>
          <a:custGeom>
            <a:avLst/>
            <a:gdLst/>
            <a:ahLst/>
            <a:cxnLst/>
            <a:rect l="l" t="t" r="r" b="b"/>
            <a:pathLst>
              <a:path w="2359659" h="347980">
                <a:moveTo>
                  <a:pt x="2359659" y="289560"/>
                </a:moveTo>
                <a:lnTo>
                  <a:pt x="858520" y="289560"/>
                </a:lnTo>
                <a:lnTo>
                  <a:pt x="863068" y="312110"/>
                </a:lnTo>
                <a:lnTo>
                  <a:pt x="875474" y="330517"/>
                </a:lnTo>
                <a:lnTo>
                  <a:pt x="893881" y="342923"/>
                </a:lnTo>
                <a:lnTo>
                  <a:pt x="916431" y="347472"/>
                </a:lnTo>
                <a:lnTo>
                  <a:pt x="2301748" y="347472"/>
                </a:lnTo>
                <a:lnTo>
                  <a:pt x="2324298" y="342923"/>
                </a:lnTo>
                <a:lnTo>
                  <a:pt x="2342705" y="330517"/>
                </a:lnTo>
                <a:lnTo>
                  <a:pt x="2355111" y="312110"/>
                </a:lnTo>
                <a:lnTo>
                  <a:pt x="2359659" y="289560"/>
                </a:lnTo>
                <a:close/>
              </a:path>
              <a:path w="2359659" h="347980">
                <a:moveTo>
                  <a:pt x="2301748" y="0"/>
                </a:moveTo>
                <a:lnTo>
                  <a:pt x="916431" y="0"/>
                </a:lnTo>
                <a:lnTo>
                  <a:pt x="893881" y="4548"/>
                </a:lnTo>
                <a:lnTo>
                  <a:pt x="875474" y="16954"/>
                </a:lnTo>
                <a:lnTo>
                  <a:pt x="863068" y="35361"/>
                </a:lnTo>
                <a:lnTo>
                  <a:pt x="858520" y="57912"/>
                </a:lnTo>
                <a:lnTo>
                  <a:pt x="858520" y="202691"/>
                </a:lnTo>
                <a:lnTo>
                  <a:pt x="0" y="337185"/>
                </a:lnTo>
                <a:lnTo>
                  <a:pt x="858520" y="289560"/>
                </a:lnTo>
                <a:lnTo>
                  <a:pt x="2359659" y="289560"/>
                </a:lnTo>
                <a:lnTo>
                  <a:pt x="2359659" y="57912"/>
                </a:lnTo>
                <a:lnTo>
                  <a:pt x="2355111" y="35361"/>
                </a:lnTo>
                <a:lnTo>
                  <a:pt x="2342705" y="16954"/>
                </a:lnTo>
                <a:lnTo>
                  <a:pt x="2324298" y="4548"/>
                </a:lnTo>
                <a:lnTo>
                  <a:pt x="2301748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841617" y="1451610"/>
            <a:ext cx="1105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W(</a:t>
            </a: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600" spc="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∈Θ(</a:t>
            </a:r>
            <a:r>
              <a:rPr dirty="0" sz="16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0859" y="2016251"/>
            <a:ext cx="1685544" cy="1213103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776" y="578865"/>
            <a:ext cx="5855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동적계획법에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의한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설계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절차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60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0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단계</a:t>
            </a:r>
            <a:r>
              <a:rPr dirty="0" spc="-220"/>
              <a:t> </a:t>
            </a:r>
            <a:r>
              <a:rPr dirty="0">
                <a:latin typeface="Times New Roman"/>
                <a:cs typeface="Times New Roman"/>
              </a:rPr>
              <a:t>1)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/>
              <a:t>문제의</a:t>
            </a:r>
            <a:r>
              <a:rPr dirty="0" spc="-204"/>
              <a:t> </a:t>
            </a:r>
            <a:r>
              <a:rPr dirty="0"/>
              <a:t>입력에</a:t>
            </a:r>
            <a:r>
              <a:rPr dirty="0" spc="-200"/>
              <a:t> </a:t>
            </a:r>
            <a:r>
              <a:rPr dirty="0"/>
              <a:t>대해서</a:t>
            </a:r>
            <a:r>
              <a:rPr dirty="0" spc="-215"/>
              <a:t> </a:t>
            </a:r>
            <a:r>
              <a:rPr dirty="0" spc="-10"/>
              <a:t>최적</a:t>
            </a:r>
            <a:r>
              <a:rPr dirty="0" spc="-10">
                <a:latin typeface="Times New Roman"/>
                <a:cs typeface="Times New Roman"/>
              </a:rPr>
              <a:t>(optimal)</a:t>
            </a:r>
            <a:r>
              <a:rPr dirty="0" spc="-10"/>
              <a:t>의</a:t>
            </a:r>
            <a:r>
              <a:rPr dirty="0" spc="-235"/>
              <a:t> </a:t>
            </a:r>
            <a:r>
              <a:rPr dirty="0"/>
              <a:t>해답을</a:t>
            </a:r>
            <a:r>
              <a:rPr dirty="0" spc="-215"/>
              <a:t> </a:t>
            </a:r>
            <a:r>
              <a:rPr dirty="0"/>
              <a:t>주는</a:t>
            </a:r>
            <a:r>
              <a:rPr dirty="0" spc="-204"/>
              <a:t> </a:t>
            </a:r>
            <a:r>
              <a:rPr dirty="0"/>
              <a:t>재귀</a:t>
            </a:r>
            <a:r>
              <a:rPr dirty="0" spc="-200"/>
              <a:t> </a:t>
            </a:r>
            <a:r>
              <a:rPr dirty="0" spc="-25"/>
              <a:t>관계식</a:t>
            </a:r>
          </a:p>
          <a:p>
            <a:pPr marL="323215">
              <a:lnSpc>
                <a:spcPct val="100000"/>
              </a:lnSpc>
              <a:spcBef>
                <a:spcPts val="1200"/>
              </a:spcBef>
            </a:pPr>
            <a:r>
              <a:rPr dirty="0">
                <a:latin typeface="Times New Roman"/>
                <a:cs typeface="Times New Roman"/>
              </a:rPr>
              <a:t>(recursive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property)</a:t>
            </a:r>
            <a:r>
              <a:rPr dirty="0"/>
              <a:t>을</a:t>
            </a:r>
            <a:r>
              <a:rPr dirty="0" spc="-245"/>
              <a:t> </a:t>
            </a:r>
            <a:r>
              <a:rPr dirty="0" spc="-25"/>
              <a:t>설정</a:t>
            </a:r>
          </a:p>
          <a:p>
            <a:pPr>
              <a:lnSpc>
                <a:spcPct val="100000"/>
              </a:lnSpc>
              <a:spcBef>
                <a:spcPts val="1680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단계</a:t>
            </a:r>
            <a:r>
              <a:rPr dirty="0" spc="-225"/>
              <a:t> </a:t>
            </a:r>
            <a:r>
              <a:rPr dirty="0">
                <a:latin typeface="Times New Roman"/>
                <a:cs typeface="Times New Roman"/>
              </a:rPr>
              <a:t>2)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상향적으로</a:t>
            </a:r>
            <a:r>
              <a:rPr dirty="0" spc="-225"/>
              <a:t> </a:t>
            </a:r>
            <a:r>
              <a:rPr dirty="0"/>
              <a:t>최적의</a:t>
            </a:r>
            <a:r>
              <a:rPr dirty="0" spc="-215"/>
              <a:t> </a:t>
            </a:r>
            <a:r>
              <a:rPr dirty="0"/>
              <a:t>해답을</a:t>
            </a:r>
            <a:r>
              <a:rPr dirty="0" spc="-210"/>
              <a:t> </a:t>
            </a:r>
            <a:r>
              <a:rPr dirty="0" spc="-25"/>
              <a:t>계산</a:t>
            </a:r>
          </a:p>
          <a:p>
            <a:pPr>
              <a:lnSpc>
                <a:spcPct val="100000"/>
              </a:lnSpc>
              <a:spcBef>
                <a:spcPts val="1680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dirty="0"/>
              <a:t>단계</a:t>
            </a:r>
            <a:r>
              <a:rPr dirty="0" spc="-225"/>
              <a:t> </a:t>
            </a:r>
            <a:r>
              <a:rPr dirty="0">
                <a:latin typeface="Times New Roman"/>
                <a:cs typeface="Times New Roman"/>
              </a:rPr>
              <a:t>3)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상향적으로</a:t>
            </a:r>
            <a:r>
              <a:rPr dirty="0" spc="-225"/>
              <a:t> </a:t>
            </a:r>
            <a:r>
              <a:rPr dirty="0"/>
              <a:t>최적의</a:t>
            </a:r>
            <a:r>
              <a:rPr dirty="0" spc="-215"/>
              <a:t> </a:t>
            </a:r>
            <a:r>
              <a:rPr dirty="0"/>
              <a:t>해답을</a:t>
            </a:r>
            <a:r>
              <a:rPr dirty="0" spc="-210"/>
              <a:t> </a:t>
            </a:r>
            <a:r>
              <a:rPr dirty="0" spc="-25"/>
              <a:t>구축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33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34" y="127513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1081887"/>
            <a:ext cx="8145780" cy="3825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20955">
              <a:lnSpc>
                <a:spcPct val="116700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사례에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사례를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분할한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부분사례에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최적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포함하고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 spc="-30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최적의</a:t>
            </a:r>
            <a:r>
              <a:rPr dirty="0" u="sng" sz="2000" spc="-275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원칙</a:t>
            </a:r>
            <a:r>
              <a:rPr dirty="0" u="sng" sz="2000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(the</a:t>
            </a:r>
            <a:r>
              <a:rPr dirty="0" u="sng" sz="2000" spc="-40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principle</a:t>
            </a:r>
            <a:r>
              <a:rPr dirty="0" u="sng" sz="2000" spc="-35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5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sz="2000" spc="-25" b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10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Times New Roman"/>
                <a:cs typeface="Times New Roman"/>
              </a:rPr>
              <a:t>optimality)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이</a:t>
            </a:r>
            <a:r>
              <a:rPr dirty="0" u="sng" sz="2000" spc="-210">
                <a:solidFill>
                  <a:srgbClr val="3E3D00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적용된다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30">
                <a:solidFill>
                  <a:srgbClr val="3E3D00"/>
                </a:solidFill>
                <a:latin typeface="Malgun Gothic"/>
                <a:cs typeface="Malgun Gothic"/>
              </a:rPr>
              <a:t>적용되어🅓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동적계획법을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50800" marR="43180">
              <a:lnSpc>
                <a:spcPct val="11670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문제에서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 점이라고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254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부분경로와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부분경로도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30">
                <a:solidFill>
                  <a:srgbClr val="3E3D00"/>
                </a:solidFill>
                <a:latin typeface="Malgun Gothic"/>
                <a:cs typeface="Malgun Gothic"/>
              </a:rPr>
              <a:t>최적이어🅓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이렇게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준수하게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되므로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 적계획법을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사용하여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34" y="2818942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34" y="3652570"/>
            <a:ext cx="121513" cy="1307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634" y="6385102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12140" y="6242405"/>
            <a:ext cx="5552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적용되는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아니다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59658" y="389890"/>
            <a:ext cx="2426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최적의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35">
                <a:solidFill>
                  <a:srgbClr val="2A54AA"/>
                </a:solidFill>
              </a:rPr>
              <a:t>원칙</a:t>
            </a:r>
            <a:endParaRPr sz="3600"/>
          </a:p>
        </p:txBody>
      </p:sp>
      <p:sp>
        <p:nvSpPr>
          <p:cNvPr id="10" name="object 10" descr=""/>
          <p:cNvSpPr/>
          <p:nvPr/>
        </p:nvSpPr>
        <p:spPr>
          <a:xfrm>
            <a:off x="1054608" y="5119115"/>
            <a:ext cx="2644140" cy="440690"/>
          </a:xfrm>
          <a:custGeom>
            <a:avLst/>
            <a:gdLst/>
            <a:ahLst/>
            <a:cxnLst/>
            <a:rect l="l" t="t" r="r" b="b"/>
            <a:pathLst>
              <a:path w="2644140" h="440689">
                <a:moveTo>
                  <a:pt x="0" y="216407"/>
                </a:moveTo>
                <a:lnTo>
                  <a:pt x="5574" y="166791"/>
                </a:lnTo>
                <a:lnTo>
                  <a:pt x="21453" y="121242"/>
                </a:lnTo>
                <a:lnTo>
                  <a:pt x="46370" y="81060"/>
                </a:lnTo>
                <a:lnTo>
                  <a:pt x="79057" y="47546"/>
                </a:lnTo>
                <a:lnTo>
                  <a:pt x="118248" y="21998"/>
                </a:lnTo>
                <a:lnTo>
                  <a:pt x="162676" y="5716"/>
                </a:lnTo>
                <a:lnTo>
                  <a:pt x="211073" y="0"/>
                </a:lnTo>
                <a:lnTo>
                  <a:pt x="259475" y="5716"/>
                </a:lnTo>
                <a:lnTo>
                  <a:pt x="303904" y="21998"/>
                </a:lnTo>
                <a:lnTo>
                  <a:pt x="343095" y="47546"/>
                </a:lnTo>
                <a:lnTo>
                  <a:pt x="375781" y="81060"/>
                </a:lnTo>
                <a:lnTo>
                  <a:pt x="400696" y="121242"/>
                </a:lnTo>
                <a:lnTo>
                  <a:pt x="416574" y="166791"/>
                </a:lnTo>
                <a:lnTo>
                  <a:pt x="422147" y="216407"/>
                </a:lnTo>
                <a:lnTo>
                  <a:pt x="416574" y="266024"/>
                </a:lnTo>
                <a:lnTo>
                  <a:pt x="400696" y="311573"/>
                </a:lnTo>
                <a:lnTo>
                  <a:pt x="375781" y="351755"/>
                </a:lnTo>
                <a:lnTo>
                  <a:pt x="343095" y="385269"/>
                </a:lnTo>
                <a:lnTo>
                  <a:pt x="303904" y="410817"/>
                </a:lnTo>
                <a:lnTo>
                  <a:pt x="259475" y="427099"/>
                </a:lnTo>
                <a:lnTo>
                  <a:pt x="211073" y="432815"/>
                </a:lnTo>
                <a:lnTo>
                  <a:pt x="162676" y="427099"/>
                </a:lnTo>
                <a:lnTo>
                  <a:pt x="118248" y="410817"/>
                </a:lnTo>
                <a:lnTo>
                  <a:pt x="79057" y="385269"/>
                </a:lnTo>
                <a:lnTo>
                  <a:pt x="46370" y="351755"/>
                </a:lnTo>
                <a:lnTo>
                  <a:pt x="21453" y="311573"/>
                </a:lnTo>
                <a:lnTo>
                  <a:pt x="5574" y="266024"/>
                </a:lnTo>
                <a:lnTo>
                  <a:pt x="0" y="216407"/>
                </a:lnTo>
                <a:close/>
              </a:path>
              <a:path w="2644140" h="440689">
                <a:moveTo>
                  <a:pt x="1069848" y="224789"/>
                </a:moveTo>
                <a:lnTo>
                  <a:pt x="1075421" y="175335"/>
                </a:lnTo>
                <a:lnTo>
                  <a:pt x="1091299" y="129942"/>
                </a:lnTo>
                <a:lnTo>
                  <a:pt x="1116214" y="89902"/>
                </a:lnTo>
                <a:lnTo>
                  <a:pt x="1148900" y="56510"/>
                </a:lnTo>
                <a:lnTo>
                  <a:pt x="1188091" y="31057"/>
                </a:lnTo>
                <a:lnTo>
                  <a:pt x="1232520" y="14837"/>
                </a:lnTo>
                <a:lnTo>
                  <a:pt x="1280922" y="9143"/>
                </a:lnTo>
                <a:lnTo>
                  <a:pt x="1329323" y="14837"/>
                </a:lnTo>
                <a:lnTo>
                  <a:pt x="1373752" y="31057"/>
                </a:lnTo>
                <a:lnTo>
                  <a:pt x="1412943" y="56510"/>
                </a:lnTo>
                <a:lnTo>
                  <a:pt x="1445629" y="89902"/>
                </a:lnTo>
                <a:lnTo>
                  <a:pt x="1470544" y="129942"/>
                </a:lnTo>
                <a:lnTo>
                  <a:pt x="1486422" y="175335"/>
                </a:lnTo>
                <a:lnTo>
                  <a:pt x="1491996" y="224789"/>
                </a:lnTo>
                <a:lnTo>
                  <a:pt x="1486422" y="274244"/>
                </a:lnTo>
                <a:lnTo>
                  <a:pt x="1470544" y="319637"/>
                </a:lnTo>
                <a:lnTo>
                  <a:pt x="1445629" y="359677"/>
                </a:lnTo>
                <a:lnTo>
                  <a:pt x="1412943" y="393069"/>
                </a:lnTo>
                <a:lnTo>
                  <a:pt x="1373752" y="418522"/>
                </a:lnTo>
                <a:lnTo>
                  <a:pt x="1329323" y="434742"/>
                </a:lnTo>
                <a:lnTo>
                  <a:pt x="1280922" y="440435"/>
                </a:lnTo>
                <a:lnTo>
                  <a:pt x="1232520" y="434742"/>
                </a:lnTo>
                <a:lnTo>
                  <a:pt x="1188091" y="418522"/>
                </a:lnTo>
                <a:lnTo>
                  <a:pt x="1148900" y="393069"/>
                </a:lnTo>
                <a:lnTo>
                  <a:pt x="1116214" y="359677"/>
                </a:lnTo>
                <a:lnTo>
                  <a:pt x="1091299" y="319637"/>
                </a:lnTo>
                <a:lnTo>
                  <a:pt x="1075421" y="274244"/>
                </a:lnTo>
                <a:lnTo>
                  <a:pt x="1069848" y="224789"/>
                </a:lnTo>
                <a:close/>
              </a:path>
              <a:path w="2644140" h="440689">
                <a:moveTo>
                  <a:pt x="2221991" y="224789"/>
                </a:moveTo>
                <a:lnTo>
                  <a:pt x="2227565" y="175335"/>
                </a:lnTo>
                <a:lnTo>
                  <a:pt x="2243443" y="129942"/>
                </a:lnTo>
                <a:lnTo>
                  <a:pt x="2268358" y="89902"/>
                </a:lnTo>
                <a:lnTo>
                  <a:pt x="2301044" y="56510"/>
                </a:lnTo>
                <a:lnTo>
                  <a:pt x="2340235" y="31057"/>
                </a:lnTo>
                <a:lnTo>
                  <a:pt x="2384664" y="14837"/>
                </a:lnTo>
                <a:lnTo>
                  <a:pt x="2433066" y="9143"/>
                </a:lnTo>
                <a:lnTo>
                  <a:pt x="2481467" y="14837"/>
                </a:lnTo>
                <a:lnTo>
                  <a:pt x="2525896" y="31057"/>
                </a:lnTo>
                <a:lnTo>
                  <a:pt x="2565087" y="56510"/>
                </a:lnTo>
                <a:lnTo>
                  <a:pt x="2597773" y="89902"/>
                </a:lnTo>
                <a:lnTo>
                  <a:pt x="2622688" y="129942"/>
                </a:lnTo>
                <a:lnTo>
                  <a:pt x="2638566" y="175335"/>
                </a:lnTo>
                <a:lnTo>
                  <a:pt x="2644140" y="224789"/>
                </a:lnTo>
                <a:lnTo>
                  <a:pt x="2638566" y="274244"/>
                </a:lnTo>
                <a:lnTo>
                  <a:pt x="2622688" y="319637"/>
                </a:lnTo>
                <a:lnTo>
                  <a:pt x="2597773" y="359677"/>
                </a:lnTo>
                <a:lnTo>
                  <a:pt x="2565087" y="393069"/>
                </a:lnTo>
                <a:lnTo>
                  <a:pt x="2525896" y="418522"/>
                </a:lnTo>
                <a:lnTo>
                  <a:pt x="2481467" y="434742"/>
                </a:lnTo>
                <a:lnTo>
                  <a:pt x="2433066" y="440435"/>
                </a:lnTo>
                <a:lnTo>
                  <a:pt x="2384664" y="434742"/>
                </a:lnTo>
                <a:lnTo>
                  <a:pt x="2340235" y="418522"/>
                </a:lnTo>
                <a:lnTo>
                  <a:pt x="2301044" y="393069"/>
                </a:lnTo>
                <a:lnTo>
                  <a:pt x="2268358" y="359677"/>
                </a:lnTo>
                <a:lnTo>
                  <a:pt x="2243443" y="319637"/>
                </a:lnTo>
                <a:lnTo>
                  <a:pt x="2227565" y="274244"/>
                </a:lnTo>
                <a:lnTo>
                  <a:pt x="2221991" y="224789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38631" y="5191759"/>
            <a:ext cx="246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120775" algn="l"/>
                <a:tab pos="2286000" algn="l"/>
              </a:tabLst>
            </a:pPr>
            <a:r>
              <a:rPr dirty="0" baseline="1736" sz="2400" spc="-37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5873" sz="1575" spc="-3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15873" sz="1575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6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164" sz="1575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6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endParaRPr baseline="-21164" sz="1575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467992" y="5253609"/>
            <a:ext cx="1809114" cy="163830"/>
            <a:chOff x="1467992" y="5253609"/>
            <a:chExt cx="1809114" cy="163830"/>
          </a:xfrm>
        </p:grpSpPr>
        <p:sp>
          <p:nvSpPr>
            <p:cNvPr id="13" name="object 13" descr=""/>
            <p:cNvSpPr/>
            <p:nvPr/>
          </p:nvSpPr>
          <p:spPr>
            <a:xfrm>
              <a:off x="1477517" y="5263134"/>
              <a:ext cx="502920" cy="144780"/>
            </a:xfrm>
            <a:custGeom>
              <a:avLst/>
              <a:gdLst/>
              <a:ahLst/>
              <a:cxnLst/>
              <a:rect l="l" t="t" r="r" b="b"/>
              <a:pathLst>
                <a:path w="502919" h="144779">
                  <a:moveTo>
                    <a:pt x="0" y="73024"/>
                  </a:moveTo>
                  <a:lnTo>
                    <a:pt x="142875" y="0"/>
                  </a:lnTo>
                </a:path>
                <a:path w="502919" h="144779">
                  <a:moveTo>
                    <a:pt x="143256" y="0"/>
                  </a:moveTo>
                  <a:lnTo>
                    <a:pt x="287781" y="144398"/>
                  </a:lnTo>
                </a:path>
                <a:path w="502919" h="144779">
                  <a:moveTo>
                    <a:pt x="286512" y="144525"/>
                  </a:moveTo>
                  <a:lnTo>
                    <a:pt x="502412" y="36575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977643" y="5285359"/>
              <a:ext cx="147320" cy="73025"/>
            </a:xfrm>
            <a:custGeom>
              <a:avLst/>
              <a:gdLst/>
              <a:ahLst/>
              <a:cxnLst/>
              <a:rect l="l" t="t" r="r" b="b"/>
              <a:pathLst>
                <a:path w="147319" h="73025">
                  <a:moveTo>
                    <a:pt x="71615" y="45522"/>
                  </a:moveTo>
                  <a:lnTo>
                    <a:pt x="63245" y="72770"/>
                  </a:lnTo>
                  <a:lnTo>
                    <a:pt x="147193" y="58800"/>
                  </a:lnTo>
                  <a:lnTo>
                    <a:pt x="137215" y="49275"/>
                  </a:lnTo>
                  <a:lnTo>
                    <a:pt x="83819" y="49275"/>
                  </a:lnTo>
                  <a:lnTo>
                    <a:pt x="71615" y="45522"/>
                  </a:lnTo>
                  <a:close/>
                </a:path>
                <a:path w="147319" h="73025">
                  <a:moveTo>
                    <a:pt x="77230" y="27242"/>
                  </a:moveTo>
                  <a:lnTo>
                    <a:pt x="71615" y="45522"/>
                  </a:lnTo>
                  <a:lnTo>
                    <a:pt x="83819" y="49275"/>
                  </a:lnTo>
                  <a:lnTo>
                    <a:pt x="89407" y="30987"/>
                  </a:lnTo>
                  <a:lnTo>
                    <a:pt x="77230" y="27242"/>
                  </a:lnTo>
                  <a:close/>
                </a:path>
                <a:path w="147319" h="73025">
                  <a:moveTo>
                    <a:pt x="85598" y="0"/>
                  </a:moveTo>
                  <a:lnTo>
                    <a:pt x="77230" y="27242"/>
                  </a:lnTo>
                  <a:lnTo>
                    <a:pt x="89407" y="30987"/>
                  </a:lnTo>
                  <a:lnTo>
                    <a:pt x="83819" y="49275"/>
                  </a:lnTo>
                  <a:lnTo>
                    <a:pt x="137215" y="49275"/>
                  </a:lnTo>
                  <a:lnTo>
                    <a:pt x="85598" y="0"/>
                  </a:lnTo>
                  <a:close/>
                </a:path>
                <a:path w="147319" h="73025">
                  <a:moveTo>
                    <a:pt x="5587" y="5206"/>
                  </a:moveTo>
                  <a:lnTo>
                    <a:pt x="0" y="23494"/>
                  </a:lnTo>
                  <a:lnTo>
                    <a:pt x="71615" y="45522"/>
                  </a:lnTo>
                  <a:lnTo>
                    <a:pt x="77230" y="27242"/>
                  </a:lnTo>
                  <a:lnTo>
                    <a:pt x="5587" y="5206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47365" y="5263134"/>
              <a:ext cx="513715" cy="90805"/>
            </a:xfrm>
            <a:custGeom>
              <a:avLst/>
              <a:gdLst/>
              <a:ahLst/>
              <a:cxnLst/>
              <a:rect l="l" t="t" r="r" b="b"/>
              <a:pathLst>
                <a:path w="513714" h="90804">
                  <a:moveTo>
                    <a:pt x="0" y="80898"/>
                  </a:moveTo>
                  <a:lnTo>
                    <a:pt x="154050" y="0"/>
                  </a:lnTo>
                </a:path>
                <a:path w="513714" h="90804">
                  <a:moveTo>
                    <a:pt x="153923" y="0"/>
                  </a:moveTo>
                  <a:lnTo>
                    <a:pt x="369823" y="90423"/>
                  </a:lnTo>
                </a:path>
                <a:path w="513714" h="90804">
                  <a:moveTo>
                    <a:pt x="370331" y="90169"/>
                  </a:moveTo>
                  <a:lnTo>
                    <a:pt x="513206" y="4571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57905" y="5294122"/>
              <a:ext cx="219075" cy="75565"/>
            </a:xfrm>
            <a:custGeom>
              <a:avLst/>
              <a:gdLst/>
              <a:ahLst/>
              <a:cxnLst/>
              <a:rect l="l" t="t" r="r" b="b"/>
              <a:pathLst>
                <a:path w="219075" h="75564">
                  <a:moveTo>
                    <a:pt x="149860" y="0"/>
                  </a:moveTo>
                  <a:lnTo>
                    <a:pt x="145332" y="28211"/>
                  </a:lnTo>
                  <a:lnTo>
                    <a:pt x="157861" y="30225"/>
                  </a:lnTo>
                  <a:lnTo>
                    <a:pt x="154812" y="49021"/>
                  </a:lnTo>
                  <a:lnTo>
                    <a:pt x="141993" y="49021"/>
                  </a:lnTo>
                  <a:lnTo>
                    <a:pt x="137794" y="75183"/>
                  </a:lnTo>
                  <a:lnTo>
                    <a:pt x="218947" y="49656"/>
                  </a:lnTo>
                  <a:lnTo>
                    <a:pt x="218064" y="49021"/>
                  </a:lnTo>
                  <a:lnTo>
                    <a:pt x="154812" y="49021"/>
                  </a:lnTo>
                  <a:lnTo>
                    <a:pt x="142315" y="47012"/>
                  </a:lnTo>
                  <a:lnTo>
                    <a:pt x="215268" y="47012"/>
                  </a:lnTo>
                  <a:lnTo>
                    <a:pt x="149860" y="0"/>
                  </a:lnTo>
                  <a:close/>
                </a:path>
                <a:path w="219075" h="75564">
                  <a:moveTo>
                    <a:pt x="145332" y="28211"/>
                  </a:moveTo>
                  <a:lnTo>
                    <a:pt x="142315" y="47012"/>
                  </a:lnTo>
                  <a:lnTo>
                    <a:pt x="154812" y="49021"/>
                  </a:lnTo>
                  <a:lnTo>
                    <a:pt x="157861" y="30225"/>
                  </a:lnTo>
                  <a:lnTo>
                    <a:pt x="145332" y="28211"/>
                  </a:lnTo>
                  <a:close/>
                </a:path>
                <a:path w="219075" h="75564">
                  <a:moveTo>
                    <a:pt x="3048" y="5333"/>
                  </a:moveTo>
                  <a:lnTo>
                    <a:pt x="0" y="24129"/>
                  </a:lnTo>
                  <a:lnTo>
                    <a:pt x="142315" y="47012"/>
                  </a:lnTo>
                  <a:lnTo>
                    <a:pt x="145332" y="28211"/>
                  </a:lnTo>
                  <a:lnTo>
                    <a:pt x="3048" y="533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950847" y="5821171"/>
            <a:ext cx="642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995928" y="5262371"/>
            <a:ext cx="647700" cy="279400"/>
          </a:xfrm>
          <a:custGeom>
            <a:avLst/>
            <a:gdLst/>
            <a:ahLst/>
            <a:cxnLst/>
            <a:rect l="l" t="t" r="r" b="b"/>
            <a:pathLst>
              <a:path w="647700" h="279400">
                <a:moveTo>
                  <a:pt x="508254" y="0"/>
                </a:moveTo>
                <a:lnTo>
                  <a:pt x="508254" y="69722"/>
                </a:lnTo>
                <a:lnTo>
                  <a:pt x="0" y="69722"/>
                </a:lnTo>
                <a:lnTo>
                  <a:pt x="0" y="209168"/>
                </a:lnTo>
                <a:lnTo>
                  <a:pt x="508254" y="209168"/>
                </a:lnTo>
                <a:lnTo>
                  <a:pt x="508254" y="278891"/>
                </a:lnTo>
                <a:lnTo>
                  <a:pt x="647700" y="139445"/>
                </a:lnTo>
                <a:lnTo>
                  <a:pt x="508254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087111" y="5029200"/>
            <a:ext cx="2644140" cy="440690"/>
          </a:xfrm>
          <a:custGeom>
            <a:avLst/>
            <a:gdLst/>
            <a:ahLst/>
            <a:cxnLst/>
            <a:rect l="l" t="t" r="r" b="b"/>
            <a:pathLst>
              <a:path w="2644140" h="440689">
                <a:moveTo>
                  <a:pt x="0" y="215646"/>
                </a:moveTo>
                <a:lnTo>
                  <a:pt x="5573" y="166191"/>
                </a:lnTo>
                <a:lnTo>
                  <a:pt x="21451" y="120798"/>
                </a:lnTo>
                <a:lnTo>
                  <a:pt x="46366" y="80758"/>
                </a:lnTo>
                <a:lnTo>
                  <a:pt x="79052" y="47366"/>
                </a:lnTo>
                <a:lnTo>
                  <a:pt x="118243" y="21913"/>
                </a:lnTo>
                <a:lnTo>
                  <a:pt x="162672" y="5693"/>
                </a:lnTo>
                <a:lnTo>
                  <a:pt x="211074" y="0"/>
                </a:lnTo>
                <a:lnTo>
                  <a:pt x="259475" y="5693"/>
                </a:lnTo>
                <a:lnTo>
                  <a:pt x="303904" y="21913"/>
                </a:lnTo>
                <a:lnTo>
                  <a:pt x="343095" y="47366"/>
                </a:lnTo>
                <a:lnTo>
                  <a:pt x="375781" y="80758"/>
                </a:lnTo>
                <a:lnTo>
                  <a:pt x="400696" y="120798"/>
                </a:lnTo>
                <a:lnTo>
                  <a:pt x="416574" y="166191"/>
                </a:lnTo>
                <a:lnTo>
                  <a:pt x="422148" y="215646"/>
                </a:lnTo>
                <a:lnTo>
                  <a:pt x="416574" y="265100"/>
                </a:lnTo>
                <a:lnTo>
                  <a:pt x="400696" y="310493"/>
                </a:lnTo>
                <a:lnTo>
                  <a:pt x="375781" y="350533"/>
                </a:lnTo>
                <a:lnTo>
                  <a:pt x="343095" y="383925"/>
                </a:lnTo>
                <a:lnTo>
                  <a:pt x="303904" y="409378"/>
                </a:lnTo>
                <a:lnTo>
                  <a:pt x="259475" y="425598"/>
                </a:lnTo>
                <a:lnTo>
                  <a:pt x="211074" y="431291"/>
                </a:lnTo>
                <a:lnTo>
                  <a:pt x="162672" y="425598"/>
                </a:lnTo>
                <a:lnTo>
                  <a:pt x="118243" y="409378"/>
                </a:lnTo>
                <a:lnTo>
                  <a:pt x="79052" y="383925"/>
                </a:lnTo>
                <a:lnTo>
                  <a:pt x="46366" y="350533"/>
                </a:lnTo>
                <a:lnTo>
                  <a:pt x="21451" y="310493"/>
                </a:lnTo>
                <a:lnTo>
                  <a:pt x="5573" y="265100"/>
                </a:lnTo>
                <a:lnTo>
                  <a:pt x="0" y="215646"/>
                </a:lnTo>
                <a:close/>
              </a:path>
              <a:path w="2644140" h="440689">
                <a:moveTo>
                  <a:pt x="1069848" y="224028"/>
                </a:moveTo>
                <a:lnTo>
                  <a:pt x="1075421" y="174411"/>
                </a:lnTo>
                <a:lnTo>
                  <a:pt x="1091299" y="128862"/>
                </a:lnTo>
                <a:lnTo>
                  <a:pt x="1116214" y="88680"/>
                </a:lnTo>
                <a:lnTo>
                  <a:pt x="1148900" y="55166"/>
                </a:lnTo>
                <a:lnTo>
                  <a:pt x="1188091" y="29618"/>
                </a:lnTo>
                <a:lnTo>
                  <a:pt x="1232520" y="13336"/>
                </a:lnTo>
                <a:lnTo>
                  <a:pt x="1280922" y="7619"/>
                </a:lnTo>
                <a:lnTo>
                  <a:pt x="1329323" y="13336"/>
                </a:lnTo>
                <a:lnTo>
                  <a:pt x="1373752" y="29618"/>
                </a:lnTo>
                <a:lnTo>
                  <a:pt x="1412943" y="55166"/>
                </a:lnTo>
                <a:lnTo>
                  <a:pt x="1445629" y="88680"/>
                </a:lnTo>
                <a:lnTo>
                  <a:pt x="1470544" y="128862"/>
                </a:lnTo>
                <a:lnTo>
                  <a:pt x="1486422" y="174411"/>
                </a:lnTo>
                <a:lnTo>
                  <a:pt x="1491995" y="224028"/>
                </a:lnTo>
                <a:lnTo>
                  <a:pt x="1486422" y="273644"/>
                </a:lnTo>
                <a:lnTo>
                  <a:pt x="1470544" y="319193"/>
                </a:lnTo>
                <a:lnTo>
                  <a:pt x="1445629" y="359375"/>
                </a:lnTo>
                <a:lnTo>
                  <a:pt x="1412943" y="392889"/>
                </a:lnTo>
                <a:lnTo>
                  <a:pt x="1373752" y="418437"/>
                </a:lnTo>
                <a:lnTo>
                  <a:pt x="1329323" y="434719"/>
                </a:lnTo>
                <a:lnTo>
                  <a:pt x="1280922" y="440436"/>
                </a:lnTo>
                <a:lnTo>
                  <a:pt x="1232520" y="434719"/>
                </a:lnTo>
                <a:lnTo>
                  <a:pt x="1188091" y="418437"/>
                </a:lnTo>
                <a:lnTo>
                  <a:pt x="1148900" y="392889"/>
                </a:lnTo>
                <a:lnTo>
                  <a:pt x="1116214" y="359375"/>
                </a:lnTo>
                <a:lnTo>
                  <a:pt x="1091299" y="319193"/>
                </a:lnTo>
                <a:lnTo>
                  <a:pt x="1075421" y="273644"/>
                </a:lnTo>
                <a:lnTo>
                  <a:pt x="1069848" y="224028"/>
                </a:lnTo>
                <a:close/>
              </a:path>
              <a:path w="2644140" h="440689">
                <a:moveTo>
                  <a:pt x="2221991" y="224028"/>
                </a:moveTo>
                <a:lnTo>
                  <a:pt x="2227565" y="174411"/>
                </a:lnTo>
                <a:lnTo>
                  <a:pt x="2243443" y="128862"/>
                </a:lnTo>
                <a:lnTo>
                  <a:pt x="2268358" y="88680"/>
                </a:lnTo>
                <a:lnTo>
                  <a:pt x="2301044" y="55166"/>
                </a:lnTo>
                <a:lnTo>
                  <a:pt x="2340235" y="29618"/>
                </a:lnTo>
                <a:lnTo>
                  <a:pt x="2384664" y="13336"/>
                </a:lnTo>
                <a:lnTo>
                  <a:pt x="2433066" y="7619"/>
                </a:lnTo>
                <a:lnTo>
                  <a:pt x="2481467" y="13336"/>
                </a:lnTo>
                <a:lnTo>
                  <a:pt x="2525896" y="29618"/>
                </a:lnTo>
                <a:lnTo>
                  <a:pt x="2565087" y="55166"/>
                </a:lnTo>
                <a:lnTo>
                  <a:pt x="2597773" y="88680"/>
                </a:lnTo>
                <a:lnTo>
                  <a:pt x="2622688" y="128862"/>
                </a:lnTo>
                <a:lnTo>
                  <a:pt x="2638566" y="174411"/>
                </a:lnTo>
                <a:lnTo>
                  <a:pt x="2644140" y="224028"/>
                </a:lnTo>
                <a:lnTo>
                  <a:pt x="2638566" y="273644"/>
                </a:lnTo>
                <a:lnTo>
                  <a:pt x="2622688" y="319193"/>
                </a:lnTo>
                <a:lnTo>
                  <a:pt x="2597773" y="359375"/>
                </a:lnTo>
                <a:lnTo>
                  <a:pt x="2565087" y="392889"/>
                </a:lnTo>
                <a:lnTo>
                  <a:pt x="2525896" y="418437"/>
                </a:lnTo>
                <a:lnTo>
                  <a:pt x="2481467" y="434719"/>
                </a:lnTo>
                <a:lnTo>
                  <a:pt x="2433066" y="440436"/>
                </a:lnTo>
                <a:lnTo>
                  <a:pt x="2384664" y="434719"/>
                </a:lnTo>
                <a:lnTo>
                  <a:pt x="2340235" y="418437"/>
                </a:lnTo>
                <a:lnTo>
                  <a:pt x="2301044" y="392889"/>
                </a:lnTo>
                <a:lnTo>
                  <a:pt x="2268358" y="359375"/>
                </a:lnTo>
                <a:lnTo>
                  <a:pt x="2243443" y="319193"/>
                </a:lnTo>
                <a:lnTo>
                  <a:pt x="2227565" y="273644"/>
                </a:lnTo>
                <a:lnTo>
                  <a:pt x="2221991" y="22402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171694" y="5101208"/>
            <a:ext cx="246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121410" algn="l"/>
                <a:tab pos="2286000" algn="l"/>
              </a:tabLst>
            </a:pPr>
            <a:r>
              <a:rPr dirty="0" baseline="1736" sz="2400" spc="-37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5873" sz="1575" spc="-3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15873" sz="1575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6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164" sz="1575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6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-3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endParaRPr baseline="-21164" sz="1575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500496" y="5165216"/>
            <a:ext cx="1809114" cy="162560"/>
            <a:chOff x="5500496" y="5165216"/>
            <a:chExt cx="1809114" cy="162560"/>
          </a:xfrm>
        </p:grpSpPr>
        <p:sp>
          <p:nvSpPr>
            <p:cNvPr id="22" name="object 22" descr=""/>
            <p:cNvSpPr/>
            <p:nvPr/>
          </p:nvSpPr>
          <p:spPr>
            <a:xfrm>
              <a:off x="5510021" y="5174741"/>
              <a:ext cx="502920" cy="143510"/>
            </a:xfrm>
            <a:custGeom>
              <a:avLst/>
              <a:gdLst/>
              <a:ahLst/>
              <a:cxnLst/>
              <a:rect l="l" t="t" r="r" b="b"/>
              <a:pathLst>
                <a:path w="502920" h="143510">
                  <a:moveTo>
                    <a:pt x="0" y="71373"/>
                  </a:moveTo>
                  <a:lnTo>
                    <a:pt x="142875" y="0"/>
                  </a:lnTo>
                </a:path>
                <a:path w="502920" h="143510">
                  <a:moveTo>
                    <a:pt x="141731" y="0"/>
                  </a:moveTo>
                  <a:lnTo>
                    <a:pt x="286257" y="142874"/>
                  </a:lnTo>
                </a:path>
                <a:path w="502920" h="143510">
                  <a:moveTo>
                    <a:pt x="286512" y="143001"/>
                  </a:moveTo>
                  <a:lnTo>
                    <a:pt x="502412" y="35051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10147" y="5195442"/>
              <a:ext cx="147320" cy="73025"/>
            </a:xfrm>
            <a:custGeom>
              <a:avLst/>
              <a:gdLst/>
              <a:ahLst/>
              <a:cxnLst/>
              <a:rect l="l" t="t" r="r" b="b"/>
              <a:pathLst>
                <a:path w="147320" h="73025">
                  <a:moveTo>
                    <a:pt x="71615" y="45522"/>
                  </a:moveTo>
                  <a:lnTo>
                    <a:pt x="63246" y="72770"/>
                  </a:lnTo>
                  <a:lnTo>
                    <a:pt x="147192" y="58800"/>
                  </a:lnTo>
                  <a:lnTo>
                    <a:pt x="137215" y="49275"/>
                  </a:lnTo>
                  <a:lnTo>
                    <a:pt x="83819" y="49275"/>
                  </a:lnTo>
                  <a:lnTo>
                    <a:pt x="71615" y="45522"/>
                  </a:lnTo>
                  <a:close/>
                </a:path>
                <a:path w="147320" h="73025">
                  <a:moveTo>
                    <a:pt x="77230" y="27242"/>
                  </a:moveTo>
                  <a:lnTo>
                    <a:pt x="71615" y="45522"/>
                  </a:lnTo>
                  <a:lnTo>
                    <a:pt x="83819" y="49275"/>
                  </a:lnTo>
                  <a:lnTo>
                    <a:pt x="89407" y="30987"/>
                  </a:lnTo>
                  <a:lnTo>
                    <a:pt x="77230" y="27242"/>
                  </a:lnTo>
                  <a:close/>
                </a:path>
                <a:path w="147320" h="73025">
                  <a:moveTo>
                    <a:pt x="85598" y="0"/>
                  </a:moveTo>
                  <a:lnTo>
                    <a:pt x="77230" y="27242"/>
                  </a:lnTo>
                  <a:lnTo>
                    <a:pt x="89407" y="30987"/>
                  </a:lnTo>
                  <a:lnTo>
                    <a:pt x="83819" y="49275"/>
                  </a:lnTo>
                  <a:lnTo>
                    <a:pt x="137215" y="49275"/>
                  </a:lnTo>
                  <a:lnTo>
                    <a:pt x="85598" y="0"/>
                  </a:lnTo>
                  <a:close/>
                </a:path>
                <a:path w="147320" h="73025">
                  <a:moveTo>
                    <a:pt x="5587" y="5206"/>
                  </a:moveTo>
                  <a:lnTo>
                    <a:pt x="0" y="23494"/>
                  </a:lnTo>
                  <a:lnTo>
                    <a:pt x="71615" y="45522"/>
                  </a:lnTo>
                  <a:lnTo>
                    <a:pt x="77230" y="27242"/>
                  </a:lnTo>
                  <a:lnTo>
                    <a:pt x="5587" y="5206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79869" y="5174741"/>
              <a:ext cx="513715" cy="88900"/>
            </a:xfrm>
            <a:custGeom>
              <a:avLst/>
              <a:gdLst/>
              <a:ahLst/>
              <a:cxnLst/>
              <a:rect l="l" t="t" r="r" b="b"/>
              <a:pathLst>
                <a:path w="513715" h="88900">
                  <a:moveTo>
                    <a:pt x="0" y="79374"/>
                  </a:moveTo>
                  <a:lnTo>
                    <a:pt x="154050" y="0"/>
                  </a:lnTo>
                </a:path>
                <a:path w="513715" h="88900">
                  <a:moveTo>
                    <a:pt x="153924" y="0"/>
                  </a:moveTo>
                  <a:lnTo>
                    <a:pt x="369824" y="88899"/>
                  </a:lnTo>
                </a:path>
                <a:path w="513715" h="88900">
                  <a:moveTo>
                    <a:pt x="368807" y="88645"/>
                  </a:moveTo>
                  <a:lnTo>
                    <a:pt x="513206" y="44195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091933" y="5204078"/>
              <a:ext cx="217804" cy="75565"/>
            </a:xfrm>
            <a:custGeom>
              <a:avLst/>
              <a:gdLst/>
              <a:ahLst/>
              <a:cxnLst/>
              <a:rect l="l" t="t" r="r" b="b"/>
              <a:pathLst>
                <a:path w="217804" h="75564">
                  <a:moveTo>
                    <a:pt x="148336" y="0"/>
                  </a:moveTo>
                  <a:lnTo>
                    <a:pt x="143760" y="28213"/>
                  </a:lnTo>
                  <a:lnTo>
                    <a:pt x="156210" y="30226"/>
                  </a:lnTo>
                  <a:lnTo>
                    <a:pt x="153162" y="49022"/>
                  </a:lnTo>
                  <a:lnTo>
                    <a:pt x="140386" y="49022"/>
                  </a:lnTo>
                  <a:lnTo>
                    <a:pt x="136144" y="75184"/>
                  </a:lnTo>
                  <a:lnTo>
                    <a:pt x="217424" y="49784"/>
                  </a:lnTo>
                  <a:lnTo>
                    <a:pt x="216366" y="49022"/>
                  </a:lnTo>
                  <a:lnTo>
                    <a:pt x="153162" y="49022"/>
                  </a:lnTo>
                  <a:lnTo>
                    <a:pt x="140712" y="47009"/>
                  </a:lnTo>
                  <a:lnTo>
                    <a:pt x="213573" y="47009"/>
                  </a:lnTo>
                  <a:lnTo>
                    <a:pt x="148336" y="0"/>
                  </a:lnTo>
                  <a:close/>
                </a:path>
                <a:path w="217804" h="75564">
                  <a:moveTo>
                    <a:pt x="143760" y="28213"/>
                  </a:moveTo>
                  <a:lnTo>
                    <a:pt x="140712" y="47009"/>
                  </a:lnTo>
                  <a:lnTo>
                    <a:pt x="153162" y="49022"/>
                  </a:lnTo>
                  <a:lnTo>
                    <a:pt x="156210" y="30226"/>
                  </a:lnTo>
                  <a:lnTo>
                    <a:pt x="143760" y="28213"/>
                  </a:lnTo>
                  <a:close/>
                </a:path>
                <a:path w="217804" h="75564">
                  <a:moveTo>
                    <a:pt x="3048" y="5461"/>
                  </a:moveTo>
                  <a:lnTo>
                    <a:pt x="0" y="24257"/>
                  </a:lnTo>
                  <a:lnTo>
                    <a:pt x="140712" y="47009"/>
                  </a:lnTo>
                  <a:lnTo>
                    <a:pt x="143760" y="28213"/>
                  </a:lnTo>
                  <a:lnTo>
                    <a:pt x="3048" y="5461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469128" y="5773623"/>
            <a:ext cx="643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93585" y="5764174"/>
            <a:ext cx="642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319022" y="5589270"/>
            <a:ext cx="2034539" cy="268605"/>
          </a:xfrm>
          <a:custGeom>
            <a:avLst/>
            <a:gdLst/>
            <a:ahLst/>
            <a:cxnLst/>
            <a:rect l="l" t="t" r="r" b="b"/>
            <a:pathLst>
              <a:path w="2034539" h="268604">
                <a:moveTo>
                  <a:pt x="2034539" y="0"/>
                </a:moveTo>
                <a:lnTo>
                  <a:pt x="2032779" y="52201"/>
                </a:lnTo>
                <a:lnTo>
                  <a:pt x="2027983" y="94830"/>
                </a:lnTo>
                <a:lnTo>
                  <a:pt x="2020877" y="123572"/>
                </a:lnTo>
                <a:lnTo>
                  <a:pt x="2012188" y="134111"/>
                </a:lnTo>
                <a:lnTo>
                  <a:pt x="1039622" y="134111"/>
                </a:lnTo>
                <a:lnTo>
                  <a:pt x="1030932" y="144651"/>
                </a:lnTo>
                <a:lnTo>
                  <a:pt x="1023826" y="173393"/>
                </a:lnTo>
                <a:lnTo>
                  <a:pt x="1019030" y="216022"/>
                </a:lnTo>
                <a:lnTo>
                  <a:pt x="1017270" y="268223"/>
                </a:lnTo>
                <a:lnTo>
                  <a:pt x="1015509" y="216022"/>
                </a:lnTo>
                <a:lnTo>
                  <a:pt x="1010713" y="173393"/>
                </a:lnTo>
                <a:lnTo>
                  <a:pt x="1003607" y="144651"/>
                </a:lnTo>
                <a:lnTo>
                  <a:pt x="994917" y="134111"/>
                </a:lnTo>
                <a:lnTo>
                  <a:pt x="22352" y="134111"/>
                </a:lnTo>
                <a:lnTo>
                  <a:pt x="13662" y="123572"/>
                </a:lnTo>
                <a:lnTo>
                  <a:pt x="6556" y="94830"/>
                </a:lnTo>
                <a:lnTo>
                  <a:pt x="1760" y="52201"/>
                </a:lnTo>
                <a:lnTo>
                  <a:pt x="0" y="0"/>
                </a:lnTo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406390" y="5542026"/>
            <a:ext cx="826135" cy="269875"/>
          </a:xfrm>
          <a:custGeom>
            <a:avLst/>
            <a:gdLst/>
            <a:ahLst/>
            <a:cxnLst/>
            <a:rect l="l" t="t" r="r" b="b"/>
            <a:pathLst>
              <a:path w="826135" h="269875">
                <a:moveTo>
                  <a:pt x="826008" y="0"/>
                </a:moveTo>
                <a:lnTo>
                  <a:pt x="824245" y="52497"/>
                </a:lnTo>
                <a:lnTo>
                  <a:pt x="819435" y="95369"/>
                </a:lnTo>
                <a:lnTo>
                  <a:pt x="812291" y="124274"/>
                </a:lnTo>
                <a:lnTo>
                  <a:pt x="803529" y="134874"/>
                </a:lnTo>
                <a:lnTo>
                  <a:pt x="435483" y="134874"/>
                </a:lnTo>
                <a:lnTo>
                  <a:pt x="426720" y="145473"/>
                </a:lnTo>
                <a:lnTo>
                  <a:pt x="419576" y="174378"/>
                </a:lnTo>
                <a:lnTo>
                  <a:pt x="414766" y="217250"/>
                </a:lnTo>
                <a:lnTo>
                  <a:pt x="413004" y="269748"/>
                </a:lnTo>
                <a:lnTo>
                  <a:pt x="411241" y="217250"/>
                </a:lnTo>
                <a:lnTo>
                  <a:pt x="406431" y="174378"/>
                </a:lnTo>
                <a:lnTo>
                  <a:pt x="399288" y="145473"/>
                </a:lnTo>
                <a:lnTo>
                  <a:pt x="390525" y="134874"/>
                </a:lnTo>
                <a:lnTo>
                  <a:pt x="22479" y="134874"/>
                </a:lnTo>
                <a:lnTo>
                  <a:pt x="13716" y="124274"/>
                </a:lnTo>
                <a:lnTo>
                  <a:pt x="6572" y="95369"/>
                </a:lnTo>
                <a:lnTo>
                  <a:pt x="1762" y="52497"/>
                </a:lnTo>
                <a:lnTo>
                  <a:pt x="0" y="0"/>
                </a:lnTo>
              </a:path>
            </a:pathLst>
          </a:custGeom>
          <a:ln w="19050">
            <a:solidFill>
              <a:srgbClr val="1F40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569202" y="5532882"/>
            <a:ext cx="824865" cy="268605"/>
          </a:xfrm>
          <a:custGeom>
            <a:avLst/>
            <a:gdLst/>
            <a:ahLst/>
            <a:cxnLst/>
            <a:rect l="l" t="t" r="r" b="b"/>
            <a:pathLst>
              <a:path w="824865" h="268604">
                <a:moveTo>
                  <a:pt x="824483" y="0"/>
                </a:moveTo>
                <a:lnTo>
                  <a:pt x="822723" y="52201"/>
                </a:lnTo>
                <a:lnTo>
                  <a:pt x="817927" y="94830"/>
                </a:lnTo>
                <a:lnTo>
                  <a:pt x="810821" y="123572"/>
                </a:lnTo>
                <a:lnTo>
                  <a:pt x="802131" y="134112"/>
                </a:lnTo>
                <a:lnTo>
                  <a:pt x="434594" y="134112"/>
                </a:lnTo>
                <a:lnTo>
                  <a:pt x="425904" y="144651"/>
                </a:lnTo>
                <a:lnTo>
                  <a:pt x="418798" y="173393"/>
                </a:lnTo>
                <a:lnTo>
                  <a:pt x="414002" y="216022"/>
                </a:lnTo>
                <a:lnTo>
                  <a:pt x="412242" y="268224"/>
                </a:lnTo>
                <a:lnTo>
                  <a:pt x="410481" y="216022"/>
                </a:lnTo>
                <a:lnTo>
                  <a:pt x="405685" y="173393"/>
                </a:lnTo>
                <a:lnTo>
                  <a:pt x="398579" y="144651"/>
                </a:lnTo>
                <a:lnTo>
                  <a:pt x="389890" y="134112"/>
                </a:lnTo>
                <a:lnTo>
                  <a:pt x="22351" y="134112"/>
                </a:lnTo>
                <a:lnTo>
                  <a:pt x="13662" y="123572"/>
                </a:lnTo>
                <a:lnTo>
                  <a:pt x="6556" y="94830"/>
                </a:lnTo>
                <a:lnTo>
                  <a:pt x="1760" y="52201"/>
                </a:lnTo>
                <a:lnTo>
                  <a:pt x="0" y="0"/>
                </a:lnTo>
              </a:path>
            </a:pathLst>
          </a:custGeom>
          <a:ln w="19050">
            <a:solidFill>
              <a:srgbClr val="1F407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609346"/>
            <a:ext cx="65551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최적의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원칙이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적용되지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u="sng" sz="3600">
                <a:solidFill>
                  <a:srgbClr val="2A54AA"/>
                </a:solidFill>
                <a:uFill>
                  <a:solidFill>
                    <a:srgbClr val="2A54AA"/>
                  </a:solidFill>
                </a:uFill>
              </a:rPr>
              <a:t>않는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예</a:t>
            </a:r>
            <a:r>
              <a:rPr dirty="0" sz="3600" spc="-25">
                <a:solidFill>
                  <a:srgbClr val="2A54AA"/>
                </a:solidFill>
                <a:latin typeface="Times New Roman"/>
                <a:cs typeface="Times New Roman"/>
              </a:rPr>
              <a:t>: </a:t>
            </a:r>
            <a:r>
              <a:rPr dirty="0" sz="3600">
                <a:solidFill>
                  <a:srgbClr val="2A54AA"/>
                </a:solidFill>
              </a:rPr>
              <a:t>최장경로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(longest</a:t>
            </a:r>
            <a:r>
              <a:rPr dirty="0" sz="3600" spc="-9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path)</a:t>
            </a:r>
            <a:r>
              <a:rPr dirty="0" sz="3600" spc="-9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문제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885" y="218953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98926" y="1935764"/>
            <a:ext cx="5261610" cy="28194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50800" marR="43180">
              <a:lnSpc>
                <a:spcPct val="126800"/>
              </a:lnSpc>
              <a:spcBef>
                <a:spcPts val="32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최장경로는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으로의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최장경로는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아니고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508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적용되지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않는다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508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단순경로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(simple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path),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순환</a:t>
            </a:r>
            <a:endParaRPr sz="2000">
              <a:latin typeface="Malgun Gothic"/>
              <a:cs typeface="Malgun Gothic"/>
            </a:endParaRPr>
          </a:p>
          <a:p>
            <a:pPr algn="just" marL="50800">
              <a:lnSpc>
                <a:spcPct val="100000"/>
              </a:lnSpc>
              <a:spcBef>
                <a:spcPts val="409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(cycle)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고려한다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88900">
              <a:lnSpc>
                <a:spcPct val="100000"/>
              </a:lnSpc>
              <a:spcBef>
                <a:spcPts val="87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24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25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24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25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24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baseline="-21367" sz="1950" spc="652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불허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885" y="2605582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885" y="3378250"/>
            <a:ext cx="121513" cy="1307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885" y="3794302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499872" y="3197351"/>
            <a:ext cx="585470" cy="588645"/>
          </a:xfrm>
          <a:custGeom>
            <a:avLst/>
            <a:gdLst/>
            <a:ahLst/>
            <a:cxnLst/>
            <a:rect l="l" t="t" r="r" b="b"/>
            <a:pathLst>
              <a:path w="585469" h="588645">
                <a:moveTo>
                  <a:pt x="0" y="294132"/>
                </a:moveTo>
                <a:lnTo>
                  <a:pt x="3829" y="246425"/>
                </a:lnTo>
                <a:lnTo>
                  <a:pt x="14916" y="201167"/>
                </a:lnTo>
                <a:lnTo>
                  <a:pt x="32659" y="158966"/>
                </a:lnTo>
                <a:lnTo>
                  <a:pt x="56455" y="120426"/>
                </a:lnTo>
                <a:lnTo>
                  <a:pt x="85701" y="86153"/>
                </a:lnTo>
                <a:lnTo>
                  <a:pt x="119795" y="56753"/>
                </a:lnTo>
                <a:lnTo>
                  <a:pt x="158135" y="32832"/>
                </a:lnTo>
                <a:lnTo>
                  <a:pt x="200119" y="14996"/>
                </a:lnTo>
                <a:lnTo>
                  <a:pt x="245144" y="3850"/>
                </a:lnTo>
                <a:lnTo>
                  <a:pt x="292608" y="0"/>
                </a:lnTo>
                <a:lnTo>
                  <a:pt x="340071" y="3850"/>
                </a:lnTo>
                <a:lnTo>
                  <a:pt x="385096" y="14996"/>
                </a:lnTo>
                <a:lnTo>
                  <a:pt x="427080" y="32832"/>
                </a:lnTo>
                <a:lnTo>
                  <a:pt x="465420" y="56753"/>
                </a:lnTo>
                <a:lnTo>
                  <a:pt x="499514" y="86153"/>
                </a:lnTo>
                <a:lnTo>
                  <a:pt x="528760" y="120426"/>
                </a:lnTo>
                <a:lnTo>
                  <a:pt x="552556" y="158966"/>
                </a:lnTo>
                <a:lnTo>
                  <a:pt x="570299" y="201168"/>
                </a:lnTo>
                <a:lnTo>
                  <a:pt x="581386" y="246425"/>
                </a:lnTo>
                <a:lnTo>
                  <a:pt x="585216" y="294132"/>
                </a:lnTo>
                <a:lnTo>
                  <a:pt x="581386" y="341838"/>
                </a:lnTo>
                <a:lnTo>
                  <a:pt x="570299" y="387096"/>
                </a:lnTo>
                <a:lnTo>
                  <a:pt x="552556" y="429297"/>
                </a:lnTo>
                <a:lnTo>
                  <a:pt x="528760" y="467837"/>
                </a:lnTo>
                <a:lnTo>
                  <a:pt x="499514" y="502110"/>
                </a:lnTo>
                <a:lnTo>
                  <a:pt x="465420" y="531510"/>
                </a:lnTo>
                <a:lnTo>
                  <a:pt x="427080" y="555431"/>
                </a:lnTo>
                <a:lnTo>
                  <a:pt x="385096" y="573267"/>
                </a:lnTo>
                <a:lnTo>
                  <a:pt x="340071" y="584413"/>
                </a:lnTo>
                <a:lnTo>
                  <a:pt x="292608" y="588264"/>
                </a:lnTo>
                <a:lnTo>
                  <a:pt x="245144" y="584413"/>
                </a:lnTo>
                <a:lnTo>
                  <a:pt x="200119" y="573267"/>
                </a:lnTo>
                <a:lnTo>
                  <a:pt x="158135" y="555431"/>
                </a:lnTo>
                <a:lnTo>
                  <a:pt x="119795" y="531510"/>
                </a:lnTo>
                <a:lnTo>
                  <a:pt x="85701" y="502110"/>
                </a:lnTo>
                <a:lnTo>
                  <a:pt x="56455" y="467837"/>
                </a:lnTo>
                <a:lnTo>
                  <a:pt x="32659" y="429297"/>
                </a:lnTo>
                <a:lnTo>
                  <a:pt x="14916" y="387096"/>
                </a:lnTo>
                <a:lnTo>
                  <a:pt x="3829" y="341838"/>
                </a:lnTo>
                <a:lnTo>
                  <a:pt x="0" y="29413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87120" y="3260216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2756" y="343700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929383" y="3186683"/>
            <a:ext cx="585470" cy="588645"/>
          </a:xfrm>
          <a:custGeom>
            <a:avLst/>
            <a:gdLst/>
            <a:ahLst/>
            <a:cxnLst/>
            <a:rect l="l" t="t" r="r" b="b"/>
            <a:pathLst>
              <a:path w="585469" h="588645">
                <a:moveTo>
                  <a:pt x="0" y="294131"/>
                </a:moveTo>
                <a:lnTo>
                  <a:pt x="3831" y="246425"/>
                </a:lnTo>
                <a:lnTo>
                  <a:pt x="14923" y="201167"/>
                </a:lnTo>
                <a:lnTo>
                  <a:pt x="32671" y="158966"/>
                </a:lnTo>
                <a:lnTo>
                  <a:pt x="56473" y="120426"/>
                </a:lnTo>
                <a:lnTo>
                  <a:pt x="85725" y="86153"/>
                </a:lnTo>
                <a:lnTo>
                  <a:pt x="119822" y="56753"/>
                </a:lnTo>
                <a:lnTo>
                  <a:pt x="158163" y="32832"/>
                </a:lnTo>
                <a:lnTo>
                  <a:pt x="200143" y="14996"/>
                </a:lnTo>
                <a:lnTo>
                  <a:pt x="245159" y="3850"/>
                </a:lnTo>
                <a:lnTo>
                  <a:pt x="292608" y="0"/>
                </a:lnTo>
                <a:lnTo>
                  <a:pt x="340056" y="3850"/>
                </a:lnTo>
                <a:lnTo>
                  <a:pt x="385072" y="14996"/>
                </a:lnTo>
                <a:lnTo>
                  <a:pt x="427052" y="32832"/>
                </a:lnTo>
                <a:lnTo>
                  <a:pt x="465393" y="56753"/>
                </a:lnTo>
                <a:lnTo>
                  <a:pt x="499490" y="86153"/>
                </a:lnTo>
                <a:lnTo>
                  <a:pt x="528742" y="120426"/>
                </a:lnTo>
                <a:lnTo>
                  <a:pt x="552544" y="158966"/>
                </a:lnTo>
                <a:lnTo>
                  <a:pt x="570292" y="201168"/>
                </a:lnTo>
                <a:lnTo>
                  <a:pt x="581384" y="246425"/>
                </a:lnTo>
                <a:lnTo>
                  <a:pt x="585216" y="294131"/>
                </a:lnTo>
                <a:lnTo>
                  <a:pt x="581384" y="341838"/>
                </a:lnTo>
                <a:lnTo>
                  <a:pt x="570292" y="387096"/>
                </a:lnTo>
                <a:lnTo>
                  <a:pt x="552544" y="429297"/>
                </a:lnTo>
                <a:lnTo>
                  <a:pt x="528742" y="467837"/>
                </a:lnTo>
                <a:lnTo>
                  <a:pt x="499491" y="502110"/>
                </a:lnTo>
                <a:lnTo>
                  <a:pt x="465393" y="531510"/>
                </a:lnTo>
                <a:lnTo>
                  <a:pt x="427052" y="555431"/>
                </a:lnTo>
                <a:lnTo>
                  <a:pt x="385072" y="573267"/>
                </a:lnTo>
                <a:lnTo>
                  <a:pt x="340056" y="584413"/>
                </a:lnTo>
                <a:lnTo>
                  <a:pt x="292608" y="588263"/>
                </a:lnTo>
                <a:lnTo>
                  <a:pt x="245159" y="584413"/>
                </a:lnTo>
                <a:lnTo>
                  <a:pt x="200143" y="573267"/>
                </a:lnTo>
                <a:lnTo>
                  <a:pt x="158163" y="555431"/>
                </a:lnTo>
                <a:lnTo>
                  <a:pt x="119822" y="531510"/>
                </a:lnTo>
                <a:lnTo>
                  <a:pt x="85725" y="502110"/>
                </a:lnTo>
                <a:lnTo>
                  <a:pt x="56473" y="467837"/>
                </a:lnTo>
                <a:lnTo>
                  <a:pt x="32671" y="429297"/>
                </a:lnTo>
                <a:lnTo>
                  <a:pt x="14923" y="387095"/>
                </a:lnTo>
                <a:lnTo>
                  <a:pt x="3831" y="341838"/>
                </a:lnTo>
                <a:lnTo>
                  <a:pt x="0" y="29413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091817" y="3249295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929383" y="2001011"/>
            <a:ext cx="585470" cy="2938780"/>
          </a:xfrm>
          <a:custGeom>
            <a:avLst/>
            <a:gdLst/>
            <a:ahLst/>
            <a:cxnLst/>
            <a:rect l="l" t="t" r="r" b="b"/>
            <a:pathLst>
              <a:path w="585469" h="2938779">
                <a:moveTo>
                  <a:pt x="0" y="293370"/>
                </a:moveTo>
                <a:lnTo>
                  <a:pt x="3831" y="245777"/>
                </a:lnTo>
                <a:lnTo>
                  <a:pt x="14923" y="200631"/>
                </a:lnTo>
                <a:lnTo>
                  <a:pt x="32671" y="158537"/>
                </a:lnTo>
                <a:lnTo>
                  <a:pt x="56473" y="120097"/>
                </a:lnTo>
                <a:lnTo>
                  <a:pt x="85725" y="85915"/>
                </a:lnTo>
                <a:lnTo>
                  <a:pt x="119822" y="56595"/>
                </a:lnTo>
                <a:lnTo>
                  <a:pt x="158163" y="32740"/>
                </a:lnTo>
                <a:lnTo>
                  <a:pt x="200143" y="14953"/>
                </a:lnTo>
                <a:lnTo>
                  <a:pt x="245159" y="3838"/>
                </a:lnTo>
                <a:lnTo>
                  <a:pt x="292608" y="0"/>
                </a:lnTo>
                <a:lnTo>
                  <a:pt x="340056" y="3838"/>
                </a:lnTo>
                <a:lnTo>
                  <a:pt x="385072" y="14953"/>
                </a:lnTo>
                <a:lnTo>
                  <a:pt x="427052" y="32740"/>
                </a:lnTo>
                <a:lnTo>
                  <a:pt x="465393" y="56595"/>
                </a:lnTo>
                <a:lnTo>
                  <a:pt x="499490" y="85915"/>
                </a:lnTo>
                <a:lnTo>
                  <a:pt x="528742" y="120097"/>
                </a:lnTo>
                <a:lnTo>
                  <a:pt x="552544" y="158537"/>
                </a:lnTo>
                <a:lnTo>
                  <a:pt x="570292" y="200631"/>
                </a:lnTo>
                <a:lnTo>
                  <a:pt x="581384" y="245777"/>
                </a:lnTo>
                <a:lnTo>
                  <a:pt x="585216" y="293370"/>
                </a:lnTo>
                <a:lnTo>
                  <a:pt x="581384" y="340962"/>
                </a:lnTo>
                <a:lnTo>
                  <a:pt x="570292" y="386108"/>
                </a:lnTo>
                <a:lnTo>
                  <a:pt x="552544" y="428202"/>
                </a:lnTo>
                <a:lnTo>
                  <a:pt x="528742" y="466642"/>
                </a:lnTo>
                <a:lnTo>
                  <a:pt x="499491" y="500824"/>
                </a:lnTo>
                <a:lnTo>
                  <a:pt x="465393" y="530144"/>
                </a:lnTo>
                <a:lnTo>
                  <a:pt x="427052" y="553999"/>
                </a:lnTo>
                <a:lnTo>
                  <a:pt x="385072" y="571786"/>
                </a:lnTo>
                <a:lnTo>
                  <a:pt x="340056" y="582901"/>
                </a:lnTo>
                <a:lnTo>
                  <a:pt x="292608" y="586739"/>
                </a:lnTo>
                <a:lnTo>
                  <a:pt x="245159" y="582901"/>
                </a:lnTo>
                <a:lnTo>
                  <a:pt x="200143" y="571786"/>
                </a:lnTo>
                <a:lnTo>
                  <a:pt x="158163" y="553999"/>
                </a:lnTo>
                <a:lnTo>
                  <a:pt x="119822" y="530144"/>
                </a:lnTo>
                <a:lnTo>
                  <a:pt x="85725" y="500824"/>
                </a:lnTo>
                <a:lnTo>
                  <a:pt x="56473" y="466642"/>
                </a:lnTo>
                <a:lnTo>
                  <a:pt x="32671" y="428202"/>
                </a:lnTo>
                <a:lnTo>
                  <a:pt x="14923" y="386108"/>
                </a:lnTo>
                <a:lnTo>
                  <a:pt x="3831" y="340962"/>
                </a:lnTo>
                <a:lnTo>
                  <a:pt x="0" y="293370"/>
                </a:lnTo>
                <a:close/>
              </a:path>
              <a:path w="585469" h="2938779">
                <a:moveTo>
                  <a:pt x="0" y="2644140"/>
                </a:moveTo>
                <a:lnTo>
                  <a:pt x="3831" y="2596433"/>
                </a:lnTo>
                <a:lnTo>
                  <a:pt x="14923" y="2551176"/>
                </a:lnTo>
                <a:lnTo>
                  <a:pt x="32671" y="2508974"/>
                </a:lnTo>
                <a:lnTo>
                  <a:pt x="56473" y="2470434"/>
                </a:lnTo>
                <a:lnTo>
                  <a:pt x="85725" y="2436161"/>
                </a:lnTo>
                <a:lnTo>
                  <a:pt x="119822" y="2406761"/>
                </a:lnTo>
                <a:lnTo>
                  <a:pt x="158163" y="2382840"/>
                </a:lnTo>
                <a:lnTo>
                  <a:pt x="200143" y="2365004"/>
                </a:lnTo>
                <a:lnTo>
                  <a:pt x="245159" y="2353858"/>
                </a:lnTo>
                <a:lnTo>
                  <a:pt x="292608" y="2350008"/>
                </a:lnTo>
                <a:lnTo>
                  <a:pt x="340056" y="2353858"/>
                </a:lnTo>
                <a:lnTo>
                  <a:pt x="385072" y="2365004"/>
                </a:lnTo>
                <a:lnTo>
                  <a:pt x="427052" y="2382840"/>
                </a:lnTo>
                <a:lnTo>
                  <a:pt x="465393" y="2406761"/>
                </a:lnTo>
                <a:lnTo>
                  <a:pt x="499490" y="2436161"/>
                </a:lnTo>
                <a:lnTo>
                  <a:pt x="528742" y="2470434"/>
                </a:lnTo>
                <a:lnTo>
                  <a:pt x="552544" y="2508974"/>
                </a:lnTo>
                <a:lnTo>
                  <a:pt x="570292" y="2551175"/>
                </a:lnTo>
                <a:lnTo>
                  <a:pt x="581384" y="2596433"/>
                </a:lnTo>
                <a:lnTo>
                  <a:pt x="585216" y="2644140"/>
                </a:lnTo>
                <a:lnTo>
                  <a:pt x="581384" y="2691846"/>
                </a:lnTo>
                <a:lnTo>
                  <a:pt x="570292" y="2737104"/>
                </a:lnTo>
                <a:lnTo>
                  <a:pt x="552544" y="2779305"/>
                </a:lnTo>
                <a:lnTo>
                  <a:pt x="528742" y="2817845"/>
                </a:lnTo>
                <a:lnTo>
                  <a:pt x="499491" y="2852118"/>
                </a:lnTo>
                <a:lnTo>
                  <a:pt x="465393" y="2881518"/>
                </a:lnTo>
                <a:lnTo>
                  <a:pt x="427052" y="2905439"/>
                </a:lnTo>
                <a:lnTo>
                  <a:pt x="385072" y="2923275"/>
                </a:lnTo>
                <a:lnTo>
                  <a:pt x="340056" y="2934421"/>
                </a:lnTo>
                <a:lnTo>
                  <a:pt x="292608" y="2938272"/>
                </a:lnTo>
                <a:lnTo>
                  <a:pt x="245159" y="2934421"/>
                </a:lnTo>
                <a:lnTo>
                  <a:pt x="200143" y="2923275"/>
                </a:lnTo>
                <a:lnTo>
                  <a:pt x="158163" y="2905439"/>
                </a:lnTo>
                <a:lnTo>
                  <a:pt x="119822" y="2881518"/>
                </a:lnTo>
                <a:lnTo>
                  <a:pt x="85725" y="2852118"/>
                </a:lnTo>
                <a:lnTo>
                  <a:pt x="56473" y="2817845"/>
                </a:lnTo>
                <a:lnTo>
                  <a:pt x="32671" y="2779305"/>
                </a:lnTo>
                <a:lnTo>
                  <a:pt x="14923" y="2737104"/>
                </a:lnTo>
                <a:lnTo>
                  <a:pt x="3831" y="2691846"/>
                </a:lnTo>
                <a:lnTo>
                  <a:pt x="0" y="264414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091817" y="4413884"/>
            <a:ext cx="313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0833" sz="24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33450" y="2439161"/>
            <a:ext cx="1316990" cy="2065020"/>
            <a:chOff x="933450" y="2439161"/>
            <a:chExt cx="1316990" cy="2065020"/>
          </a:xfrm>
        </p:grpSpPr>
        <p:sp>
          <p:nvSpPr>
            <p:cNvPr id="16" name="object 16" descr=""/>
            <p:cNvSpPr/>
            <p:nvPr/>
          </p:nvSpPr>
          <p:spPr>
            <a:xfrm>
              <a:off x="1085850" y="3377945"/>
              <a:ext cx="855344" cy="239395"/>
            </a:xfrm>
            <a:custGeom>
              <a:avLst/>
              <a:gdLst/>
              <a:ahLst/>
              <a:cxnLst/>
              <a:rect l="l" t="t" r="r" b="b"/>
              <a:pathLst>
                <a:path w="855344" h="239395">
                  <a:moveTo>
                    <a:pt x="844296" y="191643"/>
                  </a:moveTo>
                  <a:lnTo>
                    <a:pt x="76200" y="191643"/>
                  </a:lnTo>
                  <a:lnTo>
                    <a:pt x="76200" y="163068"/>
                  </a:lnTo>
                  <a:lnTo>
                    <a:pt x="0" y="201168"/>
                  </a:lnTo>
                  <a:lnTo>
                    <a:pt x="76200" y="239268"/>
                  </a:lnTo>
                  <a:lnTo>
                    <a:pt x="76200" y="210693"/>
                  </a:lnTo>
                  <a:lnTo>
                    <a:pt x="844296" y="210693"/>
                  </a:lnTo>
                  <a:lnTo>
                    <a:pt x="844296" y="191643"/>
                  </a:lnTo>
                  <a:close/>
                </a:path>
                <a:path w="855344" h="239395">
                  <a:moveTo>
                    <a:pt x="854964" y="38100"/>
                  </a:moveTo>
                  <a:lnTo>
                    <a:pt x="835914" y="28575"/>
                  </a:lnTo>
                  <a:lnTo>
                    <a:pt x="778764" y="0"/>
                  </a:lnTo>
                  <a:lnTo>
                    <a:pt x="778764" y="28575"/>
                  </a:lnTo>
                  <a:lnTo>
                    <a:pt x="10668" y="28575"/>
                  </a:lnTo>
                  <a:lnTo>
                    <a:pt x="10668" y="47625"/>
                  </a:lnTo>
                  <a:lnTo>
                    <a:pt x="778764" y="47625"/>
                  </a:lnTo>
                  <a:lnTo>
                    <a:pt x="778764" y="76200"/>
                  </a:lnTo>
                  <a:lnTo>
                    <a:pt x="835914" y="47625"/>
                  </a:lnTo>
                  <a:lnTo>
                    <a:pt x="854964" y="381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3450" y="2439161"/>
              <a:ext cx="1316990" cy="2065020"/>
            </a:xfrm>
            <a:custGeom>
              <a:avLst/>
              <a:gdLst/>
              <a:ahLst/>
              <a:cxnLst/>
              <a:rect l="l" t="t" r="r" b="b"/>
              <a:pathLst>
                <a:path w="1316989" h="2065020">
                  <a:moveTo>
                    <a:pt x="1040892" y="2065020"/>
                  </a:moveTo>
                  <a:lnTo>
                    <a:pt x="1026020" y="2032635"/>
                  </a:lnTo>
                  <a:lnTo>
                    <a:pt x="1005332" y="1987550"/>
                  </a:lnTo>
                  <a:lnTo>
                    <a:pt x="987425" y="2009838"/>
                  </a:lnTo>
                  <a:lnTo>
                    <a:pt x="71501" y="1274318"/>
                  </a:lnTo>
                  <a:lnTo>
                    <a:pt x="59563" y="1289050"/>
                  </a:lnTo>
                  <a:lnTo>
                    <a:pt x="975487" y="2024697"/>
                  </a:lnTo>
                  <a:lnTo>
                    <a:pt x="957580" y="2046986"/>
                  </a:lnTo>
                  <a:lnTo>
                    <a:pt x="1040892" y="2065020"/>
                  </a:lnTo>
                  <a:close/>
                </a:path>
                <a:path w="1316989" h="2065020">
                  <a:moveTo>
                    <a:pt x="1046607" y="15240"/>
                  </a:moveTo>
                  <a:lnTo>
                    <a:pt x="1035177" y="0"/>
                  </a:lnTo>
                  <a:lnTo>
                    <a:pt x="55105" y="737514"/>
                  </a:lnTo>
                  <a:lnTo>
                    <a:pt x="37973" y="714756"/>
                  </a:lnTo>
                  <a:lnTo>
                    <a:pt x="0" y="790956"/>
                  </a:lnTo>
                  <a:lnTo>
                    <a:pt x="83794" y="775589"/>
                  </a:lnTo>
                  <a:lnTo>
                    <a:pt x="72313" y="760349"/>
                  </a:lnTo>
                  <a:lnTo>
                    <a:pt x="66573" y="752741"/>
                  </a:lnTo>
                  <a:lnTo>
                    <a:pt x="1046607" y="15240"/>
                  </a:lnTo>
                  <a:close/>
                </a:path>
                <a:path w="1316989" h="2065020">
                  <a:moveTo>
                    <a:pt x="1316736" y="672084"/>
                  </a:moveTo>
                  <a:lnTo>
                    <a:pt x="1288161" y="672084"/>
                  </a:lnTo>
                  <a:lnTo>
                    <a:pt x="1288161" y="160020"/>
                  </a:lnTo>
                  <a:lnTo>
                    <a:pt x="1269111" y="160020"/>
                  </a:lnTo>
                  <a:lnTo>
                    <a:pt x="1269111" y="672084"/>
                  </a:lnTo>
                  <a:lnTo>
                    <a:pt x="1240536" y="672084"/>
                  </a:lnTo>
                  <a:lnTo>
                    <a:pt x="1278636" y="748284"/>
                  </a:lnTo>
                  <a:lnTo>
                    <a:pt x="1310386" y="684784"/>
                  </a:lnTo>
                  <a:lnTo>
                    <a:pt x="1316736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467103" y="247319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2091817" y="2062734"/>
            <a:ext cx="354965" cy="98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83613" y="3030575"/>
            <a:ext cx="168910" cy="85280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855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23797" y="411822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6781624" y="2638919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87073" y="1969675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87073" y="2638919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31705" y="2438353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39249" y="2438353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4427" y="2638919"/>
            <a:ext cx="79311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78815" algn="l"/>
              </a:tabLst>
            </a:pPr>
            <a:r>
              <a:rPr dirty="0" sz="2050" spc="-50">
                <a:latin typeface="Symbol"/>
                <a:cs typeface="Symbol"/>
              </a:rPr>
              <a:t>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-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20980" y="2471080"/>
            <a:ext cx="31305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0325" sz="3075" i="1">
                <a:latin typeface="Times New Roman"/>
                <a:cs typeface="Times New Roman"/>
              </a:rPr>
              <a:t>z</a:t>
            </a:r>
            <a:r>
              <a:rPr dirty="0" baseline="-20325" sz="3075" spc="-382" i="1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61673" y="2471080"/>
            <a:ext cx="32194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050">
                <a:latin typeface="Symbol"/>
                <a:cs typeface="Symbol"/>
              </a:rPr>
              <a:t>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baseline="-20325" sz="3075" spc="-75" i="1">
                <a:latin typeface="Times New Roman"/>
                <a:cs typeface="Times New Roman"/>
              </a:rPr>
              <a:t>z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20980" y="1969675"/>
            <a:ext cx="31305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2720">
              <a:lnSpc>
                <a:spcPts val="2039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38100">
              <a:lnSpc>
                <a:spcPts val="2039"/>
              </a:lnSpc>
            </a:pPr>
            <a:r>
              <a:rPr dirty="0" sz="2050" i="1">
                <a:latin typeface="Times New Roman"/>
                <a:cs typeface="Times New Roman"/>
              </a:rPr>
              <a:t>z</a:t>
            </a:r>
            <a:r>
              <a:rPr dirty="0" sz="2050" spc="-254" i="1">
                <a:latin typeface="Times New Roman"/>
                <a:cs typeface="Times New Roman"/>
              </a:rPr>
              <a:t> </a:t>
            </a:r>
            <a:r>
              <a:rPr dirty="0" baseline="-9485" sz="3075" spc="-75">
                <a:latin typeface="Symbol"/>
                <a:cs typeface="Symbol"/>
              </a:rPr>
              <a:t></a:t>
            </a:r>
            <a:endParaRPr baseline="-9485" sz="3075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46204" y="1704330"/>
            <a:ext cx="2087880" cy="120396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553085">
              <a:lnSpc>
                <a:spcPct val="100000"/>
              </a:lnSpc>
              <a:spcBef>
                <a:spcPts val="730"/>
              </a:spcBef>
              <a:tabLst>
                <a:tab pos="1068705" algn="l"/>
                <a:tab pos="1440180" algn="l"/>
                <a:tab pos="1812289" algn="l"/>
              </a:tabLst>
            </a:pPr>
            <a:r>
              <a:rPr dirty="0" baseline="-4065" sz="3075">
                <a:latin typeface="Symbol"/>
                <a:cs typeface="Symbol"/>
              </a:rPr>
              <a:t></a:t>
            </a:r>
            <a:r>
              <a:rPr dirty="0" baseline="-4065" sz="3075" spc="-270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z</a:t>
            </a:r>
            <a:r>
              <a:rPr dirty="0" sz="2050" spc="-254" i="1">
                <a:latin typeface="Times New Roman"/>
                <a:cs typeface="Times New Roman"/>
              </a:rPr>
              <a:t> </a:t>
            </a:r>
            <a:r>
              <a:rPr dirty="0" baseline="-4065" sz="3075" spc="-75">
                <a:latin typeface="Symbol"/>
                <a:cs typeface="Symbol"/>
              </a:rPr>
              <a:t></a:t>
            </a:r>
            <a:endParaRPr baseline="-4065" sz="3075">
              <a:latin typeface="Symbol"/>
              <a:cs typeface="Symbol"/>
            </a:endParaRPr>
          </a:p>
          <a:p>
            <a:pPr marL="50800" marR="536575" indent="147320">
              <a:lnSpc>
                <a:spcPct val="125699"/>
              </a:lnSpc>
              <a:tabLst>
                <a:tab pos="1068705" algn="l"/>
                <a:tab pos="1440180" algn="l"/>
              </a:tabLst>
            </a:pPr>
            <a:r>
              <a:rPr dirty="0" baseline="1355" sz="3075">
                <a:latin typeface="Symbol"/>
                <a:cs typeface="Symbol"/>
              </a:rPr>
              <a:t></a:t>
            </a:r>
            <a:r>
              <a:rPr dirty="0" baseline="1355" sz="3075" spc="-75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baseline="-9485" sz="3075">
                <a:latin typeface="Symbol"/>
                <a:cs typeface="Symbol"/>
              </a:rPr>
              <a:t></a:t>
            </a:r>
            <a:r>
              <a:rPr dirty="0" baseline="-9485" sz="3075" spc="-262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 </a:t>
            </a:r>
            <a:r>
              <a:rPr dirty="0" baseline="40650" sz="3075" spc="-75" i="1">
                <a:latin typeface="Times New Roman"/>
                <a:cs typeface="Times New Roman"/>
              </a:rPr>
              <a:t>y</a:t>
            </a:r>
            <a:r>
              <a:rPr dirty="0" baseline="40650" sz="3075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39249" y="1905435"/>
            <a:ext cx="1619250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4515" marR="5080" indent="-552450">
              <a:lnSpc>
                <a:spcPct val="125499"/>
              </a:lnSpc>
              <a:spcBef>
                <a:spcPts val="95"/>
              </a:spcBef>
              <a:tabLst>
                <a:tab pos="564515" algn="l"/>
                <a:tab pos="960755" algn="l"/>
                <a:tab pos="1357630" algn="l"/>
              </a:tabLst>
            </a:pPr>
            <a:r>
              <a:rPr dirty="0" baseline="-4065" sz="3075">
                <a:latin typeface="Symbol"/>
                <a:cs typeface="Symbol"/>
              </a:rPr>
              <a:t></a:t>
            </a:r>
            <a:r>
              <a:rPr dirty="0" baseline="-4065" sz="3075" spc="-127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y</a:t>
            </a:r>
            <a:r>
              <a:rPr dirty="0" sz="2050" spc="-270" i="1">
                <a:latin typeface="Times New Roman"/>
                <a:cs typeface="Times New Roman"/>
              </a:rPr>
              <a:t> </a:t>
            </a:r>
            <a:r>
              <a:rPr dirty="0" baseline="-4065" sz="3075" spc="-75">
                <a:latin typeface="Symbol"/>
                <a:cs typeface="Symbol"/>
              </a:rPr>
              <a:t></a:t>
            </a:r>
            <a:r>
              <a:rPr dirty="0" baseline="-4065" sz="3075" spc="-75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36327" y="2471080"/>
            <a:ext cx="86931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74040" algn="l"/>
              </a:tabLst>
            </a:pPr>
            <a:r>
              <a:rPr dirty="0" sz="2050">
                <a:latin typeface="Symbol"/>
                <a:cs typeface="Symbol"/>
              </a:rPr>
              <a:t>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baseline="-20325" sz="3075" spc="-75" i="1">
                <a:latin typeface="Times New Roman"/>
                <a:cs typeface="Times New Roman"/>
              </a:rPr>
              <a:t>x</a:t>
            </a:r>
            <a:r>
              <a:rPr dirty="0" baseline="-20325" sz="3075" i="1">
                <a:latin typeface="Times New Roman"/>
                <a:cs typeface="Times New Roman"/>
              </a:rPr>
              <a:t>	x</a:t>
            </a:r>
            <a:r>
              <a:rPr dirty="0" baseline="-20325" sz="3075" spc="-457" i="1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23627" y="1969675"/>
            <a:ext cx="135191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3500">
              <a:lnSpc>
                <a:spcPts val="2039"/>
              </a:lnSpc>
              <a:spcBef>
                <a:spcPts val="110"/>
              </a:spcBef>
              <a:tabLst>
                <a:tab pos="729615" algn="l"/>
              </a:tabLst>
            </a:pPr>
            <a:r>
              <a:rPr dirty="0" sz="2050" spc="-50">
                <a:latin typeface="Symbol"/>
                <a:cs typeface="Symbol"/>
              </a:rPr>
              <a:t>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63500">
              <a:lnSpc>
                <a:spcPts val="2039"/>
              </a:lnSpc>
              <a:tabLst>
                <a:tab pos="586740" algn="l"/>
              </a:tabLst>
            </a:pPr>
            <a:r>
              <a:rPr dirty="0" baseline="-9485" sz="3075">
                <a:latin typeface="Symbol"/>
                <a:cs typeface="Symbol"/>
              </a:rPr>
              <a:t></a:t>
            </a:r>
            <a:r>
              <a:rPr dirty="0" baseline="-9485" sz="3075" spc="-270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x</a:t>
            </a:r>
            <a:r>
              <a:rPr dirty="0" sz="2050" i="1">
                <a:latin typeface="Times New Roman"/>
                <a:cs typeface="Times New Roman"/>
              </a:rPr>
              <a:t>	x</a:t>
            </a:r>
            <a:r>
              <a:rPr dirty="0" sz="2050" spc="-305" i="1">
                <a:latin typeface="Times New Roman"/>
                <a:cs typeface="Times New Roman"/>
              </a:rPr>
              <a:t> </a:t>
            </a:r>
            <a:r>
              <a:rPr dirty="0" baseline="-9485" sz="3075" spc="209">
                <a:latin typeface="Symbol"/>
                <a:cs typeface="Symbol"/>
              </a:rPr>
              <a:t></a:t>
            </a:r>
            <a:r>
              <a:rPr dirty="0" sz="2050" spc="140">
                <a:latin typeface="Symbol"/>
                <a:cs typeface="Symbol"/>
              </a:rPr>
              <a:t></a:t>
            </a:r>
            <a:r>
              <a:rPr dirty="0" baseline="1355" sz="3075" spc="209">
                <a:latin typeface="Symbol"/>
                <a:cs typeface="Symbol"/>
              </a:rPr>
              <a:t></a:t>
            </a:r>
            <a:r>
              <a:rPr dirty="0" baseline="1355" sz="3075" spc="-112">
                <a:latin typeface="Times New Roman"/>
                <a:cs typeface="Times New Roman"/>
              </a:rPr>
              <a:t> </a:t>
            </a:r>
            <a:r>
              <a:rPr dirty="0" baseline="-43360" sz="3075" spc="-75" i="1">
                <a:latin typeface="Times New Roman"/>
                <a:cs typeface="Times New Roman"/>
              </a:rPr>
              <a:t>y</a:t>
            </a:r>
            <a:endParaRPr baseline="-43360" sz="30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74427" y="1782833"/>
            <a:ext cx="793115" cy="3397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35940" algn="l"/>
              </a:tabLst>
            </a:pPr>
            <a:r>
              <a:rPr dirty="0" baseline="-4065" sz="3075">
                <a:solidFill>
                  <a:srgbClr val="000000"/>
                </a:solidFill>
                <a:latin typeface="Symbol"/>
                <a:cs typeface="Symbol"/>
              </a:rPr>
              <a:t></a:t>
            </a:r>
            <a:r>
              <a:rPr dirty="0" baseline="-4065" sz="3075" spc="-2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50" spc="-5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2050" i="1">
                <a:solidFill>
                  <a:srgbClr val="000000"/>
                </a:solidFill>
                <a:latin typeface="Times New Roman"/>
                <a:cs typeface="Times New Roman"/>
              </a:rPr>
              <a:t>	x</a:t>
            </a:r>
            <a:r>
              <a:rPr dirty="0" sz="2050" spc="-30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4065" sz="3075" spc="-75">
                <a:solidFill>
                  <a:srgbClr val="000000"/>
                </a:solidFill>
                <a:latin typeface="Symbol"/>
                <a:cs typeface="Symbol"/>
              </a:rPr>
              <a:t></a:t>
            </a:r>
            <a:endParaRPr baseline="-4065" sz="3075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79522" y="3330701"/>
            <a:ext cx="4927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6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46550" y="3330701"/>
            <a:ext cx="4927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6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20180" y="3330701"/>
            <a:ext cx="4927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6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87423" y="4721199"/>
            <a:ext cx="5046345" cy="7359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z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계산하는데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곱셈은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행렬곱셈을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7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7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회의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곱셈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2A54AA"/>
                </a:solidFill>
              </a:rPr>
              <a:t>연쇄</a:t>
            </a:r>
            <a:r>
              <a:rPr dirty="0" sz="3000" spc="-295">
                <a:solidFill>
                  <a:srgbClr val="2A54AA"/>
                </a:solidFill>
              </a:rPr>
              <a:t> </a:t>
            </a:r>
            <a:r>
              <a:rPr dirty="0" sz="3000" spc="-20">
                <a:solidFill>
                  <a:srgbClr val="2A54AA"/>
                </a:solidFill>
              </a:rPr>
              <a:t>행렬곱셈</a:t>
            </a:r>
            <a:r>
              <a:rPr dirty="0" sz="3000" spc="-20">
                <a:solidFill>
                  <a:srgbClr val="2A54AA"/>
                </a:solidFill>
                <a:latin typeface="Times New Roman"/>
                <a:cs typeface="Times New Roman"/>
              </a:rPr>
              <a:t>(matrix-</a:t>
            </a:r>
            <a:r>
              <a:rPr dirty="0" sz="3000">
                <a:solidFill>
                  <a:srgbClr val="2A54AA"/>
                </a:solidFill>
                <a:latin typeface="Times New Roman"/>
                <a:cs typeface="Times New Roman"/>
              </a:rPr>
              <a:t>chain</a:t>
            </a:r>
            <a:r>
              <a:rPr dirty="0" sz="3000" spc="8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2A54AA"/>
                </a:solidFill>
                <a:latin typeface="Times New Roman"/>
                <a:cs typeface="Times New Roman"/>
              </a:rPr>
              <a:t>multiplication)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25608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01040" y="1001623"/>
            <a:ext cx="8036559" cy="40697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just" marL="38100" marR="50165">
              <a:lnSpc>
                <a:spcPct val="126800"/>
              </a:lnSpc>
              <a:spcBef>
                <a:spcPts val="33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2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1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행렬과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곱하기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만큼의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곱셈이</a:t>
            </a:r>
            <a:r>
              <a:rPr dirty="0" sz="20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연쇄적으로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곱할</a:t>
            </a:r>
            <a:r>
              <a:rPr dirty="0" sz="20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행렬곱셈을</a:t>
            </a:r>
            <a:r>
              <a:rPr dirty="0" sz="20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20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수행하느냐에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따라서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달라짐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2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24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3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38784" indent="-286385">
              <a:lnSpc>
                <a:spcPct val="100000"/>
              </a:lnSpc>
              <a:spcBef>
                <a:spcPts val="8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크기는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100,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100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5, 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크기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50.</a:t>
            </a:r>
            <a:endParaRPr sz="2000">
              <a:latin typeface="Times New Roman"/>
              <a:cs typeface="Times New Roman"/>
            </a:endParaRPr>
          </a:p>
          <a:p>
            <a:pPr marL="502920" indent="-35052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502920" algn="l"/>
                <a:tab pos="201041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8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7,500(=5,000+2,500)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endParaRPr sz="2000">
              <a:latin typeface="Malgun Gothic"/>
              <a:cs typeface="Malgun Gothic"/>
            </a:endParaRPr>
          </a:p>
          <a:p>
            <a:pPr marL="4387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75,000(=25,000+50,000)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endParaRPr sz="2000">
              <a:latin typeface="Malgun Gothic"/>
              <a:cs typeface="Malgun Gothic"/>
            </a:endParaRPr>
          </a:p>
          <a:p>
            <a:pPr marL="438784" marR="30480" indent="-287020">
              <a:lnSpc>
                <a:spcPct val="116599"/>
              </a:lnSpc>
              <a:spcBef>
                <a:spcPts val="4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연쇄적으로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결정하는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것이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목표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672132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2444800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37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1488" rIns="0" bIns="0" rtlCol="0" vert="horz">
            <a:spAutoFit/>
          </a:bodyPr>
          <a:lstStyle/>
          <a:p>
            <a:pPr marL="10668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2A54AA"/>
                </a:solidFill>
              </a:rPr>
              <a:t>연쇄</a:t>
            </a:r>
            <a:r>
              <a:rPr dirty="0" sz="3000" spc="-310">
                <a:solidFill>
                  <a:srgbClr val="2A54AA"/>
                </a:solidFill>
              </a:rPr>
              <a:t> </a:t>
            </a:r>
            <a:r>
              <a:rPr dirty="0" sz="3000">
                <a:solidFill>
                  <a:srgbClr val="2A54AA"/>
                </a:solidFill>
              </a:rPr>
              <a:t>행렬곱셈</a:t>
            </a:r>
            <a:r>
              <a:rPr dirty="0" sz="3000" spc="-300">
                <a:solidFill>
                  <a:srgbClr val="2A54AA"/>
                </a:solidFill>
              </a:rPr>
              <a:t> </a:t>
            </a:r>
            <a:r>
              <a:rPr dirty="0" sz="3000">
                <a:solidFill>
                  <a:srgbClr val="2A54AA"/>
                </a:solidFill>
              </a:rPr>
              <a:t>무작정</a:t>
            </a:r>
            <a:r>
              <a:rPr dirty="0" sz="3000" spc="-300">
                <a:solidFill>
                  <a:srgbClr val="2A54AA"/>
                </a:solidFill>
              </a:rPr>
              <a:t> </a:t>
            </a:r>
            <a:r>
              <a:rPr dirty="0" sz="3000" spc="-20">
                <a:solidFill>
                  <a:srgbClr val="2A54AA"/>
                </a:solidFill>
              </a:rPr>
              <a:t>알고리즘</a:t>
            </a:r>
            <a:endParaRPr sz="30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1260906"/>
            <a:ext cx="121513" cy="1307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4842" y="1067536"/>
            <a:ext cx="7933055" cy="472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고려해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가운데에서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소를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택한다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지수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(exponential-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time)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endParaRPr sz="2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875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24815" marR="17780" indent="-285750">
              <a:lnSpc>
                <a:spcPct val="117000"/>
              </a:lnSpc>
              <a:spcBef>
                <a:spcPts val="470"/>
              </a:spcBef>
              <a:buClr>
                <a:srgbClr val="E47300"/>
              </a:buClr>
              <a:buSzPct val="85000"/>
              <a:buFont typeface="Wingdings"/>
              <a:buChar char=""/>
              <a:tabLst>
                <a:tab pos="426084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-2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이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하자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4815" marR="130175" indent="-285750">
              <a:lnSpc>
                <a:spcPct val="116599"/>
              </a:lnSpc>
              <a:spcBef>
                <a:spcPts val="480"/>
              </a:spcBef>
              <a:buClr>
                <a:srgbClr val="E47300"/>
              </a:buClr>
              <a:buSzPct val="85000"/>
              <a:buFont typeface="Wingdings"/>
              <a:buChar char=""/>
              <a:tabLst>
                <a:tab pos="4260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마지막으로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행렬이라고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곱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것이다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4815" marR="95250" indent="-285750">
              <a:lnSpc>
                <a:spcPct val="116500"/>
              </a:lnSpc>
              <a:spcBef>
                <a:spcPts val="490"/>
              </a:spcBef>
              <a:buClr>
                <a:srgbClr val="E47300"/>
              </a:buClr>
              <a:buSzPct val="85000"/>
              <a:buFont typeface="Wingdings"/>
              <a:buChar char=""/>
              <a:tabLst>
                <a:tab pos="426084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마지막으로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행렬이라고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곱하는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또한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것이다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5450" indent="-285750">
              <a:lnSpc>
                <a:spcPct val="100000"/>
              </a:lnSpc>
              <a:spcBef>
                <a:spcPts val="875"/>
              </a:spcBef>
              <a:buClr>
                <a:srgbClr val="E47300"/>
              </a:buClr>
              <a:buSzPct val="85000"/>
              <a:buFont typeface="Wingdings"/>
              <a:buChar char=""/>
              <a:tabLst>
                <a:tab pos="42545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26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baseline="-21367" sz="1950" spc="2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baseline="-21367" sz="1950" spc="26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이라는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사실은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쉽게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89835">
              <a:lnSpc>
                <a:spcPts val="930"/>
              </a:lnSpc>
              <a:spcBef>
                <a:spcPts val="595"/>
              </a:spcBef>
              <a:tabLst>
                <a:tab pos="3783965" algn="l"/>
                <a:tab pos="4559935" algn="l"/>
                <a:tab pos="5507990" algn="l"/>
              </a:tabLst>
            </a:pP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3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3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425450" indent="-285750">
              <a:lnSpc>
                <a:spcPts val="1770"/>
              </a:lnSpc>
              <a:buClr>
                <a:srgbClr val="E47300"/>
              </a:buClr>
              <a:buSzPct val="85000"/>
              <a:buFont typeface="Wingdings"/>
              <a:buChar char=""/>
              <a:tabLst>
                <a:tab pos="425450" algn="l"/>
                <a:tab pos="4010660" algn="l"/>
                <a:tab pos="484759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24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baseline="-21367" sz="1950" spc="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1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-2</a:t>
            </a:r>
            <a:r>
              <a:rPr dirty="0" baseline="-21367" sz="1950" spc="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…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16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(2</a:t>
            </a:r>
            <a:r>
              <a:rPr dirty="0" sz="2000" spc="1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2033574"/>
            <a:ext cx="121513" cy="1307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2449626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375659" y="6071615"/>
            <a:ext cx="4511040" cy="451484"/>
          </a:xfrm>
          <a:custGeom>
            <a:avLst/>
            <a:gdLst/>
            <a:ahLst/>
            <a:cxnLst/>
            <a:rect l="l" t="t" r="r" b="b"/>
            <a:pathLst>
              <a:path w="4511040" h="451484">
                <a:moveTo>
                  <a:pt x="4511040" y="0"/>
                </a:moveTo>
                <a:lnTo>
                  <a:pt x="0" y="0"/>
                </a:lnTo>
                <a:lnTo>
                  <a:pt x="0" y="451104"/>
                </a:lnTo>
                <a:lnTo>
                  <a:pt x="4511040" y="451104"/>
                </a:lnTo>
                <a:lnTo>
                  <a:pt x="4511040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953253" y="6266179"/>
            <a:ext cx="977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41700" y="6118352"/>
            <a:ext cx="43497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7227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>
                <a:solidFill>
                  <a:srgbClr val="3E3D00"/>
                </a:solidFill>
                <a:latin typeface="Times New Roman"/>
                <a:cs typeface="Times New Roman"/>
              </a:rPr>
              <a:t>-2</a:t>
            </a:r>
            <a:r>
              <a:rPr dirty="0" baseline="42735" sz="1950" spc="25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(2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(2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570346" y="5733440"/>
            <a:ext cx="170180" cy="310515"/>
          </a:xfrm>
          <a:custGeom>
            <a:avLst/>
            <a:gdLst/>
            <a:ahLst/>
            <a:cxnLst/>
            <a:rect l="l" t="t" r="r" b="b"/>
            <a:pathLst>
              <a:path w="170179" h="310514">
                <a:moveTo>
                  <a:pt x="19557" y="0"/>
                </a:moveTo>
                <a:lnTo>
                  <a:pt x="0" y="10350"/>
                </a:lnTo>
                <a:lnTo>
                  <a:pt x="10287" y="30022"/>
                </a:lnTo>
                <a:lnTo>
                  <a:pt x="29972" y="19672"/>
                </a:lnTo>
                <a:lnTo>
                  <a:pt x="19557" y="0"/>
                </a:lnTo>
                <a:close/>
              </a:path>
              <a:path w="170179" h="310514">
                <a:moveTo>
                  <a:pt x="40258" y="39344"/>
                </a:moveTo>
                <a:lnTo>
                  <a:pt x="20574" y="49695"/>
                </a:lnTo>
                <a:lnTo>
                  <a:pt x="30987" y="69367"/>
                </a:lnTo>
                <a:lnTo>
                  <a:pt x="50673" y="59016"/>
                </a:lnTo>
                <a:lnTo>
                  <a:pt x="40258" y="39344"/>
                </a:lnTo>
                <a:close/>
              </a:path>
              <a:path w="170179" h="310514">
                <a:moveTo>
                  <a:pt x="60960" y="78689"/>
                </a:moveTo>
                <a:lnTo>
                  <a:pt x="41275" y="89027"/>
                </a:lnTo>
                <a:lnTo>
                  <a:pt x="51688" y="108699"/>
                </a:lnTo>
                <a:lnTo>
                  <a:pt x="71374" y="98348"/>
                </a:lnTo>
                <a:lnTo>
                  <a:pt x="60960" y="78689"/>
                </a:lnTo>
                <a:close/>
              </a:path>
              <a:path w="170179" h="310514">
                <a:moveTo>
                  <a:pt x="81661" y="118021"/>
                </a:moveTo>
                <a:lnTo>
                  <a:pt x="61975" y="128371"/>
                </a:lnTo>
                <a:lnTo>
                  <a:pt x="72389" y="148043"/>
                </a:lnTo>
                <a:lnTo>
                  <a:pt x="92075" y="137693"/>
                </a:lnTo>
                <a:lnTo>
                  <a:pt x="81661" y="118021"/>
                </a:lnTo>
                <a:close/>
              </a:path>
              <a:path w="170179" h="310514">
                <a:moveTo>
                  <a:pt x="102362" y="157365"/>
                </a:moveTo>
                <a:lnTo>
                  <a:pt x="82676" y="167703"/>
                </a:lnTo>
                <a:lnTo>
                  <a:pt x="93090" y="187375"/>
                </a:lnTo>
                <a:lnTo>
                  <a:pt x="112775" y="177037"/>
                </a:lnTo>
                <a:lnTo>
                  <a:pt x="102362" y="157365"/>
                </a:lnTo>
                <a:close/>
              </a:path>
              <a:path w="170179" h="310514">
                <a:moveTo>
                  <a:pt x="124788" y="247742"/>
                </a:moveTo>
                <a:lnTo>
                  <a:pt x="100964" y="260273"/>
                </a:lnTo>
                <a:lnTo>
                  <a:pt x="170052" y="309981"/>
                </a:lnTo>
                <a:lnTo>
                  <a:pt x="169063" y="258953"/>
                </a:lnTo>
                <a:lnTo>
                  <a:pt x="130682" y="258953"/>
                </a:lnTo>
                <a:lnTo>
                  <a:pt x="124788" y="247742"/>
                </a:lnTo>
                <a:close/>
              </a:path>
              <a:path w="170179" h="310514">
                <a:moveTo>
                  <a:pt x="144472" y="237389"/>
                </a:moveTo>
                <a:lnTo>
                  <a:pt x="124788" y="247742"/>
                </a:lnTo>
                <a:lnTo>
                  <a:pt x="130682" y="258953"/>
                </a:lnTo>
                <a:lnTo>
                  <a:pt x="150367" y="248602"/>
                </a:lnTo>
                <a:lnTo>
                  <a:pt x="144472" y="237389"/>
                </a:lnTo>
                <a:close/>
              </a:path>
              <a:path w="170179" h="310514">
                <a:moveTo>
                  <a:pt x="168401" y="224802"/>
                </a:moveTo>
                <a:lnTo>
                  <a:pt x="144472" y="237389"/>
                </a:lnTo>
                <a:lnTo>
                  <a:pt x="150367" y="248602"/>
                </a:lnTo>
                <a:lnTo>
                  <a:pt x="130682" y="258953"/>
                </a:lnTo>
                <a:lnTo>
                  <a:pt x="169063" y="258953"/>
                </a:lnTo>
                <a:lnTo>
                  <a:pt x="168401" y="224802"/>
                </a:lnTo>
                <a:close/>
              </a:path>
              <a:path w="170179" h="310514">
                <a:moveTo>
                  <a:pt x="143763" y="236042"/>
                </a:moveTo>
                <a:lnTo>
                  <a:pt x="124078" y="246392"/>
                </a:lnTo>
                <a:lnTo>
                  <a:pt x="124788" y="247742"/>
                </a:lnTo>
                <a:lnTo>
                  <a:pt x="144472" y="237389"/>
                </a:lnTo>
                <a:lnTo>
                  <a:pt x="143763" y="236042"/>
                </a:lnTo>
                <a:close/>
              </a:path>
              <a:path w="170179" h="310514">
                <a:moveTo>
                  <a:pt x="123062" y="196697"/>
                </a:moveTo>
                <a:lnTo>
                  <a:pt x="103377" y="207048"/>
                </a:lnTo>
                <a:lnTo>
                  <a:pt x="113791" y="226720"/>
                </a:lnTo>
                <a:lnTo>
                  <a:pt x="133476" y="216369"/>
                </a:lnTo>
                <a:lnTo>
                  <a:pt x="123062" y="196697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38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2322" y="1294256"/>
            <a:ext cx="3648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-2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229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021" sz="2775" spc="-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2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Times New Roman"/>
                <a:cs typeface="Times New Roman"/>
              </a:rPr>
              <a:t>…</a:t>
            </a:r>
            <a:r>
              <a:rPr dirty="0" sz="2800" spc="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2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spc="-15" i="1">
                <a:solidFill>
                  <a:srgbClr val="3E3D00"/>
                </a:solidFill>
                <a:latin typeface="Times New Roman"/>
                <a:cs typeface="Times New Roman"/>
              </a:rPr>
              <a:t>n-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021" sz="2775" spc="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04210" y="1989582"/>
            <a:ext cx="2664460" cy="361315"/>
          </a:xfrm>
          <a:custGeom>
            <a:avLst/>
            <a:gdLst/>
            <a:ahLst/>
            <a:cxnLst/>
            <a:rect l="l" t="t" r="r" b="b"/>
            <a:pathLst>
              <a:path w="2664460" h="361314">
                <a:moveTo>
                  <a:pt x="2663952" y="0"/>
                </a:moveTo>
                <a:lnTo>
                  <a:pt x="2661588" y="70276"/>
                </a:lnTo>
                <a:lnTo>
                  <a:pt x="2655141" y="127682"/>
                </a:lnTo>
                <a:lnTo>
                  <a:pt x="2645574" y="166395"/>
                </a:lnTo>
                <a:lnTo>
                  <a:pt x="2633853" y="180593"/>
                </a:lnTo>
                <a:lnTo>
                  <a:pt x="1362075" y="180593"/>
                </a:lnTo>
                <a:lnTo>
                  <a:pt x="1350353" y="194792"/>
                </a:lnTo>
                <a:lnTo>
                  <a:pt x="1340786" y="233505"/>
                </a:lnTo>
                <a:lnTo>
                  <a:pt x="1334339" y="290911"/>
                </a:lnTo>
                <a:lnTo>
                  <a:pt x="1331976" y="361188"/>
                </a:lnTo>
                <a:lnTo>
                  <a:pt x="1329612" y="290911"/>
                </a:lnTo>
                <a:lnTo>
                  <a:pt x="1323165" y="233505"/>
                </a:lnTo>
                <a:lnTo>
                  <a:pt x="1313598" y="194792"/>
                </a:lnTo>
                <a:lnTo>
                  <a:pt x="1301877" y="180593"/>
                </a:lnTo>
                <a:lnTo>
                  <a:pt x="30098" y="180593"/>
                </a:lnTo>
                <a:lnTo>
                  <a:pt x="18377" y="166395"/>
                </a:lnTo>
                <a:lnTo>
                  <a:pt x="8810" y="127682"/>
                </a:lnTo>
                <a:lnTo>
                  <a:pt x="2363" y="70276"/>
                </a:lnTo>
                <a:lnTo>
                  <a:pt x="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524505" y="3705605"/>
            <a:ext cx="2664460" cy="361315"/>
          </a:xfrm>
          <a:custGeom>
            <a:avLst/>
            <a:gdLst/>
            <a:ahLst/>
            <a:cxnLst/>
            <a:rect l="l" t="t" r="r" b="b"/>
            <a:pathLst>
              <a:path w="2664460" h="361314">
                <a:moveTo>
                  <a:pt x="2663952" y="0"/>
                </a:moveTo>
                <a:lnTo>
                  <a:pt x="2661588" y="70276"/>
                </a:lnTo>
                <a:lnTo>
                  <a:pt x="2655141" y="127682"/>
                </a:lnTo>
                <a:lnTo>
                  <a:pt x="2645574" y="166395"/>
                </a:lnTo>
                <a:lnTo>
                  <a:pt x="2633853" y="180594"/>
                </a:lnTo>
                <a:lnTo>
                  <a:pt x="1362074" y="180594"/>
                </a:lnTo>
                <a:lnTo>
                  <a:pt x="1350353" y="194792"/>
                </a:lnTo>
                <a:lnTo>
                  <a:pt x="1340786" y="233505"/>
                </a:lnTo>
                <a:lnTo>
                  <a:pt x="1334339" y="290911"/>
                </a:lnTo>
                <a:lnTo>
                  <a:pt x="1331976" y="361188"/>
                </a:lnTo>
                <a:lnTo>
                  <a:pt x="1329612" y="290911"/>
                </a:lnTo>
                <a:lnTo>
                  <a:pt x="1323165" y="233505"/>
                </a:lnTo>
                <a:lnTo>
                  <a:pt x="1313598" y="194792"/>
                </a:lnTo>
                <a:lnTo>
                  <a:pt x="1301877" y="180594"/>
                </a:lnTo>
                <a:lnTo>
                  <a:pt x="30099" y="180594"/>
                </a:lnTo>
                <a:lnTo>
                  <a:pt x="18377" y="166395"/>
                </a:lnTo>
                <a:lnTo>
                  <a:pt x="8810" y="127682"/>
                </a:lnTo>
                <a:lnTo>
                  <a:pt x="2363" y="70276"/>
                </a:lnTo>
                <a:lnTo>
                  <a:pt x="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263648" y="2397379"/>
            <a:ext cx="3726179" cy="3325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87730">
              <a:lnSpc>
                <a:spcPct val="100000"/>
              </a:lnSpc>
              <a:spcBef>
                <a:spcPts val="95"/>
              </a:spcBef>
            </a:pPr>
            <a:r>
              <a:rPr dirty="0" baseline="13888" sz="42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5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5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dirty="0" sz="2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8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2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021" sz="2775" spc="-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2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Times New Roman"/>
                <a:cs typeface="Times New Roman"/>
              </a:rPr>
              <a:t>…</a:t>
            </a:r>
            <a:r>
              <a:rPr dirty="0" sz="2800" spc="2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2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spc="-15" i="1">
                <a:solidFill>
                  <a:srgbClr val="3E3D00"/>
                </a:solidFill>
                <a:latin typeface="Times New Roman"/>
                <a:cs typeface="Times New Roman"/>
              </a:rPr>
              <a:t>n-</a:t>
            </a:r>
            <a:r>
              <a:rPr dirty="0" baseline="-21021" sz="2775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8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8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021" sz="2775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baseline="-21021" sz="27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 marR="466725">
              <a:lnSpc>
                <a:spcPct val="100000"/>
              </a:lnSpc>
            </a:pPr>
            <a:r>
              <a:rPr dirty="0" baseline="13888" sz="42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5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5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06680">
              <a:lnSpc>
                <a:spcPct val="100000"/>
              </a:lnSpc>
            </a:pPr>
            <a:r>
              <a:rPr dirty="0" baseline="13888" sz="42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50" spc="23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42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baseline="13888" sz="42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42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1850" spc="2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4200">
                <a:solidFill>
                  <a:srgbClr val="3E3D00"/>
                </a:solidFill>
                <a:latin typeface="Times New Roman"/>
                <a:cs typeface="Times New Roman"/>
              </a:rPr>
              <a:t>+ </a:t>
            </a:r>
            <a:r>
              <a:rPr dirty="0" baseline="13888" sz="42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1850" spc="2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4200">
                <a:solidFill>
                  <a:srgbClr val="3E3D00"/>
                </a:solidFill>
                <a:latin typeface="Times New Roman"/>
                <a:cs typeface="Times New Roman"/>
              </a:rPr>
              <a:t>= 2 </a:t>
            </a:r>
            <a:r>
              <a:rPr dirty="0" baseline="13888" sz="42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5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5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64635" y="6380988"/>
            <a:ext cx="576580" cy="363220"/>
            <a:chOff x="3564635" y="6380988"/>
            <a:chExt cx="576580" cy="363220"/>
          </a:xfrm>
        </p:grpSpPr>
        <p:sp>
          <p:nvSpPr>
            <p:cNvPr id="3" name="object 3" descr=""/>
            <p:cNvSpPr/>
            <p:nvPr/>
          </p:nvSpPr>
          <p:spPr>
            <a:xfrm>
              <a:off x="3564635" y="6380988"/>
              <a:ext cx="576580" cy="363220"/>
            </a:xfrm>
            <a:custGeom>
              <a:avLst/>
              <a:gdLst/>
              <a:ahLst/>
              <a:cxnLst/>
              <a:rect l="l" t="t" r="r" b="b"/>
              <a:pathLst>
                <a:path w="576579" h="363220">
                  <a:moveTo>
                    <a:pt x="515619" y="0"/>
                  </a:moveTo>
                  <a:lnTo>
                    <a:pt x="60451" y="0"/>
                  </a:lnTo>
                  <a:lnTo>
                    <a:pt x="36915" y="4750"/>
                  </a:lnTo>
                  <a:lnTo>
                    <a:pt x="17700" y="17705"/>
                  </a:lnTo>
                  <a:lnTo>
                    <a:pt x="4748" y="36920"/>
                  </a:lnTo>
                  <a:lnTo>
                    <a:pt x="0" y="60452"/>
                  </a:lnTo>
                  <a:lnTo>
                    <a:pt x="0" y="302260"/>
                  </a:lnTo>
                  <a:lnTo>
                    <a:pt x="4748" y="325791"/>
                  </a:lnTo>
                  <a:lnTo>
                    <a:pt x="17700" y="345006"/>
                  </a:lnTo>
                  <a:lnTo>
                    <a:pt x="36915" y="357961"/>
                  </a:lnTo>
                  <a:lnTo>
                    <a:pt x="60451" y="362712"/>
                  </a:lnTo>
                  <a:lnTo>
                    <a:pt x="515619" y="362712"/>
                  </a:lnTo>
                  <a:lnTo>
                    <a:pt x="539156" y="357961"/>
                  </a:lnTo>
                  <a:lnTo>
                    <a:pt x="558371" y="345006"/>
                  </a:lnTo>
                  <a:lnTo>
                    <a:pt x="571323" y="325791"/>
                  </a:lnTo>
                  <a:lnTo>
                    <a:pt x="576072" y="302260"/>
                  </a:lnTo>
                  <a:lnTo>
                    <a:pt x="576072" y="60452"/>
                  </a:lnTo>
                  <a:lnTo>
                    <a:pt x="571323" y="36920"/>
                  </a:lnTo>
                  <a:lnTo>
                    <a:pt x="558371" y="17705"/>
                  </a:lnTo>
                  <a:lnTo>
                    <a:pt x="539156" y="4750"/>
                  </a:lnTo>
                  <a:lnTo>
                    <a:pt x="515619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5989" y="6496621"/>
              <a:ext cx="81152" cy="8115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39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74200" y="263992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4849" y="0"/>
                </a:lnTo>
              </a:path>
            </a:pathLst>
          </a:custGeom>
          <a:ln w="9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2867764" y="3333540"/>
            <a:ext cx="679450" cy="269875"/>
            <a:chOff x="2867764" y="3333540"/>
            <a:chExt cx="679450" cy="269875"/>
          </a:xfrm>
        </p:grpSpPr>
        <p:sp>
          <p:nvSpPr>
            <p:cNvPr id="8" name="object 8" descr=""/>
            <p:cNvSpPr/>
            <p:nvPr/>
          </p:nvSpPr>
          <p:spPr>
            <a:xfrm>
              <a:off x="2891221" y="3513250"/>
              <a:ext cx="28575" cy="16510"/>
            </a:xfrm>
            <a:custGeom>
              <a:avLst/>
              <a:gdLst/>
              <a:ahLst/>
              <a:cxnLst/>
              <a:rect l="l" t="t" r="r" b="b"/>
              <a:pathLst>
                <a:path w="28575" h="16510">
                  <a:moveTo>
                    <a:pt x="0" y="16037"/>
                  </a:moveTo>
                  <a:lnTo>
                    <a:pt x="28505" y="0"/>
                  </a:lnTo>
                </a:path>
              </a:pathLst>
            </a:custGeom>
            <a:ln w="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19727" y="3517835"/>
              <a:ext cx="41910" cy="76200"/>
            </a:xfrm>
            <a:custGeom>
              <a:avLst/>
              <a:gdLst/>
              <a:ahLst/>
              <a:cxnLst/>
              <a:rect l="l" t="t" r="r" b="b"/>
              <a:pathLst>
                <a:path w="41910" h="76200">
                  <a:moveTo>
                    <a:pt x="0" y="0"/>
                  </a:moveTo>
                  <a:lnTo>
                    <a:pt x="41848" y="76090"/>
                  </a:lnTo>
                </a:path>
              </a:pathLst>
            </a:custGeom>
            <a:ln w="188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67764" y="3338125"/>
              <a:ext cx="679450" cy="255904"/>
            </a:xfrm>
            <a:custGeom>
              <a:avLst/>
              <a:gdLst/>
              <a:ahLst/>
              <a:cxnLst/>
              <a:rect l="l" t="t" r="r" b="b"/>
              <a:pathLst>
                <a:path w="679450" h="255904">
                  <a:moveTo>
                    <a:pt x="98410" y="255800"/>
                  </a:moveTo>
                  <a:lnTo>
                    <a:pt x="153583" y="27958"/>
                  </a:lnTo>
                </a:path>
                <a:path w="679450" h="255904">
                  <a:moveTo>
                    <a:pt x="153583" y="27958"/>
                  </a:moveTo>
                  <a:lnTo>
                    <a:pt x="320490" y="27958"/>
                  </a:lnTo>
                </a:path>
                <a:path w="679450" h="255904">
                  <a:moveTo>
                    <a:pt x="0" y="0"/>
                  </a:moveTo>
                  <a:lnTo>
                    <a:pt x="679113" y="0"/>
                  </a:lnTo>
                </a:path>
              </a:pathLst>
            </a:custGeom>
            <a:ln w="9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2858118" y="3972134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 h="0">
                <a:moveTo>
                  <a:pt x="0" y="0"/>
                </a:moveTo>
                <a:lnTo>
                  <a:pt x="580252" y="0"/>
                </a:lnTo>
              </a:path>
            </a:pathLst>
          </a:custGeom>
          <a:ln w="9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938292" y="3963998"/>
            <a:ext cx="445134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 spc="-70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25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47593" y="3650430"/>
            <a:ext cx="100647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4920" sz="2625">
                <a:latin typeface="Symbol"/>
                <a:cs typeface="Symbol"/>
              </a:rPr>
              <a:t></a:t>
            </a:r>
            <a:r>
              <a:rPr dirty="0" baseline="-34920" sz="2625" spc="1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4</a:t>
            </a: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 spc="-60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2</a:t>
            </a:r>
            <a:r>
              <a:rPr dirty="0" sz="1750" spc="-155">
                <a:latin typeface="Times New Roman"/>
                <a:cs typeface="Times New Roman"/>
              </a:rPr>
              <a:t> </a:t>
            </a:r>
            <a:r>
              <a:rPr dirty="0" baseline="-34920" sz="2625" spc="-75" i="1">
                <a:latin typeface="Times New Roman"/>
                <a:cs typeface="Times New Roman"/>
              </a:rPr>
              <a:t>C</a:t>
            </a:r>
            <a:endParaRPr baseline="-34920" sz="2625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64522" y="3156233"/>
            <a:ext cx="105473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80">
                <a:latin typeface="Times New Roman"/>
                <a:cs typeface="Times New Roman"/>
              </a:rPr>
              <a:t>(1</a:t>
            </a:r>
            <a:r>
              <a:rPr dirty="0" sz="1750" spc="-24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O(1</a:t>
            </a:r>
            <a:r>
              <a:rPr dirty="0" sz="1750" spc="-10" i="1">
                <a:latin typeface="Times New Roman"/>
                <a:cs typeface="Times New Roman"/>
              </a:rPr>
              <a:t>/n</a:t>
            </a:r>
            <a:r>
              <a:rPr dirty="0" sz="1750" spc="-10">
                <a:latin typeface="Times New Roman"/>
                <a:cs typeface="Times New Roman"/>
              </a:rPr>
              <a:t>))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17373" y="2318224"/>
            <a:ext cx="13906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37996" y="3940626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5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31167" y="3790260"/>
            <a:ext cx="78740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>
                <a:latin typeface="Times New Roman"/>
                <a:cs typeface="Times New Roman"/>
              </a:rPr>
              <a:t>,</a:t>
            </a:r>
            <a:r>
              <a:rPr dirty="0" sz="1750" spc="-1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(</a:t>
            </a:r>
            <a:r>
              <a:rPr dirty="0" sz="1750" i="1">
                <a:latin typeface="Times New Roman"/>
                <a:cs typeface="Times New Roman"/>
              </a:rPr>
              <a:t>C</a:t>
            </a:r>
            <a:r>
              <a:rPr dirty="0" sz="1750" spc="30" i="1">
                <a:latin typeface="Times New Roman"/>
                <a:cs typeface="Times New Roman"/>
              </a:rPr>
              <a:t> 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200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1)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604983" y="3940626"/>
            <a:ext cx="240029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i="1">
                <a:latin typeface="Times New Roman"/>
                <a:cs typeface="Times New Roman"/>
              </a:rPr>
              <a:t>n</a:t>
            </a:r>
            <a:r>
              <a:rPr dirty="0" sz="1000" spc="-140" i="1">
                <a:latin typeface="Times New Roman"/>
                <a:cs typeface="Times New Roman"/>
              </a:rPr>
              <a:t> </a:t>
            </a:r>
            <a:r>
              <a:rPr dirty="0" sz="1000" spc="-35">
                <a:latin typeface="Symbol"/>
                <a:cs typeface="Symbol"/>
              </a:rPr>
              <a:t></a:t>
            </a:r>
            <a:r>
              <a:rPr dirty="0" sz="1000" spc="-3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83247" y="3229695"/>
            <a:ext cx="57086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4024" sz="2775" spc="-75">
                <a:latin typeface="Symbol"/>
                <a:cs typeface="Symbol"/>
              </a:rPr>
              <a:t></a:t>
            </a:r>
            <a:r>
              <a:rPr dirty="0" baseline="-24024" sz="2775" spc="-179">
                <a:latin typeface="Times New Roman"/>
                <a:cs typeface="Times New Roman"/>
              </a:rPr>
              <a:t> </a:t>
            </a:r>
            <a:r>
              <a:rPr dirty="0" baseline="-25396" sz="2625" i="1">
                <a:latin typeface="Times New Roman"/>
                <a:cs typeface="Times New Roman"/>
              </a:rPr>
              <a:t>n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/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72993" y="3156233"/>
            <a:ext cx="14986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5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13486" y="2453451"/>
            <a:ext cx="47561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5285" algn="l"/>
              </a:tabLst>
            </a:pPr>
            <a:r>
              <a:rPr dirty="0" sz="1750" spc="-50">
                <a:latin typeface="Symbol"/>
                <a:cs typeface="Symbol"/>
              </a:rPr>
              <a:t>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13486" y="2684961"/>
            <a:ext cx="47561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5285" algn="l"/>
              </a:tabLst>
            </a:pPr>
            <a:r>
              <a:rPr dirty="0" sz="1750" spc="-50">
                <a:latin typeface="Symbol"/>
                <a:cs typeface="Symbol"/>
              </a:rPr>
              <a:t>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13486" y="2292549"/>
            <a:ext cx="47561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4761" sz="2625">
                <a:latin typeface="Symbol"/>
                <a:cs typeface="Symbol"/>
              </a:rPr>
              <a:t></a:t>
            </a:r>
            <a:r>
              <a:rPr dirty="0" baseline="-4761" sz="2625" spc="-3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2</a:t>
            </a: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 spc="-254" i="1">
                <a:latin typeface="Times New Roman"/>
                <a:cs typeface="Times New Roman"/>
              </a:rPr>
              <a:t> </a:t>
            </a:r>
            <a:r>
              <a:rPr dirty="0" baseline="-4761" sz="2625" spc="-75">
                <a:latin typeface="Symbol"/>
                <a:cs typeface="Symbol"/>
              </a:rPr>
              <a:t></a:t>
            </a:r>
            <a:endParaRPr baseline="-4761" sz="2625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876682" y="2631794"/>
            <a:ext cx="74612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19760" algn="l"/>
              </a:tabLst>
            </a:pP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 spc="-70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25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067376" y="2915553"/>
            <a:ext cx="26162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96" sz="2625" spc="-37">
                <a:latin typeface="Times New Roman"/>
                <a:cs typeface="Times New Roman"/>
              </a:rPr>
              <a:t>4</a:t>
            </a:r>
            <a:r>
              <a:rPr dirty="0" sz="1000" spc="-25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84246" y="2458036"/>
            <a:ext cx="445134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7340" algn="l"/>
              </a:tabLst>
            </a:pPr>
            <a:r>
              <a:rPr dirty="0" sz="1750" spc="-50" i="1">
                <a:latin typeface="Times New Roman"/>
                <a:cs typeface="Times New Roman"/>
              </a:rPr>
              <a:t>C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536896" y="2608426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50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156964" y="2496693"/>
            <a:ext cx="21609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Catalan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number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259" y="1403781"/>
            <a:ext cx="121513" cy="13075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1422019" y="1148566"/>
            <a:ext cx="4912360" cy="858519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무작정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P(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4130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Catalan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259" y="1819833"/>
            <a:ext cx="121513" cy="130759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938908" y="554177"/>
            <a:ext cx="526732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2A54AA"/>
                </a:solidFill>
              </a:rPr>
              <a:t>연쇄</a:t>
            </a:r>
            <a:r>
              <a:rPr dirty="0" sz="3000" spc="-300">
                <a:solidFill>
                  <a:srgbClr val="2A54AA"/>
                </a:solidFill>
              </a:rPr>
              <a:t> </a:t>
            </a:r>
            <a:r>
              <a:rPr dirty="0" sz="3000" spc="-10">
                <a:solidFill>
                  <a:srgbClr val="2A54AA"/>
                </a:solidFill>
              </a:rPr>
              <a:t>행렬곱셈</a:t>
            </a:r>
            <a:r>
              <a:rPr dirty="0" sz="3000" spc="-275">
                <a:solidFill>
                  <a:srgbClr val="2A54AA"/>
                </a:solidFill>
              </a:rPr>
              <a:t> </a:t>
            </a:r>
            <a:r>
              <a:rPr dirty="0" sz="3000" spc="-10">
                <a:solidFill>
                  <a:srgbClr val="2A54AA"/>
                </a:solidFill>
              </a:rPr>
              <a:t>무작정</a:t>
            </a:r>
            <a:r>
              <a:rPr dirty="0" sz="3000" spc="-285">
                <a:solidFill>
                  <a:srgbClr val="2A54AA"/>
                </a:solidFill>
              </a:rPr>
              <a:t> </a:t>
            </a:r>
            <a:r>
              <a:rPr dirty="0" sz="3000" spc="-20">
                <a:solidFill>
                  <a:srgbClr val="2A54AA"/>
                </a:solidFill>
              </a:rPr>
              <a:t>알고리즘</a:t>
            </a:r>
            <a:endParaRPr sz="3000"/>
          </a:p>
        </p:txBody>
      </p:sp>
      <p:sp>
        <p:nvSpPr>
          <p:cNvPr id="33" name="object 33" descr=""/>
          <p:cNvSpPr txBox="1"/>
          <p:nvPr/>
        </p:nvSpPr>
        <p:spPr>
          <a:xfrm>
            <a:off x="1150416" y="4722088"/>
            <a:ext cx="6959600" cy="85788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7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모양의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endParaRPr sz="2000">
              <a:latin typeface="Malgun Gothic"/>
              <a:cs typeface="Malgun Gothic"/>
            </a:endParaRPr>
          </a:p>
          <a:p>
            <a:pPr marL="255904" indent="-243204">
              <a:lnSpc>
                <a:spcPct val="100000"/>
              </a:lnSpc>
              <a:spcBef>
                <a:spcPts val="87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matrix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4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2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4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039239" y="5666333"/>
            <a:ext cx="1276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P(2)=C(1)</a:t>
            </a:r>
            <a:r>
              <a:rPr dirty="0" sz="20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394888" y="5910295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 h="0">
                <a:moveTo>
                  <a:pt x="0" y="0"/>
                </a:moveTo>
                <a:lnTo>
                  <a:pt x="366460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354746" y="5910295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33" y="0"/>
                </a:lnTo>
              </a:path>
            </a:pathLst>
          </a:custGeom>
          <a:ln w="9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780224" y="5955191"/>
            <a:ext cx="35687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5904" algn="l"/>
              </a:tabLst>
            </a:pPr>
            <a:r>
              <a:rPr dirty="0" sz="1750" spc="-50">
                <a:latin typeface="Symbol"/>
                <a:cs typeface="Symbol"/>
              </a:rPr>
              <a:t>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470817" y="5586224"/>
            <a:ext cx="104775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21945" algn="l"/>
                <a:tab pos="895350" algn="l"/>
              </a:tabLst>
            </a:pPr>
            <a:r>
              <a:rPr dirty="0" sz="1750" spc="-5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baseline="1587" sz="2625">
                <a:latin typeface="Symbol"/>
                <a:cs typeface="Symbol"/>
              </a:rPr>
              <a:t></a:t>
            </a:r>
            <a:r>
              <a:rPr dirty="0" baseline="1587" sz="2625" spc="-345">
                <a:latin typeface="Times New Roman"/>
                <a:cs typeface="Times New Roman"/>
              </a:rPr>
              <a:t> </a:t>
            </a:r>
            <a:r>
              <a:rPr dirty="0" baseline="6349" sz="2625" spc="75">
                <a:latin typeface="Times New Roman"/>
                <a:cs typeface="Times New Roman"/>
              </a:rPr>
              <a:t>2</a:t>
            </a:r>
            <a:r>
              <a:rPr dirty="0" baseline="1587" sz="2625" spc="75">
                <a:latin typeface="Symbol"/>
                <a:cs typeface="Symbol"/>
              </a:rPr>
              <a:t></a:t>
            </a:r>
            <a:r>
              <a:rPr dirty="0" baseline="1587" sz="2625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47638" y="5728265"/>
            <a:ext cx="179768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44444" sz="2625" spc="150">
                <a:latin typeface="Times New Roman"/>
                <a:cs typeface="Times New Roman"/>
              </a:rPr>
              <a:t>1</a:t>
            </a:r>
            <a:r>
              <a:rPr dirty="0" baseline="-44444" sz="2625" spc="150">
                <a:latin typeface="Symbol"/>
                <a:cs typeface="Symbol"/>
              </a:rPr>
              <a:t></a:t>
            </a:r>
            <a:r>
              <a:rPr dirty="0" baseline="-44444" sz="2625" spc="150">
                <a:latin typeface="Times New Roman"/>
                <a:cs typeface="Times New Roman"/>
              </a:rPr>
              <a:t>1</a:t>
            </a:r>
            <a:r>
              <a:rPr dirty="0" baseline="-44444" sz="2625" spc="-397">
                <a:latin typeface="Times New Roman"/>
                <a:cs typeface="Times New Roman"/>
              </a:rPr>
              <a:t> </a:t>
            </a:r>
            <a:r>
              <a:rPr dirty="0" baseline="1587" sz="2625" spc="-502">
                <a:latin typeface="Symbol"/>
                <a:cs typeface="Symbol"/>
              </a:rPr>
              <a:t></a:t>
            </a:r>
            <a:r>
              <a:rPr dirty="0" baseline="-20634" sz="2625" spc="-502">
                <a:latin typeface="Symbol"/>
                <a:cs typeface="Symbol"/>
              </a:rPr>
              <a:t></a:t>
            </a:r>
            <a:r>
              <a:rPr dirty="0" baseline="-20634" sz="2625" spc="-382">
                <a:latin typeface="Times New Roman"/>
                <a:cs typeface="Times New Roman"/>
              </a:rPr>
              <a:t> </a:t>
            </a:r>
            <a:r>
              <a:rPr dirty="0" baseline="-42857" sz="2625">
                <a:latin typeface="Times New Roman"/>
                <a:cs typeface="Times New Roman"/>
              </a:rPr>
              <a:t>1</a:t>
            </a:r>
            <a:r>
              <a:rPr dirty="0" baseline="-42857" sz="2625" spc="-412">
                <a:latin typeface="Times New Roman"/>
                <a:cs typeface="Times New Roman"/>
              </a:rPr>
              <a:t> </a:t>
            </a:r>
            <a:r>
              <a:rPr dirty="0" baseline="1587" sz="2625" spc="-502">
                <a:latin typeface="Symbol"/>
                <a:cs typeface="Symbol"/>
              </a:rPr>
              <a:t></a:t>
            </a:r>
            <a:r>
              <a:rPr dirty="0" baseline="-20634" sz="2625" spc="-502">
                <a:latin typeface="Symbol"/>
                <a:cs typeface="Symbol"/>
              </a:rPr>
              <a:t></a:t>
            </a:r>
            <a:r>
              <a:rPr dirty="0" baseline="-20634" sz="2625" spc="-37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145">
                <a:latin typeface="Times New Roman"/>
                <a:cs typeface="Times New Roman"/>
              </a:rPr>
              <a:t> </a:t>
            </a:r>
            <a:r>
              <a:rPr dirty="0" baseline="-44444" sz="2625">
                <a:latin typeface="Times New Roman"/>
                <a:cs typeface="Times New Roman"/>
              </a:rPr>
              <a:t>2</a:t>
            </a:r>
            <a:r>
              <a:rPr dirty="0" baseline="-44444" sz="2625" spc="-172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</a:t>
            </a:r>
            <a:r>
              <a:rPr dirty="0" sz="1750" spc="-19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2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215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277236" y="6333235"/>
            <a:ext cx="1191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2844545" y="18082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86841" y="26924"/>
                </a:moveTo>
                <a:lnTo>
                  <a:pt x="864616" y="26924"/>
                </a:lnTo>
                <a:lnTo>
                  <a:pt x="864616" y="49149"/>
                </a:lnTo>
                <a:lnTo>
                  <a:pt x="886841" y="49149"/>
                </a:lnTo>
                <a:lnTo>
                  <a:pt x="886841" y="26924"/>
                </a:lnTo>
                <a:close/>
              </a:path>
              <a:path w="887095" h="76200">
                <a:moveTo>
                  <a:pt x="842391" y="26924"/>
                </a:moveTo>
                <a:lnTo>
                  <a:pt x="820166" y="26924"/>
                </a:lnTo>
                <a:lnTo>
                  <a:pt x="820166" y="49149"/>
                </a:lnTo>
                <a:lnTo>
                  <a:pt x="842391" y="49149"/>
                </a:lnTo>
                <a:lnTo>
                  <a:pt x="842391" y="26924"/>
                </a:lnTo>
                <a:close/>
              </a:path>
              <a:path w="887095" h="76200">
                <a:moveTo>
                  <a:pt x="797941" y="26924"/>
                </a:moveTo>
                <a:lnTo>
                  <a:pt x="775716" y="26924"/>
                </a:lnTo>
                <a:lnTo>
                  <a:pt x="775716" y="49149"/>
                </a:lnTo>
                <a:lnTo>
                  <a:pt x="797941" y="49149"/>
                </a:lnTo>
                <a:lnTo>
                  <a:pt x="797941" y="26924"/>
                </a:lnTo>
                <a:close/>
              </a:path>
              <a:path w="887095" h="76200">
                <a:moveTo>
                  <a:pt x="753491" y="26924"/>
                </a:moveTo>
                <a:lnTo>
                  <a:pt x="731266" y="26924"/>
                </a:lnTo>
                <a:lnTo>
                  <a:pt x="731266" y="49149"/>
                </a:lnTo>
                <a:lnTo>
                  <a:pt x="753491" y="49149"/>
                </a:lnTo>
                <a:lnTo>
                  <a:pt x="753491" y="26924"/>
                </a:lnTo>
                <a:close/>
              </a:path>
              <a:path w="887095" h="76200">
                <a:moveTo>
                  <a:pt x="709041" y="26924"/>
                </a:moveTo>
                <a:lnTo>
                  <a:pt x="686816" y="26924"/>
                </a:lnTo>
                <a:lnTo>
                  <a:pt x="686816" y="49149"/>
                </a:lnTo>
                <a:lnTo>
                  <a:pt x="709041" y="49149"/>
                </a:lnTo>
                <a:lnTo>
                  <a:pt x="709041" y="26924"/>
                </a:lnTo>
                <a:close/>
              </a:path>
              <a:path w="887095" h="76200">
                <a:moveTo>
                  <a:pt x="664591" y="26924"/>
                </a:moveTo>
                <a:lnTo>
                  <a:pt x="642366" y="26924"/>
                </a:lnTo>
                <a:lnTo>
                  <a:pt x="642366" y="49149"/>
                </a:lnTo>
                <a:lnTo>
                  <a:pt x="664591" y="49149"/>
                </a:lnTo>
                <a:lnTo>
                  <a:pt x="664591" y="26924"/>
                </a:lnTo>
                <a:close/>
              </a:path>
              <a:path w="887095" h="76200">
                <a:moveTo>
                  <a:pt x="620141" y="26924"/>
                </a:moveTo>
                <a:lnTo>
                  <a:pt x="597916" y="26924"/>
                </a:lnTo>
                <a:lnTo>
                  <a:pt x="597916" y="49149"/>
                </a:lnTo>
                <a:lnTo>
                  <a:pt x="620141" y="49149"/>
                </a:lnTo>
                <a:lnTo>
                  <a:pt x="620141" y="26924"/>
                </a:lnTo>
                <a:close/>
              </a:path>
              <a:path w="887095" h="76200">
                <a:moveTo>
                  <a:pt x="575691" y="26924"/>
                </a:moveTo>
                <a:lnTo>
                  <a:pt x="553466" y="26924"/>
                </a:lnTo>
                <a:lnTo>
                  <a:pt x="553466" y="49149"/>
                </a:lnTo>
                <a:lnTo>
                  <a:pt x="575691" y="49149"/>
                </a:lnTo>
                <a:lnTo>
                  <a:pt x="575691" y="26924"/>
                </a:lnTo>
                <a:close/>
              </a:path>
              <a:path w="887095" h="76200">
                <a:moveTo>
                  <a:pt x="531241" y="26924"/>
                </a:moveTo>
                <a:lnTo>
                  <a:pt x="509016" y="26924"/>
                </a:lnTo>
                <a:lnTo>
                  <a:pt x="509016" y="49149"/>
                </a:lnTo>
                <a:lnTo>
                  <a:pt x="531241" y="49149"/>
                </a:lnTo>
                <a:lnTo>
                  <a:pt x="531241" y="26924"/>
                </a:lnTo>
                <a:close/>
              </a:path>
              <a:path w="887095" h="76200">
                <a:moveTo>
                  <a:pt x="486791" y="26924"/>
                </a:moveTo>
                <a:lnTo>
                  <a:pt x="464566" y="26924"/>
                </a:lnTo>
                <a:lnTo>
                  <a:pt x="464566" y="49149"/>
                </a:lnTo>
                <a:lnTo>
                  <a:pt x="486791" y="49149"/>
                </a:lnTo>
                <a:lnTo>
                  <a:pt x="486791" y="26924"/>
                </a:lnTo>
                <a:close/>
              </a:path>
              <a:path w="887095" h="76200">
                <a:moveTo>
                  <a:pt x="442341" y="26924"/>
                </a:moveTo>
                <a:lnTo>
                  <a:pt x="420116" y="26924"/>
                </a:lnTo>
                <a:lnTo>
                  <a:pt x="420116" y="49149"/>
                </a:lnTo>
                <a:lnTo>
                  <a:pt x="442341" y="49149"/>
                </a:lnTo>
                <a:lnTo>
                  <a:pt x="442341" y="26924"/>
                </a:lnTo>
                <a:close/>
              </a:path>
              <a:path w="887095" h="76200">
                <a:moveTo>
                  <a:pt x="397891" y="26924"/>
                </a:moveTo>
                <a:lnTo>
                  <a:pt x="375666" y="26924"/>
                </a:lnTo>
                <a:lnTo>
                  <a:pt x="375666" y="49149"/>
                </a:lnTo>
                <a:lnTo>
                  <a:pt x="397891" y="49149"/>
                </a:lnTo>
                <a:lnTo>
                  <a:pt x="397891" y="26924"/>
                </a:lnTo>
                <a:close/>
              </a:path>
              <a:path w="887095" h="76200">
                <a:moveTo>
                  <a:pt x="353441" y="26924"/>
                </a:moveTo>
                <a:lnTo>
                  <a:pt x="331216" y="26924"/>
                </a:lnTo>
                <a:lnTo>
                  <a:pt x="331216" y="49149"/>
                </a:lnTo>
                <a:lnTo>
                  <a:pt x="353441" y="49149"/>
                </a:lnTo>
                <a:lnTo>
                  <a:pt x="353441" y="26924"/>
                </a:lnTo>
                <a:close/>
              </a:path>
              <a:path w="887095" h="76200">
                <a:moveTo>
                  <a:pt x="308991" y="26924"/>
                </a:moveTo>
                <a:lnTo>
                  <a:pt x="286766" y="26924"/>
                </a:lnTo>
                <a:lnTo>
                  <a:pt x="286766" y="49149"/>
                </a:lnTo>
                <a:lnTo>
                  <a:pt x="308991" y="49149"/>
                </a:lnTo>
                <a:lnTo>
                  <a:pt x="308991" y="26924"/>
                </a:lnTo>
                <a:close/>
              </a:path>
              <a:path w="887095" h="76200">
                <a:moveTo>
                  <a:pt x="264541" y="26924"/>
                </a:moveTo>
                <a:lnTo>
                  <a:pt x="242316" y="26924"/>
                </a:lnTo>
                <a:lnTo>
                  <a:pt x="242316" y="49149"/>
                </a:lnTo>
                <a:lnTo>
                  <a:pt x="264541" y="49149"/>
                </a:lnTo>
                <a:lnTo>
                  <a:pt x="264541" y="26924"/>
                </a:lnTo>
                <a:close/>
              </a:path>
              <a:path w="887095" h="76200">
                <a:moveTo>
                  <a:pt x="220091" y="26924"/>
                </a:moveTo>
                <a:lnTo>
                  <a:pt x="197866" y="26924"/>
                </a:lnTo>
                <a:lnTo>
                  <a:pt x="197866" y="49149"/>
                </a:lnTo>
                <a:lnTo>
                  <a:pt x="220091" y="49149"/>
                </a:lnTo>
                <a:lnTo>
                  <a:pt x="220091" y="26924"/>
                </a:lnTo>
                <a:close/>
              </a:path>
              <a:path w="887095" h="76200">
                <a:moveTo>
                  <a:pt x="175641" y="26924"/>
                </a:moveTo>
                <a:lnTo>
                  <a:pt x="153416" y="26924"/>
                </a:lnTo>
                <a:lnTo>
                  <a:pt x="153416" y="49149"/>
                </a:lnTo>
                <a:lnTo>
                  <a:pt x="175641" y="49149"/>
                </a:lnTo>
                <a:lnTo>
                  <a:pt x="175641" y="26924"/>
                </a:lnTo>
                <a:close/>
              </a:path>
              <a:path w="887095" h="76200">
                <a:moveTo>
                  <a:pt x="131191" y="26924"/>
                </a:moveTo>
                <a:lnTo>
                  <a:pt x="108966" y="26924"/>
                </a:lnTo>
                <a:lnTo>
                  <a:pt x="108966" y="49149"/>
                </a:lnTo>
                <a:lnTo>
                  <a:pt x="131191" y="49149"/>
                </a:lnTo>
                <a:lnTo>
                  <a:pt x="131191" y="26924"/>
                </a:lnTo>
                <a:close/>
              </a:path>
              <a:path w="8870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9149"/>
                </a:lnTo>
                <a:lnTo>
                  <a:pt x="64516" y="49149"/>
                </a:lnTo>
                <a:lnTo>
                  <a:pt x="64516" y="26924"/>
                </a:lnTo>
                <a:lnTo>
                  <a:pt x="76200" y="26924"/>
                </a:lnTo>
                <a:lnTo>
                  <a:pt x="76200" y="0"/>
                </a:lnTo>
                <a:close/>
              </a:path>
              <a:path w="887095" h="76200">
                <a:moveTo>
                  <a:pt x="76200" y="26924"/>
                </a:moveTo>
                <a:lnTo>
                  <a:pt x="64516" y="26924"/>
                </a:lnTo>
                <a:lnTo>
                  <a:pt x="64516" y="49149"/>
                </a:lnTo>
                <a:lnTo>
                  <a:pt x="76200" y="49149"/>
                </a:lnTo>
                <a:lnTo>
                  <a:pt x="76200" y="26924"/>
                </a:lnTo>
                <a:close/>
              </a:path>
              <a:path w="887095" h="76200">
                <a:moveTo>
                  <a:pt x="86741" y="26924"/>
                </a:moveTo>
                <a:lnTo>
                  <a:pt x="76200" y="26924"/>
                </a:lnTo>
                <a:lnTo>
                  <a:pt x="76200" y="49149"/>
                </a:lnTo>
                <a:lnTo>
                  <a:pt x="86741" y="49149"/>
                </a:lnTo>
                <a:lnTo>
                  <a:pt x="86741" y="26924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967738" y="1674368"/>
            <a:ext cx="52216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(a+b)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322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+…+</a:t>
            </a:r>
            <a:r>
              <a:rPr dirty="0" baseline="-21367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21229" y="2682316"/>
            <a:ext cx="4803775" cy="1469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(a+b)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209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+2ab+b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25641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(a+b)</a:t>
            </a:r>
            <a:r>
              <a:rPr dirty="0" baseline="25641" sz="19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baseline="25641" sz="1950" spc="20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baseline="25641" sz="195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+3a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+3a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+b</a:t>
            </a:r>
            <a:r>
              <a:rPr dirty="0" baseline="25641" sz="1950" spc="-1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7565" y="666114"/>
            <a:ext cx="10439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이항계수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19855" y="2500883"/>
            <a:ext cx="1297305" cy="711835"/>
          </a:xfrm>
          <a:custGeom>
            <a:avLst/>
            <a:gdLst/>
            <a:ahLst/>
            <a:cxnLst/>
            <a:rect l="l" t="t" r="r" b="b"/>
            <a:pathLst>
              <a:path w="1297304" h="711835">
                <a:moveTo>
                  <a:pt x="1296924" y="0"/>
                </a:moveTo>
                <a:lnTo>
                  <a:pt x="0" y="0"/>
                </a:lnTo>
                <a:lnTo>
                  <a:pt x="0" y="711708"/>
                </a:lnTo>
                <a:lnTo>
                  <a:pt x="1296924" y="711708"/>
                </a:lnTo>
                <a:lnTo>
                  <a:pt x="1296924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131820" y="5329428"/>
            <a:ext cx="4177665" cy="908685"/>
            <a:chOff x="3131820" y="5329428"/>
            <a:chExt cx="4177665" cy="908685"/>
          </a:xfrm>
        </p:grpSpPr>
        <p:sp>
          <p:nvSpPr>
            <p:cNvPr id="4" name="object 4" descr=""/>
            <p:cNvSpPr/>
            <p:nvPr/>
          </p:nvSpPr>
          <p:spPr>
            <a:xfrm>
              <a:off x="3131820" y="5329428"/>
              <a:ext cx="4177665" cy="908685"/>
            </a:xfrm>
            <a:custGeom>
              <a:avLst/>
              <a:gdLst/>
              <a:ahLst/>
              <a:cxnLst/>
              <a:rect l="l" t="t" r="r" b="b"/>
              <a:pathLst>
                <a:path w="4177665" h="908685">
                  <a:moveTo>
                    <a:pt x="4177283" y="0"/>
                  </a:moveTo>
                  <a:lnTo>
                    <a:pt x="0" y="0"/>
                  </a:lnTo>
                  <a:lnTo>
                    <a:pt x="0" y="908304"/>
                  </a:lnTo>
                  <a:lnTo>
                    <a:pt x="4177283" y="908304"/>
                  </a:lnTo>
                  <a:lnTo>
                    <a:pt x="4177283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28616" y="567080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15"/>
                  </a:lnTo>
                  <a:lnTo>
                    <a:pt x="10477" y="10491"/>
                  </a:lnTo>
                  <a:lnTo>
                    <a:pt x="2809" y="21875"/>
                  </a:lnTo>
                  <a:lnTo>
                    <a:pt x="0" y="35814"/>
                  </a:lnTo>
                  <a:lnTo>
                    <a:pt x="2809" y="49752"/>
                  </a:lnTo>
                  <a:lnTo>
                    <a:pt x="10477" y="61136"/>
                  </a:lnTo>
                  <a:lnTo>
                    <a:pt x="21859" y="68812"/>
                  </a:lnTo>
                  <a:lnTo>
                    <a:pt x="35813" y="71628"/>
                  </a:lnTo>
                  <a:lnTo>
                    <a:pt x="49768" y="68812"/>
                  </a:lnTo>
                  <a:lnTo>
                    <a:pt x="61150" y="61136"/>
                  </a:lnTo>
                  <a:lnTo>
                    <a:pt x="68818" y="49752"/>
                  </a:lnTo>
                  <a:lnTo>
                    <a:pt x="71628" y="35814"/>
                  </a:lnTo>
                  <a:lnTo>
                    <a:pt x="68818" y="21875"/>
                  </a:lnTo>
                  <a:lnTo>
                    <a:pt x="61150" y="10491"/>
                  </a:lnTo>
                  <a:lnTo>
                    <a:pt x="49768" y="2815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215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928616" y="567080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4"/>
                  </a:moveTo>
                  <a:lnTo>
                    <a:pt x="2809" y="21875"/>
                  </a:lnTo>
                  <a:lnTo>
                    <a:pt x="10477" y="10491"/>
                  </a:lnTo>
                  <a:lnTo>
                    <a:pt x="21859" y="2815"/>
                  </a:lnTo>
                  <a:lnTo>
                    <a:pt x="35813" y="0"/>
                  </a:lnTo>
                  <a:lnTo>
                    <a:pt x="49768" y="2815"/>
                  </a:lnTo>
                  <a:lnTo>
                    <a:pt x="61150" y="10491"/>
                  </a:lnTo>
                  <a:lnTo>
                    <a:pt x="68818" y="21875"/>
                  </a:lnTo>
                  <a:lnTo>
                    <a:pt x="71628" y="35814"/>
                  </a:lnTo>
                  <a:lnTo>
                    <a:pt x="68818" y="49752"/>
                  </a:lnTo>
                  <a:lnTo>
                    <a:pt x="61150" y="61136"/>
                  </a:lnTo>
                  <a:lnTo>
                    <a:pt x="49768" y="68812"/>
                  </a:lnTo>
                  <a:lnTo>
                    <a:pt x="35813" y="71628"/>
                  </a:lnTo>
                  <a:lnTo>
                    <a:pt x="21859" y="68812"/>
                  </a:lnTo>
                  <a:lnTo>
                    <a:pt x="10477" y="61136"/>
                  </a:lnTo>
                  <a:lnTo>
                    <a:pt x="2809" y="49752"/>
                  </a:lnTo>
                  <a:lnTo>
                    <a:pt x="0" y="358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81016" y="582320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15"/>
                  </a:lnTo>
                  <a:lnTo>
                    <a:pt x="10477" y="10491"/>
                  </a:lnTo>
                  <a:lnTo>
                    <a:pt x="2809" y="21875"/>
                  </a:lnTo>
                  <a:lnTo>
                    <a:pt x="0" y="35814"/>
                  </a:lnTo>
                  <a:lnTo>
                    <a:pt x="2809" y="49752"/>
                  </a:lnTo>
                  <a:lnTo>
                    <a:pt x="10477" y="61136"/>
                  </a:lnTo>
                  <a:lnTo>
                    <a:pt x="21859" y="68812"/>
                  </a:lnTo>
                  <a:lnTo>
                    <a:pt x="35813" y="71628"/>
                  </a:lnTo>
                  <a:lnTo>
                    <a:pt x="49768" y="68812"/>
                  </a:lnTo>
                  <a:lnTo>
                    <a:pt x="61150" y="61136"/>
                  </a:lnTo>
                  <a:lnTo>
                    <a:pt x="68818" y="49752"/>
                  </a:lnTo>
                  <a:lnTo>
                    <a:pt x="71628" y="35814"/>
                  </a:lnTo>
                  <a:lnTo>
                    <a:pt x="68818" y="21875"/>
                  </a:lnTo>
                  <a:lnTo>
                    <a:pt x="61150" y="10491"/>
                  </a:lnTo>
                  <a:lnTo>
                    <a:pt x="49768" y="2815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215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81016" y="582320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4"/>
                  </a:moveTo>
                  <a:lnTo>
                    <a:pt x="2809" y="21875"/>
                  </a:lnTo>
                  <a:lnTo>
                    <a:pt x="10477" y="10491"/>
                  </a:lnTo>
                  <a:lnTo>
                    <a:pt x="21859" y="2815"/>
                  </a:lnTo>
                  <a:lnTo>
                    <a:pt x="35813" y="0"/>
                  </a:lnTo>
                  <a:lnTo>
                    <a:pt x="49768" y="2815"/>
                  </a:lnTo>
                  <a:lnTo>
                    <a:pt x="61150" y="10491"/>
                  </a:lnTo>
                  <a:lnTo>
                    <a:pt x="68818" y="21875"/>
                  </a:lnTo>
                  <a:lnTo>
                    <a:pt x="71628" y="35814"/>
                  </a:lnTo>
                  <a:lnTo>
                    <a:pt x="68818" y="49752"/>
                  </a:lnTo>
                  <a:lnTo>
                    <a:pt x="61150" y="61136"/>
                  </a:lnTo>
                  <a:lnTo>
                    <a:pt x="49768" y="68812"/>
                  </a:lnTo>
                  <a:lnTo>
                    <a:pt x="35813" y="71628"/>
                  </a:lnTo>
                  <a:lnTo>
                    <a:pt x="21859" y="68812"/>
                  </a:lnTo>
                  <a:lnTo>
                    <a:pt x="10477" y="61136"/>
                  </a:lnTo>
                  <a:lnTo>
                    <a:pt x="2809" y="49752"/>
                  </a:lnTo>
                  <a:lnTo>
                    <a:pt x="0" y="358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90338" y="573252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5" h="102235">
                  <a:moveTo>
                    <a:pt x="0" y="0"/>
                  </a:moveTo>
                  <a:lnTo>
                    <a:pt x="101853" y="10187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205" y="5598985"/>
              <a:ext cx="331089" cy="44843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9661" y="5627941"/>
              <a:ext cx="244221" cy="44691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796027" y="5812536"/>
              <a:ext cx="71755" cy="70485"/>
            </a:xfrm>
            <a:custGeom>
              <a:avLst/>
              <a:gdLst/>
              <a:ahLst/>
              <a:cxnLst/>
              <a:rect l="l" t="t" r="r" b="b"/>
              <a:pathLst>
                <a:path w="71754" h="70485">
                  <a:moveTo>
                    <a:pt x="35813" y="0"/>
                  </a:moveTo>
                  <a:lnTo>
                    <a:pt x="21859" y="2755"/>
                  </a:lnTo>
                  <a:lnTo>
                    <a:pt x="10477" y="10267"/>
                  </a:lnTo>
                  <a:lnTo>
                    <a:pt x="2809" y="21409"/>
                  </a:lnTo>
                  <a:lnTo>
                    <a:pt x="0" y="35051"/>
                  </a:lnTo>
                  <a:lnTo>
                    <a:pt x="2809" y="48694"/>
                  </a:lnTo>
                  <a:lnTo>
                    <a:pt x="10477" y="59836"/>
                  </a:lnTo>
                  <a:lnTo>
                    <a:pt x="21859" y="67348"/>
                  </a:lnTo>
                  <a:lnTo>
                    <a:pt x="35813" y="70103"/>
                  </a:lnTo>
                  <a:lnTo>
                    <a:pt x="49768" y="67348"/>
                  </a:lnTo>
                  <a:lnTo>
                    <a:pt x="61150" y="59836"/>
                  </a:lnTo>
                  <a:lnTo>
                    <a:pt x="68818" y="48694"/>
                  </a:lnTo>
                  <a:lnTo>
                    <a:pt x="71627" y="35051"/>
                  </a:lnTo>
                  <a:lnTo>
                    <a:pt x="68818" y="21409"/>
                  </a:lnTo>
                  <a:lnTo>
                    <a:pt x="61150" y="10267"/>
                  </a:lnTo>
                  <a:lnTo>
                    <a:pt x="49768" y="2755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215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96027" y="5812536"/>
              <a:ext cx="71755" cy="70485"/>
            </a:xfrm>
            <a:custGeom>
              <a:avLst/>
              <a:gdLst/>
              <a:ahLst/>
              <a:cxnLst/>
              <a:rect l="l" t="t" r="r" b="b"/>
              <a:pathLst>
                <a:path w="71754" h="70485">
                  <a:moveTo>
                    <a:pt x="0" y="35051"/>
                  </a:moveTo>
                  <a:lnTo>
                    <a:pt x="2809" y="21409"/>
                  </a:lnTo>
                  <a:lnTo>
                    <a:pt x="10477" y="10267"/>
                  </a:lnTo>
                  <a:lnTo>
                    <a:pt x="21859" y="2755"/>
                  </a:lnTo>
                  <a:lnTo>
                    <a:pt x="35813" y="0"/>
                  </a:lnTo>
                  <a:lnTo>
                    <a:pt x="49768" y="2755"/>
                  </a:lnTo>
                  <a:lnTo>
                    <a:pt x="61150" y="10267"/>
                  </a:lnTo>
                  <a:lnTo>
                    <a:pt x="68818" y="21409"/>
                  </a:lnTo>
                  <a:lnTo>
                    <a:pt x="71627" y="35051"/>
                  </a:lnTo>
                  <a:lnTo>
                    <a:pt x="68818" y="48694"/>
                  </a:lnTo>
                  <a:lnTo>
                    <a:pt x="61150" y="59836"/>
                  </a:lnTo>
                  <a:lnTo>
                    <a:pt x="49768" y="67348"/>
                  </a:lnTo>
                  <a:lnTo>
                    <a:pt x="35813" y="70103"/>
                  </a:lnTo>
                  <a:lnTo>
                    <a:pt x="21859" y="67348"/>
                  </a:lnTo>
                  <a:lnTo>
                    <a:pt x="10477" y="59836"/>
                  </a:lnTo>
                  <a:lnTo>
                    <a:pt x="2809" y="48694"/>
                  </a:lnTo>
                  <a:lnTo>
                    <a:pt x="0" y="3505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57750" y="5732526"/>
              <a:ext cx="82550" cy="90170"/>
            </a:xfrm>
            <a:custGeom>
              <a:avLst/>
              <a:gdLst/>
              <a:ahLst/>
              <a:cxnLst/>
              <a:rect l="l" t="t" r="r" b="b"/>
              <a:pathLst>
                <a:path w="82550" h="90170">
                  <a:moveTo>
                    <a:pt x="82296" y="0"/>
                  </a:moveTo>
                  <a:lnTo>
                    <a:pt x="0" y="8997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7014" y="5648401"/>
              <a:ext cx="437642" cy="32763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8887" y="5638774"/>
              <a:ext cx="225425" cy="45068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58367" y="1045590"/>
            <a:ext cx="65373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matrix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409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A(A</a:t>
            </a:r>
            <a:r>
              <a:rPr dirty="0" sz="2000" spc="-2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A),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</a:t>
            </a:r>
            <a:r>
              <a:rPr dirty="0" sz="2000" spc="-2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A)A, 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47164" y="1461338"/>
            <a:ext cx="12776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P(3)=C(2)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251773" y="1767302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 h="0">
                <a:moveTo>
                  <a:pt x="0" y="0"/>
                </a:moveTo>
                <a:lnTo>
                  <a:pt x="406411" y="0"/>
                </a:lnTo>
              </a:path>
            </a:pathLst>
          </a:custGeom>
          <a:ln w="90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248302" y="1767302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 h="0">
                <a:moveTo>
                  <a:pt x="0" y="0"/>
                </a:moveTo>
                <a:lnTo>
                  <a:pt x="122150" y="0"/>
                </a:lnTo>
              </a:path>
            </a:pathLst>
          </a:custGeom>
          <a:ln w="90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347925" y="1443934"/>
            <a:ext cx="105791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41630" algn="l"/>
                <a:tab pos="904875" algn="l"/>
              </a:tabLst>
            </a:pPr>
            <a:r>
              <a:rPr dirty="0" sz="1750" spc="-5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baseline="1587" sz="2625">
                <a:latin typeface="Symbol"/>
                <a:cs typeface="Symbol"/>
              </a:rPr>
              <a:t></a:t>
            </a:r>
            <a:r>
              <a:rPr dirty="0" baseline="1587" sz="2625" spc="-352">
                <a:latin typeface="Times New Roman"/>
                <a:cs typeface="Times New Roman"/>
              </a:rPr>
              <a:t> </a:t>
            </a:r>
            <a:r>
              <a:rPr dirty="0" baseline="6349" sz="2625" spc="60">
                <a:latin typeface="Times New Roman"/>
                <a:cs typeface="Times New Roman"/>
              </a:rPr>
              <a:t>4</a:t>
            </a:r>
            <a:r>
              <a:rPr dirty="0" baseline="1587" sz="2625" spc="60">
                <a:latin typeface="Symbol"/>
                <a:cs typeface="Symbol"/>
              </a:rPr>
              <a:t></a:t>
            </a:r>
            <a:r>
              <a:rPr dirty="0" baseline="1587" sz="2625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28827" y="1585654"/>
            <a:ext cx="181419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44444" sz="2625">
                <a:latin typeface="Times New Roman"/>
                <a:cs typeface="Times New Roman"/>
              </a:rPr>
              <a:t>2</a:t>
            </a:r>
            <a:r>
              <a:rPr dirty="0" baseline="-44444" sz="2625" spc="-254">
                <a:latin typeface="Times New Roman"/>
                <a:cs typeface="Times New Roman"/>
              </a:rPr>
              <a:t> </a:t>
            </a:r>
            <a:r>
              <a:rPr dirty="0" baseline="-44444" sz="2625" spc="112">
                <a:latin typeface="Symbol"/>
                <a:cs typeface="Symbol"/>
              </a:rPr>
              <a:t></a:t>
            </a:r>
            <a:r>
              <a:rPr dirty="0" baseline="-44444" sz="2625" spc="112">
                <a:latin typeface="Times New Roman"/>
                <a:cs typeface="Times New Roman"/>
              </a:rPr>
              <a:t>1</a:t>
            </a:r>
            <a:r>
              <a:rPr dirty="0" baseline="-44444" sz="2625" spc="-397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Symbol"/>
                <a:cs typeface="Symbol"/>
              </a:rPr>
              <a:t></a:t>
            </a:r>
            <a:r>
              <a:rPr dirty="0" baseline="1587" sz="2625" spc="-359">
                <a:latin typeface="Times New Roman"/>
                <a:cs typeface="Times New Roman"/>
              </a:rPr>
              <a:t> </a:t>
            </a:r>
            <a:r>
              <a:rPr dirty="0" baseline="-42857" sz="2625" spc="112">
                <a:latin typeface="Times New Roman"/>
                <a:cs typeface="Times New Roman"/>
              </a:rPr>
              <a:t>2</a:t>
            </a:r>
            <a:r>
              <a:rPr dirty="0" baseline="1587" sz="2625" spc="112">
                <a:latin typeface="Symbol"/>
                <a:cs typeface="Symbol"/>
              </a:rPr>
              <a:t></a:t>
            </a:r>
            <a:r>
              <a:rPr dirty="0" baseline="1587" sz="2625" spc="-44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baseline="-44444" sz="2625">
                <a:latin typeface="Times New Roman"/>
                <a:cs typeface="Times New Roman"/>
              </a:rPr>
              <a:t>3</a:t>
            </a:r>
            <a:r>
              <a:rPr dirty="0" baseline="-44444" sz="2625" spc="-27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</a:t>
            </a:r>
            <a:r>
              <a:rPr dirty="0" sz="1750" spc="-2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6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8993" y="2709481"/>
            <a:ext cx="233553" cy="23355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365" y="2682049"/>
            <a:ext cx="193929" cy="271652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58367" y="1812069"/>
            <a:ext cx="7351395" cy="24104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1750060">
              <a:lnSpc>
                <a:spcPct val="100000"/>
              </a:lnSpc>
              <a:spcBef>
                <a:spcPts val="120"/>
              </a:spcBef>
              <a:tabLst>
                <a:tab pos="241935" algn="l"/>
              </a:tabLst>
            </a:pPr>
            <a:r>
              <a:rPr dirty="0" sz="1750" spc="-50">
                <a:latin typeface="Symbol"/>
                <a:cs typeface="Symbol"/>
              </a:rPr>
              <a:t>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750">
              <a:latin typeface="Symbol"/>
              <a:cs typeface="Symbol"/>
            </a:endParaRPr>
          </a:p>
          <a:p>
            <a:pPr marL="11391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000">
              <a:latin typeface="Malgun Gothic"/>
              <a:cs typeface="Malgun Gothic"/>
            </a:endParaRPr>
          </a:p>
          <a:p>
            <a:pPr marL="255904" indent="-243204">
              <a:lnSpc>
                <a:spcPct val="100000"/>
              </a:lnSpc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matrix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87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A(A(A</a:t>
            </a:r>
            <a:r>
              <a:rPr dirty="0" sz="2000" spc="-2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A)),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(AA)(AA),</a:t>
            </a:r>
            <a:r>
              <a:rPr dirty="0" sz="2000" spc="-1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A((A</a:t>
            </a:r>
            <a:r>
              <a:rPr dirty="0" sz="2000" spc="-2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A)A),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((AA)A)A,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(A(AA))A</a:t>
            </a:r>
            <a:r>
              <a:rPr dirty="0" sz="2000" spc="4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947164" y="4308728"/>
            <a:ext cx="1276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P(4)=C(3)</a:t>
            </a:r>
            <a:r>
              <a:rPr dirty="0" sz="20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3340078" y="4553174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 h="0">
                <a:moveTo>
                  <a:pt x="0" y="0"/>
                </a:moveTo>
                <a:lnTo>
                  <a:pt x="392647" y="0"/>
                </a:lnTo>
              </a:path>
            </a:pathLst>
          </a:custGeom>
          <a:ln w="9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320569" y="4553174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135614" y="0"/>
                </a:lnTo>
              </a:path>
            </a:pathLst>
          </a:custGeom>
          <a:ln w="9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429478" y="4229806"/>
            <a:ext cx="105473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902335" algn="l"/>
              </a:tabLst>
            </a:pPr>
            <a:r>
              <a:rPr dirty="0" sz="1750" spc="-5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baseline="1587" sz="2625">
                <a:latin typeface="Symbol"/>
                <a:cs typeface="Symbol"/>
              </a:rPr>
              <a:t></a:t>
            </a:r>
            <a:r>
              <a:rPr dirty="0" baseline="1587" sz="2625" spc="-397">
                <a:latin typeface="Times New Roman"/>
                <a:cs typeface="Times New Roman"/>
              </a:rPr>
              <a:t> </a:t>
            </a:r>
            <a:r>
              <a:rPr dirty="0" baseline="6349" sz="2625" spc="75">
                <a:latin typeface="Times New Roman"/>
                <a:cs typeface="Times New Roman"/>
              </a:rPr>
              <a:t>6</a:t>
            </a:r>
            <a:r>
              <a:rPr dirty="0" baseline="1587" sz="2625" spc="75">
                <a:latin typeface="Symbol"/>
                <a:cs typeface="Symbol"/>
              </a:rPr>
              <a:t></a:t>
            </a:r>
            <a:r>
              <a:rPr dirty="0" baseline="1587" sz="2625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1470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0" name="object 30" descr=""/>
          <p:cNvSpPr txBox="1"/>
          <p:nvPr/>
        </p:nvSpPr>
        <p:spPr>
          <a:xfrm>
            <a:off x="3310225" y="4371526"/>
            <a:ext cx="192849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44444" sz="2625">
                <a:latin typeface="Times New Roman"/>
                <a:cs typeface="Times New Roman"/>
              </a:rPr>
              <a:t>3</a:t>
            </a:r>
            <a:r>
              <a:rPr dirty="0" baseline="-44444" sz="2625" spc="-337">
                <a:latin typeface="Times New Roman"/>
                <a:cs typeface="Times New Roman"/>
              </a:rPr>
              <a:t> </a:t>
            </a:r>
            <a:r>
              <a:rPr dirty="0" baseline="-44444" sz="2625" spc="112">
                <a:latin typeface="Symbol"/>
                <a:cs typeface="Symbol"/>
              </a:rPr>
              <a:t></a:t>
            </a:r>
            <a:r>
              <a:rPr dirty="0" baseline="-44444" sz="2625" spc="112">
                <a:latin typeface="Times New Roman"/>
                <a:cs typeface="Times New Roman"/>
              </a:rPr>
              <a:t>1</a:t>
            </a:r>
            <a:r>
              <a:rPr dirty="0" baseline="-44444" sz="2625" spc="-405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Symbol"/>
                <a:cs typeface="Symbol"/>
              </a:rPr>
              <a:t></a:t>
            </a:r>
            <a:r>
              <a:rPr dirty="0" baseline="1587" sz="2625" spc="-375">
                <a:latin typeface="Times New Roman"/>
                <a:cs typeface="Times New Roman"/>
              </a:rPr>
              <a:t> </a:t>
            </a:r>
            <a:r>
              <a:rPr dirty="0" baseline="-42857" sz="2625" spc="97">
                <a:latin typeface="Times New Roman"/>
                <a:cs typeface="Times New Roman"/>
              </a:rPr>
              <a:t>3</a:t>
            </a:r>
            <a:r>
              <a:rPr dirty="0" baseline="1587" sz="2625" spc="97">
                <a:latin typeface="Symbol"/>
                <a:cs typeface="Symbol"/>
              </a:rPr>
              <a:t></a:t>
            </a:r>
            <a:r>
              <a:rPr dirty="0" baseline="1587" sz="2625" spc="-52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125">
                <a:latin typeface="Times New Roman"/>
                <a:cs typeface="Times New Roman"/>
              </a:rPr>
              <a:t> </a:t>
            </a:r>
            <a:r>
              <a:rPr dirty="0" baseline="-44444" sz="2625">
                <a:latin typeface="Times New Roman"/>
                <a:cs typeface="Times New Roman"/>
              </a:rPr>
              <a:t>4</a:t>
            </a:r>
            <a:r>
              <a:rPr dirty="0" baseline="-44444" sz="2625" spc="-187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</a:t>
            </a:r>
            <a:r>
              <a:rPr dirty="0" sz="1750" spc="-2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20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185161" y="4502812"/>
            <a:ext cx="3103245" cy="8039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 marL="382270">
              <a:lnSpc>
                <a:spcPct val="100000"/>
              </a:lnSpc>
              <a:spcBef>
                <a:spcPts val="869"/>
              </a:spcBef>
              <a:tabLst>
                <a:tab pos="621665" algn="l"/>
              </a:tabLst>
            </a:pPr>
            <a:r>
              <a:rPr dirty="0" sz="1750" spc="-50">
                <a:latin typeface="Symbol"/>
                <a:cs typeface="Symbol"/>
              </a:rPr>
              <a:t>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구성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40708" y="4221479"/>
            <a:ext cx="3888104" cy="1440180"/>
            <a:chOff x="4140708" y="4221479"/>
            <a:chExt cx="3888104" cy="1440180"/>
          </a:xfrm>
        </p:grpSpPr>
        <p:sp>
          <p:nvSpPr>
            <p:cNvPr id="3" name="object 3" descr=""/>
            <p:cNvSpPr/>
            <p:nvPr/>
          </p:nvSpPr>
          <p:spPr>
            <a:xfrm>
              <a:off x="4140708" y="4221479"/>
              <a:ext cx="3888104" cy="1440180"/>
            </a:xfrm>
            <a:custGeom>
              <a:avLst/>
              <a:gdLst/>
              <a:ahLst/>
              <a:cxnLst/>
              <a:rect l="l" t="t" r="r" b="b"/>
              <a:pathLst>
                <a:path w="3888104" h="1440179">
                  <a:moveTo>
                    <a:pt x="3647693" y="0"/>
                  </a:moveTo>
                  <a:lnTo>
                    <a:pt x="240029" y="0"/>
                  </a:lnTo>
                  <a:lnTo>
                    <a:pt x="191648" y="4875"/>
                  </a:lnTo>
                  <a:lnTo>
                    <a:pt x="146589" y="18859"/>
                  </a:lnTo>
                  <a:lnTo>
                    <a:pt x="105816" y="40987"/>
                  </a:lnTo>
                  <a:lnTo>
                    <a:pt x="70294" y="70294"/>
                  </a:lnTo>
                  <a:lnTo>
                    <a:pt x="40987" y="105816"/>
                  </a:lnTo>
                  <a:lnTo>
                    <a:pt x="18859" y="146589"/>
                  </a:lnTo>
                  <a:lnTo>
                    <a:pt x="4875" y="191648"/>
                  </a:lnTo>
                  <a:lnTo>
                    <a:pt x="0" y="240030"/>
                  </a:lnTo>
                  <a:lnTo>
                    <a:pt x="0" y="1200150"/>
                  </a:lnTo>
                  <a:lnTo>
                    <a:pt x="4875" y="1248531"/>
                  </a:lnTo>
                  <a:lnTo>
                    <a:pt x="18859" y="1293590"/>
                  </a:lnTo>
                  <a:lnTo>
                    <a:pt x="40987" y="1334363"/>
                  </a:lnTo>
                  <a:lnTo>
                    <a:pt x="70294" y="1369885"/>
                  </a:lnTo>
                  <a:lnTo>
                    <a:pt x="105816" y="1399192"/>
                  </a:lnTo>
                  <a:lnTo>
                    <a:pt x="146589" y="1421320"/>
                  </a:lnTo>
                  <a:lnTo>
                    <a:pt x="191648" y="1435304"/>
                  </a:lnTo>
                  <a:lnTo>
                    <a:pt x="240029" y="1440180"/>
                  </a:lnTo>
                  <a:lnTo>
                    <a:pt x="3647693" y="1440180"/>
                  </a:lnTo>
                  <a:lnTo>
                    <a:pt x="3696075" y="1435304"/>
                  </a:lnTo>
                  <a:lnTo>
                    <a:pt x="3741134" y="1421320"/>
                  </a:lnTo>
                  <a:lnTo>
                    <a:pt x="3781907" y="1399192"/>
                  </a:lnTo>
                  <a:lnTo>
                    <a:pt x="3817429" y="1369885"/>
                  </a:lnTo>
                  <a:lnTo>
                    <a:pt x="3846736" y="1334363"/>
                  </a:lnTo>
                  <a:lnTo>
                    <a:pt x="3868864" y="1293590"/>
                  </a:lnTo>
                  <a:lnTo>
                    <a:pt x="3882848" y="1248531"/>
                  </a:lnTo>
                  <a:lnTo>
                    <a:pt x="3887723" y="1200150"/>
                  </a:lnTo>
                  <a:lnTo>
                    <a:pt x="3887723" y="240030"/>
                  </a:lnTo>
                  <a:lnTo>
                    <a:pt x="3882848" y="191648"/>
                  </a:lnTo>
                  <a:lnTo>
                    <a:pt x="3868864" y="146589"/>
                  </a:lnTo>
                  <a:lnTo>
                    <a:pt x="3846736" y="105816"/>
                  </a:lnTo>
                  <a:lnTo>
                    <a:pt x="3817429" y="70294"/>
                  </a:lnTo>
                  <a:lnTo>
                    <a:pt x="3781907" y="40987"/>
                  </a:lnTo>
                  <a:lnTo>
                    <a:pt x="3741134" y="18859"/>
                  </a:lnTo>
                  <a:lnTo>
                    <a:pt x="3696075" y="4875"/>
                  </a:lnTo>
                  <a:lnTo>
                    <a:pt x="3647693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46520" y="4428743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3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7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3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215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46520" y="4428743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3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7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98920" y="4581143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3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7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3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215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98920" y="4581143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3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7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08242" y="4490465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0"/>
                  </a:moveTo>
                  <a:lnTo>
                    <a:pt x="101853" y="101853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573" y="4396549"/>
              <a:ext cx="193928" cy="27012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9633" y="4363021"/>
              <a:ext cx="168084" cy="19665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313932" y="460857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3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8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3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215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13932" y="460857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3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8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74130" y="4490465"/>
              <a:ext cx="82550" cy="146050"/>
            </a:xfrm>
            <a:custGeom>
              <a:avLst/>
              <a:gdLst/>
              <a:ahLst/>
              <a:cxnLst/>
              <a:rect l="l" t="t" r="r" b="b"/>
              <a:pathLst>
                <a:path w="82550" h="146050">
                  <a:moveTo>
                    <a:pt x="82550" y="0"/>
                  </a:moveTo>
                  <a:lnTo>
                    <a:pt x="0" y="14604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72356" y="4643627"/>
              <a:ext cx="500380" cy="428625"/>
            </a:xfrm>
            <a:custGeom>
              <a:avLst/>
              <a:gdLst/>
              <a:ahLst/>
              <a:cxnLst/>
              <a:rect l="l" t="t" r="r" b="b"/>
              <a:pathLst>
                <a:path w="500379" h="428625">
                  <a:moveTo>
                    <a:pt x="0" y="428244"/>
                  </a:moveTo>
                  <a:lnTo>
                    <a:pt x="249936" y="0"/>
                  </a:lnTo>
                  <a:lnTo>
                    <a:pt x="499872" y="428244"/>
                  </a:lnTo>
                  <a:lnTo>
                    <a:pt x="0" y="42824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12419" y="973941"/>
            <a:ext cx="4194175" cy="210883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8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matrix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87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A(A-A-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A-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→5가지</a:t>
            </a:r>
            <a:endParaRPr sz="20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A-A)A</a:t>
            </a:r>
            <a:r>
              <a:rPr dirty="0" sz="2000" spc="-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→5가지</a:t>
            </a:r>
            <a:endParaRPr sz="2000">
              <a:latin typeface="Malgun Gothic"/>
              <a:cs typeface="Malgun Gothic"/>
            </a:endParaRPr>
          </a:p>
          <a:p>
            <a:pPr marL="52006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(AA)(A-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A-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→2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2000">
              <a:latin typeface="Malgun Gothic"/>
              <a:cs typeface="Malgun Gothic"/>
            </a:endParaRPr>
          </a:p>
          <a:p>
            <a:pPr marL="520065">
              <a:lnSpc>
                <a:spcPct val="100000"/>
              </a:lnSpc>
              <a:spcBef>
                <a:spcPts val="880"/>
              </a:spcBef>
              <a:tabLst>
                <a:tab pos="303339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A)AA</a:t>
            </a:r>
            <a:r>
              <a:rPr dirty="0" sz="2000" spc="3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→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총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14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432499" y="3750778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 h="0">
                <a:moveTo>
                  <a:pt x="0" y="0"/>
                </a:moveTo>
                <a:lnTo>
                  <a:pt x="481811" y="0"/>
                </a:lnTo>
              </a:path>
            </a:pathLst>
          </a:custGeom>
          <a:ln w="9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614272" y="3750778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8879" y="0"/>
                </a:lnTo>
              </a:path>
            </a:pathLst>
          </a:custGeom>
          <a:ln w="9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939504" y="3792820"/>
            <a:ext cx="416559" cy="283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9720" algn="l"/>
              </a:tabLst>
            </a:pPr>
            <a:r>
              <a:rPr dirty="0" sz="1650" spc="110">
                <a:latin typeface="Symbol"/>
                <a:cs typeface="Symbol"/>
              </a:rPr>
              <a:t>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12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556015" y="3442136"/>
            <a:ext cx="1238885" cy="283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395605" algn="l"/>
                <a:tab pos="1065530" algn="l"/>
              </a:tabLst>
            </a:pPr>
            <a:r>
              <a:rPr dirty="0" sz="1650" spc="180">
                <a:latin typeface="Times New Roman"/>
                <a:cs typeface="Times New Roman"/>
              </a:rPr>
              <a:t>1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1683" sz="2475" spc="254">
                <a:latin typeface="Symbol"/>
                <a:cs typeface="Symbol"/>
              </a:rPr>
              <a:t></a:t>
            </a:r>
            <a:r>
              <a:rPr dirty="0" baseline="1683" sz="2475" spc="-322">
                <a:latin typeface="Times New Roman"/>
                <a:cs typeface="Times New Roman"/>
              </a:rPr>
              <a:t> </a:t>
            </a:r>
            <a:r>
              <a:rPr dirty="0" baseline="6734" sz="2475" spc="345">
                <a:latin typeface="Times New Roman"/>
                <a:cs typeface="Times New Roman"/>
              </a:rPr>
              <a:t>8</a:t>
            </a:r>
            <a:r>
              <a:rPr dirty="0" baseline="6734" sz="2475" spc="-337">
                <a:latin typeface="Times New Roman"/>
                <a:cs typeface="Times New Roman"/>
              </a:rPr>
              <a:t> </a:t>
            </a:r>
            <a:r>
              <a:rPr dirty="0" baseline="1683" sz="2475" spc="179">
                <a:latin typeface="Symbol"/>
                <a:cs typeface="Symbol"/>
              </a:rPr>
              <a:t></a:t>
            </a:r>
            <a:r>
              <a:rPr dirty="0" baseline="1683" sz="2475">
                <a:latin typeface="Times New Roman"/>
                <a:cs typeface="Times New Roman"/>
              </a:rPr>
              <a:t>	</a:t>
            </a:r>
            <a:r>
              <a:rPr dirty="0" sz="1650" spc="18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68019" y="3585209"/>
            <a:ext cx="3705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P(5)=C(4)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2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31986" sz="2475" spc="345">
                <a:latin typeface="Times New Roman"/>
                <a:cs typeface="Times New Roman"/>
              </a:rPr>
              <a:t>4</a:t>
            </a:r>
            <a:r>
              <a:rPr dirty="0" baseline="-31986" sz="2475" spc="-135">
                <a:latin typeface="Times New Roman"/>
                <a:cs typeface="Times New Roman"/>
              </a:rPr>
              <a:t> </a:t>
            </a:r>
            <a:r>
              <a:rPr dirty="0" baseline="-31986" sz="2475" spc="480">
                <a:latin typeface="Symbol"/>
                <a:cs typeface="Symbol"/>
              </a:rPr>
              <a:t></a:t>
            </a:r>
            <a:r>
              <a:rPr dirty="0" baseline="-31986" sz="2475" spc="480">
                <a:latin typeface="Times New Roman"/>
                <a:cs typeface="Times New Roman"/>
              </a:rPr>
              <a:t>1</a:t>
            </a:r>
            <a:r>
              <a:rPr dirty="0" baseline="-31986" sz="2475" spc="-322">
                <a:latin typeface="Times New Roman"/>
                <a:cs typeface="Times New Roman"/>
              </a:rPr>
              <a:t> </a:t>
            </a:r>
            <a:r>
              <a:rPr dirty="0" baseline="13468" sz="2475" spc="-359">
                <a:latin typeface="Symbol"/>
                <a:cs typeface="Symbol"/>
              </a:rPr>
              <a:t></a:t>
            </a:r>
            <a:r>
              <a:rPr dirty="0" baseline="-8417" sz="2475" spc="-359">
                <a:latin typeface="Symbol"/>
                <a:cs typeface="Symbol"/>
              </a:rPr>
              <a:t></a:t>
            </a:r>
            <a:r>
              <a:rPr dirty="0" baseline="-8417" sz="2475" spc="-270">
                <a:latin typeface="Times New Roman"/>
                <a:cs typeface="Times New Roman"/>
              </a:rPr>
              <a:t> </a:t>
            </a:r>
            <a:r>
              <a:rPr dirty="0" baseline="-30303" sz="2475" spc="412">
                <a:latin typeface="Times New Roman"/>
                <a:cs typeface="Times New Roman"/>
              </a:rPr>
              <a:t>4</a:t>
            </a:r>
            <a:r>
              <a:rPr dirty="0" baseline="13468" sz="2475" spc="412">
                <a:latin typeface="Symbol"/>
                <a:cs typeface="Symbol"/>
              </a:rPr>
              <a:t></a:t>
            </a:r>
            <a:r>
              <a:rPr dirty="0" baseline="13468" sz="2475" spc="82">
                <a:latin typeface="Times New Roman"/>
                <a:cs typeface="Times New Roman"/>
              </a:rPr>
              <a:t> </a:t>
            </a:r>
            <a:r>
              <a:rPr dirty="0" baseline="13468" sz="2475" spc="390">
                <a:latin typeface="Symbol"/>
                <a:cs typeface="Symbol"/>
              </a:rPr>
              <a:t></a:t>
            </a:r>
            <a:r>
              <a:rPr dirty="0" baseline="13468" sz="2475" spc="262">
                <a:latin typeface="Times New Roman"/>
                <a:cs typeface="Times New Roman"/>
              </a:rPr>
              <a:t> </a:t>
            </a:r>
            <a:r>
              <a:rPr dirty="0" baseline="-31986" sz="2475" spc="345">
                <a:latin typeface="Times New Roman"/>
                <a:cs typeface="Times New Roman"/>
              </a:rPr>
              <a:t>5</a:t>
            </a:r>
            <a:r>
              <a:rPr dirty="0" baseline="-31986" sz="2475" spc="-127">
                <a:latin typeface="Times New Roman"/>
                <a:cs typeface="Times New Roman"/>
              </a:rPr>
              <a:t> </a:t>
            </a:r>
            <a:r>
              <a:rPr dirty="0" baseline="13468" sz="2475" spc="390">
                <a:latin typeface="Symbol"/>
                <a:cs typeface="Symbol"/>
              </a:rPr>
              <a:t></a:t>
            </a:r>
            <a:r>
              <a:rPr dirty="0" baseline="13468" sz="2475" spc="-240">
                <a:latin typeface="Times New Roman"/>
                <a:cs typeface="Times New Roman"/>
              </a:rPr>
              <a:t> </a:t>
            </a:r>
            <a:r>
              <a:rPr dirty="0" baseline="13468" sz="2475" spc="284">
                <a:latin typeface="Times New Roman"/>
                <a:cs typeface="Times New Roman"/>
              </a:rPr>
              <a:t>70</a:t>
            </a:r>
            <a:r>
              <a:rPr dirty="0" baseline="13468" sz="2475" spc="142">
                <a:latin typeface="Times New Roman"/>
                <a:cs typeface="Times New Roman"/>
              </a:rPr>
              <a:t> </a:t>
            </a:r>
            <a:r>
              <a:rPr dirty="0" baseline="13468" sz="2475" spc="390">
                <a:latin typeface="Symbol"/>
                <a:cs typeface="Symbol"/>
              </a:rPr>
              <a:t></a:t>
            </a:r>
            <a:r>
              <a:rPr dirty="0" baseline="13468" sz="2475" spc="-240">
                <a:latin typeface="Times New Roman"/>
                <a:cs typeface="Times New Roman"/>
              </a:rPr>
              <a:t> </a:t>
            </a:r>
            <a:r>
              <a:rPr dirty="0" baseline="13468" sz="2475" spc="195">
                <a:latin typeface="Times New Roman"/>
                <a:cs typeface="Times New Roman"/>
              </a:rPr>
              <a:t>14</a:t>
            </a:r>
            <a:endParaRPr baseline="13468" sz="2475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76858" y="4761102"/>
            <a:ext cx="24631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22978" y="4863210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80103" y="5266182"/>
            <a:ext cx="472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361241" y="4544377"/>
            <a:ext cx="509905" cy="485140"/>
            <a:chOff x="5361241" y="4544377"/>
            <a:chExt cx="509905" cy="485140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6981" y="4544377"/>
              <a:ext cx="81152" cy="8115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366003" y="4596384"/>
              <a:ext cx="500380" cy="428625"/>
            </a:xfrm>
            <a:custGeom>
              <a:avLst/>
              <a:gdLst/>
              <a:ahLst/>
              <a:cxnLst/>
              <a:rect l="l" t="t" r="r" b="b"/>
              <a:pathLst>
                <a:path w="500379" h="428625">
                  <a:moveTo>
                    <a:pt x="0" y="428244"/>
                  </a:moveTo>
                  <a:lnTo>
                    <a:pt x="249936" y="0"/>
                  </a:lnTo>
                  <a:lnTo>
                    <a:pt x="499872" y="428244"/>
                  </a:lnTo>
                  <a:lnTo>
                    <a:pt x="0" y="42824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497829" y="4799838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89879" y="5266182"/>
            <a:ext cx="472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371844" y="4643628"/>
            <a:ext cx="500380" cy="428625"/>
          </a:xfrm>
          <a:custGeom>
            <a:avLst/>
            <a:gdLst/>
            <a:ahLst/>
            <a:cxnLst/>
            <a:rect l="l" t="t" r="r" b="b"/>
            <a:pathLst>
              <a:path w="500379" h="428625">
                <a:moveTo>
                  <a:pt x="0" y="428244"/>
                </a:moveTo>
                <a:lnTo>
                  <a:pt x="249935" y="0"/>
                </a:lnTo>
                <a:lnTo>
                  <a:pt x="499872" y="428244"/>
                </a:lnTo>
                <a:lnTo>
                  <a:pt x="0" y="42824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523481" y="4863210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380734" y="5266182"/>
            <a:ext cx="472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254049" y="4423981"/>
            <a:ext cx="564515" cy="685165"/>
            <a:chOff x="7254049" y="4423981"/>
            <a:chExt cx="564515" cy="685165"/>
          </a:xfrm>
        </p:grpSpPr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169" y="4423981"/>
              <a:ext cx="366141" cy="26098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258811" y="4674108"/>
              <a:ext cx="500380" cy="429895"/>
            </a:xfrm>
            <a:custGeom>
              <a:avLst/>
              <a:gdLst/>
              <a:ahLst/>
              <a:cxnLst/>
              <a:rect l="l" t="t" r="r" b="b"/>
              <a:pathLst>
                <a:path w="500379" h="429895">
                  <a:moveTo>
                    <a:pt x="0" y="429768"/>
                  </a:moveTo>
                  <a:lnTo>
                    <a:pt x="249936" y="0"/>
                  </a:lnTo>
                  <a:lnTo>
                    <a:pt x="499872" y="429768"/>
                  </a:lnTo>
                  <a:lnTo>
                    <a:pt x="0" y="42976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7409433" y="4893691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1470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6" name="object 36" descr=""/>
          <p:cNvSpPr txBox="1"/>
          <p:nvPr/>
        </p:nvSpPr>
        <p:spPr>
          <a:xfrm>
            <a:off x="7292085" y="5266182"/>
            <a:ext cx="4724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1470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23442" y="1407668"/>
            <a:ext cx="7658100" cy="3257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165" indent="-15557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75000"/>
              <a:buFont typeface="Wingdings"/>
              <a:buChar char=""/>
              <a:tabLst>
                <a:tab pos="1771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여부</a:t>
            </a:r>
            <a:endParaRPr sz="2000">
              <a:latin typeface="Malgun Gothic"/>
              <a:cs typeface="Malgun Gothic"/>
            </a:endParaRPr>
          </a:p>
          <a:p>
            <a:pPr lvl="1" marL="481965" marR="82550" indent="224790">
              <a:lnSpc>
                <a:spcPct val="150100"/>
              </a:lnSpc>
              <a:spcBef>
                <a:spcPts val="475"/>
              </a:spcBef>
              <a:buClr>
                <a:srgbClr val="1F407E"/>
              </a:buClr>
              <a:buSzPct val="80000"/>
              <a:buFont typeface="Wingdings"/>
              <a:buChar char=""/>
              <a:tabLst>
                <a:tab pos="70675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부분집합을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곱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30"/>
              </a:spcBef>
              <a:buClr>
                <a:srgbClr val="1F407E"/>
              </a:buClr>
              <a:buFont typeface="Wingdings"/>
              <a:buChar char=""/>
            </a:pPr>
            <a:endParaRPr sz="2000">
              <a:latin typeface="Malgun Gothic"/>
              <a:cs typeface="Malgun Gothic"/>
            </a:endParaRPr>
          </a:p>
          <a:p>
            <a:pPr lvl="1" marL="642620" indent="-174625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Ex)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순서가</a:t>
            </a:r>
            <a:endParaRPr sz="2000">
              <a:latin typeface="Malgun Gothic"/>
              <a:cs typeface="Malgun Gothic"/>
            </a:endParaRPr>
          </a:p>
          <a:p>
            <a:pPr marL="481965" marR="43180" indent="457200">
              <a:lnSpc>
                <a:spcPct val="150000"/>
              </a:lnSpc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((((A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이라면</a:t>
            </a:r>
            <a:r>
              <a:rPr dirty="0" sz="2000" spc="-3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순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1470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6781624" y="2638919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87073" y="1969675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87073" y="2638919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31705" y="2438353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39249" y="2438353"/>
            <a:ext cx="12700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4427" y="2638919"/>
            <a:ext cx="79311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78815" algn="l"/>
              </a:tabLst>
            </a:pPr>
            <a:r>
              <a:rPr dirty="0" sz="2050" spc="-50">
                <a:latin typeface="Symbol"/>
                <a:cs typeface="Symbol"/>
              </a:rPr>
              <a:t>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-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20980" y="2471080"/>
            <a:ext cx="31305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0325" sz="3075" i="1">
                <a:latin typeface="Times New Roman"/>
                <a:cs typeface="Times New Roman"/>
              </a:rPr>
              <a:t>z</a:t>
            </a:r>
            <a:r>
              <a:rPr dirty="0" baseline="-20325" sz="3075" spc="-382" i="1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61673" y="2471080"/>
            <a:ext cx="32194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050">
                <a:latin typeface="Symbol"/>
                <a:cs typeface="Symbol"/>
              </a:rPr>
              <a:t>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baseline="-20325" sz="3075" spc="-75" i="1">
                <a:latin typeface="Times New Roman"/>
                <a:cs typeface="Times New Roman"/>
              </a:rPr>
              <a:t>z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20980" y="1969675"/>
            <a:ext cx="31305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2720">
              <a:lnSpc>
                <a:spcPts val="2039"/>
              </a:lnSpc>
              <a:spcBef>
                <a:spcPts val="110"/>
              </a:spcBef>
            </a:pP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38100">
              <a:lnSpc>
                <a:spcPts val="2039"/>
              </a:lnSpc>
            </a:pPr>
            <a:r>
              <a:rPr dirty="0" sz="2050" i="1">
                <a:latin typeface="Times New Roman"/>
                <a:cs typeface="Times New Roman"/>
              </a:rPr>
              <a:t>z</a:t>
            </a:r>
            <a:r>
              <a:rPr dirty="0" sz="2050" spc="-254" i="1">
                <a:latin typeface="Times New Roman"/>
                <a:cs typeface="Times New Roman"/>
              </a:rPr>
              <a:t> </a:t>
            </a:r>
            <a:r>
              <a:rPr dirty="0" baseline="-9485" sz="3075" spc="-75">
                <a:latin typeface="Symbol"/>
                <a:cs typeface="Symbol"/>
              </a:rPr>
              <a:t></a:t>
            </a:r>
            <a:endParaRPr baseline="-9485" sz="3075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46204" y="1704330"/>
            <a:ext cx="2087880" cy="120396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553085">
              <a:lnSpc>
                <a:spcPct val="100000"/>
              </a:lnSpc>
              <a:spcBef>
                <a:spcPts val="730"/>
              </a:spcBef>
              <a:tabLst>
                <a:tab pos="1068705" algn="l"/>
                <a:tab pos="1440180" algn="l"/>
                <a:tab pos="1812289" algn="l"/>
              </a:tabLst>
            </a:pPr>
            <a:r>
              <a:rPr dirty="0" baseline="-4065" sz="3075">
                <a:latin typeface="Symbol"/>
                <a:cs typeface="Symbol"/>
              </a:rPr>
              <a:t></a:t>
            </a:r>
            <a:r>
              <a:rPr dirty="0" baseline="-4065" sz="3075" spc="-270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z</a:t>
            </a:r>
            <a:r>
              <a:rPr dirty="0" sz="2050" spc="-254" i="1">
                <a:latin typeface="Times New Roman"/>
                <a:cs typeface="Times New Roman"/>
              </a:rPr>
              <a:t> </a:t>
            </a:r>
            <a:r>
              <a:rPr dirty="0" baseline="-4065" sz="3075" spc="-75">
                <a:latin typeface="Symbol"/>
                <a:cs typeface="Symbol"/>
              </a:rPr>
              <a:t></a:t>
            </a:r>
            <a:endParaRPr baseline="-4065" sz="3075">
              <a:latin typeface="Symbol"/>
              <a:cs typeface="Symbol"/>
            </a:endParaRPr>
          </a:p>
          <a:p>
            <a:pPr marL="50800" marR="536575" indent="147320">
              <a:lnSpc>
                <a:spcPct val="125699"/>
              </a:lnSpc>
              <a:tabLst>
                <a:tab pos="1068705" algn="l"/>
                <a:tab pos="1440180" algn="l"/>
              </a:tabLst>
            </a:pPr>
            <a:r>
              <a:rPr dirty="0" baseline="1355" sz="3075">
                <a:latin typeface="Symbol"/>
                <a:cs typeface="Symbol"/>
              </a:rPr>
              <a:t></a:t>
            </a:r>
            <a:r>
              <a:rPr dirty="0" baseline="1355" sz="3075" spc="-75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baseline="-9485" sz="3075">
                <a:latin typeface="Symbol"/>
                <a:cs typeface="Symbol"/>
              </a:rPr>
              <a:t></a:t>
            </a:r>
            <a:r>
              <a:rPr dirty="0" baseline="-9485" sz="3075" spc="-262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 </a:t>
            </a:r>
            <a:r>
              <a:rPr dirty="0" baseline="40650" sz="3075" spc="-75" i="1">
                <a:latin typeface="Times New Roman"/>
                <a:cs typeface="Times New Roman"/>
              </a:rPr>
              <a:t>y</a:t>
            </a:r>
            <a:r>
              <a:rPr dirty="0" baseline="40650" sz="3075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39249" y="1905435"/>
            <a:ext cx="1619250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4515" marR="5080" indent="-552450">
              <a:lnSpc>
                <a:spcPct val="125499"/>
              </a:lnSpc>
              <a:spcBef>
                <a:spcPts val="95"/>
              </a:spcBef>
              <a:tabLst>
                <a:tab pos="564515" algn="l"/>
                <a:tab pos="960755" algn="l"/>
                <a:tab pos="1357630" algn="l"/>
              </a:tabLst>
            </a:pPr>
            <a:r>
              <a:rPr dirty="0" baseline="-4065" sz="3075">
                <a:latin typeface="Symbol"/>
                <a:cs typeface="Symbol"/>
              </a:rPr>
              <a:t></a:t>
            </a:r>
            <a:r>
              <a:rPr dirty="0" baseline="-4065" sz="3075" spc="-127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y</a:t>
            </a:r>
            <a:r>
              <a:rPr dirty="0" sz="2050" spc="-270" i="1">
                <a:latin typeface="Times New Roman"/>
                <a:cs typeface="Times New Roman"/>
              </a:rPr>
              <a:t> </a:t>
            </a:r>
            <a:r>
              <a:rPr dirty="0" baseline="-4065" sz="3075" spc="-75">
                <a:latin typeface="Symbol"/>
                <a:cs typeface="Symbol"/>
              </a:rPr>
              <a:t></a:t>
            </a:r>
            <a:r>
              <a:rPr dirty="0" baseline="-4065" sz="3075" spc="-75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0" i="1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36327" y="2471080"/>
            <a:ext cx="86931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74040" algn="l"/>
              </a:tabLst>
            </a:pPr>
            <a:r>
              <a:rPr dirty="0" sz="2050">
                <a:latin typeface="Symbol"/>
                <a:cs typeface="Symbol"/>
              </a:rPr>
              <a:t>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baseline="-20325" sz="3075" spc="-75" i="1">
                <a:latin typeface="Times New Roman"/>
                <a:cs typeface="Times New Roman"/>
              </a:rPr>
              <a:t>x</a:t>
            </a:r>
            <a:r>
              <a:rPr dirty="0" baseline="-20325" sz="3075" i="1">
                <a:latin typeface="Times New Roman"/>
                <a:cs typeface="Times New Roman"/>
              </a:rPr>
              <a:t>	x</a:t>
            </a:r>
            <a:r>
              <a:rPr dirty="0" baseline="-20325" sz="3075" spc="-457" i="1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23627" y="1969675"/>
            <a:ext cx="135191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3500">
              <a:lnSpc>
                <a:spcPts val="2039"/>
              </a:lnSpc>
              <a:spcBef>
                <a:spcPts val="110"/>
              </a:spcBef>
              <a:tabLst>
                <a:tab pos="729615" algn="l"/>
              </a:tabLst>
            </a:pPr>
            <a:r>
              <a:rPr dirty="0" sz="2050" spc="-50">
                <a:latin typeface="Symbol"/>
                <a:cs typeface="Symbol"/>
              </a:rPr>
              <a:t>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-5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63500">
              <a:lnSpc>
                <a:spcPts val="2039"/>
              </a:lnSpc>
              <a:tabLst>
                <a:tab pos="586740" algn="l"/>
              </a:tabLst>
            </a:pPr>
            <a:r>
              <a:rPr dirty="0" baseline="-9485" sz="3075">
                <a:latin typeface="Symbol"/>
                <a:cs typeface="Symbol"/>
              </a:rPr>
              <a:t></a:t>
            </a:r>
            <a:r>
              <a:rPr dirty="0" baseline="-9485" sz="3075" spc="-270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Times New Roman"/>
                <a:cs typeface="Times New Roman"/>
              </a:rPr>
              <a:t>x</a:t>
            </a:r>
            <a:r>
              <a:rPr dirty="0" sz="2050" i="1">
                <a:latin typeface="Times New Roman"/>
                <a:cs typeface="Times New Roman"/>
              </a:rPr>
              <a:t>	x</a:t>
            </a:r>
            <a:r>
              <a:rPr dirty="0" sz="2050" spc="-305" i="1">
                <a:latin typeface="Times New Roman"/>
                <a:cs typeface="Times New Roman"/>
              </a:rPr>
              <a:t> </a:t>
            </a:r>
            <a:r>
              <a:rPr dirty="0" baseline="-9485" sz="3075" spc="209">
                <a:latin typeface="Symbol"/>
                <a:cs typeface="Symbol"/>
              </a:rPr>
              <a:t></a:t>
            </a:r>
            <a:r>
              <a:rPr dirty="0" sz="2050" spc="140">
                <a:latin typeface="Symbol"/>
                <a:cs typeface="Symbol"/>
              </a:rPr>
              <a:t></a:t>
            </a:r>
            <a:r>
              <a:rPr dirty="0" baseline="1355" sz="3075" spc="209">
                <a:latin typeface="Symbol"/>
                <a:cs typeface="Symbol"/>
              </a:rPr>
              <a:t></a:t>
            </a:r>
            <a:r>
              <a:rPr dirty="0" baseline="1355" sz="3075" spc="-112">
                <a:latin typeface="Times New Roman"/>
                <a:cs typeface="Times New Roman"/>
              </a:rPr>
              <a:t> </a:t>
            </a:r>
            <a:r>
              <a:rPr dirty="0" baseline="-43360" sz="3075" spc="-75" i="1">
                <a:latin typeface="Times New Roman"/>
                <a:cs typeface="Times New Roman"/>
              </a:rPr>
              <a:t>y</a:t>
            </a:r>
            <a:endParaRPr baseline="-43360" sz="30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74427" y="1782833"/>
            <a:ext cx="793115" cy="3397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35940" algn="l"/>
              </a:tabLst>
            </a:pPr>
            <a:r>
              <a:rPr dirty="0" baseline="-4065" sz="3075">
                <a:solidFill>
                  <a:srgbClr val="000000"/>
                </a:solidFill>
                <a:latin typeface="Symbol"/>
                <a:cs typeface="Symbol"/>
              </a:rPr>
              <a:t></a:t>
            </a:r>
            <a:r>
              <a:rPr dirty="0" baseline="-4065" sz="3075" spc="-2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50" spc="-50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2050" i="1">
                <a:solidFill>
                  <a:srgbClr val="000000"/>
                </a:solidFill>
                <a:latin typeface="Times New Roman"/>
                <a:cs typeface="Times New Roman"/>
              </a:rPr>
              <a:t>	x</a:t>
            </a:r>
            <a:r>
              <a:rPr dirty="0" sz="2050" spc="-30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4065" sz="3075" spc="-75">
                <a:solidFill>
                  <a:srgbClr val="000000"/>
                </a:solidFill>
                <a:latin typeface="Symbol"/>
                <a:cs typeface="Symbol"/>
              </a:rPr>
              <a:t></a:t>
            </a:r>
            <a:endParaRPr baseline="-4065" sz="3075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79522" y="3330701"/>
            <a:ext cx="4927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6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46550" y="3330701"/>
            <a:ext cx="4927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6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20180" y="3330701"/>
            <a:ext cx="4927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6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6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87423" y="4721199"/>
            <a:ext cx="5046345" cy="7359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z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계산하는데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곱셈은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Clr>
                <a:srgbClr val="0099FF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행렬곱셈을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7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7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75">
                <a:solidFill>
                  <a:srgbClr val="3D010C"/>
                </a:solidFill>
                <a:latin typeface="Malgun Gothic"/>
                <a:cs typeface="Malgun Gothic"/>
              </a:rPr>
              <a:t>회의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곱셈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276600" y="5629654"/>
            <a:ext cx="3240405" cy="1135380"/>
          </a:xfrm>
          <a:custGeom>
            <a:avLst/>
            <a:gdLst/>
            <a:ahLst/>
            <a:cxnLst/>
            <a:rect l="l" t="t" r="r" b="b"/>
            <a:pathLst>
              <a:path w="3240404" h="1135379">
                <a:moveTo>
                  <a:pt x="3240024" y="0"/>
                </a:moveTo>
                <a:lnTo>
                  <a:pt x="0" y="0"/>
                </a:lnTo>
                <a:lnTo>
                  <a:pt x="0" y="1135380"/>
                </a:lnTo>
                <a:lnTo>
                  <a:pt x="3240024" y="1135380"/>
                </a:lnTo>
                <a:lnTo>
                  <a:pt x="3240024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44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연쇄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행렬곱셈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동적계획식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설계전략</a:t>
            </a:r>
            <a:endParaRPr sz="36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242618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51891" y="1038580"/>
            <a:ext cx="6814184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  <a:tabLst>
                <a:tab pos="246570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baseline="-21367" sz="195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baseline="-21367" sz="1950" spc="3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행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(row)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25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열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(column)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endParaRPr sz="2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spc="-37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608378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604205" y="4213596"/>
            <a:ext cx="1116965" cy="306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Times New Roman"/>
                <a:cs typeface="Times New Roman"/>
              </a:rPr>
              <a:t>1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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i</a:t>
            </a:r>
            <a:r>
              <a:rPr dirty="0" sz="1850" spc="-30" i="1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</a:t>
            </a:r>
            <a:r>
              <a:rPr dirty="0" sz="1850" spc="290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j </a:t>
            </a:r>
            <a:r>
              <a:rPr dirty="0" sz="1850">
                <a:latin typeface="Symbol"/>
                <a:cs typeface="Symbol"/>
              </a:rPr>
              <a:t>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50" i="1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1469" y="3646949"/>
            <a:ext cx="7861934" cy="370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82725" algn="l"/>
              </a:tabLst>
            </a:pPr>
            <a:r>
              <a:rPr dirty="0" baseline="-11111" sz="3375" spc="562" i="1">
                <a:latin typeface="Times New Roman"/>
                <a:cs typeface="Times New Roman"/>
              </a:rPr>
              <a:t>M</a:t>
            </a:r>
            <a:r>
              <a:rPr dirty="0" baseline="-11111" sz="3375" spc="-494" i="1">
                <a:latin typeface="Times New Roman"/>
                <a:cs typeface="Times New Roman"/>
              </a:rPr>
              <a:t> </a:t>
            </a:r>
            <a:r>
              <a:rPr dirty="0" baseline="-11111" sz="3375" spc="232">
                <a:latin typeface="Times New Roman"/>
                <a:cs typeface="Times New Roman"/>
              </a:rPr>
              <a:t>[</a:t>
            </a:r>
            <a:r>
              <a:rPr dirty="0" baseline="-11111" sz="3375" spc="232" i="1">
                <a:latin typeface="Times New Roman"/>
                <a:cs typeface="Times New Roman"/>
              </a:rPr>
              <a:t>i</a:t>
            </a:r>
            <a:r>
              <a:rPr dirty="0" baseline="-11111" sz="3375" spc="232">
                <a:latin typeface="Times New Roman"/>
                <a:cs typeface="Times New Roman"/>
              </a:rPr>
              <a:t>][</a:t>
            </a:r>
            <a:r>
              <a:rPr dirty="0" baseline="-11111" sz="3375" spc="-82">
                <a:latin typeface="Times New Roman"/>
                <a:cs typeface="Times New Roman"/>
              </a:rPr>
              <a:t> </a:t>
            </a:r>
            <a:r>
              <a:rPr dirty="0" baseline="-11111" sz="3375" spc="292" i="1">
                <a:latin typeface="Times New Roman"/>
                <a:cs typeface="Times New Roman"/>
              </a:rPr>
              <a:t>j</a:t>
            </a:r>
            <a:r>
              <a:rPr dirty="0" baseline="-11111" sz="3375" spc="292">
                <a:latin typeface="Times New Roman"/>
                <a:cs typeface="Times New Roman"/>
              </a:rPr>
              <a:t>]</a:t>
            </a:r>
            <a:r>
              <a:rPr dirty="0" baseline="-11111" sz="3375" spc="-135">
                <a:latin typeface="Times New Roman"/>
                <a:cs typeface="Times New Roman"/>
              </a:rPr>
              <a:t> </a:t>
            </a:r>
            <a:r>
              <a:rPr dirty="0" baseline="-11111" sz="3375" spc="292">
                <a:latin typeface="Symbol"/>
                <a:cs typeface="Symbol"/>
              </a:rPr>
              <a:t></a:t>
            </a:r>
            <a:r>
              <a:rPr dirty="0" baseline="-11111" sz="3375"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부터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까지의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곱하는데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기본적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22094" y="4137152"/>
            <a:ext cx="2249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99826" y="4804622"/>
            <a:ext cx="831850" cy="3822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>
                <a:latin typeface="Times New Roman"/>
                <a:cs typeface="Times New Roman"/>
              </a:rPr>
              <a:t>if</a:t>
            </a:r>
            <a:r>
              <a:rPr dirty="0" sz="2300" spc="60">
                <a:latin typeface="Times New Roman"/>
                <a:cs typeface="Times New Roman"/>
              </a:rPr>
              <a:t> </a:t>
            </a:r>
            <a:r>
              <a:rPr dirty="0" sz="2300" spc="50" i="1">
                <a:latin typeface="Times New Roman"/>
                <a:cs typeface="Times New Roman"/>
              </a:rPr>
              <a:t>i</a:t>
            </a:r>
            <a:r>
              <a:rPr dirty="0" sz="2300" spc="-20" i="1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Symbol"/>
                <a:cs typeface="Symbol"/>
              </a:rPr>
              <a:t></a:t>
            </a:r>
            <a:r>
              <a:rPr dirty="0" sz="2300" spc="409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j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9619" y="4804622"/>
            <a:ext cx="5981065" cy="3822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2300" spc="55" i="1">
                <a:latin typeface="Times New Roman"/>
                <a:cs typeface="Times New Roman"/>
              </a:rPr>
              <a:t>minimum</a:t>
            </a:r>
            <a:r>
              <a:rPr dirty="0" baseline="-24691" sz="2025" spc="82" i="1">
                <a:latin typeface="Times New Roman"/>
                <a:cs typeface="Times New Roman"/>
              </a:rPr>
              <a:t>i</a:t>
            </a:r>
            <a:r>
              <a:rPr dirty="0" baseline="-24691" sz="2025" spc="82">
                <a:latin typeface="Symbol"/>
                <a:cs typeface="Symbol"/>
              </a:rPr>
              <a:t></a:t>
            </a:r>
            <a:r>
              <a:rPr dirty="0" baseline="-24691" sz="2025" spc="82" i="1">
                <a:latin typeface="Times New Roman"/>
                <a:cs typeface="Times New Roman"/>
              </a:rPr>
              <a:t>k</a:t>
            </a:r>
            <a:r>
              <a:rPr dirty="0" baseline="-24691" sz="2025" spc="-284" i="1">
                <a:latin typeface="Times New Roman"/>
                <a:cs typeface="Times New Roman"/>
              </a:rPr>
              <a:t> </a:t>
            </a:r>
            <a:r>
              <a:rPr dirty="0" baseline="-24691" sz="2025" spc="82">
                <a:latin typeface="Symbol"/>
                <a:cs typeface="Symbol"/>
              </a:rPr>
              <a:t></a:t>
            </a:r>
            <a:r>
              <a:rPr dirty="0" baseline="-24691" sz="2025" spc="-7">
                <a:latin typeface="Times New Roman"/>
                <a:cs typeface="Times New Roman"/>
              </a:rPr>
              <a:t> </a:t>
            </a:r>
            <a:r>
              <a:rPr dirty="0" baseline="-24691" sz="2025" spc="15" i="1">
                <a:latin typeface="Times New Roman"/>
                <a:cs typeface="Times New Roman"/>
              </a:rPr>
              <a:t>j</a:t>
            </a:r>
            <a:r>
              <a:rPr dirty="0" baseline="-24691" sz="2025" spc="15">
                <a:latin typeface="Symbol"/>
                <a:cs typeface="Symbol"/>
              </a:rPr>
              <a:t></a:t>
            </a:r>
            <a:r>
              <a:rPr dirty="0" baseline="-24691" sz="2025" spc="15">
                <a:latin typeface="Times New Roman"/>
                <a:cs typeface="Times New Roman"/>
              </a:rPr>
              <a:t>1</a:t>
            </a:r>
            <a:r>
              <a:rPr dirty="0" baseline="-24691" sz="2025" spc="-277">
                <a:latin typeface="Times New Roman"/>
                <a:cs typeface="Times New Roman"/>
              </a:rPr>
              <a:t> </a:t>
            </a:r>
            <a:r>
              <a:rPr dirty="0" sz="2300" spc="125">
                <a:latin typeface="Times New Roman"/>
                <a:cs typeface="Times New Roman"/>
              </a:rPr>
              <a:t>(</a:t>
            </a:r>
            <a:r>
              <a:rPr dirty="0" sz="2300" spc="125" i="1">
                <a:latin typeface="Times New Roman"/>
                <a:cs typeface="Times New Roman"/>
              </a:rPr>
              <a:t>M</a:t>
            </a:r>
            <a:r>
              <a:rPr dirty="0" sz="2300" spc="125">
                <a:latin typeface="Times New Roman"/>
                <a:cs typeface="Times New Roman"/>
              </a:rPr>
              <a:t>[</a:t>
            </a:r>
            <a:r>
              <a:rPr dirty="0" sz="2300" spc="125" i="1">
                <a:latin typeface="Times New Roman"/>
                <a:cs typeface="Times New Roman"/>
              </a:rPr>
              <a:t>i</a:t>
            </a:r>
            <a:r>
              <a:rPr dirty="0" sz="2300" spc="125">
                <a:latin typeface="Times New Roman"/>
                <a:cs typeface="Times New Roman"/>
              </a:rPr>
              <a:t>][</a:t>
            </a:r>
            <a:r>
              <a:rPr dirty="0" sz="2300" spc="125" i="1">
                <a:latin typeface="Times New Roman"/>
                <a:cs typeface="Times New Roman"/>
              </a:rPr>
              <a:t>k</a:t>
            </a:r>
            <a:r>
              <a:rPr dirty="0" sz="2300" spc="125">
                <a:latin typeface="Times New Roman"/>
                <a:cs typeface="Times New Roman"/>
              </a:rPr>
              <a:t>]</a:t>
            </a:r>
            <a:r>
              <a:rPr dirty="0" sz="2300" spc="-29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Symbol"/>
                <a:cs typeface="Symbol"/>
              </a:rPr>
              <a:t>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165" i="1">
                <a:latin typeface="Times New Roman"/>
                <a:cs typeface="Times New Roman"/>
              </a:rPr>
              <a:t>M</a:t>
            </a:r>
            <a:r>
              <a:rPr dirty="0" sz="2300" spc="165">
                <a:latin typeface="Times New Roman"/>
                <a:cs typeface="Times New Roman"/>
              </a:rPr>
              <a:t>[</a:t>
            </a:r>
            <a:r>
              <a:rPr dirty="0" sz="2300" spc="165" i="1">
                <a:latin typeface="Times New Roman"/>
                <a:cs typeface="Times New Roman"/>
              </a:rPr>
              <a:t>k</a:t>
            </a:r>
            <a:r>
              <a:rPr dirty="0" sz="2300" spc="10" i="1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Symbol"/>
                <a:cs typeface="Symbol"/>
              </a:rPr>
              <a:t></a:t>
            </a:r>
            <a:r>
              <a:rPr dirty="0" sz="2300" spc="55">
                <a:latin typeface="Times New Roman"/>
                <a:cs typeface="Times New Roman"/>
              </a:rPr>
              <a:t>1][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 spc="105" i="1">
                <a:latin typeface="Times New Roman"/>
                <a:cs typeface="Times New Roman"/>
              </a:rPr>
              <a:t>j</a:t>
            </a:r>
            <a:r>
              <a:rPr dirty="0" sz="2300" spc="105">
                <a:latin typeface="Times New Roman"/>
                <a:cs typeface="Times New Roman"/>
              </a:rPr>
              <a:t>]</a:t>
            </a:r>
            <a:r>
              <a:rPr dirty="0" sz="2300" spc="-29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Symbol"/>
                <a:cs typeface="Symbol"/>
              </a:rPr>
              <a:t></a:t>
            </a:r>
            <a:r>
              <a:rPr dirty="0" sz="2300" spc="-145">
                <a:latin typeface="Times New Roman"/>
                <a:cs typeface="Times New Roman"/>
              </a:rPr>
              <a:t> </a:t>
            </a:r>
            <a:r>
              <a:rPr dirty="0" sz="2300" spc="80" i="1">
                <a:latin typeface="Times New Roman"/>
                <a:cs typeface="Times New Roman"/>
              </a:rPr>
              <a:t>d</a:t>
            </a:r>
            <a:r>
              <a:rPr dirty="0" baseline="-24691" sz="2025" spc="120" i="1">
                <a:latin typeface="Times New Roman"/>
                <a:cs typeface="Times New Roman"/>
              </a:rPr>
              <a:t>i</a:t>
            </a:r>
            <a:r>
              <a:rPr dirty="0" baseline="-24691" sz="2025" spc="120">
                <a:latin typeface="Symbol"/>
                <a:cs typeface="Symbol"/>
              </a:rPr>
              <a:t></a:t>
            </a:r>
            <a:r>
              <a:rPr dirty="0" baseline="-24691" sz="2025" spc="120">
                <a:latin typeface="Times New Roman"/>
                <a:cs typeface="Times New Roman"/>
              </a:rPr>
              <a:t>1</a:t>
            </a:r>
            <a:r>
              <a:rPr dirty="0" sz="2300" spc="80" i="1">
                <a:latin typeface="Times New Roman"/>
                <a:cs typeface="Times New Roman"/>
              </a:rPr>
              <a:t>d</a:t>
            </a:r>
            <a:r>
              <a:rPr dirty="0" baseline="-24691" sz="2025" spc="120" i="1">
                <a:latin typeface="Times New Roman"/>
                <a:cs typeface="Times New Roman"/>
              </a:rPr>
              <a:t>k</a:t>
            </a:r>
            <a:r>
              <a:rPr dirty="0" baseline="-24691" sz="2025" spc="-150" i="1">
                <a:latin typeface="Times New Roman"/>
                <a:cs typeface="Times New Roman"/>
              </a:rPr>
              <a:t> </a:t>
            </a:r>
            <a:r>
              <a:rPr dirty="0" sz="2300" spc="90" i="1">
                <a:latin typeface="Times New Roman"/>
                <a:cs typeface="Times New Roman"/>
              </a:rPr>
              <a:t>d</a:t>
            </a:r>
            <a:r>
              <a:rPr dirty="0" sz="2300" spc="-190" i="1">
                <a:latin typeface="Times New Roman"/>
                <a:cs typeface="Times New Roman"/>
              </a:rPr>
              <a:t> </a:t>
            </a:r>
            <a:r>
              <a:rPr dirty="0" baseline="-24691" sz="2025" spc="15" i="1">
                <a:latin typeface="Times New Roman"/>
                <a:cs typeface="Times New Roman"/>
              </a:rPr>
              <a:t>j</a:t>
            </a:r>
            <a:r>
              <a:rPr dirty="0" baseline="-24691" sz="2025" spc="22" i="1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7063" y="5435081"/>
            <a:ext cx="14598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45" i="1">
                <a:latin typeface="Times New Roman"/>
                <a:cs typeface="Times New Roman"/>
              </a:rPr>
              <a:t>M</a:t>
            </a:r>
            <a:r>
              <a:rPr dirty="0" sz="2200" spc="-305" i="1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[</a:t>
            </a:r>
            <a:r>
              <a:rPr dirty="0" sz="2200" spc="140" i="1">
                <a:latin typeface="Times New Roman"/>
                <a:cs typeface="Times New Roman"/>
              </a:rPr>
              <a:t>i</a:t>
            </a:r>
            <a:r>
              <a:rPr dirty="0" sz="2200" spc="140">
                <a:latin typeface="Times New Roman"/>
                <a:cs typeface="Times New Roman"/>
              </a:rPr>
              <a:t>][</a:t>
            </a:r>
            <a:r>
              <a:rPr dirty="0" sz="2200" spc="140" i="1">
                <a:latin typeface="Times New Roman"/>
                <a:cs typeface="Times New Roman"/>
              </a:rPr>
              <a:t>i</a:t>
            </a:r>
            <a:r>
              <a:rPr dirty="0" sz="2200" spc="140">
                <a:latin typeface="Times New Roman"/>
                <a:cs typeface="Times New Roman"/>
              </a:rPr>
              <a:t>]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229">
                <a:latin typeface="Symbol"/>
                <a:cs typeface="Symbol"/>
              </a:rPr>
              <a:t>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6435" y="4797933"/>
            <a:ext cx="23241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19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2155" y="1461516"/>
            <a:ext cx="4143755" cy="196748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533400" y="4792979"/>
            <a:ext cx="288290" cy="1051560"/>
          </a:xfrm>
          <a:custGeom>
            <a:avLst/>
            <a:gdLst/>
            <a:ahLst/>
            <a:cxnLst/>
            <a:rect l="l" t="t" r="r" b="b"/>
            <a:pathLst>
              <a:path w="288290" h="1051560">
                <a:moveTo>
                  <a:pt x="288036" y="1051560"/>
                </a:moveTo>
                <a:lnTo>
                  <a:pt x="231977" y="1049671"/>
                </a:lnTo>
                <a:lnTo>
                  <a:pt x="186199" y="1044522"/>
                </a:lnTo>
                <a:lnTo>
                  <a:pt x="155335" y="1036884"/>
                </a:lnTo>
                <a:lnTo>
                  <a:pt x="144018" y="1027531"/>
                </a:lnTo>
                <a:lnTo>
                  <a:pt x="144018" y="549783"/>
                </a:lnTo>
                <a:lnTo>
                  <a:pt x="132700" y="540460"/>
                </a:lnTo>
                <a:lnTo>
                  <a:pt x="101836" y="532828"/>
                </a:lnTo>
                <a:lnTo>
                  <a:pt x="56058" y="527673"/>
                </a:lnTo>
                <a:lnTo>
                  <a:pt x="0" y="525780"/>
                </a:lnTo>
                <a:lnTo>
                  <a:pt x="56058" y="523886"/>
                </a:lnTo>
                <a:lnTo>
                  <a:pt x="101836" y="518731"/>
                </a:lnTo>
                <a:lnTo>
                  <a:pt x="132700" y="511099"/>
                </a:lnTo>
                <a:lnTo>
                  <a:pt x="144018" y="501777"/>
                </a:lnTo>
                <a:lnTo>
                  <a:pt x="144018" y="24003"/>
                </a:lnTo>
                <a:lnTo>
                  <a:pt x="155335" y="14680"/>
                </a:lnTo>
                <a:lnTo>
                  <a:pt x="186199" y="7048"/>
                </a:lnTo>
                <a:lnTo>
                  <a:pt x="231977" y="1893"/>
                </a:lnTo>
                <a:lnTo>
                  <a:pt x="288036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375092" y="5616915"/>
            <a:ext cx="2717800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330">
                <a:latin typeface="Times New Roman"/>
                <a:cs typeface="Times New Roman"/>
              </a:rPr>
              <a:t> </a:t>
            </a:r>
            <a:r>
              <a:rPr dirty="0" sz="2150" spc="-95" i="1">
                <a:latin typeface="Times New Roman"/>
                <a:cs typeface="Times New Roman"/>
              </a:rPr>
              <a:t>A</a:t>
            </a:r>
            <a:r>
              <a:rPr dirty="0" baseline="-24444" sz="1875" spc="-142" i="1">
                <a:latin typeface="Times New Roman"/>
                <a:cs typeface="Times New Roman"/>
              </a:rPr>
              <a:t>i</a:t>
            </a:r>
            <a:r>
              <a:rPr dirty="0" baseline="-24444" sz="1875" spc="15" i="1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A</a:t>
            </a:r>
            <a:r>
              <a:rPr dirty="0" baseline="-24444" sz="1875" spc="-15" i="1">
                <a:latin typeface="Times New Roman"/>
                <a:cs typeface="Times New Roman"/>
              </a:rPr>
              <a:t>i</a:t>
            </a:r>
            <a:r>
              <a:rPr dirty="0" baseline="-24444" sz="1875" spc="-15">
                <a:latin typeface="Symbol"/>
                <a:cs typeface="Symbol"/>
              </a:rPr>
              <a:t></a:t>
            </a:r>
            <a:r>
              <a:rPr dirty="0" baseline="-24444" sz="1875" spc="-15">
                <a:latin typeface="Times New Roman"/>
                <a:cs typeface="Times New Roman"/>
              </a:rPr>
              <a:t>1</a:t>
            </a:r>
            <a:r>
              <a:rPr dirty="0" sz="2150" spc="-10">
                <a:latin typeface="Times New Roman"/>
                <a:cs typeface="Times New Roman"/>
              </a:rPr>
              <a:t>...</a:t>
            </a:r>
            <a:r>
              <a:rPr dirty="0" sz="2150" spc="-10" i="1">
                <a:latin typeface="Times New Roman"/>
                <a:cs typeface="Times New Roman"/>
              </a:rPr>
              <a:t>A</a:t>
            </a:r>
            <a:r>
              <a:rPr dirty="0" baseline="-24444" sz="1875" spc="-15" i="1">
                <a:latin typeface="Times New Roman"/>
                <a:cs typeface="Times New Roman"/>
              </a:rPr>
              <a:t>k</a:t>
            </a:r>
            <a:r>
              <a:rPr dirty="0" baseline="-24444" sz="1875" spc="52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)</a:t>
            </a:r>
            <a:r>
              <a:rPr dirty="0" sz="2150" spc="-320">
                <a:latin typeface="Times New Roman"/>
                <a:cs typeface="Times New Roman"/>
              </a:rPr>
              <a:t> </a:t>
            </a:r>
            <a:r>
              <a:rPr dirty="0" sz="2150" spc="130">
                <a:latin typeface="Symbol"/>
                <a:cs typeface="Symbol"/>
              </a:rPr>
              <a:t></a:t>
            </a:r>
            <a:r>
              <a:rPr dirty="0" sz="2150" spc="130">
                <a:latin typeface="Times New Roman"/>
                <a:cs typeface="Times New Roman"/>
              </a:rPr>
              <a:t>(</a:t>
            </a:r>
            <a:r>
              <a:rPr dirty="0" sz="2150" spc="-320">
                <a:latin typeface="Times New Roman"/>
                <a:cs typeface="Times New Roman"/>
              </a:rPr>
              <a:t> </a:t>
            </a:r>
            <a:r>
              <a:rPr dirty="0" sz="2150" spc="-75" i="1">
                <a:latin typeface="Times New Roman"/>
                <a:cs typeface="Times New Roman"/>
              </a:rPr>
              <a:t>A</a:t>
            </a:r>
            <a:r>
              <a:rPr dirty="0" baseline="-24444" sz="1875" spc="-112" i="1">
                <a:latin typeface="Times New Roman"/>
                <a:cs typeface="Times New Roman"/>
              </a:rPr>
              <a:t>k</a:t>
            </a:r>
            <a:r>
              <a:rPr dirty="0" baseline="-24444" sz="1875" spc="-232" i="1">
                <a:latin typeface="Times New Roman"/>
                <a:cs typeface="Times New Roman"/>
              </a:rPr>
              <a:t> </a:t>
            </a:r>
            <a:r>
              <a:rPr dirty="0" baseline="-24444" sz="1875">
                <a:latin typeface="Symbol"/>
                <a:cs typeface="Symbol"/>
              </a:rPr>
              <a:t></a:t>
            </a:r>
            <a:r>
              <a:rPr dirty="0" baseline="-24444" sz="1875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....</a:t>
            </a:r>
            <a:r>
              <a:rPr dirty="0" sz="2150" i="1">
                <a:latin typeface="Times New Roman"/>
                <a:cs typeface="Times New Roman"/>
              </a:rPr>
              <a:t>A</a:t>
            </a:r>
            <a:r>
              <a:rPr dirty="0" baseline="-24444" sz="1875" i="1">
                <a:latin typeface="Times New Roman"/>
                <a:cs typeface="Times New Roman"/>
              </a:rPr>
              <a:t>j</a:t>
            </a:r>
            <a:r>
              <a:rPr dirty="0" baseline="-24444" sz="1875" spc="-15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660647" y="6074664"/>
            <a:ext cx="2226945" cy="289560"/>
          </a:xfrm>
          <a:custGeom>
            <a:avLst/>
            <a:gdLst/>
            <a:ahLst/>
            <a:cxnLst/>
            <a:rect l="l" t="t" r="r" b="b"/>
            <a:pathLst>
              <a:path w="2226945" h="289560">
                <a:moveTo>
                  <a:pt x="812291" y="0"/>
                </a:moveTo>
                <a:lnTo>
                  <a:pt x="810398" y="56058"/>
                </a:lnTo>
                <a:lnTo>
                  <a:pt x="805243" y="101836"/>
                </a:lnTo>
                <a:lnTo>
                  <a:pt x="797611" y="132700"/>
                </a:lnTo>
                <a:lnTo>
                  <a:pt x="788288" y="144018"/>
                </a:lnTo>
                <a:lnTo>
                  <a:pt x="430149" y="144018"/>
                </a:lnTo>
                <a:lnTo>
                  <a:pt x="420826" y="155335"/>
                </a:lnTo>
                <a:lnTo>
                  <a:pt x="413194" y="186199"/>
                </a:lnTo>
                <a:lnTo>
                  <a:pt x="408039" y="231977"/>
                </a:lnTo>
                <a:lnTo>
                  <a:pt x="406146" y="288036"/>
                </a:lnTo>
                <a:lnTo>
                  <a:pt x="404252" y="231977"/>
                </a:lnTo>
                <a:lnTo>
                  <a:pt x="399097" y="186199"/>
                </a:lnTo>
                <a:lnTo>
                  <a:pt x="391465" y="155335"/>
                </a:lnTo>
                <a:lnTo>
                  <a:pt x="382142" y="144018"/>
                </a:lnTo>
                <a:lnTo>
                  <a:pt x="24002" y="144018"/>
                </a:lnTo>
                <a:lnTo>
                  <a:pt x="14680" y="132700"/>
                </a:lnTo>
                <a:lnTo>
                  <a:pt x="7048" y="101836"/>
                </a:lnTo>
                <a:lnTo>
                  <a:pt x="1893" y="56058"/>
                </a:lnTo>
                <a:lnTo>
                  <a:pt x="0" y="0"/>
                </a:lnTo>
              </a:path>
              <a:path w="2226945" h="289560">
                <a:moveTo>
                  <a:pt x="2226564" y="0"/>
                </a:moveTo>
                <a:lnTo>
                  <a:pt x="2224670" y="56354"/>
                </a:lnTo>
                <a:lnTo>
                  <a:pt x="2219515" y="102374"/>
                </a:lnTo>
                <a:lnTo>
                  <a:pt x="2211883" y="133402"/>
                </a:lnTo>
                <a:lnTo>
                  <a:pt x="2202561" y="144780"/>
                </a:lnTo>
                <a:lnTo>
                  <a:pt x="1844421" y="144780"/>
                </a:lnTo>
                <a:lnTo>
                  <a:pt x="1835098" y="156157"/>
                </a:lnTo>
                <a:lnTo>
                  <a:pt x="1827466" y="187185"/>
                </a:lnTo>
                <a:lnTo>
                  <a:pt x="1822311" y="233205"/>
                </a:lnTo>
                <a:lnTo>
                  <a:pt x="1820417" y="289560"/>
                </a:lnTo>
                <a:lnTo>
                  <a:pt x="1818524" y="233205"/>
                </a:lnTo>
                <a:lnTo>
                  <a:pt x="1813369" y="187185"/>
                </a:lnTo>
                <a:lnTo>
                  <a:pt x="1805737" y="156157"/>
                </a:lnTo>
                <a:lnTo>
                  <a:pt x="1796414" y="144780"/>
                </a:lnTo>
                <a:lnTo>
                  <a:pt x="1438275" y="144780"/>
                </a:lnTo>
                <a:lnTo>
                  <a:pt x="1428952" y="133402"/>
                </a:lnTo>
                <a:lnTo>
                  <a:pt x="1421320" y="102374"/>
                </a:lnTo>
                <a:lnTo>
                  <a:pt x="1416165" y="56354"/>
                </a:lnTo>
                <a:lnTo>
                  <a:pt x="1414272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970528" y="6362953"/>
            <a:ext cx="1024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9722" sz="3000" spc="-15">
                <a:solidFill>
                  <a:srgbClr val="3E3D00"/>
                </a:solidFill>
                <a:latin typeface="Times New Roman"/>
                <a:cs typeface="Times New Roman"/>
              </a:rPr>
              <a:t>C:</a:t>
            </a:r>
            <a:r>
              <a:rPr dirty="0" baseline="9722" sz="3000" spc="-32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2700" i="1">
                <a:latin typeface="Times New Roman"/>
                <a:cs typeface="Times New Roman"/>
              </a:rPr>
              <a:t>d</a:t>
            </a:r>
            <a:r>
              <a:rPr dirty="0" sz="1050" i="1">
                <a:latin typeface="Times New Roman"/>
                <a:cs typeface="Times New Roman"/>
              </a:rPr>
              <a:t>i</a:t>
            </a:r>
            <a:r>
              <a:rPr dirty="0" sz="1050">
                <a:latin typeface="Symbol"/>
                <a:cs typeface="Symbol"/>
              </a:rPr>
              <a:t></a:t>
            </a:r>
            <a:r>
              <a:rPr dirty="0" sz="1050">
                <a:latin typeface="Times New Roman"/>
                <a:cs typeface="Times New Roman"/>
              </a:rPr>
              <a:t>1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baseline="13888" sz="2700">
                <a:latin typeface="Symbol"/>
                <a:cs typeface="Symbol"/>
              </a:rPr>
              <a:t></a:t>
            </a:r>
            <a:r>
              <a:rPr dirty="0" baseline="13888" sz="2700" spc="-254">
                <a:latin typeface="Times New Roman"/>
                <a:cs typeface="Times New Roman"/>
              </a:rPr>
              <a:t> </a:t>
            </a:r>
            <a:r>
              <a:rPr dirty="0" baseline="13888" sz="2700" spc="44" i="1">
                <a:latin typeface="Times New Roman"/>
                <a:cs typeface="Times New Roman"/>
              </a:rPr>
              <a:t>d</a:t>
            </a:r>
            <a:r>
              <a:rPr dirty="0" sz="1050" spc="30" i="1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315965" y="6297085"/>
            <a:ext cx="957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8333" sz="3000">
                <a:solidFill>
                  <a:srgbClr val="3E3D00"/>
                </a:solidFill>
                <a:latin typeface="Times New Roman"/>
                <a:cs typeface="Times New Roman"/>
              </a:rPr>
              <a:t>D:</a:t>
            </a:r>
            <a:r>
              <a:rPr dirty="0" baseline="-8333" sz="3000" spc="-20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50" i="1">
                <a:latin typeface="Times New Roman"/>
                <a:cs typeface="Times New Roman"/>
              </a:rPr>
              <a:t>d</a:t>
            </a:r>
            <a:r>
              <a:rPr dirty="0" baseline="-23809" sz="1575" spc="75" i="1">
                <a:latin typeface="Times New Roman"/>
                <a:cs typeface="Times New Roman"/>
              </a:rPr>
              <a:t>k</a:t>
            </a:r>
            <a:r>
              <a:rPr dirty="0" baseline="-23809" sz="1575" spc="3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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spc="-165" i="1">
                <a:latin typeface="Times New Roman"/>
                <a:cs typeface="Times New Roman"/>
              </a:rPr>
              <a:t> </a:t>
            </a:r>
            <a:r>
              <a:rPr dirty="0" baseline="-23809" sz="1575" spc="-75" i="1">
                <a:latin typeface="Times New Roman"/>
                <a:cs typeface="Times New Roman"/>
              </a:rPr>
              <a:t>j</a:t>
            </a:r>
            <a:endParaRPr baseline="-23809" sz="15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57189" y="1493355"/>
            <a:ext cx="111696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22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j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04453" y="925339"/>
            <a:ext cx="7860665" cy="370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82725" algn="l"/>
              </a:tabLst>
            </a:pPr>
            <a:r>
              <a:rPr dirty="0" baseline="-11111" sz="3375" spc="562" i="1">
                <a:latin typeface="Times New Roman"/>
                <a:cs typeface="Times New Roman"/>
              </a:rPr>
              <a:t>M</a:t>
            </a:r>
            <a:r>
              <a:rPr dirty="0" baseline="-11111" sz="3375" spc="-494" i="1">
                <a:latin typeface="Times New Roman"/>
                <a:cs typeface="Times New Roman"/>
              </a:rPr>
              <a:t> </a:t>
            </a:r>
            <a:r>
              <a:rPr dirty="0" baseline="-11111" sz="3375" spc="232">
                <a:latin typeface="Times New Roman"/>
                <a:cs typeface="Times New Roman"/>
              </a:rPr>
              <a:t>[</a:t>
            </a:r>
            <a:r>
              <a:rPr dirty="0" baseline="-11111" sz="3375" spc="232" i="1">
                <a:latin typeface="Times New Roman"/>
                <a:cs typeface="Times New Roman"/>
              </a:rPr>
              <a:t>i</a:t>
            </a:r>
            <a:r>
              <a:rPr dirty="0" baseline="-11111" sz="3375" spc="232">
                <a:latin typeface="Times New Roman"/>
                <a:cs typeface="Times New Roman"/>
              </a:rPr>
              <a:t>][</a:t>
            </a:r>
            <a:r>
              <a:rPr dirty="0" baseline="-11111" sz="3375" spc="-82">
                <a:latin typeface="Times New Roman"/>
                <a:cs typeface="Times New Roman"/>
              </a:rPr>
              <a:t> </a:t>
            </a:r>
            <a:r>
              <a:rPr dirty="0" baseline="-11111" sz="3375" spc="292" i="1">
                <a:latin typeface="Times New Roman"/>
                <a:cs typeface="Times New Roman"/>
              </a:rPr>
              <a:t>j</a:t>
            </a:r>
            <a:r>
              <a:rPr dirty="0" baseline="-11111" sz="3375" spc="292">
                <a:latin typeface="Times New Roman"/>
                <a:cs typeface="Times New Roman"/>
              </a:rPr>
              <a:t>]</a:t>
            </a:r>
            <a:r>
              <a:rPr dirty="0" baseline="-11111" sz="3375" spc="-135">
                <a:latin typeface="Times New Roman"/>
                <a:cs typeface="Times New Roman"/>
              </a:rPr>
              <a:t> </a:t>
            </a:r>
            <a:r>
              <a:rPr dirty="0" baseline="-11111" sz="3375" spc="292">
                <a:latin typeface="Symbol"/>
                <a:cs typeface="Symbol"/>
              </a:rPr>
              <a:t></a:t>
            </a:r>
            <a:r>
              <a:rPr dirty="0" baseline="-11111" sz="3375"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≤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부터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까지의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기본적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74570" y="1415541"/>
            <a:ext cx="2249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66526" y="2780751"/>
            <a:ext cx="831850" cy="3822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>
                <a:latin typeface="Times New Roman"/>
                <a:cs typeface="Times New Roman"/>
              </a:rPr>
              <a:t>if</a:t>
            </a:r>
            <a:r>
              <a:rPr dirty="0" sz="2300" spc="60">
                <a:latin typeface="Times New Roman"/>
                <a:cs typeface="Times New Roman"/>
              </a:rPr>
              <a:t> </a:t>
            </a:r>
            <a:r>
              <a:rPr dirty="0" sz="2300" spc="50" i="1">
                <a:latin typeface="Times New Roman"/>
                <a:cs typeface="Times New Roman"/>
              </a:rPr>
              <a:t>i</a:t>
            </a:r>
            <a:r>
              <a:rPr dirty="0" sz="2300" spc="-20" i="1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Symbol"/>
                <a:cs typeface="Symbol"/>
              </a:rPr>
              <a:t></a:t>
            </a:r>
            <a:r>
              <a:rPr dirty="0" sz="2300" spc="409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j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6319" y="2780750"/>
            <a:ext cx="5981065" cy="9912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2300" spc="55" i="1">
                <a:latin typeface="Times New Roman"/>
                <a:cs typeface="Times New Roman"/>
              </a:rPr>
              <a:t>minimum</a:t>
            </a:r>
            <a:r>
              <a:rPr dirty="0" baseline="-24691" sz="2025" spc="82" i="1">
                <a:latin typeface="Times New Roman"/>
                <a:cs typeface="Times New Roman"/>
              </a:rPr>
              <a:t>i</a:t>
            </a:r>
            <a:r>
              <a:rPr dirty="0" baseline="-24691" sz="2025" spc="82">
                <a:latin typeface="Symbol"/>
                <a:cs typeface="Symbol"/>
              </a:rPr>
              <a:t></a:t>
            </a:r>
            <a:r>
              <a:rPr dirty="0" baseline="-24691" sz="2025" spc="82" i="1">
                <a:latin typeface="Times New Roman"/>
                <a:cs typeface="Times New Roman"/>
              </a:rPr>
              <a:t>k</a:t>
            </a:r>
            <a:r>
              <a:rPr dirty="0" baseline="-24691" sz="2025" spc="-284" i="1">
                <a:latin typeface="Times New Roman"/>
                <a:cs typeface="Times New Roman"/>
              </a:rPr>
              <a:t> </a:t>
            </a:r>
            <a:r>
              <a:rPr dirty="0" baseline="-24691" sz="2025" spc="82">
                <a:latin typeface="Symbol"/>
                <a:cs typeface="Symbol"/>
              </a:rPr>
              <a:t></a:t>
            </a:r>
            <a:r>
              <a:rPr dirty="0" baseline="-24691" sz="2025" spc="-7">
                <a:latin typeface="Times New Roman"/>
                <a:cs typeface="Times New Roman"/>
              </a:rPr>
              <a:t> </a:t>
            </a:r>
            <a:r>
              <a:rPr dirty="0" baseline="-24691" sz="2025" spc="15" i="1">
                <a:latin typeface="Times New Roman"/>
                <a:cs typeface="Times New Roman"/>
              </a:rPr>
              <a:t>j</a:t>
            </a:r>
            <a:r>
              <a:rPr dirty="0" baseline="-24691" sz="2025" spc="15">
                <a:latin typeface="Symbol"/>
                <a:cs typeface="Symbol"/>
              </a:rPr>
              <a:t></a:t>
            </a:r>
            <a:r>
              <a:rPr dirty="0" baseline="-24691" sz="2025" spc="15">
                <a:latin typeface="Times New Roman"/>
                <a:cs typeface="Times New Roman"/>
              </a:rPr>
              <a:t>1</a:t>
            </a:r>
            <a:r>
              <a:rPr dirty="0" baseline="-24691" sz="2025" spc="-277">
                <a:latin typeface="Times New Roman"/>
                <a:cs typeface="Times New Roman"/>
              </a:rPr>
              <a:t> </a:t>
            </a:r>
            <a:r>
              <a:rPr dirty="0" sz="2300" spc="125">
                <a:latin typeface="Times New Roman"/>
                <a:cs typeface="Times New Roman"/>
              </a:rPr>
              <a:t>(</a:t>
            </a:r>
            <a:r>
              <a:rPr dirty="0" sz="2300" spc="125" i="1">
                <a:latin typeface="Times New Roman"/>
                <a:cs typeface="Times New Roman"/>
              </a:rPr>
              <a:t>M</a:t>
            </a:r>
            <a:r>
              <a:rPr dirty="0" sz="2300" spc="125">
                <a:latin typeface="Times New Roman"/>
                <a:cs typeface="Times New Roman"/>
              </a:rPr>
              <a:t>[</a:t>
            </a:r>
            <a:r>
              <a:rPr dirty="0" sz="2300" spc="125" i="1">
                <a:latin typeface="Times New Roman"/>
                <a:cs typeface="Times New Roman"/>
              </a:rPr>
              <a:t>i</a:t>
            </a:r>
            <a:r>
              <a:rPr dirty="0" sz="2300" spc="125">
                <a:latin typeface="Times New Roman"/>
                <a:cs typeface="Times New Roman"/>
              </a:rPr>
              <a:t>][</a:t>
            </a:r>
            <a:r>
              <a:rPr dirty="0" sz="2300" spc="125" i="1">
                <a:latin typeface="Times New Roman"/>
                <a:cs typeface="Times New Roman"/>
              </a:rPr>
              <a:t>k</a:t>
            </a:r>
            <a:r>
              <a:rPr dirty="0" sz="2300" spc="125">
                <a:latin typeface="Times New Roman"/>
                <a:cs typeface="Times New Roman"/>
              </a:rPr>
              <a:t>]</a:t>
            </a:r>
            <a:r>
              <a:rPr dirty="0" sz="2300" spc="-29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Symbol"/>
                <a:cs typeface="Symbol"/>
              </a:rPr>
              <a:t>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 spc="165" i="1">
                <a:latin typeface="Times New Roman"/>
                <a:cs typeface="Times New Roman"/>
              </a:rPr>
              <a:t>M</a:t>
            </a:r>
            <a:r>
              <a:rPr dirty="0" sz="2300" spc="165">
                <a:latin typeface="Times New Roman"/>
                <a:cs typeface="Times New Roman"/>
              </a:rPr>
              <a:t>[</a:t>
            </a:r>
            <a:r>
              <a:rPr dirty="0" sz="2300" spc="165" i="1">
                <a:latin typeface="Times New Roman"/>
                <a:cs typeface="Times New Roman"/>
              </a:rPr>
              <a:t>k</a:t>
            </a:r>
            <a:r>
              <a:rPr dirty="0" sz="2300" spc="10" i="1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Symbol"/>
                <a:cs typeface="Symbol"/>
              </a:rPr>
              <a:t></a:t>
            </a:r>
            <a:r>
              <a:rPr dirty="0" sz="2300" spc="55">
                <a:latin typeface="Times New Roman"/>
                <a:cs typeface="Times New Roman"/>
              </a:rPr>
              <a:t>1][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 spc="105" i="1">
                <a:latin typeface="Times New Roman"/>
                <a:cs typeface="Times New Roman"/>
              </a:rPr>
              <a:t>j</a:t>
            </a:r>
            <a:r>
              <a:rPr dirty="0" sz="2300" spc="105">
                <a:latin typeface="Times New Roman"/>
                <a:cs typeface="Times New Roman"/>
              </a:rPr>
              <a:t>]</a:t>
            </a:r>
            <a:r>
              <a:rPr dirty="0" sz="2300" spc="-29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Symbol"/>
                <a:cs typeface="Symbol"/>
              </a:rPr>
              <a:t></a:t>
            </a:r>
            <a:r>
              <a:rPr dirty="0" sz="2300" spc="-145">
                <a:latin typeface="Times New Roman"/>
                <a:cs typeface="Times New Roman"/>
              </a:rPr>
              <a:t> </a:t>
            </a:r>
            <a:r>
              <a:rPr dirty="0" sz="2300" spc="80" i="1">
                <a:latin typeface="Times New Roman"/>
                <a:cs typeface="Times New Roman"/>
              </a:rPr>
              <a:t>d</a:t>
            </a:r>
            <a:r>
              <a:rPr dirty="0" baseline="-24691" sz="2025" spc="120" i="1">
                <a:latin typeface="Times New Roman"/>
                <a:cs typeface="Times New Roman"/>
              </a:rPr>
              <a:t>i</a:t>
            </a:r>
            <a:r>
              <a:rPr dirty="0" baseline="-24691" sz="2025" spc="120">
                <a:latin typeface="Symbol"/>
                <a:cs typeface="Symbol"/>
              </a:rPr>
              <a:t></a:t>
            </a:r>
            <a:r>
              <a:rPr dirty="0" baseline="-24691" sz="2025" spc="120">
                <a:latin typeface="Times New Roman"/>
                <a:cs typeface="Times New Roman"/>
              </a:rPr>
              <a:t>1</a:t>
            </a:r>
            <a:r>
              <a:rPr dirty="0" sz="2300" spc="80" i="1">
                <a:latin typeface="Times New Roman"/>
                <a:cs typeface="Times New Roman"/>
              </a:rPr>
              <a:t>d</a:t>
            </a:r>
            <a:r>
              <a:rPr dirty="0" baseline="-24691" sz="2025" spc="120" i="1">
                <a:latin typeface="Times New Roman"/>
                <a:cs typeface="Times New Roman"/>
              </a:rPr>
              <a:t>k</a:t>
            </a:r>
            <a:r>
              <a:rPr dirty="0" baseline="-24691" sz="2025" spc="-150" i="1">
                <a:latin typeface="Times New Roman"/>
                <a:cs typeface="Times New Roman"/>
              </a:rPr>
              <a:t> </a:t>
            </a:r>
            <a:r>
              <a:rPr dirty="0" sz="2300" spc="90" i="1">
                <a:latin typeface="Times New Roman"/>
                <a:cs typeface="Times New Roman"/>
              </a:rPr>
              <a:t>d</a:t>
            </a:r>
            <a:r>
              <a:rPr dirty="0" sz="2300" spc="-190" i="1">
                <a:latin typeface="Times New Roman"/>
                <a:cs typeface="Times New Roman"/>
              </a:rPr>
              <a:t> </a:t>
            </a:r>
            <a:r>
              <a:rPr dirty="0" baseline="-24691" sz="2025" spc="15" i="1">
                <a:latin typeface="Times New Roman"/>
                <a:cs typeface="Times New Roman"/>
              </a:rPr>
              <a:t>j</a:t>
            </a:r>
            <a:r>
              <a:rPr dirty="0" baseline="-24691" sz="2025" spc="22" i="1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160"/>
              </a:spcBef>
            </a:pPr>
            <a:r>
              <a:rPr dirty="0" sz="2200" spc="345" i="1">
                <a:latin typeface="Times New Roman"/>
                <a:cs typeface="Times New Roman"/>
              </a:rPr>
              <a:t>M</a:t>
            </a:r>
            <a:r>
              <a:rPr dirty="0" sz="2200" spc="-305" i="1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[</a:t>
            </a:r>
            <a:r>
              <a:rPr dirty="0" sz="2200" spc="140" i="1">
                <a:latin typeface="Times New Roman"/>
                <a:cs typeface="Times New Roman"/>
              </a:rPr>
              <a:t>i</a:t>
            </a:r>
            <a:r>
              <a:rPr dirty="0" sz="2200" spc="140">
                <a:latin typeface="Times New Roman"/>
                <a:cs typeface="Times New Roman"/>
              </a:rPr>
              <a:t>][</a:t>
            </a:r>
            <a:r>
              <a:rPr dirty="0" sz="2200" spc="140" i="1">
                <a:latin typeface="Times New Roman"/>
                <a:cs typeface="Times New Roman"/>
              </a:rPr>
              <a:t>i</a:t>
            </a:r>
            <a:r>
              <a:rPr dirty="0" sz="2200" spc="140">
                <a:latin typeface="Times New Roman"/>
                <a:cs typeface="Times New Roman"/>
              </a:rPr>
              <a:t>]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229">
                <a:latin typeface="Symbol"/>
                <a:cs typeface="Symbol"/>
              </a:rPr>
              <a:t>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3135" y="2774061"/>
            <a:ext cx="23241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19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00100" y="2769107"/>
            <a:ext cx="288290" cy="1051560"/>
          </a:xfrm>
          <a:custGeom>
            <a:avLst/>
            <a:gdLst/>
            <a:ahLst/>
            <a:cxnLst/>
            <a:rect l="l" t="t" r="r" b="b"/>
            <a:pathLst>
              <a:path w="288290" h="1051560">
                <a:moveTo>
                  <a:pt x="288036" y="1051559"/>
                </a:moveTo>
                <a:lnTo>
                  <a:pt x="231977" y="1049666"/>
                </a:lnTo>
                <a:lnTo>
                  <a:pt x="186199" y="1044511"/>
                </a:lnTo>
                <a:lnTo>
                  <a:pt x="155335" y="1036879"/>
                </a:lnTo>
                <a:lnTo>
                  <a:pt x="144018" y="1027556"/>
                </a:lnTo>
                <a:lnTo>
                  <a:pt x="144018" y="549782"/>
                </a:lnTo>
                <a:lnTo>
                  <a:pt x="132700" y="540460"/>
                </a:lnTo>
                <a:lnTo>
                  <a:pt x="101836" y="532828"/>
                </a:lnTo>
                <a:lnTo>
                  <a:pt x="56058" y="527673"/>
                </a:lnTo>
                <a:lnTo>
                  <a:pt x="0" y="525779"/>
                </a:lnTo>
                <a:lnTo>
                  <a:pt x="56058" y="523886"/>
                </a:lnTo>
                <a:lnTo>
                  <a:pt x="101836" y="518731"/>
                </a:lnTo>
                <a:lnTo>
                  <a:pt x="132700" y="511099"/>
                </a:lnTo>
                <a:lnTo>
                  <a:pt x="144018" y="501776"/>
                </a:lnTo>
                <a:lnTo>
                  <a:pt x="144018" y="24002"/>
                </a:lnTo>
                <a:lnTo>
                  <a:pt x="155335" y="14680"/>
                </a:lnTo>
                <a:lnTo>
                  <a:pt x="186199" y="7048"/>
                </a:lnTo>
                <a:lnTo>
                  <a:pt x="231977" y="1893"/>
                </a:lnTo>
                <a:lnTo>
                  <a:pt x="288036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831536" y="4359615"/>
            <a:ext cx="3016885" cy="35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91615" algn="l"/>
                <a:tab pos="1817370" algn="l"/>
              </a:tabLst>
            </a:pP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335">
                <a:latin typeface="Times New Roman"/>
                <a:cs typeface="Times New Roman"/>
              </a:rPr>
              <a:t> </a:t>
            </a:r>
            <a:r>
              <a:rPr dirty="0" sz="2150" spc="-95" i="1">
                <a:latin typeface="Times New Roman"/>
                <a:cs typeface="Times New Roman"/>
              </a:rPr>
              <a:t>A</a:t>
            </a:r>
            <a:r>
              <a:rPr dirty="0" baseline="-24444" sz="1875" spc="-142" i="1">
                <a:latin typeface="Times New Roman"/>
                <a:cs typeface="Times New Roman"/>
              </a:rPr>
              <a:t>i</a:t>
            </a:r>
            <a:r>
              <a:rPr dirty="0" baseline="-24444" sz="1875" spc="-7" i="1">
                <a:latin typeface="Times New Roman"/>
                <a:cs typeface="Times New Roman"/>
              </a:rPr>
              <a:t> </a:t>
            </a:r>
            <a:r>
              <a:rPr dirty="0" sz="2150" spc="-20" i="1">
                <a:latin typeface="Times New Roman"/>
                <a:cs typeface="Times New Roman"/>
              </a:rPr>
              <a:t>A</a:t>
            </a:r>
            <a:r>
              <a:rPr dirty="0" baseline="-24444" sz="1875" spc="-30" i="1">
                <a:latin typeface="Times New Roman"/>
                <a:cs typeface="Times New Roman"/>
              </a:rPr>
              <a:t>i</a:t>
            </a:r>
            <a:r>
              <a:rPr dirty="0" baseline="-24444" sz="1875" spc="-30">
                <a:latin typeface="Symbol"/>
                <a:cs typeface="Symbol"/>
              </a:rPr>
              <a:t></a:t>
            </a:r>
            <a:r>
              <a:rPr dirty="0" baseline="-24444" sz="1875" spc="-30">
                <a:latin typeface="Times New Roman"/>
                <a:cs typeface="Times New Roman"/>
              </a:rPr>
              <a:t>1</a:t>
            </a:r>
            <a:r>
              <a:rPr dirty="0" sz="2150" spc="-20">
                <a:latin typeface="Times New Roman"/>
                <a:cs typeface="Times New Roman"/>
              </a:rPr>
              <a:t>...</a:t>
            </a:r>
            <a:r>
              <a:rPr dirty="0" sz="2150" spc="-20" i="1">
                <a:latin typeface="Times New Roman"/>
                <a:cs typeface="Times New Roman"/>
              </a:rPr>
              <a:t>A</a:t>
            </a:r>
            <a:r>
              <a:rPr dirty="0" baseline="-24444" sz="1875" spc="-30" i="1">
                <a:latin typeface="Times New Roman"/>
                <a:cs typeface="Times New Roman"/>
              </a:rPr>
              <a:t>k</a:t>
            </a:r>
            <a:r>
              <a:rPr dirty="0" baseline="-24444" sz="1875" spc="30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)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-50">
                <a:latin typeface="Symbol"/>
                <a:cs typeface="Symbol"/>
              </a:rPr>
              <a:t></a:t>
            </a:r>
            <a:r>
              <a:rPr dirty="0" sz="2150">
                <a:latin typeface="Times New Roman"/>
                <a:cs typeface="Times New Roman"/>
              </a:rPr>
              <a:t>	(</a:t>
            </a:r>
            <a:r>
              <a:rPr dirty="0" sz="2150" spc="-290">
                <a:latin typeface="Times New Roman"/>
                <a:cs typeface="Times New Roman"/>
              </a:rPr>
              <a:t> </a:t>
            </a:r>
            <a:r>
              <a:rPr dirty="0" sz="2150" spc="-75" i="1">
                <a:latin typeface="Times New Roman"/>
                <a:cs typeface="Times New Roman"/>
              </a:rPr>
              <a:t>A</a:t>
            </a:r>
            <a:r>
              <a:rPr dirty="0" baseline="-24444" sz="1875" spc="-112" i="1">
                <a:latin typeface="Times New Roman"/>
                <a:cs typeface="Times New Roman"/>
              </a:rPr>
              <a:t>k</a:t>
            </a:r>
            <a:r>
              <a:rPr dirty="0" baseline="-24444" sz="1875" spc="-202" i="1">
                <a:latin typeface="Times New Roman"/>
                <a:cs typeface="Times New Roman"/>
              </a:rPr>
              <a:t> </a:t>
            </a:r>
            <a:r>
              <a:rPr dirty="0" baseline="-24444" sz="1875">
                <a:latin typeface="Symbol"/>
                <a:cs typeface="Symbol"/>
              </a:rPr>
              <a:t></a:t>
            </a:r>
            <a:r>
              <a:rPr dirty="0" baseline="-24444" sz="1875">
                <a:latin typeface="Times New Roman"/>
                <a:cs typeface="Times New Roman"/>
              </a:rPr>
              <a:t>1</a:t>
            </a:r>
            <a:r>
              <a:rPr dirty="0" sz="2150">
                <a:latin typeface="Times New Roman"/>
                <a:cs typeface="Times New Roman"/>
              </a:rPr>
              <a:t>....</a:t>
            </a:r>
            <a:r>
              <a:rPr dirty="0" sz="2150" i="1">
                <a:latin typeface="Times New Roman"/>
                <a:cs typeface="Times New Roman"/>
              </a:rPr>
              <a:t>A</a:t>
            </a:r>
            <a:r>
              <a:rPr dirty="0" baseline="-24444" sz="1875" i="1">
                <a:latin typeface="Times New Roman"/>
                <a:cs typeface="Times New Roman"/>
              </a:rPr>
              <a:t>j</a:t>
            </a:r>
            <a:r>
              <a:rPr dirty="0" baseline="-24444" sz="1875" spc="75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162300" y="4817364"/>
            <a:ext cx="812800" cy="288290"/>
          </a:xfrm>
          <a:custGeom>
            <a:avLst/>
            <a:gdLst/>
            <a:ahLst/>
            <a:cxnLst/>
            <a:rect l="l" t="t" r="r" b="b"/>
            <a:pathLst>
              <a:path w="812800" h="288289">
                <a:moveTo>
                  <a:pt x="812291" y="0"/>
                </a:moveTo>
                <a:lnTo>
                  <a:pt x="810398" y="56042"/>
                </a:lnTo>
                <a:lnTo>
                  <a:pt x="805243" y="101822"/>
                </a:lnTo>
                <a:lnTo>
                  <a:pt x="797611" y="132695"/>
                </a:lnTo>
                <a:lnTo>
                  <a:pt x="788288" y="144018"/>
                </a:lnTo>
                <a:lnTo>
                  <a:pt x="430149" y="144018"/>
                </a:lnTo>
                <a:lnTo>
                  <a:pt x="420826" y="155340"/>
                </a:lnTo>
                <a:lnTo>
                  <a:pt x="413194" y="186213"/>
                </a:lnTo>
                <a:lnTo>
                  <a:pt x="408039" y="231993"/>
                </a:lnTo>
                <a:lnTo>
                  <a:pt x="406146" y="288036"/>
                </a:lnTo>
                <a:lnTo>
                  <a:pt x="404252" y="231993"/>
                </a:lnTo>
                <a:lnTo>
                  <a:pt x="399097" y="186213"/>
                </a:lnTo>
                <a:lnTo>
                  <a:pt x="391465" y="155340"/>
                </a:lnTo>
                <a:lnTo>
                  <a:pt x="382142" y="144018"/>
                </a:lnTo>
                <a:lnTo>
                  <a:pt x="24002" y="144018"/>
                </a:lnTo>
                <a:lnTo>
                  <a:pt x="14680" y="132695"/>
                </a:lnTo>
                <a:lnTo>
                  <a:pt x="7048" y="101822"/>
                </a:lnTo>
                <a:lnTo>
                  <a:pt x="1893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838700" y="4820411"/>
            <a:ext cx="812800" cy="288290"/>
          </a:xfrm>
          <a:custGeom>
            <a:avLst/>
            <a:gdLst/>
            <a:ahLst/>
            <a:cxnLst/>
            <a:rect l="l" t="t" r="r" b="b"/>
            <a:pathLst>
              <a:path w="812800" h="288289">
                <a:moveTo>
                  <a:pt x="812291" y="0"/>
                </a:moveTo>
                <a:lnTo>
                  <a:pt x="810398" y="56042"/>
                </a:lnTo>
                <a:lnTo>
                  <a:pt x="805243" y="101822"/>
                </a:lnTo>
                <a:lnTo>
                  <a:pt x="797611" y="132695"/>
                </a:lnTo>
                <a:lnTo>
                  <a:pt x="788288" y="144018"/>
                </a:lnTo>
                <a:lnTo>
                  <a:pt x="430149" y="144018"/>
                </a:lnTo>
                <a:lnTo>
                  <a:pt x="420826" y="155340"/>
                </a:lnTo>
                <a:lnTo>
                  <a:pt x="413194" y="186213"/>
                </a:lnTo>
                <a:lnTo>
                  <a:pt x="408039" y="231993"/>
                </a:lnTo>
                <a:lnTo>
                  <a:pt x="406146" y="288036"/>
                </a:lnTo>
                <a:lnTo>
                  <a:pt x="404252" y="231993"/>
                </a:lnTo>
                <a:lnTo>
                  <a:pt x="399097" y="186213"/>
                </a:lnTo>
                <a:lnTo>
                  <a:pt x="391465" y="155340"/>
                </a:lnTo>
                <a:lnTo>
                  <a:pt x="382142" y="144018"/>
                </a:lnTo>
                <a:lnTo>
                  <a:pt x="24002" y="144018"/>
                </a:lnTo>
                <a:lnTo>
                  <a:pt x="14680" y="132695"/>
                </a:lnTo>
                <a:lnTo>
                  <a:pt x="7048" y="101822"/>
                </a:lnTo>
                <a:lnTo>
                  <a:pt x="1893" y="56042"/>
                </a:lnTo>
                <a:lnTo>
                  <a:pt x="0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457702" y="5149849"/>
            <a:ext cx="1038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8333" sz="3000" spc="-15">
                <a:solidFill>
                  <a:srgbClr val="3E3D00"/>
                </a:solidFill>
                <a:latin typeface="Times New Roman"/>
                <a:cs typeface="Times New Roman"/>
              </a:rPr>
              <a:t>C:</a:t>
            </a:r>
            <a:r>
              <a:rPr dirty="0" baseline="8333" sz="3000" spc="-3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2700" i="1">
                <a:latin typeface="Times New Roman"/>
                <a:cs typeface="Times New Roman"/>
              </a:rPr>
              <a:t>d</a:t>
            </a:r>
            <a:r>
              <a:rPr dirty="0" sz="1050" i="1">
                <a:latin typeface="Times New Roman"/>
                <a:cs typeface="Times New Roman"/>
              </a:rPr>
              <a:t>i</a:t>
            </a:r>
            <a:r>
              <a:rPr dirty="0" sz="1050">
                <a:latin typeface="Symbol"/>
                <a:cs typeface="Symbol"/>
              </a:rPr>
              <a:t></a:t>
            </a:r>
            <a:r>
              <a:rPr dirty="0" sz="1050">
                <a:latin typeface="Times New Roman"/>
                <a:cs typeface="Times New Roman"/>
              </a:rPr>
              <a:t>1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baseline="13888" sz="2700">
                <a:latin typeface="Symbol"/>
                <a:cs typeface="Symbol"/>
              </a:rPr>
              <a:t></a:t>
            </a:r>
            <a:r>
              <a:rPr dirty="0" baseline="13888" sz="2700" spc="-254">
                <a:latin typeface="Times New Roman"/>
                <a:cs typeface="Times New Roman"/>
              </a:rPr>
              <a:t> </a:t>
            </a:r>
            <a:r>
              <a:rPr dirty="0" baseline="13888" sz="2700" spc="30" i="1">
                <a:latin typeface="Times New Roman"/>
                <a:cs typeface="Times New Roman"/>
              </a:rPr>
              <a:t>d</a:t>
            </a:r>
            <a:r>
              <a:rPr dirty="0" sz="1050" spc="20" i="1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18480" y="5133072"/>
            <a:ext cx="958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777" sz="3000">
                <a:solidFill>
                  <a:srgbClr val="3E3D00"/>
                </a:solidFill>
                <a:latin typeface="Times New Roman"/>
                <a:cs typeface="Times New Roman"/>
              </a:rPr>
              <a:t>D:</a:t>
            </a:r>
            <a:r>
              <a:rPr dirty="0" baseline="2777" sz="3000" spc="-359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2700" spc="75" i="1">
                <a:latin typeface="Times New Roman"/>
                <a:cs typeface="Times New Roman"/>
              </a:rPr>
              <a:t>d</a:t>
            </a:r>
            <a:r>
              <a:rPr dirty="0" sz="1050" spc="50" i="1">
                <a:latin typeface="Times New Roman"/>
                <a:cs typeface="Times New Roman"/>
              </a:rPr>
              <a:t>k</a:t>
            </a:r>
            <a:r>
              <a:rPr dirty="0" sz="1050" spc="204" i="1">
                <a:latin typeface="Times New Roman"/>
                <a:cs typeface="Times New Roman"/>
              </a:rPr>
              <a:t> </a:t>
            </a:r>
            <a:r>
              <a:rPr dirty="0" baseline="13888" sz="2700">
                <a:latin typeface="Symbol"/>
                <a:cs typeface="Symbol"/>
              </a:rPr>
              <a:t></a:t>
            </a:r>
            <a:r>
              <a:rPr dirty="0" baseline="13888" sz="2700" spc="-322">
                <a:latin typeface="Times New Roman"/>
                <a:cs typeface="Times New Roman"/>
              </a:rPr>
              <a:t> </a:t>
            </a:r>
            <a:r>
              <a:rPr dirty="0" baseline="13888" sz="2700" i="1">
                <a:latin typeface="Times New Roman"/>
                <a:cs typeface="Times New Roman"/>
              </a:rPr>
              <a:t>d</a:t>
            </a:r>
            <a:r>
              <a:rPr dirty="0" baseline="13888" sz="2700" spc="-240" i="1">
                <a:latin typeface="Times New Roman"/>
                <a:cs typeface="Times New Roman"/>
              </a:rPr>
              <a:t> </a:t>
            </a:r>
            <a:r>
              <a:rPr dirty="0" sz="1050" spc="-50" i="1">
                <a:latin typeface="Times New Roman"/>
                <a:cs typeface="Times New Roman"/>
              </a:rPr>
              <a:t>j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002597" y="2504249"/>
            <a:ext cx="1096645" cy="1868170"/>
            <a:chOff x="3002597" y="2504249"/>
            <a:chExt cx="1096645" cy="1868170"/>
          </a:xfrm>
        </p:grpSpPr>
        <p:sp>
          <p:nvSpPr>
            <p:cNvPr id="15" name="object 15" descr=""/>
            <p:cNvSpPr/>
            <p:nvPr/>
          </p:nvSpPr>
          <p:spPr>
            <a:xfrm>
              <a:off x="3013710" y="2515361"/>
              <a:ext cx="1074420" cy="896619"/>
            </a:xfrm>
            <a:custGeom>
              <a:avLst/>
              <a:gdLst/>
              <a:ahLst/>
              <a:cxnLst/>
              <a:rect l="l" t="t" r="r" b="b"/>
              <a:pathLst>
                <a:path w="1074420" h="896620">
                  <a:moveTo>
                    <a:pt x="0" y="448055"/>
                  </a:moveTo>
                  <a:lnTo>
                    <a:pt x="2459" y="404914"/>
                  </a:lnTo>
                  <a:lnTo>
                    <a:pt x="9687" y="362930"/>
                  </a:lnTo>
                  <a:lnTo>
                    <a:pt x="21458" y="322293"/>
                  </a:lnTo>
                  <a:lnTo>
                    <a:pt x="37548" y="283191"/>
                  </a:lnTo>
                  <a:lnTo>
                    <a:pt x="57731" y="245810"/>
                  </a:lnTo>
                  <a:lnTo>
                    <a:pt x="81782" y="210339"/>
                  </a:lnTo>
                  <a:lnTo>
                    <a:pt x="109475" y="176967"/>
                  </a:lnTo>
                  <a:lnTo>
                    <a:pt x="140586" y="145881"/>
                  </a:lnTo>
                  <a:lnTo>
                    <a:pt x="174889" y="117269"/>
                  </a:lnTo>
                  <a:lnTo>
                    <a:pt x="212159" y="91319"/>
                  </a:lnTo>
                  <a:lnTo>
                    <a:pt x="252171" y="68219"/>
                  </a:lnTo>
                  <a:lnTo>
                    <a:pt x="294699" y="48158"/>
                  </a:lnTo>
                  <a:lnTo>
                    <a:pt x="339519" y="31322"/>
                  </a:lnTo>
                  <a:lnTo>
                    <a:pt x="386406" y="17900"/>
                  </a:lnTo>
                  <a:lnTo>
                    <a:pt x="435133" y="8081"/>
                  </a:lnTo>
                  <a:lnTo>
                    <a:pt x="485476" y="2051"/>
                  </a:lnTo>
                  <a:lnTo>
                    <a:pt x="537210" y="0"/>
                  </a:lnTo>
                  <a:lnTo>
                    <a:pt x="588943" y="2051"/>
                  </a:lnTo>
                  <a:lnTo>
                    <a:pt x="639286" y="8081"/>
                  </a:lnTo>
                  <a:lnTo>
                    <a:pt x="688013" y="17900"/>
                  </a:lnTo>
                  <a:lnTo>
                    <a:pt x="734900" y="31322"/>
                  </a:lnTo>
                  <a:lnTo>
                    <a:pt x="779720" y="48158"/>
                  </a:lnTo>
                  <a:lnTo>
                    <a:pt x="822248" y="68219"/>
                  </a:lnTo>
                  <a:lnTo>
                    <a:pt x="862260" y="91319"/>
                  </a:lnTo>
                  <a:lnTo>
                    <a:pt x="899530" y="117269"/>
                  </a:lnTo>
                  <a:lnTo>
                    <a:pt x="933833" y="145881"/>
                  </a:lnTo>
                  <a:lnTo>
                    <a:pt x="964944" y="176967"/>
                  </a:lnTo>
                  <a:lnTo>
                    <a:pt x="992637" y="210339"/>
                  </a:lnTo>
                  <a:lnTo>
                    <a:pt x="1016688" y="245810"/>
                  </a:lnTo>
                  <a:lnTo>
                    <a:pt x="1036871" y="283191"/>
                  </a:lnTo>
                  <a:lnTo>
                    <a:pt x="1052961" y="322293"/>
                  </a:lnTo>
                  <a:lnTo>
                    <a:pt x="1064732" y="362930"/>
                  </a:lnTo>
                  <a:lnTo>
                    <a:pt x="1071960" y="404914"/>
                  </a:lnTo>
                  <a:lnTo>
                    <a:pt x="1074419" y="448055"/>
                  </a:lnTo>
                  <a:lnTo>
                    <a:pt x="1071960" y="491197"/>
                  </a:lnTo>
                  <a:lnTo>
                    <a:pt x="1064732" y="533181"/>
                  </a:lnTo>
                  <a:lnTo>
                    <a:pt x="1052961" y="573818"/>
                  </a:lnTo>
                  <a:lnTo>
                    <a:pt x="1036871" y="612920"/>
                  </a:lnTo>
                  <a:lnTo>
                    <a:pt x="1016688" y="650301"/>
                  </a:lnTo>
                  <a:lnTo>
                    <a:pt x="992637" y="685772"/>
                  </a:lnTo>
                  <a:lnTo>
                    <a:pt x="964944" y="719144"/>
                  </a:lnTo>
                  <a:lnTo>
                    <a:pt x="933833" y="750230"/>
                  </a:lnTo>
                  <a:lnTo>
                    <a:pt x="899530" y="778842"/>
                  </a:lnTo>
                  <a:lnTo>
                    <a:pt x="862260" y="804792"/>
                  </a:lnTo>
                  <a:lnTo>
                    <a:pt x="822248" y="827892"/>
                  </a:lnTo>
                  <a:lnTo>
                    <a:pt x="779720" y="847953"/>
                  </a:lnTo>
                  <a:lnTo>
                    <a:pt x="734900" y="864789"/>
                  </a:lnTo>
                  <a:lnTo>
                    <a:pt x="688013" y="878211"/>
                  </a:lnTo>
                  <a:lnTo>
                    <a:pt x="639286" y="888030"/>
                  </a:lnTo>
                  <a:lnTo>
                    <a:pt x="588943" y="894060"/>
                  </a:lnTo>
                  <a:lnTo>
                    <a:pt x="537210" y="896112"/>
                  </a:lnTo>
                  <a:lnTo>
                    <a:pt x="485476" y="894060"/>
                  </a:lnTo>
                  <a:lnTo>
                    <a:pt x="435133" y="888030"/>
                  </a:lnTo>
                  <a:lnTo>
                    <a:pt x="386406" y="878211"/>
                  </a:lnTo>
                  <a:lnTo>
                    <a:pt x="339519" y="864789"/>
                  </a:lnTo>
                  <a:lnTo>
                    <a:pt x="294699" y="847953"/>
                  </a:lnTo>
                  <a:lnTo>
                    <a:pt x="252171" y="827892"/>
                  </a:lnTo>
                  <a:lnTo>
                    <a:pt x="212159" y="804792"/>
                  </a:lnTo>
                  <a:lnTo>
                    <a:pt x="174889" y="778842"/>
                  </a:lnTo>
                  <a:lnTo>
                    <a:pt x="140586" y="750230"/>
                  </a:lnTo>
                  <a:lnTo>
                    <a:pt x="109475" y="719144"/>
                  </a:lnTo>
                  <a:lnTo>
                    <a:pt x="81782" y="685772"/>
                  </a:lnTo>
                  <a:lnTo>
                    <a:pt x="57731" y="650301"/>
                  </a:lnTo>
                  <a:lnTo>
                    <a:pt x="37548" y="612920"/>
                  </a:lnTo>
                  <a:lnTo>
                    <a:pt x="21458" y="573818"/>
                  </a:lnTo>
                  <a:lnTo>
                    <a:pt x="9687" y="533181"/>
                  </a:lnTo>
                  <a:lnTo>
                    <a:pt x="2459" y="491197"/>
                  </a:lnTo>
                  <a:lnTo>
                    <a:pt x="0" y="448055"/>
                  </a:lnTo>
                  <a:close/>
                </a:path>
              </a:pathLst>
            </a:custGeom>
            <a:ln w="22224">
              <a:solidFill>
                <a:srgbClr val="AEAC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27298" y="3443477"/>
              <a:ext cx="76200" cy="929005"/>
            </a:xfrm>
            <a:custGeom>
              <a:avLst/>
              <a:gdLst/>
              <a:ahLst/>
              <a:cxnLst/>
              <a:rect l="l" t="t" r="r" b="b"/>
              <a:pathLst>
                <a:path w="76200" h="929004">
                  <a:moveTo>
                    <a:pt x="49149" y="0"/>
                  </a:moveTo>
                  <a:lnTo>
                    <a:pt x="26924" y="0"/>
                  </a:lnTo>
                  <a:lnTo>
                    <a:pt x="26924" y="22225"/>
                  </a:lnTo>
                  <a:lnTo>
                    <a:pt x="49149" y="22225"/>
                  </a:lnTo>
                  <a:lnTo>
                    <a:pt x="49149" y="0"/>
                  </a:lnTo>
                  <a:close/>
                </a:path>
                <a:path w="76200" h="929004">
                  <a:moveTo>
                    <a:pt x="49149" y="44450"/>
                  </a:moveTo>
                  <a:lnTo>
                    <a:pt x="26924" y="44450"/>
                  </a:lnTo>
                  <a:lnTo>
                    <a:pt x="26924" y="66675"/>
                  </a:lnTo>
                  <a:lnTo>
                    <a:pt x="49149" y="66675"/>
                  </a:lnTo>
                  <a:lnTo>
                    <a:pt x="49149" y="44450"/>
                  </a:lnTo>
                  <a:close/>
                </a:path>
                <a:path w="76200" h="929004">
                  <a:moveTo>
                    <a:pt x="49149" y="88900"/>
                  </a:moveTo>
                  <a:lnTo>
                    <a:pt x="26924" y="88900"/>
                  </a:lnTo>
                  <a:lnTo>
                    <a:pt x="26924" y="111125"/>
                  </a:lnTo>
                  <a:lnTo>
                    <a:pt x="49149" y="111125"/>
                  </a:lnTo>
                  <a:lnTo>
                    <a:pt x="49149" y="88900"/>
                  </a:lnTo>
                  <a:close/>
                </a:path>
                <a:path w="76200" h="929004">
                  <a:moveTo>
                    <a:pt x="49149" y="133350"/>
                  </a:moveTo>
                  <a:lnTo>
                    <a:pt x="26924" y="133350"/>
                  </a:lnTo>
                  <a:lnTo>
                    <a:pt x="26924" y="155575"/>
                  </a:lnTo>
                  <a:lnTo>
                    <a:pt x="49149" y="155575"/>
                  </a:lnTo>
                  <a:lnTo>
                    <a:pt x="49149" y="133350"/>
                  </a:lnTo>
                  <a:close/>
                </a:path>
                <a:path w="76200" h="929004">
                  <a:moveTo>
                    <a:pt x="49149" y="177800"/>
                  </a:moveTo>
                  <a:lnTo>
                    <a:pt x="26924" y="177800"/>
                  </a:lnTo>
                  <a:lnTo>
                    <a:pt x="26924" y="200025"/>
                  </a:lnTo>
                  <a:lnTo>
                    <a:pt x="49149" y="200025"/>
                  </a:lnTo>
                  <a:lnTo>
                    <a:pt x="49149" y="177800"/>
                  </a:lnTo>
                  <a:close/>
                </a:path>
                <a:path w="76200" h="929004">
                  <a:moveTo>
                    <a:pt x="49149" y="222250"/>
                  </a:moveTo>
                  <a:lnTo>
                    <a:pt x="26924" y="222250"/>
                  </a:lnTo>
                  <a:lnTo>
                    <a:pt x="26924" y="244475"/>
                  </a:lnTo>
                  <a:lnTo>
                    <a:pt x="49149" y="244475"/>
                  </a:lnTo>
                  <a:lnTo>
                    <a:pt x="49149" y="222250"/>
                  </a:lnTo>
                  <a:close/>
                </a:path>
                <a:path w="76200" h="929004">
                  <a:moveTo>
                    <a:pt x="49149" y="266700"/>
                  </a:moveTo>
                  <a:lnTo>
                    <a:pt x="26924" y="266700"/>
                  </a:lnTo>
                  <a:lnTo>
                    <a:pt x="26924" y="288925"/>
                  </a:lnTo>
                  <a:lnTo>
                    <a:pt x="49149" y="288925"/>
                  </a:lnTo>
                  <a:lnTo>
                    <a:pt x="49149" y="266700"/>
                  </a:lnTo>
                  <a:close/>
                </a:path>
                <a:path w="76200" h="929004">
                  <a:moveTo>
                    <a:pt x="49149" y="311150"/>
                  </a:moveTo>
                  <a:lnTo>
                    <a:pt x="26924" y="311150"/>
                  </a:lnTo>
                  <a:lnTo>
                    <a:pt x="26924" y="333375"/>
                  </a:lnTo>
                  <a:lnTo>
                    <a:pt x="49149" y="333375"/>
                  </a:lnTo>
                  <a:lnTo>
                    <a:pt x="49149" y="311150"/>
                  </a:lnTo>
                  <a:close/>
                </a:path>
                <a:path w="76200" h="929004">
                  <a:moveTo>
                    <a:pt x="49149" y="355600"/>
                  </a:moveTo>
                  <a:lnTo>
                    <a:pt x="26924" y="355600"/>
                  </a:lnTo>
                  <a:lnTo>
                    <a:pt x="26924" y="377825"/>
                  </a:lnTo>
                  <a:lnTo>
                    <a:pt x="49149" y="377825"/>
                  </a:lnTo>
                  <a:lnTo>
                    <a:pt x="49149" y="355600"/>
                  </a:lnTo>
                  <a:close/>
                </a:path>
                <a:path w="76200" h="929004">
                  <a:moveTo>
                    <a:pt x="49149" y="400050"/>
                  </a:moveTo>
                  <a:lnTo>
                    <a:pt x="26924" y="400050"/>
                  </a:lnTo>
                  <a:lnTo>
                    <a:pt x="26924" y="422275"/>
                  </a:lnTo>
                  <a:lnTo>
                    <a:pt x="49149" y="422275"/>
                  </a:lnTo>
                  <a:lnTo>
                    <a:pt x="49149" y="400050"/>
                  </a:lnTo>
                  <a:close/>
                </a:path>
                <a:path w="76200" h="929004">
                  <a:moveTo>
                    <a:pt x="49149" y="444500"/>
                  </a:moveTo>
                  <a:lnTo>
                    <a:pt x="26924" y="444500"/>
                  </a:lnTo>
                  <a:lnTo>
                    <a:pt x="26924" y="466725"/>
                  </a:lnTo>
                  <a:lnTo>
                    <a:pt x="49149" y="466725"/>
                  </a:lnTo>
                  <a:lnTo>
                    <a:pt x="49149" y="444500"/>
                  </a:lnTo>
                  <a:close/>
                </a:path>
                <a:path w="76200" h="929004">
                  <a:moveTo>
                    <a:pt x="49149" y="488950"/>
                  </a:moveTo>
                  <a:lnTo>
                    <a:pt x="26924" y="488950"/>
                  </a:lnTo>
                  <a:lnTo>
                    <a:pt x="26924" y="511175"/>
                  </a:lnTo>
                  <a:lnTo>
                    <a:pt x="49149" y="511175"/>
                  </a:lnTo>
                  <a:lnTo>
                    <a:pt x="49149" y="488950"/>
                  </a:lnTo>
                  <a:close/>
                </a:path>
                <a:path w="76200" h="929004">
                  <a:moveTo>
                    <a:pt x="49149" y="533400"/>
                  </a:moveTo>
                  <a:lnTo>
                    <a:pt x="26924" y="533400"/>
                  </a:lnTo>
                  <a:lnTo>
                    <a:pt x="26924" y="555625"/>
                  </a:lnTo>
                  <a:lnTo>
                    <a:pt x="49149" y="555625"/>
                  </a:lnTo>
                  <a:lnTo>
                    <a:pt x="49149" y="533400"/>
                  </a:lnTo>
                  <a:close/>
                </a:path>
                <a:path w="76200" h="929004">
                  <a:moveTo>
                    <a:pt x="49149" y="577850"/>
                  </a:moveTo>
                  <a:lnTo>
                    <a:pt x="26924" y="577850"/>
                  </a:lnTo>
                  <a:lnTo>
                    <a:pt x="26924" y="600075"/>
                  </a:lnTo>
                  <a:lnTo>
                    <a:pt x="49149" y="600075"/>
                  </a:lnTo>
                  <a:lnTo>
                    <a:pt x="49149" y="577850"/>
                  </a:lnTo>
                  <a:close/>
                </a:path>
                <a:path w="76200" h="929004">
                  <a:moveTo>
                    <a:pt x="49149" y="622300"/>
                  </a:moveTo>
                  <a:lnTo>
                    <a:pt x="26924" y="622300"/>
                  </a:lnTo>
                  <a:lnTo>
                    <a:pt x="26924" y="644525"/>
                  </a:lnTo>
                  <a:lnTo>
                    <a:pt x="49149" y="644525"/>
                  </a:lnTo>
                  <a:lnTo>
                    <a:pt x="49149" y="622300"/>
                  </a:lnTo>
                  <a:close/>
                </a:path>
                <a:path w="76200" h="929004">
                  <a:moveTo>
                    <a:pt x="49149" y="666750"/>
                  </a:moveTo>
                  <a:lnTo>
                    <a:pt x="26924" y="666750"/>
                  </a:lnTo>
                  <a:lnTo>
                    <a:pt x="26924" y="688975"/>
                  </a:lnTo>
                  <a:lnTo>
                    <a:pt x="49149" y="688975"/>
                  </a:lnTo>
                  <a:lnTo>
                    <a:pt x="49149" y="666750"/>
                  </a:lnTo>
                  <a:close/>
                </a:path>
                <a:path w="76200" h="929004">
                  <a:moveTo>
                    <a:pt x="49149" y="711200"/>
                  </a:moveTo>
                  <a:lnTo>
                    <a:pt x="26924" y="711200"/>
                  </a:lnTo>
                  <a:lnTo>
                    <a:pt x="26924" y="733425"/>
                  </a:lnTo>
                  <a:lnTo>
                    <a:pt x="49149" y="733425"/>
                  </a:lnTo>
                  <a:lnTo>
                    <a:pt x="49149" y="711200"/>
                  </a:lnTo>
                  <a:close/>
                </a:path>
                <a:path w="76200" h="929004">
                  <a:moveTo>
                    <a:pt x="49149" y="755650"/>
                  </a:moveTo>
                  <a:lnTo>
                    <a:pt x="26924" y="755650"/>
                  </a:lnTo>
                  <a:lnTo>
                    <a:pt x="26924" y="777875"/>
                  </a:lnTo>
                  <a:lnTo>
                    <a:pt x="49149" y="777875"/>
                  </a:lnTo>
                  <a:lnTo>
                    <a:pt x="49149" y="755650"/>
                  </a:lnTo>
                  <a:close/>
                </a:path>
                <a:path w="76200" h="929004">
                  <a:moveTo>
                    <a:pt x="49149" y="800100"/>
                  </a:moveTo>
                  <a:lnTo>
                    <a:pt x="26924" y="800100"/>
                  </a:lnTo>
                  <a:lnTo>
                    <a:pt x="26924" y="822325"/>
                  </a:lnTo>
                  <a:lnTo>
                    <a:pt x="49149" y="822325"/>
                  </a:lnTo>
                  <a:lnTo>
                    <a:pt x="49149" y="800100"/>
                  </a:lnTo>
                  <a:close/>
                </a:path>
                <a:path w="76200" h="929004">
                  <a:moveTo>
                    <a:pt x="26924" y="852424"/>
                  </a:moveTo>
                  <a:lnTo>
                    <a:pt x="0" y="852424"/>
                  </a:lnTo>
                  <a:lnTo>
                    <a:pt x="38100" y="928624"/>
                  </a:lnTo>
                  <a:lnTo>
                    <a:pt x="69850" y="865124"/>
                  </a:lnTo>
                  <a:lnTo>
                    <a:pt x="26924" y="865124"/>
                  </a:lnTo>
                  <a:lnTo>
                    <a:pt x="26924" y="852424"/>
                  </a:lnTo>
                  <a:close/>
                </a:path>
                <a:path w="76200" h="929004">
                  <a:moveTo>
                    <a:pt x="49149" y="844550"/>
                  </a:moveTo>
                  <a:lnTo>
                    <a:pt x="26924" y="844550"/>
                  </a:lnTo>
                  <a:lnTo>
                    <a:pt x="26924" y="865124"/>
                  </a:lnTo>
                  <a:lnTo>
                    <a:pt x="49149" y="865124"/>
                  </a:lnTo>
                  <a:lnTo>
                    <a:pt x="49149" y="844550"/>
                  </a:lnTo>
                  <a:close/>
                </a:path>
                <a:path w="76200" h="929004">
                  <a:moveTo>
                    <a:pt x="76200" y="852424"/>
                  </a:moveTo>
                  <a:lnTo>
                    <a:pt x="49149" y="852424"/>
                  </a:lnTo>
                  <a:lnTo>
                    <a:pt x="49149" y="865124"/>
                  </a:lnTo>
                  <a:lnTo>
                    <a:pt x="69850" y="865124"/>
                  </a:lnTo>
                  <a:lnTo>
                    <a:pt x="76200" y="852424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4252277" y="2536253"/>
            <a:ext cx="2732405" cy="1972945"/>
            <a:chOff x="4252277" y="2536253"/>
            <a:chExt cx="2732405" cy="1972945"/>
          </a:xfrm>
        </p:grpSpPr>
        <p:sp>
          <p:nvSpPr>
            <p:cNvPr id="18" name="object 18" descr=""/>
            <p:cNvSpPr/>
            <p:nvPr/>
          </p:nvSpPr>
          <p:spPr>
            <a:xfrm>
              <a:off x="4263390" y="2547366"/>
              <a:ext cx="2710180" cy="899160"/>
            </a:xfrm>
            <a:custGeom>
              <a:avLst/>
              <a:gdLst/>
              <a:ahLst/>
              <a:cxnLst/>
              <a:rect l="l" t="t" r="r" b="b"/>
              <a:pathLst>
                <a:path w="2710179" h="899160">
                  <a:moveTo>
                    <a:pt x="1635252" y="451104"/>
                  </a:moveTo>
                  <a:lnTo>
                    <a:pt x="1637711" y="407962"/>
                  </a:lnTo>
                  <a:lnTo>
                    <a:pt x="1644939" y="365978"/>
                  </a:lnTo>
                  <a:lnTo>
                    <a:pt x="1656710" y="325341"/>
                  </a:lnTo>
                  <a:lnTo>
                    <a:pt x="1672800" y="286239"/>
                  </a:lnTo>
                  <a:lnTo>
                    <a:pt x="1692983" y="248858"/>
                  </a:lnTo>
                  <a:lnTo>
                    <a:pt x="1717034" y="213387"/>
                  </a:lnTo>
                  <a:lnTo>
                    <a:pt x="1744727" y="180015"/>
                  </a:lnTo>
                  <a:lnTo>
                    <a:pt x="1775838" y="148929"/>
                  </a:lnTo>
                  <a:lnTo>
                    <a:pt x="1810141" y="120317"/>
                  </a:lnTo>
                  <a:lnTo>
                    <a:pt x="1847411" y="94367"/>
                  </a:lnTo>
                  <a:lnTo>
                    <a:pt x="1887423" y="71267"/>
                  </a:lnTo>
                  <a:lnTo>
                    <a:pt x="1929951" y="51206"/>
                  </a:lnTo>
                  <a:lnTo>
                    <a:pt x="1974771" y="34370"/>
                  </a:lnTo>
                  <a:lnTo>
                    <a:pt x="2021658" y="20948"/>
                  </a:lnTo>
                  <a:lnTo>
                    <a:pt x="2070385" y="11129"/>
                  </a:lnTo>
                  <a:lnTo>
                    <a:pt x="2120728" y="5099"/>
                  </a:lnTo>
                  <a:lnTo>
                    <a:pt x="2172462" y="3048"/>
                  </a:lnTo>
                  <a:lnTo>
                    <a:pt x="2224195" y="5099"/>
                  </a:lnTo>
                  <a:lnTo>
                    <a:pt x="2274538" y="11129"/>
                  </a:lnTo>
                  <a:lnTo>
                    <a:pt x="2323265" y="20948"/>
                  </a:lnTo>
                  <a:lnTo>
                    <a:pt x="2370152" y="34370"/>
                  </a:lnTo>
                  <a:lnTo>
                    <a:pt x="2414972" y="51206"/>
                  </a:lnTo>
                  <a:lnTo>
                    <a:pt x="2457500" y="71267"/>
                  </a:lnTo>
                  <a:lnTo>
                    <a:pt x="2497512" y="94367"/>
                  </a:lnTo>
                  <a:lnTo>
                    <a:pt x="2534782" y="120317"/>
                  </a:lnTo>
                  <a:lnTo>
                    <a:pt x="2569085" y="148929"/>
                  </a:lnTo>
                  <a:lnTo>
                    <a:pt x="2600196" y="180015"/>
                  </a:lnTo>
                  <a:lnTo>
                    <a:pt x="2627889" y="213387"/>
                  </a:lnTo>
                  <a:lnTo>
                    <a:pt x="2651940" y="248858"/>
                  </a:lnTo>
                  <a:lnTo>
                    <a:pt x="2672123" y="286239"/>
                  </a:lnTo>
                  <a:lnTo>
                    <a:pt x="2688213" y="325341"/>
                  </a:lnTo>
                  <a:lnTo>
                    <a:pt x="2699984" y="365978"/>
                  </a:lnTo>
                  <a:lnTo>
                    <a:pt x="2707212" y="407962"/>
                  </a:lnTo>
                  <a:lnTo>
                    <a:pt x="2709671" y="451104"/>
                  </a:lnTo>
                  <a:lnTo>
                    <a:pt x="2707212" y="494245"/>
                  </a:lnTo>
                  <a:lnTo>
                    <a:pt x="2699984" y="536229"/>
                  </a:lnTo>
                  <a:lnTo>
                    <a:pt x="2688213" y="576866"/>
                  </a:lnTo>
                  <a:lnTo>
                    <a:pt x="2672123" y="615968"/>
                  </a:lnTo>
                  <a:lnTo>
                    <a:pt x="2651940" y="653349"/>
                  </a:lnTo>
                  <a:lnTo>
                    <a:pt x="2627889" y="688820"/>
                  </a:lnTo>
                  <a:lnTo>
                    <a:pt x="2600196" y="722192"/>
                  </a:lnTo>
                  <a:lnTo>
                    <a:pt x="2569085" y="753278"/>
                  </a:lnTo>
                  <a:lnTo>
                    <a:pt x="2534782" y="781890"/>
                  </a:lnTo>
                  <a:lnTo>
                    <a:pt x="2497512" y="807840"/>
                  </a:lnTo>
                  <a:lnTo>
                    <a:pt x="2457500" y="830940"/>
                  </a:lnTo>
                  <a:lnTo>
                    <a:pt x="2414972" y="851001"/>
                  </a:lnTo>
                  <a:lnTo>
                    <a:pt x="2370152" y="867837"/>
                  </a:lnTo>
                  <a:lnTo>
                    <a:pt x="2323265" y="881259"/>
                  </a:lnTo>
                  <a:lnTo>
                    <a:pt x="2274538" y="891078"/>
                  </a:lnTo>
                  <a:lnTo>
                    <a:pt x="2224195" y="897108"/>
                  </a:lnTo>
                  <a:lnTo>
                    <a:pt x="2172462" y="899160"/>
                  </a:lnTo>
                  <a:lnTo>
                    <a:pt x="2120728" y="897108"/>
                  </a:lnTo>
                  <a:lnTo>
                    <a:pt x="2070385" y="891078"/>
                  </a:lnTo>
                  <a:lnTo>
                    <a:pt x="2021658" y="881259"/>
                  </a:lnTo>
                  <a:lnTo>
                    <a:pt x="1974771" y="867837"/>
                  </a:lnTo>
                  <a:lnTo>
                    <a:pt x="1929951" y="851001"/>
                  </a:lnTo>
                  <a:lnTo>
                    <a:pt x="1887423" y="830940"/>
                  </a:lnTo>
                  <a:lnTo>
                    <a:pt x="1847411" y="807840"/>
                  </a:lnTo>
                  <a:lnTo>
                    <a:pt x="1810141" y="781890"/>
                  </a:lnTo>
                  <a:lnTo>
                    <a:pt x="1775838" y="753278"/>
                  </a:lnTo>
                  <a:lnTo>
                    <a:pt x="1744727" y="722192"/>
                  </a:lnTo>
                  <a:lnTo>
                    <a:pt x="1717034" y="688820"/>
                  </a:lnTo>
                  <a:lnTo>
                    <a:pt x="1692983" y="653349"/>
                  </a:lnTo>
                  <a:lnTo>
                    <a:pt x="1672800" y="615968"/>
                  </a:lnTo>
                  <a:lnTo>
                    <a:pt x="1656710" y="576866"/>
                  </a:lnTo>
                  <a:lnTo>
                    <a:pt x="1644939" y="536229"/>
                  </a:lnTo>
                  <a:lnTo>
                    <a:pt x="1637711" y="494245"/>
                  </a:lnTo>
                  <a:lnTo>
                    <a:pt x="1635252" y="451104"/>
                  </a:lnTo>
                  <a:close/>
                </a:path>
                <a:path w="2710179" h="899160">
                  <a:moveTo>
                    <a:pt x="0" y="448056"/>
                  </a:moveTo>
                  <a:lnTo>
                    <a:pt x="9563" y="375393"/>
                  </a:lnTo>
                  <a:lnTo>
                    <a:pt x="37252" y="306458"/>
                  </a:lnTo>
                  <a:lnTo>
                    <a:pt x="57423" y="273677"/>
                  </a:lnTo>
                  <a:lnTo>
                    <a:pt x="81562" y="242174"/>
                  </a:lnTo>
                  <a:lnTo>
                    <a:pt x="109479" y="212065"/>
                  </a:lnTo>
                  <a:lnTo>
                    <a:pt x="140988" y="183465"/>
                  </a:lnTo>
                  <a:lnTo>
                    <a:pt x="175899" y="156489"/>
                  </a:lnTo>
                  <a:lnTo>
                    <a:pt x="214026" y="131254"/>
                  </a:lnTo>
                  <a:lnTo>
                    <a:pt x="255180" y="107874"/>
                  </a:lnTo>
                  <a:lnTo>
                    <a:pt x="299173" y="86465"/>
                  </a:lnTo>
                  <a:lnTo>
                    <a:pt x="345817" y="67143"/>
                  </a:lnTo>
                  <a:lnTo>
                    <a:pt x="394924" y="50022"/>
                  </a:lnTo>
                  <a:lnTo>
                    <a:pt x="446305" y="35218"/>
                  </a:lnTo>
                  <a:lnTo>
                    <a:pt x="499774" y="22847"/>
                  </a:lnTo>
                  <a:lnTo>
                    <a:pt x="555142" y="13025"/>
                  </a:lnTo>
                  <a:lnTo>
                    <a:pt x="612220" y="5865"/>
                  </a:lnTo>
                  <a:lnTo>
                    <a:pt x="670821" y="1485"/>
                  </a:lnTo>
                  <a:lnTo>
                    <a:pt x="730758" y="0"/>
                  </a:lnTo>
                  <a:lnTo>
                    <a:pt x="790694" y="1485"/>
                  </a:lnTo>
                  <a:lnTo>
                    <a:pt x="849295" y="5865"/>
                  </a:lnTo>
                  <a:lnTo>
                    <a:pt x="906373" y="13025"/>
                  </a:lnTo>
                  <a:lnTo>
                    <a:pt x="961741" y="22847"/>
                  </a:lnTo>
                  <a:lnTo>
                    <a:pt x="1015210" y="35218"/>
                  </a:lnTo>
                  <a:lnTo>
                    <a:pt x="1066591" y="50022"/>
                  </a:lnTo>
                  <a:lnTo>
                    <a:pt x="1115698" y="67143"/>
                  </a:lnTo>
                  <a:lnTo>
                    <a:pt x="1162342" y="86465"/>
                  </a:lnTo>
                  <a:lnTo>
                    <a:pt x="1206335" y="107874"/>
                  </a:lnTo>
                  <a:lnTo>
                    <a:pt x="1247489" y="131254"/>
                  </a:lnTo>
                  <a:lnTo>
                    <a:pt x="1285616" y="156489"/>
                  </a:lnTo>
                  <a:lnTo>
                    <a:pt x="1320527" y="183465"/>
                  </a:lnTo>
                  <a:lnTo>
                    <a:pt x="1352036" y="212065"/>
                  </a:lnTo>
                  <a:lnTo>
                    <a:pt x="1379953" y="242174"/>
                  </a:lnTo>
                  <a:lnTo>
                    <a:pt x="1404092" y="273677"/>
                  </a:lnTo>
                  <a:lnTo>
                    <a:pt x="1424263" y="306458"/>
                  </a:lnTo>
                  <a:lnTo>
                    <a:pt x="1451952" y="375393"/>
                  </a:lnTo>
                  <a:lnTo>
                    <a:pt x="1461515" y="448056"/>
                  </a:lnTo>
                  <a:lnTo>
                    <a:pt x="1459093" y="484795"/>
                  </a:lnTo>
                  <a:lnTo>
                    <a:pt x="1440279" y="555710"/>
                  </a:lnTo>
                  <a:lnTo>
                    <a:pt x="1404092" y="622434"/>
                  </a:lnTo>
                  <a:lnTo>
                    <a:pt x="1379953" y="653937"/>
                  </a:lnTo>
                  <a:lnTo>
                    <a:pt x="1352036" y="684046"/>
                  </a:lnTo>
                  <a:lnTo>
                    <a:pt x="1320527" y="712646"/>
                  </a:lnTo>
                  <a:lnTo>
                    <a:pt x="1285616" y="739622"/>
                  </a:lnTo>
                  <a:lnTo>
                    <a:pt x="1247489" y="764857"/>
                  </a:lnTo>
                  <a:lnTo>
                    <a:pt x="1206335" y="788237"/>
                  </a:lnTo>
                  <a:lnTo>
                    <a:pt x="1162342" y="809646"/>
                  </a:lnTo>
                  <a:lnTo>
                    <a:pt x="1115698" y="828968"/>
                  </a:lnTo>
                  <a:lnTo>
                    <a:pt x="1066591" y="846089"/>
                  </a:lnTo>
                  <a:lnTo>
                    <a:pt x="1015210" y="860893"/>
                  </a:lnTo>
                  <a:lnTo>
                    <a:pt x="961741" y="873264"/>
                  </a:lnTo>
                  <a:lnTo>
                    <a:pt x="906373" y="883086"/>
                  </a:lnTo>
                  <a:lnTo>
                    <a:pt x="849295" y="890246"/>
                  </a:lnTo>
                  <a:lnTo>
                    <a:pt x="790694" y="894626"/>
                  </a:lnTo>
                  <a:lnTo>
                    <a:pt x="730758" y="896112"/>
                  </a:lnTo>
                  <a:lnTo>
                    <a:pt x="670821" y="894626"/>
                  </a:lnTo>
                  <a:lnTo>
                    <a:pt x="612220" y="890246"/>
                  </a:lnTo>
                  <a:lnTo>
                    <a:pt x="555142" y="883086"/>
                  </a:lnTo>
                  <a:lnTo>
                    <a:pt x="499774" y="873264"/>
                  </a:lnTo>
                  <a:lnTo>
                    <a:pt x="446305" y="860893"/>
                  </a:lnTo>
                  <a:lnTo>
                    <a:pt x="394924" y="846089"/>
                  </a:lnTo>
                  <a:lnTo>
                    <a:pt x="345817" y="828968"/>
                  </a:lnTo>
                  <a:lnTo>
                    <a:pt x="299173" y="809646"/>
                  </a:lnTo>
                  <a:lnTo>
                    <a:pt x="255180" y="788237"/>
                  </a:lnTo>
                  <a:lnTo>
                    <a:pt x="214026" y="764857"/>
                  </a:lnTo>
                  <a:lnTo>
                    <a:pt x="175899" y="739622"/>
                  </a:lnTo>
                  <a:lnTo>
                    <a:pt x="140988" y="712646"/>
                  </a:lnTo>
                  <a:lnTo>
                    <a:pt x="109479" y="684046"/>
                  </a:lnTo>
                  <a:lnTo>
                    <a:pt x="81562" y="653937"/>
                  </a:lnTo>
                  <a:lnTo>
                    <a:pt x="57423" y="622434"/>
                  </a:lnTo>
                  <a:lnTo>
                    <a:pt x="37252" y="589653"/>
                  </a:lnTo>
                  <a:lnTo>
                    <a:pt x="9563" y="520718"/>
                  </a:lnTo>
                  <a:lnTo>
                    <a:pt x="0" y="448056"/>
                  </a:lnTo>
                  <a:close/>
                </a:path>
              </a:pathLst>
            </a:custGeom>
            <a:ln w="22225">
              <a:solidFill>
                <a:srgbClr val="AEAC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16374" y="3434460"/>
              <a:ext cx="1494155" cy="1074420"/>
            </a:xfrm>
            <a:custGeom>
              <a:avLst/>
              <a:gdLst/>
              <a:ahLst/>
              <a:cxnLst/>
              <a:rect l="l" t="t" r="r" b="b"/>
              <a:pathLst>
                <a:path w="1494154" h="1074420">
                  <a:moveTo>
                    <a:pt x="84582" y="1027303"/>
                  </a:moveTo>
                  <a:lnTo>
                    <a:pt x="71628" y="1009269"/>
                  </a:lnTo>
                  <a:lnTo>
                    <a:pt x="55448" y="1020813"/>
                  </a:lnTo>
                  <a:lnTo>
                    <a:pt x="39751" y="998855"/>
                  </a:lnTo>
                  <a:lnTo>
                    <a:pt x="0" y="1074166"/>
                  </a:lnTo>
                  <a:lnTo>
                    <a:pt x="84074" y="1060831"/>
                  </a:lnTo>
                  <a:lnTo>
                    <a:pt x="69354" y="1040257"/>
                  </a:lnTo>
                  <a:lnTo>
                    <a:pt x="68364" y="1038872"/>
                  </a:lnTo>
                  <a:lnTo>
                    <a:pt x="84582" y="1027303"/>
                  </a:lnTo>
                  <a:close/>
                </a:path>
                <a:path w="1494154" h="1074420">
                  <a:moveTo>
                    <a:pt x="120650" y="1001522"/>
                  </a:moveTo>
                  <a:lnTo>
                    <a:pt x="107696" y="983361"/>
                  </a:lnTo>
                  <a:lnTo>
                    <a:pt x="89662" y="996315"/>
                  </a:lnTo>
                  <a:lnTo>
                    <a:pt x="102616" y="1014476"/>
                  </a:lnTo>
                  <a:lnTo>
                    <a:pt x="120650" y="1001522"/>
                  </a:lnTo>
                  <a:close/>
                </a:path>
                <a:path w="1494154" h="1074420">
                  <a:moveTo>
                    <a:pt x="156845" y="975614"/>
                  </a:moveTo>
                  <a:lnTo>
                    <a:pt x="143891" y="957580"/>
                  </a:lnTo>
                  <a:lnTo>
                    <a:pt x="125857" y="970534"/>
                  </a:lnTo>
                  <a:lnTo>
                    <a:pt x="138684" y="988568"/>
                  </a:lnTo>
                  <a:lnTo>
                    <a:pt x="156845" y="975614"/>
                  </a:lnTo>
                  <a:close/>
                </a:path>
                <a:path w="1494154" h="1074420">
                  <a:moveTo>
                    <a:pt x="192913" y="949706"/>
                  </a:moveTo>
                  <a:lnTo>
                    <a:pt x="179959" y="931672"/>
                  </a:lnTo>
                  <a:lnTo>
                    <a:pt x="161925" y="944626"/>
                  </a:lnTo>
                  <a:lnTo>
                    <a:pt x="174879" y="962660"/>
                  </a:lnTo>
                  <a:lnTo>
                    <a:pt x="192913" y="949706"/>
                  </a:lnTo>
                  <a:close/>
                </a:path>
                <a:path w="1494154" h="1074420">
                  <a:moveTo>
                    <a:pt x="229108" y="923798"/>
                  </a:moveTo>
                  <a:lnTo>
                    <a:pt x="216154" y="905764"/>
                  </a:lnTo>
                  <a:lnTo>
                    <a:pt x="198120" y="918718"/>
                  </a:lnTo>
                  <a:lnTo>
                    <a:pt x="211074" y="936752"/>
                  </a:lnTo>
                  <a:lnTo>
                    <a:pt x="229108" y="923798"/>
                  </a:lnTo>
                  <a:close/>
                </a:path>
                <a:path w="1494154" h="1074420">
                  <a:moveTo>
                    <a:pt x="265176" y="898017"/>
                  </a:moveTo>
                  <a:lnTo>
                    <a:pt x="252349" y="879856"/>
                  </a:lnTo>
                  <a:lnTo>
                    <a:pt x="234188" y="892810"/>
                  </a:lnTo>
                  <a:lnTo>
                    <a:pt x="247142" y="910844"/>
                  </a:lnTo>
                  <a:lnTo>
                    <a:pt x="265176" y="898017"/>
                  </a:lnTo>
                  <a:close/>
                </a:path>
                <a:path w="1494154" h="1074420">
                  <a:moveTo>
                    <a:pt x="301371" y="872109"/>
                  </a:moveTo>
                  <a:lnTo>
                    <a:pt x="288417" y="854075"/>
                  </a:lnTo>
                  <a:lnTo>
                    <a:pt x="270383" y="866902"/>
                  </a:lnTo>
                  <a:lnTo>
                    <a:pt x="283337" y="885063"/>
                  </a:lnTo>
                  <a:lnTo>
                    <a:pt x="301371" y="872109"/>
                  </a:lnTo>
                  <a:close/>
                </a:path>
                <a:path w="1494154" h="1074420">
                  <a:moveTo>
                    <a:pt x="337566" y="846201"/>
                  </a:moveTo>
                  <a:lnTo>
                    <a:pt x="324612" y="828167"/>
                  </a:lnTo>
                  <a:lnTo>
                    <a:pt x="306451" y="841121"/>
                  </a:lnTo>
                  <a:lnTo>
                    <a:pt x="319405" y="859155"/>
                  </a:lnTo>
                  <a:lnTo>
                    <a:pt x="337566" y="846201"/>
                  </a:lnTo>
                  <a:close/>
                </a:path>
                <a:path w="1494154" h="1074420">
                  <a:moveTo>
                    <a:pt x="373634" y="820293"/>
                  </a:moveTo>
                  <a:lnTo>
                    <a:pt x="360680" y="802259"/>
                  </a:lnTo>
                  <a:lnTo>
                    <a:pt x="342646" y="815213"/>
                  </a:lnTo>
                  <a:lnTo>
                    <a:pt x="355600" y="833247"/>
                  </a:lnTo>
                  <a:lnTo>
                    <a:pt x="373634" y="820293"/>
                  </a:lnTo>
                  <a:close/>
                </a:path>
                <a:path w="1494154" h="1074420">
                  <a:moveTo>
                    <a:pt x="409829" y="794385"/>
                  </a:moveTo>
                  <a:lnTo>
                    <a:pt x="396875" y="776351"/>
                  </a:lnTo>
                  <a:lnTo>
                    <a:pt x="378714" y="789305"/>
                  </a:lnTo>
                  <a:lnTo>
                    <a:pt x="391668" y="807339"/>
                  </a:lnTo>
                  <a:lnTo>
                    <a:pt x="409829" y="794385"/>
                  </a:lnTo>
                  <a:close/>
                </a:path>
                <a:path w="1494154" h="1074420">
                  <a:moveTo>
                    <a:pt x="445897" y="768604"/>
                  </a:moveTo>
                  <a:lnTo>
                    <a:pt x="432943" y="750443"/>
                  </a:lnTo>
                  <a:lnTo>
                    <a:pt x="414909" y="763397"/>
                  </a:lnTo>
                  <a:lnTo>
                    <a:pt x="427863" y="781558"/>
                  </a:lnTo>
                  <a:lnTo>
                    <a:pt x="445897" y="768604"/>
                  </a:lnTo>
                  <a:close/>
                </a:path>
                <a:path w="1494154" h="1074420">
                  <a:moveTo>
                    <a:pt x="482092" y="742696"/>
                  </a:moveTo>
                  <a:lnTo>
                    <a:pt x="469138" y="724662"/>
                  </a:lnTo>
                  <a:lnTo>
                    <a:pt x="451104" y="737616"/>
                  </a:lnTo>
                  <a:lnTo>
                    <a:pt x="463931" y="755650"/>
                  </a:lnTo>
                  <a:lnTo>
                    <a:pt x="482092" y="742696"/>
                  </a:lnTo>
                  <a:close/>
                </a:path>
                <a:path w="1494154" h="1074420">
                  <a:moveTo>
                    <a:pt x="518160" y="716788"/>
                  </a:moveTo>
                  <a:lnTo>
                    <a:pt x="505206" y="698754"/>
                  </a:lnTo>
                  <a:lnTo>
                    <a:pt x="487172" y="711708"/>
                  </a:lnTo>
                  <a:lnTo>
                    <a:pt x="500126" y="729742"/>
                  </a:lnTo>
                  <a:lnTo>
                    <a:pt x="518160" y="716788"/>
                  </a:lnTo>
                  <a:close/>
                </a:path>
                <a:path w="1494154" h="1074420">
                  <a:moveTo>
                    <a:pt x="554355" y="690880"/>
                  </a:moveTo>
                  <a:lnTo>
                    <a:pt x="541401" y="672846"/>
                  </a:lnTo>
                  <a:lnTo>
                    <a:pt x="523367" y="685800"/>
                  </a:lnTo>
                  <a:lnTo>
                    <a:pt x="536321" y="703834"/>
                  </a:lnTo>
                  <a:lnTo>
                    <a:pt x="554355" y="690880"/>
                  </a:lnTo>
                  <a:close/>
                </a:path>
                <a:path w="1494154" h="1074420">
                  <a:moveTo>
                    <a:pt x="590423" y="665099"/>
                  </a:moveTo>
                  <a:lnTo>
                    <a:pt x="577596" y="646938"/>
                  </a:lnTo>
                  <a:lnTo>
                    <a:pt x="559435" y="659892"/>
                  </a:lnTo>
                  <a:lnTo>
                    <a:pt x="572389" y="677926"/>
                  </a:lnTo>
                  <a:lnTo>
                    <a:pt x="590423" y="665099"/>
                  </a:lnTo>
                  <a:close/>
                </a:path>
                <a:path w="1494154" h="1074420">
                  <a:moveTo>
                    <a:pt x="643509" y="809117"/>
                  </a:moveTo>
                  <a:lnTo>
                    <a:pt x="621284" y="809117"/>
                  </a:lnTo>
                  <a:lnTo>
                    <a:pt x="621284" y="831342"/>
                  </a:lnTo>
                  <a:lnTo>
                    <a:pt x="643509" y="831342"/>
                  </a:lnTo>
                  <a:lnTo>
                    <a:pt x="643509" y="809117"/>
                  </a:lnTo>
                  <a:close/>
                </a:path>
                <a:path w="1494154" h="1074420">
                  <a:moveTo>
                    <a:pt x="643509" y="764667"/>
                  </a:moveTo>
                  <a:lnTo>
                    <a:pt x="621284" y="764667"/>
                  </a:lnTo>
                  <a:lnTo>
                    <a:pt x="621284" y="786892"/>
                  </a:lnTo>
                  <a:lnTo>
                    <a:pt x="643509" y="786892"/>
                  </a:lnTo>
                  <a:lnTo>
                    <a:pt x="643509" y="764667"/>
                  </a:lnTo>
                  <a:close/>
                </a:path>
                <a:path w="1494154" h="1074420">
                  <a:moveTo>
                    <a:pt x="643509" y="720217"/>
                  </a:moveTo>
                  <a:lnTo>
                    <a:pt x="621284" y="720217"/>
                  </a:lnTo>
                  <a:lnTo>
                    <a:pt x="621284" y="742442"/>
                  </a:lnTo>
                  <a:lnTo>
                    <a:pt x="643509" y="742442"/>
                  </a:lnTo>
                  <a:lnTo>
                    <a:pt x="643509" y="720217"/>
                  </a:lnTo>
                  <a:close/>
                </a:path>
                <a:path w="1494154" h="1074420">
                  <a:moveTo>
                    <a:pt x="643509" y="675767"/>
                  </a:moveTo>
                  <a:lnTo>
                    <a:pt x="621284" y="675767"/>
                  </a:lnTo>
                  <a:lnTo>
                    <a:pt x="621284" y="697992"/>
                  </a:lnTo>
                  <a:lnTo>
                    <a:pt x="643509" y="697992"/>
                  </a:lnTo>
                  <a:lnTo>
                    <a:pt x="643509" y="675767"/>
                  </a:lnTo>
                  <a:close/>
                </a:path>
                <a:path w="1494154" h="1074420">
                  <a:moveTo>
                    <a:pt x="643509" y="631317"/>
                  </a:moveTo>
                  <a:lnTo>
                    <a:pt x="621284" y="631317"/>
                  </a:lnTo>
                  <a:lnTo>
                    <a:pt x="621284" y="631774"/>
                  </a:lnTo>
                  <a:lnTo>
                    <a:pt x="613664" y="621157"/>
                  </a:lnTo>
                  <a:lnTo>
                    <a:pt x="595630" y="633984"/>
                  </a:lnTo>
                  <a:lnTo>
                    <a:pt x="608584" y="652145"/>
                  </a:lnTo>
                  <a:lnTo>
                    <a:pt x="621284" y="643026"/>
                  </a:lnTo>
                  <a:lnTo>
                    <a:pt x="621284" y="653542"/>
                  </a:lnTo>
                  <a:lnTo>
                    <a:pt x="643509" y="653542"/>
                  </a:lnTo>
                  <a:lnTo>
                    <a:pt x="643509" y="631317"/>
                  </a:lnTo>
                  <a:close/>
                </a:path>
                <a:path w="1494154" h="1074420">
                  <a:moveTo>
                    <a:pt x="643509" y="542417"/>
                  </a:moveTo>
                  <a:lnTo>
                    <a:pt x="621284" y="542417"/>
                  </a:lnTo>
                  <a:lnTo>
                    <a:pt x="621284" y="564642"/>
                  </a:lnTo>
                  <a:lnTo>
                    <a:pt x="643509" y="564642"/>
                  </a:lnTo>
                  <a:lnTo>
                    <a:pt x="643509" y="542417"/>
                  </a:lnTo>
                  <a:close/>
                </a:path>
                <a:path w="1494154" h="1074420">
                  <a:moveTo>
                    <a:pt x="643509" y="497967"/>
                  </a:moveTo>
                  <a:lnTo>
                    <a:pt x="621284" y="497967"/>
                  </a:lnTo>
                  <a:lnTo>
                    <a:pt x="621284" y="520192"/>
                  </a:lnTo>
                  <a:lnTo>
                    <a:pt x="643509" y="520192"/>
                  </a:lnTo>
                  <a:lnTo>
                    <a:pt x="643509" y="497967"/>
                  </a:lnTo>
                  <a:close/>
                </a:path>
                <a:path w="1494154" h="1074420">
                  <a:moveTo>
                    <a:pt x="643509" y="453517"/>
                  </a:moveTo>
                  <a:lnTo>
                    <a:pt x="621284" y="453517"/>
                  </a:lnTo>
                  <a:lnTo>
                    <a:pt x="621284" y="475742"/>
                  </a:lnTo>
                  <a:lnTo>
                    <a:pt x="643509" y="475742"/>
                  </a:lnTo>
                  <a:lnTo>
                    <a:pt x="643509" y="453517"/>
                  </a:lnTo>
                  <a:close/>
                </a:path>
                <a:path w="1494154" h="1074420">
                  <a:moveTo>
                    <a:pt x="643509" y="409067"/>
                  </a:moveTo>
                  <a:lnTo>
                    <a:pt x="621284" y="409067"/>
                  </a:lnTo>
                  <a:lnTo>
                    <a:pt x="621284" y="431292"/>
                  </a:lnTo>
                  <a:lnTo>
                    <a:pt x="643509" y="431292"/>
                  </a:lnTo>
                  <a:lnTo>
                    <a:pt x="643509" y="409067"/>
                  </a:lnTo>
                  <a:close/>
                </a:path>
                <a:path w="1494154" h="1074420">
                  <a:moveTo>
                    <a:pt x="643509" y="364617"/>
                  </a:moveTo>
                  <a:lnTo>
                    <a:pt x="621284" y="364617"/>
                  </a:lnTo>
                  <a:lnTo>
                    <a:pt x="621284" y="386842"/>
                  </a:lnTo>
                  <a:lnTo>
                    <a:pt x="643509" y="386842"/>
                  </a:lnTo>
                  <a:lnTo>
                    <a:pt x="643509" y="364617"/>
                  </a:lnTo>
                  <a:close/>
                </a:path>
                <a:path w="1494154" h="1074420">
                  <a:moveTo>
                    <a:pt x="643509" y="320167"/>
                  </a:moveTo>
                  <a:lnTo>
                    <a:pt x="621284" y="320167"/>
                  </a:lnTo>
                  <a:lnTo>
                    <a:pt x="621284" y="342392"/>
                  </a:lnTo>
                  <a:lnTo>
                    <a:pt x="643509" y="342392"/>
                  </a:lnTo>
                  <a:lnTo>
                    <a:pt x="643509" y="320167"/>
                  </a:lnTo>
                  <a:close/>
                </a:path>
                <a:path w="1494154" h="1074420">
                  <a:moveTo>
                    <a:pt x="643509" y="275717"/>
                  </a:moveTo>
                  <a:lnTo>
                    <a:pt x="621284" y="275717"/>
                  </a:lnTo>
                  <a:lnTo>
                    <a:pt x="621284" y="297942"/>
                  </a:lnTo>
                  <a:lnTo>
                    <a:pt x="643509" y="297942"/>
                  </a:lnTo>
                  <a:lnTo>
                    <a:pt x="643509" y="275717"/>
                  </a:lnTo>
                  <a:close/>
                </a:path>
                <a:path w="1494154" h="1074420">
                  <a:moveTo>
                    <a:pt x="643509" y="231267"/>
                  </a:moveTo>
                  <a:lnTo>
                    <a:pt x="621284" y="231267"/>
                  </a:lnTo>
                  <a:lnTo>
                    <a:pt x="621284" y="253492"/>
                  </a:lnTo>
                  <a:lnTo>
                    <a:pt x="643509" y="253492"/>
                  </a:lnTo>
                  <a:lnTo>
                    <a:pt x="643509" y="231267"/>
                  </a:lnTo>
                  <a:close/>
                </a:path>
                <a:path w="1494154" h="1074420">
                  <a:moveTo>
                    <a:pt x="643509" y="186817"/>
                  </a:moveTo>
                  <a:lnTo>
                    <a:pt x="621284" y="186817"/>
                  </a:lnTo>
                  <a:lnTo>
                    <a:pt x="621284" y="209042"/>
                  </a:lnTo>
                  <a:lnTo>
                    <a:pt x="643509" y="209042"/>
                  </a:lnTo>
                  <a:lnTo>
                    <a:pt x="643509" y="186817"/>
                  </a:lnTo>
                  <a:close/>
                </a:path>
                <a:path w="1494154" h="1074420">
                  <a:moveTo>
                    <a:pt x="643509" y="142367"/>
                  </a:moveTo>
                  <a:lnTo>
                    <a:pt x="621284" y="142367"/>
                  </a:lnTo>
                  <a:lnTo>
                    <a:pt x="621284" y="164592"/>
                  </a:lnTo>
                  <a:lnTo>
                    <a:pt x="643509" y="164592"/>
                  </a:lnTo>
                  <a:lnTo>
                    <a:pt x="643509" y="142367"/>
                  </a:lnTo>
                  <a:close/>
                </a:path>
                <a:path w="1494154" h="1074420">
                  <a:moveTo>
                    <a:pt x="643509" y="97917"/>
                  </a:moveTo>
                  <a:lnTo>
                    <a:pt x="621284" y="97917"/>
                  </a:lnTo>
                  <a:lnTo>
                    <a:pt x="621284" y="120142"/>
                  </a:lnTo>
                  <a:lnTo>
                    <a:pt x="643509" y="120142"/>
                  </a:lnTo>
                  <a:lnTo>
                    <a:pt x="643509" y="97917"/>
                  </a:lnTo>
                  <a:close/>
                </a:path>
                <a:path w="1494154" h="1074420">
                  <a:moveTo>
                    <a:pt x="643509" y="53467"/>
                  </a:moveTo>
                  <a:lnTo>
                    <a:pt x="621284" y="53467"/>
                  </a:lnTo>
                  <a:lnTo>
                    <a:pt x="621284" y="75692"/>
                  </a:lnTo>
                  <a:lnTo>
                    <a:pt x="643509" y="75692"/>
                  </a:lnTo>
                  <a:lnTo>
                    <a:pt x="643509" y="53467"/>
                  </a:lnTo>
                  <a:close/>
                </a:path>
                <a:path w="1494154" h="1074420">
                  <a:moveTo>
                    <a:pt x="643509" y="9017"/>
                  </a:moveTo>
                  <a:lnTo>
                    <a:pt x="621284" y="9017"/>
                  </a:lnTo>
                  <a:lnTo>
                    <a:pt x="621284" y="31242"/>
                  </a:lnTo>
                  <a:lnTo>
                    <a:pt x="643509" y="31242"/>
                  </a:lnTo>
                  <a:lnTo>
                    <a:pt x="643509" y="9017"/>
                  </a:lnTo>
                  <a:close/>
                </a:path>
                <a:path w="1494154" h="1074420">
                  <a:moveTo>
                    <a:pt x="662813" y="613283"/>
                  </a:moveTo>
                  <a:lnTo>
                    <a:pt x="649859" y="595249"/>
                  </a:lnTo>
                  <a:lnTo>
                    <a:pt x="643509" y="599782"/>
                  </a:lnTo>
                  <a:lnTo>
                    <a:pt x="643509" y="586867"/>
                  </a:lnTo>
                  <a:lnTo>
                    <a:pt x="621284" y="586867"/>
                  </a:lnTo>
                  <a:lnTo>
                    <a:pt x="621284" y="609092"/>
                  </a:lnTo>
                  <a:lnTo>
                    <a:pt x="632333" y="609092"/>
                  </a:lnTo>
                  <a:lnTo>
                    <a:pt x="644652" y="626237"/>
                  </a:lnTo>
                  <a:lnTo>
                    <a:pt x="662813" y="613283"/>
                  </a:lnTo>
                  <a:close/>
                </a:path>
                <a:path w="1494154" h="1074420">
                  <a:moveTo>
                    <a:pt x="670560" y="861441"/>
                  </a:moveTo>
                  <a:lnTo>
                    <a:pt x="643509" y="861441"/>
                  </a:lnTo>
                  <a:lnTo>
                    <a:pt x="643509" y="853567"/>
                  </a:lnTo>
                  <a:lnTo>
                    <a:pt x="621284" y="853567"/>
                  </a:lnTo>
                  <a:lnTo>
                    <a:pt x="621284" y="861441"/>
                  </a:lnTo>
                  <a:lnTo>
                    <a:pt x="594360" y="861441"/>
                  </a:lnTo>
                  <a:lnTo>
                    <a:pt x="632460" y="937641"/>
                  </a:lnTo>
                  <a:lnTo>
                    <a:pt x="664210" y="874141"/>
                  </a:lnTo>
                  <a:lnTo>
                    <a:pt x="670560" y="861441"/>
                  </a:lnTo>
                  <a:close/>
                </a:path>
                <a:path w="1494154" h="1074420">
                  <a:moveTo>
                    <a:pt x="698881" y="587375"/>
                  </a:moveTo>
                  <a:lnTo>
                    <a:pt x="685927" y="569341"/>
                  </a:lnTo>
                  <a:lnTo>
                    <a:pt x="667893" y="582295"/>
                  </a:lnTo>
                  <a:lnTo>
                    <a:pt x="680847" y="600329"/>
                  </a:lnTo>
                  <a:lnTo>
                    <a:pt x="698881" y="587375"/>
                  </a:lnTo>
                  <a:close/>
                </a:path>
                <a:path w="1494154" h="1074420">
                  <a:moveTo>
                    <a:pt x="735076" y="561467"/>
                  </a:moveTo>
                  <a:lnTo>
                    <a:pt x="722122" y="543433"/>
                  </a:lnTo>
                  <a:lnTo>
                    <a:pt x="704088" y="556387"/>
                  </a:lnTo>
                  <a:lnTo>
                    <a:pt x="716915" y="574421"/>
                  </a:lnTo>
                  <a:lnTo>
                    <a:pt x="735076" y="561467"/>
                  </a:lnTo>
                  <a:close/>
                </a:path>
                <a:path w="1494154" h="1074420">
                  <a:moveTo>
                    <a:pt x="771144" y="535686"/>
                  </a:moveTo>
                  <a:lnTo>
                    <a:pt x="758190" y="517525"/>
                  </a:lnTo>
                  <a:lnTo>
                    <a:pt x="740156" y="530479"/>
                  </a:lnTo>
                  <a:lnTo>
                    <a:pt x="753110" y="548640"/>
                  </a:lnTo>
                  <a:lnTo>
                    <a:pt x="771144" y="535686"/>
                  </a:lnTo>
                  <a:close/>
                </a:path>
                <a:path w="1494154" h="1074420">
                  <a:moveTo>
                    <a:pt x="807339" y="509778"/>
                  </a:moveTo>
                  <a:lnTo>
                    <a:pt x="794385" y="491744"/>
                  </a:lnTo>
                  <a:lnTo>
                    <a:pt x="776351" y="504698"/>
                  </a:lnTo>
                  <a:lnTo>
                    <a:pt x="789305" y="522732"/>
                  </a:lnTo>
                  <a:lnTo>
                    <a:pt x="807339" y="509778"/>
                  </a:lnTo>
                  <a:close/>
                </a:path>
                <a:path w="1494154" h="1074420">
                  <a:moveTo>
                    <a:pt x="843407" y="483870"/>
                  </a:moveTo>
                  <a:lnTo>
                    <a:pt x="830453" y="465836"/>
                  </a:lnTo>
                  <a:lnTo>
                    <a:pt x="812419" y="478790"/>
                  </a:lnTo>
                  <a:lnTo>
                    <a:pt x="825373" y="496824"/>
                  </a:lnTo>
                  <a:lnTo>
                    <a:pt x="843407" y="483870"/>
                  </a:lnTo>
                  <a:close/>
                </a:path>
                <a:path w="1494154" h="1074420">
                  <a:moveTo>
                    <a:pt x="879602" y="457962"/>
                  </a:moveTo>
                  <a:lnTo>
                    <a:pt x="866648" y="439928"/>
                  </a:lnTo>
                  <a:lnTo>
                    <a:pt x="848614" y="452882"/>
                  </a:lnTo>
                  <a:lnTo>
                    <a:pt x="861568" y="470916"/>
                  </a:lnTo>
                  <a:lnTo>
                    <a:pt x="879602" y="457962"/>
                  </a:lnTo>
                  <a:close/>
                </a:path>
                <a:path w="1494154" h="1074420">
                  <a:moveTo>
                    <a:pt x="915670" y="432181"/>
                  </a:moveTo>
                  <a:lnTo>
                    <a:pt x="902843" y="414020"/>
                  </a:lnTo>
                  <a:lnTo>
                    <a:pt x="884682" y="426974"/>
                  </a:lnTo>
                  <a:lnTo>
                    <a:pt x="897636" y="445008"/>
                  </a:lnTo>
                  <a:lnTo>
                    <a:pt x="915670" y="432181"/>
                  </a:lnTo>
                  <a:close/>
                </a:path>
                <a:path w="1494154" h="1074420">
                  <a:moveTo>
                    <a:pt x="951865" y="406273"/>
                  </a:moveTo>
                  <a:lnTo>
                    <a:pt x="938911" y="388239"/>
                  </a:lnTo>
                  <a:lnTo>
                    <a:pt x="920877" y="401066"/>
                  </a:lnTo>
                  <a:lnTo>
                    <a:pt x="933831" y="419227"/>
                  </a:lnTo>
                  <a:lnTo>
                    <a:pt x="951865" y="406273"/>
                  </a:lnTo>
                  <a:close/>
                </a:path>
                <a:path w="1494154" h="1074420">
                  <a:moveTo>
                    <a:pt x="988060" y="380365"/>
                  </a:moveTo>
                  <a:lnTo>
                    <a:pt x="975106" y="362331"/>
                  </a:lnTo>
                  <a:lnTo>
                    <a:pt x="956945" y="375285"/>
                  </a:lnTo>
                  <a:lnTo>
                    <a:pt x="969899" y="393319"/>
                  </a:lnTo>
                  <a:lnTo>
                    <a:pt x="988060" y="380365"/>
                  </a:lnTo>
                  <a:close/>
                </a:path>
                <a:path w="1494154" h="1074420">
                  <a:moveTo>
                    <a:pt x="1024128" y="354457"/>
                  </a:moveTo>
                  <a:lnTo>
                    <a:pt x="1011174" y="336423"/>
                  </a:lnTo>
                  <a:lnTo>
                    <a:pt x="993140" y="349377"/>
                  </a:lnTo>
                  <a:lnTo>
                    <a:pt x="1006094" y="367411"/>
                  </a:lnTo>
                  <a:lnTo>
                    <a:pt x="1024128" y="354457"/>
                  </a:lnTo>
                  <a:close/>
                </a:path>
                <a:path w="1494154" h="1074420">
                  <a:moveTo>
                    <a:pt x="1060323" y="328549"/>
                  </a:moveTo>
                  <a:lnTo>
                    <a:pt x="1047369" y="310515"/>
                  </a:lnTo>
                  <a:lnTo>
                    <a:pt x="1029335" y="323469"/>
                  </a:lnTo>
                  <a:lnTo>
                    <a:pt x="1042162" y="341503"/>
                  </a:lnTo>
                  <a:lnTo>
                    <a:pt x="1060323" y="328549"/>
                  </a:lnTo>
                  <a:close/>
                </a:path>
                <a:path w="1494154" h="1074420">
                  <a:moveTo>
                    <a:pt x="1096391" y="302768"/>
                  </a:moveTo>
                  <a:lnTo>
                    <a:pt x="1083437" y="284607"/>
                  </a:lnTo>
                  <a:lnTo>
                    <a:pt x="1065403" y="297561"/>
                  </a:lnTo>
                  <a:lnTo>
                    <a:pt x="1078357" y="315722"/>
                  </a:lnTo>
                  <a:lnTo>
                    <a:pt x="1096391" y="302768"/>
                  </a:lnTo>
                  <a:close/>
                </a:path>
                <a:path w="1494154" h="1074420">
                  <a:moveTo>
                    <a:pt x="1132586" y="276860"/>
                  </a:moveTo>
                  <a:lnTo>
                    <a:pt x="1119632" y="258826"/>
                  </a:lnTo>
                  <a:lnTo>
                    <a:pt x="1101598" y="271780"/>
                  </a:lnTo>
                  <a:lnTo>
                    <a:pt x="1114552" y="289814"/>
                  </a:lnTo>
                  <a:lnTo>
                    <a:pt x="1132586" y="276860"/>
                  </a:lnTo>
                  <a:close/>
                </a:path>
                <a:path w="1494154" h="1074420">
                  <a:moveTo>
                    <a:pt x="1168654" y="250952"/>
                  </a:moveTo>
                  <a:lnTo>
                    <a:pt x="1155827" y="232918"/>
                  </a:lnTo>
                  <a:lnTo>
                    <a:pt x="1137666" y="245872"/>
                  </a:lnTo>
                  <a:lnTo>
                    <a:pt x="1150620" y="263906"/>
                  </a:lnTo>
                  <a:lnTo>
                    <a:pt x="1168654" y="250952"/>
                  </a:lnTo>
                  <a:close/>
                </a:path>
                <a:path w="1494154" h="1074420">
                  <a:moveTo>
                    <a:pt x="1204849" y="225044"/>
                  </a:moveTo>
                  <a:lnTo>
                    <a:pt x="1191895" y="207010"/>
                  </a:lnTo>
                  <a:lnTo>
                    <a:pt x="1173861" y="219964"/>
                  </a:lnTo>
                  <a:lnTo>
                    <a:pt x="1186815" y="237998"/>
                  </a:lnTo>
                  <a:lnTo>
                    <a:pt x="1204849" y="225044"/>
                  </a:lnTo>
                  <a:close/>
                </a:path>
                <a:path w="1494154" h="1074420">
                  <a:moveTo>
                    <a:pt x="1241044" y="199263"/>
                  </a:moveTo>
                  <a:lnTo>
                    <a:pt x="1228090" y="181102"/>
                  </a:lnTo>
                  <a:lnTo>
                    <a:pt x="1209929" y="194056"/>
                  </a:lnTo>
                  <a:lnTo>
                    <a:pt x="1222883" y="212090"/>
                  </a:lnTo>
                  <a:lnTo>
                    <a:pt x="1241044" y="199263"/>
                  </a:lnTo>
                  <a:close/>
                </a:path>
                <a:path w="1494154" h="1074420">
                  <a:moveTo>
                    <a:pt x="1277112" y="173355"/>
                  </a:moveTo>
                  <a:lnTo>
                    <a:pt x="1264158" y="155333"/>
                  </a:lnTo>
                  <a:lnTo>
                    <a:pt x="1246124" y="168160"/>
                  </a:lnTo>
                  <a:lnTo>
                    <a:pt x="1259078" y="186309"/>
                  </a:lnTo>
                  <a:lnTo>
                    <a:pt x="1277112" y="173355"/>
                  </a:lnTo>
                  <a:close/>
                </a:path>
                <a:path w="1494154" h="1074420">
                  <a:moveTo>
                    <a:pt x="1313307" y="147459"/>
                  </a:moveTo>
                  <a:lnTo>
                    <a:pt x="1300353" y="129413"/>
                  </a:lnTo>
                  <a:lnTo>
                    <a:pt x="1282192" y="142367"/>
                  </a:lnTo>
                  <a:lnTo>
                    <a:pt x="1295146" y="160401"/>
                  </a:lnTo>
                  <a:lnTo>
                    <a:pt x="1313307" y="147459"/>
                  </a:lnTo>
                  <a:close/>
                </a:path>
                <a:path w="1494154" h="1074420">
                  <a:moveTo>
                    <a:pt x="1349375" y="121539"/>
                  </a:moveTo>
                  <a:lnTo>
                    <a:pt x="1336421" y="103505"/>
                  </a:lnTo>
                  <a:lnTo>
                    <a:pt x="1318387" y="116471"/>
                  </a:lnTo>
                  <a:lnTo>
                    <a:pt x="1331341" y="134493"/>
                  </a:lnTo>
                  <a:lnTo>
                    <a:pt x="1349375" y="121539"/>
                  </a:lnTo>
                  <a:close/>
                </a:path>
                <a:path w="1494154" h="1074420">
                  <a:moveTo>
                    <a:pt x="1385570" y="95631"/>
                  </a:moveTo>
                  <a:lnTo>
                    <a:pt x="1372616" y="77597"/>
                  </a:lnTo>
                  <a:lnTo>
                    <a:pt x="1354582" y="90551"/>
                  </a:lnTo>
                  <a:lnTo>
                    <a:pt x="1367409" y="108597"/>
                  </a:lnTo>
                  <a:lnTo>
                    <a:pt x="1385570" y="95631"/>
                  </a:lnTo>
                  <a:close/>
                </a:path>
                <a:path w="1494154" h="1074420">
                  <a:moveTo>
                    <a:pt x="1421638" y="69850"/>
                  </a:moveTo>
                  <a:lnTo>
                    <a:pt x="1408684" y="51689"/>
                  </a:lnTo>
                  <a:lnTo>
                    <a:pt x="1390650" y="64643"/>
                  </a:lnTo>
                  <a:lnTo>
                    <a:pt x="1403604" y="82804"/>
                  </a:lnTo>
                  <a:lnTo>
                    <a:pt x="1421638" y="69850"/>
                  </a:lnTo>
                  <a:close/>
                </a:path>
                <a:path w="1494154" h="1074420">
                  <a:moveTo>
                    <a:pt x="1457833" y="43942"/>
                  </a:moveTo>
                  <a:lnTo>
                    <a:pt x="1444879" y="25908"/>
                  </a:lnTo>
                  <a:lnTo>
                    <a:pt x="1426845" y="38862"/>
                  </a:lnTo>
                  <a:lnTo>
                    <a:pt x="1439799" y="56896"/>
                  </a:lnTo>
                  <a:lnTo>
                    <a:pt x="1457833" y="43942"/>
                  </a:lnTo>
                  <a:close/>
                </a:path>
                <a:path w="1494154" h="1074420">
                  <a:moveTo>
                    <a:pt x="1493901" y="18034"/>
                  </a:moveTo>
                  <a:lnTo>
                    <a:pt x="1481074" y="0"/>
                  </a:lnTo>
                  <a:lnTo>
                    <a:pt x="1462913" y="12954"/>
                  </a:lnTo>
                  <a:lnTo>
                    <a:pt x="1475867" y="30988"/>
                  </a:lnTo>
                  <a:lnTo>
                    <a:pt x="1493901" y="18034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25760" y="3613340"/>
            <a:ext cx="2740025" cy="2195830"/>
            <a:chOff x="3925760" y="3613340"/>
            <a:chExt cx="2740025" cy="2195830"/>
          </a:xfrm>
        </p:grpSpPr>
        <p:sp>
          <p:nvSpPr>
            <p:cNvPr id="3" name="object 3" descr=""/>
            <p:cNvSpPr/>
            <p:nvPr/>
          </p:nvSpPr>
          <p:spPr>
            <a:xfrm>
              <a:off x="4179950" y="3618103"/>
              <a:ext cx="2481580" cy="1873885"/>
            </a:xfrm>
            <a:custGeom>
              <a:avLst/>
              <a:gdLst/>
              <a:ahLst/>
              <a:cxnLst/>
              <a:rect l="l" t="t" r="r" b="b"/>
              <a:pathLst>
                <a:path w="2481579" h="1873885">
                  <a:moveTo>
                    <a:pt x="104901" y="0"/>
                  </a:moveTo>
                  <a:lnTo>
                    <a:pt x="0" y="144526"/>
                  </a:lnTo>
                  <a:lnTo>
                    <a:pt x="2284095" y="1801368"/>
                  </a:lnTo>
                  <a:lnTo>
                    <a:pt x="2231644" y="1873631"/>
                  </a:lnTo>
                  <a:lnTo>
                    <a:pt x="2481072" y="1834007"/>
                  </a:lnTo>
                  <a:lnTo>
                    <a:pt x="2441321" y="1584452"/>
                  </a:lnTo>
                  <a:lnTo>
                    <a:pt x="2388997" y="1656842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FFFF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179950" y="3618103"/>
              <a:ext cx="2481580" cy="1873885"/>
            </a:xfrm>
            <a:custGeom>
              <a:avLst/>
              <a:gdLst/>
              <a:ahLst/>
              <a:cxnLst/>
              <a:rect l="l" t="t" r="r" b="b"/>
              <a:pathLst>
                <a:path w="2481579" h="1873885">
                  <a:moveTo>
                    <a:pt x="2231644" y="1873631"/>
                  </a:moveTo>
                  <a:lnTo>
                    <a:pt x="2284095" y="1801368"/>
                  </a:lnTo>
                  <a:lnTo>
                    <a:pt x="0" y="144526"/>
                  </a:lnTo>
                  <a:lnTo>
                    <a:pt x="104901" y="0"/>
                  </a:lnTo>
                  <a:lnTo>
                    <a:pt x="2388997" y="1656842"/>
                  </a:lnTo>
                  <a:lnTo>
                    <a:pt x="2441321" y="1584452"/>
                  </a:lnTo>
                  <a:lnTo>
                    <a:pt x="2481072" y="1834007"/>
                  </a:lnTo>
                  <a:lnTo>
                    <a:pt x="2231644" y="187363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30522" y="3910203"/>
              <a:ext cx="2465070" cy="1894205"/>
            </a:xfrm>
            <a:custGeom>
              <a:avLst/>
              <a:gdLst/>
              <a:ahLst/>
              <a:cxnLst/>
              <a:rect l="l" t="t" r="r" b="b"/>
              <a:pathLst>
                <a:path w="2465070" h="1894204">
                  <a:moveTo>
                    <a:pt x="106299" y="0"/>
                  </a:moveTo>
                  <a:lnTo>
                    <a:pt x="0" y="143510"/>
                  </a:lnTo>
                  <a:lnTo>
                    <a:pt x="2268219" y="1822170"/>
                  </a:lnTo>
                  <a:lnTo>
                    <a:pt x="2215006" y="1893951"/>
                  </a:lnTo>
                  <a:lnTo>
                    <a:pt x="2464816" y="1856663"/>
                  </a:lnTo>
                  <a:lnTo>
                    <a:pt x="2427478" y="1606804"/>
                  </a:lnTo>
                  <a:lnTo>
                    <a:pt x="2374391" y="1678609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C1EC77">
                <a:alpha val="9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30522" y="3910203"/>
              <a:ext cx="2465070" cy="1894205"/>
            </a:xfrm>
            <a:custGeom>
              <a:avLst/>
              <a:gdLst/>
              <a:ahLst/>
              <a:cxnLst/>
              <a:rect l="l" t="t" r="r" b="b"/>
              <a:pathLst>
                <a:path w="2465070" h="1894204">
                  <a:moveTo>
                    <a:pt x="2215006" y="1893951"/>
                  </a:moveTo>
                  <a:lnTo>
                    <a:pt x="2268219" y="1822170"/>
                  </a:lnTo>
                  <a:lnTo>
                    <a:pt x="0" y="143510"/>
                  </a:lnTo>
                  <a:lnTo>
                    <a:pt x="106299" y="0"/>
                  </a:lnTo>
                  <a:lnTo>
                    <a:pt x="2374391" y="1678609"/>
                  </a:lnTo>
                  <a:lnTo>
                    <a:pt x="2427478" y="1606804"/>
                  </a:lnTo>
                  <a:lnTo>
                    <a:pt x="2464816" y="1856663"/>
                  </a:lnTo>
                  <a:lnTo>
                    <a:pt x="2215006" y="189395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028242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36219" y="883996"/>
            <a:ext cx="605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보기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86964" y="243078"/>
            <a:ext cx="4370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재귀관계식의</a:t>
            </a:r>
            <a:r>
              <a:rPr dirty="0" sz="3600" spc="-37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적용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50">
                <a:solidFill>
                  <a:srgbClr val="2A54AA"/>
                </a:solidFill>
              </a:rPr>
              <a:t>예</a:t>
            </a:r>
            <a:endParaRPr sz="3600"/>
          </a:p>
        </p:txBody>
      </p:sp>
      <p:sp>
        <p:nvSpPr>
          <p:cNvPr id="10" name="object 10" descr=""/>
          <p:cNvSpPr txBox="1"/>
          <p:nvPr/>
        </p:nvSpPr>
        <p:spPr>
          <a:xfrm>
            <a:off x="4289526" y="970476"/>
            <a:ext cx="2207260" cy="7480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660"/>
              </a:spcBef>
              <a:tabLst>
                <a:tab pos="970280" algn="l"/>
                <a:tab pos="1757680" algn="l"/>
              </a:tabLst>
            </a:pPr>
            <a:r>
              <a:rPr dirty="0" sz="1900" spc="80" i="1">
                <a:latin typeface="Times New Roman"/>
                <a:cs typeface="Times New Roman"/>
              </a:rPr>
              <a:t>A</a:t>
            </a:r>
            <a:r>
              <a:rPr dirty="0" baseline="-22727" sz="1650" spc="120">
                <a:latin typeface="Times New Roman"/>
                <a:cs typeface="Times New Roman"/>
              </a:rPr>
              <a:t>4</a:t>
            </a:r>
            <a:r>
              <a:rPr dirty="0" baseline="-22727" sz="1650">
                <a:latin typeface="Times New Roman"/>
                <a:cs typeface="Times New Roman"/>
              </a:rPr>
              <a:t>	</a:t>
            </a:r>
            <a:r>
              <a:rPr dirty="0" sz="1900" spc="60" i="1">
                <a:latin typeface="Times New Roman"/>
                <a:cs typeface="Times New Roman"/>
              </a:rPr>
              <a:t>A</a:t>
            </a:r>
            <a:r>
              <a:rPr dirty="0" baseline="-22727" sz="1650" spc="89">
                <a:latin typeface="Times New Roman"/>
                <a:cs typeface="Times New Roman"/>
              </a:rPr>
              <a:t>5</a:t>
            </a:r>
            <a:r>
              <a:rPr dirty="0" baseline="-22727" sz="1650">
                <a:latin typeface="Times New Roman"/>
                <a:cs typeface="Times New Roman"/>
              </a:rPr>
              <a:t>	</a:t>
            </a:r>
            <a:r>
              <a:rPr dirty="0" sz="1900" spc="70" i="1">
                <a:latin typeface="Times New Roman"/>
                <a:cs typeface="Times New Roman"/>
              </a:rPr>
              <a:t>A</a:t>
            </a:r>
            <a:r>
              <a:rPr dirty="0" baseline="-22727" sz="1650" spc="104">
                <a:latin typeface="Times New Roman"/>
                <a:cs typeface="Times New Roman"/>
              </a:rPr>
              <a:t>6</a:t>
            </a:r>
            <a:endParaRPr baseline="-22727"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  <a:tabLst>
                <a:tab pos="829944" algn="l"/>
                <a:tab pos="1626870" algn="l"/>
              </a:tabLst>
            </a:pPr>
            <a:r>
              <a:rPr dirty="0" sz="1900" spc="215">
                <a:latin typeface="Times New Roman"/>
                <a:cs typeface="Times New Roman"/>
              </a:rPr>
              <a:t>4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spc="235">
                <a:latin typeface="Symbol"/>
                <a:cs typeface="Symbol"/>
              </a:rPr>
              <a:t>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155">
                <a:latin typeface="Times New Roman"/>
                <a:cs typeface="Times New Roman"/>
              </a:rPr>
              <a:t>6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6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spc="235">
                <a:latin typeface="Symbol"/>
                <a:cs typeface="Symbol"/>
              </a:rPr>
              <a:t>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7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7</a:t>
            </a:r>
            <a:r>
              <a:rPr dirty="0" sz="1900" spc="-229">
                <a:latin typeface="Times New Roman"/>
                <a:cs typeface="Times New Roman"/>
              </a:rPr>
              <a:t> </a:t>
            </a:r>
            <a:r>
              <a:rPr dirty="0" sz="1900" spc="300">
                <a:latin typeface="Symbol"/>
                <a:cs typeface="Symbol"/>
              </a:rPr>
              <a:t></a:t>
            </a:r>
            <a:r>
              <a:rPr dirty="0" sz="1900" spc="300">
                <a:latin typeface="Times New Roman"/>
                <a:cs typeface="Times New Roman"/>
              </a:rPr>
              <a:t>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52003" y="1403662"/>
            <a:ext cx="2113280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8990" algn="l"/>
                <a:tab pos="1582420" algn="l"/>
              </a:tabLst>
            </a:pPr>
            <a:r>
              <a:rPr dirty="0" sz="1900" spc="310">
                <a:latin typeface="Times New Roman"/>
                <a:cs typeface="Times New Roman"/>
              </a:rPr>
              <a:t>5</a:t>
            </a:r>
            <a:r>
              <a:rPr dirty="0" sz="1900" spc="310">
                <a:latin typeface="Symbol"/>
                <a:cs typeface="Symbol"/>
              </a:rPr>
              <a:t></a:t>
            </a:r>
            <a:r>
              <a:rPr dirty="0" sz="1900" spc="-160">
                <a:latin typeface="Times New Roman"/>
                <a:cs typeface="Times New Roman"/>
              </a:rPr>
              <a:t> </a:t>
            </a:r>
            <a:r>
              <a:rPr dirty="0" sz="1900" spc="155">
                <a:latin typeface="Times New Roman"/>
                <a:cs typeface="Times New Roman"/>
              </a:rPr>
              <a:t>2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2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spc="235">
                <a:latin typeface="Symbol"/>
                <a:cs typeface="Symbol"/>
              </a:rPr>
              <a:t>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95">
                <a:latin typeface="Times New Roman"/>
                <a:cs typeface="Times New Roman"/>
              </a:rPr>
              <a:t>3</a:t>
            </a:r>
            <a:r>
              <a:rPr dirty="0" sz="1900" spc="295">
                <a:latin typeface="Symbol"/>
                <a:cs typeface="Symbol"/>
              </a:rPr>
              <a:t></a:t>
            </a:r>
            <a:r>
              <a:rPr dirty="0" sz="1900" spc="-16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48552" y="1042642"/>
            <a:ext cx="110680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26135" algn="l"/>
              </a:tabLst>
            </a:pPr>
            <a:r>
              <a:rPr dirty="0" sz="1900" spc="80" i="1">
                <a:latin typeface="Times New Roman"/>
                <a:cs typeface="Times New Roman"/>
              </a:rPr>
              <a:t>A</a:t>
            </a:r>
            <a:r>
              <a:rPr dirty="0" baseline="-22727" sz="1650" spc="120">
                <a:latin typeface="Times New Roman"/>
                <a:cs typeface="Times New Roman"/>
              </a:rPr>
              <a:t>2</a:t>
            </a:r>
            <a:r>
              <a:rPr dirty="0" baseline="-22727" sz="1650">
                <a:latin typeface="Times New Roman"/>
                <a:cs typeface="Times New Roman"/>
              </a:rPr>
              <a:t>	</a:t>
            </a:r>
            <a:r>
              <a:rPr dirty="0" sz="1900" spc="60" i="1">
                <a:latin typeface="Times New Roman"/>
                <a:cs typeface="Times New Roman"/>
              </a:rPr>
              <a:t>A</a:t>
            </a:r>
            <a:r>
              <a:rPr dirty="0" baseline="-22727" sz="1650" spc="89">
                <a:latin typeface="Times New Roman"/>
                <a:cs typeface="Times New Roman"/>
              </a:rPr>
              <a:t>3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46549" y="1203274"/>
            <a:ext cx="1123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7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04665" y="1042642"/>
            <a:ext cx="207010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04" i="1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97714" y="1945517"/>
            <a:ext cx="6325235" cy="4660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11695" sz="4275" spc="-37" i="1">
                <a:latin typeface="Times New Roman"/>
                <a:cs typeface="Times New Roman"/>
              </a:rPr>
              <a:t>min</a:t>
            </a:r>
            <a:r>
              <a:rPr dirty="0" baseline="-11695" sz="4275" spc="-555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</a:t>
            </a:r>
            <a:r>
              <a:rPr dirty="0" sz="1900" i="1">
                <a:latin typeface="Times New Roman"/>
                <a:cs typeface="Times New Roman"/>
              </a:rPr>
              <a:t>M</a:t>
            </a:r>
            <a:r>
              <a:rPr dirty="0" sz="1900" spc="-275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[4][4]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spc="-40" i="1">
                <a:latin typeface="Times New Roman"/>
                <a:cs typeface="Times New Roman"/>
              </a:rPr>
              <a:t>M</a:t>
            </a:r>
            <a:r>
              <a:rPr dirty="0" sz="1900" spc="-270" i="1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[5][6]</a:t>
            </a:r>
            <a:r>
              <a:rPr dirty="0" sz="1900" spc="-240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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4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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6</a:t>
            </a:r>
            <a:r>
              <a:rPr dirty="0" sz="1900" spc="-29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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-45">
                <a:latin typeface="Times New Roman"/>
                <a:cs typeface="Times New Roman"/>
              </a:rPr>
              <a:t>8,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-40" i="1">
                <a:latin typeface="Times New Roman"/>
                <a:cs typeface="Times New Roman"/>
              </a:rPr>
              <a:t>M</a:t>
            </a:r>
            <a:r>
              <a:rPr dirty="0" sz="1900" spc="-270" i="1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[4][5]</a:t>
            </a:r>
            <a:r>
              <a:rPr dirty="0" sz="1900" spc="-240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spc="-40" i="1">
                <a:latin typeface="Times New Roman"/>
                <a:cs typeface="Times New Roman"/>
              </a:rPr>
              <a:t>M</a:t>
            </a:r>
            <a:r>
              <a:rPr dirty="0" sz="1900" spc="-280" i="1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[6][6]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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4</a:t>
            </a:r>
            <a:r>
              <a:rPr dirty="0" sz="1900" spc="-29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</a:t>
            </a:r>
            <a:r>
              <a:rPr dirty="0" sz="1900" spc="-2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7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Symbol"/>
                <a:cs typeface="Symbol"/>
              </a:rPr>
              <a:t></a:t>
            </a:r>
            <a:r>
              <a:rPr dirty="0" sz="1900" spc="-295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8)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99859" y="2394624"/>
            <a:ext cx="41275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Times New Roman"/>
                <a:cs typeface="Times New Roman"/>
              </a:rPr>
              <a:t>4</a:t>
            </a:r>
            <a:r>
              <a:rPr dirty="0" sz="1100">
                <a:latin typeface="Symbol"/>
                <a:cs typeface="Symbol"/>
              </a:rPr>
              <a:t></a:t>
            </a:r>
            <a:r>
              <a:rPr dirty="0" sz="1100" i="1">
                <a:latin typeface="Times New Roman"/>
                <a:cs typeface="Times New Roman"/>
              </a:rPr>
              <a:t>k</a:t>
            </a:r>
            <a:r>
              <a:rPr dirty="0" sz="1100" spc="-60" i="1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Symbol"/>
                <a:cs typeface="Symbol"/>
              </a:rPr>
              <a:t></a:t>
            </a:r>
            <a:r>
              <a:rPr dirty="0" sz="1100" spc="-25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3176" y="2096620"/>
            <a:ext cx="6235065" cy="104838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800" spc="420" i="1">
                <a:latin typeface="Times New Roman"/>
                <a:cs typeface="Times New Roman"/>
              </a:rPr>
              <a:t>M</a:t>
            </a:r>
            <a:r>
              <a:rPr dirty="0" sz="1800" spc="-204" i="1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[4][6]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25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  <a:p>
            <a:pPr marL="1056005">
              <a:lnSpc>
                <a:spcPct val="100000"/>
              </a:lnSpc>
              <a:spcBef>
                <a:spcPts val="459"/>
              </a:spcBef>
              <a:tabLst>
                <a:tab pos="1464945" algn="l"/>
              </a:tabLst>
            </a:pPr>
            <a:r>
              <a:rPr dirty="0" sz="1800" spc="225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2923" sz="2850" i="1">
                <a:latin typeface="Times New Roman"/>
                <a:cs typeface="Times New Roman"/>
              </a:rPr>
              <a:t>min</a:t>
            </a:r>
            <a:r>
              <a:rPr dirty="0" baseline="2923" sz="2850" spc="547" i="1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Times New Roman"/>
                <a:cs typeface="Times New Roman"/>
              </a:rPr>
              <a:t>(0</a:t>
            </a:r>
            <a:r>
              <a:rPr dirty="0" baseline="2923" sz="2850" spc="-300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Symbol"/>
                <a:cs typeface="Symbol"/>
              </a:rPr>
              <a:t></a:t>
            </a:r>
            <a:r>
              <a:rPr dirty="0" baseline="2923" sz="2850" spc="-270">
                <a:latin typeface="Times New Roman"/>
                <a:cs typeface="Times New Roman"/>
              </a:rPr>
              <a:t> </a:t>
            </a:r>
            <a:r>
              <a:rPr dirty="0" baseline="2923" sz="2850" spc="135">
                <a:latin typeface="Times New Roman"/>
                <a:cs typeface="Times New Roman"/>
              </a:rPr>
              <a:t>6</a:t>
            </a:r>
            <a:r>
              <a:rPr dirty="0" baseline="2923" sz="2850" spc="135">
                <a:latin typeface="Symbol"/>
                <a:cs typeface="Symbol"/>
              </a:rPr>
              <a:t></a:t>
            </a:r>
            <a:r>
              <a:rPr dirty="0" baseline="2923" sz="2850" spc="-405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Times New Roman"/>
                <a:cs typeface="Times New Roman"/>
              </a:rPr>
              <a:t>7</a:t>
            </a:r>
            <a:r>
              <a:rPr dirty="0" baseline="2923" sz="2850" spc="-434">
                <a:latin typeface="Times New Roman"/>
                <a:cs typeface="Times New Roman"/>
              </a:rPr>
              <a:t> </a:t>
            </a:r>
            <a:r>
              <a:rPr dirty="0" baseline="2923" sz="2850" spc="127">
                <a:latin typeface="Symbol"/>
                <a:cs typeface="Symbol"/>
              </a:rPr>
              <a:t></a:t>
            </a:r>
            <a:r>
              <a:rPr dirty="0" baseline="2923" sz="2850" spc="127">
                <a:latin typeface="Times New Roman"/>
                <a:cs typeface="Times New Roman"/>
              </a:rPr>
              <a:t>8</a:t>
            </a:r>
            <a:r>
              <a:rPr dirty="0" baseline="2923" sz="2850" spc="-345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Symbol"/>
                <a:cs typeface="Symbol"/>
              </a:rPr>
              <a:t></a:t>
            </a:r>
            <a:r>
              <a:rPr dirty="0" baseline="2923" sz="2850" spc="-225">
                <a:latin typeface="Times New Roman"/>
                <a:cs typeface="Times New Roman"/>
              </a:rPr>
              <a:t> </a:t>
            </a:r>
            <a:r>
              <a:rPr dirty="0" baseline="2923" sz="2850" spc="135">
                <a:latin typeface="Times New Roman"/>
                <a:cs typeface="Times New Roman"/>
              </a:rPr>
              <a:t>4</a:t>
            </a:r>
            <a:r>
              <a:rPr dirty="0" baseline="2923" sz="2850" spc="135">
                <a:latin typeface="Symbol"/>
                <a:cs typeface="Symbol"/>
              </a:rPr>
              <a:t></a:t>
            </a:r>
            <a:r>
              <a:rPr dirty="0" baseline="2923" sz="2850" spc="-405">
                <a:latin typeface="Times New Roman"/>
                <a:cs typeface="Times New Roman"/>
              </a:rPr>
              <a:t> </a:t>
            </a:r>
            <a:r>
              <a:rPr dirty="0" baseline="2923" sz="2850" spc="89">
                <a:latin typeface="Times New Roman"/>
                <a:cs typeface="Times New Roman"/>
              </a:rPr>
              <a:t>6</a:t>
            </a:r>
            <a:r>
              <a:rPr dirty="0" baseline="2923" sz="2850" spc="89">
                <a:latin typeface="Symbol"/>
                <a:cs typeface="Symbol"/>
              </a:rPr>
              <a:t></a:t>
            </a:r>
            <a:r>
              <a:rPr dirty="0" baseline="2923" sz="2850" spc="89">
                <a:latin typeface="Times New Roman"/>
                <a:cs typeface="Times New Roman"/>
              </a:rPr>
              <a:t>8,</a:t>
            </a:r>
            <a:r>
              <a:rPr dirty="0" baseline="2923" sz="2850" spc="532">
                <a:latin typeface="Times New Roman"/>
                <a:cs typeface="Times New Roman"/>
              </a:rPr>
              <a:t> </a:t>
            </a:r>
            <a:r>
              <a:rPr dirty="0" baseline="2923" sz="2850" spc="135">
                <a:latin typeface="Times New Roman"/>
                <a:cs typeface="Times New Roman"/>
              </a:rPr>
              <a:t>4</a:t>
            </a:r>
            <a:r>
              <a:rPr dirty="0" baseline="2923" sz="2850" spc="135">
                <a:latin typeface="Symbol"/>
                <a:cs typeface="Symbol"/>
              </a:rPr>
              <a:t></a:t>
            </a:r>
            <a:r>
              <a:rPr dirty="0" baseline="2923" sz="2850" spc="-412">
                <a:latin typeface="Times New Roman"/>
                <a:cs typeface="Times New Roman"/>
              </a:rPr>
              <a:t> </a:t>
            </a:r>
            <a:r>
              <a:rPr dirty="0" baseline="2923" sz="2850" spc="135">
                <a:latin typeface="Times New Roman"/>
                <a:cs typeface="Times New Roman"/>
              </a:rPr>
              <a:t>6</a:t>
            </a:r>
            <a:r>
              <a:rPr dirty="0" baseline="2923" sz="2850" spc="135">
                <a:latin typeface="Symbol"/>
                <a:cs typeface="Symbol"/>
              </a:rPr>
              <a:t></a:t>
            </a:r>
            <a:r>
              <a:rPr dirty="0" baseline="2923" sz="2850" spc="-397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Times New Roman"/>
                <a:cs typeface="Times New Roman"/>
              </a:rPr>
              <a:t>7</a:t>
            </a:r>
            <a:r>
              <a:rPr dirty="0" baseline="2923" sz="2850" spc="-254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Symbol"/>
                <a:cs typeface="Symbol"/>
              </a:rPr>
              <a:t></a:t>
            </a:r>
            <a:r>
              <a:rPr dirty="0" baseline="2923" sz="2850" spc="-270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Times New Roman"/>
                <a:cs typeface="Times New Roman"/>
              </a:rPr>
              <a:t>0</a:t>
            </a:r>
            <a:r>
              <a:rPr dirty="0" baseline="2923" sz="2850" spc="-300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Symbol"/>
                <a:cs typeface="Symbol"/>
              </a:rPr>
              <a:t></a:t>
            </a:r>
            <a:r>
              <a:rPr dirty="0" baseline="2923" sz="2850" spc="-225">
                <a:latin typeface="Times New Roman"/>
                <a:cs typeface="Times New Roman"/>
              </a:rPr>
              <a:t> </a:t>
            </a:r>
            <a:r>
              <a:rPr dirty="0" baseline="2923" sz="2850" spc="135">
                <a:latin typeface="Times New Roman"/>
                <a:cs typeface="Times New Roman"/>
              </a:rPr>
              <a:t>4</a:t>
            </a:r>
            <a:r>
              <a:rPr dirty="0" baseline="2923" sz="2850" spc="135">
                <a:latin typeface="Symbol"/>
                <a:cs typeface="Symbol"/>
              </a:rPr>
              <a:t></a:t>
            </a:r>
            <a:r>
              <a:rPr dirty="0" baseline="2923" sz="2850" spc="-405">
                <a:latin typeface="Times New Roman"/>
                <a:cs typeface="Times New Roman"/>
              </a:rPr>
              <a:t> </a:t>
            </a:r>
            <a:r>
              <a:rPr dirty="0" baseline="2923" sz="2850">
                <a:latin typeface="Times New Roman"/>
                <a:cs typeface="Times New Roman"/>
              </a:rPr>
              <a:t>7</a:t>
            </a:r>
            <a:r>
              <a:rPr dirty="0" baseline="2923" sz="2850" spc="-434">
                <a:latin typeface="Times New Roman"/>
                <a:cs typeface="Times New Roman"/>
              </a:rPr>
              <a:t> </a:t>
            </a:r>
            <a:r>
              <a:rPr dirty="0" baseline="2923" sz="2850" spc="-37">
                <a:latin typeface="Symbol"/>
                <a:cs typeface="Symbol"/>
              </a:rPr>
              <a:t></a:t>
            </a:r>
            <a:r>
              <a:rPr dirty="0" baseline="2923" sz="2850" spc="-37">
                <a:latin typeface="Times New Roman"/>
                <a:cs typeface="Times New Roman"/>
              </a:rPr>
              <a:t>8)</a:t>
            </a:r>
            <a:endParaRPr baseline="2923" sz="2850">
              <a:latin typeface="Times New Roman"/>
              <a:cs typeface="Times New Roman"/>
            </a:endParaRPr>
          </a:p>
          <a:p>
            <a:pPr marL="1056005">
              <a:lnSpc>
                <a:spcPct val="100000"/>
              </a:lnSpc>
              <a:spcBef>
                <a:spcPts val="440"/>
              </a:spcBef>
              <a:tabLst>
                <a:tab pos="1543050" algn="l"/>
              </a:tabLst>
            </a:pPr>
            <a:r>
              <a:rPr dirty="0" sz="1800" spc="225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1461" sz="2850" spc="-30" i="1">
                <a:latin typeface="Times New Roman"/>
                <a:cs typeface="Times New Roman"/>
              </a:rPr>
              <a:t>min</a:t>
            </a:r>
            <a:r>
              <a:rPr dirty="0" baseline="1461" sz="2850" spc="-172" i="1">
                <a:latin typeface="Times New Roman"/>
                <a:cs typeface="Times New Roman"/>
              </a:rPr>
              <a:t> </a:t>
            </a:r>
            <a:r>
              <a:rPr dirty="0" baseline="1461" sz="2850" spc="-37">
                <a:latin typeface="Times New Roman"/>
                <a:cs typeface="Times New Roman"/>
              </a:rPr>
              <a:t>(528,392)</a:t>
            </a:r>
            <a:r>
              <a:rPr dirty="0" baseline="1461" sz="2850" spc="-75">
                <a:latin typeface="Times New Roman"/>
                <a:cs typeface="Times New Roman"/>
              </a:rPr>
              <a:t> </a:t>
            </a:r>
            <a:r>
              <a:rPr dirty="0" baseline="1461" sz="2850">
                <a:latin typeface="Symbol"/>
                <a:cs typeface="Symbol"/>
              </a:rPr>
              <a:t></a:t>
            </a:r>
            <a:r>
              <a:rPr dirty="0" baseline="1461" sz="2850" spc="-165">
                <a:latin typeface="Times New Roman"/>
                <a:cs typeface="Times New Roman"/>
              </a:rPr>
              <a:t> </a:t>
            </a:r>
            <a:r>
              <a:rPr dirty="0" baseline="1461" sz="2850" spc="-37">
                <a:latin typeface="Times New Roman"/>
                <a:cs typeface="Times New Roman"/>
              </a:rPr>
              <a:t>392</a:t>
            </a:r>
            <a:endParaRPr baseline="1461" sz="28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659694" y="3819436"/>
            <a:ext cx="2771140" cy="22504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680"/>
              </a:spcBef>
              <a:tabLst>
                <a:tab pos="336550" algn="l"/>
                <a:tab pos="798830" algn="l"/>
                <a:tab pos="1238885" algn="l"/>
                <a:tab pos="1822450" algn="l"/>
                <a:tab pos="2402205" algn="l"/>
              </a:tabLst>
            </a:pPr>
            <a:r>
              <a:rPr dirty="0" sz="1950" spc="-50">
                <a:latin typeface="Times New Roman"/>
                <a:cs typeface="Times New Roman"/>
              </a:rPr>
              <a:t>0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30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64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132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226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70">
                <a:latin typeface="Times New Roman"/>
                <a:cs typeface="Times New Roman"/>
              </a:rPr>
              <a:t>348</a:t>
            </a:r>
            <a:endParaRPr sz="1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80"/>
              </a:spcBef>
              <a:tabLst>
                <a:tab pos="401320" algn="l"/>
                <a:tab pos="910590" algn="l"/>
                <a:tab pos="1410335" algn="l"/>
                <a:tab pos="2007235" algn="l"/>
              </a:tabLst>
            </a:pPr>
            <a:r>
              <a:rPr dirty="0" sz="1950" spc="-50">
                <a:latin typeface="Times New Roman"/>
                <a:cs typeface="Times New Roman"/>
              </a:rPr>
              <a:t>0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24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35">
                <a:latin typeface="Times New Roman"/>
                <a:cs typeface="Times New Roman"/>
              </a:rPr>
              <a:t>72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156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268</a:t>
            </a:r>
            <a:endParaRPr sz="1950">
              <a:latin typeface="Times New Roman"/>
              <a:cs typeface="Times New Roman"/>
            </a:endParaRPr>
          </a:p>
          <a:p>
            <a:pPr algn="r" marR="10795">
              <a:lnSpc>
                <a:spcPct val="100000"/>
              </a:lnSpc>
              <a:spcBef>
                <a:spcPts val="575"/>
              </a:spcBef>
              <a:tabLst>
                <a:tab pos="450215" algn="l"/>
                <a:tab pos="951865" algn="l"/>
                <a:tab pos="1541145" algn="l"/>
              </a:tabLst>
            </a:pPr>
            <a:r>
              <a:rPr dirty="0" sz="1950" spc="-50">
                <a:latin typeface="Times New Roman"/>
                <a:cs typeface="Times New Roman"/>
              </a:rPr>
              <a:t>0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72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198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366</a:t>
            </a:r>
            <a:endParaRPr sz="1950">
              <a:latin typeface="Times New Roman"/>
              <a:cs typeface="Times New Roman"/>
            </a:endParaRPr>
          </a:p>
          <a:p>
            <a:pPr algn="r" marR="10795">
              <a:lnSpc>
                <a:spcPct val="100000"/>
              </a:lnSpc>
              <a:spcBef>
                <a:spcPts val="580"/>
              </a:spcBef>
              <a:tabLst>
                <a:tab pos="441325" algn="l"/>
                <a:tab pos="1030605" algn="l"/>
              </a:tabLst>
            </a:pPr>
            <a:r>
              <a:rPr dirty="0" sz="1950" spc="-50">
                <a:latin typeface="Times New Roman"/>
                <a:cs typeface="Times New Roman"/>
              </a:rPr>
              <a:t>0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168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392</a:t>
            </a:r>
            <a:endParaRPr sz="1950">
              <a:latin typeface="Times New Roman"/>
              <a:cs typeface="Times New Roman"/>
            </a:endParaRPr>
          </a:p>
          <a:p>
            <a:pPr algn="r" marR="10795">
              <a:lnSpc>
                <a:spcPct val="100000"/>
              </a:lnSpc>
              <a:spcBef>
                <a:spcPts val="585"/>
              </a:spcBef>
              <a:tabLst>
                <a:tab pos="459740" algn="l"/>
              </a:tabLst>
            </a:pPr>
            <a:r>
              <a:rPr dirty="0" sz="1950" spc="-50">
                <a:latin typeface="Times New Roman"/>
                <a:cs typeface="Times New Roman"/>
              </a:rPr>
              <a:t>0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Times New Roman"/>
                <a:cs typeface="Times New Roman"/>
              </a:rPr>
              <a:t>336</a:t>
            </a:r>
            <a:endParaRPr sz="1950">
              <a:latin typeface="Times New Roman"/>
              <a:cs typeface="Times New Roman"/>
            </a:endParaRPr>
          </a:p>
          <a:p>
            <a:pPr algn="r" marR="107314">
              <a:lnSpc>
                <a:spcPct val="100000"/>
              </a:lnSpc>
              <a:spcBef>
                <a:spcPts val="575"/>
              </a:spcBef>
            </a:pPr>
            <a:r>
              <a:rPr dirty="0" sz="1950" spc="-5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04777" y="3819436"/>
            <a:ext cx="149860" cy="22504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950" spc="-5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580"/>
              </a:spcBef>
            </a:pPr>
            <a:r>
              <a:rPr dirty="0" sz="1950" spc="-5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575"/>
              </a:spcBef>
            </a:pPr>
            <a:r>
              <a:rPr dirty="0" sz="1950" spc="-5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580"/>
              </a:spcBef>
            </a:pPr>
            <a:r>
              <a:rPr dirty="0" sz="1950" spc="-50"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85"/>
              </a:spcBef>
            </a:pPr>
            <a:r>
              <a:rPr dirty="0" sz="1950" spc="-50">
                <a:latin typeface="Times New Roman"/>
                <a:cs typeface="Times New Roman"/>
              </a:rPr>
              <a:t>5</a:t>
            </a:r>
            <a:endParaRPr sz="19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75"/>
              </a:spcBef>
            </a:pPr>
            <a:r>
              <a:rPr dirty="0" sz="1950" spc="-5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701968" y="3523161"/>
            <a:ext cx="3625850" cy="32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8375" algn="l"/>
                <a:tab pos="1370330" algn="l"/>
                <a:tab pos="1831339" algn="l"/>
                <a:tab pos="2341880" algn="l"/>
                <a:tab pos="2910840" algn="l"/>
                <a:tab pos="3492500" algn="l"/>
              </a:tabLst>
            </a:pPr>
            <a:r>
              <a:rPr dirty="0" sz="1950" spc="-65" i="1">
                <a:latin typeface="Times New Roman"/>
                <a:cs typeface="Times New Roman"/>
              </a:rPr>
              <a:t>M</a:t>
            </a:r>
            <a:r>
              <a:rPr dirty="0" sz="1950" spc="-295" i="1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[</a:t>
            </a:r>
            <a:r>
              <a:rPr dirty="0" sz="1950" spc="-10" i="1">
                <a:latin typeface="Times New Roman"/>
                <a:cs typeface="Times New Roman"/>
              </a:rPr>
              <a:t>i</a:t>
            </a:r>
            <a:r>
              <a:rPr dirty="0" sz="1950" spc="-10">
                <a:latin typeface="Times New Roman"/>
                <a:cs typeface="Times New Roman"/>
              </a:rPr>
              <a:t>][</a:t>
            </a:r>
            <a:r>
              <a:rPr dirty="0" sz="1950" spc="-110">
                <a:latin typeface="Times New Roman"/>
                <a:cs typeface="Times New Roman"/>
              </a:rPr>
              <a:t> </a:t>
            </a:r>
            <a:r>
              <a:rPr dirty="0" sz="1950" spc="-25" i="1">
                <a:latin typeface="Times New Roman"/>
                <a:cs typeface="Times New Roman"/>
              </a:rPr>
              <a:t>j</a:t>
            </a:r>
            <a:r>
              <a:rPr dirty="0" sz="1950" spc="-25">
                <a:latin typeface="Times New Roman"/>
                <a:cs typeface="Times New Roman"/>
              </a:rPr>
              <a:t>]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1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2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3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4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5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205608" y="3005645"/>
            <a:ext cx="5808345" cy="3264535"/>
            <a:chOff x="2205608" y="3005645"/>
            <a:chExt cx="5808345" cy="3264535"/>
          </a:xfrm>
        </p:grpSpPr>
        <p:sp>
          <p:nvSpPr>
            <p:cNvPr id="22" name="object 22" descr=""/>
            <p:cNvSpPr/>
            <p:nvPr/>
          </p:nvSpPr>
          <p:spPr>
            <a:xfrm>
              <a:off x="2215133" y="3858005"/>
              <a:ext cx="4572000" cy="1905"/>
            </a:xfrm>
            <a:custGeom>
              <a:avLst/>
              <a:gdLst/>
              <a:ahLst/>
              <a:cxnLst/>
              <a:rect l="l" t="t" r="r" b="b"/>
              <a:pathLst>
                <a:path w="4572000" h="1904">
                  <a:moveTo>
                    <a:pt x="0" y="0"/>
                  </a:moveTo>
                  <a:lnTo>
                    <a:pt x="4572000" y="152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71494" y="3431285"/>
              <a:ext cx="1905" cy="2643505"/>
            </a:xfrm>
            <a:custGeom>
              <a:avLst/>
              <a:gdLst/>
              <a:ahLst/>
              <a:cxnLst/>
              <a:rect l="l" t="t" r="r" b="b"/>
              <a:pathLst>
                <a:path w="1904" h="2643504">
                  <a:moveTo>
                    <a:pt x="1523" y="0"/>
                  </a:moveTo>
                  <a:lnTo>
                    <a:pt x="0" y="2643187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991605" y="4962905"/>
              <a:ext cx="576580" cy="434340"/>
            </a:xfrm>
            <a:custGeom>
              <a:avLst/>
              <a:gdLst/>
              <a:ahLst/>
              <a:cxnLst/>
              <a:rect l="l" t="t" r="r" b="b"/>
              <a:pathLst>
                <a:path w="576579" h="434339">
                  <a:moveTo>
                    <a:pt x="0" y="217170"/>
                  </a:moveTo>
                  <a:lnTo>
                    <a:pt x="4638" y="178147"/>
                  </a:lnTo>
                  <a:lnTo>
                    <a:pt x="18014" y="141413"/>
                  </a:lnTo>
                  <a:lnTo>
                    <a:pt x="39313" y="107583"/>
                  </a:lnTo>
                  <a:lnTo>
                    <a:pt x="67724" y="77271"/>
                  </a:lnTo>
                  <a:lnTo>
                    <a:pt x="102436" y="51092"/>
                  </a:lnTo>
                  <a:lnTo>
                    <a:pt x="142635" y="29661"/>
                  </a:lnTo>
                  <a:lnTo>
                    <a:pt x="187509" y="13592"/>
                  </a:lnTo>
                  <a:lnTo>
                    <a:pt x="236247" y="3500"/>
                  </a:lnTo>
                  <a:lnTo>
                    <a:pt x="288036" y="0"/>
                  </a:lnTo>
                  <a:lnTo>
                    <a:pt x="339824" y="3500"/>
                  </a:lnTo>
                  <a:lnTo>
                    <a:pt x="388562" y="13592"/>
                  </a:lnTo>
                  <a:lnTo>
                    <a:pt x="433436" y="29661"/>
                  </a:lnTo>
                  <a:lnTo>
                    <a:pt x="473635" y="51092"/>
                  </a:lnTo>
                  <a:lnTo>
                    <a:pt x="508347" y="77271"/>
                  </a:lnTo>
                  <a:lnTo>
                    <a:pt x="536758" y="107583"/>
                  </a:lnTo>
                  <a:lnTo>
                    <a:pt x="558057" y="141413"/>
                  </a:lnTo>
                  <a:lnTo>
                    <a:pt x="571433" y="178147"/>
                  </a:lnTo>
                  <a:lnTo>
                    <a:pt x="576072" y="217170"/>
                  </a:lnTo>
                  <a:lnTo>
                    <a:pt x="571433" y="256192"/>
                  </a:lnTo>
                  <a:lnTo>
                    <a:pt x="558057" y="292926"/>
                  </a:lnTo>
                  <a:lnTo>
                    <a:pt x="536758" y="326756"/>
                  </a:lnTo>
                  <a:lnTo>
                    <a:pt x="508347" y="357068"/>
                  </a:lnTo>
                  <a:lnTo>
                    <a:pt x="473635" y="383247"/>
                  </a:lnTo>
                  <a:lnTo>
                    <a:pt x="433436" y="404678"/>
                  </a:lnTo>
                  <a:lnTo>
                    <a:pt x="388562" y="420747"/>
                  </a:lnTo>
                  <a:lnTo>
                    <a:pt x="339824" y="430839"/>
                  </a:lnTo>
                  <a:lnTo>
                    <a:pt x="288036" y="434340"/>
                  </a:lnTo>
                  <a:lnTo>
                    <a:pt x="236247" y="430839"/>
                  </a:lnTo>
                  <a:lnTo>
                    <a:pt x="187509" y="420747"/>
                  </a:lnTo>
                  <a:lnTo>
                    <a:pt x="142635" y="404678"/>
                  </a:lnTo>
                  <a:lnTo>
                    <a:pt x="102436" y="383247"/>
                  </a:lnTo>
                  <a:lnTo>
                    <a:pt x="67724" y="357068"/>
                  </a:lnTo>
                  <a:lnTo>
                    <a:pt x="39313" y="326756"/>
                  </a:lnTo>
                  <a:lnTo>
                    <a:pt x="18014" y="292926"/>
                  </a:lnTo>
                  <a:lnTo>
                    <a:pt x="4638" y="256192"/>
                  </a:lnTo>
                  <a:lnTo>
                    <a:pt x="0" y="217170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33210" y="4644008"/>
              <a:ext cx="612140" cy="370205"/>
            </a:xfrm>
            <a:custGeom>
              <a:avLst/>
              <a:gdLst/>
              <a:ahLst/>
              <a:cxnLst/>
              <a:rect l="l" t="t" r="r" b="b"/>
              <a:pathLst>
                <a:path w="612140" h="370204">
                  <a:moveTo>
                    <a:pt x="600710" y="0"/>
                  </a:moveTo>
                  <a:lnTo>
                    <a:pt x="581660" y="11303"/>
                  </a:lnTo>
                  <a:lnTo>
                    <a:pt x="592963" y="30480"/>
                  </a:lnTo>
                  <a:lnTo>
                    <a:pt x="612140" y="19050"/>
                  </a:lnTo>
                  <a:lnTo>
                    <a:pt x="600710" y="0"/>
                  </a:lnTo>
                  <a:close/>
                </a:path>
                <a:path w="612140" h="370204">
                  <a:moveTo>
                    <a:pt x="562483" y="22733"/>
                  </a:moveTo>
                  <a:lnTo>
                    <a:pt x="543433" y="34036"/>
                  </a:lnTo>
                  <a:lnTo>
                    <a:pt x="554736" y="53086"/>
                  </a:lnTo>
                  <a:lnTo>
                    <a:pt x="573913" y="41783"/>
                  </a:lnTo>
                  <a:lnTo>
                    <a:pt x="562483" y="22733"/>
                  </a:lnTo>
                  <a:close/>
                </a:path>
                <a:path w="612140" h="370204">
                  <a:moveTo>
                    <a:pt x="524383" y="45339"/>
                  </a:moveTo>
                  <a:lnTo>
                    <a:pt x="505206" y="56769"/>
                  </a:lnTo>
                  <a:lnTo>
                    <a:pt x="516509" y="75819"/>
                  </a:lnTo>
                  <a:lnTo>
                    <a:pt x="535686" y="64516"/>
                  </a:lnTo>
                  <a:lnTo>
                    <a:pt x="524383" y="45339"/>
                  </a:lnTo>
                  <a:close/>
                </a:path>
                <a:path w="612140" h="370204">
                  <a:moveTo>
                    <a:pt x="486156" y="68072"/>
                  </a:moveTo>
                  <a:lnTo>
                    <a:pt x="466979" y="79502"/>
                  </a:lnTo>
                  <a:lnTo>
                    <a:pt x="478409" y="98552"/>
                  </a:lnTo>
                  <a:lnTo>
                    <a:pt x="497459" y="87249"/>
                  </a:lnTo>
                  <a:lnTo>
                    <a:pt x="486156" y="68072"/>
                  </a:lnTo>
                  <a:close/>
                </a:path>
                <a:path w="612140" h="370204">
                  <a:moveTo>
                    <a:pt x="447929" y="90805"/>
                  </a:moveTo>
                  <a:lnTo>
                    <a:pt x="428751" y="102108"/>
                  </a:lnTo>
                  <a:lnTo>
                    <a:pt x="440182" y="121285"/>
                  </a:lnTo>
                  <a:lnTo>
                    <a:pt x="459232" y="109855"/>
                  </a:lnTo>
                  <a:lnTo>
                    <a:pt x="447929" y="90805"/>
                  </a:lnTo>
                  <a:close/>
                </a:path>
                <a:path w="612140" h="370204">
                  <a:moveTo>
                    <a:pt x="409701" y="113538"/>
                  </a:moveTo>
                  <a:lnTo>
                    <a:pt x="390525" y="124841"/>
                  </a:lnTo>
                  <a:lnTo>
                    <a:pt x="401955" y="144018"/>
                  </a:lnTo>
                  <a:lnTo>
                    <a:pt x="421005" y="132588"/>
                  </a:lnTo>
                  <a:lnTo>
                    <a:pt x="409701" y="113538"/>
                  </a:lnTo>
                  <a:close/>
                </a:path>
                <a:path w="612140" h="370204">
                  <a:moveTo>
                    <a:pt x="371475" y="136271"/>
                  </a:moveTo>
                  <a:lnTo>
                    <a:pt x="352425" y="147574"/>
                  </a:lnTo>
                  <a:lnTo>
                    <a:pt x="363728" y="166624"/>
                  </a:lnTo>
                  <a:lnTo>
                    <a:pt x="382778" y="155321"/>
                  </a:lnTo>
                  <a:lnTo>
                    <a:pt x="371475" y="136271"/>
                  </a:lnTo>
                  <a:close/>
                </a:path>
                <a:path w="612140" h="370204">
                  <a:moveTo>
                    <a:pt x="333248" y="158877"/>
                  </a:moveTo>
                  <a:lnTo>
                    <a:pt x="314198" y="170307"/>
                  </a:lnTo>
                  <a:lnTo>
                    <a:pt x="325500" y="189357"/>
                  </a:lnTo>
                  <a:lnTo>
                    <a:pt x="344678" y="178054"/>
                  </a:lnTo>
                  <a:lnTo>
                    <a:pt x="333248" y="158877"/>
                  </a:lnTo>
                  <a:close/>
                </a:path>
                <a:path w="612140" h="370204">
                  <a:moveTo>
                    <a:pt x="295021" y="181610"/>
                  </a:moveTo>
                  <a:lnTo>
                    <a:pt x="275971" y="193040"/>
                  </a:lnTo>
                  <a:lnTo>
                    <a:pt x="287274" y="212090"/>
                  </a:lnTo>
                  <a:lnTo>
                    <a:pt x="306450" y="200787"/>
                  </a:lnTo>
                  <a:lnTo>
                    <a:pt x="295021" y="181610"/>
                  </a:lnTo>
                  <a:close/>
                </a:path>
                <a:path w="612140" h="370204">
                  <a:moveTo>
                    <a:pt x="256794" y="204343"/>
                  </a:moveTo>
                  <a:lnTo>
                    <a:pt x="237744" y="215646"/>
                  </a:lnTo>
                  <a:lnTo>
                    <a:pt x="249047" y="234823"/>
                  </a:lnTo>
                  <a:lnTo>
                    <a:pt x="268224" y="223393"/>
                  </a:lnTo>
                  <a:lnTo>
                    <a:pt x="256794" y="204343"/>
                  </a:lnTo>
                  <a:close/>
                </a:path>
                <a:path w="612140" h="370204">
                  <a:moveTo>
                    <a:pt x="218567" y="227076"/>
                  </a:moveTo>
                  <a:lnTo>
                    <a:pt x="199517" y="238379"/>
                  </a:lnTo>
                  <a:lnTo>
                    <a:pt x="210820" y="257556"/>
                  </a:lnTo>
                  <a:lnTo>
                    <a:pt x="229997" y="246126"/>
                  </a:lnTo>
                  <a:lnTo>
                    <a:pt x="218567" y="227076"/>
                  </a:lnTo>
                  <a:close/>
                </a:path>
                <a:path w="612140" h="370204">
                  <a:moveTo>
                    <a:pt x="180467" y="249809"/>
                  </a:moveTo>
                  <a:lnTo>
                    <a:pt x="161290" y="261112"/>
                  </a:lnTo>
                  <a:lnTo>
                    <a:pt x="172720" y="280162"/>
                  </a:lnTo>
                  <a:lnTo>
                    <a:pt x="191770" y="268859"/>
                  </a:lnTo>
                  <a:lnTo>
                    <a:pt x="180467" y="249809"/>
                  </a:lnTo>
                  <a:close/>
                </a:path>
                <a:path w="612140" h="370204">
                  <a:moveTo>
                    <a:pt x="142240" y="272415"/>
                  </a:moveTo>
                  <a:lnTo>
                    <a:pt x="123063" y="283845"/>
                  </a:lnTo>
                  <a:lnTo>
                    <a:pt x="134493" y="302895"/>
                  </a:lnTo>
                  <a:lnTo>
                    <a:pt x="153543" y="291592"/>
                  </a:lnTo>
                  <a:lnTo>
                    <a:pt x="142240" y="272415"/>
                  </a:lnTo>
                  <a:close/>
                </a:path>
                <a:path w="612140" h="370204">
                  <a:moveTo>
                    <a:pt x="46100" y="298196"/>
                  </a:moveTo>
                  <a:lnTo>
                    <a:pt x="0" y="369824"/>
                  </a:lnTo>
                  <a:lnTo>
                    <a:pt x="84963" y="363728"/>
                  </a:lnTo>
                  <a:lnTo>
                    <a:pt x="75021" y="346964"/>
                  </a:lnTo>
                  <a:lnTo>
                    <a:pt x="60325" y="346964"/>
                  </a:lnTo>
                  <a:lnTo>
                    <a:pt x="48895" y="327914"/>
                  </a:lnTo>
                  <a:lnTo>
                    <a:pt x="59861" y="321400"/>
                  </a:lnTo>
                  <a:lnTo>
                    <a:pt x="46100" y="298196"/>
                  </a:lnTo>
                  <a:close/>
                </a:path>
                <a:path w="612140" h="370204">
                  <a:moveTo>
                    <a:pt x="59861" y="321400"/>
                  </a:moveTo>
                  <a:lnTo>
                    <a:pt x="48895" y="327914"/>
                  </a:lnTo>
                  <a:lnTo>
                    <a:pt x="60325" y="346964"/>
                  </a:lnTo>
                  <a:lnTo>
                    <a:pt x="71171" y="340472"/>
                  </a:lnTo>
                  <a:lnTo>
                    <a:pt x="59861" y="321400"/>
                  </a:lnTo>
                  <a:close/>
                </a:path>
                <a:path w="612140" h="370204">
                  <a:moveTo>
                    <a:pt x="71171" y="340472"/>
                  </a:moveTo>
                  <a:lnTo>
                    <a:pt x="60325" y="346964"/>
                  </a:lnTo>
                  <a:lnTo>
                    <a:pt x="75021" y="346964"/>
                  </a:lnTo>
                  <a:lnTo>
                    <a:pt x="71171" y="340472"/>
                  </a:lnTo>
                  <a:close/>
                </a:path>
                <a:path w="612140" h="370204">
                  <a:moveTo>
                    <a:pt x="65786" y="317881"/>
                  </a:moveTo>
                  <a:lnTo>
                    <a:pt x="59861" y="321400"/>
                  </a:lnTo>
                  <a:lnTo>
                    <a:pt x="71171" y="340472"/>
                  </a:lnTo>
                  <a:lnTo>
                    <a:pt x="77089" y="336931"/>
                  </a:lnTo>
                  <a:lnTo>
                    <a:pt x="65786" y="317881"/>
                  </a:lnTo>
                  <a:close/>
                </a:path>
                <a:path w="612140" h="370204">
                  <a:moveTo>
                    <a:pt x="104013" y="295148"/>
                  </a:moveTo>
                  <a:lnTo>
                    <a:pt x="84836" y="306578"/>
                  </a:lnTo>
                  <a:lnTo>
                    <a:pt x="96266" y="325628"/>
                  </a:lnTo>
                  <a:lnTo>
                    <a:pt x="115316" y="314325"/>
                  </a:lnTo>
                  <a:lnTo>
                    <a:pt x="104013" y="295148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127754" y="3016757"/>
              <a:ext cx="3253104" cy="1654810"/>
            </a:xfrm>
            <a:custGeom>
              <a:avLst/>
              <a:gdLst/>
              <a:ahLst/>
              <a:cxnLst/>
              <a:rect l="l" t="t" r="r" b="b"/>
              <a:pathLst>
                <a:path w="3253104" h="1654810">
                  <a:moveTo>
                    <a:pt x="0" y="0"/>
                  </a:moveTo>
                  <a:lnTo>
                    <a:pt x="3252851" y="530225"/>
                  </a:lnTo>
                </a:path>
                <a:path w="3253104" h="1654810">
                  <a:moveTo>
                    <a:pt x="3252978" y="521207"/>
                  </a:moveTo>
                  <a:lnTo>
                    <a:pt x="3080004" y="1654683"/>
                  </a:lnTo>
                </a:path>
              </a:pathLst>
            </a:custGeom>
            <a:ln w="22225">
              <a:solidFill>
                <a:srgbClr val="6666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35951" y="5454268"/>
              <a:ext cx="777875" cy="815975"/>
            </a:xfrm>
            <a:custGeom>
              <a:avLst/>
              <a:gdLst/>
              <a:ahLst/>
              <a:cxnLst/>
              <a:rect l="l" t="t" r="r" b="b"/>
              <a:pathLst>
                <a:path w="777875" h="815975">
                  <a:moveTo>
                    <a:pt x="767333" y="0"/>
                  </a:moveTo>
                  <a:lnTo>
                    <a:pt x="482219" y="10667"/>
                  </a:lnTo>
                  <a:lnTo>
                    <a:pt x="556132" y="79247"/>
                  </a:lnTo>
                  <a:lnTo>
                    <a:pt x="0" y="678306"/>
                  </a:lnTo>
                  <a:lnTo>
                    <a:pt x="147700" y="815479"/>
                  </a:lnTo>
                  <a:lnTo>
                    <a:pt x="703833" y="216433"/>
                  </a:lnTo>
                  <a:lnTo>
                    <a:pt x="777748" y="285026"/>
                  </a:lnTo>
                  <a:lnTo>
                    <a:pt x="767333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437757" y="6006490"/>
            <a:ext cx="444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대각</a:t>
            </a:r>
            <a:r>
              <a:rPr dirty="0" sz="12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712457" y="5577941"/>
            <a:ext cx="4451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대각</a:t>
            </a:r>
            <a:r>
              <a:rPr dirty="0" sz="12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679563" y="5869025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진행순서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47715" y="64007"/>
            <a:ext cx="3581400" cy="238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444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5"/>
              </a:spcBef>
            </a:pPr>
            <a:r>
              <a:rPr dirty="0" sz="1150" i="1">
                <a:latin typeface="Times New Roman"/>
                <a:cs typeface="Times New Roman"/>
              </a:rPr>
              <a:t>minimum</a:t>
            </a:r>
            <a:r>
              <a:rPr dirty="0" baseline="-23809" sz="1050" i="1">
                <a:latin typeface="Times New Roman"/>
                <a:cs typeface="Times New Roman"/>
              </a:rPr>
              <a:t>i</a:t>
            </a:r>
            <a:r>
              <a:rPr dirty="0" baseline="-23809" sz="1050">
                <a:latin typeface="Symbol"/>
                <a:cs typeface="Symbol"/>
              </a:rPr>
              <a:t></a:t>
            </a:r>
            <a:r>
              <a:rPr dirty="0" baseline="-23809" sz="1050" i="1">
                <a:latin typeface="Times New Roman"/>
                <a:cs typeface="Times New Roman"/>
              </a:rPr>
              <a:t>k</a:t>
            </a:r>
            <a:r>
              <a:rPr dirty="0" baseline="-23809" sz="1050" spc="-142" i="1">
                <a:latin typeface="Times New Roman"/>
                <a:cs typeface="Times New Roman"/>
              </a:rPr>
              <a:t> </a:t>
            </a:r>
            <a:r>
              <a:rPr dirty="0" baseline="-23809" sz="1050">
                <a:latin typeface="Symbol"/>
                <a:cs typeface="Symbol"/>
              </a:rPr>
              <a:t></a:t>
            </a:r>
            <a:r>
              <a:rPr dirty="0" baseline="-23809" sz="1050" spc="30">
                <a:latin typeface="Times New Roman"/>
                <a:cs typeface="Times New Roman"/>
              </a:rPr>
              <a:t> </a:t>
            </a:r>
            <a:r>
              <a:rPr dirty="0" baseline="-23809" sz="1050" i="1">
                <a:latin typeface="Times New Roman"/>
                <a:cs typeface="Times New Roman"/>
              </a:rPr>
              <a:t>j</a:t>
            </a:r>
            <a:r>
              <a:rPr dirty="0" baseline="-23809" sz="1050" spc="-157" i="1">
                <a:latin typeface="Times New Roman"/>
                <a:cs typeface="Times New Roman"/>
              </a:rPr>
              <a:t> </a:t>
            </a:r>
            <a:r>
              <a:rPr dirty="0" baseline="-23809" sz="1050" spc="-30">
                <a:latin typeface="Symbol"/>
                <a:cs typeface="Symbol"/>
              </a:rPr>
              <a:t></a:t>
            </a:r>
            <a:r>
              <a:rPr dirty="0" baseline="-23809" sz="1050" spc="-30">
                <a:latin typeface="Times New Roman"/>
                <a:cs typeface="Times New Roman"/>
              </a:rPr>
              <a:t>1</a:t>
            </a:r>
            <a:r>
              <a:rPr dirty="0" baseline="-23809" sz="1050" spc="-135">
                <a:latin typeface="Times New Roman"/>
                <a:cs typeface="Times New Roman"/>
              </a:rPr>
              <a:t> </a:t>
            </a:r>
            <a:r>
              <a:rPr dirty="0" sz="1150" spc="65">
                <a:latin typeface="Times New Roman"/>
                <a:cs typeface="Times New Roman"/>
              </a:rPr>
              <a:t>(</a:t>
            </a:r>
            <a:r>
              <a:rPr dirty="0" sz="1150" spc="65" i="1">
                <a:latin typeface="Times New Roman"/>
                <a:cs typeface="Times New Roman"/>
              </a:rPr>
              <a:t>M</a:t>
            </a:r>
            <a:r>
              <a:rPr dirty="0" sz="1150" spc="65">
                <a:latin typeface="Times New Roman"/>
                <a:cs typeface="Times New Roman"/>
              </a:rPr>
              <a:t>[</a:t>
            </a:r>
            <a:r>
              <a:rPr dirty="0" sz="1150" spc="65" i="1">
                <a:latin typeface="Times New Roman"/>
                <a:cs typeface="Times New Roman"/>
              </a:rPr>
              <a:t>i</a:t>
            </a:r>
            <a:r>
              <a:rPr dirty="0" sz="1150" spc="65">
                <a:latin typeface="Times New Roman"/>
                <a:cs typeface="Times New Roman"/>
              </a:rPr>
              <a:t>][</a:t>
            </a:r>
            <a:r>
              <a:rPr dirty="0" sz="1150" spc="65" i="1">
                <a:latin typeface="Times New Roman"/>
                <a:cs typeface="Times New Roman"/>
              </a:rPr>
              <a:t>k</a:t>
            </a:r>
            <a:r>
              <a:rPr dirty="0" sz="1150" spc="65">
                <a:latin typeface="Times New Roman"/>
                <a:cs typeface="Times New Roman"/>
              </a:rPr>
              <a:t>]</a:t>
            </a:r>
            <a:r>
              <a:rPr dirty="0" sz="1150" spc="-130">
                <a:latin typeface="Times New Roman"/>
                <a:cs typeface="Times New Roman"/>
              </a:rPr>
              <a:t> </a:t>
            </a:r>
            <a:r>
              <a:rPr dirty="0" sz="1150" spc="60">
                <a:latin typeface="Symbol"/>
                <a:cs typeface="Symbol"/>
              </a:rPr>
              <a:t>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90" i="1">
                <a:latin typeface="Times New Roman"/>
                <a:cs typeface="Times New Roman"/>
              </a:rPr>
              <a:t>M</a:t>
            </a:r>
            <a:r>
              <a:rPr dirty="0" sz="1150" spc="90">
                <a:latin typeface="Times New Roman"/>
                <a:cs typeface="Times New Roman"/>
              </a:rPr>
              <a:t>[</a:t>
            </a:r>
            <a:r>
              <a:rPr dirty="0" sz="1150" spc="90" i="1">
                <a:latin typeface="Times New Roman"/>
                <a:cs typeface="Times New Roman"/>
              </a:rPr>
              <a:t>k</a:t>
            </a:r>
            <a:r>
              <a:rPr dirty="0" sz="1150" spc="45" i="1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</a:t>
            </a:r>
            <a:r>
              <a:rPr dirty="0" sz="1150">
                <a:latin typeface="Times New Roman"/>
                <a:cs typeface="Times New Roman"/>
              </a:rPr>
              <a:t>1][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50" i="1">
                <a:latin typeface="Times New Roman"/>
                <a:cs typeface="Times New Roman"/>
              </a:rPr>
              <a:t>j</a:t>
            </a:r>
            <a:r>
              <a:rPr dirty="0" sz="1150" spc="50">
                <a:latin typeface="Times New Roman"/>
                <a:cs typeface="Times New Roman"/>
              </a:rPr>
              <a:t>]</a:t>
            </a:r>
            <a:r>
              <a:rPr dirty="0" sz="1150" spc="-130">
                <a:latin typeface="Times New Roman"/>
                <a:cs typeface="Times New Roman"/>
              </a:rPr>
              <a:t> </a:t>
            </a:r>
            <a:r>
              <a:rPr dirty="0" sz="1150" spc="60">
                <a:latin typeface="Symbol"/>
                <a:cs typeface="Symbol"/>
              </a:rPr>
              <a:t>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i="1">
                <a:latin typeface="Times New Roman"/>
                <a:cs typeface="Times New Roman"/>
              </a:rPr>
              <a:t>d</a:t>
            </a:r>
            <a:r>
              <a:rPr dirty="0" baseline="-23809" sz="1050" i="1">
                <a:latin typeface="Times New Roman"/>
                <a:cs typeface="Times New Roman"/>
              </a:rPr>
              <a:t>i</a:t>
            </a:r>
            <a:r>
              <a:rPr dirty="0" baseline="-23809" sz="1050">
                <a:latin typeface="Symbol"/>
                <a:cs typeface="Symbol"/>
              </a:rPr>
              <a:t></a:t>
            </a:r>
            <a:r>
              <a:rPr dirty="0" baseline="-23809" sz="1050">
                <a:latin typeface="Times New Roman"/>
                <a:cs typeface="Times New Roman"/>
              </a:rPr>
              <a:t>1</a:t>
            </a:r>
            <a:r>
              <a:rPr dirty="0" sz="1150" i="1">
                <a:latin typeface="Times New Roman"/>
                <a:cs typeface="Times New Roman"/>
              </a:rPr>
              <a:t>d</a:t>
            </a:r>
            <a:r>
              <a:rPr dirty="0" baseline="-23809" sz="1050" i="1">
                <a:latin typeface="Times New Roman"/>
                <a:cs typeface="Times New Roman"/>
              </a:rPr>
              <a:t>k</a:t>
            </a:r>
            <a:r>
              <a:rPr dirty="0" baseline="-23809" sz="1050" spc="-60" i="1">
                <a:latin typeface="Times New Roman"/>
                <a:cs typeface="Times New Roman"/>
              </a:rPr>
              <a:t> </a:t>
            </a:r>
            <a:r>
              <a:rPr dirty="0" sz="1150" spc="50" i="1">
                <a:latin typeface="Times New Roman"/>
                <a:cs typeface="Times New Roman"/>
              </a:rPr>
              <a:t>d</a:t>
            </a:r>
            <a:r>
              <a:rPr dirty="0" sz="1150" spc="-70" i="1">
                <a:latin typeface="Times New Roman"/>
                <a:cs typeface="Times New Roman"/>
              </a:rPr>
              <a:t> </a:t>
            </a:r>
            <a:r>
              <a:rPr dirty="0" baseline="-23809" sz="1050" i="1">
                <a:latin typeface="Times New Roman"/>
                <a:cs typeface="Times New Roman"/>
              </a:rPr>
              <a:t>j</a:t>
            </a:r>
            <a:r>
              <a:rPr dirty="0" baseline="-23809" sz="1050" spc="3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)</a:t>
            </a:r>
            <a:r>
              <a:rPr dirty="0" sz="1150" spc="285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if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 i="1">
                <a:latin typeface="Times New Roman"/>
                <a:cs typeface="Times New Roman"/>
              </a:rPr>
              <a:t>i</a:t>
            </a:r>
            <a:r>
              <a:rPr dirty="0" sz="1150" spc="45" i="1">
                <a:latin typeface="Times New Roman"/>
                <a:cs typeface="Times New Roman"/>
              </a:rPr>
              <a:t> </a:t>
            </a:r>
            <a:r>
              <a:rPr dirty="0" sz="1150" spc="60">
                <a:latin typeface="Symbol"/>
                <a:cs typeface="Symbol"/>
              </a:rPr>
              <a:t>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 spc="-50" i="1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864102" y="1780285"/>
            <a:ext cx="535305" cy="169545"/>
          </a:xfrm>
          <a:custGeom>
            <a:avLst/>
            <a:gdLst/>
            <a:ahLst/>
            <a:cxnLst/>
            <a:rect l="l" t="t" r="r" b="b"/>
            <a:pathLst>
              <a:path w="535304" h="169544">
                <a:moveTo>
                  <a:pt x="161531" y="0"/>
                </a:moveTo>
                <a:lnTo>
                  <a:pt x="109728" y="0"/>
                </a:lnTo>
                <a:lnTo>
                  <a:pt x="0" y="0"/>
                </a:lnTo>
                <a:lnTo>
                  <a:pt x="0" y="169164"/>
                </a:lnTo>
                <a:lnTo>
                  <a:pt x="109728" y="169164"/>
                </a:lnTo>
                <a:lnTo>
                  <a:pt x="161531" y="169164"/>
                </a:lnTo>
                <a:lnTo>
                  <a:pt x="161531" y="0"/>
                </a:lnTo>
                <a:close/>
              </a:path>
              <a:path w="535304" h="169544">
                <a:moveTo>
                  <a:pt x="373367" y="0"/>
                </a:moveTo>
                <a:lnTo>
                  <a:pt x="321564" y="0"/>
                </a:lnTo>
                <a:lnTo>
                  <a:pt x="161544" y="0"/>
                </a:lnTo>
                <a:lnTo>
                  <a:pt x="161544" y="169164"/>
                </a:lnTo>
                <a:lnTo>
                  <a:pt x="321564" y="169164"/>
                </a:lnTo>
                <a:lnTo>
                  <a:pt x="373367" y="169164"/>
                </a:lnTo>
                <a:lnTo>
                  <a:pt x="373367" y="0"/>
                </a:lnTo>
                <a:close/>
              </a:path>
              <a:path w="535304" h="169544">
                <a:moveTo>
                  <a:pt x="534924" y="0"/>
                </a:moveTo>
                <a:lnTo>
                  <a:pt x="483108" y="0"/>
                </a:lnTo>
                <a:lnTo>
                  <a:pt x="373380" y="0"/>
                </a:lnTo>
                <a:lnTo>
                  <a:pt x="373380" y="169164"/>
                </a:lnTo>
                <a:lnTo>
                  <a:pt x="483108" y="169164"/>
                </a:lnTo>
                <a:lnTo>
                  <a:pt x="534924" y="169164"/>
                </a:lnTo>
                <a:lnTo>
                  <a:pt x="5349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3826764" y="1748154"/>
            <a:ext cx="662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200" spc="-1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(A</a:t>
            </a:r>
            <a:r>
              <a:rPr dirty="0" baseline="-20833" sz="1200" spc="-15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200" spc="-15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805803" y="1796542"/>
            <a:ext cx="598170" cy="1695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85"/>
              </a:lnSpc>
            </a:pP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(A</a:t>
            </a:r>
            <a:r>
              <a:rPr dirty="0" baseline="-20833" sz="1200" spc="-1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200" spc="-15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)A</a:t>
            </a:r>
            <a:r>
              <a:rPr dirty="0" baseline="-20833" sz="1200" spc="-15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820161" y="1988057"/>
            <a:ext cx="2688590" cy="204470"/>
          </a:xfrm>
          <a:custGeom>
            <a:avLst/>
            <a:gdLst/>
            <a:ahLst/>
            <a:cxnLst/>
            <a:rect l="l" t="t" r="r" b="b"/>
            <a:pathLst>
              <a:path w="2688590" h="204469">
                <a:moveTo>
                  <a:pt x="0" y="204215"/>
                </a:moveTo>
                <a:lnTo>
                  <a:pt x="5306" y="164472"/>
                </a:lnTo>
                <a:lnTo>
                  <a:pt x="19780" y="132016"/>
                </a:lnTo>
                <a:lnTo>
                  <a:pt x="41255" y="110132"/>
                </a:lnTo>
                <a:lnTo>
                  <a:pt x="67563" y="102107"/>
                </a:lnTo>
                <a:lnTo>
                  <a:pt x="1280922" y="102107"/>
                </a:lnTo>
                <a:lnTo>
                  <a:pt x="1307230" y="94083"/>
                </a:lnTo>
                <a:lnTo>
                  <a:pt x="1328705" y="72199"/>
                </a:lnTo>
                <a:lnTo>
                  <a:pt x="1343179" y="39743"/>
                </a:lnTo>
                <a:lnTo>
                  <a:pt x="1348486" y="0"/>
                </a:lnTo>
                <a:lnTo>
                  <a:pt x="1353792" y="39743"/>
                </a:lnTo>
                <a:lnTo>
                  <a:pt x="1368266" y="72199"/>
                </a:lnTo>
                <a:lnTo>
                  <a:pt x="1389741" y="94083"/>
                </a:lnTo>
                <a:lnTo>
                  <a:pt x="1416050" y="102107"/>
                </a:lnTo>
                <a:lnTo>
                  <a:pt x="2620772" y="102107"/>
                </a:lnTo>
                <a:lnTo>
                  <a:pt x="2647080" y="110132"/>
                </a:lnTo>
                <a:lnTo>
                  <a:pt x="2668555" y="132016"/>
                </a:lnTo>
                <a:lnTo>
                  <a:pt x="2683029" y="164472"/>
                </a:lnTo>
                <a:lnTo>
                  <a:pt x="2688336" y="204215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628894" y="1988057"/>
            <a:ext cx="2688590" cy="204470"/>
          </a:xfrm>
          <a:custGeom>
            <a:avLst/>
            <a:gdLst/>
            <a:ahLst/>
            <a:cxnLst/>
            <a:rect l="l" t="t" r="r" b="b"/>
            <a:pathLst>
              <a:path w="2688590" h="204469">
                <a:moveTo>
                  <a:pt x="0" y="204215"/>
                </a:moveTo>
                <a:lnTo>
                  <a:pt x="5306" y="164472"/>
                </a:lnTo>
                <a:lnTo>
                  <a:pt x="19780" y="132016"/>
                </a:lnTo>
                <a:lnTo>
                  <a:pt x="41255" y="110132"/>
                </a:lnTo>
                <a:lnTo>
                  <a:pt x="67563" y="102107"/>
                </a:lnTo>
                <a:lnTo>
                  <a:pt x="1280922" y="102107"/>
                </a:lnTo>
                <a:lnTo>
                  <a:pt x="1307230" y="94083"/>
                </a:lnTo>
                <a:lnTo>
                  <a:pt x="1328705" y="72199"/>
                </a:lnTo>
                <a:lnTo>
                  <a:pt x="1343179" y="39743"/>
                </a:lnTo>
                <a:lnTo>
                  <a:pt x="1348485" y="0"/>
                </a:lnTo>
                <a:lnTo>
                  <a:pt x="1353792" y="39743"/>
                </a:lnTo>
                <a:lnTo>
                  <a:pt x="1368266" y="72199"/>
                </a:lnTo>
                <a:lnTo>
                  <a:pt x="1389741" y="94083"/>
                </a:lnTo>
                <a:lnTo>
                  <a:pt x="1416050" y="102107"/>
                </a:lnTo>
                <a:lnTo>
                  <a:pt x="2620772" y="102107"/>
                </a:lnTo>
                <a:lnTo>
                  <a:pt x="2647080" y="110132"/>
                </a:lnTo>
                <a:lnTo>
                  <a:pt x="2668555" y="132016"/>
                </a:lnTo>
                <a:lnTo>
                  <a:pt x="2683029" y="164472"/>
                </a:lnTo>
                <a:lnTo>
                  <a:pt x="2688335" y="204215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4198620" y="981455"/>
            <a:ext cx="2303145" cy="736600"/>
          </a:xfrm>
          <a:custGeom>
            <a:avLst/>
            <a:gdLst/>
            <a:ahLst/>
            <a:cxnLst/>
            <a:rect l="l" t="t" r="r" b="b"/>
            <a:pathLst>
              <a:path w="2303145" h="736600">
                <a:moveTo>
                  <a:pt x="0" y="736091"/>
                </a:moveTo>
                <a:lnTo>
                  <a:pt x="2302764" y="736091"/>
                </a:lnTo>
                <a:lnTo>
                  <a:pt x="2302764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5875">
            <a:solidFill>
              <a:srgbClr val="B96815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455802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최종해는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777364" y="1490852"/>
          <a:ext cx="4596130" cy="246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144"/>
                <a:gridCol w="425450"/>
                <a:gridCol w="509269"/>
                <a:gridCol w="509269"/>
                <a:gridCol w="631825"/>
                <a:gridCol w="662305"/>
                <a:gridCol w="750570"/>
              </a:tblGrid>
              <a:tr h="427355">
                <a:tc>
                  <a:txBody>
                    <a:bodyPr/>
                    <a:lstStyle/>
                    <a:p>
                      <a:pPr algn="ctr" marL="5206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229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50" spc="-2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50" spc="10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105"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dirty="0" sz="18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1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850" spc="110">
                          <a:latin typeface="Times New Roman"/>
                          <a:cs typeface="Times New Roman"/>
                        </a:rPr>
                        <a:t>]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R w="28575">
                      <a:solidFill>
                        <a:srgbClr val="3E3D00"/>
                      </a:solidFill>
                      <a:prstDash val="solid"/>
                    </a:lnR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28575">
                      <a:solidFill>
                        <a:srgbClr val="3E3D00"/>
                      </a:solidFill>
                      <a:prstDash val="solid"/>
                    </a:lnL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28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algn="ctr" marL="28575">
                        <a:lnSpc>
                          <a:spcPts val="2075"/>
                        </a:lnSpc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ts val="2075"/>
                        </a:lnSpc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2075"/>
                        </a:lnSpc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30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2075"/>
                        </a:lnSpc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64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ts val="2075"/>
                        </a:lnSpc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132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2075"/>
                        </a:lnSpc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226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86360">
                        <a:lnSpc>
                          <a:spcPts val="2075"/>
                        </a:lnSpc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348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24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72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156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268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353695"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3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72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198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366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353695"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4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168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392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353695"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50" spc="45">
                          <a:latin typeface="Times New Roman"/>
                          <a:cs typeface="Times New Roman"/>
                        </a:rPr>
                        <a:t>336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307340">
                <a:tc>
                  <a:txBody>
                    <a:bodyPr/>
                    <a:lstStyle/>
                    <a:p>
                      <a:pPr algn="ctr" marL="33020">
                        <a:lnSpc>
                          <a:spcPts val="215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6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2865">
                        <a:lnSpc>
                          <a:spcPts val="2150"/>
                        </a:lnSpc>
                        <a:spcBef>
                          <a:spcPts val="170"/>
                        </a:spcBef>
                      </a:pPr>
                      <a:r>
                        <a:rPr dirty="0" sz="1850" spc="85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797367" y="4046547"/>
            <a:ext cx="6518275" cy="17684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ctr" marR="366395">
              <a:lnSpc>
                <a:spcPct val="100000"/>
              </a:lnSpc>
              <a:spcBef>
                <a:spcPts val="690"/>
              </a:spcBef>
            </a:pPr>
            <a:r>
              <a:rPr dirty="0" sz="1800" spc="434" i="1">
                <a:latin typeface="Times New Roman"/>
                <a:cs typeface="Times New Roman"/>
              </a:rPr>
              <a:t>M</a:t>
            </a:r>
            <a:r>
              <a:rPr dirty="0" sz="1800" spc="-215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[1][4]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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215" i="1">
                <a:latin typeface="Times New Roman"/>
                <a:cs typeface="Times New Roman"/>
              </a:rPr>
              <a:t>minimum</a:t>
            </a:r>
            <a:r>
              <a:rPr dirty="0" baseline="-23809" sz="1575" spc="322">
                <a:latin typeface="Times New Roman"/>
                <a:cs typeface="Times New Roman"/>
              </a:rPr>
              <a:t>1</a:t>
            </a:r>
            <a:r>
              <a:rPr dirty="0" baseline="-23809" sz="1575" spc="322">
                <a:latin typeface="Symbol"/>
                <a:cs typeface="Symbol"/>
              </a:rPr>
              <a:t></a:t>
            </a:r>
            <a:r>
              <a:rPr dirty="0" baseline="-23809" sz="1575" spc="322" i="1">
                <a:latin typeface="Times New Roman"/>
                <a:cs typeface="Times New Roman"/>
              </a:rPr>
              <a:t>k</a:t>
            </a:r>
            <a:r>
              <a:rPr dirty="0" baseline="-23809" sz="1575" spc="-165" i="1">
                <a:latin typeface="Times New Roman"/>
                <a:cs typeface="Times New Roman"/>
              </a:rPr>
              <a:t> </a:t>
            </a:r>
            <a:r>
              <a:rPr dirty="0" baseline="-23809" sz="1575" spc="254">
                <a:latin typeface="Symbol"/>
                <a:cs typeface="Symbol"/>
              </a:rPr>
              <a:t></a:t>
            </a:r>
            <a:r>
              <a:rPr dirty="0" baseline="-23809" sz="1575" spc="254">
                <a:latin typeface="Times New Roman"/>
                <a:cs typeface="Times New Roman"/>
              </a:rPr>
              <a:t>3</a:t>
            </a:r>
            <a:r>
              <a:rPr dirty="0" baseline="-23809" sz="1575" spc="-67">
                <a:latin typeface="Times New Roman"/>
                <a:cs typeface="Times New Roman"/>
              </a:rPr>
              <a:t> </a:t>
            </a:r>
            <a:r>
              <a:rPr dirty="0" sz="1800" spc="345">
                <a:latin typeface="Times New Roman"/>
                <a:cs typeface="Times New Roman"/>
              </a:rPr>
              <a:t>(</a:t>
            </a:r>
            <a:r>
              <a:rPr dirty="0" sz="1800" spc="345" i="1">
                <a:latin typeface="Times New Roman"/>
                <a:cs typeface="Times New Roman"/>
              </a:rPr>
              <a:t>M</a:t>
            </a:r>
            <a:r>
              <a:rPr dirty="0" sz="1800" spc="-204" i="1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[1][1]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434" i="1">
                <a:latin typeface="Times New Roman"/>
                <a:cs typeface="Times New Roman"/>
              </a:rPr>
              <a:t>M</a:t>
            </a:r>
            <a:r>
              <a:rPr dirty="0" sz="1800" spc="-215" i="1">
                <a:latin typeface="Times New Roman"/>
                <a:cs typeface="Times New Roman"/>
              </a:rPr>
              <a:t> </a:t>
            </a:r>
            <a:r>
              <a:rPr dirty="0" sz="1800" spc="210">
                <a:latin typeface="Times New Roman"/>
                <a:cs typeface="Times New Roman"/>
              </a:rPr>
              <a:t>[2][4]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254" i="1">
                <a:latin typeface="Times New Roman"/>
                <a:cs typeface="Times New Roman"/>
              </a:rPr>
              <a:t>d</a:t>
            </a:r>
            <a:r>
              <a:rPr dirty="0" baseline="-23809" sz="1575" spc="382">
                <a:latin typeface="Times New Roman"/>
                <a:cs typeface="Times New Roman"/>
              </a:rPr>
              <a:t>0</a:t>
            </a:r>
            <a:r>
              <a:rPr dirty="0" baseline="-23809" sz="1575" spc="-217">
                <a:latin typeface="Times New Roman"/>
                <a:cs typeface="Times New Roman"/>
              </a:rPr>
              <a:t> </a:t>
            </a:r>
            <a:r>
              <a:rPr dirty="0" sz="1800" spc="229" i="1">
                <a:latin typeface="Times New Roman"/>
                <a:cs typeface="Times New Roman"/>
              </a:rPr>
              <a:t>d</a:t>
            </a:r>
            <a:r>
              <a:rPr dirty="0" baseline="-23809" sz="1575" spc="345">
                <a:latin typeface="Times New Roman"/>
                <a:cs typeface="Times New Roman"/>
              </a:rPr>
              <a:t>1</a:t>
            </a:r>
            <a:r>
              <a:rPr dirty="0" sz="1800" spc="229" i="1">
                <a:latin typeface="Times New Roman"/>
                <a:cs typeface="Times New Roman"/>
              </a:rPr>
              <a:t>d</a:t>
            </a:r>
            <a:r>
              <a:rPr dirty="0" baseline="-23809" sz="1575" spc="345">
                <a:latin typeface="Times New Roman"/>
                <a:cs typeface="Times New Roman"/>
              </a:rPr>
              <a:t>4</a:t>
            </a:r>
            <a:r>
              <a:rPr dirty="0" baseline="-23809" sz="1575" spc="-52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algn="ctr" marL="2695575">
              <a:lnSpc>
                <a:spcPct val="100000"/>
              </a:lnSpc>
              <a:spcBef>
                <a:spcPts val="590"/>
              </a:spcBef>
            </a:pPr>
            <a:r>
              <a:rPr dirty="0" sz="1800" spc="434" i="1">
                <a:latin typeface="Times New Roman"/>
                <a:cs typeface="Times New Roman"/>
              </a:rPr>
              <a:t>M</a:t>
            </a:r>
            <a:r>
              <a:rPr dirty="0" sz="1800" spc="-210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[1][2]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434" i="1">
                <a:latin typeface="Times New Roman"/>
                <a:cs typeface="Times New Roman"/>
              </a:rPr>
              <a:t>M</a:t>
            </a:r>
            <a:r>
              <a:rPr dirty="0" sz="1800" spc="-210" i="1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[3][4]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54" i="1">
                <a:latin typeface="Times New Roman"/>
                <a:cs typeface="Times New Roman"/>
              </a:rPr>
              <a:t>d</a:t>
            </a:r>
            <a:r>
              <a:rPr dirty="0" baseline="-23809" sz="1575" spc="382">
                <a:latin typeface="Times New Roman"/>
                <a:cs typeface="Times New Roman"/>
              </a:rPr>
              <a:t>0</a:t>
            </a:r>
            <a:r>
              <a:rPr dirty="0" baseline="-23809" sz="1575" spc="-225">
                <a:latin typeface="Times New Roman"/>
                <a:cs typeface="Times New Roman"/>
              </a:rPr>
              <a:t> </a:t>
            </a:r>
            <a:r>
              <a:rPr dirty="0" sz="1800" spc="265" i="1">
                <a:latin typeface="Times New Roman"/>
                <a:cs typeface="Times New Roman"/>
              </a:rPr>
              <a:t>d</a:t>
            </a:r>
            <a:r>
              <a:rPr dirty="0" baseline="-23809" sz="1575" spc="397">
                <a:latin typeface="Times New Roman"/>
                <a:cs typeface="Times New Roman"/>
              </a:rPr>
              <a:t>2</a:t>
            </a:r>
            <a:r>
              <a:rPr dirty="0" baseline="-23809" sz="1575" spc="-232">
                <a:latin typeface="Times New Roman"/>
                <a:cs typeface="Times New Roman"/>
              </a:rPr>
              <a:t> </a:t>
            </a:r>
            <a:r>
              <a:rPr dirty="0" sz="1800" spc="265" i="1">
                <a:latin typeface="Times New Roman"/>
                <a:cs typeface="Times New Roman"/>
              </a:rPr>
              <a:t>d</a:t>
            </a:r>
            <a:r>
              <a:rPr dirty="0" baseline="-23809" sz="1575" spc="397">
                <a:latin typeface="Times New Roman"/>
                <a:cs typeface="Times New Roman"/>
              </a:rPr>
              <a:t>4</a:t>
            </a:r>
            <a:r>
              <a:rPr dirty="0" baseline="-23809" sz="1575" spc="-52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algn="ctr" marL="2713990">
              <a:lnSpc>
                <a:spcPct val="100000"/>
              </a:lnSpc>
              <a:spcBef>
                <a:spcPts val="595"/>
              </a:spcBef>
            </a:pPr>
            <a:r>
              <a:rPr dirty="0" sz="1800" spc="434" i="1">
                <a:latin typeface="Times New Roman"/>
                <a:cs typeface="Times New Roman"/>
              </a:rPr>
              <a:t>M</a:t>
            </a:r>
            <a:r>
              <a:rPr dirty="0" sz="1800" spc="-215" i="1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[1][3]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34" i="1">
                <a:latin typeface="Times New Roman"/>
                <a:cs typeface="Times New Roman"/>
              </a:rPr>
              <a:t>M</a:t>
            </a:r>
            <a:r>
              <a:rPr dirty="0" sz="1800" spc="-220" i="1">
                <a:latin typeface="Times New Roman"/>
                <a:cs typeface="Times New Roman"/>
              </a:rPr>
              <a:t> </a:t>
            </a:r>
            <a:r>
              <a:rPr dirty="0" sz="1800" spc="210">
                <a:latin typeface="Times New Roman"/>
                <a:cs typeface="Times New Roman"/>
              </a:rPr>
              <a:t>[4][4]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254" i="1">
                <a:latin typeface="Times New Roman"/>
                <a:cs typeface="Times New Roman"/>
              </a:rPr>
              <a:t>d</a:t>
            </a:r>
            <a:r>
              <a:rPr dirty="0" baseline="-23809" sz="1575" spc="382">
                <a:latin typeface="Times New Roman"/>
                <a:cs typeface="Times New Roman"/>
              </a:rPr>
              <a:t>0</a:t>
            </a:r>
            <a:r>
              <a:rPr dirty="0" baseline="-23809" sz="1575" spc="-232">
                <a:latin typeface="Times New Roman"/>
                <a:cs typeface="Times New Roman"/>
              </a:rPr>
              <a:t> </a:t>
            </a:r>
            <a:r>
              <a:rPr dirty="0" sz="1800" spc="275" i="1">
                <a:latin typeface="Times New Roman"/>
                <a:cs typeface="Times New Roman"/>
              </a:rPr>
              <a:t>d</a:t>
            </a:r>
            <a:r>
              <a:rPr dirty="0" baseline="-23809" sz="1575" spc="412">
                <a:latin typeface="Times New Roman"/>
                <a:cs typeface="Times New Roman"/>
              </a:rPr>
              <a:t>3</a:t>
            </a:r>
            <a:r>
              <a:rPr dirty="0" sz="1800" spc="275" i="1">
                <a:latin typeface="Times New Roman"/>
                <a:cs typeface="Times New Roman"/>
              </a:rPr>
              <a:t>d</a:t>
            </a:r>
            <a:r>
              <a:rPr dirty="0" baseline="-23809" sz="1575" spc="412">
                <a:latin typeface="Times New Roman"/>
                <a:cs typeface="Times New Roman"/>
              </a:rPr>
              <a:t>4</a:t>
            </a:r>
            <a:r>
              <a:rPr dirty="0" baseline="-23809" sz="1575" spc="-7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algn="ctr" marL="1022985">
              <a:lnSpc>
                <a:spcPct val="100000"/>
              </a:lnSpc>
              <a:spcBef>
                <a:spcPts val="595"/>
              </a:spcBef>
            </a:pPr>
            <a:r>
              <a:rPr dirty="0" sz="1800" spc="285">
                <a:latin typeface="Symbol"/>
                <a:cs typeface="Symbol"/>
              </a:rPr>
              <a:t>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260" i="1">
                <a:latin typeface="Times New Roman"/>
                <a:cs typeface="Times New Roman"/>
              </a:rPr>
              <a:t>minimum</a:t>
            </a:r>
            <a:r>
              <a:rPr dirty="0" sz="1800" spc="260">
                <a:latin typeface="Times New Roman"/>
                <a:cs typeface="Times New Roman"/>
              </a:rPr>
              <a:t>(0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220">
                <a:latin typeface="Times New Roman"/>
                <a:cs typeface="Times New Roman"/>
              </a:rPr>
              <a:t>72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360">
                <a:latin typeface="Times New Roman"/>
                <a:cs typeface="Times New Roman"/>
              </a:rPr>
              <a:t>5</a:t>
            </a:r>
            <a:r>
              <a:rPr dirty="0" sz="1800" spc="360">
                <a:latin typeface="Symbol"/>
                <a:cs typeface="Symbol"/>
              </a:rPr>
              <a:t>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260">
                <a:latin typeface="Times New Roman"/>
                <a:cs typeface="Times New Roman"/>
              </a:rPr>
              <a:t>2</a:t>
            </a:r>
            <a:r>
              <a:rPr dirty="0" sz="1800" spc="-24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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6,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 spc="254">
                <a:latin typeface="Times New Roman"/>
                <a:cs typeface="Times New Roman"/>
              </a:rPr>
              <a:t>30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220">
                <a:latin typeface="Times New Roman"/>
                <a:cs typeface="Times New Roman"/>
              </a:rPr>
              <a:t>72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360">
                <a:latin typeface="Times New Roman"/>
                <a:cs typeface="Times New Roman"/>
              </a:rPr>
              <a:t>5</a:t>
            </a:r>
            <a:r>
              <a:rPr dirty="0" sz="1800" spc="360">
                <a:latin typeface="Symbol"/>
                <a:cs typeface="Symbol"/>
              </a:rPr>
              <a:t></a:t>
            </a:r>
            <a:r>
              <a:rPr dirty="0" sz="1800" spc="-204">
                <a:latin typeface="Times New Roman"/>
                <a:cs typeface="Times New Roman"/>
              </a:rPr>
              <a:t> </a:t>
            </a:r>
            <a:r>
              <a:rPr dirty="0" sz="1800" spc="340">
                <a:latin typeface="Times New Roman"/>
                <a:cs typeface="Times New Roman"/>
              </a:rPr>
              <a:t>3</a:t>
            </a:r>
            <a:r>
              <a:rPr dirty="0" sz="1800" spc="340">
                <a:latin typeface="Symbol"/>
                <a:cs typeface="Symbol"/>
              </a:rPr>
              <a:t>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21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algn="ctr" marL="1006475">
              <a:lnSpc>
                <a:spcPct val="100000"/>
              </a:lnSpc>
              <a:spcBef>
                <a:spcPts val="550"/>
              </a:spcBef>
            </a:pPr>
            <a:r>
              <a:rPr dirty="0" sz="1800" spc="254">
                <a:latin typeface="Times New Roman"/>
                <a:cs typeface="Times New Roman"/>
              </a:rPr>
              <a:t>64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260">
                <a:latin typeface="Times New Roman"/>
                <a:cs typeface="Times New Roman"/>
              </a:rPr>
              <a:t>0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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355">
                <a:latin typeface="Times New Roman"/>
                <a:cs typeface="Times New Roman"/>
              </a:rPr>
              <a:t>5</a:t>
            </a:r>
            <a:r>
              <a:rPr dirty="0" sz="1800" spc="355">
                <a:latin typeface="Symbol"/>
                <a:cs typeface="Symbol"/>
              </a:rPr>
              <a:t>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260">
                <a:latin typeface="Times New Roman"/>
                <a:cs typeface="Times New Roman"/>
              </a:rPr>
              <a:t>4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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210">
                <a:latin typeface="Times New Roman"/>
                <a:cs typeface="Times New Roman"/>
              </a:rPr>
              <a:t>6)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285">
                <a:latin typeface="Symbol"/>
                <a:cs typeface="Symbol"/>
              </a:rPr>
              <a:t>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132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318253" y="1786889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80">
                <a:moveTo>
                  <a:pt x="0" y="249936"/>
                </a:moveTo>
                <a:lnTo>
                  <a:pt x="4026" y="205006"/>
                </a:lnTo>
                <a:lnTo>
                  <a:pt x="15635" y="162719"/>
                </a:lnTo>
                <a:lnTo>
                  <a:pt x="34120" y="123782"/>
                </a:lnTo>
                <a:lnTo>
                  <a:pt x="58777" y="88900"/>
                </a:lnTo>
                <a:lnTo>
                  <a:pt x="88900" y="58777"/>
                </a:lnTo>
                <a:lnTo>
                  <a:pt x="123782" y="34120"/>
                </a:lnTo>
                <a:lnTo>
                  <a:pt x="162719" y="15635"/>
                </a:lnTo>
                <a:lnTo>
                  <a:pt x="205006" y="4026"/>
                </a:lnTo>
                <a:lnTo>
                  <a:pt x="249936" y="0"/>
                </a:lnTo>
                <a:lnTo>
                  <a:pt x="294865" y="4026"/>
                </a:lnTo>
                <a:lnTo>
                  <a:pt x="337152" y="15635"/>
                </a:lnTo>
                <a:lnTo>
                  <a:pt x="376089" y="34120"/>
                </a:lnTo>
                <a:lnTo>
                  <a:pt x="410971" y="58777"/>
                </a:lnTo>
                <a:lnTo>
                  <a:pt x="441094" y="88900"/>
                </a:lnTo>
                <a:lnTo>
                  <a:pt x="465751" y="123782"/>
                </a:lnTo>
                <a:lnTo>
                  <a:pt x="484236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6" y="337152"/>
                </a:lnTo>
                <a:lnTo>
                  <a:pt x="465751" y="376089"/>
                </a:lnTo>
                <a:lnTo>
                  <a:pt x="441094" y="410971"/>
                </a:lnTo>
                <a:lnTo>
                  <a:pt x="410972" y="441094"/>
                </a:lnTo>
                <a:lnTo>
                  <a:pt x="376089" y="465751"/>
                </a:lnTo>
                <a:lnTo>
                  <a:pt x="337152" y="484236"/>
                </a:lnTo>
                <a:lnTo>
                  <a:pt x="294865" y="495845"/>
                </a:lnTo>
                <a:lnTo>
                  <a:pt x="249936" y="499872"/>
                </a:lnTo>
                <a:lnTo>
                  <a:pt x="205006" y="495845"/>
                </a:lnTo>
                <a:lnTo>
                  <a:pt x="162719" y="484236"/>
                </a:lnTo>
                <a:lnTo>
                  <a:pt x="123782" y="465751"/>
                </a:lnTo>
                <a:lnTo>
                  <a:pt x="88900" y="441094"/>
                </a:lnTo>
                <a:lnTo>
                  <a:pt x="58777" y="410972"/>
                </a:lnTo>
                <a:lnTo>
                  <a:pt x="34120" y="376089"/>
                </a:lnTo>
                <a:lnTo>
                  <a:pt x="15635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19050">
            <a:solidFill>
              <a:srgbClr val="3E3D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25194" y="2286761"/>
            <a:ext cx="2934335" cy="1865630"/>
          </a:xfrm>
          <a:custGeom>
            <a:avLst/>
            <a:gdLst/>
            <a:ahLst/>
            <a:cxnLst/>
            <a:rect l="l" t="t" r="r" b="b"/>
            <a:pathLst>
              <a:path w="2934335" h="1865629">
                <a:moveTo>
                  <a:pt x="64389" y="1808480"/>
                </a:moveTo>
                <a:lnTo>
                  <a:pt x="0" y="1849374"/>
                </a:lnTo>
                <a:lnTo>
                  <a:pt x="10159" y="1865376"/>
                </a:lnTo>
                <a:lnTo>
                  <a:pt x="74549" y="1824608"/>
                </a:lnTo>
                <a:lnTo>
                  <a:pt x="64389" y="1808480"/>
                </a:lnTo>
                <a:close/>
              </a:path>
              <a:path w="2934335" h="1865629">
                <a:moveTo>
                  <a:pt x="176911" y="1737106"/>
                </a:moveTo>
                <a:lnTo>
                  <a:pt x="112649" y="1777873"/>
                </a:lnTo>
                <a:lnTo>
                  <a:pt x="122809" y="1794002"/>
                </a:lnTo>
                <a:lnTo>
                  <a:pt x="187197" y="1753235"/>
                </a:lnTo>
                <a:lnTo>
                  <a:pt x="176911" y="1737106"/>
                </a:lnTo>
                <a:close/>
              </a:path>
              <a:path w="2934335" h="1865629">
                <a:moveTo>
                  <a:pt x="289560" y="1665732"/>
                </a:moveTo>
                <a:lnTo>
                  <a:pt x="225170" y="1706499"/>
                </a:lnTo>
                <a:lnTo>
                  <a:pt x="235457" y="1722627"/>
                </a:lnTo>
                <a:lnTo>
                  <a:pt x="299719" y="1681733"/>
                </a:lnTo>
                <a:lnTo>
                  <a:pt x="289560" y="1665732"/>
                </a:lnTo>
                <a:close/>
              </a:path>
              <a:path w="2934335" h="1865629">
                <a:moveTo>
                  <a:pt x="402208" y="1594231"/>
                </a:moveTo>
                <a:lnTo>
                  <a:pt x="337819" y="1635125"/>
                </a:lnTo>
                <a:lnTo>
                  <a:pt x="347980" y="1651127"/>
                </a:lnTo>
                <a:lnTo>
                  <a:pt x="412369" y="1610360"/>
                </a:lnTo>
                <a:lnTo>
                  <a:pt x="402208" y="1594231"/>
                </a:lnTo>
                <a:close/>
              </a:path>
              <a:path w="2934335" h="1865629">
                <a:moveTo>
                  <a:pt x="514731" y="1522857"/>
                </a:moveTo>
                <a:lnTo>
                  <a:pt x="450469" y="1563624"/>
                </a:lnTo>
                <a:lnTo>
                  <a:pt x="460629" y="1579752"/>
                </a:lnTo>
                <a:lnTo>
                  <a:pt x="525018" y="1538986"/>
                </a:lnTo>
                <a:lnTo>
                  <a:pt x="514731" y="1522857"/>
                </a:lnTo>
                <a:close/>
              </a:path>
              <a:path w="2934335" h="1865629">
                <a:moveTo>
                  <a:pt x="627380" y="1451483"/>
                </a:moveTo>
                <a:lnTo>
                  <a:pt x="562991" y="1492250"/>
                </a:lnTo>
                <a:lnTo>
                  <a:pt x="573278" y="1508379"/>
                </a:lnTo>
                <a:lnTo>
                  <a:pt x="637667" y="1467485"/>
                </a:lnTo>
                <a:lnTo>
                  <a:pt x="627380" y="1451483"/>
                </a:lnTo>
                <a:close/>
              </a:path>
              <a:path w="2934335" h="1865629">
                <a:moveTo>
                  <a:pt x="740029" y="1379982"/>
                </a:moveTo>
                <a:lnTo>
                  <a:pt x="675639" y="1420876"/>
                </a:lnTo>
                <a:lnTo>
                  <a:pt x="685926" y="1436877"/>
                </a:lnTo>
                <a:lnTo>
                  <a:pt x="750188" y="1396111"/>
                </a:lnTo>
                <a:lnTo>
                  <a:pt x="740029" y="1379982"/>
                </a:lnTo>
                <a:close/>
              </a:path>
              <a:path w="2934335" h="1865629">
                <a:moveTo>
                  <a:pt x="852678" y="1308608"/>
                </a:moveTo>
                <a:lnTo>
                  <a:pt x="788288" y="1349375"/>
                </a:lnTo>
                <a:lnTo>
                  <a:pt x="798449" y="1365504"/>
                </a:lnTo>
                <a:lnTo>
                  <a:pt x="862838" y="1324737"/>
                </a:lnTo>
                <a:lnTo>
                  <a:pt x="852678" y="1308608"/>
                </a:lnTo>
                <a:close/>
              </a:path>
              <a:path w="2934335" h="1865629">
                <a:moveTo>
                  <a:pt x="965200" y="1237234"/>
                </a:moveTo>
                <a:lnTo>
                  <a:pt x="900938" y="1278001"/>
                </a:lnTo>
                <a:lnTo>
                  <a:pt x="911098" y="1294129"/>
                </a:lnTo>
                <a:lnTo>
                  <a:pt x="975487" y="1253236"/>
                </a:lnTo>
                <a:lnTo>
                  <a:pt x="965200" y="1237234"/>
                </a:lnTo>
                <a:close/>
              </a:path>
              <a:path w="2934335" h="1865629">
                <a:moveTo>
                  <a:pt x="1077849" y="1165733"/>
                </a:moveTo>
                <a:lnTo>
                  <a:pt x="1013460" y="1206627"/>
                </a:lnTo>
                <a:lnTo>
                  <a:pt x="1023747" y="1222628"/>
                </a:lnTo>
                <a:lnTo>
                  <a:pt x="1088008" y="1181862"/>
                </a:lnTo>
                <a:lnTo>
                  <a:pt x="1077849" y="1165733"/>
                </a:lnTo>
                <a:close/>
              </a:path>
              <a:path w="2934335" h="1865629">
                <a:moveTo>
                  <a:pt x="1190498" y="1094359"/>
                </a:moveTo>
                <a:lnTo>
                  <a:pt x="1126108" y="1135126"/>
                </a:lnTo>
                <a:lnTo>
                  <a:pt x="1136269" y="1151254"/>
                </a:lnTo>
                <a:lnTo>
                  <a:pt x="1200658" y="1110488"/>
                </a:lnTo>
                <a:lnTo>
                  <a:pt x="1190498" y="1094359"/>
                </a:lnTo>
                <a:close/>
              </a:path>
              <a:path w="2934335" h="1865629">
                <a:moveTo>
                  <a:pt x="1303147" y="1022985"/>
                </a:moveTo>
                <a:lnTo>
                  <a:pt x="1238758" y="1063752"/>
                </a:lnTo>
                <a:lnTo>
                  <a:pt x="1248918" y="1079880"/>
                </a:lnTo>
                <a:lnTo>
                  <a:pt x="1313307" y="1039113"/>
                </a:lnTo>
                <a:lnTo>
                  <a:pt x="1303147" y="1022985"/>
                </a:lnTo>
                <a:close/>
              </a:path>
              <a:path w="2934335" h="1865629">
                <a:moveTo>
                  <a:pt x="1415669" y="951611"/>
                </a:moveTo>
                <a:lnTo>
                  <a:pt x="1351407" y="992377"/>
                </a:lnTo>
                <a:lnTo>
                  <a:pt x="1361567" y="1008507"/>
                </a:lnTo>
                <a:lnTo>
                  <a:pt x="1425956" y="967613"/>
                </a:lnTo>
                <a:lnTo>
                  <a:pt x="1415669" y="951611"/>
                </a:lnTo>
                <a:close/>
              </a:path>
              <a:path w="2934335" h="1865629">
                <a:moveTo>
                  <a:pt x="1528318" y="880110"/>
                </a:moveTo>
                <a:lnTo>
                  <a:pt x="1463929" y="921003"/>
                </a:lnTo>
                <a:lnTo>
                  <a:pt x="1474216" y="937005"/>
                </a:lnTo>
                <a:lnTo>
                  <a:pt x="1538478" y="896238"/>
                </a:lnTo>
                <a:lnTo>
                  <a:pt x="1528318" y="880110"/>
                </a:lnTo>
                <a:close/>
              </a:path>
              <a:path w="2934335" h="1865629">
                <a:moveTo>
                  <a:pt x="1640967" y="808736"/>
                </a:moveTo>
                <a:lnTo>
                  <a:pt x="1576578" y="849502"/>
                </a:lnTo>
                <a:lnTo>
                  <a:pt x="1586738" y="865632"/>
                </a:lnTo>
                <a:lnTo>
                  <a:pt x="1651127" y="824864"/>
                </a:lnTo>
                <a:lnTo>
                  <a:pt x="1640967" y="808736"/>
                </a:lnTo>
                <a:close/>
              </a:path>
              <a:path w="2934335" h="1865629">
                <a:moveTo>
                  <a:pt x="1753616" y="737362"/>
                </a:moveTo>
                <a:lnTo>
                  <a:pt x="1689227" y="778128"/>
                </a:lnTo>
                <a:lnTo>
                  <a:pt x="1699387" y="794258"/>
                </a:lnTo>
                <a:lnTo>
                  <a:pt x="1763776" y="753363"/>
                </a:lnTo>
                <a:lnTo>
                  <a:pt x="1753616" y="737362"/>
                </a:lnTo>
                <a:close/>
              </a:path>
              <a:path w="2934335" h="1865629">
                <a:moveTo>
                  <a:pt x="1866138" y="665861"/>
                </a:moveTo>
                <a:lnTo>
                  <a:pt x="1801876" y="706754"/>
                </a:lnTo>
                <a:lnTo>
                  <a:pt x="1812036" y="722757"/>
                </a:lnTo>
                <a:lnTo>
                  <a:pt x="1876425" y="681989"/>
                </a:lnTo>
                <a:lnTo>
                  <a:pt x="1866138" y="665861"/>
                </a:lnTo>
                <a:close/>
              </a:path>
              <a:path w="2934335" h="1865629">
                <a:moveTo>
                  <a:pt x="1978786" y="594487"/>
                </a:moveTo>
                <a:lnTo>
                  <a:pt x="1914397" y="635253"/>
                </a:lnTo>
                <a:lnTo>
                  <a:pt x="1924684" y="651383"/>
                </a:lnTo>
                <a:lnTo>
                  <a:pt x="1988946" y="610615"/>
                </a:lnTo>
                <a:lnTo>
                  <a:pt x="1978786" y="594487"/>
                </a:lnTo>
                <a:close/>
              </a:path>
              <a:path w="2934335" h="1865629">
                <a:moveTo>
                  <a:pt x="2091435" y="523113"/>
                </a:moveTo>
                <a:lnTo>
                  <a:pt x="2027046" y="563879"/>
                </a:lnTo>
                <a:lnTo>
                  <a:pt x="2037207" y="580009"/>
                </a:lnTo>
                <a:lnTo>
                  <a:pt x="2101596" y="539114"/>
                </a:lnTo>
                <a:lnTo>
                  <a:pt x="2091435" y="523113"/>
                </a:lnTo>
                <a:close/>
              </a:path>
              <a:path w="2934335" h="1865629">
                <a:moveTo>
                  <a:pt x="2203958" y="451612"/>
                </a:moveTo>
                <a:lnTo>
                  <a:pt x="2139696" y="492505"/>
                </a:lnTo>
                <a:lnTo>
                  <a:pt x="2149856" y="508508"/>
                </a:lnTo>
                <a:lnTo>
                  <a:pt x="2214245" y="467740"/>
                </a:lnTo>
                <a:lnTo>
                  <a:pt x="2203958" y="451612"/>
                </a:lnTo>
                <a:close/>
              </a:path>
              <a:path w="2934335" h="1865629">
                <a:moveTo>
                  <a:pt x="2316607" y="380238"/>
                </a:moveTo>
                <a:lnTo>
                  <a:pt x="2252218" y="421004"/>
                </a:lnTo>
                <a:lnTo>
                  <a:pt x="2262505" y="437134"/>
                </a:lnTo>
                <a:lnTo>
                  <a:pt x="2326894" y="396366"/>
                </a:lnTo>
                <a:lnTo>
                  <a:pt x="2316607" y="380238"/>
                </a:lnTo>
                <a:close/>
              </a:path>
              <a:path w="2934335" h="1865629">
                <a:moveTo>
                  <a:pt x="2429256" y="308863"/>
                </a:moveTo>
                <a:lnTo>
                  <a:pt x="2364867" y="349630"/>
                </a:lnTo>
                <a:lnTo>
                  <a:pt x="2375154" y="365760"/>
                </a:lnTo>
                <a:lnTo>
                  <a:pt x="2439416" y="324865"/>
                </a:lnTo>
                <a:lnTo>
                  <a:pt x="2429256" y="308863"/>
                </a:lnTo>
                <a:close/>
              </a:path>
              <a:path w="2934335" h="1865629">
                <a:moveTo>
                  <a:pt x="2541905" y="237362"/>
                </a:moveTo>
                <a:lnTo>
                  <a:pt x="2477516" y="278257"/>
                </a:lnTo>
                <a:lnTo>
                  <a:pt x="2487676" y="294259"/>
                </a:lnTo>
                <a:lnTo>
                  <a:pt x="2552065" y="253491"/>
                </a:lnTo>
                <a:lnTo>
                  <a:pt x="2541905" y="237362"/>
                </a:lnTo>
                <a:close/>
              </a:path>
              <a:path w="2934335" h="1865629">
                <a:moveTo>
                  <a:pt x="2654427" y="165988"/>
                </a:moveTo>
                <a:lnTo>
                  <a:pt x="2590165" y="206755"/>
                </a:lnTo>
                <a:lnTo>
                  <a:pt x="2600325" y="222885"/>
                </a:lnTo>
                <a:lnTo>
                  <a:pt x="2664714" y="182117"/>
                </a:lnTo>
                <a:lnTo>
                  <a:pt x="2654427" y="165988"/>
                </a:lnTo>
                <a:close/>
              </a:path>
              <a:path w="2934335" h="1865629">
                <a:moveTo>
                  <a:pt x="2767076" y="94614"/>
                </a:moveTo>
                <a:lnTo>
                  <a:pt x="2702686" y="135382"/>
                </a:lnTo>
                <a:lnTo>
                  <a:pt x="2712973" y="151511"/>
                </a:lnTo>
                <a:lnTo>
                  <a:pt x="2777235" y="110616"/>
                </a:lnTo>
                <a:lnTo>
                  <a:pt x="2767076" y="94614"/>
                </a:lnTo>
                <a:close/>
              </a:path>
              <a:path w="2934335" h="1865629">
                <a:moveTo>
                  <a:pt x="2931117" y="5714"/>
                </a:moveTo>
                <a:lnTo>
                  <a:pt x="2909570" y="5714"/>
                </a:lnTo>
                <a:lnTo>
                  <a:pt x="2918460" y="19558"/>
                </a:lnTo>
                <a:lnTo>
                  <a:pt x="2902095" y="20171"/>
                </a:lnTo>
                <a:lnTo>
                  <a:pt x="2869057" y="84074"/>
                </a:lnTo>
                <a:lnTo>
                  <a:pt x="2866644" y="88773"/>
                </a:lnTo>
                <a:lnTo>
                  <a:pt x="2868548" y="94487"/>
                </a:lnTo>
                <a:lnTo>
                  <a:pt x="2873121" y="96900"/>
                </a:lnTo>
                <a:lnTo>
                  <a:pt x="2877820" y="99313"/>
                </a:lnTo>
                <a:lnTo>
                  <a:pt x="2883535" y="97536"/>
                </a:lnTo>
                <a:lnTo>
                  <a:pt x="2885947" y="92837"/>
                </a:lnTo>
                <a:lnTo>
                  <a:pt x="2931117" y="5714"/>
                </a:lnTo>
                <a:close/>
              </a:path>
              <a:path w="2934335" h="1865629">
                <a:moveTo>
                  <a:pt x="2879725" y="23113"/>
                </a:moveTo>
                <a:lnTo>
                  <a:pt x="2815335" y="64008"/>
                </a:lnTo>
                <a:lnTo>
                  <a:pt x="2825622" y="80010"/>
                </a:lnTo>
                <a:lnTo>
                  <a:pt x="2889885" y="39242"/>
                </a:lnTo>
                <a:lnTo>
                  <a:pt x="2879725" y="23113"/>
                </a:lnTo>
                <a:close/>
              </a:path>
              <a:path w="2934335" h="1865629">
                <a:moveTo>
                  <a:pt x="2934081" y="0"/>
                </a:moveTo>
                <a:lnTo>
                  <a:pt x="2829560" y="3810"/>
                </a:lnTo>
                <a:lnTo>
                  <a:pt x="2824353" y="4063"/>
                </a:lnTo>
                <a:lnTo>
                  <a:pt x="2820161" y="8509"/>
                </a:lnTo>
                <a:lnTo>
                  <a:pt x="2820670" y="18923"/>
                </a:lnTo>
                <a:lnTo>
                  <a:pt x="2824988" y="23113"/>
                </a:lnTo>
                <a:lnTo>
                  <a:pt x="2830322" y="22860"/>
                </a:lnTo>
                <a:lnTo>
                  <a:pt x="2902095" y="20171"/>
                </a:lnTo>
                <a:lnTo>
                  <a:pt x="2909570" y="5714"/>
                </a:lnTo>
                <a:lnTo>
                  <a:pt x="2931117" y="5714"/>
                </a:lnTo>
                <a:lnTo>
                  <a:pt x="2934081" y="0"/>
                </a:lnTo>
                <a:close/>
              </a:path>
              <a:path w="2934335" h="1865629">
                <a:moveTo>
                  <a:pt x="2909570" y="5714"/>
                </a:moveTo>
                <a:lnTo>
                  <a:pt x="2902095" y="20171"/>
                </a:lnTo>
                <a:lnTo>
                  <a:pt x="2918460" y="19558"/>
                </a:lnTo>
                <a:lnTo>
                  <a:pt x="2909570" y="5714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94076" y="188976"/>
            <a:ext cx="5062855" cy="647700"/>
          </a:xfrm>
          <a:custGeom>
            <a:avLst/>
            <a:gdLst/>
            <a:ahLst/>
            <a:cxnLst/>
            <a:rect l="l" t="t" r="r" b="b"/>
            <a:pathLst>
              <a:path w="5062855" h="647700">
                <a:moveTo>
                  <a:pt x="4954778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4954778" y="647700"/>
                </a:lnTo>
                <a:lnTo>
                  <a:pt x="4996773" y="639208"/>
                </a:lnTo>
                <a:lnTo>
                  <a:pt x="5031089" y="616061"/>
                </a:lnTo>
                <a:lnTo>
                  <a:pt x="5054236" y="581745"/>
                </a:lnTo>
                <a:lnTo>
                  <a:pt x="5062728" y="539750"/>
                </a:lnTo>
                <a:lnTo>
                  <a:pt x="5062728" y="107950"/>
                </a:lnTo>
                <a:lnTo>
                  <a:pt x="5054236" y="65954"/>
                </a:lnTo>
                <a:lnTo>
                  <a:pt x="5031089" y="31638"/>
                </a:lnTo>
                <a:lnTo>
                  <a:pt x="4996773" y="8491"/>
                </a:lnTo>
                <a:lnTo>
                  <a:pt x="4954778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154439" y="521266"/>
            <a:ext cx="449389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8990" algn="l"/>
                <a:tab pos="1582420" algn="l"/>
                <a:tab pos="2375535" algn="l"/>
                <a:tab pos="3167380" algn="l"/>
                <a:tab pos="3964304" algn="l"/>
              </a:tabLst>
            </a:pPr>
            <a:r>
              <a:rPr dirty="0" sz="1900" spc="310">
                <a:latin typeface="Times New Roman"/>
                <a:cs typeface="Times New Roman"/>
              </a:rPr>
              <a:t>5</a:t>
            </a:r>
            <a:r>
              <a:rPr dirty="0" sz="1900" spc="310">
                <a:latin typeface="Symbol"/>
                <a:cs typeface="Symbol"/>
              </a:rPr>
              <a:t></a:t>
            </a:r>
            <a:r>
              <a:rPr dirty="0" sz="1900" spc="-160">
                <a:latin typeface="Times New Roman"/>
                <a:cs typeface="Times New Roman"/>
              </a:rPr>
              <a:t> </a:t>
            </a:r>
            <a:r>
              <a:rPr dirty="0" sz="1900" spc="155">
                <a:latin typeface="Times New Roman"/>
                <a:cs typeface="Times New Roman"/>
              </a:rPr>
              <a:t>2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2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spc="235">
                <a:latin typeface="Symbol"/>
                <a:cs typeface="Symbol"/>
              </a:rPr>
              <a:t>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3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95">
                <a:latin typeface="Times New Roman"/>
                <a:cs typeface="Times New Roman"/>
              </a:rPr>
              <a:t>3</a:t>
            </a:r>
            <a:r>
              <a:rPr dirty="0" sz="1900" spc="295">
                <a:latin typeface="Symbol"/>
                <a:cs typeface="Symbol"/>
              </a:rPr>
              <a:t></a:t>
            </a:r>
            <a:r>
              <a:rPr dirty="0" sz="1900" spc="-16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4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4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spc="235">
                <a:latin typeface="Symbol"/>
                <a:cs typeface="Symbol"/>
              </a:rPr>
              <a:t>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6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6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spc="235">
                <a:latin typeface="Symbol"/>
                <a:cs typeface="Symbol"/>
              </a:rPr>
              <a:t>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165">
                <a:latin typeface="Times New Roman"/>
                <a:cs typeface="Times New Roman"/>
              </a:rPr>
              <a:t>7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215">
                <a:latin typeface="Times New Roman"/>
                <a:cs typeface="Times New Roman"/>
              </a:rPr>
              <a:t>7</a:t>
            </a:r>
            <a:r>
              <a:rPr dirty="0" sz="1900" spc="-229">
                <a:latin typeface="Times New Roman"/>
                <a:cs typeface="Times New Roman"/>
              </a:rPr>
              <a:t> </a:t>
            </a:r>
            <a:r>
              <a:rPr dirty="0" sz="1900" spc="300">
                <a:latin typeface="Symbol"/>
                <a:cs typeface="Symbol"/>
              </a:rPr>
              <a:t></a:t>
            </a:r>
            <a:r>
              <a:rPr dirty="0" sz="1900" spc="300">
                <a:latin typeface="Times New Roman"/>
                <a:cs typeface="Times New Roman"/>
              </a:rPr>
              <a:t>8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4401" y="160246"/>
            <a:ext cx="4225925" cy="314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794385" algn="l"/>
                <a:tab pos="1583055" algn="l"/>
                <a:tab pos="2367280" algn="l"/>
                <a:tab pos="3168015" algn="l"/>
                <a:tab pos="3955415" algn="l"/>
              </a:tabLst>
            </a:pPr>
            <a:r>
              <a:rPr dirty="0" sz="1900" spc="-2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-22727" sz="1650" spc="-37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baseline="-22727" sz="16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900" spc="8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-22727" sz="1650" spc="12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baseline="-22727" sz="16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900" spc="6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-22727" sz="1650" spc="89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dirty="0" baseline="-22727" sz="16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900" spc="8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-22727" sz="1650" spc="12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dirty="0" baseline="-22727" sz="16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900" spc="5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-22727" sz="1650" spc="75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dirty="0" baseline="-22727" sz="16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900" spc="7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-22727" sz="1650" spc="104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1941" y="1887473"/>
            <a:ext cx="497205" cy="364490"/>
          </a:xfrm>
          <a:custGeom>
            <a:avLst/>
            <a:gdLst/>
            <a:ahLst/>
            <a:cxnLst/>
            <a:rect l="l" t="t" r="r" b="b"/>
            <a:pathLst>
              <a:path w="497204" h="364489">
                <a:moveTo>
                  <a:pt x="0" y="182117"/>
                </a:moveTo>
                <a:lnTo>
                  <a:pt x="6562" y="140359"/>
                </a:lnTo>
                <a:lnTo>
                  <a:pt x="25254" y="102025"/>
                </a:lnTo>
                <a:lnTo>
                  <a:pt x="54584" y="68211"/>
                </a:lnTo>
                <a:lnTo>
                  <a:pt x="93057" y="40008"/>
                </a:lnTo>
                <a:lnTo>
                  <a:pt x="139181" y="18510"/>
                </a:lnTo>
                <a:lnTo>
                  <a:pt x="191464" y="4809"/>
                </a:lnTo>
                <a:lnTo>
                  <a:pt x="248412" y="0"/>
                </a:lnTo>
                <a:lnTo>
                  <a:pt x="305359" y="4809"/>
                </a:lnTo>
                <a:lnTo>
                  <a:pt x="357642" y="18510"/>
                </a:lnTo>
                <a:lnTo>
                  <a:pt x="403766" y="40008"/>
                </a:lnTo>
                <a:lnTo>
                  <a:pt x="442239" y="68211"/>
                </a:lnTo>
                <a:lnTo>
                  <a:pt x="471569" y="102025"/>
                </a:lnTo>
                <a:lnTo>
                  <a:pt x="490261" y="140359"/>
                </a:lnTo>
                <a:lnTo>
                  <a:pt x="496824" y="182117"/>
                </a:lnTo>
                <a:lnTo>
                  <a:pt x="490261" y="223876"/>
                </a:lnTo>
                <a:lnTo>
                  <a:pt x="471569" y="262210"/>
                </a:lnTo>
                <a:lnTo>
                  <a:pt x="442239" y="296024"/>
                </a:lnTo>
                <a:lnTo>
                  <a:pt x="403766" y="324227"/>
                </a:lnTo>
                <a:lnTo>
                  <a:pt x="357642" y="345725"/>
                </a:lnTo>
                <a:lnTo>
                  <a:pt x="305359" y="359426"/>
                </a:lnTo>
                <a:lnTo>
                  <a:pt x="248412" y="364236"/>
                </a:lnTo>
                <a:lnTo>
                  <a:pt x="191464" y="359426"/>
                </a:lnTo>
                <a:lnTo>
                  <a:pt x="139181" y="345725"/>
                </a:lnTo>
                <a:lnTo>
                  <a:pt x="93057" y="324227"/>
                </a:lnTo>
                <a:lnTo>
                  <a:pt x="54584" y="296024"/>
                </a:lnTo>
                <a:lnTo>
                  <a:pt x="25254" y="262210"/>
                </a:lnTo>
                <a:lnTo>
                  <a:pt x="6562" y="223876"/>
                </a:lnTo>
                <a:lnTo>
                  <a:pt x="0" y="182117"/>
                </a:lnTo>
                <a:close/>
              </a:path>
            </a:pathLst>
          </a:custGeom>
          <a:ln w="222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128765" y="1876805"/>
            <a:ext cx="679450" cy="210185"/>
          </a:xfrm>
          <a:custGeom>
            <a:avLst/>
            <a:gdLst/>
            <a:ahLst/>
            <a:cxnLst/>
            <a:rect l="l" t="t" r="r" b="b"/>
            <a:pathLst>
              <a:path w="679450" h="210185">
                <a:moveTo>
                  <a:pt x="673354" y="0"/>
                </a:moveTo>
                <a:lnTo>
                  <a:pt x="651890" y="5715"/>
                </a:lnTo>
                <a:lnTo>
                  <a:pt x="657733" y="27178"/>
                </a:lnTo>
                <a:lnTo>
                  <a:pt x="679195" y="21336"/>
                </a:lnTo>
                <a:lnTo>
                  <a:pt x="673354" y="0"/>
                </a:lnTo>
                <a:close/>
              </a:path>
              <a:path w="679450" h="210185">
                <a:moveTo>
                  <a:pt x="630428" y="11557"/>
                </a:moveTo>
                <a:lnTo>
                  <a:pt x="608964" y="17272"/>
                </a:lnTo>
                <a:lnTo>
                  <a:pt x="614807" y="38735"/>
                </a:lnTo>
                <a:lnTo>
                  <a:pt x="636269" y="33020"/>
                </a:lnTo>
                <a:lnTo>
                  <a:pt x="630428" y="11557"/>
                </a:lnTo>
                <a:close/>
              </a:path>
              <a:path w="679450" h="210185">
                <a:moveTo>
                  <a:pt x="587502" y="23114"/>
                </a:moveTo>
                <a:lnTo>
                  <a:pt x="566038" y="28956"/>
                </a:lnTo>
                <a:lnTo>
                  <a:pt x="571881" y="50419"/>
                </a:lnTo>
                <a:lnTo>
                  <a:pt x="593343" y="44577"/>
                </a:lnTo>
                <a:lnTo>
                  <a:pt x="587502" y="23114"/>
                </a:lnTo>
                <a:close/>
              </a:path>
              <a:path w="679450" h="210185">
                <a:moveTo>
                  <a:pt x="544576" y="34671"/>
                </a:moveTo>
                <a:lnTo>
                  <a:pt x="523239" y="40513"/>
                </a:lnTo>
                <a:lnTo>
                  <a:pt x="528955" y="61976"/>
                </a:lnTo>
                <a:lnTo>
                  <a:pt x="550417" y="56134"/>
                </a:lnTo>
                <a:lnTo>
                  <a:pt x="544576" y="34671"/>
                </a:lnTo>
                <a:close/>
              </a:path>
              <a:path w="679450" h="210185">
                <a:moveTo>
                  <a:pt x="501777" y="46228"/>
                </a:moveTo>
                <a:lnTo>
                  <a:pt x="480313" y="52070"/>
                </a:lnTo>
                <a:lnTo>
                  <a:pt x="486029" y="73533"/>
                </a:lnTo>
                <a:lnTo>
                  <a:pt x="507491" y="67691"/>
                </a:lnTo>
                <a:lnTo>
                  <a:pt x="501777" y="46228"/>
                </a:lnTo>
                <a:close/>
              </a:path>
              <a:path w="679450" h="210185">
                <a:moveTo>
                  <a:pt x="458851" y="57912"/>
                </a:moveTo>
                <a:lnTo>
                  <a:pt x="437388" y="63627"/>
                </a:lnTo>
                <a:lnTo>
                  <a:pt x="443103" y="85090"/>
                </a:lnTo>
                <a:lnTo>
                  <a:pt x="464565" y="79375"/>
                </a:lnTo>
                <a:lnTo>
                  <a:pt x="458851" y="57912"/>
                </a:lnTo>
                <a:close/>
              </a:path>
              <a:path w="679450" h="210185">
                <a:moveTo>
                  <a:pt x="415925" y="69469"/>
                </a:moveTo>
                <a:lnTo>
                  <a:pt x="394462" y="75184"/>
                </a:lnTo>
                <a:lnTo>
                  <a:pt x="400177" y="96647"/>
                </a:lnTo>
                <a:lnTo>
                  <a:pt x="421639" y="90932"/>
                </a:lnTo>
                <a:lnTo>
                  <a:pt x="415925" y="69469"/>
                </a:lnTo>
                <a:close/>
              </a:path>
              <a:path w="679450" h="210185">
                <a:moveTo>
                  <a:pt x="372999" y="81026"/>
                </a:moveTo>
                <a:lnTo>
                  <a:pt x="351536" y="86868"/>
                </a:lnTo>
                <a:lnTo>
                  <a:pt x="357378" y="108331"/>
                </a:lnTo>
                <a:lnTo>
                  <a:pt x="378713" y="102489"/>
                </a:lnTo>
                <a:lnTo>
                  <a:pt x="372999" y="81026"/>
                </a:lnTo>
                <a:close/>
              </a:path>
              <a:path w="679450" h="210185">
                <a:moveTo>
                  <a:pt x="330073" y="92583"/>
                </a:moveTo>
                <a:lnTo>
                  <a:pt x="308610" y="98425"/>
                </a:lnTo>
                <a:lnTo>
                  <a:pt x="314451" y="119888"/>
                </a:lnTo>
                <a:lnTo>
                  <a:pt x="335914" y="114046"/>
                </a:lnTo>
                <a:lnTo>
                  <a:pt x="330073" y="92583"/>
                </a:lnTo>
                <a:close/>
              </a:path>
              <a:path w="679450" h="210185">
                <a:moveTo>
                  <a:pt x="287147" y="104140"/>
                </a:moveTo>
                <a:lnTo>
                  <a:pt x="265684" y="109982"/>
                </a:lnTo>
                <a:lnTo>
                  <a:pt x="271525" y="131445"/>
                </a:lnTo>
                <a:lnTo>
                  <a:pt x="292988" y="125603"/>
                </a:lnTo>
                <a:lnTo>
                  <a:pt x="287147" y="104140"/>
                </a:lnTo>
                <a:close/>
              </a:path>
              <a:path w="679450" h="210185">
                <a:moveTo>
                  <a:pt x="244221" y="115824"/>
                </a:moveTo>
                <a:lnTo>
                  <a:pt x="222758" y="121539"/>
                </a:lnTo>
                <a:lnTo>
                  <a:pt x="228600" y="143002"/>
                </a:lnTo>
                <a:lnTo>
                  <a:pt x="250062" y="137287"/>
                </a:lnTo>
                <a:lnTo>
                  <a:pt x="244221" y="115824"/>
                </a:lnTo>
                <a:close/>
              </a:path>
              <a:path w="679450" h="210185">
                <a:moveTo>
                  <a:pt x="201295" y="127381"/>
                </a:moveTo>
                <a:lnTo>
                  <a:pt x="179832" y="133223"/>
                </a:lnTo>
                <a:lnTo>
                  <a:pt x="185674" y="154559"/>
                </a:lnTo>
                <a:lnTo>
                  <a:pt x="207137" y="148844"/>
                </a:lnTo>
                <a:lnTo>
                  <a:pt x="201295" y="127381"/>
                </a:lnTo>
                <a:close/>
              </a:path>
              <a:path w="679450" h="210185">
                <a:moveTo>
                  <a:pt x="158369" y="138938"/>
                </a:moveTo>
                <a:lnTo>
                  <a:pt x="136906" y="144780"/>
                </a:lnTo>
                <a:lnTo>
                  <a:pt x="142748" y="166243"/>
                </a:lnTo>
                <a:lnTo>
                  <a:pt x="164211" y="160401"/>
                </a:lnTo>
                <a:lnTo>
                  <a:pt x="158369" y="138938"/>
                </a:lnTo>
                <a:close/>
              </a:path>
              <a:path w="679450" h="210185">
                <a:moveTo>
                  <a:pt x="115443" y="150495"/>
                </a:moveTo>
                <a:lnTo>
                  <a:pt x="93980" y="156337"/>
                </a:lnTo>
                <a:lnTo>
                  <a:pt x="99822" y="177800"/>
                </a:lnTo>
                <a:lnTo>
                  <a:pt x="121285" y="171958"/>
                </a:lnTo>
                <a:lnTo>
                  <a:pt x="115443" y="150495"/>
                </a:lnTo>
                <a:close/>
              </a:path>
              <a:path w="679450" h="210185">
                <a:moveTo>
                  <a:pt x="63626" y="136525"/>
                </a:moveTo>
                <a:lnTo>
                  <a:pt x="0" y="193167"/>
                </a:lnTo>
                <a:lnTo>
                  <a:pt x="83438" y="210185"/>
                </a:lnTo>
                <a:lnTo>
                  <a:pt x="77324" y="187452"/>
                </a:lnTo>
                <a:lnTo>
                  <a:pt x="64262" y="187452"/>
                </a:lnTo>
                <a:lnTo>
                  <a:pt x="58420" y="165989"/>
                </a:lnTo>
                <a:lnTo>
                  <a:pt x="70669" y="162707"/>
                </a:lnTo>
                <a:lnTo>
                  <a:pt x="63626" y="136525"/>
                </a:lnTo>
                <a:close/>
              </a:path>
              <a:path w="679450" h="210185">
                <a:moveTo>
                  <a:pt x="70669" y="162707"/>
                </a:moveTo>
                <a:lnTo>
                  <a:pt x="58420" y="165989"/>
                </a:lnTo>
                <a:lnTo>
                  <a:pt x="64262" y="187452"/>
                </a:lnTo>
                <a:lnTo>
                  <a:pt x="76439" y="184160"/>
                </a:lnTo>
                <a:lnTo>
                  <a:pt x="70669" y="162707"/>
                </a:lnTo>
                <a:close/>
              </a:path>
              <a:path w="679450" h="210185">
                <a:moveTo>
                  <a:pt x="76439" y="184160"/>
                </a:moveTo>
                <a:lnTo>
                  <a:pt x="64262" y="187452"/>
                </a:lnTo>
                <a:lnTo>
                  <a:pt x="77324" y="187452"/>
                </a:lnTo>
                <a:lnTo>
                  <a:pt x="76439" y="184160"/>
                </a:lnTo>
                <a:close/>
              </a:path>
              <a:path w="679450" h="210185">
                <a:moveTo>
                  <a:pt x="72644" y="162179"/>
                </a:moveTo>
                <a:lnTo>
                  <a:pt x="70669" y="162707"/>
                </a:lnTo>
                <a:lnTo>
                  <a:pt x="76439" y="184160"/>
                </a:lnTo>
                <a:lnTo>
                  <a:pt x="78359" y="183642"/>
                </a:lnTo>
                <a:lnTo>
                  <a:pt x="72644" y="162179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56256" y="987008"/>
            <a:ext cx="665670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1800" spc="465" i="1">
                <a:latin typeface="Times New Roman"/>
                <a:cs typeface="Times New Roman"/>
              </a:rPr>
              <a:t>M</a:t>
            </a:r>
            <a:r>
              <a:rPr dirty="0" sz="1800" spc="-260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[1][6]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30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210" i="1">
                <a:latin typeface="Times New Roman"/>
                <a:cs typeface="Times New Roman"/>
              </a:rPr>
              <a:t>minimum</a:t>
            </a:r>
            <a:r>
              <a:rPr dirty="0" baseline="-23809" sz="1575" spc="315">
                <a:latin typeface="Times New Roman"/>
                <a:cs typeface="Times New Roman"/>
              </a:rPr>
              <a:t>1</a:t>
            </a:r>
            <a:r>
              <a:rPr dirty="0" baseline="-23809" sz="1575" spc="315">
                <a:latin typeface="Symbol"/>
                <a:cs typeface="Symbol"/>
              </a:rPr>
              <a:t></a:t>
            </a:r>
            <a:r>
              <a:rPr dirty="0" baseline="-23809" sz="1575" spc="315" i="1">
                <a:latin typeface="Times New Roman"/>
                <a:cs typeface="Times New Roman"/>
              </a:rPr>
              <a:t>k</a:t>
            </a:r>
            <a:r>
              <a:rPr dirty="0" baseline="-23809" sz="1575" spc="-179" i="1">
                <a:latin typeface="Times New Roman"/>
                <a:cs typeface="Times New Roman"/>
              </a:rPr>
              <a:t> </a:t>
            </a:r>
            <a:r>
              <a:rPr dirty="0" baseline="-23809" sz="1575" spc="270">
                <a:latin typeface="Symbol"/>
                <a:cs typeface="Symbol"/>
              </a:rPr>
              <a:t></a:t>
            </a:r>
            <a:r>
              <a:rPr dirty="0" baseline="-23809" sz="1575" spc="270">
                <a:latin typeface="Times New Roman"/>
                <a:cs typeface="Times New Roman"/>
              </a:rPr>
              <a:t>5</a:t>
            </a:r>
            <a:r>
              <a:rPr dirty="0" baseline="-23809" sz="1575" spc="-52">
                <a:latin typeface="Times New Roman"/>
                <a:cs typeface="Times New Roman"/>
              </a:rPr>
              <a:t> </a:t>
            </a:r>
            <a:r>
              <a:rPr dirty="0" sz="1800" spc="360">
                <a:latin typeface="Times New Roman"/>
                <a:cs typeface="Times New Roman"/>
              </a:rPr>
              <a:t>(</a:t>
            </a:r>
            <a:r>
              <a:rPr dirty="0" sz="1800" spc="360" i="1">
                <a:latin typeface="Times New Roman"/>
                <a:cs typeface="Times New Roman"/>
              </a:rPr>
              <a:t>M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[1][</a:t>
            </a:r>
            <a:r>
              <a:rPr dirty="0" sz="1800" spc="170" i="1">
                <a:latin typeface="Times New Roman"/>
                <a:cs typeface="Times New Roman"/>
              </a:rPr>
              <a:t>k</a:t>
            </a:r>
            <a:r>
              <a:rPr dirty="0" sz="1800" spc="170">
                <a:latin typeface="Times New Roman"/>
                <a:cs typeface="Times New Roman"/>
              </a:rPr>
              <a:t>]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305">
                <a:latin typeface="Symbol"/>
                <a:cs typeface="Symbol"/>
              </a:rPr>
              <a:t>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65" i="1">
                <a:latin typeface="Times New Roman"/>
                <a:cs typeface="Times New Roman"/>
              </a:rPr>
              <a:t>M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229">
                <a:latin typeface="Times New Roman"/>
                <a:cs typeface="Times New Roman"/>
              </a:rPr>
              <a:t>[</a:t>
            </a:r>
            <a:r>
              <a:rPr dirty="0" sz="1800" spc="229" i="1">
                <a:latin typeface="Times New Roman"/>
                <a:cs typeface="Times New Roman"/>
              </a:rPr>
              <a:t>k</a:t>
            </a:r>
            <a:r>
              <a:rPr dirty="0" sz="1800" spc="95" i="1">
                <a:latin typeface="Times New Roman"/>
                <a:cs typeface="Times New Roman"/>
              </a:rPr>
              <a:t> </a:t>
            </a:r>
            <a:r>
              <a:rPr dirty="0" sz="1800" spc="210">
                <a:latin typeface="Symbol"/>
                <a:cs typeface="Symbol"/>
              </a:rPr>
              <a:t></a:t>
            </a:r>
            <a:r>
              <a:rPr dirty="0" sz="1800" spc="210">
                <a:latin typeface="Times New Roman"/>
                <a:cs typeface="Times New Roman"/>
              </a:rPr>
              <a:t>1][6]</a:t>
            </a:r>
            <a:r>
              <a:rPr dirty="0" sz="1800" spc="-185">
                <a:latin typeface="Times New Roman"/>
                <a:cs typeface="Times New Roman"/>
              </a:rPr>
              <a:t> </a:t>
            </a:r>
            <a:r>
              <a:rPr dirty="0" sz="1800" spc="305">
                <a:latin typeface="Symbol"/>
                <a:cs typeface="Symbol"/>
              </a:rPr>
              <a:t>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285" i="1">
                <a:latin typeface="Times New Roman"/>
                <a:cs typeface="Times New Roman"/>
              </a:rPr>
              <a:t>d</a:t>
            </a:r>
            <a:r>
              <a:rPr dirty="0" baseline="-23809" sz="1575" spc="427">
                <a:latin typeface="Times New Roman"/>
                <a:cs typeface="Times New Roman"/>
              </a:rPr>
              <a:t>0</a:t>
            </a:r>
            <a:r>
              <a:rPr dirty="0" sz="1800" spc="285" i="1">
                <a:latin typeface="Times New Roman"/>
                <a:cs typeface="Times New Roman"/>
              </a:rPr>
              <a:t>d</a:t>
            </a:r>
            <a:r>
              <a:rPr dirty="0" baseline="-23809" sz="1575" spc="427" i="1">
                <a:latin typeface="Times New Roman"/>
                <a:cs typeface="Times New Roman"/>
              </a:rPr>
              <a:t>k</a:t>
            </a:r>
            <a:r>
              <a:rPr dirty="0" baseline="-23809" sz="1575" spc="-60" i="1">
                <a:latin typeface="Times New Roman"/>
                <a:cs typeface="Times New Roman"/>
              </a:rPr>
              <a:t> </a:t>
            </a:r>
            <a:r>
              <a:rPr dirty="0" sz="1800" spc="260" i="1">
                <a:latin typeface="Times New Roman"/>
                <a:cs typeface="Times New Roman"/>
              </a:rPr>
              <a:t>d</a:t>
            </a:r>
            <a:r>
              <a:rPr dirty="0" baseline="-23809" sz="1575" spc="390">
                <a:latin typeface="Times New Roman"/>
                <a:cs typeface="Times New Roman"/>
              </a:rPr>
              <a:t>6</a:t>
            </a:r>
            <a:r>
              <a:rPr dirty="0" baseline="-23809" sz="1575" spc="-3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4"/>
              </a:spcBef>
            </a:pPr>
            <a:endParaRPr sz="1800">
              <a:latin typeface="Times New Roman"/>
              <a:cs typeface="Times New Roman"/>
            </a:endParaRPr>
          </a:p>
          <a:p>
            <a:pPr algn="r" marR="9398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최종해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806690" y="4180332"/>
            <a:ext cx="489584" cy="169545"/>
          </a:xfrm>
          <a:custGeom>
            <a:avLst/>
            <a:gdLst/>
            <a:ahLst/>
            <a:cxnLst/>
            <a:rect l="l" t="t" r="r" b="b"/>
            <a:pathLst>
              <a:path w="489584" h="169545">
                <a:moveTo>
                  <a:pt x="489203" y="0"/>
                </a:moveTo>
                <a:lnTo>
                  <a:pt x="0" y="0"/>
                </a:lnTo>
                <a:lnTo>
                  <a:pt x="0" y="169164"/>
                </a:lnTo>
                <a:lnTo>
                  <a:pt x="489203" y="169164"/>
                </a:lnTo>
                <a:lnTo>
                  <a:pt x="4892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795386" y="4148708"/>
            <a:ext cx="565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A(AAA)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806690" y="4608448"/>
            <a:ext cx="589915" cy="169545"/>
          </a:xfrm>
          <a:custGeom>
            <a:avLst/>
            <a:gdLst/>
            <a:ahLst/>
            <a:cxnLst/>
            <a:rect l="l" t="t" r="r" b="b"/>
            <a:pathLst>
              <a:path w="589915" h="169545">
                <a:moveTo>
                  <a:pt x="589788" y="0"/>
                </a:moveTo>
                <a:lnTo>
                  <a:pt x="0" y="0"/>
                </a:lnTo>
                <a:lnTo>
                  <a:pt x="0" y="169163"/>
                </a:lnTo>
                <a:lnTo>
                  <a:pt x="589788" y="169163"/>
                </a:lnTo>
                <a:lnTo>
                  <a:pt x="5897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795386" y="4576953"/>
            <a:ext cx="666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(AA)(AA)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45</a:t>
            </a:fld>
          </a:p>
        </p:txBody>
      </p:sp>
      <p:sp>
        <p:nvSpPr>
          <p:cNvPr id="17" name="object 17" descr=""/>
          <p:cNvSpPr txBox="1"/>
          <p:nvPr/>
        </p:nvSpPr>
        <p:spPr>
          <a:xfrm>
            <a:off x="7806690" y="4986528"/>
            <a:ext cx="552450" cy="1695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95"/>
              </a:lnSpc>
            </a:pP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(AAA)A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1069263"/>
            <a:ext cx="121513" cy="1307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94842" y="925449"/>
            <a:ext cx="8219440" cy="1215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순서를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얻기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최소값을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주는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ts val="228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기억한다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ts val="2280"/>
              </a:lnSpc>
              <a:spcBef>
                <a:spcPts val="23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[2][5]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-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구축한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endParaRPr sz="2000">
              <a:latin typeface="Malgun Gothic"/>
              <a:cs typeface="Malgun Gothic"/>
            </a:endParaRPr>
          </a:p>
          <a:p>
            <a:pPr marL="25400">
              <a:lnSpc>
                <a:spcPts val="228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84" y="1678863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197231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최적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순서의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구축</a:t>
            </a:r>
            <a:endParaRPr sz="36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45</a:t>
            </a:fld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420492" y="2133980"/>
          <a:ext cx="3238500" cy="2447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357504"/>
                <a:gridCol w="344805"/>
                <a:gridCol w="346075"/>
                <a:gridCol w="346075"/>
                <a:gridCol w="344805"/>
                <a:gridCol w="488314"/>
              </a:tblGrid>
              <a:tr h="479425">
                <a:tc>
                  <a:txBody>
                    <a:bodyPr/>
                    <a:lstStyle/>
                    <a:p>
                      <a:pPr algn="ctr" marL="116839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10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900" spc="-1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dirty="0" sz="19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25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900" spc="-25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R w="28575">
                      <a:solidFill>
                        <a:srgbClr val="3E3D00"/>
                      </a:solidFill>
                      <a:prstDash val="solid"/>
                    </a:lnR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L w="28575">
                      <a:solidFill>
                        <a:srgbClr val="3E3D00"/>
                      </a:solidFill>
                      <a:prstDash val="solid"/>
                    </a:lnL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6525">
                    <a:lnB w="2857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 marL="933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R w="28575">
                      <a:solidFill>
                        <a:srgbClr val="3E3D00"/>
                      </a:solidFill>
                      <a:prstDash val="solid"/>
                    </a:lnR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T w="28575">
                      <a:solidFill>
                        <a:srgbClr val="3E3D00"/>
                      </a:solidFill>
                      <a:prstDash val="solid"/>
                    </a:lnT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algn="ctr" marL="1009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362585">
                <a:tc>
                  <a:txBody>
                    <a:bodyPr/>
                    <a:lstStyle/>
                    <a:p>
                      <a:pPr algn="ctr" marL="1009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362585">
                <a:tc>
                  <a:txBody>
                    <a:bodyPr/>
                    <a:lstStyle/>
                    <a:p>
                      <a:pPr algn="ctr" marL="1009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519430">
                <a:tc>
                  <a:txBody>
                    <a:bodyPr/>
                    <a:lstStyle/>
                    <a:p>
                      <a:pPr algn="ctr"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R w="2857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E3D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98702" y="4832730"/>
            <a:ext cx="5026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55">
                <a:solidFill>
                  <a:srgbClr val="3E3D00"/>
                </a:solidFill>
                <a:latin typeface="Malgun Gothic"/>
                <a:cs typeface="Malgun Gothic"/>
              </a:rPr>
              <a:t>따라서,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분해는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((((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5801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최소곱셈알고리즘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60880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1264894"/>
            <a:ext cx="8252459" cy="347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4615">
              <a:lnSpc>
                <a:spcPct val="1501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기본적인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최소치를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결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최소치를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결정하라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66725">
              <a:lnSpc>
                <a:spcPct val="17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1]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규모를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나타낸다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16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기본적인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곱셈의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최소치를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나타내는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minmult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5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1…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by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1..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는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갈라지는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기점을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나타낸다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536240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054400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166878"/>
            <a:ext cx="33407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이항계수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구하기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13992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1170177"/>
            <a:ext cx="3892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이항계수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(binomial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coefficient)</a:t>
            </a:r>
            <a:r>
              <a:rPr dirty="0" sz="2000" spc="43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공식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142792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2999358"/>
            <a:ext cx="81197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계산량이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많은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이항계수를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구하기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다음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식을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.(100!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?)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636126" y="2209287"/>
            <a:ext cx="950594" cy="0"/>
          </a:xfrm>
          <a:custGeom>
            <a:avLst/>
            <a:gdLst/>
            <a:ahLst/>
            <a:cxnLst/>
            <a:rect l="l" t="t" r="r" b="b"/>
            <a:pathLst>
              <a:path w="950595" h="0">
                <a:moveTo>
                  <a:pt x="0" y="0"/>
                </a:moveTo>
                <a:lnTo>
                  <a:pt x="950016" y="0"/>
                </a:lnTo>
              </a:path>
            </a:pathLst>
          </a:custGeom>
          <a:ln w="10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51191" y="2006281"/>
            <a:ext cx="12960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k</a:t>
            </a:r>
            <a:r>
              <a:rPr dirty="0" sz="2000" spc="85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2984750" y="2098602"/>
            <a:ext cx="405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005" algn="l"/>
              </a:tabLst>
            </a:pPr>
            <a:r>
              <a:rPr dirty="0" sz="2000" spc="-50">
                <a:latin typeface="Symbol"/>
                <a:cs typeface="Symbol"/>
              </a:rPr>
              <a:t>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84750" y="2261318"/>
            <a:ext cx="405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005" algn="l"/>
              </a:tabLst>
            </a:pPr>
            <a:r>
              <a:rPr dirty="0" sz="2000" spc="-50">
                <a:latin typeface="Symbol"/>
                <a:cs typeface="Symbol"/>
              </a:rPr>
              <a:t>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11109" y="2006281"/>
            <a:ext cx="11766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7410" algn="l"/>
              </a:tabLst>
            </a:pPr>
            <a:r>
              <a:rPr dirty="0" sz="1150" i="1">
                <a:latin typeface="Times New Roman"/>
                <a:cs typeface="Times New Roman"/>
              </a:rPr>
              <a:t>n</a:t>
            </a:r>
            <a:r>
              <a:rPr dirty="0" sz="2000" i="1">
                <a:latin typeface="Times New Roman"/>
                <a:cs typeface="Times New Roman"/>
              </a:rPr>
              <a:t>C</a:t>
            </a:r>
            <a:r>
              <a:rPr dirty="0" sz="1150" i="1">
                <a:latin typeface="Times New Roman"/>
                <a:cs typeface="Times New Roman"/>
              </a:rPr>
              <a:t>k</a:t>
            </a:r>
            <a:r>
              <a:rPr dirty="0" sz="1150" spc="280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baseline="1388" sz="3000" spc="-75">
                <a:latin typeface="Symbol"/>
                <a:cs typeface="Symbol"/>
              </a:rPr>
              <a:t></a:t>
            </a:r>
            <a:r>
              <a:rPr dirty="0" baseline="1388" sz="3000">
                <a:latin typeface="Times New Roman"/>
                <a:cs typeface="Times New Roman"/>
              </a:rPr>
              <a:t>	</a:t>
            </a:r>
            <a:r>
              <a:rPr dirty="0" baseline="1388" sz="3000">
                <a:latin typeface="Symbol"/>
                <a:cs typeface="Symbol"/>
              </a:rPr>
              <a:t></a:t>
            </a:r>
            <a:r>
              <a:rPr dirty="0" baseline="1388" sz="3000" spc="-82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11760" y="2204191"/>
            <a:ext cx="15100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020" algn="l"/>
              </a:tabLst>
            </a:pPr>
            <a:r>
              <a:rPr dirty="0" baseline="1388" sz="3000" spc="-75" i="1">
                <a:latin typeface="Times New Roman"/>
                <a:cs typeface="Times New Roman"/>
              </a:rPr>
              <a:t>k</a:t>
            </a:r>
            <a:r>
              <a:rPr dirty="0" baseline="1388" sz="3000" i="1">
                <a:latin typeface="Times New Roman"/>
                <a:cs typeface="Times New Roman"/>
              </a:rPr>
              <a:t>	</a:t>
            </a:r>
            <a:r>
              <a:rPr dirty="0" sz="2000" i="1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!(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-125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40" i="1">
                <a:latin typeface="Times New Roman"/>
                <a:cs typeface="Times New Roman"/>
              </a:rPr>
              <a:t>k</a:t>
            </a:r>
            <a:r>
              <a:rPr dirty="0" sz="2000" spc="40">
                <a:latin typeface="Times New Roman"/>
                <a:cs typeface="Times New Roman"/>
              </a:rPr>
              <a:t>)!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59350" y="1846644"/>
            <a:ext cx="13055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70610" algn="l"/>
              </a:tabLst>
            </a:pPr>
            <a:r>
              <a:rPr dirty="0" baseline="1388" sz="3000">
                <a:latin typeface="Symbol"/>
                <a:cs typeface="Symbol"/>
              </a:rPr>
              <a:t></a:t>
            </a:r>
            <a:r>
              <a:rPr dirty="0" baseline="1388" sz="3000" spc="-375">
                <a:latin typeface="Times New Roman"/>
                <a:cs typeface="Times New Roman"/>
              </a:rPr>
              <a:t> </a:t>
            </a:r>
            <a:r>
              <a:rPr dirty="0" baseline="5555" sz="3000" i="1">
                <a:latin typeface="Times New Roman"/>
                <a:cs typeface="Times New Roman"/>
              </a:rPr>
              <a:t>n</a:t>
            </a:r>
            <a:r>
              <a:rPr dirty="0" baseline="5555" sz="3000" spc="-465" i="1">
                <a:latin typeface="Times New Roman"/>
                <a:cs typeface="Times New Roman"/>
              </a:rPr>
              <a:t> </a:t>
            </a:r>
            <a:r>
              <a:rPr dirty="0" baseline="1388" sz="3000" spc="-75">
                <a:latin typeface="Symbol"/>
                <a:cs typeface="Symbol"/>
              </a:rPr>
              <a:t></a:t>
            </a:r>
            <a:r>
              <a:rPr dirty="0" baseline="1388" sz="3000">
                <a:latin typeface="Times New Roman"/>
                <a:cs typeface="Times New Roman"/>
              </a:rPr>
              <a:t>	</a:t>
            </a:r>
            <a:r>
              <a:rPr dirty="0" sz="2000" spc="-25" i="1">
                <a:latin typeface="Times New Roman"/>
                <a:cs typeface="Times New Roman"/>
              </a:rPr>
              <a:t>n</a:t>
            </a:r>
            <a:r>
              <a:rPr dirty="0" sz="2000" spc="-25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67830" y="4672508"/>
            <a:ext cx="1968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-500">
                <a:latin typeface="Symbol"/>
                <a:cs typeface="Symbol"/>
              </a:rPr>
              <a:t></a:t>
            </a:r>
            <a:r>
              <a:rPr dirty="0" baseline="-29239" sz="2850" spc="-750">
                <a:latin typeface="Symbol"/>
                <a:cs typeface="Symbol"/>
              </a:rPr>
              <a:t></a:t>
            </a:r>
            <a:endParaRPr baseline="-29239" sz="285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69320" y="4261177"/>
            <a:ext cx="1593215" cy="79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imes New Roman"/>
                <a:cs typeface="Times New Roman"/>
              </a:rPr>
              <a:t>if</a:t>
            </a:r>
            <a:r>
              <a:rPr dirty="0" sz="1900" spc="17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0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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k</a:t>
            </a:r>
            <a:r>
              <a:rPr dirty="0" sz="1900" spc="6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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5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900">
                <a:latin typeface="Times New Roman"/>
                <a:cs typeface="Times New Roman"/>
              </a:rPr>
              <a:t>if</a:t>
            </a:r>
            <a:r>
              <a:rPr dirty="0" sz="1900" spc="21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k</a:t>
            </a:r>
            <a:r>
              <a:rPr dirty="0" sz="1900" spc="10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0</a:t>
            </a:r>
            <a:r>
              <a:rPr dirty="0" sz="1900" spc="3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k</a:t>
            </a:r>
            <a:r>
              <a:rPr dirty="0" sz="1900" spc="10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63092" y="4503397"/>
            <a:ext cx="1193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latin typeface="Symbol"/>
                <a:cs typeface="Symbol"/>
              </a:rPr>
              <a:t>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93230" y="4261177"/>
            <a:ext cx="1640205" cy="556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2095"/>
              </a:lnSpc>
              <a:spcBef>
                <a:spcPts val="95"/>
              </a:spcBef>
              <a:tabLst>
                <a:tab pos="667385" algn="l"/>
                <a:tab pos="1520825" algn="l"/>
              </a:tabLst>
            </a:pPr>
            <a:r>
              <a:rPr dirty="0" sz="1900" spc="-25">
                <a:latin typeface="Symbol"/>
                <a:cs typeface="Symbol"/>
              </a:rPr>
              <a:t></a:t>
            </a:r>
            <a:r>
              <a:rPr dirty="0" baseline="1461" sz="2850" spc="-37">
                <a:latin typeface="Symbol"/>
                <a:cs typeface="Symbol"/>
              </a:rPr>
              <a:t></a:t>
            </a:r>
            <a:r>
              <a:rPr dirty="0" baseline="1461" sz="2850">
                <a:latin typeface="Times New Roman"/>
                <a:cs typeface="Times New Roman"/>
              </a:rPr>
              <a:t>	</a:t>
            </a:r>
            <a:r>
              <a:rPr dirty="0" baseline="1461" sz="2850">
                <a:latin typeface="Symbol"/>
                <a:cs typeface="Symbol"/>
              </a:rPr>
              <a:t></a:t>
            </a:r>
            <a:r>
              <a:rPr dirty="0" baseline="1461" sz="2850" spc="-247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spc="-185">
                <a:latin typeface="Times New Roman"/>
                <a:cs typeface="Times New Roman"/>
              </a:rPr>
              <a:t> </a:t>
            </a:r>
            <a:r>
              <a:rPr dirty="0" baseline="1461" sz="2850" spc="-75">
                <a:latin typeface="Symbol"/>
                <a:cs typeface="Symbol"/>
              </a:rPr>
              <a:t></a:t>
            </a:r>
            <a:r>
              <a:rPr dirty="0" baseline="1461" sz="2850">
                <a:latin typeface="Times New Roman"/>
                <a:cs typeface="Times New Roman"/>
              </a:rPr>
              <a:t>	</a:t>
            </a:r>
            <a:r>
              <a:rPr dirty="0" baseline="1461" sz="2850" spc="-75">
                <a:latin typeface="Symbol"/>
                <a:cs typeface="Symbol"/>
              </a:rPr>
              <a:t></a:t>
            </a:r>
            <a:endParaRPr baseline="1461" sz="2850">
              <a:latin typeface="Symbol"/>
              <a:cs typeface="Symbol"/>
            </a:endParaRPr>
          </a:p>
          <a:p>
            <a:pPr algn="r" marR="5080">
              <a:lnSpc>
                <a:spcPts val="2095"/>
              </a:lnSpc>
            </a:pPr>
            <a:r>
              <a:rPr dirty="0" sz="1900" spc="-5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30732" y="4400561"/>
            <a:ext cx="5746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0035" algn="l"/>
              </a:tabLst>
            </a:pPr>
            <a:r>
              <a:rPr dirty="0" baseline="1461" sz="2850" spc="-75">
                <a:latin typeface="Symbol"/>
                <a:cs typeface="Symbol"/>
              </a:rPr>
              <a:t></a:t>
            </a:r>
            <a:r>
              <a:rPr dirty="0" baseline="1461" sz="2850">
                <a:latin typeface="Times New Roman"/>
                <a:cs typeface="Times New Roman"/>
              </a:rPr>
              <a:t>	</a:t>
            </a:r>
            <a:r>
              <a:rPr dirty="0" baseline="1461" sz="2850">
                <a:latin typeface="Symbol"/>
                <a:cs typeface="Symbol"/>
              </a:rPr>
              <a:t></a:t>
            </a:r>
            <a:r>
              <a:rPr dirty="0" baseline="1461" sz="2850" spc="-75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230732" y="4642781"/>
            <a:ext cx="3873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0035" algn="l"/>
              </a:tabLst>
            </a:pPr>
            <a:r>
              <a:rPr dirty="0" sz="1900" spc="-50">
                <a:latin typeface="Symbol"/>
                <a:cs typeface="Symbol"/>
              </a:rPr>
              <a:t>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05332" y="4488277"/>
            <a:ext cx="4381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Symbol"/>
                <a:cs typeface="Symbol"/>
              </a:rPr>
              <a:t>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baseline="-21929" sz="2850" i="1">
                <a:latin typeface="Times New Roman"/>
                <a:cs typeface="Times New Roman"/>
              </a:rPr>
              <a:t>k</a:t>
            </a:r>
            <a:r>
              <a:rPr dirty="0" baseline="-21929" sz="2850" spc="-240" i="1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230732" y="4241183"/>
            <a:ext cx="3873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Symbol"/>
                <a:cs typeface="Symbol"/>
              </a:rPr>
              <a:t></a:t>
            </a:r>
            <a:r>
              <a:rPr dirty="0" sz="1900" spc="-245">
                <a:latin typeface="Times New Roman"/>
                <a:cs typeface="Times New Roman"/>
              </a:rPr>
              <a:t> </a:t>
            </a:r>
            <a:r>
              <a:rPr dirty="0" baseline="4385" sz="2850" i="1">
                <a:latin typeface="Times New Roman"/>
                <a:cs typeface="Times New Roman"/>
              </a:rPr>
              <a:t>n</a:t>
            </a:r>
            <a:r>
              <a:rPr dirty="0" baseline="4385" sz="2850" spc="-427" i="1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97093" y="4744149"/>
            <a:ext cx="1473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55130" y="4445881"/>
            <a:ext cx="14293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dirty="0" baseline="1461" sz="2850" spc="-44">
                <a:latin typeface="Symbol"/>
                <a:cs typeface="Symbol"/>
              </a:rPr>
              <a:t></a:t>
            </a:r>
            <a:r>
              <a:rPr dirty="0" baseline="-13157" sz="2850" spc="-44">
                <a:latin typeface="Symbol"/>
                <a:cs typeface="Symbol"/>
              </a:rPr>
              <a:t></a:t>
            </a:r>
            <a:r>
              <a:rPr dirty="0" baseline="-13157" sz="2850" spc="-382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k</a:t>
            </a:r>
            <a:r>
              <a:rPr dirty="0" sz="1900" spc="-5" i="1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Symbol"/>
                <a:cs typeface="Symbol"/>
              </a:rPr>
              <a:t></a:t>
            </a:r>
            <a:r>
              <a:rPr dirty="0" sz="1900" spc="-25">
                <a:latin typeface="Times New Roman"/>
                <a:cs typeface="Times New Roman"/>
              </a:rPr>
              <a:t>1</a:t>
            </a:r>
            <a:r>
              <a:rPr dirty="0" baseline="-13157" sz="2850" spc="-37">
                <a:latin typeface="Symbol"/>
                <a:cs typeface="Symbol"/>
              </a:rPr>
              <a:t></a:t>
            </a:r>
            <a:r>
              <a:rPr dirty="0" baseline="-13157" sz="2850">
                <a:latin typeface="Times New Roman"/>
                <a:cs typeface="Times New Roman"/>
              </a:rPr>
              <a:t>	</a:t>
            </a:r>
            <a:r>
              <a:rPr dirty="0" sz="1900" spc="-50" i="1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93230" y="4084749"/>
            <a:ext cx="16402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344" algn="l"/>
              </a:tabLst>
            </a:pPr>
            <a:r>
              <a:rPr dirty="0" sz="1900" spc="-30">
                <a:latin typeface="Symbol"/>
                <a:cs typeface="Symbol"/>
              </a:rPr>
              <a:t></a:t>
            </a:r>
            <a:r>
              <a:rPr dirty="0" baseline="-4385" sz="2850" spc="-44">
                <a:latin typeface="Symbol"/>
                <a:cs typeface="Symbol"/>
              </a:rPr>
              <a:t></a:t>
            </a:r>
            <a:r>
              <a:rPr dirty="0" baseline="-4385" sz="2850" spc="-359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 spc="-155" i="1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Symbol"/>
                <a:cs typeface="Symbol"/>
              </a:rPr>
              <a:t></a:t>
            </a:r>
            <a:r>
              <a:rPr dirty="0" sz="1900" spc="-25">
                <a:latin typeface="Times New Roman"/>
                <a:cs typeface="Times New Roman"/>
              </a:rPr>
              <a:t>1</a:t>
            </a:r>
            <a:r>
              <a:rPr dirty="0" baseline="-4385" sz="2850" spc="-37">
                <a:latin typeface="Symbol"/>
                <a:cs typeface="Symbol"/>
              </a:rPr>
              <a:t></a:t>
            </a:r>
            <a:r>
              <a:rPr dirty="0" baseline="-4385" sz="2850">
                <a:latin typeface="Times New Roman"/>
                <a:cs typeface="Times New Roman"/>
              </a:rPr>
              <a:t>	</a:t>
            </a:r>
            <a:r>
              <a:rPr dirty="0" baseline="-4385" sz="2850">
                <a:latin typeface="Symbol"/>
                <a:cs typeface="Symbol"/>
              </a:rPr>
              <a:t></a:t>
            </a:r>
            <a:r>
              <a:rPr dirty="0" baseline="-4385" sz="2850" spc="-39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 spc="-155" i="1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Symbol"/>
                <a:cs typeface="Symbol"/>
              </a:rPr>
              <a:t></a:t>
            </a:r>
            <a:r>
              <a:rPr dirty="0" sz="1900" spc="-25">
                <a:latin typeface="Times New Roman"/>
                <a:cs typeface="Times New Roman"/>
              </a:rPr>
              <a:t>1</a:t>
            </a:r>
            <a:r>
              <a:rPr dirty="0" baseline="-4385" sz="2850" spc="-37">
                <a:latin typeface="Symbol"/>
                <a:cs typeface="Symbol"/>
              </a:rPr>
              <a:t></a:t>
            </a:r>
            <a:endParaRPr baseline="-4385"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78991" y="1700783"/>
            <a:ext cx="6986270" cy="410591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09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minmult(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t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d[],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P[][])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k,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diagonal;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M[1..n][1..n];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>
              <a:latin typeface="Courier New"/>
              <a:cs typeface="Courier New"/>
            </a:endParaRPr>
          </a:p>
          <a:p>
            <a:pPr marL="1006475" marR="3834129" indent="-426720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M[i][i]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(diagonal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diagonal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n-1;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diagonal++)</a:t>
            </a:r>
            <a:endParaRPr sz="1600">
              <a:latin typeface="Courier New"/>
              <a:cs typeface="Courier New"/>
            </a:endParaRPr>
          </a:p>
          <a:p>
            <a:pPr marL="1494155" marR="1942464" indent="-365760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n-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diagonal;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 i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+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diagonal;</a:t>
            </a:r>
            <a:endParaRPr sz="160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M[i][j]=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minimum</a:t>
            </a:r>
            <a:r>
              <a:rPr dirty="0" baseline="-21164" sz="1575">
                <a:solidFill>
                  <a:srgbClr val="3E3D00"/>
                </a:solidFill>
                <a:latin typeface="Courier New"/>
                <a:cs typeface="Courier New"/>
              </a:rPr>
              <a:t>i&lt;=k&lt;=j-</a:t>
            </a:r>
            <a:r>
              <a:rPr dirty="0" baseline="-21164" sz="1575" spc="-1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(M[i][k]+M[k+1][j]+</a:t>
            </a:r>
            <a:endParaRPr sz="1600">
              <a:latin typeface="Courier New"/>
              <a:cs typeface="Courier New"/>
            </a:endParaRPr>
          </a:p>
          <a:p>
            <a:pPr marL="1495425" marR="1757680" indent="1528445">
              <a:lnSpc>
                <a:spcPts val="2140"/>
              </a:lnSpc>
              <a:spcBef>
                <a:spcPts val="80"/>
              </a:spcBef>
            </a:pP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d[i-1]*d[k]*d[j]);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P[i][j]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최소치를</a:t>
            </a:r>
            <a:r>
              <a:rPr dirty="0" sz="1600" spc="3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주는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값</a:t>
            </a:r>
            <a:endParaRPr sz="1600">
              <a:latin typeface="Malgun Gothic"/>
              <a:cs typeface="Malgun Gothic"/>
            </a:endParaRPr>
          </a:p>
          <a:p>
            <a:pPr marL="1494155">
              <a:lnSpc>
                <a:spcPct val="100000"/>
              </a:lnSpc>
              <a:spcBef>
                <a:spcPts val="6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M[1][n];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102107"/>
            <a:ext cx="2464723" cy="1377351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51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5034" y="252221"/>
            <a:ext cx="67138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최소곱셈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(Minimum</a:t>
            </a:r>
            <a:r>
              <a:rPr dirty="0" sz="3600" spc="-10">
                <a:solidFill>
                  <a:srgbClr val="2A54AA"/>
                </a:solidFill>
                <a:latin typeface="Times New Roman"/>
                <a:cs typeface="Times New Roman"/>
              </a:rPr>
              <a:t> Multiplication)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44646" y="800861"/>
            <a:ext cx="185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2A54AA"/>
                </a:solidFill>
                <a:latin typeface="Malgun Gothic"/>
                <a:cs typeface="Malgun Gothic"/>
              </a:rPr>
              <a:t>알고리즘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97072" y="2708020"/>
            <a:ext cx="4029710" cy="2637790"/>
          </a:xfrm>
          <a:custGeom>
            <a:avLst/>
            <a:gdLst/>
            <a:ahLst/>
            <a:cxnLst/>
            <a:rect l="l" t="t" r="r" b="b"/>
            <a:pathLst>
              <a:path w="4029709" h="2637790">
                <a:moveTo>
                  <a:pt x="74168" y="41656"/>
                </a:moveTo>
                <a:lnTo>
                  <a:pt x="10414" y="0"/>
                </a:lnTo>
                <a:lnTo>
                  <a:pt x="0" y="15875"/>
                </a:lnTo>
                <a:lnTo>
                  <a:pt x="63754" y="57658"/>
                </a:lnTo>
                <a:lnTo>
                  <a:pt x="74168" y="41656"/>
                </a:lnTo>
                <a:close/>
              </a:path>
              <a:path w="4029709" h="2637790">
                <a:moveTo>
                  <a:pt x="185801" y="114554"/>
                </a:moveTo>
                <a:lnTo>
                  <a:pt x="122047" y="72898"/>
                </a:lnTo>
                <a:lnTo>
                  <a:pt x="111633" y="88900"/>
                </a:lnTo>
                <a:lnTo>
                  <a:pt x="175387" y="130556"/>
                </a:lnTo>
                <a:lnTo>
                  <a:pt x="185801" y="114554"/>
                </a:lnTo>
                <a:close/>
              </a:path>
              <a:path w="4029709" h="2637790">
                <a:moveTo>
                  <a:pt x="297434" y="187579"/>
                </a:moveTo>
                <a:lnTo>
                  <a:pt x="233680" y="145923"/>
                </a:lnTo>
                <a:lnTo>
                  <a:pt x="223266" y="161798"/>
                </a:lnTo>
                <a:lnTo>
                  <a:pt x="287020" y="203454"/>
                </a:lnTo>
                <a:lnTo>
                  <a:pt x="297434" y="187579"/>
                </a:lnTo>
                <a:close/>
              </a:path>
              <a:path w="4029709" h="2637790">
                <a:moveTo>
                  <a:pt x="409067" y="260477"/>
                </a:moveTo>
                <a:lnTo>
                  <a:pt x="345313" y="218821"/>
                </a:lnTo>
                <a:lnTo>
                  <a:pt x="334899" y="234823"/>
                </a:lnTo>
                <a:lnTo>
                  <a:pt x="398653" y="276479"/>
                </a:lnTo>
                <a:lnTo>
                  <a:pt x="409067" y="260477"/>
                </a:lnTo>
                <a:close/>
              </a:path>
              <a:path w="4029709" h="2637790">
                <a:moveTo>
                  <a:pt x="520700" y="333502"/>
                </a:moveTo>
                <a:lnTo>
                  <a:pt x="456946" y="291719"/>
                </a:lnTo>
                <a:lnTo>
                  <a:pt x="446532" y="307721"/>
                </a:lnTo>
                <a:lnTo>
                  <a:pt x="510286" y="349377"/>
                </a:lnTo>
                <a:lnTo>
                  <a:pt x="520700" y="333502"/>
                </a:lnTo>
                <a:close/>
              </a:path>
              <a:path w="4029709" h="2637790">
                <a:moveTo>
                  <a:pt x="632333" y="406400"/>
                </a:moveTo>
                <a:lnTo>
                  <a:pt x="568579" y="364744"/>
                </a:lnTo>
                <a:lnTo>
                  <a:pt x="558165" y="380619"/>
                </a:lnTo>
                <a:lnTo>
                  <a:pt x="621919" y="422275"/>
                </a:lnTo>
                <a:lnTo>
                  <a:pt x="632333" y="406400"/>
                </a:lnTo>
                <a:close/>
              </a:path>
              <a:path w="4029709" h="2637790">
                <a:moveTo>
                  <a:pt x="743966" y="479298"/>
                </a:moveTo>
                <a:lnTo>
                  <a:pt x="680212" y="437642"/>
                </a:lnTo>
                <a:lnTo>
                  <a:pt x="669798" y="453644"/>
                </a:lnTo>
                <a:lnTo>
                  <a:pt x="733552" y="495300"/>
                </a:lnTo>
                <a:lnTo>
                  <a:pt x="743966" y="479298"/>
                </a:lnTo>
                <a:close/>
              </a:path>
              <a:path w="4029709" h="2637790">
                <a:moveTo>
                  <a:pt x="855599" y="552323"/>
                </a:moveTo>
                <a:lnTo>
                  <a:pt x="791845" y="510540"/>
                </a:lnTo>
                <a:lnTo>
                  <a:pt x="781431" y="526542"/>
                </a:lnTo>
                <a:lnTo>
                  <a:pt x="845185" y="568198"/>
                </a:lnTo>
                <a:lnTo>
                  <a:pt x="855599" y="552323"/>
                </a:lnTo>
                <a:close/>
              </a:path>
              <a:path w="4029709" h="2637790">
                <a:moveTo>
                  <a:pt x="967232" y="625221"/>
                </a:moveTo>
                <a:lnTo>
                  <a:pt x="903478" y="583565"/>
                </a:lnTo>
                <a:lnTo>
                  <a:pt x="893064" y="599440"/>
                </a:lnTo>
                <a:lnTo>
                  <a:pt x="956818" y="641223"/>
                </a:lnTo>
                <a:lnTo>
                  <a:pt x="967232" y="625221"/>
                </a:lnTo>
                <a:close/>
              </a:path>
              <a:path w="4029709" h="2637790">
                <a:moveTo>
                  <a:pt x="1078865" y="698119"/>
                </a:moveTo>
                <a:lnTo>
                  <a:pt x="1015111" y="656463"/>
                </a:lnTo>
                <a:lnTo>
                  <a:pt x="1004697" y="672465"/>
                </a:lnTo>
                <a:lnTo>
                  <a:pt x="1068451" y="714121"/>
                </a:lnTo>
                <a:lnTo>
                  <a:pt x="1078865" y="698119"/>
                </a:lnTo>
                <a:close/>
              </a:path>
              <a:path w="4029709" h="2637790">
                <a:moveTo>
                  <a:pt x="1118616" y="91821"/>
                </a:moveTo>
                <a:lnTo>
                  <a:pt x="1081024" y="66167"/>
                </a:lnTo>
                <a:lnTo>
                  <a:pt x="1070356" y="81915"/>
                </a:lnTo>
                <a:lnTo>
                  <a:pt x="1107948" y="107569"/>
                </a:lnTo>
                <a:lnTo>
                  <a:pt x="1118616" y="91821"/>
                </a:lnTo>
                <a:close/>
              </a:path>
              <a:path w="4029709" h="2637790">
                <a:moveTo>
                  <a:pt x="1190498" y="771144"/>
                </a:moveTo>
                <a:lnTo>
                  <a:pt x="1126744" y="729361"/>
                </a:lnTo>
                <a:lnTo>
                  <a:pt x="1116330" y="745363"/>
                </a:lnTo>
                <a:lnTo>
                  <a:pt x="1180084" y="787019"/>
                </a:lnTo>
                <a:lnTo>
                  <a:pt x="1190498" y="771144"/>
                </a:lnTo>
                <a:close/>
              </a:path>
              <a:path w="4029709" h="2637790">
                <a:moveTo>
                  <a:pt x="1228725" y="167005"/>
                </a:moveTo>
                <a:lnTo>
                  <a:pt x="1165860" y="124079"/>
                </a:lnTo>
                <a:lnTo>
                  <a:pt x="1155065" y="139827"/>
                </a:lnTo>
                <a:lnTo>
                  <a:pt x="1218057" y="182753"/>
                </a:lnTo>
                <a:lnTo>
                  <a:pt x="1228725" y="167005"/>
                </a:lnTo>
                <a:close/>
              </a:path>
              <a:path w="4029709" h="2637790">
                <a:moveTo>
                  <a:pt x="1302131" y="844042"/>
                </a:moveTo>
                <a:lnTo>
                  <a:pt x="1238377" y="802386"/>
                </a:lnTo>
                <a:lnTo>
                  <a:pt x="1227963" y="818261"/>
                </a:lnTo>
                <a:lnTo>
                  <a:pt x="1291717" y="860044"/>
                </a:lnTo>
                <a:lnTo>
                  <a:pt x="1302131" y="844042"/>
                </a:lnTo>
                <a:close/>
              </a:path>
              <a:path w="4029709" h="2637790">
                <a:moveTo>
                  <a:pt x="1338834" y="242189"/>
                </a:moveTo>
                <a:lnTo>
                  <a:pt x="1275969" y="199263"/>
                </a:lnTo>
                <a:lnTo>
                  <a:pt x="1265174" y="215011"/>
                </a:lnTo>
                <a:lnTo>
                  <a:pt x="1328166" y="257937"/>
                </a:lnTo>
                <a:lnTo>
                  <a:pt x="1338834" y="242189"/>
                </a:lnTo>
                <a:close/>
              </a:path>
              <a:path w="4029709" h="2637790">
                <a:moveTo>
                  <a:pt x="1413764" y="916940"/>
                </a:moveTo>
                <a:lnTo>
                  <a:pt x="1350010" y="875284"/>
                </a:lnTo>
                <a:lnTo>
                  <a:pt x="1339596" y="891298"/>
                </a:lnTo>
                <a:lnTo>
                  <a:pt x="1403350" y="932942"/>
                </a:lnTo>
                <a:lnTo>
                  <a:pt x="1413764" y="916940"/>
                </a:lnTo>
                <a:close/>
              </a:path>
              <a:path w="4029709" h="2637790">
                <a:moveTo>
                  <a:pt x="1449070" y="317373"/>
                </a:moveTo>
                <a:lnTo>
                  <a:pt x="1386078" y="274447"/>
                </a:lnTo>
                <a:lnTo>
                  <a:pt x="1375410" y="290195"/>
                </a:lnTo>
                <a:lnTo>
                  <a:pt x="1438275" y="333121"/>
                </a:lnTo>
                <a:lnTo>
                  <a:pt x="1449070" y="317373"/>
                </a:lnTo>
                <a:close/>
              </a:path>
              <a:path w="4029709" h="2637790">
                <a:moveTo>
                  <a:pt x="1525397" y="989965"/>
                </a:moveTo>
                <a:lnTo>
                  <a:pt x="1461643" y="948309"/>
                </a:lnTo>
                <a:lnTo>
                  <a:pt x="1451229" y="964184"/>
                </a:lnTo>
                <a:lnTo>
                  <a:pt x="1514983" y="1005840"/>
                </a:lnTo>
                <a:lnTo>
                  <a:pt x="1525397" y="989965"/>
                </a:lnTo>
                <a:close/>
              </a:path>
              <a:path w="4029709" h="2637790">
                <a:moveTo>
                  <a:pt x="1559179" y="392557"/>
                </a:moveTo>
                <a:lnTo>
                  <a:pt x="1496187" y="349631"/>
                </a:lnTo>
                <a:lnTo>
                  <a:pt x="1485519" y="365379"/>
                </a:lnTo>
                <a:lnTo>
                  <a:pt x="1548384" y="408305"/>
                </a:lnTo>
                <a:lnTo>
                  <a:pt x="1559179" y="392557"/>
                </a:lnTo>
                <a:close/>
              </a:path>
              <a:path w="4029709" h="2637790">
                <a:moveTo>
                  <a:pt x="1637030" y="1062863"/>
                </a:moveTo>
                <a:lnTo>
                  <a:pt x="1573276" y="1021207"/>
                </a:lnTo>
                <a:lnTo>
                  <a:pt x="1562735" y="1037082"/>
                </a:lnTo>
                <a:lnTo>
                  <a:pt x="1626616" y="1078865"/>
                </a:lnTo>
                <a:lnTo>
                  <a:pt x="1637030" y="1062863"/>
                </a:lnTo>
                <a:close/>
              </a:path>
              <a:path w="4029709" h="2637790">
                <a:moveTo>
                  <a:pt x="1669288" y="467741"/>
                </a:moveTo>
                <a:lnTo>
                  <a:pt x="1606423" y="424815"/>
                </a:lnTo>
                <a:lnTo>
                  <a:pt x="1595628" y="440563"/>
                </a:lnTo>
                <a:lnTo>
                  <a:pt x="1658620" y="483489"/>
                </a:lnTo>
                <a:lnTo>
                  <a:pt x="1669288" y="467741"/>
                </a:lnTo>
                <a:close/>
              </a:path>
              <a:path w="4029709" h="2637790">
                <a:moveTo>
                  <a:pt x="1748663" y="1135761"/>
                </a:moveTo>
                <a:lnTo>
                  <a:pt x="1684909" y="1094105"/>
                </a:lnTo>
                <a:lnTo>
                  <a:pt x="1674368" y="1110107"/>
                </a:lnTo>
                <a:lnTo>
                  <a:pt x="1738249" y="1151763"/>
                </a:lnTo>
                <a:lnTo>
                  <a:pt x="1748663" y="1135761"/>
                </a:lnTo>
                <a:close/>
              </a:path>
              <a:path w="4029709" h="2637790">
                <a:moveTo>
                  <a:pt x="1779397" y="542925"/>
                </a:moveTo>
                <a:lnTo>
                  <a:pt x="1716532" y="499999"/>
                </a:lnTo>
                <a:lnTo>
                  <a:pt x="1705737" y="515747"/>
                </a:lnTo>
                <a:lnTo>
                  <a:pt x="1768729" y="558673"/>
                </a:lnTo>
                <a:lnTo>
                  <a:pt x="1779397" y="542925"/>
                </a:lnTo>
                <a:close/>
              </a:path>
              <a:path w="4029709" h="2637790">
                <a:moveTo>
                  <a:pt x="1860296" y="1208786"/>
                </a:moveTo>
                <a:lnTo>
                  <a:pt x="1796542" y="1167130"/>
                </a:lnTo>
                <a:lnTo>
                  <a:pt x="1786001" y="1183005"/>
                </a:lnTo>
                <a:lnTo>
                  <a:pt x="1849882" y="1224661"/>
                </a:lnTo>
                <a:lnTo>
                  <a:pt x="1860296" y="1208786"/>
                </a:lnTo>
                <a:close/>
              </a:path>
              <a:path w="4029709" h="2637790">
                <a:moveTo>
                  <a:pt x="1889506" y="618109"/>
                </a:moveTo>
                <a:lnTo>
                  <a:pt x="1826641" y="575183"/>
                </a:lnTo>
                <a:lnTo>
                  <a:pt x="1815846" y="590931"/>
                </a:lnTo>
                <a:lnTo>
                  <a:pt x="1878838" y="633857"/>
                </a:lnTo>
                <a:lnTo>
                  <a:pt x="1889506" y="618109"/>
                </a:lnTo>
                <a:close/>
              </a:path>
              <a:path w="4029709" h="2637790">
                <a:moveTo>
                  <a:pt x="1971929" y="1281684"/>
                </a:moveTo>
                <a:lnTo>
                  <a:pt x="1908048" y="1240028"/>
                </a:lnTo>
                <a:lnTo>
                  <a:pt x="1897634" y="1256030"/>
                </a:lnTo>
                <a:lnTo>
                  <a:pt x="1961515" y="1297686"/>
                </a:lnTo>
                <a:lnTo>
                  <a:pt x="1971929" y="1281684"/>
                </a:lnTo>
                <a:close/>
              </a:path>
              <a:path w="4029709" h="2637790">
                <a:moveTo>
                  <a:pt x="1999742" y="693293"/>
                </a:moveTo>
                <a:lnTo>
                  <a:pt x="1936750" y="650367"/>
                </a:lnTo>
                <a:lnTo>
                  <a:pt x="1926082" y="666115"/>
                </a:lnTo>
                <a:lnTo>
                  <a:pt x="1988947" y="709041"/>
                </a:lnTo>
                <a:lnTo>
                  <a:pt x="1999742" y="693293"/>
                </a:lnTo>
                <a:close/>
              </a:path>
              <a:path w="4029709" h="2637790">
                <a:moveTo>
                  <a:pt x="2083562" y="1354709"/>
                </a:moveTo>
                <a:lnTo>
                  <a:pt x="2019681" y="1312926"/>
                </a:lnTo>
                <a:lnTo>
                  <a:pt x="2009267" y="1328928"/>
                </a:lnTo>
                <a:lnTo>
                  <a:pt x="2073148" y="1370584"/>
                </a:lnTo>
                <a:lnTo>
                  <a:pt x="2083562" y="1354709"/>
                </a:lnTo>
                <a:close/>
              </a:path>
              <a:path w="4029709" h="2637790">
                <a:moveTo>
                  <a:pt x="2109851" y="768477"/>
                </a:moveTo>
                <a:lnTo>
                  <a:pt x="2046859" y="725551"/>
                </a:lnTo>
                <a:lnTo>
                  <a:pt x="2036191" y="741299"/>
                </a:lnTo>
                <a:lnTo>
                  <a:pt x="2099056" y="784225"/>
                </a:lnTo>
                <a:lnTo>
                  <a:pt x="2109851" y="768477"/>
                </a:lnTo>
                <a:close/>
              </a:path>
              <a:path w="4029709" h="2637790">
                <a:moveTo>
                  <a:pt x="2195195" y="1427607"/>
                </a:moveTo>
                <a:lnTo>
                  <a:pt x="2131314" y="1385951"/>
                </a:lnTo>
                <a:lnTo>
                  <a:pt x="2120900" y="1401826"/>
                </a:lnTo>
                <a:lnTo>
                  <a:pt x="2184781" y="1443482"/>
                </a:lnTo>
                <a:lnTo>
                  <a:pt x="2195195" y="1427607"/>
                </a:lnTo>
                <a:close/>
              </a:path>
              <a:path w="4029709" h="2637790">
                <a:moveTo>
                  <a:pt x="2219960" y="843673"/>
                </a:moveTo>
                <a:lnTo>
                  <a:pt x="2157095" y="800735"/>
                </a:lnTo>
                <a:lnTo>
                  <a:pt x="2146300" y="816483"/>
                </a:lnTo>
                <a:lnTo>
                  <a:pt x="2209165" y="859409"/>
                </a:lnTo>
                <a:lnTo>
                  <a:pt x="2219960" y="843673"/>
                </a:lnTo>
                <a:close/>
              </a:path>
              <a:path w="4029709" h="2637790">
                <a:moveTo>
                  <a:pt x="2306828" y="1500505"/>
                </a:moveTo>
                <a:lnTo>
                  <a:pt x="2242947" y="1458849"/>
                </a:lnTo>
                <a:lnTo>
                  <a:pt x="2232533" y="1474851"/>
                </a:lnTo>
                <a:lnTo>
                  <a:pt x="2296414" y="1516507"/>
                </a:lnTo>
                <a:lnTo>
                  <a:pt x="2306828" y="1500505"/>
                </a:lnTo>
                <a:close/>
              </a:path>
              <a:path w="4029709" h="2637790">
                <a:moveTo>
                  <a:pt x="2330069" y="918845"/>
                </a:moveTo>
                <a:lnTo>
                  <a:pt x="2267204" y="875919"/>
                </a:lnTo>
                <a:lnTo>
                  <a:pt x="2256409" y="891667"/>
                </a:lnTo>
                <a:lnTo>
                  <a:pt x="2319401" y="934593"/>
                </a:lnTo>
                <a:lnTo>
                  <a:pt x="2330069" y="918845"/>
                </a:lnTo>
                <a:close/>
              </a:path>
              <a:path w="4029709" h="2637790">
                <a:moveTo>
                  <a:pt x="2418461" y="1573530"/>
                </a:moveTo>
                <a:lnTo>
                  <a:pt x="2354580" y="1531747"/>
                </a:lnTo>
                <a:lnTo>
                  <a:pt x="2344166" y="1547749"/>
                </a:lnTo>
                <a:lnTo>
                  <a:pt x="2408047" y="1589405"/>
                </a:lnTo>
                <a:lnTo>
                  <a:pt x="2418461" y="1573530"/>
                </a:lnTo>
                <a:close/>
              </a:path>
              <a:path w="4029709" h="2637790">
                <a:moveTo>
                  <a:pt x="2440178" y="994029"/>
                </a:moveTo>
                <a:lnTo>
                  <a:pt x="2377313" y="951103"/>
                </a:lnTo>
                <a:lnTo>
                  <a:pt x="2366518" y="966851"/>
                </a:lnTo>
                <a:lnTo>
                  <a:pt x="2429510" y="1009777"/>
                </a:lnTo>
                <a:lnTo>
                  <a:pt x="2440178" y="994029"/>
                </a:lnTo>
                <a:close/>
              </a:path>
              <a:path w="4029709" h="2637790">
                <a:moveTo>
                  <a:pt x="2530094" y="1646428"/>
                </a:moveTo>
                <a:lnTo>
                  <a:pt x="2466213" y="1604772"/>
                </a:lnTo>
                <a:lnTo>
                  <a:pt x="2455799" y="1620647"/>
                </a:lnTo>
                <a:lnTo>
                  <a:pt x="2519680" y="1662430"/>
                </a:lnTo>
                <a:lnTo>
                  <a:pt x="2530094" y="1646428"/>
                </a:lnTo>
                <a:close/>
              </a:path>
              <a:path w="4029709" h="2637790">
                <a:moveTo>
                  <a:pt x="2550414" y="1069213"/>
                </a:moveTo>
                <a:lnTo>
                  <a:pt x="2487422" y="1026287"/>
                </a:lnTo>
                <a:lnTo>
                  <a:pt x="2476754" y="1042035"/>
                </a:lnTo>
                <a:lnTo>
                  <a:pt x="2539619" y="1084961"/>
                </a:lnTo>
                <a:lnTo>
                  <a:pt x="2550414" y="1069213"/>
                </a:lnTo>
                <a:close/>
              </a:path>
              <a:path w="4029709" h="2637790">
                <a:moveTo>
                  <a:pt x="2641727" y="1719326"/>
                </a:moveTo>
                <a:lnTo>
                  <a:pt x="2577846" y="1677670"/>
                </a:lnTo>
                <a:lnTo>
                  <a:pt x="2567432" y="1693672"/>
                </a:lnTo>
                <a:lnTo>
                  <a:pt x="2631313" y="1735328"/>
                </a:lnTo>
                <a:lnTo>
                  <a:pt x="2641727" y="1719326"/>
                </a:lnTo>
                <a:close/>
              </a:path>
              <a:path w="4029709" h="2637790">
                <a:moveTo>
                  <a:pt x="2660523" y="1144397"/>
                </a:moveTo>
                <a:lnTo>
                  <a:pt x="2597531" y="1101471"/>
                </a:lnTo>
                <a:lnTo>
                  <a:pt x="2586863" y="1117219"/>
                </a:lnTo>
                <a:lnTo>
                  <a:pt x="2649728" y="1160145"/>
                </a:lnTo>
                <a:lnTo>
                  <a:pt x="2660523" y="1144397"/>
                </a:lnTo>
                <a:close/>
              </a:path>
              <a:path w="4029709" h="2637790">
                <a:moveTo>
                  <a:pt x="2753360" y="1792351"/>
                </a:moveTo>
                <a:lnTo>
                  <a:pt x="2689479" y="1750695"/>
                </a:lnTo>
                <a:lnTo>
                  <a:pt x="2679065" y="1766570"/>
                </a:lnTo>
                <a:lnTo>
                  <a:pt x="2742946" y="1808226"/>
                </a:lnTo>
                <a:lnTo>
                  <a:pt x="2753360" y="1792351"/>
                </a:lnTo>
                <a:close/>
              </a:path>
              <a:path w="4029709" h="2637790">
                <a:moveTo>
                  <a:pt x="2770632" y="1219581"/>
                </a:moveTo>
                <a:lnTo>
                  <a:pt x="2707767" y="1176655"/>
                </a:lnTo>
                <a:lnTo>
                  <a:pt x="2696972" y="1192403"/>
                </a:lnTo>
                <a:lnTo>
                  <a:pt x="2759837" y="1235329"/>
                </a:lnTo>
                <a:lnTo>
                  <a:pt x="2770632" y="1219581"/>
                </a:lnTo>
                <a:close/>
              </a:path>
              <a:path w="4029709" h="2637790">
                <a:moveTo>
                  <a:pt x="2864993" y="1865249"/>
                </a:moveTo>
                <a:lnTo>
                  <a:pt x="2801112" y="1823593"/>
                </a:lnTo>
                <a:lnTo>
                  <a:pt x="2790698" y="1839468"/>
                </a:lnTo>
                <a:lnTo>
                  <a:pt x="2854579" y="1881251"/>
                </a:lnTo>
                <a:lnTo>
                  <a:pt x="2864993" y="1865249"/>
                </a:lnTo>
                <a:close/>
              </a:path>
              <a:path w="4029709" h="2637790">
                <a:moveTo>
                  <a:pt x="2880741" y="1294765"/>
                </a:moveTo>
                <a:lnTo>
                  <a:pt x="2817876" y="1251839"/>
                </a:lnTo>
                <a:lnTo>
                  <a:pt x="2807081" y="1267587"/>
                </a:lnTo>
                <a:lnTo>
                  <a:pt x="2870073" y="1310513"/>
                </a:lnTo>
                <a:lnTo>
                  <a:pt x="2880741" y="1294765"/>
                </a:lnTo>
                <a:close/>
              </a:path>
              <a:path w="4029709" h="2637790">
                <a:moveTo>
                  <a:pt x="2976626" y="1938147"/>
                </a:moveTo>
                <a:lnTo>
                  <a:pt x="2912745" y="1896491"/>
                </a:lnTo>
                <a:lnTo>
                  <a:pt x="2902331" y="1912493"/>
                </a:lnTo>
                <a:lnTo>
                  <a:pt x="2966212" y="1954149"/>
                </a:lnTo>
                <a:lnTo>
                  <a:pt x="2976626" y="1938147"/>
                </a:lnTo>
                <a:close/>
              </a:path>
              <a:path w="4029709" h="2637790">
                <a:moveTo>
                  <a:pt x="2990850" y="1369949"/>
                </a:moveTo>
                <a:lnTo>
                  <a:pt x="2927985" y="1327023"/>
                </a:lnTo>
                <a:lnTo>
                  <a:pt x="2917190" y="1342771"/>
                </a:lnTo>
                <a:lnTo>
                  <a:pt x="2980182" y="1385697"/>
                </a:lnTo>
                <a:lnTo>
                  <a:pt x="2990850" y="1369949"/>
                </a:lnTo>
                <a:close/>
              </a:path>
              <a:path w="4029709" h="2637790">
                <a:moveTo>
                  <a:pt x="3088259" y="2011172"/>
                </a:moveTo>
                <a:lnTo>
                  <a:pt x="3024378" y="1969516"/>
                </a:lnTo>
                <a:lnTo>
                  <a:pt x="3013951" y="1985391"/>
                </a:lnTo>
                <a:lnTo>
                  <a:pt x="3077845" y="2027047"/>
                </a:lnTo>
                <a:lnTo>
                  <a:pt x="3088259" y="2011172"/>
                </a:lnTo>
                <a:close/>
              </a:path>
              <a:path w="4029709" h="2637790">
                <a:moveTo>
                  <a:pt x="3101073" y="1445133"/>
                </a:moveTo>
                <a:lnTo>
                  <a:pt x="3038094" y="1402207"/>
                </a:lnTo>
                <a:lnTo>
                  <a:pt x="3027426" y="1417955"/>
                </a:lnTo>
                <a:lnTo>
                  <a:pt x="3090291" y="1460881"/>
                </a:lnTo>
                <a:lnTo>
                  <a:pt x="3101073" y="1445133"/>
                </a:lnTo>
                <a:close/>
              </a:path>
              <a:path w="4029709" h="2637790">
                <a:moveTo>
                  <a:pt x="3199892" y="2084070"/>
                </a:moveTo>
                <a:lnTo>
                  <a:pt x="3135998" y="2042414"/>
                </a:lnTo>
                <a:lnTo>
                  <a:pt x="3125597" y="2058416"/>
                </a:lnTo>
                <a:lnTo>
                  <a:pt x="3189478" y="2100072"/>
                </a:lnTo>
                <a:lnTo>
                  <a:pt x="3199892" y="2084070"/>
                </a:lnTo>
                <a:close/>
              </a:path>
              <a:path w="4029709" h="2637790">
                <a:moveTo>
                  <a:pt x="3211195" y="1520317"/>
                </a:moveTo>
                <a:lnTo>
                  <a:pt x="3148203" y="1477391"/>
                </a:lnTo>
                <a:lnTo>
                  <a:pt x="3137522" y="1493139"/>
                </a:lnTo>
                <a:lnTo>
                  <a:pt x="3200400" y="1536065"/>
                </a:lnTo>
                <a:lnTo>
                  <a:pt x="3211195" y="1520317"/>
                </a:lnTo>
                <a:close/>
              </a:path>
              <a:path w="4029709" h="2637790">
                <a:moveTo>
                  <a:pt x="3311525" y="2157095"/>
                </a:moveTo>
                <a:lnTo>
                  <a:pt x="3247644" y="2115312"/>
                </a:lnTo>
                <a:lnTo>
                  <a:pt x="3237230" y="2131314"/>
                </a:lnTo>
                <a:lnTo>
                  <a:pt x="3300984" y="2172970"/>
                </a:lnTo>
                <a:lnTo>
                  <a:pt x="3311525" y="2157095"/>
                </a:lnTo>
                <a:close/>
              </a:path>
              <a:path w="4029709" h="2637790">
                <a:moveTo>
                  <a:pt x="3321304" y="1595501"/>
                </a:moveTo>
                <a:lnTo>
                  <a:pt x="3258312" y="1552575"/>
                </a:lnTo>
                <a:lnTo>
                  <a:pt x="3247644" y="1568323"/>
                </a:lnTo>
                <a:lnTo>
                  <a:pt x="3310509" y="1611249"/>
                </a:lnTo>
                <a:lnTo>
                  <a:pt x="3321304" y="1595501"/>
                </a:lnTo>
                <a:close/>
              </a:path>
              <a:path w="4029709" h="2637790">
                <a:moveTo>
                  <a:pt x="3423158" y="2229993"/>
                </a:moveTo>
                <a:lnTo>
                  <a:pt x="3359277" y="2188337"/>
                </a:lnTo>
                <a:lnTo>
                  <a:pt x="3348863" y="2204212"/>
                </a:lnTo>
                <a:lnTo>
                  <a:pt x="3412617" y="2245868"/>
                </a:lnTo>
                <a:lnTo>
                  <a:pt x="3423158" y="2229993"/>
                </a:lnTo>
                <a:close/>
              </a:path>
              <a:path w="4029709" h="2637790">
                <a:moveTo>
                  <a:pt x="3431413" y="1670685"/>
                </a:moveTo>
                <a:lnTo>
                  <a:pt x="3368548" y="1627759"/>
                </a:lnTo>
                <a:lnTo>
                  <a:pt x="3357753" y="1643507"/>
                </a:lnTo>
                <a:lnTo>
                  <a:pt x="3420745" y="1686433"/>
                </a:lnTo>
                <a:lnTo>
                  <a:pt x="3431413" y="1670685"/>
                </a:lnTo>
                <a:close/>
              </a:path>
              <a:path w="4029709" h="2637790">
                <a:moveTo>
                  <a:pt x="3534791" y="2302891"/>
                </a:moveTo>
                <a:lnTo>
                  <a:pt x="3470910" y="2261235"/>
                </a:lnTo>
                <a:lnTo>
                  <a:pt x="3460496" y="2277237"/>
                </a:lnTo>
                <a:lnTo>
                  <a:pt x="3524250" y="2318893"/>
                </a:lnTo>
                <a:lnTo>
                  <a:pt x="3534791" y="2302891"/>
                </a:lnTo>
                <a:close/>
              </a:path>
              <a:path w="4029709" h="2637790">
                <a:moveTo>
                  <a:pt x="3541522" y="1745869"/>
                </a:moveTo>
                <a:lnTo>
                  <a:pt x="3478657" y="1702943"/>
                </a:lnTo>
                <a:lnTo>
                  <a:pt x="3467862" y="1718691"/>
                </a:lnTo>
                <a:lnTo>
                  <a:pt x="3530854" y="1761617"/>
                </a:lnTo>
                <a:lnTo>
                  <a:pt x="3541522" y="1745869"/>
                </a:lnTo>
                <a:close/>
              </a:path>
              <a:path w="4029709" h="2637790">
                <a:moveTo>
                  <a:pt x="3646297" y="2375916"/>
                </a:moveTo>
                <a:lnTo>
                  <a:pt x="3582543" y="2334133"/>
                </a:lnTo>
                <a:lnTo>
                  <a:pt x="3572129" y="2350135"/>
                </a:lnTo>
                <a:lnTo>
                  <a:pt x="3635883" y="2391791"/>
                </a:lnTo>
                <a:lnTo>
                  <a:pt x="3646297" y="2375916"/>
                </a:lnTo>
                <a:close/>
              </a:path>
              <a:path w="4029709" h="2637790">
                <a:moveTo>
                  <a:pt x="3651758" y="1821053"/>
                </a:moveTo>
                <a:lnTo>
                  <a:pt x="3588766" y="1778127"/>
                </a:lnTo>
                <a:lnTo>
                  <a:pt x="3578098" y="1793875"/>
                </a:lnTo>
                <a:lnTo>
                  <a:pt x="3640963" y="1836801"/>
                </a:lnTo>
                <a:lnTo>
                  <a:pt x="3651758" y="1821053"/>
                </a:lnTo>
                <a:close/>
              </a:path>
              <a:path w="4029709" h="2637790">
                <a:moveTo>
                  <a:pt x="3757930" y="2448814"/>
                </a:moveTo>
                <a:lnTo>
                  <a:pt x="3694176" y="2407158"/>
                </a:lnTo>
                <a:lnTo>
                  <a:pt x="3683762" y="2423033"/>
                </a:lnTo>
                <a:lnTo>
                  <a:pt x="3747516" y="2464816"/>
                </a:lnTo>
                <a:lnTo>
                  <a:pt x="3757930" y="2448814"/>
                </a:lnTo>
                <a:close/>
              </a:path>
              <a:path w="4029709" h="2637790">
                <a:moveTo>
                  <a:pt x="3761867" y="1896237"/>
                </a:moveTo>
                <a:lnTo>
                  <a:pt x="3698875" y="1853311"/>
                </a:lnTo>
                <a:lnTo>
                  <a:pt x="3688207" y="1869059"/>
                </a:lnTo>
                <a:lnTo>
                  <a:pt x="3751072" y="1911985"/>
                </a:lnTo>
                <a:lnTo>
                  <a:pt x="3761867" y="1896237"/>
                </a:lnTo>
                <a:close/>
              </a:path>
              <a:path w="4029709" h="2637790">
                <a:moveTo>
                  <a:pt x="3869563" y="2521712"/>
                </a:moveTo>
                <a:lnTo>
                  <a:pt x="3805809" y="2480056"/>
                </a:lnTo>
                <a:lnTo>
                  <a:pt x="3795395" y="2496070"/>
                </a:lnTo>
                <a:lnTo>
                  <a:pt x="3859149" y="2537714"/>
                </a:lnTo>
                <a:lnTo>
                  <a:pt x="3869563" y="2521712"/>
                </a:lnTo>
                <a:close/>
              </a:path>
              <a:path w="4029709" h="2637790">
                <a:moveTo>
                  <a:pt x="3871976" y="1971421"/>
                </a:moveTo>
                <a:lnTo>
                  <a:pt x="3808984" y="1928495"/>
                </a:lnTo>
                <a:lnTo>
                  <a:pt x="3798316" y="1944243"/>
                </a:lnTo>
                <a:lnTo>
                  <a:pt x="3861181" y="1987169"/>
                </a:lnTo>
                <a:lnTo>
                  <a:pt x="3871976" y="1971421"/>
                </a:lnTo>
                <a:close/>
              </a:path>
              <a:path w="4029709" h="2637790">
                <a:moveTo>
                  <a:pt x="4029202" y="2637409"/>
                </a:moveTo>
                <a:lnTo>
                  <a:pt x="4013555" y="2610612"/>
                </a:lnTo>
                <a:lnTo>
                  <a:pt x="3986276" y="2563876"/>
                </a:lnTo>
                <a:lnTo>
                  <a:pt x="3970629" y="2587815"/>
                </a:lnTo>
                <a:lnTo>
                  <a:pt x="3917442" y="2552954"/>
                </a:lnTo>
                <a:lnTo>
                  <a:pt x="3907028" y="2568956"/>
                </a:lnTo>
                <a:lnTo>
                  <a:pt x="3960228" y="2603728"/>
                </a:lnTo>
                <a:lnTo>
                  <a:pt x="3944620" y="2627630"/>
                </a:lnTo>
                <a:lnTo>
                  <a:pt x="4029202" y="2637409"/>
                </a:lnTo>
                <a:close/>
              </a:path>
              <a:path w="4029709" h="2637790">
                <a:moveTo>
                  <a:pt x="4029202" y="2090293"/>
                </a:moveTo>
                <a:lnTo>
                  <a:pt x="4013657" y="2062353"/>
                </a:lnTo>
                <a:lnTo>
                  <a:pt x="3987800" y="2015871"/>
                </a:lnTo>
                <a:lnTo>
                  <a:pt x="3971633" y="2039480"/>
                </a:lnTo>
                <a:lnTo>
                  <a:pt x="3919220" y="2003679"/>
                </a:lnTo>
                <a:lnTo>
                  <a:pt x="3908425" y="2019427"/>
                </a:lnTo>
                <a:lnTo>
                  <a:pt x="3960876" y="2055177"/>
                </a:lnTo>
                <a:lnTo>
                  <a:pt x="3944747" y="2078736"/>
                </a:lnTo>
                <a:lnTo>
                  <a:pt x="4029202" y="2090293"/>
                </a:lnTo>
                <a:close/>
              </a:path>
            </a:pathLst>
          </a:custGeom>
          <a:solidFill>
            <a:srgbClr val="D10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532369" y="5173726"/>
            <a:ext cx="1197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 b="1">
                <a:solidFill>
                  <a:srgbClr val="D10729"/>
                </a:solidFill>
                <a:latin typeface="Malgun Gothic"/>
                <a:cs typeface="Malgun Gothic"/>
              </a:rPr>
              <a:t>diagonal</a:t>
            </a:r>
            <a:r>
              <a:rPr dirty="0" sz="1600" spc="-95" b="1">
                <a:solidFill>
                  <a:srgbClr val="D10729"/>
                </a:solidFill>
                <a:latin typeface="Malgun Gothic"/>
                <a:cs typeface="Malgun Gothic"/>
              </a:rPr>
              <a:t> </a:t>
            </a:r>
            <a:r>
              <a:rPr dirty="0" sz="1600" spc="-170" b="1">
                <a:solidFill>
                  <a:srgbClr val="D10729"/>
                </a:solidFill>
                <a:latin typeface="Malgun Gothic"/>
                <a:cs typeface="Malgun Gothic"/>
              </a:rPr>
              <a:t>=</a:t>
            </a:r>
            <a:r>
              <a:rPr dirty="0" sz="1600" spc="-50" b="1">
                <a:solidFill>
                  <a:srgbClr val="D10729"/>
                </a:solidFill>
                <a:latin typeface="Malgun Gothic"/>
                <a:cs typeface="Malgun Gothic"/>
              </a:rPr>
              <a:t> 1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310253" y="2627757"/>
            <a:ext cx="3613785" cy="1379855"/>
            <a:chOff x="4310253" y="2627757"/>
            <a:chExt cx="3613785" cy="1379855"/>
          </a:xfrm>
        </p:grpSpPr>
        <p:sp>
          <p:nvSpPr>
            <p:cNvPr id="8" name="object 8" descr=""/>
            <p:cNvSpPr/>
            <p:nvPr/>
          </p:nvSpPr>
          <p:spPr>
            <a:xfrm>
              <a:off x="4319778" y="2637282"/>
              <a:ext cx="612775" cy="433070"/>
            </a:xfrm>
            <a:custGeom>
              <a:avLst/>
              <a:gdLst/>
              <a:ahLst/>
              <a:cxnLst/>
              <a:rect l="l" t="t" r="r" b="b"/>
              <a:pathLst>
                <a:path w="612775" h="433069">
                  <a:moveTo>
                    <a:pt x="306324" y="0"/>
                  </a:moveTo>
                  <a:lnTo>
                    <a:pt x="251265" y="3487"/>
                  </a:lnTo>
                  <a:lnTo>
                    <a:pt x="199443" y="13540"/>
                  </a:lnTo>
                  <a:lnTo>
                    <a:pt x="151722" y="29548"/>
                  </a:lnTo>
                  <a:lnTo>
                    <a:pt x="108969" y="50900"/>
                  </a:lnTo>
                  <a:lnTo>
                    <a:pt x="72048" y="76983"/>
                  </a:lnTo>
                  <a:lnTo>
                    <a:pt x="41825" y="107188"/>
                  </a:lnTo>
                  <a:lnTo>
                    <a:pt x="19166" y="140901"/>
                  </a:lnTo>
                  <a:lnTo>
                    <a:pt x="4935" y="177511"/>
                  </a:lnTo>
                  <a:lnTo>
                    <a:pt x="0" y="216407"/>
                  </a:lnTo>
                  <a:lnTo>
                    <a:pt x="4935" y="255304"/>
                  </a:lnTo>
                  <a:lnTo>
                    <a:pt x="19166" y="291914"/>
                  </a:lnTo>
                  <a:lnTo>
                    <a:pt x="41825" y="325627"/>
                  </a:lnTo>
                  <a:lnTo>
                    <a:pt x="72048" y="355832"/>
                  </a:lnTo>
                  <a:lnTo>
                    <a:pt x="108969" y="381915"/>
                  </a:lnTo>
                  <a:lnTo>
                    <a:pt x="151722" y="403267"/>
                  </a:lnTo>
                  <a:lnTo>
                    <a:pt x="199443" y="419275"/>
                  </a:lnTo>
                  <a:lnTo>
                    <a:pt x="251265" y="429328"/>
                  </a:lnTo>
                  <a:lnTo>
                    <a:pt x="306324" y="432815"/>
                  </a:lnTo>
                  <a:lnTo>
                    <a:pt x="361382" y="429328"/>
                  </a:lnTo>
                  <a:lnTo>
                    <a:pt x="413204" y="419275"/>
                  </a:lnTo>
                  <a:lnTo>
                    <a:pt x="460925" y="403267"/>
                  </a:lnTo>
                  <a:lnTo>
                    <a:pt x="503678" y="381915"/>
                  </a:lnTo>
                  <a:lnTo>
                    <a:pt x="540599" y="355832"/>
                  </a:lnTo>
                  <a:lnTo>
                    <a:pt x="570822" y="325627"/>
                  </a:lnTo>
                  <a:lnTo>
                    <a:pt x="593481" y="291914"/>
                  </a:lnTo>
                  <a:lnTo>
                    <a:pt x="607712" y="255304"/>
                  </a:lnTo>
                  <a:lnTo>
                    <a:pt x="612648" y="216407"/>
                  </a:lnTo>
                  <a:lnTo>
                    <a:pt x="607712" y="177511"/>
                  </a:lnTo>
                  <a:lnTo>
                    <a:pt x="593481" y="140901"/>
                  </a:lnTo>
                  <a:lnTo>
                    <a:pt x="570822" y="107187"/>
                  </a:lnTo>
                  <a:lnTo>
                    <a:pt x="540599" y="76983"/>
                  </a:lnTo>
                  <a:lnTo>
                    <a:pt x="503678" y="50900"/>
                  </a:lnTo>
                  <a:lnTo>
                    <a:pt x="460925" y="29548"/>
                  </a:lnTo>
                  <a:lnTo>
                    <a:pt x="413204" y="13540"/>
                  </a:lnTo>
                  <a:lnTo>
                    <a:pt x="361382" y="3487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0099FF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19778" y="2637282"/>
              <a:ext cx="612775" cy="433070"/>
            </a:xfrm>
            <a:custGeom>
              <a:avLst/>
              <a:gdLst/>
              <a:ahLst/>
              <a:cxnLst/>
              <a:rect l="l" t="t" r="r" b="b"/>
              <a:pathLst>
                <a:path w="612775" h="433069">
                  <a:moveTo>
                    <a:pt x="0" y="216407"/>
                  </a:moveTo>
                  <a:lnTo>
                    <a:pt x="4935" y="177511"/>
                  </a:lnTo>
                  <a:lnTo>
                    <a:pt x="19166" y="140901"/>
                  </a:lnTo>
                  <a:lnTo>
                    <a:pt x="41825" y="107188"/>
                  </a:lnTo>
                  <a:lnTo>
                    <a:pt x="72048" y="76983"/>
                  </a:lnTo>
                  <a:lnTo>
                    <a:pt x="108969" y="50900"/>
                  </a:lnTo>
                  <a:lnTo>
                    <a:pt x="151722" y="29548"/>
                  </a:lnTo>
                  <a:lnTo>
                    <a:pt x="199443" y="13540"/>
                  </a:lnTo>
                  <a:lnTo>
                    <a:pt x="251265" y="3487"/>
                  </a:lnTo>
                  <a:lnTo>
                    <a:pt x="306324" y="0"/>
                  </a:lnTo>
                  <a:lnTo>
                    <a:pt x="361382" y="3487"/>
                  </a:lnTo>
                  <a:lnTo>
                    <a:pt x="413204" y="13540"/>
                  </a:lnTo>
                  <a:lnTo>
                    <a:pt x="460925" y="29548"/>
                  </a:lnTo>
                  <a:lnTo>
                    <a:pt x="503678" y="50900"/>
                  </a:lnTo>
                  <a:lnTo>
                    <a:pt x="540599" y="76983"/>
                  </a:lnTo>
                  <a:lnTo>
                    <a:pt x="570822" y="107187"/>
                  </a:lnTo>
                  <a:lnTo>
                    <a:pt x="593481" y="140901"/>
                  </a:lnTo>
                  <a:lnTo>
                    <a:pt x="607712" y="177511"/>
                  </a:lnTo>
                  <a:lnTo>
                    <a:pt x="612648" y="216407"/>
                  </a:lnTo>
                  <a:lnTo>
                    <a:pt x="607712" y="255304"/>
                  </a:lnTo>
                  <a:lnTo>
                    <a:pt x="593481" y="291914"/>
                  </a:lnTo>
                  <a:lnTo>
                    <a:pt x="570822" y="325627"/>
                  </a:lnTo>
                  <a:lnTo>
                    <a:pt x="540599" y="355832"/>
                  </a:lnTo>
                  <a:lnTo>
                    <a:pt x="503678" y="381915"/>
                  </a:lnTo>
                  <a:lnTo>
                    <a:pt x="460925" y="403267"/>
                  </a:lnTo>
                  <a:lnTo>
                    <a:pt x="413204" y="419275"/>
                  </a:lnTo>
                  <a:lnTo>
                    <a:pt x="361382" y="429328"/>
                  </a:lnTo>
                  <a:lnTo>
                    <a:pt x="306324" y="432815"/>
                  </a:lnTo>
                  <a:lnTo>
                    <a:pt x="251265" y="429328"/>
                  </a:lnTo>
                  <a:lnTo>
                    <a:pt x="199443" y="419275"/>
                  </a:lnTo>
                  <a:lnTo>
                    <a:pt x="151722" y="403267"/>
                  </a:lnTo>
                  <a:lnTo>
                    <a:pt x="108969" y="381915"/>
                  </a:lnTo>
                  <a:lnTo>
                    <a:pt x="72048" y="355832"/>
                  </a:lnTo>
                  <a:lnTo>
                    <a:pt x="41825" y="325627"/>
                  </a:lnTo>
                  <a:lnTo>
                    <a:pt x="19166" y="291914"/>
                  </a:lnTo>
                  <a:lnTo>
                    <a:pt x="4935" y="255304"/>
                  </a:lnTo>
                  <a:lnTo>
                    <a:pt x="0" y="216407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565898" y="2710433"/>
              <a:ext cx="358140" cy="1297305"/>
            </a:xfrm>
            <a:custGeom>
              <a:avLst/>
              <a:gdLst/>
              <a:ahLst/>
              <a:cxnLst/>
              <a:rect l="l" t="t" r="r" b="b"/>
              <a:pathLst>
                <a:path w="358140" h="1297304">
                  <a:moveTo>
                    <a:pt x="27940" y="1249299"/>
                  </a:moveTo>
                  <a:lnTo>
                    <a:pt x="0" y="1249299"/>
                  </a:lnTo>
                  <a:lnTo>
                    <a:pt x="0" y="1268349"/>
                  </a:lnTo>
                  <a:lnTo>
                    <a:pt x="27940" y="1268349"/>
                  </a:lnTo>
                  <a:lnTo>
                    <a:pt x="27940" y="1249299"/>
                  </a:lnTo>
                  <a:close/>
                </a:path>
                <a:path w="358140" h="1297304">
                  <a:moveTo>
                    <a:pt x="27940" y="638175"/>
                  </a:moveTo>
                  <a:lnTo>
                    <a:pt x="0" y="638175"/>
                  </a:lnTo>
                  <a:lnTo>
                    <a:pt x="0" y="657225"/>
                  </a:lnTo>
                  <a:lnTo>
                    <a:pt x="27940" y="657225"/>
                  </a:lnTo>
                  <a:lnTo>
                    <a:pt x="27940" y="638175"/>
                  </a:lnTo>
                  <a:close/>
                </a:path>
                <a:path w="358140" h="1297304">
                  <a:moveTo>
                    <a:pt x="2794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27940" y="47625"/>
                  </a:lnTo>
                  <a:lnTo>
                    <a:pt x="27940" y="28575"/>
                  </a:lnTo>
                  <a:close/>
                </a:path>
                <a:path w="358140" h="1297304">
                  <a:moveTo>
                    <a:pt x="161290" y="1249299"/>
                  </a:moveTo>
                  <a:lnTo>
                    <a:pt x="85090" y="1249299"/>
                  </a:lnTo>
                  <a:lnTo>
                    <a:pt x="85090" y="1268349"/>
                  </a:lnTo>
                  <a:lnTo>
                    <a:pt x="161290" y="1268349"/>
                  </a:lnTo>
                  <a:lnTo>
                    <a:pt x="161290" y="1249299"/>
                  </a:lnTo>
                  <a:close/>
                </a:path>
                <a:path w="358140" h="1297304">
                  <a:moveTo>
                    <a:pt x="161290" y="638175"/>
                  </a:moveTo>
                  <a:lnTo>
                    <a:pt x="85090" y="638175"/>
                  </a:lnTo>
                  <a:lnTo>
                    <a:pt x="85090" y="657225"/>
                  </a:lnTo>
                  <a:lnTo>
                    <a:pt x="161290" y="657225"/>
                  </a:lnTo>
                  <a:lnTo>
                    <a:pt x="161290" y="638175"/>
                  </a:lnTo>
                  <a:close/>
                </a:path>
                <a:path w="358140" h="1297304">
                  <a:moveTo>
                    <a:pt x="161290" y="28575"/>
                  </a:moveTo>
                  <a:lnTo>
                    <a:pt x="85090" y="28575"/>
                  </a:lnTo>
                  <a:lnTo>
                    <a:pt x="85090" y="47625"/>
                  </a:lnTo>
                  <a:lnTo>
                    <a:pt x="161290" y="47625"/>
                  </a:lnTo>
                  <a:lnTo>
                    <a:pt x="161290" y="28575"/>
                  </a:lnTo>
                  <a:close/>
                </a:path>
                <a:path w="358140" h="1297304">
                  <a:moveTo>
                    <a:pt x="358140" y="1258824"/>
                  </a:moveTo>
                  <a:lnTo>
                    <a:pt x="339090" y="1249299"/>
                  </a:lnTo>
                  <a:lnTo>
                    <a:pt x="281940" y="1220724"/>
                  </a:lnTo>
                  <a:lnTo>
                    <a:pt x="281940" y="1249299"/>
                  </a:lnTo>
                  <a:lnTo>
                    <a:pt x="218440" y="1249299"/>
                  </a:lnTo>
                  <a:lnTo>
                    <a:pt x="218440" y="1268349"/>
                  </a:lnTo>
                  <a:lnTo>
                    <a:pt x="281940" y="1268349"/>
                  </a:lnTo>
                  <a:lnTo>
                    <a:pt x="281940" y="1296924"/>
                  </a:lnTo>
                  <a:lnTo>
                    <a:pt x="339090" y="1268349"/>
                  </a:lnTo>
                  <a:lnTo>
                    <a:pt x="358140" y="1258824"/>
                  </a:lnTo>
                  <a:close/>
                </a:path>
                <a:path w="358140" h="1297304">
                  <a:moveTo>
                    <a:pt x="358140" y="647700"/>
                  </a:moveTo>
                  <a:lnTo>
                    <a:pt x="339090" y="638175"/>
                  </a:lnTo>
                  <a:lnTo>
                    <a:pt x="281940" y="609600"/>
                  </a:lnTo>
                  <a:lnTo>
                    <a:pt x="281940" y="638175"/>
                  </a:lnTo>
                  <a:lnTo>
                    <a:pt x="218440" y="638175"/>
                  </a:lnTo>
                  <a:lnTo>
                    <a:pt x="218440" y="657225"/>
                  </a:lnTo>
                  <a:lnTo>
                    <a:pt x="281940" y="657225"/>
                  </a:lnTo>
                  <a:lnTo>
                    <a:pt x="281940" y="685800"/>
                  </a:lnTo>
                  <a:lnTo>
                    <a:pt x="339090" y="657225"/>
                  </a:lnTo>
                  <a:lnTo>
                    <a:pt x="358140" y="647700"/>
                  </a:lnTo>
                  <a:close/>
                </a:path>
                <a:path w="358140" h="1297304">
                  <a:moveTo>
                    <a:pt x="358140" y="38100"/>
                  </a:moveTo>
                  <a:lnTo>
                    <a:pt x="339090" y="28575"/>
                  </a:lnTo>
                  <a:lnTo>
                    <a:pt x="281940" y="0"/>
                  </a:lnTo>
                  <a:lnTo>
                    <a:pt x="281940" y="28575"/>
                  </a:lnTo>
                  <a:lnTo>
                    <a:pt x="218440" y="28575"/>
                  </a:lnTo>
                  <a:lnTo>
                    <a:pt x="218440" y="47625"/>
                  </a:lnTo>
                  <a:lnTo>
                    <a:pt x="281940" y="47625"/>
                  </a:lnTo>
                  <a:lnTo>
                    <a:pt x="281940" y="76200"/>
                  </a:lnTo>
                  <a:lnTo>
                    <a:pt x="339090" y="47625"/>
                  </a:lnTo>
                  <a:lnTo>
                    <a:pt x="358140" y="381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532369" y="4205227"/>
            <a:ext cx="1197610" cy="77978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solidFill>
                  <a:srgbClr val="0000FF"/>
                </a:solidFill>
                <a:latin typeface="Malgun Gothic"/>
                <a:cs typeface="Malgun Gothic"/>
              </a:rPr>
              <a:t>i</a:t>
            </a:r>
            <a:r>
              <a:rPr dirty="0" sz="1800" spc="-13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190" b="1">
                <a:solidFill>
                  <a:srgbClr val="0000FF"/>
                </a:solidFill>
                <a:latin typeface="Malgun Gothic"/>
                <a:cs typeface="Malgun Gothic"/>
              </a:rPr>
              <a:t>=</a:t>
            </a:r>
            <a:r>
              <a:rPr dirty="0" sz="1800" spc="-7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000FF"/>
                </a:solidFill>
                <a:latin typeface="Malgun Gothic"/>
                <a:cs typeface="Malgun Gothic"/>
              </a:rPr>
              <a:t>4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-40" b="1">
                <a:solidFill>
                  <a:srgbClr val="D10729"/>
                </a:solidFill>
                <a:latin typeface="Malgun Gothic"/>
                <a:cs typeface="Malgun Gothic"/>
              </a:rPr>
              <a:t>diagonal</a:t>
            </a:r>
            <a:r>
              <a:rPr dirty="0" sz="1600" spc="-95" b="1">
                <a:solidFill>
                  <a:srgbClr val="D10729"/>
                </a:solidFill>
                <a:latin typeface="Malgun Gothic"/>
                <a:cs typeface="Malgun Gothic"/>
              </a:rPr>
              <a:t> </a:t>
            </a:r>
            <a:r>
              <a:rPr dirty="0" sz="1600" spc="-170" b="1">
                <a:solidFill>
                  <a:srgbClr val="D10729"/>
                </a:solidFill>
                <a:latin typeface="Malgun Gothic"/>
                <a:cs typeface="Malgun Gothic"/>
              </a:rPr>
              <a:t>=</a:t>
            </a:r>
            <a:r>
              <a:rPr dirty="0" sz="1600" spc="-50" b="1">
                <a:solidFill>
                  <a:srgbClr val="D10729"/>
                </a:solidFill>
                <a:latin typeface="Malgun Gothic"/>
                <a:cs typeface="Malgun Gothic"/>
              </a:rPr>
              <a:t> 2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81950" y="2555494"/>
            <a:ext cx="499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Malgun Gothic"/>
                <a:cs typeface="Malgun Gothic"/>
              </a:rPr>
              <a:t>i</a:t>
            </a:r>
            <a:r>
              <a:rPr dirty="0" sz="1800" spc="-13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190" b="1">
                <a:solidFill>
                  <a:srgbClr val="0000FF"/>
                </a:solidFill>
                <a:latin typeface="Malgun Gothic"/>
                <a:cs typeface="Malgun Gothic"/>
              </a:rPr>
              <a:t>=</a:t>
            </a:r>
            <a:r>
              <a:rPr dirty="0" sz="1800" spc="-7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000FF"/>
                </a:solidFill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81950" y="3165094"/>
            <a:ext cx="499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Malgun Gothic"/>
                <a:cs typeface="Malgun Gothic"/>
              </a:rPr>
              <a:t>i</a:t>
            </a:r>
            <a:r>
              <a:rPr dirty="0" sz="1800" spc="-13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190" b="1">
                <a:solidFill>
                  <a:srgbClr val="0000FF"/>
                </a:solidFill>
                <a:latin typeface="Malgun Gothic"/>
                <a:cs typeface="Malgun Gothic"/>
              </a:rPr>
              <a:t>=</a:t>
            </a:r>
            <a:r>
              <a:rPr dirty="0" sz="1800" spc="-7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000FF"/>
                </a:solidFill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981950" y="3779646"/>
            <a:ext cx="499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Malgun Gothic"/>
                <a:cs typeface="Malgun Gothic"/>
              </a:rPr>
              <a:t>i</a:t>
            </a:r>
            <a:r>
              <a:rPr dirty="0" sz="1800" spc="-13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190" b="1">
                <a:solidFill>
                  <a:srgbClr val="0000FF"/>
                </a:solidFill>
                <a:latin typeface="Malgun Gothic"/>
                <a:cs typeface="Malgun Gothic"/>
              </a:rPr>
              <a:t>=</a:t>
            </a:r>
            <a:r>
              <a:rPr dirty="0" sz="1800" spc="-70" b="1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000FF"/>
                </a:solidFill>
                <a:latin typeface="Malgun Gothic"/>
                <a:cs typeface="Malgun Gothic"/>
              </a:rPr>
              <a:t>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565897" y="4482846"/>
            <a:ext cx="358140" cy="76200"/>
          </a:xfrm>
          <a:custGeom>
            <a:avLst/>
            <a:gdLst/>
            <a:ahLst/>
            <a:cxnLst/>
            <a:rect l="l" t="t" r="r" b="b"/>
            <a:pathLst>
              <a:path w="358140" h="76200">
                <a:moveTo>
                  <a:pt x="281940" y="0"/>
                </a:moveTo>
                <a:lnTo>
                  <a:pt x="281940" y="76199"/>
                </a:lnTo>
                <a:lnTo>
                  <a:pt x="339090" y="47624"/>
                </a:lnTo>
                <a:lnTo>
                  <a:pt x="294640" y="47624"/>
                </a:lnTo>
                <a:lnTo>
                  <a:pt x="294640" y="28574"/>
                </a:lnTo>
                <a:lnTo>
                  <a:pt x="339090" y="28574"/>
                </a:lnTo>
                <a:lnTo>
                  <a:pt x="281940" y="0"/>
                </a:lnTo>
                <a:close/>
              </a:path>
              <a:path w="358140" h="76200">
                <a:moveTo>
                  <a:pt x="281940" y="28574"/>
                </a:moveTo>
                <a:lnTo>
                  <a:pt x="218440" y="28574"/>
                </a:lnTo>
                <a:lnTo>
                  <a:pt x="218440" y="47624"/>
                </a:lnTo>
                <a:lnTo>
                  <a:pt x="281940" y="47624"/>
                </a:lnTo>
                <a:lnTo>
                  <a:pt x="281940" y="28574"/>
                </a:lnTo>
                <a:close/>
              </a:path>
              <a:path w="358140" h="76200">
                <a:moveTo>
                  <a:pt x="339090" y="28574"/>
                </a:moveTo>
                <a:lnTo>
                  <a:pt x="294640" y="28574"/>
                </a:lnTo>
                <a:lnTo>
                  <a:pt x="294640" y="47624"/>
                </a:lnTo>
                <a:lnTo>
                  <a:pt x="339090" y="47624"/>
                </a:lnTo>
                <a:lnTo>
                  <a:pt x="358140" y="38099"/>
                </a:lnTo>
                <a:lnTo>
                  <a:pt x="339090" y="28574"/>
                </a:lnTo>
                <a:close/>
              </a:path>
              <a:path w="358140" h="76200">
                <a:moveTo>
                  <a:pt x="161290" y="28574"/>
                </a:moveTo>
                <a:lnTo>
                  <a:pt x="85090" y="28574"/>
                </a:lnTo>
                <a:lnTo>
                  <a:pt x="85090" y="47624"/>
                </a:lnTo>
                <a:lnTo>
                  <a:pt x="161290" y="47624"/>
                </a:lnTo>
                <a:lnTo>
                  <a:pt x="161290" y="28574"/>
                </a:lnTo>
                <a:close/>
              </a:path>
              <a:path w="358140" h="76200">
                <a:moveTo>
                  <a:pt x="27940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7940" y="47624"/>
                </a:lnTo>
                <a:lnTo>
                  <a:pt x="27940" y="285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321809" y="4811648"/>
            <a:ext cx="501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600"/>
                </a:solidFill>
                <a:latin typeface="Malgun Gothic"/>
                <a:cs typeface="Malgun Gothic"/>
              </a:rPr>
              <a:t>j</a:t>
            </a:r>
            <a:r>
              <a:rPr dirty="0" sz="1800" spc="-125" b="1">
                <a:solidFill>
                  <a:srgbClr val="006600"/>
                </a:solidFill>
                <a:latin typeface="Malgun Gothic"/>
                <a:cs typeface="Malgun Gothic"/>
              </a:rPr>
              <a:t> </a:t>
            </a:r>
            <a:r>
              <a:rPr dirty="0" sz="1800" spc="-190" b="1">
                <a:solidFill>
                  <a:srgbClr val="006600"/>
                </a:solidFill>
                <a:latin typeface="Malgun Gothic"/>
                <a:cs typeface="Malgun Gothic"/>
              </a:rPr>
              <a:t>=</a:t>
            </a:r>
            <a:r>
              <a:rPr dirty="0" sz="1800" spc="-65" b="1">
                <a:solidFill>
                  <a:srgbClr val="006600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06600"/>
                </a:solidFill>
                <a:latin typeface="Malgun Gothic"/>
                <a:cs typeface="Malgun Gothic"/>
              </a:rPr>
              <a:t>3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15849" y="2556129"/>
            <a:ext cx="4310380" cy="2169160"/>
            <a:chOff x="315849" y="2556129"/>
            <a:chExt cx="4310380" cy="2169160"/>
          </a:xfrm>
        </p:grpSpPr>
        <p:sp>
          <p:nvSpPr>
            <p:cNvPr id="18" name="object 18" descr=""/>
            <p:cNvSpPr/>
            <p:nvPr/>
          </p:nvSpPr>
          <p:spPr>
            <a:xfrm>
              <a:off x="4549902" y="4318761"/>
              <a:ext cx="76200" cy="406400"/>
            </a:xfrm>
            <a:custGeom>
              <a:avLst/>
              <a:gdLst/>
              <a:ahLst/>
              <a:cxnLst/>
              <a:rect l="l" t="t" r="r" b="b"/>
              <a:pathLst>
                <a:path w="76200" h="406400">
                  <a:moveTo>
                    <a:pt x="28575" y="330200"/>
                  </a:moveTo>
                  <a:lnTo>
                    <a:pt x="0" y="330200"/>
                  </a:lnTo>
                  <a:lnTo>
                    <a:pt x="38100" y="406400"/>
                  </a:lnTo>
                  <a:lnTo>
                    <a:pt x="69850" y="342900"/>
                  </a:lnTo>
                  <a:lnTo>
                    <a:pt x="28575" y="342900"/>
                  </a:lnTo>
                  <a:lnTo>
                    <a:pt x="28575" y="330200"/>
                  </a:lnTo>
                  <a:close/>
                </a:path>
                <a:path w="76200" h="406400">
                  <a:moveTo>
                    <a:pt x="47625" y="266700"/>
                  </a:moveTo>
                  <a:lnTo>
                    <a:pt x="28575" y="266700"/>
                  </a:lnTo>
                  <a:lnTo>
                    <a:pt x="28575" y="342900"/>
                  </a:lnTo>
                  <a:lnTo>
                    <a:pt x="47625" y="342900"/>
                  </a:lnTo>
                  <a:lnTo>
                    <a:pt x="47625" y="266700"/>
                  </a:lnTo>
                  <a:close/>
                </a:path>
                <a:path w="76200" h="406400">
                  <a:moveTo>
                    <a:pt x="76200" y="330200"/>
                  </a:moveTo>
                  <a:lnTo>
                    <a:pt x="47625" y="330200"/>
                  </a:lnTo>
                  <a:lnTo>
                    <a:pt x="47625" y="342900"/>
                  </a:lnTo>
                  <a:lnTo>
                    <a:pt x="69850" y="342900"/>
                  </a:lnTo>
                  <a:lnTo>
                    <a:pt x="76200" y="330200"/>
                  </a:lnTo>
                  <a:close/>
                </a:path>
                <a:path w="76200" h="406400">
                  <a:moveTo>
                    <a:pt x="47625" y="133350"/>
                  </a:moveTo>
                  <a:lnTo>
                    <a:pt x="28575" y="133350"/>
                  </a:lnTo>
                  <a:lnTo>
                    <a:pt x="28575" y="209550"/>
                  </a:lnTo>
                  <a:lnTo>
                    <a:pt x="47625" y="209550"/>
                  </a:lnTo>
                  <a:lnTo>
                    <a:pt x="47625" y="133350"/>
                  </a:lnTo>
                  <a:close/>
                </a:path>
                <a:path w="76200" h="406400">
                  <a:moveTo>
                    <a:pt x="47625" y="0"/>
                  </a:moveTo>
                  <a:lnTo>
                    <a:pt x="28575" y="0"/>
                  </a:lnTo>
                  <a:lnTo>
                    <a:pt x="28575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999994" y="2565654"/>
              <a:ext cx="494030" cy="454659"/>
            </a:xfrm>
            <a:custGeom>
              <a:avLst/>
              <a:gdLst/>
              <a:ahLst/>
              <a:cxnLst/>
              <a:rect l="l" t="t" r="r" b="b"/>
              <a:pathLst>
                <a:path w="494029" h="454660">
                  <a:moveTo>
                    <a:pt x="246887" y="0"/>
                  </a:moveTo>
                  <a:lnTo>
                    <a:pt x="0" y="454151"/>
                  </a:lnTo>
                  <a:lnTo>
                    <a:pt x="493776" y="454151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FFFF99">
                <a:alpha val="4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999994" y="2565654"/>
              <a:ext cx="494030" cy="454659"/>
            </a:xfrm>
            <a:custGeom>
              <a:avLst/>
              <a:gdLst/>
              <a:ahLst/>
              <a:cxnLst/>
              <a:rect l="l" t="t" r="r" b="b"/>
              <a:pathLst>
                <a:path w="494029" h="454660">
                  <a:moveTo>
                    <a:pt x="0" y="454151"/>
                  </a:moveTo>
                  <a:lnTo>
                    <a:pt x="246887" y="0"/>
                  </a:lnTo>
                  <a:lnTo>
                    <a:pt x="493776" y="454151"/>
                  </a:lnTo>
                  <a:lnTo>
                    <a:pt x="0" y="454151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5374" y="2565654"/>
              <a:ext cx="2677160" cy="372745"/>
            </a:xfrm>
            <a:custGeom>
              <a:avLst/>
              <a:gdLst/>
              <a:ahLst/>
              <a:cxnLst/>
              <a:rect l="l" t="t" r="r" b="b"/>
              <a:pathLst>
                <a:path w="2677160" h="372744">
                  <a:moveTo>
                    <a:pt x="1972650" y="241300"/>
                  </a:moveTo>
                  <a:lnTo>
                    <a:pt x="1583436" y="241300"/>
                  </a:lnTo>
                  <a:lnTo>
                    <a:pt x="2676652" y="372237"/>
                  </a:lnTo>
                  <a:lnTo>
                    <a:pt x="1972650" y="241300"/>
                  </a:lnTo>
                  <a:close/>
                </a:path>
                <a:path w="2677160" h="372744">
                  <a:moveTo>
                    <a:pt x="1535176" y="0"/>
                  </a:moveTo>
                  <a:lnTo>
                    <a:pt x="48260" y="0"/>
                  </a:lnTo>
                  <a:lnTo>
                    <a:pt x="29473" y="3790"/>
                  </a:lnTo>
                  <a:lnTo>
                    <a:pt x="14133" y="14128"/>
                  </a:lnTo>
                  <a:lnTo>
                    <a:pt x="3791" y="29467"/>
                  </a:lnTo>
                  <a:lnTo>
                    <a:pt x="0" y="48260"/>
                  </a:lnTo>
                  <a:lnTo>
                    <a:pt x="0" y="241300"/>
                  </a:lnTo>
                  <a:lnTo>
                    <a:pt x="3791" y="260092"/>
                  </a:lnTo>
                  <a:lnTo>
                    <a:pt x="14133" y="275431"/>
                  </a:lnTo>
                  <a:lnTo>
                    <a:pt x="29473" y="285769"/>
                  </a:lnTo>
                  <a:lnTo>
                    <a:pt x="48260" y="289560"/>
                  </a:lnTo>
                  <a:lnTo>
                    <a:pt x="1535176" y="289560"/>
                  </a:lnTo>
                  <a:lnTo>
                    <a:pt x="1553968" y="285769"/>
                  </a:lnTo>
                  <a:lnTo>
                    <a:pt x="1569307" y="275431"/>
                  </a:lnTo>
                  <a:lnTo>
                    <a:pt x="1579645" y="260092"/>
                  </a:lnTo>
                  <a:lnTo>
                    <a:pt x="1583436" y="241300"/>
                  </a:lnTo>
                  <a:lnTo>
                    <a:pt x="1972650" y="241300"/>
                  </a:lnTo>
                  <a:lnTo>
                    <a:pt x="1583436" y="168910"/>
                  </a:lnTo>
                  <a:lnTo>
                    <a:pt x="1583436" y="48260"/>
                  </a:lnTo>
                  <a:lnTo>
                    <a:pt x="1579645" y="29467"/>
                  </a:lnTo>
                  <a:lnTo>
                    <a:pt x="1569307" y="14128"/>
                  </a:lnTo>
                  <a:lnTo>
                    <a:pt x="1553968" y="3790"/>
                  </a:lnTo>
                  <a:lnTo>
                    <a:pt x="1535176" y="0"/>
                  </a:lnTo>
                  <a:close/>
                </a:path>
              </a:pathLst>
            </a:custGeom>
            <a:solidFill>
              <a:srgbClr val="FFFF99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25374" y="2565654"/>
              <a:ext cx="2677160" cy="372745"/>
            </a:xfrm>
            <a:custGeom>
              <a:avLst/>
              <a:gdLst/>
              <a:ahLst/>
              <a:cxnLst/>
              <a:rect l="l" t="t" r="r" b="b"/>
              <a:pathLst>
                <a:path w="2677160" h="372744">
                  <a:moveTo>
                    <a:pt x="0" y="48260"/>
                  </a:moveTo>
                  <a:lnTo>
                    <a:pt x="3791" y="29467"/>
                  </a:lnTo>
                  <a:lnTo>
                    <a:pt x="14133" y="14128"/>
                  </a:lnTo>
                  <a:lnTo>
                    <a:pt x="29473" y="3790"/>
                  </a:lnTo>
                  <a:lnTo>
                    <a:pt x="48260" y="0"/>
                  </a:lnTo>
                  <a:lnTo>
                    <a:pt x="923670" y="0"/>
                  </a:lnTo>
                  <a:lnTo>
                    <a:pt x="1319530" y="0"/>
                  </a:lnTo>
                  <a:lnTo>
                    <a:pt x="1535176" y="0"/>
                  </a:lnTo>
                  <a:lnTo>
                    <a:pt x="1553968" y="3790"/>
                  </a:lnTo>
                  <a:lnTo>
                    <a:pt x="1569307" y="14128"/>
                  </a:lnTo>
                  <a:lnTo>
                    <a:pt x="1579645" y="29467"/>
                  </a:lnTo>
                  <a:lnTo>
                    <a:pt x="1583436" y="48260"/>
                  </a:lnTo>
                  <a:lnTo>
                    <a:pt x="1583436" y="168910"/>
                  </a:lnTo>
                  <a:lnTo>
                    <a:pt x="2676652" y="372237"/>
                  </a:lnTo>
                  <a:lnTo>
                    <a:pt x="1583436" y="241300"/>
                  </a:lnTo>
                  <a:lnTo>
                    <a:pt x="1579645" y="260092"/>
                  </a:lnTo>
                  <a:lnTo>
                    <a:pt x="1569307" y="275431"/>
                  </a:lnTo>
                  <a:lnTo>
                    <a:pt x="1553968" y="285769"/>
                  </a:lnTo>
                  <a:lnTo>
                    <a:pt x="1535176" y="289560"/>
                  </a:lnTo>
                  <a:lnTo>
                    <a:pt x="1319530" y="289560"/>
                  </a:lnTo>
                  <a:lnTo>
                    <a:pt x="923670" y="289560"/>
                  </a:lnTo>
                  <a:lnTo>
                    <a:pt x="48260" y="289560"/>
                  </a:lnTo>
                  <a:lnTo>
                    <a:pt x="29473" y="285769"/>
                  </a:lnTo>
                  <a:lnTo>
                    <a:pt x="14133" y="275431"/>
                  </a:lnTo>
                  <a:lnTo>
                    <a:pt x="3791" y="260092"/>
                  </a:lnTo>
                  <a:lnTo>
                    <a:pt x="0" y="241300"/>
                  </a:lnTo>
                  <a:lnTo>
                    <a:pt x="0" y="168910"/>
                  </a:lnTo>
                  <a:lnTo>
                    <a:pt x="0" y="48260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74319" y="2554604"/>
            <a:ext cx="8839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3E3D00"/>
                </a:solidFill>
                <a:latin typeface="Malgun Gothic"/>
                <a:cs typeface="Malgun Gothic"/>
              </a:rPr>
              <a:t>i=1,</a:t>
            </a:r>
            <a:r>
              <a:rPr dirty="0" sz="1800" spc="-9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75" b="1">
                <a:solidFill>
                  <a:srgbClr val="3E3D00"/>
                </a:solidFill>
                <a:latin typeface="Malgun Gothic"/>
                <a:cs typeface="Malgun Gothic"/>
              </a:rPr>
              <a:t>k=1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15849" y="2607945"/>
            <a:ext cx="4145915" cy="1480820"/>
            <a:chOff x="315849" y="2607945"/>
            <a:chExt cx="4145915" cy="1480820"/>
          </a:xfrm>
        </p:grpSpPr>
        <p:sp>
          <p:nvSpPr>
            <p:cNvPr id="25" name="object 25" descr=""/>
            <p:cNvSpPr/>
            <p:nvPr/>
          </p:nvSpPr>
          <p:spPr>
            <a:xfrm>
              <a:off x="3658362" y="2617470"/>
              <a:ext cx="431800" cy="407034"/>
            </a:xfrm>
            <a:custGeom>
              <a:avLst/>
              <a:gdLst/>
              <a:ahLst/>
              <a:cxnLst/>
              <a:rect l="l" t="t" r="r" b="b"/>
              <a:pathLst>
                <a:path w="431800" h="407035">
                  <a:moveTo>
                    <a:pt x="43129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31291" y="406908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66FF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658362" y="2617470"/>
              <a:ext cx="431800" cy="407034"/>
            </a:xfrm>
            <a:custGeom>
              <a:avLst/>
              <a:gdLst/>
              <a:ahLst/>
              <a:cxnLst/>
              <a:rect l="l" t="t" r="r" b="b"/>
              <a:pathLst>
                <a:path w="431800" h="407035">
                  <a:moveTo>
                    <a:pt x="0" y="406908"/>
                  </a:moveTo>
                  <a:lnTo>
                    <a:pt x="431291" y="406908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19049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08781" y="3028950"/>
              <a:ext cx="1252855" cy="382905"/>
            </a:xfrm>
            <a:custGeom>
              <a:avLst/>
              <a:gdLst/>
              <a:ahLst/>
              <a:cxnLst/>
              <a:rect l="l" t="t" r="r" b="b"/>
              <a:pathLst>
                <a:path w="1252854" h="382904">
                  <a:moveTo>
                    <a:pt x="1176273" y="306450"/>
                  </a:moveTo>
                  <a:lnTo>
                    <a:pt x="1176273" y="382650"/>
                  </a:lnTo>
                  <a:lnTo>
                    <a:pt x="1233423" y="354075"/>
                  </a:lnTo>
                  <a:lnTo>
                    <a:pt x="1188973" y="354075"/>
                  </a:lnTo>
                  <a:lnTo>
                    <a:pt x="1188973" y="335025"/>
                  </a:lnTo>
                  <a:lnTo>
                    <a:pt x="1233423" y="335025"/>
                  </a:lnTo>
                  <a:lnTo>
                    <a:pt x="1176273" y="306450"/>
                  </a:lnTo>
                  <a:close/>
                </a:path>
                <a:path w="1252854" h="38290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54075"/>
                  </a:lnTo>
                  <a:lnTo>
                    <a:pt x="1176273" y="354075"/>
                  </a:lnTo>
                  <a:lnTo>
                    <a:pt x="1176273" y="344550"/>
                  </a:lnTo>
                  <a:lnTo>
                    <a:pt x="47625" y="344550"/>
                  </a:lnTo>
                  <a:lnTo>
                    <a:pt x="38100" y="335025"/>
                  </a:lnTo>
                  <a:lnTo>
                    <a:pt x="47625" y="335025"/>
                  </a:lnTo>
                  <a:lnTo>
                    <a:pt x="47625" y="63500"/>
                  </a:lnTo>
                  <a:close/>
                </a:path>
                <a:path w="1252854" h="382904">
                  <a:moveTo>
                    <a:pt x="1233423" y="335025"/>
                  </a:moveTo>
                  <a:lnTo>
                    <a:pt x="1188973" y="335025"/>
                  </a:lnTo>
                  <a:lnTo>
                    <a:pt x="1188973" y="354075"/>
                  </a:lnTo>
                  <a:lnTo>
                    <a:pt x="1233423" y="354075"/>
                  </a:lnTo>
                  <a:lnTo>
                    <a:pt x="1252473" y="344550"/>
                  </a:lnTo>
                  <a:lnTo>
                    <a:pt x="1233423" y="335025"/>
                  </a:lnTo>
                  <a:close/>
                </a:path>
                <a:path w="1252854" h="382904">
                  <a:moveTo>
                    <a:pt x="47625" y="335025"/>
                  </a:moveTo>
                  <a:lnTo>
                    <a:pt x="38100" y="335025"/>
                  </a:lnTo>
                  <a:lnTo>
                    <a:pt x="47625" y="344550"/>
                  </a:lnTo>
                  <a:lnTo>
                    <a:pt x="47625" y="335025"/>
                  </a:lnTo>
                  <a:close/>
                </a:path>
                <a:path w="1252854" h="382904">
                  <a:moveTo>
                    <a:pt x="1176273" y="335025"/>
                  </a:moveTo>
                  <a:lnTo>
                    <a:pt x="47625" y="335025"/>
                  </a:lnTo>
                  <a:lnTo>
                    <a:pt x="47625" y="344550"/>
                  </a:lnTo>
                  <a:lnTo>
                    <a:pt x="1176273" y="344550"/>
                  </a:lnTo>
                  <a:lnTo>
                    <a:pt x="1176273" y="335025"/>
                  </a:lnTo>
                  <a:close/>
                </a:path>
                <a:path w="1252854" h="38290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1252854" h="38290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836670" y="3035046"/>
              <a:ext cx="527050" cy="998855"/>
            </a:xfrm>
            <a:custGeom>
              <a:avLst/>
              <a:gdLst/>
              <a:ahLst/>
              <a:cxnLst/>
              <a:rect l="l" t="t" r="r" b="b"/>
              <a:pathLst>
                <a:path w="527050" h="998854">
                  <a:moveTo>
                    <a:pt x="450850" y="922273"/>
                  </a:moveTo>
                  <a:lnTo>
                    <a:pt x="450850" y="998473"/>
                  </a:lnTo>
                  <a:lnTo>
                    <a:pt x="508000" y="969898"/>
                  </a:lnTo>
                  <a:lnTo>
                    <a:pt x="463550" y="969898"/>
                  </a:lnTo>
                  <a:lnTo>
                    <a:pt x="463550" y="950848"/>
                  </a:lnTo>
                  <a:lnTo>
                    <a:pt x="508000" y="950848"/>
                  </a:lnTo>
                  <a:lnTo>
                    <a:pt x="450850" y="922273"/>
                  </a:lnTo>
                  <a:close/>
                </a:path>
                <a:path w="527050" h="998854">
                  <a:moveTo>
                    <a:pt x="47625" y="63500"/>
                  </a:moveTo>
                  <a:lnTo>
                    <a:pt x="28575" y="63500"/>
                  </a:lnTo>
                  <a:lnTo>
                    <a:pt x="28575" y="969898"/>
                  </a:lnTo>
                  <a:lnTo>
                    <a:pt x="450850" y="969898"/>
                  </a:lnTo>
                  <a:lnTo>
                    <a:pt x="450850" y="960373"/>
                  </a:lnTo>
                  <a:lnTo>
                    <a:pt x="47625" y="960373"/>
                  </a:lnTo>
                  <a:lnTo>
                    <a:pt x="38100" y="950848"/>
                  </a:lnTo>
                  <a:lnTo>
                    <a:pt x="47625" y="950848"/>
                  </a:lnTo>
                  <a:lnTo>
                    <a:pt x="47625" y="63500"/>
                  </a:lnTo>
                  <a:close/>
                </a:path>
                <a:path w="527050" h="998854">
                  <a:moveTo>
                    <a:pt x="508000" y="950848"/>
                  </a:moveTo>
                  <a:lnTo>
                    <a:pt x="463550" y="950848"/>
                  </a:lnTo>
                  <a:lnTo>
                    <a:pt x="463550" y="969898"/>
                  </a:lnTo>
                  <a:lnTo>
                    <a:pt x="508000" y="969898"/>
                  </a:lnTo>
                  <a:lnTo>
                    <a:pt x="527050" y="960373"/>
                  </a:lnTo>
                  <a:lnTo>
                    <a:pt x="508000" y="950848"/>
                  </a:lnTo>
                  <a:close/>
                </a:path>
                <a:path w="527050" h="998854">
                  <a:moveTo>
                    <a:pt x="47625" y="950848"/>
                  </a:moveTo>
                  <a:lnTo>
                    <a:pt x="38100" y="950848"/>
                  </a:lnTo>
                  <a:lnTo>
                    <a:pt x="47625" y="960373"/>
                  </a:lnTo>
                  <a:lnTo>
                    <a:pt x="47625" y="950848"/>
                  </a:lnTo>
                  <a:close/>
                </a:path>
                <a:path w="527050" h="998854">
                  <a:moveTo>
                    <a:pt x="450850" y="950848"/>
                  </a:moveTo>
                  <a:lnTo>
                    <a:pt x="47625" y="950848"/>
                  </a:lnTo>
                  <a:lnTo>
                    <a:pt x="47625" y="960373"/>
                  </a:lnTo>
                  <a:lnTo>
                    <a:pt x="450850" y="960373"/>
                  </a:lnTo>
                  <a:lnTo>
                    <a:pt x="450850" y="950848"/>
                  </a:lnTo>
                  <a:close/>
                </a:path>
                <a:path w="527050" h="998854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527050" h="998854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25374" y="3475990"/>
              <a:ext cx="4050665" cy="603250"/>
            </a:xfrm>
            <a:custGeom>
              <a:avLst/>
              <a:gdLst/>
              <a:ahLst/>
              <a:cxnLst/>
              <a:rect l="l" t="t" r="r" b="b"/>
              <a:pathLst>
                <a:path w="4050665" h="603250">
                  <a:moveTo>
                    <a:pt x="1535176" y="313436"/>
                  </a:moveTo>
                  <a:lnTo>
                    <a:pt x="48260" y="313436"/>
                  </a:lnTo>
                  <a:lnTo>
                    <a:pt x="29473" y="317226"/>
                  </a:lnTo>
                  <a:lnTo>
                    <a:pt x="14133" y="327564"/>
                  </a:lnTo>
                  <a:lnTo>
                    <a:pt x="3791" y="342903"/>
                  </a:lnTo>
                  <a:lnTo>
                    <a:pt x="0" y="361696"/>
                  </a:lnTo>
                  <a:lnTo>
                    <a:pt x="0" y="554736"/>
                  </a:lnTo>
                  <a:lnTo>
                    <a:pt x="3791" y="573528"/>
                  </a:lnTo>
                  <a:lnTo>
                    <a:pt x="14133" y="588867"/>
                  </a:lnTo>
                  <a:lnTo>
                    <a:pt x="29473" y="599205"/>
                  </a:lnTo>
                  <a:lnTo>
                    <a:pt x="48260" y="602996"/>
                  </a:lnTo>
                  <a:lnTo>
                    <a:pt x="1535176" y="602996"/>
                  </a:lnTo>
                  <a:lnTo>
                    <a:pt x="1553968" y="599205"/>
                  </a:lnTo>
                  <a:lnTo>
                    <a:pt x="1569307" y="588867"/>
                  </a:lnTo>
                  <a:lnTo>
                    <a:pt x="1579645" y="573528"/>
                  </a:lnTo>
                  <a:lnTo>
                    <a:pt x="1583436" y="554736"/>
                  </a:lnTo>
                  <a:lnTo>
                    <a:pt x="1583436" y="434086"/>
                  </a:lnTo>
                  <a:lnTo>
                    <a:pt x="1994860" y="361696"/>
                  </a:lnTo>
                  <a:lnTo>
                    <a:pt x="1583436" y="361696"/>
                  </a:lnTo>
                  <a:lnTo>
                    <a:pt x="1579645" y="342903"/>
                  </a:lnTo>
                  <a:lnTo>
                    <a:pt x="1569307" y="327564"/>
                  </a:lnTo>
                  <a:lnTo>
                    <a:pt x="1553968" y="317226"/>
                  </a:lnTo>
                  <a:lnTo>
                    <a:pt x="1535176" y="313436"/>
                  </a:lnTo>
                  <a:close/>
                </a:path>
                <a:path w="4050665" h="603250">
                  <a:moveTo>
                    <a:pt x="4050538" y="0"/>
                  </a:moveTo>
                  <a:lnTo>
                    <a:pt x="1583436" y="361696"/>
                  </a:lnTo>
                  <a:lnTo>
                    <a:pt x="1994860" y="361696"/>
                  </a:lnTo>
                  <a:lnTo>
                    <a:pt x="4050538" y="0"/>
                  </a:lnTo>
                  <a:close/>
                </a:path>
              </a:pathLst>
            </a:custGeom>
            <a:solidFill>
              <a:srgbClr val="FFFF99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25374" y="3475990"/>
              <a:ext cx="4050665" cy="603250"/>
            </a:xfrm>
            <a:custGeom>
              <a:avLst/>
              <a:gdLst/>
              <a:ahLst/>
              <a:cxnLst/>
              <a:rect l="l" t="t" r="r" b="b"/>
              <a:pathLst>
                <a:path w="4050665" h="603250">
                  <a:moveTo>
                    <a:pt x="0" y="361696"/>
                  </a:moveTo>
                  <a:lnTo>
                    <a:pt x="3791" y="342903"/>
                  </a:lnTo>
                  <a:lnTo>
                    <a:pt x="14133" y="327564"/>
                  </a:lnTo>
                  <a:lnTo>
                    <a:pt x="29473" y="317226"/>
                  </a:lnTo>
                  <a:lnTo>
                    <a:pt x="48260" y="313436"/>
                  </a:lnTo>
                  <a:lnTo>
                    <a:pt x="923670" y="313436"/>
                  </a:lnTo>
                  <a:lnTo>
                    <a:pt x="1319530" y="313436"/>
                  </a:lnTo>
                  <a:lnTo>
                    <a:pt x="1535176" y="313436"/>
                  </a:lnTo>
                  <a:lnTo>
                    <a:pt x="1553968" y="317226"/>
                  </a:lnTo>
                  <a:lnTo>
                    <a:pt x="1569307" y="327564"/>
                  </a:lnTo>
                  <a:lnTo>
                    <a:pt x="1579645" y="342903"/>
                  </a:lnTo>
                  <a:lnTo>
                    <a:pt x="1583436" y="361696"/>
                  </a:lnTo>
                  <a:lnTo>
                    <a:pt x="4050538" y="0"/>
                  </a:lnTo>
                  <a:lnTo>
                    <a:pt x="1583436" y="434086"/>
                  </a:lnTo>
                  <a:lnTo>
                    <a:pt x="1583436" y="554736"/>
                  </a:lnTo>
                  <a:lnTo>
                    <a:pt x="1579645" y="573528"/>
                  </a:lnTo>
                  <a:lnTo>
                    <a:pt x="1569307" y="588867"/>
                  </a:lnTo>
                  <a:lnTo>
                    <a:pt x="1553968" y="599205"/>
                  </a:lnTo>
                  <a:lnTo>
                    <a:pt x="1535176" y="602996"/>
                  </a:lnTo>
                  <a:lnTo>
                    <a:pt x="1319530" y="602996"/>
                  </a:lnTo>
                  <a:lnTo>
                    <a:pt x="923670" y="602996"/>
                  </a:lnTo>
                  <a:lnTo>
                    <a:pt x="48260" y="602996"/>
                  </a:lnTo>
                  <a:lnTo>
                    <a:pt x="29473" y="599205"/>
                  </a:lnTo>
                  <a:lnTo>
                    <a:pt x="14133" y="588867"/>
                  </a:lnTo>
                  <a:lnTo>
                    <a:pt x="3791" y="573528"/>
                  </a:lnTo>
                  <a:lnTo>
                    <a:pt x="0" y="554736"/>
                  </a:lnTo>
                  <a:lnTo>
                    <a:pt x="0" y="434086"/>
                  </a:lnTo>
                  <a:lnTo>
                    <a:pt x="0" y="361696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40207" y="3778757"/>
            <a:ext cx="1153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E3D00"/>
                </a:solidFill>
                <a:latin typeface="Malgun Gothic"/>
                <a:cs typeface="Malgun Gothic"/>
              </a:rPr>
              <a:t>k+1=2,</a:t>
            </a:r>
            <a:r>
              <a:rPr dirty="0" sz="1800" spc="-5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60" b="1">
                <a:solidFill>
                  <a:srgbClr val="3E3D00"/>
                </a:solidFill>
                <a:latin typeface="Malgun Gothic"/>
                <a:cs typeface="Malgun Gothic"/>
              </a:rPr>
              <a:t>j=3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033652" y="1259205"/>
            <a:ext cx="2763520" cy="1323975"/>
            <a:chOff x="1033652" y="1259205"/>
            <a:chExt cx="2763520" cy="1323975"/>
          </a:xfrm>
        </p:grpSpPr>
        <p:sp>
          <p:nvSpPr>
            <p:cNvPr id="33" name="object 33" descr=""/>
            <p:cNvSpPr/>
            <p:nvPr/>
          </p:nvSpPr>
          <p:spPr>
            <a:xfrm>
              <a:off x="1043177" y="1268730"/>
              <a:ext cx="2744470" cy="1304925"/>
            </a:xfrm>
            <a:custGeom>
              <a:avLst/>
              <a:gdLst/>
              <a:ahLst/>
              <a:cxnLst/>
              <a:rect l="l" t="t" r="r" b="b"/>
              <a:pathLst>
                <a:path w="2744470" h="1304925">
                  <a:moveTo>
                    <a:pt x="1320799" y="289560"/>
                  </a:moveTo>
                  <a:lnTo>
                    <a:pt x="924560" y="289560"/>
                  </a:lnTo>
                  <a:lnTo>
                    <a:pt x="2744343" y="1304671"/>
                  </a:lnTo>
                  <a:lnTo>
                    <a:pt x="1320799" y="289560"/>
                  </a:lnTo>
                  <a:close/>
                </a:path>
                <a:path w="2744470" h="1304925">
                  <a:moveTo>
                    <a:pt x="1536699" y="0"/>
                  </a:moveTo>
                  <a:lnTo>
                    <a:pt x="48259" y="0"/>
                  </a:lnTo>
                  <a:lnTo>
                    <a:pt x="29473" y="3790"/>
                  </a:lnTo>
                  <a:lnTo>
                    <a:pt x="14133" y="14128"/>
                  </a:lnTo>
                  <a:lnTo>
                    <a:pt x="3791" y="29467"/>
                  </a:lnTo>
                  <a:lnTo>
                    <a:pt x="0" y="48260"/>
                  </a:lnTo>
                  <a:lnTo>
                    <a:pt x="0" y="241300"/>
                  </a:lnTo>
                  <a:lnTo>
                    <a:pt x="3791" y="260092"/>
                  </a:lnTo>
                  <a:lnTo>
                    <a:pt x="14133" y="275431"/>
                  </a:lnTo>
                  <a:lnTo>
                    <a:pt x="29473" y="285769"/>
                  </a:lnTo>
                  <a:lnTo>
                    <a:pt x="48259" y="289560"/>
                  </a:lnTo>
                  <a:lnTo>
                    <a:pt x="1536699" y="289560"/>
                  </a:lnTo>
                  <a:lnTo>
                    <a:pt x="1555492" y="285769"/>
                  </a:lnTo>
                  <a:lnTo>
                    <a:pt x="1570831" y="275431"/>
                  </a:lnTo>
                  <a:lnTo>
                    <a:pt x="1581169" y="260092"/>
                  </a:lnTo>
                  <a:lnTo>
                    <a:pt x="1584960" y="241300"/>
                  </a:lnTo>
                  <a:lnTo>
                    <a:pt x="1584960" y="48260"/>
                  </a:lnTo>
                  <a:lnTo>
                    <a:pt x="1581169" y="29467"/>
                  </a:lnTo>
                  <a:lnTo>
                    <a:pt x="1570831" y="14128"/>
                  </a:lnTo>
                  <a:lnTo>
                    <a:pt x="1555492" y="3790"/>
                  </a:lnTo>
                  <a:lnTo>
                    <a:pt x="1536699" y="0"/>
                  </a:lnTo>
                  <a:close/>
                </a:path>
              </a:pathLst>
            </a:custGeom>
            <a:solidFill>
              <a:srgbClr val="FF66FF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43177" y="1268730"/>
              <a:ext cx="2744470" cy="1304925"/>
            </a:xfrm>
            <a:custGeom>
              <a:avLst/>
              <a:gdLst/>
              <a:ahLst/>
              <a:cxnLst/>
              <a:rect l="l" t="t" r="r" b="b"/>
              <a:pathLst>
                <a:path w="2744470" h="1304925">
                  <a:moveTo>
                    <a:pt x="0" y="48260"/>
                  </a:moveTo>
                  <a:lnTo>
                    <a:pt x="3791" y="29467"/>
                  </a:lnTo>
                  <a:lnTo>
                    <a:pt x="14133" y="14128"/>
                  </a:lnTo>
                  <a:lnTo>
                    <a:pt x="29473" y="3790"/>
                  </a:lnTo>
                  <a:lnTo>
                    <a:pt x="48259" y="0"/>
                  </a:lnTo>
                  <a:lnTo>
                    <a:pt x="924560" y="0"/>
                  </a:lnTo>
                  <a:lnTo>
                    <a:pt x="1320799" y="0"/>
                  </a:lnTo>
                  <a:lnTo>
                    <a:pt x="1536699" y="0"/>
                  </a:lnTo>
                  <a:lnTo>
                    <a:pt x="1555492" y="3790"/>
                  </a:lnTo>
                  <a:lnTo>
                    <a:pt x="1570831" y="14128"/>
                  </a:lnTo>
                  <a:lnTo>
                    <a:pt x="1581169" y="29467"/>
                  </a:lnTo>
                  <a:lnTo>
                    <a:pt x="1584960" y="48260"/>
                  </a:lnTo>
                  <a:lnTo>
                    <a:pt x="1584960" y="168910"/>
                  </a:lnTo>
                  <a:lnTo>
                    <a:pt x="1584960" y="241300"/>
                  </a:lnTo>
                  <a:lnTo>
                    <a:pt x="1581169" y="260092"/>
                  </a:lnTo>
                  <a:lnTo>
                    <a:pt x="1570831" y="275431"/>
                  </a:lnTo>
                  <a:lnTo>
                    <a:pt x="1555492" y="285769"/>
                  </a:lnTo>
                  <a:lnTo>
                    <a:pt x="1536699" y="289560"/>
                  </a:lnTo>
                  <a:lnTo>
                    <a:pt x="1320799" y="289560"/>
                  </a:lnTo>
                  <a:lnTo>
                    <a:pt x="2744343" y="1304671"/>
                  </a:lnTo>
                  <a:lnTo>
                    <a:pt x="924560" y="289560"/>
                  </a:lnTo>
                  <a:lnTo>
                    <a:pt x="48259" y="289560"/>
                  </a:lnTo>
                  <a:lnTo>
                    <a:pt x="29473" y="285769"/>
                  </a:lnTo>
                  <a:lnTo>
                    <a:pt x="14133" y="275431"/>
                  </a:lnTo>
                  <a:lnTo>
                    <a:pt x="3791" y="260092"/>
                  </a:lnTo>
                  <a:lnTo>
                    <a:pt x="0" y="241300"/>
                  </a:lnTo>
                  <a:lnTo>
                    <a:pt x="0" y="168910"/>
                  </a:lnTo>
                  <a:lnTo>
                    <a:pt x="0" y="48260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393697" y="1256741"/>
            <a:ext cx="8839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3E3D00"/>
                </a:solidFill>
                <a:latin typeface="Malgun Gothic"/>
                <a:cs typeface="Malgun Gothic"/>
              </a:rPr>
              <a:t>i=1,</a:t>
            </a:r>
            <a:r>
              <a:rPr dirty="0" sz="1800" spc="-10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75" b="1">
                <a:solidFill>
                  <a:srgbClr val="3E3D00"/>
                </a:solidFill>
                <a:latin typeface="Malgun Gothic"/>
                <a:cs typeface="Malgun Gothic"/>
              </a:rPr>
              <a:t>k=2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402204" y="4031615"/>
            <a:ext cx="1960245" cy="1425575"/>
            <a:chOff x="2402204" y="4031615"/>
            <a:chExt cx="1960245" cy="1425575"/>
          </a:xfrm>
        </p:grpSpPr>
        <p:sp>
          <p:nvSpPr>
            <p:cNvPr id="37" name="object 37" descr=""/>
            <p:cNvSpPr/>
            <p:nvPr/>
          </p:nvSpPr>
          <p:spPr>
            <a:xfrm>
              <a:off x="2411729" y="4041140"/>
              <a:ext cx="1941195" cy="1406525"/>
            </a:xfrm>
            <a:custGeom>
              <a:avLst/>
              <a:gdLst/>
              <a:ahLst/>
              <a:cxnLst/>
              <a:rect l="l" t="t" r="r" b="b"/>
              <a:pathLst>
                <a:path w="1941195" h="1406525">
                  <a:moveTo>
                    <a:pt x="1536699" y="1116838"/>
                  </a:moveTo>
                  <a:lnTo>
                    <a:pt x="48259" y="1116838"/>
                  </a:lnTo>
                  <a:lnTo>
                    <a:pt x="29467" y="1120628"/>
                  </a:lnTo>
                  <a:lnTo>
                    <a:pt x="14128" y="1130966"/>
                  </a:lnTo>
                  <a:lnTo>
                    <a:pt x="3790" y="1146305"/>
                  </a:lnTo>
                  <a:lnTo>
                    <a:pt x="0" y="1165098"/>
                  </a:lnTo>
                  <a:lnTo>
                    <a:pt x="0" y="1358138"/>
                  </a:lnTo>
                  <a:lnTo>
                    <a:pt x="3790" y="1376930"/>
                  </a:lnTo>
                  <a:lnTo>
                    <a:pt x="14128" y="1392269"/>
                  </a:lnTo>
                  <a:lnTo>
                    <a:pt x="29467" y="1402607"/>
                  </a:lnTo>
                  <a:lnTo>
                    <a:pt x="48259" y="1406398"/>
                  </a:lnTo>
                  <a:lnTo>
                    <a:pt x="1536699" y="1406398"/>
                  </a:lnTo>
                  <a:lnTo>
                    <a:pt x="1555492" y="1402607"/>
                  </a:lnTo>
                  <a:lnTo>
                    <a:pt x="1570831" y="1392269"/>
                  </a:lnTo>
                  <a:lnTo>
                    <a:pt x="1581169" y="1376930"/>
                  </a:lnTo>
                  <a:lnTo>
                    <a:pt x="1584959" y="1358138"/>
                  </a:lnTo>
                  <a:lnTo>
                    <a:pt x="1584959" y="1165098"/>
                  </a:lnTo>
                  <a:lnTo>
                    <a:pt x="1581169" y="1146305"/>
                  </a:lnTo>
                  <a:lnTo>
                    <a:pt x="1570831" y="1130966"/>
                  </a:lnTo>
                  <a:lnTo>
                    <a:pt x="1555492" y="1120628"/>
                  </a:lnTo>
                  <a:lnTo>
                    <a:pt x="1536699" y="1116838"/>
                  </a:lnTo>
                  <a:close/>
                </a:path>
                <a:path w="1941195" h="1406525">
                  <a:moveTo>
                    <a:pt x="1940686" y="0"/>
                  </a:moveTo>
                  <a:lnTo>
                    <a:pt x="924559" y="1116838"/>
                  </a:lnTo>
                  <a:lnTo>
                    <a:pt x="1320799" y="1116838"/>
                  </a:lnTo>
                  <a:lnTo>
                    <a:pt x="1940686" y="0"/>
                  </a:lnTo>
                  <a:close/>
                </a:path>
              </a:pathLst>
            </a:custGeom>
            <a:solidFill>
              <a:srgbClr val="FF66FF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411729" y="4041140"/>
              <a:ext cx="1941195" cy="1406525"/>
            </a:xfrm>
            <a:custGeom>
              <a:avLst/>
              <a:gdLst/>
              <a:ahLst/>
              <a:cxnLst/>
              <a:rect l="l" t="t" r="r" b="b"/>
              <a:pathLst>
                <a:path w="1941195" h="1406525">
                  <a:moveTo>
                    <a:pt x="0" y="1165098"/>
                  </a:moveTo>
                  <a:lnTo>
                    <a:pt x="3790" y="1146305"/>
                  </a:lnTo>
                  <a:lnTo>
                    <a:pt x="14128" y="1130966"/>
                  </a:lnTo>
                  <a:lnTo>
                    <a:pt x="29467" y="1120628"/>
                  </a:lnTo>
                  <a:lnTo>
                    <a:pt x="48259" y="1116838"/>
                  </a:lnTo>
                  <a:lnTo>
                    <a:pt x="924559" y="1116838"/>
                  </a:lnTo>
                  <a:lnTo>
                    <a:pt x="1940686" y="0"/>
                  </a:lnTo>
                  <a:lnTo>
                    <a:pt x="1320799" y="1116838"/>
                  </a:lnTo>
                  <a:lnTo>
                    <a:pt x="1536699" y="1116838"/>
                  </a:lnTo>
                  <a:lnTo>
                    <a:pt x="1555492" y="1120628"/>
                  </a:lnTo>
                  <a:lnTo>
                    <a:pt x="1570831" y="1130966"/>
                  </a:lnTo>
                  <a:lnTo>
                    <a:pt x="1581169" y="1146305"/>
                  </a:lnTo>
                  <a:lnTo>
                    <a:pt x="1584959" y="1165098"/>
                  </a:lnTo>
                  <a:lnTo>
                    <a:pt x="1584959" y="1237488"/>
                  </a:lnTo>
                  <a:lnTo>
                    <a:pt x="1584959" y="1358138"/>
                  </a:lnTo>
                  <a:lnTo>
                    <a:pt x="1581169" y="1376930"/>
                  </a:lnTo>
                  <a:lnTo>
                    <a:pt x="1570831" y="1392269"/>
                  </a:lnTo>
                  <a:lnTo>
                    <a:pt x="1555492" y="1402607"/>
                  </a:lnTo>
                  <a:lnTo>
                    <a:pt x="1536699" y="1406398"/>
                  </a:lnTo>
                  <a:lnTo>
                    <a:pt x="1320799" y="1406398"/>
                  </a:lnTo>
                  <a:lnTo>
                    <a:pt x="924559" y="1406398"/>
                  </a:lnTo>
                  <a:lnTo>
                    <a:pt x="48259" y="1406398"/>
                  </a:lnTo>
                  <a:lnTo>
                    <a:pt x="29467" y="1402607"/>
                  </a:lnTo>
                  <a:lnTo>
                    <a:pt x="14128" y="1392269"/>
                  </a:lnTo>
                  <a:lnTo>
                    <a:pt x="3790" y="1376930"/>
                  </a:lnTo>
                  <a:lnTo>
                    <a:pt x="0" y="1358138"/>
                  </a:lnTo>
                  <a:lnTo>
                    <a:pt x="0" y="1237488"/>
                  </a:lnTo>
                  <a:lnTo>
                    <a:pt x="0" y="1165098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628138" y="5147564"/>
            <a:ext cx="115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3E3D00"/>
                </a:solidFill>
                <a:latin typeface="Malgun Gothic"/>
                <a:cs typeface="Malgun Gothic"/>
              </a:rPr>
              <a:t>k+1=3,</a:t>
            </a:r>
            <a:r>
              <a:rPr dirty="0" sz="1800" spc="-5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5" b="1">
                <a:solidFill>
                  <a:srgbClr val="3E3D00"/>
                </a:solidFill>
                <a:latin typeface="Malgun Gothic"/>
                <a:cs typeface="Malgun Gothic"/>
              </a:rPr>
              <a:t>j=3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4337684" y="3138297"/>
            <a:ext cx="513080" cy="1069340"/>
            <a:chOff x="4337684" y="3138297"/>
            <a:chExt cx="513080" cy="1069340"/>
          </a:xfrm>
        </p:grpSpPr>
        <p:sp>
          <p:nvSpPr>
            <p:cNvPr id="41" name="object 41" descr=""/>
            <p:cNvSpPr/>
            <p:nvPr/>
          </p:nvSpPr>
          <p:spPr>
            <a:xfrm>
              <a:off x="4373117" y="3789426"/>
              <a:ext cx="431800" cy="408940"/>
            </a:xfrm>
            <a:custGeom>
              <a:avLst/>
              <a:gdLst/>
              <a:ahLst/>
              <a:cxnLst/>
              <a:rect l="l" t="t" r="r" b="b"/>
              <a:pathLst>
                <a:path w="431800" h="408939">
                  <a:moveTo>
                    <a:pt x="431291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431291" y="408431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FF66FF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373117" y="3789426"/>
              <a:ext cx="431800" cy="408940"/>
            </a:xfrm>
            <a:custGeom>
              <a:avLst/>
              <a:gdLst/>
              <a:ahLst/>
              <a:cxnLst/>
              <a:rect l="l" t="t" r="r" b="b"/>
              <a:pathLst>
                <a:path w="431800" h="408939">
                  <a:moveTo>
                    <a:pt x="0" y="408431"/>
                  </a:moveTo>
                  <a:lnTo>
                    <a:pt x="431291" y="408431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347209" y="3147822"/>
              <a:ext cx="494030" cy="454659"/>
            </a:xfrm>
            <a:custGeom>
              <a:avLst/>
              <a:gdLst/>
              <a:ahLst/>
              <a:cxnLst/>
              <a:rect l="l" t="t" r="r" b="b"/>
              <a:pathLst>
                <a:path w="494029" h="454660">
                  <a:moveTo>
                    <a:pt x="246887" y="0"/>
                  </a:moveTo>
                  <a:lnTo>
                    <a:pt x="0" y="454151"/>
                  </a:lnTo>
                  <a:lnTo>
                    <a:pt x="493775" y="454151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FFFF99">
                <a:alpha val="4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347209" y="3147822"/>
              <a:ext cx="494030" cy="454659"/>
            </a:xfrm>
            <a:custGeom>
              <a:avLst/>
              <a:gdLst/>
              <a:ahLst/>
              <a:cxnLst/>
              <a:rect l="l" t="t" r="r" b="b"/>
              <a:pathLst>
                <a:path w="494029" h="454660">
                  <a:moveTo>
                    <a:pt x="0" y="454151"/>
                  </a:moveTo>
                  <a:lnTo>
                    <a:pt x="246887" y="0"/>
                  </a:lnTo>
                  <a:lnTo>
                    <a:pt x="493775" y="454151"/>
                  </a:lnTo>
                  <a:lnTo>
                    <a:pt x="0" y="454151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2090432" y="4742355"/>
            <a:ext cx="213995" cy="118491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3050" spc="-50">
                <a:latin typeface="Times New Roman"/>
                <a:cs typeface="Times New Roman"/>
              </a:rPr>
              <a:t>5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3050" spc="-50">
                <a:latin typeface="Times New Roman"/>
                <a:cs typeface="Times New Roman"/>
              </a:rPr>
              <a:t>6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56246" y="3697037"/>
            <a:ext cx="213995" cy="490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5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093488" y="3581030"/>
            <a:ext cx="213995" cy="118618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3050" spc="-50">
                <a:latin typeface="Times New Roman"/>
                <a:cs typeface="Times New Roman"/>
              </a:rPr>
              <a:t>3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3050" spc="-50">
                <a:latin typeface="Times New Roman"/>
                <a:cs typeface="Times New Roman"/>
              </a:rPr>
              <a:t>4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613585" y="1842513"/>
            <a:ext cx="5819775" cy="408432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r" marR="165100">
              <a:lnSpc>
                <a:spcPct val="100000"/>
              </a:lnSpc>
              <a:spcBef>
                <a:spcPts val="1000"/>
              </a:spcBef>
              <a:tabLst>
                <a:tab pos="1496060" algn="l"/>
                <a:tab pos="2124710" algn="l"/>
                <a:tab pos="2845435" algn="l"/>
                <a:tab pos="3644900" algn="l"/>
                <a:tab pos="4535170" algn="l"/>
                <a:tab pos="5445125" algn="l"/>
              </a:tabLst>
            </a:pPr>
            <a:r>
              <a:rPr dirty="0" sz="3050" spc="-85" i="1">
                <a:latin typeface="Times New Roman"/>
                <a:cs typeface="Times New Roman"/>
              </a:rPr>
              <a:t>M</a:t>
            </a:r>
            <a:r>
              <a:rPr dirty="0" sz="3050" spc="-459" i="1">
                <a:latin typeface="Times New Roman"/>
                <a:cs typeface="Times New Roman"/>
              </a:rPr>
              <a:t> </a:t>
            </a:r>
            <a:r>
              <a:rPr dirty="0" sz="3050" spc="-10">
                <a:latin typeface="Times New Roman"/>
                <a:cs typeface="Times New Roman"/>
              </a:rPr>
              <a:t>[</a:t>
            </a:r>
            <a:r>
              <a:rPr dirty="0" sz="3050" spc="-10" i="1">
                <a:latin typeface="Times New Roman"/>
                <a:cs typeface="Times New Roman"/>
              </a:rPr>
              <a:t>i</a:t>
            </a:r>
            <a:r>
              <a:rPr dirty="0" sz="3050" spc="-10">
                <a:latin typeface="Times New Roman"/>
                <a:cs typeface="Times New Roman"/>
              </a:rPr>
              <a:t>][</a:t>
            </a:r>
            <a:r>
              <a:rPr dirty="0" sz="3050" spc="-165">
                <a:latin typeface="Times New Roman"/>
                <a:cs typeface="Times New Roman"/>
              </a:rPr>
              <a:t> </a:t>
            </a:r>
            <a:r>
              <a:rPr dirty="0" sz="3050" spc="-25" i="1">
                <a:latin typeface="Times New Roman"/>
                <a:cs typeface="Times New Roman"/>
              </a:rPr>
              <a:t>j</a:t>
            </a:r>
            <a:r>
              <a:rPr dirty="0" sz="3050" spc="-25">
                <a:latin typeface="Times New Roman"/>
                <a:cs typeface="Times New Roman"/>
              </a:rPr>
              <a:t>]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1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2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3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4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5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6</a:t>
            </a:r>
            <a:endParaRPr sz="3050">
              <a:latin typeface="Times New Roman"/>
              <a:cs typeface="Times New Roman"/>
            </a:endParaRPr>
          </a:p>
          <a:p>
            <a:pPr algn="r" marR="10795">
              <a:lnSpc>
                <a:spcPct val="100000"/>
              </a:lnSpc>
              <a:spcBef>
                <a:spcPts val="905"/>
              </a:spcBef>
              <a:tabLst>
                <a:tab pos="1024255" algn="l"/>
                <a:tab pos="1551940" algn="l"/>
                <a:tab pos="2274570" algn="l"/>
                <a:tab pos="2962910" algn="l"/>
                <a:tab pos="3876040" algn="l"/>
                <a:tab pos="4784090" algn="l"/>
              </a:tabLst>
            </a:pPr>
            <a:r>
              <a:rPr dirty="0" sz="3050" spc="-50">
                <a:latin typeface="Times New Roman"/>
                <a:cs typeface="Times New Roman"/>
              </a:rPr>
              <a:t>1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0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30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64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132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226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348</a:t>
            </a:r>
            <a:endParaRPr sz="3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910"/>
              </a:spcBef>
              <a:tabLst>
                <a:tab pos="1642745" algn="l"/>
                <a:tab pos="2271395" algn="l"/>
                <a:tab pos="3067685" algn="l"/>
                <a:tab pos="3849370" algn="l"/>
                <a:tab pos="4784090" algn="l"/>
              </a:tabLst>
            </a:pPr>
            <a:r>
              <a:rPr dirty="0" sz="3050" spc="-50">
                <a:latin typeface="Times New Roman"/>
                <a:cs typeface="Times New Roman"/>
              </a:rPr>
              <a:t>2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0">
                <a:latin typeface="Times New Roman"/>
                <a:cs typeface="Times New Roman"/>
              </a:rPr>
              <a:t>0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24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72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156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268</a:t>
            </a:r>
            <a:endParaRPr sz="3050">
              <a:latin typeface="Times New Roman"/>
              <a:cs typeface="Times New Roman"/>
            </a:endParaRPr>
          </a:p>
          <a:p>
            <a:pPr algn="r" marR="13970">
              <a:lnSpc>
                <a:spcPct val="100000"/>
              </a:lnSpc>
              <a:spcBef>
                <a:spcPts val="905"/>
              </a:spcBef>
              <a:tabLst>
                <a:tab pos="784225" algn="l"/>
                <a:tab pos="1706880" algn="l"/>
              </a:tabLst>
            </a:pPr>
            <a:r>
              <a:rPr dirty="0" sz="3050" spc="-25">
                <a:latin typeface="Times New Roman"/>
                <a:cs typeface="Times New Roman"/>
              </a:rPr>
              <a:t>72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198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366</a:t>
            </a:r>
            <a:endParaRPr sz="3050">
              <a:latin typeface="Times New Roman"/>
              <a:cs typeface="Times New Roman"/>
            </a:endParaRPr>
          </a:p>
          <a:p>
            <a:pPr algn="r" marR="13970">
              <a:lnSpc>
                <a:spcPct val="100000"/>
              </a:lnSpc>
              <a:spcBef>
                <a:spcPts val="905"/>
              </a:spcBef>
              <a:tabLst>
                <a:tab pos="690245" algn="l"/>
                <a:tab pos="1612900" algn="l"/>
              </a:tabLst>
            </a:pPr>
            <a:r>
              <a:rPr dirty="0" sz="3050" spc="-50">
                <a:latin typeface="Times New Roman"/>
                <a:cs typeface="Times New Roman"/>
              </a:rPr>
              <a:t>0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168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392</a:t>
            </a:r>
            <a:endParaRPr sz="3050">
              <a:latin typeface="Times New Roman"/>
              <a:cs typeface="Times New Roman"/>
            </a:endParaRPr>
          </a:p>
          <a:p>
            <a:pPr algn="r" marR="13970">
              <a:lnSpc>
                <a:spcPct val="100000"/>
              </a:lnSpc>
              <a:spcBef>
                <a:spcPts val="910"/>
              </a:spcBef>
              <a:tabLst>
                <a:tab pos="719455" algn="l"/>
              </a:tabLst>
            </a:pPr>
            <a:r>
              <a:rPr dirty="0" sz="3050" spc="-50">
                <a:latin typeface="Times New Roman"/>
                <a:cs typeface="Times New Roman"/>
              </a:rPr>
              <a:t>0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25">
                <a:latin typeface="Times New Roman"/>
                <a:cs typeface="Times New Roman"/>
              </a:rPr>
              <a:t>336</a:t>
            </a:r>
            <a:endParaRPr sz="3050">
              <a:latin typeface="Times New Roman"/>
              <a:cs typeface="Times New Roman"/>
            </a:endParaRPr>
          </a:p>
          <a:p>
            <a:pPr algn="r" marR="165100">
              <a:lnSpc>
                <a:spcPct val="100000"/>
              </a:lnSpc>
              <a:spcBef>
                <a:spcPts val="905"/>
              </a:spcBef>
            </a:pPr>
            <a:r>
              <a:rPr dirty="0" sz="3050" spc="-5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64819" y="6261608"/>
            <a:ext cx="6149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(1,3)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계산할</a:t>
            </a:r>
            <a:r>
              <a:rPr dirty="0" sz="20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64=min{0+24+5</a:t>
            </a:r>
            <a:r>
              <a:rPr dirty="0" sz="2000" spc="1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10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4,</a:t>
            </a:r>
            <a:r>
              <a:rPr dirty="0" sz="2000" spc="35">
                <a:solidFill>
                  <a:srgbClr val="3E3D00"/>
                </a:solidFill>
                <a:latin typeface="Times New Roman"/>
                <a:cs typeface="Times New Roman"/>
              </a:rPr>
              <a:t> 30+0+5</a:t>
            </a:r>
            <a:r>
              <a:rPr dirty="0" sz="2000" spc="35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3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35">
                <a:solidFill>
                  <a:srgbClr val="3D010C"/>
                </a:solidFill>
                <a:latin typeface="Malgun Gothic"/>
                <a:cs typeface="Malgun Gothic"/>
              </a:rPr>
              <a:t>×</a:t>
            </a:r>
            <a:r>
              <a:rPr dirty="0" sz="2000" spc="35">
                <a:solidFill>
                  <a:srgbClr val="3E3D00"/>
                </a:solidFill>
                <a:latin typeface="Times New Roman"/>
                <a:cs typeface="Times New Roman"/>
              </a:rPr>
              <a:t>4}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233745" y="1258060"/>
            <a:ext cx="5105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580" algn="l"/>
              </a:tabLst>
            </a:pPr>
            <a:r>
              <a:rPr dirty="0" sz="800" spc="-5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50"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793466" y="1258060"/>
            <a:ext cx="736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923158" y="1258060"/>
            <a:ext cx="5067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dirty="0" sz="800" spc="-5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5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486827" y="1258060"/>
            <a:ext cx="736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323826" y="1403431"/>
            <a:ext cx="2498725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3390" algn="l"/>
                <a:tab pos="881380" algn="l"/>
                <a:tab pos="1320165" algn="l"/>
                <a:tab pos="1758314" algn="l"/>
                <a:tab pos="2199005" algn="l"/>
              </a:tabLst>
            </a:pPr>
            <a:r>
              <a:rPr dirty="0" sz="1350">
                <a:latin typeface="Times New Roman"/>
                <a:cs typeface="Times New Roman"/>
              </a:rPr>
              <a:t>5</a:t>
            </a:r>
            <a:r>
              <a:rPr dirty="0" sz="1350">
                <a:latin typeface="Symbol"/>
                <a:cs typeface="Symbol"/>
              </a:rPr>
              <a:t>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2</a:t>
            </a:r>
            <a:r>
              <a:rPr dirty="0" sz="1350">
                <a:latin typeface="Symbol"/>
                <a:cs typeface="Symbol"/>
              </a:rPr>
              <a:t></a:t>
            </a:r>
            <a:r>
              <a:rPr dirty="0" sz="1350" spc="-16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3</a:t>
            </a:r>
            <a:r>
              <a:rPr dirty="0" sz="1350">
                <a:latin typeface="Times New Roman"/>
                <a:cs typeface="Times New Roman"/>
              </a:rPr>
              <a:t>	3</a:t>
            </a:r>
            <a:r>
              <a:rPr dirty="0" sz="1350">
                <a:latin typeface="Symbol"/>
                <a:cs typeface="Symbol"/>
              </a:rPr>
              <a:t>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4</a:t>
            </a:r>
            <a:r>
              <a:rPr dirty="0" sz="1350">
                <a:latin typeface="Times New Roman"/>
                <a:cs typeface="Times New Roman"/>
              </a:rPr>
              <a:t>	4</a:t>
            </a:r>
            <a:r>
              <a:rPr dirty="0" sz="1350">
                <a:latin typeface="Symbol"/>
                <a:cs typeface="Symbol"/>
              </a:rPr>
              <a:t>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6</a:t>
            </a:r>
            <a:r>
              <a:rPr dirty="0" sz="1350">
                <a:latin typeface="Times New Roman"/>
                <a:cs typeface="Times New Roman"/>
              </a:rPr>
              <a:t>	6</a:t>
            </a:r>
            <a:r>
              <a:rPr dirty="0" sz="1350">
                <a:latin typeface="Symbol"/>
                <a:cs typeface="Symbol"/>
              </a:rPr>
              <a:t>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7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-40">
                <a:latin typeface="Times New Roman"/>
                <a:cs typeface="Times New Roman"/>
              </a:rPr>
              <a:t>7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Symbol"/>
                <a:cs typeface="Symbol"/>
              </a:rPr>
              <a:t></a:t>
            </a:r>
            <a:r>
              <a:rPr dirty="0" sz="1350" spc="-25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147609" y="1141530"/>
            <a:ext cx="561975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8309" algn="l"/>
              </a:tabLst>
            </a:pPr>
            <a:r>
              <a:rPr dirty="0" sz="1350" spc="-50" i="1">
                <a:latin typeface="Times New Roman"/>
                <a:cs typeface="Times New Roman"/>
              </a:rPr>
              <a:t>A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spc="-50" i="1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270350" y="1141530"/>
            <a:ext cx="560070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6405" algn="l"/>
              </a:tabLst>
            </a:pPr>
            <a:r>
              <a:rPr dirty="0" sz="1350" spc="-50" i="1">
                <a:latin typeface="Times New Roman"/>
                <a:cs typeface="Times New Roman"/>
              </a:rPr>
              <a:t>A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spc="-50" i="1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834034" y="1141530"/>
            <a:ext cx="126364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50" i="1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408308" y="1141530"/>
            <a:ext cx="126364" cy="234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50" i="1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916935" y="4910328"/>
            <a:ext cx="5039995" cy="1684020"/>
          </a:xfrm>
          <a:custGeom>
            <a:avLst/>
            <a:gdLst/>
            <a:ahLst/>
            <a:cxnLst/>
            <a:rect l="l" t="t" r="r" b="b"/>
            <a:pathLst>
              <a:path w="5039995" h="1684020">
                <a:moveTo>
                  <a:pt x="5039868" y="0"/>
                </a:moveTo>
                <a:lnTo>
                  <a:pt x="0" y="0"/>
                </a:lnTo>
                <a:lnTo>
                  <a:pt x="0" y="1684020"/>
                </a:lnTo>
                <a:lnTo>
                  <a:pt x="5039868" y="1684020"/>
                </a:lnTo>
                <a:lnTo>
                  <a:pt x="503986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957322" y="4900902"/>
            <a:ext cx="4613910" cy="14351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200" spc="-3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minmult(</a:t>
            </a: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in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t</a:t>
            </a:r>
            <a:r>
              <a:rPr dirty="0" sz="12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n,</a:t>
            </a:r>
            <a:r>
              <a:rPr dirty="0" sz="12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const</a:t>
            </a:r>
            <a:r>
              <a:rPr dirty="0" sz="1200" spc="-3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200" spc="-3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d[],</a:t>
            </a:r>
            <a:r>
              <a:rPr dirty="0" sz="12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200" spc="-2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P[][])</a:t>
            </a:r>
            <a:r>
              <a:rPr dirty="0" sz="12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  <a:spcBef>
                <a:spcPts val="145"/>
              </a:spcBef>
              <a:tabLst>
                <a:tab pos="2536825" algn="l"/>
              </a:tabLst>
            </a:pP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(i=1;</a:t>
            </a:r>
            <a:r>
              <a:rPr dirty="0" sz="12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n;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3D010C"/>
                </a:solidFill>
                <a:latin typeface="Courier New"/>
                <a:cs typeface="Courier New"/>
              </a:rPr>
              <a:t>i++)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dirty="0" sz="1200" spc="-20" b="1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200" spc="-20" b="1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200" spc="-50" b="1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  <a:spcBef>
                <a:spcPts val="145"/>
              </a:spcBef>
            </a:pP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(diagonal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r>
              <a:rPr dirty="0" sz="12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diagonal</a:t>
            </a:r>
            <a:r>
              <a:rPr dirty="0" sz="12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dirty="0" sz="12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n-1;</a:t>
            </a:r>
            <a:r>
              <a:rPr dirty="0" sz="12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diagonal++)</a:t>
            </a:r>
            <a:endParaRPr sz="1200">
              <a:latin typeface="Courier New"/>
              <a:cs typeface="Courier New"/>
            </a:endParaRPr>
          </a:p>
          <a:p>
            <a:pPr marL="1338580" marR="1057910" indent="-736600">
              <a:lnSpc>
                <a:spcPct val="110000"/>
              </a:lnSpc>
            </a:pPr>
            <a:r>
              <a:rPr dirty="0" sz="1200" b="1">
                <a:solidFill>
                  <a:srgbClr val="3D010C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(i=1;</a:t>
            </a:r>
            <a:r>
              <a:rPr dirty="0" sz="12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2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&lt;=</a:t>
            </a:r>
            <a:r>
              <a:rPr dirty="0" sz="12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n-diagonal;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i++)</a:t>
            </a:r>
            <a:r>
              <a:rPr dirty="0" sz="12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3D010C"/>
                </a:solidFill>
                <a:latin typeface="Courier New"/>
                <a:cs typeface="Courier New"/>
              </a:rPr>
              <a:t>{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dirty="0" sz="1200" spc="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i +</a:t>
            </a:r>
            <a:r>
              <a:rPr dirty="0" sz="1200" spc="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diagonal;</a:t>
            </a:r>
            <a:endParaRPr sz="1200">
              <a:latin typeface="Courier New"/>
              <a:cs typeface="Courier New"/>
            </a:endParaRPr>
          </a:p>
          <a:p>
            <a:pPr marL="1332230">
              <a:lnSpc>
                <a:spcPct val="100000"/>
              </a:lnSpc>
              <a:spcBef>
                <a:spcPts val="140"/>
              </a:spcBef>
              <a:tabLst>
                <a:tab pos="4086225" algn="l"/>
              </a:tabLst>
            </a:pP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M[i][j]=</a:t>
            </a:r>
            <a:r>
              <a:rPr dirty="0" sz="1200" spc="5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Courier New"/>
                <a:cs typeface="Courier New"/>
              </a:rPr>
              <a:t>minimum</a:t>
            </a:r>
            <a:r>
              <a:rPr dirty="0" baseline="-20833" sz="1200" spc="-15">
                <a:solidFill>
                  <a:srgbClr val="3D010C"/>
                </a:solidFill>
                <a:latin typeface="Courier New"/>
                <a:cs typeface="Courier New"/>
              </a:rPr>
              <a:t>i&lt;=k&lt;=j-</a:t>
            </a:r>
            <a:r>
              <a:rPr dirty="0" baseline="-20833" sz="1200" spc="-37">
                <a:solidFill>
                  <a:srgbClr val="3D010C"/>
                </a:solidFill>
                <a:latin typeface="Courier New"/>
                <a:cs typeface="Courier New"/>
              </a:rPr>
              <a:t>1</a:t>
            </a:r>
            <a:r>
              <a:rPr dirty="0" sz="1200" spc="-25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3D010C"/>
                </a:solidFill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2068830">
              <a:lnSpc>
                <a:spcPct val="100000"/>
              </a:lnSpc>
              <a:spcBef>
                <a:spcPts val="145"/>
              </a:spcBef>
              <a:tabLst>
                <a:tab pos="2990850" algn="l"/>
              </a:tabLst>
            </a:pP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200" spc="-20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--</a:t>
            </a:r>
            <a:r>
              <a:rPr dirty="0" sz="1200" spc="-50">
                <a:solidFill>
                  <a:srgbClr val="3D010C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3D010C"/>
                </a:solidFill>
                <a:latin typeface="Courier New"/>
                <a:cs typeface="Courier New"/>
              </a:rPr>
              <a:t>	</a:t>
            </a:r>
            <a:r>
              <a:rPr dirty="0" sz="12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7364" y="6328054"/>
            <a:ext cx="1174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68873" y="663133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52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최소곱셈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알고리즘의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모든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경우분석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79880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1340" y="986383"/>
            <a:ext cx="8154034" cy="195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단위연산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값에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대하여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실행된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명령문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(instruction),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최소값인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지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알아보는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비교문도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포함한다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입력크기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곱할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행렬의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6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분석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diagonal</a:t>
            </a:r>
            <a:r>
              <a:rPr dirty="0" sz="2000" spc="-4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이므로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26084" indent="-286385">
              <a:lnSpc>
                <a:spcPct val="100000"/>
              </a:lnSpc>
              <a:spcBef>
                <a:spcPts val="64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dirty="0" baseline="-6944" sz="3000" spc="-1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6944" sz="3000" spc="-15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baseline="-6944" sz="3000">
                <a:solidFill>
                  <a:srgbClr val="3D010C"/>
                </a:solidFill>
                <a:latin typeface="Malgun Gothic"/>
                <a:cs typeface="Malgun Gothic"/>
              </a:rPr>
              <a:t>루프를</a:t>
            </a:r>
            <a:r>
              <a:rPr dirty="0" baseline="-6944" sz="3000" spc="-307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6944" sz="3000">
                <a:solidFill>
                  <a:srgbClr val="3D010C"/>
                </a:solidFill>
                <a:latin typeface="Malgun Gothic"/>
                <a:cs typeface="Malgun Gothic"/>
              </a:rPr>
              <a:t>수행하는</a:t>
            </a:r>
            <a:r>
              <a:rPr dirty="0" baseline="-6944" sz="3000" spc="-3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6944" sz="300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r>
              <a:rPr dirty="0" baseline="-6944" sz="3000" spc="-28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baseline="-6944" sz="3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baseline="-6944" sz="3000" spc="32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j</a:t>
            </a:r>
            <a:r>
              <a:rPr dirty="0" sz="2000" spc="-85" i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Symbol"/>
                <a:cs typeface="Symbol"/>
              </a:rPr>
              <a:t></a:t>
            </a:r>
            <a:r>
              <a:rPr dirty="0" sz="2000" spc="-20">
                <a:latin typeface="Times New Roman"/>
                <a:cs typeface="Times New Roman"/>
              </a:rPr>
              <a:t>1)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 spc="-120" i="1">
                <a:latin typeface="Times New Roman"/>
                <a:cs typeface="Times New Roman"/>
              </a:rPr>
              <a:t> </a:t>
            </a:r>
            <a:r>
              <a:rPr dirty="0" sz="2000" spc="80">
                <a:latin typeface="Symbol"/>
                <a:cs typeface="Symbol"/>
              </a:rPr>
              <a:t></a:t>
            </a:r>
            <a:r>
              <a:rPr dirty="0" sz="2000" spc="80">
                <a:latin typeface="Times New Roman"/>
                <a:cs typeface="Times New Roman"/>
              </a:rPr>
              <a:t>1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 spc="-114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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diagonal</a:t>
            </a:r>
            <a:r>
              <a:rPr dirty="0" sz="2000" spc="-170" i="1">
                <a:latin typeface="Times New Roman"/>
                <a:cs typeface="Times New Roman"/>
              </a:rPr>
              <a:t> </a:t>
            </a:r>
            <a:r>
              <a:rPr dirty="0" sz="2000" spc="90">
                <a:latin typeface="Symbol"/>
                <a:cs typeface="Symbol"/>
              </a:rPr>
              <a:t></a:t>
            </a:r>
            <a:r>
              <a:rPr dirty="0" sz="2000" spc="90">
                <a:latin typeface="Times New Roman"/>
                <a:cs typeface="Times New Roman"/>
              </a:rPr>
              <a:t>1</a:t>
            </a:r>
            <a:r>
              <a:rPr dirty="0" sz="2000" spc="90">
                <a:latin typeface="Symbol"/>
                <a:cs typeface="Symbol"/>
              </a:rPr>
              <a:t>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 spc="-114" i="1">
                <a:latin typeface="Times New Roman"/>
                <a:cs typeface="Times New Roman"/>
              </a:rPr>
              <a:t> </a:t>
            </a:r>
            <a:r>
              <a:rPr dirty="0" sz="2000" spc="80">
                <a:latin typeface="Symbol"/>
                <a:cs typeface="Symbol"/>
              </a:rPr>
              <a:t></a:t>
            </a:r>
            <a:r>
              <a:rPr dirty="0" sz="2000" spc="80">
                <a:latin typeface="Times New Roman"/>
                <a:cs typeface="Times New Roman"/>
              </a:rPr>
              <a:t>1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diagonal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952548"/>
            <a:ext cx="121513" cy="1307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368600"/>
            <a:ext cx="121513" cy="13075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88340" y="2947522"/>
            <a:ext cx="4859655" cy="858519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355917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for-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3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루프를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수행하는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diagonal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</a:tabLst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244571" y="4255279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29" h="0">
                <a:moveTo>
                  <a:pt x="0" y="0"/>
                </a:moveTo>
                <a:lnTo>
                  <a:pt x="1573161" y="0"/>
                </a:lnTo>
              </a:path>
            </a:pathLst>
          </a:custGeom>
          <a:ln w="109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850224" y="4038163"/>
            <a:ext cx="101536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150" spc="60">
                <a:latin typeface="Symbol"/>
                <a:cs typeface="Symbol"/>
              </a:rPr>
              <a:t>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</a:t>
            </a:r>
            <a:r>
              <a:rPr dirty="0" sz="2150">
                <a:latin typeface="Malgun Gothic"/>
                <a:cs typeface="Malgun Gothic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n</a:t>
            </a:r>
            <a:r>
              <a:rPr dirty="0" sz="2150" spc="-305" i="1">
                <a:latin typeface="Times New Roman"/>
                <a:cs typeface="Times New Roman"/>
              </a:rPr>
              <a:t> </a:t>
            </a:r>
            <a:r>
              <a:rPr dirty="0" baseline="49382" sz="1350">
                <a:latin typeface="Malgun Gothic"/>
                <a:cs typeface="Malgun Gothic"/>
              </a:rPr>
              <a:t>3</a:t>
            </a:r>
            <a:r>
              <a:rPr dirty="0" baseline="49382" sz="1350" spc="67">
                <a:latin typeface="Malgun Gothic"/>
                <a:cs typeface="Malgun Gothic"/>
              </a:rPr>
              <a:t> </a:t>
            </a:r>
            <a:r>
              <a:rPr dirty="0" sz="2150" spc="135">
                <a:latin typeface="Malgun Gothic"/>
                <a:cs typeface="Malgun Gothic"/>
              </a:rPr>
              <a:t>)</a:t>
            </a:r>
            <a:endParaRPr sz="215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36839" y="4250746"/>
            <a:ext cx="18986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45">
                <a:latin typeface="Malgun Gothic"/>
                <a:cs typeface="Malgun Gothic"/>
              </a:rPr>
              <a:t>6</a:t>
            </a:r>
            <a:endParaRPr sz="215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50867" y="3866691"/>
            <a:ext cx="158877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i="1">
                <a:latin typeface="Times New Roman"/>
                <a:cs typeface="Times New Roman"/>
              </a:rPr>
              <a:t>n</a:t>
            </a:r>
            <a:r>
              <a:rPr dirty="0" sz="2150">
                <a:latin typeface="Malgun Gothic"/>
                <a:cs typeface="Malgun Gothic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n</a:t>
            </a:r>
            <a:r>
              <a:rPr dirty="0" sz="2150" spc="85" i="1">
                <a:latin typeface="Times New Roman"/>
                <a:cs typeface="Times New Roman"/>
              </a:rPr>
              <a:t> </a:t>
            </a:r>
            <a:r>
              <a:rPr dirty="0" sz="2150" spc="55">
                <a:latin typeface="Symbol"/>
                <a:cs typeface="Symbol"/>
              </a:rPr>
              <a:t></a:t>
            </a:r>
            <a:r>
              <a:rPr dirty="0" sz="2150" spc="-225">
                <a:latin typeface="Times New Roman"/>
                <a:cs typeface="Times New Roman"/>
              </a:rPr>
              <a:t> </a:t>
            </a:r>
            <a:r>
              <a:rPr dirty="0" sz="2150" spc="-120">
                <a:latin typeface="Malgun Gothic"/>
                <a:cs typeface="Malgun Gothic"/>
              </a:rPr>
              <a:t>1)(</a:t>
            </a:r>
            <a:r>
              <a:rPr dirty="0" sz="2150" spc="-490">
                <a:latin typeface="Malgun Gothic"/>
                <a:cs typeface="Malgun Gothic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n</a:t>
            </a:r>
            <a:r>
              <a:rPr dirty="0" sz="2150" spc="90" i="1">
                <a:latin typeface="Times New Roman"/>
                <a:cs typeface="Times New Roman"/>
              </a:rPr>
              <a:t> </a:t>
            </a:r>
            <a:r>
              <a:rPr dirty="0" sz="2150" spc="55">
                <a:latin typeface="Symbol"/>
                <a:cs typeface="Symbol"/>
              </a:rPr>
              <a:t></a:t>
            </a:r>
            <a:r>
              <a:rPr dirty="0" sz="2150" spc="-185">
                <a:latin typeface="Times New Roman"/>
                <a:cs typeface="Times New Roman"/>
              </a:rPr>
              <a:t> </a:t>
            </a:r>
            <a:r>
              <a:rPr dirty="0" sz="2150" spc="-315">
                <a:latin typeface="Malgun Gothic"/>
                <a:cs typeface="Malgun Gothic"/>
              </a:rPr>
              <a:t>1</a:t>
            </a:r>
            <a:r>
              <a:rPr dirty="0" sz="2150" spc="185">
                <a:latin typeface="Malgun Gothic"/>
                <a:cs typeface="Malgun Gothic"/>
              </a:rPr>
              <a:t>)</a:t>
            </a:r>
            <a:endParaRPr sz="215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730250" y="4038163"/>
            <a:ext cx="343344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225">
                <a:latin typeface="Malgun Gothic"/>
                <a:cs typeface="Malgun Gothic"/>
              </a:rPr>
              <a:t>[(</a:t>
            </a:r>
            <a:r>
              <a:rPr dirty="0" sz="2150" spc="225" i="1">
                <a:latin typeface="Times New Roman"/>
                <a:cs typeface="Times New Roman"/>
              </a:rPr>
              <a:t>n</a:t>
            </a:r>
            <a:r>
              <a:rPr dirty="0" sz="2150" spc="50" i="1">
                <a:latin typeface="Times New Roman"/>
                <a:cs typeface="Times New Roman"/>
              </a:rPr>
              <a:t> </a:t>
            </a:r>
            <a:r>
              <a:rPr dirty="0" sz="2150" spc="55">
                <a:latin typeface="Symbol"/>
                <a:cs typeface="Symbol"/>
              </a:rPr>
              <a:t></a:t>
            </a:r>
            <a:r>
              <a:rPr dirty="0" sz="2150" spc="45">
                <a:latin typeface="Times New Roman"/>
                <a:cs typeface="Times New Roman"/>
              </a:rPr>
              <a:t> </a:t>
            </a:r>
            <a:r>
              <a:rPr dirty="0" sz="2150" spc="45" i="1">
                <a:latin typeface="Times New Roman"/>
                <a:cs typeface="Times New Roman"/>
              </a:rPr>
              <a:t>diagonal</a:t>
            </a:r>
            <a:r>
              <a:rPr dirty="0" sz="2150" spc="45">
                <a:latin typeface="Malgun Gothic"/>
                <a:cs typeface="Malgun Gothic"/>
              </a:rPr>
              <a:t>)</a:t>
            </a:r>
            <a:r>
              <a:rPr dirty="0" sz="2150" spc="-484">
                <a:latin typeface="Malgun Gothic"/>
                <a:cs typeface="Malgun Gothic"/>
              </a:rPr>
              <a:t> </a:t>
            </a:r>
            <a:r>
              <a:rPr dirty="0" sz="2150" spc="55">
                <a:latin typeface="Symbol"/>
                <a:cs typeface="Symbol"/>
              </a:rPr>
              <a:t>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spc="65" i="1">
                <a:latin typeface="Times New Roman"/>
                <a:cs typeface="Times New Roman"/>
              </a:rPr>
              <a:t>diagonal</a:t>
            </a:r>
            <a:r>
              <a:rPr dirty="0" sz="2150" spc="65">
                <a:latin typeface="Malgun Gothic"/>
                <a:cs typeface="Malgun Gothic"/>
              </a:rPr>
              <a:t>]</a:t>
            </a:r>
            <a:r>
              <a:rPr dirty="0" sz="2150" spc="-375">
                <a:latin typeface="Malgun Gothic"/>
                <a:cs typeface="Malgun Gothic"/>
              </a:rPr>
              <a:t> </a:t>
            </a:r>
            <a:r>
              <a:rPr dirty="0" sz="2150" spc="5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06777" y="3964739"/>
            <a:ext cx="331470" cy="516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6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41251" y="3874916"/>
            <a:ext cx="29273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 i="1">
                <a:latin typeface="Times New Roman"/>
                <a:cs typeface="Times New Roman"/>
              </a:rPr>
              <a:t>n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250" spc="-25">
                <a:latin typeface="Malgun Gothic"/>
                <a:cs typeface="Malgun Gothic"/>
              </a:rPr>
              <a:t>1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86143" y="4411841"/>
            <a:ext cx="80327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 i="1">
                <a:latin typeface="Times New Roman"/>
                <a:cs typeface="Times New Roman"/>
              </a:rPr>
              <a:t>diagonal</a:t>
            </a:r>
            <a:r>
              <a:rPr dirty="0" sz="1250" spc="-10">
                <a:latin typeface="Symbol"/>
                <a:cs typeface="Symbol"/>
              </a:rPr>
              <a:t></a:t>
            </a:r>
            <a:r>
              <a:rPr dirty="0" sz="1250" spc="-10">
                <a:latin typeface="Malgun Gothic"/>
                <a:cs typeface="Malgun Gothic"/>
              </a:rPr>
              <a:t>1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7944" y="6339027"/>
            <a:ext cx="1797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8600" algn="l"/>
              </a:tabLst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Godbole(1973)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213092" y="3270503"/>
            <a:ext cx="1473835" cy="445134"/>
          </a:xfrm>
          <a:custGeom>
            <a:avLst/>
            <a:gdLst/>
            <a:ahLst/>
            <a:cxnLst/>
            <a:rect l="l" t="t" r="r" b="b"/>
            <a:pathLst>
              <a:path w="1473834" h="445135">
                <a:moveTo>
                  <a:pt x="1473707" y="0"/>
                </a:moveTo>
                <a:lnTo>
                  <a:pt x="0" y="0"/>
                </a:lnTo>
                <a:lnTo>
                  <a:pt x="0" y="445008"/>
                </a:lnTo>
                <a:lnTo>
                  <a:pt x="1473707" y="445008"/>
                </a:lnTo>
                <a:lnTo>
                  <a:pt x="1473707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234828" y="3331467"/>
            <a:ext cx="165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890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392642" y="3243487"/>
            <a:ext cx="1301115" cy="4572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dirty="0" baseline="-34722" sz="1800" i="1">
                <a:latin typeface="Times New Roman"/>
                <a:cs typeface="Times New Roman"/>
              </a:rPr>
              <a:t>i</a:t>
            </a:r>
            <a:r>
              <a:rPr dirty="0" baseline="-15873" sz="1050">
                <a:latin typeface="Malgun Gothic"/>
                <a:cs typeface="Malgun Gothic"/>
              </a:rPr>
              <a:t>2</a:t>
            </a:r>
            <a:r>
              <a:rPr dirty="0" baseline="-15873" sz="1050" spc="375">
                <a:latin typeface="Malgun Gothic"/>
                <a:cs typeface="Malgun Gothic"/>
              </a:rPr>
              <a:t> </a:t>
            </a:r>
            <a:r>
              <a:rPr dirty="0" baseline="-34722" sz="1800">
                <a:latin typeface="Symbol"/>
                <a:cs typeface="Symbol"/>
              </a:rPr>
              <a:t></a:t>
            </a:r>
            <a:r>
              <a:rPr dirty="0" baseline="-34722" sz="1800" spc="262">
                <a:latin typeface="Times New Roman"/>
                <a:cs typeface="Times New Roman"/>
              </a:rPr>
              <a:t> </a:t>
            </a:r>
            <a:r>
              <a:rPr dirty="0" u="sng" sz="1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(</a:t>
            </a:r>
            <a:r>
              <a:rPr dirty="0" u="sng" sz="1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2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20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1)(2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2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20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2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algn="ctr" marL="281940">
              <a:lnSpc>
                <a:spcPct val="100000"/>
              </a:lnSpc>
              <a:spcBef>
                <a:spcPts val="259"/>
              </a:spcBef>
            </a:pPr>
            <a:r>
              <a:rPr dirty="0" sz="1200" spc="-50">
                <a:latin typeface="Malgun Gothic"/>
                <a:cs typeface="Malgun Gothic"/>
              </a:rPr>
              <a:t>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93516" y="3280815"/>
            <a:ext cx="5778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0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261532" y="3581486"/>
            <a:ext cx="1390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25" i="1">
                <a:latin typeface="Times New Roman"/>
                <a:cs typeface="Times New Roman"/>
              </a:rPr>
              <a:t>i</a:t>
            </a:r>
            <a:r>
              <a:rPr dirty="0" sz="700" spc="-25">
                <a:latin typeface="Symbol"/>
                <a:cs typeface="Symbol"/>
              </a:rPr>
              <a:t></a:t>
            </a:r>
            <a:r>
              <a:rPr dirty="0" sz="700" spc="-25">
                <a:latin typeface="Malgun Gothic"/>
                <a:cs typeface="Malgun Gothic"/>
              </a:rPr>
              <a:t>1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953767" y="4715255"/>
            <a:ext cx="586740" cy="567055"/>
          </a:xfrm>
          <a:custGeom>
            <a:avLst/>
            <a:gdLst/>
            <a:ahLst/>
            <a:cxnLst/>
            <a:rect l="l" t="t" r="r" b="b"/>
            <a:pathLst>
              <a:path w="586739" h="567054">
                <a:moveTo>
                  <a:pt x="586740" y="0"/>
                </a:moveTo>
                <a:lnTo>
                  <a:pt x="0" y="0"/>
                </a:lnTo>
                <a:lnTo>
                  <a:pt x="0" y="566928"/>
                </a:lnTo>
                <a:lnTo>
                  <a:pt x="586740" y="566928"/>
                </a:lnTo>
                <a:lnTo>
                  <a:pt x="586740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162323" y="4731037"/>
            <a:ext cx="19748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5" i="1">
                <a:latin typeface="Times New Roman"/>
                <a:cs typeface="Times New Roman"/>
              </a:rPr>
              <a:t>n</a:t>
            </a:r>
            <a:r>
              <a:rPr dirty="0" sz="850" spc="-25">
                <a:latin typeface="Symbol"/>
                <a:cs typeface="Symbol"/>
              </a:rPr>
              <a:t></a:t>
            </a:r>
            <a:r>
              <a:rPr dirty="0" sz="850" spc="-25">
                <a:latin typeface="Malgun Gothic"/>
                <a:cs typeface="Malgun Gothic"/>
              </a:rPr>
              <a:t>1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984856" y="4793377"/>
            <a:ext cx="552450" cy="468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27940">
              <a:lnSpc>
                <a:spcPts val="2535"/>
              </a:lnSpc>
              <a:spcBef>
                <a:spcPts val="130"/>
              </a:spcBef>
            </a:pPr>
            <a:r>
              <a:rPr dirty="0" sz="2200" spc="25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  <a:p>
            <a:pPr algn="ctr" marR="5080">
              <a:lnSpc>
                <a:spcPts val="915"/>
              </a:lnSpc>
            </a:pPr>
            <a:r>
              <a:rPr dirty="0" sz="850" spc="-10" i="1">
                <a:latin typeface="Times New Roman"/>
                <a:cs typeface="Times New Roman"/>
              </a:rPr>
              <a:t>diagonal</a:t>
            </a:r>
            <a:r>
              <a:rPr dirty="0" sz="850" spc="-10">
                <a:latin typeface="Symbol"/>
                <a:cs typeface="Symbol"/>
              </a:rPr>
              <a:t></a:t>
            </a:r>
            <a:r>
              <a:rPr dirty="0" sz="850" spc="-10">
                <a:latin typeface="Malgun Gothic"/>
                <a:cs typeface="Malgun Gothic"/>
              </a:rPr>
              <a:t>1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541270" y="5147817"/>
            <a:ext cx="1514475" cy="949325"/>
          </a:xfrm>
          <a:custGeom>
            <a:avLst/>
            <a:gdLst/>
            <a:ahLst/>
            <a:cxnLst/>
            <a:rect l="l" t="t" r="r" b="b"/>
            <a:pathLst>
              <a:path w="1514475" h="949325">
                <a:moveTo>
                  <a:pt x="22225" y="899731"/>
                </a:moveTo>
                <a:lnTo>
                  <a:pt x="0" y="899731"/>
                </a:lnTo>
                <a:lnTo>
                  <a:pt x="0" y="921956"/>
                </a:lnTo>
                <a:lnTo>
                  <a:pt x="22225" y="921956"/>
                </a:lnTo>
                <a:lnTo>
                  <a:pt x="22225" y="899731"/>
                </a:lnTo>
                <a:close/>
              </a:path>
              <a:path w="1514475" h="949325">
                <a:moveTo>
                  <a:pt x="33655" y="444233"/>
                </a:moveTo>
                <a:lnTo>
                  <a:pt x="11557" y="442556"/>
                </a:lnTo>
                <a:lnTo>
                  <a:pt x="9779" y="464718"/>
                </a:lnTo>
                <a:lnTo>
                  <a:pt x="32004" y="466394"/>
                </a:lnTo>
                <a:lnTo>
                  <a:pt x="33655" y="444233"/>
                </a:lnTo>
                <a:close/>
              </a:path>
              <a:path w="1514475" h="949325">
                <a:moveTo>
                  <a:pt x="40005" y="9017"/>
                </a:moveTo>
                <a:lnTo>
                  <a:pt x="19685" y="0"/>
                </a:lnTo>
                <a:lnTo>
                  <a:pt x="10795" y="20320"/>
                </a:lnTo>
                <a:lnTo>
                  <a:pt x="30988" y="29337"/>
                </a:lnTo>
                <a:lnTo>
                  <a:pt x="40005" y="9017"/>
                </a:lnTo>
                <a:close/>
              </a:path>
              <a:path w="1514475" h="949325">
                <a:moveTo>
                  <a:pt x="66675" y="899731"/>
                </a:moveTo>
                <a:lnTo>
                  <a:pt x="44450" y="899731"/>
                </a:lnTo>
                <a:lnTo>
                  <a:pt x="44450" y="921956"/>
                </a:lnTo>
                <a:lnTo>
                  <a:pt x="66675" y="921956"/>
                </a:lnTo>
                <a:lnTo>
                  <a:pt x="66675" y="899731"/>
                </a:lnTo>
                <a:close/>
              </a:path>
              <a:path w="1514475" h="949325">
                <a:moveTo>
                  <a:pt x="77978" y="447586"/>
                </a:moveTo>
                <a:lnTo>
                  <a:pt x="55880" y="445909"/>
                </a:lnTo>
                <a:lnTo>
                  <a:pt x="54102" y="468071"/>
                </a:lnTo>
                <a:lnTo>
                  <a:pt x="76327" y="469747"/>
                </a:lnTo>
                <a:lnTo>
                  <a:pt x="77978" y="447586"/>
                </a:lnTo>
                <a:close/>
              </a:path>
              <a:path w="1514475" h="949325">
                <a:moveTo>
                  <a:pt x="80645" y="27051"/>
                </a:moveTo>
                <a:lnTo>
                  <a:pt x="60325" y="18034"/>
                </a:lnTo>
                <a:lnTo>
                  <a:pt x="51308" y="38354"/>
                </a:lnTo>
                <a:lnTo>
                  <a:pt x="71628" y="47371"/>
                </a:lnTo>
                <a:lnTo>
                  <a:pt x="80645" y="27051"/>
                </a:lnTo>
                <a:close/>
              </a:path>
              <a:path w="1514475" h="949325">
                <a:moveTo>
                  <a:pt x="111125" y="899731"/>
                </a:moveTo>
                <a:lnTo>
                  <a:pt x="88900" y="899731"/>
                </a:lnTo>
                <a:lnTo>
                  <a:pt x="88900" y="921956"/>
                </a:lnTo>
                <a:lnTo>
                  <a:pt x="111125" y="921956"/>
                </a:lnTo>
                <a:lnTo>
                  <a:pt x="111125" y="899731"/>
                </a:lnTo>
                <a:close/>
              </a:path>
              <a:path w="1514475" h="949325">
                <a:moveTo>
                  <a:pt x="121285" y="45085"/>
                </a:moveTo>
                <a:lnTo>
                  <a:pt x="100965" y="36068"/>
                </a:lnTo>
                <a:lnTo>
                  <a:pt x="91948" y="56388"/>
                </a:lnTo>
                <a:lnTo>
                  <a:pt x="112268" y="65417"/>
                </a:lnTo>
                <a:lnTo>
                  <a:pt x="121285" y="45085"/>
                </a:lnTo>
                <a:close/>
              </a:path>
              <a:path w="1514475" h="949325">
                <a:moveTo>
                  <a:pt x="122301" y="450926"/>
                </a:moveTo>
                <a:lnTo>
                  <a:pt x="100203" y="449249"/>
                </a:lnTo>
                <a:lnTo>
                  <a:pt x="98425" y="471411"/>
                </a:lnTo>
                <a:lnTo>
                  <a:pt x="120650" y="473087"/>
                </a:lnTo>
                <a:lnTo>
                  <a:pt x="122301" y="450926"/>
                </a:lnTo>
                <a:close/>
              </a:path>
              <a:path w="1514475" h="949325">
                <a:moveTo>
                  <a:pt x="155575" y="899731"/>
                </a:moveTo>
                <a:lnTo>
                  <a:pt x="133350" y="899731"/>
                </a:lnTo>
                <a:lnTo>
                  <a:pt x="133350" y="921956"/>
                </a:lnTo>
                <a:lnTo>
                  <a:pt x="155575" y="921956"/>
                </a:lnTo>
                <a:lnTo>
                  <a:pt x="155575" y="899731"/>
                </a:lnTo>
                <a:close/>
              </a:path>
              <a:path w="1514475" h="949325">
                <a:moveTo>
                  <a:pt x="161925" y="63119"/>
                </a:moveTo>
                <a:lnTo>
                  <a:pt x="141605" y="54102"/>
                </a:lnTo>
                <a:lnTo>
                  <a:pt x="132588" y="74422"/>
                </a:lnTo>
                <a:lnTo>
                  <a:pt x="152908" y="83439"/>
                </a:lnTo>
                <a:lnTo>
                  <a:pt x="161925" y="63119"/>
                </a:lnTo>
                <a:close/>
              </a:path>
              <a:path w="1514475" h="949325">
                <a:moveTo>
                  <a:pt x="166624" y="454279"/>
                </a:moveTo>
                <a:lnTo>
                  <a:pt x="144526" y="452602"/>
                </a:lnTo>
                <a:lnTo>
                  <a:pt x="142748" y="474764"/>
                </a:lnTo>
                <a:lnTo>
                  <a:pt x="164973" y="476440"/>
                </a:lnTo>
                <a:lnTo>
                  <a:pt x="166624" y="454279"/>
                </a:lnTo>
                <a:close/>
              </a:path>
              <a:path w="1514475" h="949325">
                <a:moveTo>
                  <a:pt x="200025" y="899731"/>
                </a:moveTo>
                <a:lnTo>
                  <a:pt x="177800" y="899731"/>
                </a:lnTo>
                <a:lnTo>
                  <a:pt x="177800" y="921956"/>
                </a:lnTo>
                <a:lnTo>
                  <a:pt x="200025" y="921956"/>
                </a:lnTo>
                <a:lnTo>
                  <a:pt x="200025" y="899731"/>
                </a:lnTo>
                <a:close/>
              </a:path>
              <a:path w="1514475" h="949325">
                <a:moveTo>
                  <a:pt x="202565" y="81153"/>
                </a:moveTo>
                <a:lnTo>
                  <a:pt x="182245" y="72148"/>
                </a:lnTo>
                <a:lnTo>
                  <a:pt x="173228" y="92456"/>
                </a:lnTo>
                <a:lnTo>
                  <a:pt x="193548" y="101473"/>
                </a:lnTo>
                <a:lnTo>
                  <a:pt x="202565" y="81153"/>
                </a:lnTo>
                <a:close/>
              </a:path>
              <a:path w="1514475" h="949325">
                <a:moveTo>
                  <a:pt x="210947" y="457619"/>
                </a:moveTo>
                <a:lnTo>
                  <a:pt x="188849" y="455942"/>
                </a:lnTo>
                <a:lnTo>
                  <a:pt x="187071" y="478104"/>
                </a:lnTo>
                <a:lnTo>
                  <a:pt x="209296" y="479780"/>
                </a:lnTo>
                <a:lnTo>
                  <a:pt x="210947" y="457619"/>
                </a:lnTo>
                <a:close/>
              </a:path>
              <a:path w="1514475" h="949325">
                <a:moveTo>
                  <a:pt x="243205" y="99187"/>
                </a:moveTo>
                <a:lnTo>
                  <a:pt x="222885" y="90170"/>
                </a:lnTo>
                <a:lnTo>
                  <a:pt x="213868" y="110490"/>
                </a:lnTo>
                <a:lnTo>
                  <a:pt x="234188" y="119507"/>
                </a:lnTo>
                <a:lnTo>
                  <a:pt x="243205" y="99187"/>
                </a:lnTo>
                <a:close/>
              </a:path>
              <a:path w="1514475" h="949325">
                <a:moveTo>
                  <a:pt x="244475" y="899731"/>
                </a:moveTo>
                <a:lnTo>
                  <a:pt x="222250" y="899731"/>
                </a:lnTo>
                <a:lnTo>
                  <a:pt x="222250" y="921956"/>
                </a:lnTo>
                <a:lnTo>
                  <a:pt x="244475" y="921956"/>
                </a:lnTo>
                <a:lnTo>
                  <a:pt x="244475" y="899731"/>
                </a:lnTo>
                <a:close/>
              </a:path>
              <a:path w="1514475" h="949325">
                <a:moveTo>
                  <a:pt x="255270" y="460971"/>
                </a:moveTo>
                <a:lnTo>
                  <a:pt x="233172" y="459295"/>
                </a:lnTo>
                <a:lnTo>
                  <a:pt x="231394" y="481457"/>
                </a:lnTo>
                <a:lnTo>
                  <a:pt x="253619" y="483133"/>
                </a:lnTo>
                <a:lnTo>
                  <a:pt x="255270" y="460971"/>
                </a:lnTo>
                <a:close/>
              </a:path>
              <a:path w="1514475" h="949325">
                <a:moveTo>
                  <a:pt x="283845" y="117221"/>
                </a:moveTo>
                <a:lnTo>
                  <a:pt x="263525" y="108204"/>
                </a:lnTo>
                <a:lnTo>
                  <a:pt x="254508" y="128524"/>
                </a:lnTo>
                <a:lnTo>
                  <a:pt x="274828" y="137541"/>
                </a:lnTo>
                <a:lnTo>
                  <a:pt x="283845" y="117221"/>
                </a:lnTo>
                <a:close/>
              </a:path>
              <a:path w="1514475" h="949325">
                <a:moveTo>
                  <a:pt x="288925" y="899731"/>
                </a:moveTo>
                <a:lnTo>
                  <a:pt x="266700" y="899731"/>
                </a:lnTo>
                <a:lnTo>
                  <a:pt x="266700" y="921956"/>
                </a:lnTo>
                <a:lnTo>
                  <a:pt x="288925" y="921956"/>
                </a:lnTo>
                <a:lnTo>
                  <a:pt x="288925" y="899731"/>
                </a:lnTo>
                <a:close/>
              </a:path>
              <a:path w="1514475" h="949325">
                <a:moveTo>
                  <a:pt x="299593" y="464312"/>
                </a:moveTo>
                <a:lnTo>
                  <a:pt x="277495" y="462635"/>
                </a:lnTo>
                <a:lnTo>
                  <a:pt x="275717" y="484797"/>
                </a:lnTo>
                <a:lnTo>
                  <a:pt x="297942" y="486473"/>
                </a:lnTo>
                <a:lnTo>
                  <a:pt x="299593" y="464312"/>
                </a:lnTo>
                <a:close/>
              </a:path>
              <a:path w="1514475" h="949325">
                <a:moveTo>
                  <a:pt x="324485" y="135128"/>
                </a:moveTo>
                <a:lnTo>
                  <a:pt x="304165" y="126238"/>
                </a:lnTo>
                <a:lnTo>
                  <a:pt x="295148" y="146431"/>
                </a:lnTo>
                <a:lnTo>
                  <a:pt x="315468" y="155448"/>
                </a:lnTo>
                <a:lnTo>
                  <a:pt x="324485" y="135128"/>
                </a:lnTo>
                <a:close/>
              </a:path>
              <a:path w="1514475" h="949325">
                <a:moveTo>
                  <a:pt x="333375" y="899731"/>
                </a:moveTo>
                <a:lnTo>
                  <a:pt x="311150" y="899731"/>
                </a:lnTo>
                <a:lnTo>
                  <a:pt x="311150" y="921956"/>
                </a:lnTo>
                <a:lnTo>
                  <a:pt x="333375" y="921956"/>
                </a:lnTo>
                <a:lnTo>
                  <a:pt x="333375" y="899731"/>
                </a:lnTo>
                <a:close/>
              </a:path>
              <a:path w="1514475" h="949325">
                <a:moveTo>
                  <a:pt x="343916" y="467664"/>
                </a:moveTo>
                <a:lnTo>
                  <a:pt x="321818" y="465988"/>
                </a:lnTo>
                <a:lnTo>
                  <a:pt x="320040" y="488149"/>
                </a:lnTo>
                <a:lnTo>
                  <a:pt x="342265" y="489826"/>
                </a:lnTo>
                <a:lnTo>
                  <a:pt x="343916" y="467664"/>
                </a:lnTo>
                <a:close/>
              </a:path>
              <a:path w="1514475" h="949325">
                <a:moveTo>
                  <a:pt x="365125" y="153162"/>
                </a:moveTo>
                <a:lnTo>
                  <a:pt x="344805" y="144145"/>
                </a:lnTo>
                <a:lnTo>
                  <a:pt x="335788" y="164465"/>
                </a:lnTo>
                <a:lnTo>
                  <a:pt x="356108" y="173482"/>
                </a:lnTo>
                <a:lnTo>
                  <a:pt x="365125" y="153162"/>
                </a:lnTo>
                <a:close/>
              </a:path>
              <a:path w="1514475" h="949325">
                <a:moveTo>
                  <a:pt x="377825" y="899731"/>
                </a:moveTo>
                <a:lnTo>
                  <a:pt x="355600" y="899731"/>
                </a:lnTo>
                <a:lnTo>
                  <a:pt x="355600" y="921956"/>
                </a:lnTo>
                <a:lnTo>
                  <a:pt x="377825" y="921956"/>
                </a:lnTo>
                <a:lnTo>
                  <a:pt x="377825" y="899731"/>
                </a:lnTo>
                <a:close/>
              </a:path>
              <a:path w="1514475" h="949325">
                <a:moveTo>
                  <a:pt x="388239" y="471004"/>
                </a:moveTo>
                <a:lnTo>
                  <a:pt x="366141" y="469328"/>
                </a:lnTo>
                <a:lnTo>
                  <a:pt x="364363" y="491502"/>
                </a:lnTo>
                <a:lnTo>
                  <a:pt x="386588" y="493166"/>
                </a:lnTo>
                <a:lnTo>
                  <a:pt x="388239" y="471004"/>
                </a:lnTo>
                <a:close/>
              </a:path>
              <a:path w="1514475" h="949325">
                <a:moveTo>
                  <a:pt x="405765" y="171196"/>
                </a:moveTo>
                <a:lnTo>
                  <a:pt x="385445" y="162179"/>
                </a:lnTo>
                <a:lnTo>
                  <a:pt x="376428" y="182499"/>
                </a:lnTo>
                <a:lnTo>
                  <a:pt x="396748" y="191516"/>
                </a:lnTo>
                <a:lnTo>
                  <a:pt x="405765" y="171196"/>
                </a:lnTo>
                <a:close/>
              </a:path>
              <a:path w="1514475" h="949325">
                <a:moveTo>
                  <a:pt x="422275" y="899731"/>
                </a:moveTo>
                <a:lnTo>
                  <a:pt x="400050" y="899731"/>
                </a:lnTo>
                <a:lnTo>
                  <a:pt x="400050" y="921956"/>
                </a:lnTo>
                <a:lnTo>
                  <a:pt x="422275" y="921956"/>
                </a:lnTo>
                <a:lnTo>
                  <a:pt x="422275" y="899731"/>
                </a:lnTo>
                <a:close/>
              </a:path>
              <a:path w="1514475" h="949325">
                <a:moveTo>
                  <a:pt x="432562" y="474357"/>
                </a:moveTo>
                <a:lnTo>
                  <a:pt x="410464" y="472681"/>
                </a:lnTo>
                <a:lnTo>
                  <a:pt x="408686" y="494842"/>
                </a:lnTo>
                <a:lnTo>
                  <a:pt x="430911" y="496519"/>
                </a:lnTo>
                <a:lnTo>
                  <a:pt x="432562" y="474357"/>
                </a:lnTo>
                <a:close/>
              </a:path>
              <a:path w="1514475" h="949325">
                <a:moveTo>
                  <a:pt x="446405" y="189230"/>
                </a:moveTo>
                <a:lnTo>
                  <a:pt x="426085" y="180213"/>
                </a:lnTo>
                <a:lnTo>
                  <a:pt x="417068" y="200533"/>
                </a:lnTo>
                <a:lnTo>
                  <a:pt x="437388" y="209550"/>
                </a:lnTo>
                <a:lnTo>
                  <a:pt x="446405" y="189230"/>
                </a:lnTo>
                <a:close/>
              </a:path>
              <a:path w="1514475" h="949325">
                <a:moveTo>
                  <a:pt x="466725" y="899731"/>
                </a:moveTo>
                <a:lnTo>
                  <a:pt x="444500" y="899731"/>
                </a:lnTo>
                <a:lnTo>
                  <a:pt x="444500" y="921956"/>
                </a:lnTo>
                <a:lnTo>
                  <a:pt x="466725" y="921956"/>
                </a:lnTo>
                <a:lnTo>
                  <a:pt x="466725" y="899731"/>
                </a:lnTo>
                <a:close/>
              </a:path>
              <a:path w="1514475" h="949325">
                <a:moveTo>
                  <a:pt x="476885" y="477697"/>
                </a:moveTo>
                <a:lnTo>
                  <a:pt x="454787" y="476034"/>
                </a:lnTo>
                <a:lnTo>
                  <a:pt x="453009" y="498195"/>
                </a:lnTo>
                <a:lnTo>
                  <a:pt x="475234" y="499859"/>
                </a:lnTo>
                <a:lnTo>
                  <a:pt x="476885" y="477697"/>
                </a:lnTo>
                <a:close/>
              </a:path>
              <a:path w="1514475" h="949325">
                <a:moveTo>
                  <a:pt x="487045" y="207264"/>
                </a:moveTo>
                <a:lnTo>
                  <a:pt x="466725" y="198247"/>
                </a:lnTo>
                <a:lnTo>
                  <a:pt x="457708" y="218567"/>
                </a:lnTo>
                <a:lnTo>
                  <a:pt x="478028" y="227584"/>
                </a:lnTo>
                <a:lnTo>
                  <a:pt x="487045" y="207264"/>
                </a:lnTo>
                <a:close/>
              </a:path>
              <a:path w="1514475" h="949325">
                <a:moveTo>
                  <a:pt x="511175" y="899731"/>
                </a:moveTo>
                <a:lnTo>
                  <a:pt x="488950" y="899731"/>
                </a:lnTo>
                <a:lnTo>
                  <a:pt x="488950" y="921956"/>
                </a:lnTo>
                <a:lnTo>
                  <a:pt x="511175" y="921956"/>
                </a:lnTo>
                <a:lnTo>
                  <a:pt x="511175" y="899731"/>
                </a:lnTo>
                <a:close/>
              </a:path>
              <a:path w="1514475" h="949325">
                <a:moveTo>
                  <a:pt x="521208" y="481050"/>
                </a:moveTo>
                <a:lnTo>
                  <a:pt x="499110" y="479374"/>
                </a:lnTo>
                <a:lnTo>
                  <a:pt x="497332" y="501535"/>
                </a:lnTo>
                <a:lnTo>
                  <a:pt x="519557" y="503212"/>
                </a:lnTo>
                <a:lnTo>
                  <a:pt x="521208" y="481050"/>
                </a:lnTo>
                <a:close/>
              </a:path>
              <a:path w="1514475" h="949325">
                <a:moveTo>
                  <a:pt x="527685" y="225298"/>
                </a:moveTo>
                <a:lnTo>
                  <a:pt x="507365" y="216281"/>
                </a:lnTo>
                <a:lnTo>
                  <a:pt x="498348" y="236601"/>
                </a:lnTo>
                <a:lnTo>
                  <a:pt x="518668" y="245618"/>
                </a:lnTo>
                <a:lnTo>
                  <a:pt x="527685" y="225298"/>
                </a:lnTo>
                <a:close/>
              </a:path>
              <a:path w="1514475" h="949325">
                <a:moveTo>
                  <a:pt x="555625" y="899731"/>
                </a:moveTo>
                <a:lnTo>
                  <a:pt x="533400" y="899731"/>
                </a:lnTo>
                <a:lnTo>
                  <a:pt x="533400" y="921956"/>
                </a:lnTo>
                <a:lnTo>
                  <a:pt x="555625" y="921956"/>
                </a:lnTo>
                <a:lnTo>
                  <a:pt x="555625" y="899731"/>
                </a:lnTo>
                <a:close/>
              </a:path>
              <a:path w="1514475" h="949325">
                <a:moveTo>
                  <a:pt x="565531" y="484390"/>
                </a:moveTo>
                <a:lnTo>
                  <a:pt x="543433" y="482727"/>
                </a:lnTo>
                <a:lnTo>
                  <a:pt x="541655" y="504888"/>
                </a:lnTo>
                <a:lnTo>
                  <a:pt x="563880" y="506552"/>
                </a:lnTo>
                <a:lnTo>
                  <a:pt x="565531" y="484390"/>
                </a:lnTo>
                <a:close/>
              </a:path>
              <a:path w="1514475" h="949325">
                <a:moveTo>
                  <a:pt x="568325" y="243332"/>
                </a:moveTo>
                <a:lnTo>
                  <a:pt x="548005" y="234315"/>
                </a:lnTo>
                <a:lnTo>
                  <a:pt x="538988" y="254635"/>
                </a:lnTo>
                <a:lnTo>
                  <a:pt x="559308" y="263652"/>
                </a:lnTo>
                <a:lnTo>
                  <a:pt x="568325" y="243332"/>
                </a:lnTo>
                <a:close/>
              </a:path>
              <a:path w="1514475" h="949325">
                <a:moveTo>
                  <a:pt x="600075" y="899731"/>
                </a:moveTo>
                <a:lnTo>
                  <a:pt x="577850" y="899731"/>
                </a:lnTo>
                <a:lnTo>
                  <a:pt x="577850" y="921956"/>
                </a:lnTo>
                <a:lnTo>
                  <a:pt x="600075" y="921956"/>
                </a:lnTo>
                <a:lnTo>
                  <a:pt x="600075" y="899731"/>
                </a:lnTo>
                <a:close/>
              </a:path>
              <a:path w="1514475" h="949325">
                <a:moveTo>
                  <a:pt x="609854" y="487743"/>
                </a:moveTo>
                <a:lnTo>
                  <a:pt x="587756" y="486067"/>
                </a:lnTo>
                <a:lnTo>
                  <a:pt x="585978" y="508228"/>
                </a:lnTo>
                <a:lnTo>
                  <a:pt x="608203" y="509905"/>
                </a:lnTo>
                <a:lnTo>
                  <a:pt x="609854" y="487743"/>
                </a:lnTo>
                <a:close/>
              </a:path>
              <a:path w="1514475" h="949325">
                <a:moveTo>
                  <a:pt x="644525" y="899731"/>
                </a:moveTo>
                <a:lnTo>
                  <a:pt x="622300" y="899731"/>
                </a:lnTo>
                <a:lnTo>
                  <a:pt x="622300" y="921956"/>
                </a:lnTo>
                <a:lnTo>
                  <a:pt x="644525" y="921956"/>
                </a:lnTo>
                <a:lnTo>
                  <a:pt x="644525" y="899731"/>
                </a:lnTo>
                <a:close/>
              </a:path>
              <a:path w="1514475" h="949325">
                <a:moveTo>
                  <a:pt x="654177" y="491083"/>
                </a:moveTo>
                <a:lnTo>
                  <a:pt x="632079" y="489419"/>
                </a:lnTo>
                <a:lnTo>
                  <a:pt x="630301" y="511581"/>
                </a:lnTo>
                <a:lnTo>
                  <a:pt x="652526" y="513245"/>
                </a:lnTo>
                <a:lnTo>
                  <a:pt x="654177" y="491083"/>
                </a:lnTo>
                <a:close/>
              </a:path>
              <a:path w="1514475" h="949325">
                <a:moveTo>
                  <a:pt x="662940" y="297434"/>
                </a:moveTo>
                <a:lnTo>
                  <a:pt x="649922" y="281686"/>
                </a:lnTo>
                <a:lnTo>
                  <a:pt x="608711" y="231775"/>
                </a:lnTo>
                <a:lnTo>
                  <a:pt x="597776" y="256438"/>
                </a:lnTo>
                <a:lnTo>
                  <a:pt x="588645" y="252349"/>
                </a:lnTo>
                <a:lnTo>
                  <a:pt x="579628" y="272669"/>
                </a:lnTo>
                <a:lnTo>
                  <a:pt x="588772" y="276733"/>
                </a:lnTo>
                <a:lnTo>
                  <a:pt x="577850" y="301371"/>
                </a:lnTo>
                <a:lnTo>
                  <a:pt x="662940" y="297434"/>
                </a:lnTo>
                <a:close/>
              </a:path>
              <a:path w="1514475" h="949325">
                <a:moveTo>
                  <a:pt x="688975" y="899731"/>
                </a:moveTo>
                <a:lnTo>
                  <a:pt x="666750" y="899731"/>
                </a:lnTo>
                <a:lnTo>
                  <a:pt x="666750" y="921956"/>
                </a:lnTo>
                <a:lnTo>
                  <a:pt x="688975" y="921956"/>
                </a:lnTo>
                <a:lnTo>
                  <a:pt x="688975" y="899731"/>
                </a:lnTo>
                <a:close/>
              </a:path>
              <a:path w="1514475" h="949325">
                <a:moveTo>
                  <a:pt x="698500" y="494436"/>
                </a:moveTo>
                <a:lnTo>
                  <a:pt x="676402" y="492760"/>
                </a:lnTo>
                <a:lnTo>
                  <a:pt x="674624" y="514921"/>
                </a:lnTo>
                <a:lnTo>
                  <a:pt x="696849" y="516597"/>
                </a:lnTo>
                <a:lnTo>
                  <a:pt x="698500" y="494436"/>
                </a:lnTo>
                <a:close/>
              </a:path>
              <a:path w="1514475" h="949325">
                <a:moveTo>
                  <a:pt x="733425" y="899731"/>
                </a:moveTo>
                <a:lnTo>
                  <a:pt x="711200" y="899731"/>
                </a:lnTo>
                <a:lnTo>
                  <a:pt x="711200" y="921956"/>
                </a:lnTo>
                <a:lnTo>
                  <a:pt x="733425" y="921956"/>
                </a:lnTo>
                <a:lnTo>
                  <a:pt x="733425" y="899731"/>
                </a:lnTo>
                <a:close/>
              </a:path>
              <a:path w="1514475" h="949325">
                <a:moveTo>
                  <a:pt x="742810" y="497776"/>
                </a:moveTo>
                <a:lnTo>
                  <a:pt x="720725" y="496112"/>
                </a:lnTo>
                <a:lnTo>
                  <a:pt x="719074" y="518274"/>
                </a:lnTo>
                <a:lnTo>
                  <a:pt x="741159" y="519950"/>
                </a:lnTo>
                <a:lnTo>
                  <a:pt x="742810" y="497776"/>
                </a:lnTo>
                <a:close/>
              </a:path>
              <a:path w="1514475" h="949325">
                <a:moveTo>
                  <a:pt x="777875" y="899731"/>
                </a:moveTo>
                <a:lnTo>
                  <a:pt x="755650" y="899731"/>
                </a:lnTo>
                <a:lnTo>
                  <a:pt x="755650" y="921956"/>
                </a:lnTo>
                <a:lnTo>
                  <a:pt x="777875" y="921956"/>
                </a:lnTo>
                <a:lnTo>
                  <a:pt x="777875" y="899731"/>
                </a:lnTo>
                <a:close/>
              </a:path>
              <a:path w="1514475" h="949325">
                <a:moveTo>
                  <a:pt x="787133" y="501129"/>
                </a:moveTo>
                <a:lnTo>
                  <a:pt x="765035" y="499452"/>
                </a:lnTo>
                <a:lnTo>
                  <a:pt x="763384" y="521614"/>
                </a:lnTo>
                <a:lnTo>
                  <a:pt x="785495" y="523290"/>
                </a:lnTo>
                <a:lnTo>
                  <a:pt x="787133" y="501129"/>
                </a:lnTo>
                <a:close/>
              </a:path>
              <a:path w="1514475" h="949325">
                <a:moveTo>
                  <a:pt x="822325" y="899731"/>
                </a:moveTo>
                <a:lnTo>
                  <a:pt x="800100" y="899731"/>
                </a:lnTo>
                <a:lnTo>
                  <a:pt x="800100" y="921956"/>
                </a:lnTo>
                <a:lnTo>
                  <a:pt x="822325" y="921956"/>
                </a:lnTo>
                <a:lnTo>
                  <a:pt x="822325" y="899731"/>
                </a:lnTo>
                <a:close/>
              </a:path>
              <a:path w="1514475" h="949325">
                <a:moveTo>
                  <a:pt x="866775" y="899731"/>
                </a:moveTo>
                <a:lnTo>
                  <a:pt x="844550" y="899731"/>
                </a:lnTo>
                <a:lnTo>
                  <a:pt x="844550" y="921956"/>
                </a:lnTo>
                <a:lnTo>
                  <a:pt x="866775" y="921956"/>
                </a:lnTo>
                <a:lnTo>
                  <a:pt x="866775" y="899731"/>
                </a:lnTo>
                <a:close/>
              </a:path>
              <a:path w="1514475" h="949325">
                <a:moveTo>
                  <a:pt x="872617" y="518731"/>
                </a:moveTo>
                <a:lnTo>
                  <a:pt x="846010" y="502805"/>
                </a:lnTo>
                <a:lnTo>
                  <a:pt x="799592" y="475005"/>
                </a:lnTo>
                <a:lnTo>
                  <a:pt x="793877" y="550989"/>
                </a:lnTo>
                <a:lnTo>
                  <a:pt x="857237" y="525030"/>
                </a:lnTo>
                <a:lnTo>
                  <a:pt x="872617" y="518731"/>
                </a:lnTo>
                <a:close/>
              </a:path>
              <a:path w="1514475" h="949325">
                <a:moveTo>
                  <a:pt x="911225" y="899731"/>
                </a:moveTo>
                <a:lnTo>
                  <a:pt x="889000" y="899731"/>
                </a:lnTo>
                <a:lnTo>
                  <a:pt x="889000" y="921956"/>
                </a:lnTo>
                <a:lnTo>
                  <a:pt x="911225" y="921956"/>
                </a:lnTo>
                <a:lnTo>
                  <a:pt x="911225" y="899731"/>
                </a:lnTo>
                <a:close/>
              </a:path>
              <a:path w="1514475" h="949325">
                <a:moveTo>
                  <a:pt x="955675" y="899731"/>
                </a:moveTo>
                <a:lnTo>
                  <a:pt x="933450" y="899731"/>
                </a:lnTo>
                <a:lnTo>
                  <a:pt x="933450" y="921956"/>
                </a:lnTo>
                <a:lnTo>
                  <a:pt x="955675" y="921956"/>
                </a:lnTo>
                <a:lnTo>
                  <a:pt x="955675" y="899731"/>
                </a:lnTo>
                <a:close/>
              </a:path>
              <a:path w="1514475" h="949325">
                <a:moveTo>
                  <a:pt x="1000125" y="899731"/>
                </a:moveTo>
                <a:lnTo>
                  <a:pt x="977900" y="899731"/>
                </a:lnTo>
                <a:lnTo>
                  <a:pt x="977900" y="921956"/>
                </a:lnTo>
                <a:lnTo>
                  <a:pt x="1000125" y="921956"/>
                </a:lnTo>
                <a:lnTo>
                  <a:pt x="1000125" y="899731"/>
                </a:lnTo>
                <a:close/>
              </a:path>
              <a:path w="1514475" h="949325">
                <a:moveTo>
                  <a:pt x="1044575" y="899731"/>
                </a:moveTo>
                <a:lnTo>
                  <a:pt x="1022350" y="899731"/>
                </a:lnTo>
                <a:lnTo>
                  <a:pt x="1022350" y="921956"/>
                </a:lnTo>
                <a:lnTo>
                  <a:pt x="1044575" y="921956"/>
                </a:lnTo>
                <a:lnTo>
                  <a:pt x="1044575" y="899731"/>
                </a:lnTo>
                <a:close/>
              </a:path>
              <a:path w="1514475" h="949325">
                <a:moveTo>
                  <a:pt x="1089025" y="899731"/>
                </a:moveTo>
                <a:lnTo>
                  <a:pt x="1066800" y="899731"/>
                </a:lnTo>
                <a:lnTo>
                  <a:pt x="1066800" y="921956"/>
                </a:lnTo>
                <a:lnTo>
                  <a:pt x="1089025" y="921956"/>
                </a:lnTo>
                <a:lnTo>
                  <a:pt x="1089025" y="899731"/>
                </a:lnTo>
                <a:close/>
              </a:path>
              <a:path w="1514475" h="949325">
                <a:moveTo>
                  <a:pt x="1133475" y="899731"/>
                </a:moveTo>
                <a:lnTo>
                  <a:pt x="1111250" y="899731"/>
                </a:lnTo>
                <a:lnTo>
                  <a:pt x="1111250" y="921956"/>
                </a:lnTo>
                <a:lnTo>
                  <a:pt x="1133475" y="921956"/>
                </a:lnTo>
                <a:lnTo>
                  <a:pt x="1133475" y="899731"/>
                </a:lnTo>
                <a:close/>
              </a:path>
              <a:path w="1514475" h="949325">
                <a:moveTo>
                  <a:pt x="1177925" y="899731"/>
                </a:moveTo>
                <a:lnTo>
                  <a:pt x="1155700" y="899731"/>
                </a:lnTo>
                <a:lnTo>
                  <a:pt x="1155700" y="921956"/>
                </a:lnTo>
                <a:lnTo>
                  <a:pt x="1177925" y="921956"/>
                </a:lnTo>
                <a:lnTo>
                  <a:pt x="1177925" y="899731"/>
                </a:lnTo>
                <a:close/>
              </a:path>
              <a:path w="1514475" h="949325">
                <a:moveTo>
                  <a:pt x="1222375" y="899731"/>
                </a:moveTo>
                <a:lnTo>
                  <a:pt x="1200150" y="899731"/>
                </a:lnTo>
                <a:lnTo>
                  <a:pt x="1200150" y="921956"/>
                </a:lnTo>
                <a:lnTo>
                  <a:pt x="1222375" y="921956"/>
                </a:lnTo>
                <a:lnTo>
                  <a:pt x="1222375" y="899731"/>
                </a:lnTo>
                <a:close/>
              </a:path>
              <a:path w="1514475" h="949325">
                <a:moveTo>
                  <a:pt x="1266825" y="899731"/>
                </a:moveTo>
                <a:lnTo>
                  <a:pt x="1244600" y="899731"/>
                </a:lnTo>
                <a:lnTo>
                  <a:pt x="1244600" y="921956"/>
                </a:lnTo>
                <a:lnTo>
                  <a:pt x="1266825" y="921956"/>
                </a:lnTo>
                <a:lnTo>
                  <a:pt x="1266825" y="899731"/>
                </a:lnTo>
                <a:close/>
              </a:path>
              <a:path w="1514475" h="949325">
                <a:moveTo>
                  <a:pt x="1311275" y="899731"/>
                </a:moveTo>
                <a:lnTo>
                  <a:pt x="1289050" y="899731"/>
                </a:lnTo>
                <a:lnTo>
                  <a:pt x="1289050" y="921956"/>
                </a:lnTo>
                <a:lnTo>
                  <a:pt x="1311275" y="921956"/>
                </a:lnTo>
                <a:lnTo>
                  <a:pt x="1311275" y="899731"/>
                </a:lnTo>
                <a:close/>
              </a:path>
              <a:path w="1514475" h="949325">
                <a:moveTo>
                  <a:pt x="1355725" y="899731"/>
                </a:moveTo>
                <a:lnTo>
                  <a:pt x="1333500" y="899731"/>
                </a:lnTo>
                <a:lnTo>
                  <a:pt x="1333500" y="921956"/>
                </a:lnTo>
                <a:lnTo>
                  <a:pt x="1355725" y="921956"/>
                </a:lnTo>
                <a:lnTo>
                  <a:pt x="1355725" y="899731"/>
                </a:lnTo>
                <a:close/>
              </a:path>
              <a:path w="1514475" h="949325">
                <a:moveTo>
                  <a:pt x="1400175" y="899731"/>
                </a:moveTo>
                <a:lnTo>
                  <a:pt x="1377950" y="899731"/>
                </a:lnTo>
                <a:lnTo>
                  <a:pt x="1377950" y="921956"/>
                </a:lnTo>
                <a:lnTo>
                  <a:pt x="1400175" y="921956"/>
                </a:lnTo>
                <a:lnTo>
                  <a:pt x="1400175" y="899731"/>
                </a:lnTo>
                <a:close/>
              </a:path>
              <a:path w="1514475" h="949325">
                <a:moveTo>
                  <a:pt x="1514475" y="910844"/>
                </a:moveTo>
                <a:lnTo>
                  <a:pt x="1492250" y="899731"/>
                </a:lnTo>
                <a:lnTo>
                  <a:pt x="1438275" y="872744"/>
                </a:lnTo>
                <a:lnTo>
                  <a:pt x="1438275" y="899731"/>
                </a:lnTo>
                <a:lnTo>
                  <a:pt x="1422400" y="899731"/>
                </a:lnTo>
                <a:lnTo>
                  <a:pt x="1422400" y="921956"/>
                </a:lnTo>
                <a:lnTo>
                  <a:pt x="1438275" y="921956"/>
                </a:lnTo>
                <a:lnTo>
                  <a:pt x="1438275" y="948944"/>
                </a:lnTo>
                <a:lnTo>
                  <a:pt x="1492250" y="921956"/>
                </a:lnTo>
                <a:lnTo>
                  <a:pt x="1514475" y="910844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674876" y="5332476"/>
            <a:ext cx="876300" cy="391795"/>
          </a:xfrm>
          <a:prstGeom prst="rect">
            <a:avLst/>
          </a:prstGeom>
          <a:solidFill>
            <a:srgbClr val="FFFF1A"/>
          </a:solidFill>
        </p:spPr>
        <p:txBody>
          <a:bodyPr wrap="square" lIns="0" tIns="266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1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050" spc="-10" i="1">
                <a:solidFill>
                  <a:srgbClr val="3D010C"/>
                </a:solidFill>
                <a:latin typeface="Times New Roman"/>
                <a:cs typeface="Times New Roman"/>
              </a:rPr>
              <a:t>n-diagonal</a:t>
            </a:r>
            <a:r>
              <a:rPr dirty="0" sz="105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674876" y="5804915"/>
            <a:ext cx="876300" cy="401320"/>
          </a:xfrm>
          <a:prstGeom prst="rect">
            <a:avLst/>
          </a:prstGeom>
          <a:solidFill>
            <a:srgbClr val="FFFF1A"/>
          </a:solidFill>
        </p:spPr>
        <p:txBody>
          <a:bodyPr wrap="square" lIns="0" tIns="42544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334"/>
              </a:spcBef>
            </a:pP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j-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1-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+1=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000" spc="-5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diagonal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000" spc="-5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864" y="388365"/>
            <a:ext cx="5970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최적의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해를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주는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순서의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출력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34" y="1212138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93444" y="1038580"/>
            <a:ext cx="600519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행렬을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곱하는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순서를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출력하시오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입력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순서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34" y="1547418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34" y="1882698"/>
            <a:ext cx="121513" cy="13075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71372" y="2142744"/>
            <a:ext cx="4653280" cy="270256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70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void</a:t>
            </a:r>
            <a:r>
              <a:rPr dirty="0" sz="1600" spc="-4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order(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j)</a:t>
            </a:r>
            <a:r>
              <a:rPr dirty="0" sz="1600" spc="-4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825"/>
              </a:lnSpc>
              <a:spcBef>
                <a:spcPts val="1535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1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(i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j)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ts val="173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cout</a:t>
            </a:r>
            <a:r>
              <a:rPr dirty="0" sz="1600" spc="-2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&lt;&lt;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“A”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&lt;&lt;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73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dirty="0" sz="1600" spc="-3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6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ts val="173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k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P[i][j];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ts val="173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cout</a:t>
            </a:r>
            <a:r>
              <a:rPr dirty="0" sz="1600" spc="-3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&lt;&lt;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“(”;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ts val="1730"/>
              </a:lnSpc>
            </a:pP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order(i,k);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ts val="1730"/>
              </a:lnSpc>
            </a:pP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order(k+1,j);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ts val="1730"/>
              </a:lnSpc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cout</a:t>
            </a:r>
            <a:r>
              <a:rPr dirty="0" sz="1600" spc="-3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&lt;&lt;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 “)”;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ts val="1730"/>
              </a:lnSpc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825"/>
              </a:lnSpc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721868" y="5294000"/>
            <a:ext cx="5243195" cy="85725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969"/>
              </a:spcBef>
              <a:buClr>
                <a:srgbClr val="1F407E"/>
              </a:buClr>
              <a:buSzPct val="77500"/>
              <a:buFont typeface="Wingdings"/>
              <a:buChar char=""/>
              <a:tabLst>
                <a:tab pos="2286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order(1,6)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(A1((((A2A3)A4)A5)A6))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출력</a:t>
            </a:r>
            <a:endParaRPr sz="2000">
              <a:latin typeface="Malgun Gothic"/>
              <a:cs typeface="Malgun Gothic"/>
            </a:endParaRPr>
          </a:p>
          <a:p>
            <a:pPr marL="164465" indent="-160020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77500"/>
              <a:buFont typeface="Wingdings"/>
              <a:buChar char=""/>
              <a:tabLst>
                <a:tab pos="16446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Symbol"/>
                <a:cs typeface="Symbol"/>
              </a:rPr>
              <a:t>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Symbol"/>
                <a:cs typeface="Symbol"/>
              </a:rPr>
              <a:t>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2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883665"/>
            <a:ext cx="2883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다른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알고리즘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134" y="2150668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09852" y="2007235"/>
            <a:ext cx="3931920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Yao(1982)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-1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Hu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Shing(1982,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1984)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134" y="2882188"/>
            <a:ext cx="121513" cy="1307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149" rIns="0" bIns="0" rtlCol="0" vert="horz">
            <a:spAutoFit/>
          </a:bodyPr>
          <a:lstStyle/>
          <a:p>
            <a:pPr marL="177228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최적</a:t>
            </a:r>
            <a:r>
              <a:rPr dirty="0" sz="3600" spc="-360">
                <a:solidFill>
                  <a:srgbClr val="2A54AA"/>
                </a:solidFill>
              </a:rPr>
              <a:t> </a:t>
            </a:r>
            <a:r>
              <a:rPr dirty="0" sz="3600" spc="-10">
                <a:solidFill>
                  <a:srgbClr val="2A54AA"/>
                </a:solidFill>
              </a:rPr>
              <a:t>이진검색</a:t>
            </a:r>
            <a:r>
              <a:rPr dirty="0" sz="3600" spc="-350">
                <a:solidFill>
                  <a:srgbClr val="2A54AA"/>
                </a:solidFill>
              </a:rPr>
              <a:t> </a:t>
            </a:r>
            <a:r>
              <a:rPr dirty="0" sz="3600" spc="-25">
                <a:solidFill>
                  <a:srgbClr val="2A54AA"/>
                </a:solidFill>
              </a:rPr>
              <a:t>트리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650240" y="924534"/>
            <a:ext cx="7691120" cy="269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70485" indent="-180340">
              <a:lnSpc>
                <a:spcPct val="116500"/>
              </a:lnSpc>
              <a:spcBef>
                <a:spcPts val="100"/>
              </a:spcBef>
              <a:buSzPct val="80000"/>
              <a:buFont typeface="Wingdings"/>
              <a:buChar char=""/>
              <a:tabLst>
                <a:tab pos="192405" algn="l"/>
                <a:tab pos="255904" algn="l"/>
              </a:tabLst>
            </a:pPr>
            <a:r>
              <a:rPr dirty="0" sz="2000">
                <a:solidFill>
                  <a:srgbClr val="0099FF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left(right)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subtree: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왼쪽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오른쪽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자식마디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뿌리마디가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부분트리</a:t>
            </a:r>
            <a:endParaRPr sz="2000">
              <a:latin typeface="Malgun Gothic"/>
              <a:cs typeface="Malgun Gothic"/>
            </a:endParaRPr>
          </a:p>
          <a:p>
            <a:pPr marL="256540" indent="-243840">
              <a:lnSpc>
                <a:spcPct val="100000"/>
              </a:lnSpc>
              <a:spcBef>
                <a:spcPts val="88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65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이진검색트리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(binary</a:t>
            </a:r>
            <a:r>
              <a:rPr dirty="0" sz="20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tree):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순서가능집합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(ordered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set)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endParaRPr sz="2000">
              <a:latin typeface="Malgun Gothic"/>
              <a:cs typeface="Malgun Gothic"/>
            </a:endParaRPr>
          </a:p>
          <a:p>
            <a:pPr marL="192405">
              <a:lnSpc>
                <a:spcPct val="100000"/>
              </a:lnSpc>
              <a:spcBef>
                <a:spcPts val="400"/>
              </a:spcBef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아이템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구성된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0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endParaRPr sz="2000">
              <a:latin typeface="Malgun Gothic"/>
              <a:cs typeface="Malgun Gothic"/>
            </a:endParaRPr>
          </a:p>
          <a:p>
            <a:pPr lvl="1" marL="713105" indent="-243204">
              <a:lnSpc>
                <a:spcPct val="100000"/>
              </a:lnSpc>
              <a:spcBef>
                <a:spcPts val="875"/>
              </a:spcBef>
              <a:buClr>
                <a:srgbClr val="585858"/>
              </a:buClr>
              <a:buSzPct val="80000"/>
              <a:buFont typeface="Wingdings"/>
              <a:buChar char=""/>
              <a:tabLst>
                <a:tab pos="71310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endParaRPr sz="2000">
              <a:latin typeface="Malgun Gothic"/>
              <a:cs typeface="Malgun Gothic"/>
            </a:endParaRPr>
          </a:p>
          <a:p>
            <a:pPr lvl="1" marL="648970" indent="-179070">
              <a:lnSpc>
                <a:spcPct val="100000"/>
              </a:lnSpc>
              <a:spcBef>
                <a:spcPts val="890"/>
              </a:spcBef>
              <a:buClr>
                <a:srgbClr val="585858"/>
              </a:buClr>
              <a:buSzPct val="80000"/>
              <a:buFont typeface="Wingdings"/>
              <a:buChar char=""/>
              <a:tabLst>
                <a:tab pos="6489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왼쪽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오른쪽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부분트리에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endParaRPr sz="2000">
              <a:latin typeface="Malgun Gothic"/>
              <a:cs typeface="Malgun Gothic"/>
            </a:endParaRPr>
          </a:p>
          <a:p>
            <a:pPr marL="649605">
              <a:lnSpc>
                <a:spcPct val="100000"/>
              </a:lnSpc>
              <a:spcBef>
                <a:spcPts val="395"/>
              </a:spcBef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작거나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크거나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643633" y="3857244"/>
            <a:ext cx="4358005" cy="1923414"/>
            <a:chOff x="1643633" y="3857244"/>
            <a:chExt cx="4358005" cy="19234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11" y="3857244"/>
              <a:ext cx="3713988" cy="19232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643633" y="4652010"/>
              <a:ext cx="4358005" cy="992505"/>
            </a:xfrm>
            <a:custGeom>
              <a:avLst/>
              <a:gdLst/>
              <a:ahLst/>
              <a:cxnLst/>
              <a:rect l="l" t="t" r="r" b="b"/>
              <a:pathLst>
                <a:path w="4358005" h="992504">
                  <a:moveTo>
                    <a:pt x="0" y="0"/>
                  </a:moveTo>
                  <a:lnTo>
                    <a:pt x="4357624" y="0"/>
                  </a:lnTo>
                </a:path>
                <a:path w="4358005" h="992504">
                  <a:moveTo>
                    <a:pt x="0" y="492251"/>
                  </a:moveTo>
                  <a:lnTo>
                    <a:pt x="4357624" y="492251"/>
                  </a:lnTo>
                </a:path>
                <a:path w="4358005" h="992504">
                  <a:moveTo>
                    <a:pt x="0" y="992123"/>
                  </a:moveTo>
                  <a:lnTo>
                    <a:pt x="4357624" y="992123"/>
                  </a:lnTo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7440485" y="3875849"/>
            <a:ext cx="847090" cy="824230"/>
            <a:chOff x="7440485" y="3875849"/>
            <a:chExt cx="847090" cy="824230"/>
          </a:xfrm>
        </p:grpSpPr>
        <p:sp>
          <p:nvSpPr>
            <p:cNvPr id="8" name="object 8" descr=""/>
            <p:cNvSpPr/>
            <p:nvPr/>
          </p:nvSpPr>
          <p:spPr>
            <a:xfrm>
              <a:off x="7954517" y="3886961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79">
                  <a:moveTo>
                    <a:pt x="71627" y="0"/>
                  </a:moveTo>
                  <a:lnTo>
                    <a:pt x="43773" y="5685"/>
                  </a:lnTo>
                  <a:lnTo>
                    <a:pt x="21002" y="21193"/>
                  </a:lnTo>
                  <a:lnTo>
                    <a:pt x="5637" y="44201"/>
                  </a:lnTo>
                  <a:lnTo>
                    <a:pt x="0" y="72389"/>
                  </a:lnTo>
                  <a:lnTo>
                    <a:pt x="5637" y="100578"/>
                  </a:lnTo>
                  <a:lnTo>
                    <a:pt x="21002" y="123586"/>
                  </a:lnTo>
                  <a:lnTo>
                    <a:pt x="43773" y="139094"/>
                  </a:lnTo>
                  <a:lnTo>
                    <a:pt x="71627" y="144780"/>
                  </a:lnTo>
                  <a:lnTo>
                    <a:pt x="99482" y="139094"/>
                  </a:lnTo>
                  <a:lnTo>
                    <a:pt x="122253" y="123586"/>
                  </a:lnTo>
                  <a:lnTo>
                    <a:pt x="137618" y="100578"/>
                  </a:lnTo>
                  <a:lnTo>
                    <a:pt x="143255" y="72389"/>
                  </a:lnTo>
                  <a:lnTo>
                    <a:pt x="137618" y="44201"/>
                  </a:lnTo>
                  <a:lnTo>
                    <a:pt x="122253" y="21193"/>
                  </a:lnTo>
                  <a:lnTo>
                    <a:pt x="99482" y="568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562849" y="3886961"/>
              <a:ext cx="713740" cy="753110"/>
            </a:xfrm>
            <a:custGeom>
              <a:avLst/>
              <a:gdLst/>
              <a:ahLst/>
              <a:cxnLst/>
              <a:rect l="l" t="t" r="r" b="b"/>
              <a:pathLst>
                <a:path w="713740" h="753110">
                  <a:moveTo>
                    <a:pt x="391668" y="72389"/>
                  </a:moveTo>
                  <a:lnTo>
                    <a:pt x="397305" y="44201"/>
                  </a:lnTo>
                  <a:lnTo>
                    <a:pt x="412670" y="21193"/>
                  </a:lnTo>
                  <a:lnTo>
                    <a:pt x="435441" y="5685"/>
                  </a:lnTo>
                  <a:lnTo>
                    <a:pt x="463296" y="0"/>
                  </a:lnTo>
                  <a:lnTo>
                    <a:pt x="491150" y="5685"/>
                  </a:lnTo>
                  <a:lnTo>
                    <a:pt x="513921" y="21193"/>
                  </a:lnTo>
                  <a:lnTo>
                    <a:pt x="529286" y="44201"/>
                  </a:lnTo>
                  <a:lnTo>
                    <a:pt x="534924" y="72389"/>
                  </a:lnTo>
                  <a:lnTo>
                    <a:pt x="529286" y="100578"/>
                  </a:lnTo>
                  <a:lnTo>
                    <a:pt x="513921" y="123586"/>
                  </a:lnTo>
                  <a:lnTo>
                    <a:pt x="491150" y="139094"/>
                  </a:lnTo>
                  <a:lnTo>
                    <a:pt x="463296" y="144780"/>
                  </a:lnTo>
                  <a:lnTo>
                    <a:pt x="435441" y="139094"/>
                  </a:lnTo>
                  <a:lnTo>
                    <a:pt x="412670" y="123586"/>
                  </a:lnTo>
                  <a:lnTo>
                    <a:pt x="397305" y="100578"/>
                  </a:lnTo>
                  <a:lnTo>
                    <a:pt x="391668" y="72389"/>
                  </a:lnTo>
                  <a:close/>
                </a:path>
                <a:path w="713740" h="753110">
                  <a:moveTo>
                    <a:pt x="188975" y="360425"/>
                  </a:moveTo>
                  <a:lnTo>
                    <a:pt x="194613" y="332237"/>
                  </a:lnTo>
                  <a:lnTo>
                    <a:pt x="209978" y="309229"/>
                  </a:lnTo>
                  <a:lnTo>
                    <a:pt x="232749" y="293721"/>
                  </a:lnTo>
                  <a:lnTo>
                    <a:pt x="260603" y="288036"/>
                  </a:lnTo>
                  <a:lnTo>
                    <a:pt x="288458" y="293721"/>
                  </a:lnTo>
                  <a:lnTo>
                    <a:pt x="311229" y="309229"/>
                  </a:lnTo>
                  <a:lnTo>
                    <a:pt x="326594" y="332237"/>
                  </a:lnTo>
                  <a:lnTo>
                    <a:pt x="332231" y="360425"/>
                  </a:lnTo>
                  <a:lnTo>
                    <a:pt x="326594" y="388614"/>
                  </a:lnTo>
                  <a:lnTo>
                    <a:pt x="311229" y="411622"/>
                  </a:lnTo>
                  <a:lnTo>
                    <a:pt x="288458" y="427130"/>
                  </a:lnTo>
                  <a:lnTo>
                    <a:pt x="260603" y="432815"/>
                  </a:lnTo>
                  <a:lnTo>
                    <a:pt x="232749" y="427130"/>
                  </a:lnTo>
                  <a:lnTo>
                    <a:pt x="209978" y="411622"/>
                  </a:lnTo>
                  <a:lnTo>
                    <a:pt x="194613" y="388614"/>
                  </a:lnTo>
                  <a:lnTo>
                    <a:pt x="188975" y="360425"/>
                  </a:lnTo>
                  <a:close/>
                </a:path>
                <a:path w="713740" h="753110">
                  <a:moveTo>
                    <a:pt x="0" y="680465"/>
                  </a:moveTo>
                  <a:lnTo>
                    <a:pt x="5685" y="652277"/>
                  </a:lnTo>
                  <a:lnTo>
                    <a:pt x="21193" y="629269"/>
                  </a:lnTo>
                  <a:lnTo>
                    <a:pt x="44201" y="613761"/>
                  </a:lnTo>
                  <a:lnTo>
                    <a:pt x="72390" y="608076"/>
                  </a:lnTo>
                  <a:lnTo>
                    <a:pt x="100578" y="613761"/>
                  </a:lnTo>
                  <a:lnTo>
                    <a:pt x="123586" y="629269"/>
                  </a:lnTo>
                  <a:lnTo>
                    <a:pt x="139094" y="652277"/>
                  </a:lnTo>
                  <a:lnTo>
                    <a:pt x="144779" y="680465"/>
                  </a:lnTo>
                  <a:lnTo>
                    <a:pt x="139094" y="708654"/>
                  </a:lnTo>
                  <a:lnTo>
                    <a:pt x="123586" y="731662"/>
                  </a:lnTo>
                  <a:lnTo>
                    <a:pt x="100578" y="747170"/>
                  </a:lnTo>
                  <a:lnTo>
                    <a:pt x="72390" y="752856"/>
                  </a:lnTo>
                  <a:lnTo>
                    <a:pt x="44201" y="747170"/>
                  </a:lnTo>
                  <a:lnTo>
                    <a:pt x="21193" y="731662"/>
                  </a:lnTo>
                  <a:lnTo>
                    <a:pt x="5685" y="708654"/>
                  </a:lnTo>
                  <a:lnTo>
                    <a:pt x="0" y="680465"/>
                  </a:lnTo>
                  <a:close/>
                </a:path>
                <a:path w="713740" h="753110">
                  <a:moveTo>
                    <a:pt x="320040" y="680465"/>
                  </a:moveTo>
                  <a:lnTo>
                    <a:pt x="325677" y="652277"/>
                  </a:lnTo>
                  <a:lnTo>
                    <a:pt x="341042" y="629269"/>
                  </a:lnTo>
                  <a:lnTo>
                    <a:pt x="363813" y="613761"/>
                  </a:lnTo>
                  <a:lnTo>
                    <a:pt x="391668" y="608076"/>
                  </a:lnTo>
                  <a:lnTo>
                    <a:pt x="419522" y="613761"/>
                  </a:lnTo>
                  <a:lnTo>
                    <a:pt x="442293" y="629269"/>
                  </a:lnTo>
                  <a:lnTo>
                    <a:pt x="457658" y="652277"/>
                  </a:lnTo>
                  <a:lnTo>
                    <a:pt x="463296" y="680465"/>
                  </a:lnTo>
                  <a:lnTo>
                    <a:pt x="457658" y="708654"/>
                  </a:lnTo>
                  <a:lnTo>
                    <a:pt x="442293" y="731662"/>
                  </a:lnTo>
                  <a:lnTo>
                    <a:pt x="419522" y="747170"/>
                  </a:lnTo>
                  <a:lnTo>
                    <a:pt x="391668" y="752856"/>
                  </a:lnTo>
                  <a:lnTo>
                    <a:pt x="363813" y="747170"/>
                  </a:lnTo>
                  <a:lnTo>
                    <a:pt x="341042" y="731662"/>
                  </a:lnTo>
                  <a:lnTo>
                    <a:pt x="325677" y="708654"/>
                  </a:lnTo>
                  <a:lnTo>
                    <a:pt x="320040" y="680465"/>
                  </a:lnTo>
                  <a:close/>
                </a:path>
                <a:path w="713740" h="753110">
                  <a:moveTo>
                    <a:pt x="411860" y="123443"/>
                  </a:moveTo>
                  <a:lnTo>
                    <a:pt x="310896" y="309625"/>
                  </a:lnTo>
                </a:path>
                <a:path w="713740" h="753110">
                  <a:moveTo>
                    <a:pt x="261111" y="432815"/>
                  </a:moveTo>
                  <a:lnTo>
                    <a:pt x="73151" y="608838"/>
                  </a:lnTo>
                </a:path>
                <a:path w="713740" h="753110">
                  <a:moveTo>
                    <a:pt x="260603" y="432815"/>
                  </a:moveTo>
                  <a:lnTo>
                    <a:pt x="391414" y="608838"/>
                  </a:lnTo>
                </a:path>
                <a:path w="713740" h="753110">
                  <a:moveTo>
                    <a:pt x="569976" y="360425"/>
                  </a:moveTo>
                  <a:lnTo>
                    <a:pt x="575613" y="332237"/>
                  </a:lnTo>
                  <a:lnTo>
                    <a:pt x="590978" y="309229"/>
                  </a:lnTo>
                  <a:lnTo>
                    <a:pt x="613749" y="293721"/>
                  </a:lnTo>
                  <a:lnTo>
                    <a:pt x="641603" y="288036"/>
                  </a:lnTo>
                  <a:lnTo>
                    <a:pt x="669458" y="293721"/>
                  </a:lnTo>
                  <a:lnTo>
                    <a:pt x="692229" y="309229"/>
                  </a:lnTo>
                  <a:lnTo>
                    <a:pt x="707594" y="332237"/>
                  </a:lnTo>
                  <a:lnTo>
                    <a:pt x="713231" y="360425"/>
                  </a:lnTo>
                  <a:lnTo>
                    <a:pt x="707594" y="388614"/>
                  </a:lnTo>
                  <a:lnTo>
                    <a:pt x="692229" y="411622"/>
                  </a:lnTo>
                  <a:lnTo>
                    <a:pt x="669458" y="427130"/>
                  </a:lnTo>
                  <a:lnTo>
                    <a:pt x="641603" y="432815"/>
                  </a:lnTo>
                  <a:lnTo>
                    <a:pt x="613749" y="427130"/>
                  </a:lnTo>
                  <a:lnTo>
                    <a:pt x="590978" y="411622"/>
                  </a:lnTo>
                  <a:lnTo>
                    <a:pt x="575613" y="388614"/>
                  </a:lnTo>
                  <a:lnTo>
                    <a:pt x="569976" y="360425"/>
                  </a:lnTo>
                  <a:close/>
                </a:path>
                <a:path w="713740" h="753110">
                  <a:moveTo>
                    <a:pt x="515111" y="123443"/>
                  </a:moveTo>
                  <a:lnTo>
                    <a:pt x="620902" y="275844"/>
                  </a:lnTo>
                </a:path>
              </a:pathLst>
            </a:custGeom>
            <a:ln w="22225">
              <a:solidFill>
                <a:srgbClr val="666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451597" y="3979925"/>
              <a:ext cx="737870" cy="708660"/>
            </a:xfrm>
            <a:custGeom>
              <a:avLst/>
              <a:gdLst/>
              <a:ahLst/>
              <a:cxnLst/>
              <a:rect l="l" t="t" r="r" b="b"/>
              <a:pathLst>
                <a:path w="737870" h="708660">
                  <a:moveTo>
                    <a:pt x="0" y="708660"/>
                  </a:moveTo>
                  <a:lnTo>
                    <a:pt x="368807" y="0"/>
                  </a:lnTo>
                  <a:lnTo>
                    <a:pt x="737616" y="708660"/>
                  </a:lnTo>
                  <a:lnTo>
                    <a:pt x="0" y="708660"/>
                  </a:lnTo>
                  <a:close/>
                </a:path>
              </a:pathLst>
            </a:custGeom>
            <a:ln w="22225">
              <a:solidFill>
                <a:srgbClr val="6666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293747" y="3875023"/>
            <a:ext cx="5777865" cy="227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Malgun Gothic"/>
                <a:cs typeface="Malgun Gothic"/>
              </a:rPr>
              <a:t>x</a:t>
            </a:r>
            <a:endParaRPr sz="1000">
              <a:latin typeface="Malgun Gothic"/>
              <a:cs typeface="Malgun Gothic"/>
            </a:endParaRPr>
          </a:p>
          <a:p>
            <a:pPr algn="r" marR="581025">
              <a:lnSpc>
                <a:spcPct val="100000"/>
              </a:lnSpc>
              <a:spcBef>
                <a:spcPts val="1545"/>
              </a:spcBef>
            </a:pP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left</a:t>
            </a: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subtree</a:t>
            </a:r>
            <a:endParaRPr sz="1000">
              <a:latin typeface="Times New Roman"/>
              <a:cs typeface="Times New Roman"/>
            </a:endParaRPr>
          </a:p>
          <a:p>
            <a:pPr algn="r" marR="1028700">
              <a:lnSpc>
                <a:spcPct val="100000"/>
              </a:lnSpc>
              <a:spcBef>
                <a:spcPts val="52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depth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r" marR="1028700">
              <a:lnSpc>
                <a:spcPct val="100000"/>
              </a:lnSpc>
              <a:spcBef>
                <a:spcPts val="14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depth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algn="r" marR="1028700">
              <a:lnSpc>
                <a:spcPct val="100000"/>
              </a:lnSpc>
              <a:spcBef>
                <a:spcPts val="153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depth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그림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3.10</a:t>
            </a:r>
            <a:r>
              <a:rPr dirty="0" sz="16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16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이진검색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트리의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077961" y="3655314"/>
            <a:ext cx="676910" cy="685800"/>
          </a:xfrm>
          <a:custGeom>
            <a:avLst/>
            <a:gdLst/>
            <a:ahLst/>
            <a:cxnLst/>
            <a:rect l="l" t="t" r="r" b="b"/>
            <a:pathLst>
              <a:path w="676909" h="685800">
                <a:moveTo>
                  <a:pt x="126492" y="71628"/>
                </a:moveTo>
                <a:lnTo>
                  <a:pt x="132129" y="43773"/>
                </a:lnTo>
                <a:lnTo>
                  <a:pt x="147494" y="21002"/>
                </a:lnTo>
                <a:lnTo>
                  <a:pt x="170265" y="5637"/>
                </a:lnTo>
                <a:lnTo>
                  <a:pt x="198120" y="0"/>
                </a:lnTo>
                <a:lnTo>
                  <a:pt x="225974" y="5637"/>
                </a:lnTo>
                <a:lnTo>
                  <a:pt x="248745" y="21002"/>
                </a:lnTo>
                <a:lnTo>
                  <a:pt x="264110" y="43773"/>
                </a:lnTo>
                <a:lnTo>
                  <a:pt x="269748" y="71628"/>
                </a:lnTo>
                <a:lnTo>
                  <a:pt x="264110" y="99482"/>
                </a:lnTo>
                <a:lnTo>
                  <a:pt x="248745" y="122253"/>
                </a:lnTo>
                <a:lnTo>
                  <a:pt x="225974" y="137618"/>
                </a:lnTo>
                <a:lnTo>
                  <a:pt x="198120" y="143256"/>
                </a:lnTo>
                <a:lnTo>
                  <a:pt x="170265" y="137618"/>
                </a:lnTo>
                <a:lnTo>
                  <a:pt x="147494" y="122253"/>
                </a:lnTo>
                <a:lnTo>
                  <a:pt x="132129" y="99482"/>
                </a:lnTo>
                <a:lnTo>
                  <a:pt x="126492" y="71628"/>
                </a:lnTo>
                <a:close/>
              </a:path>
              <a:path w="676909" h="685800">
                <a:moveTo>
                  <a:pt x="313944" y="297942"/>
                </a:moveTo>
                <a:lnTo>
                  <a:pt x="319629" y="269753"/>
                </a:lnTo>
                <a:lnTo>
                  <a:pt x="335137" y="246745"/>
                </a:lnTo>
                <a:lnTo>
                  <a:pt x="358145" y="231237"/>
                </a:lnTo>
                <a:lnTo>
                  <a:pt x="386334" y="225552"/>
                </a:lnTo>
                <a:lnTo>
                  <a:pt x="414522" y="231237"/>
                </a:lnTo>
                <a:lnTo>
                  <a:pt x="437530" y="246745"/>
                </a:lnTo>
                <a:lnTo>
                  <a:pt x="453038" y="269753"/>
                </a:lnTo>
                <a:lnTo>
                  <a:pt x="458724" y="297942"/>
                </a:lnTo>
                <a:lnTo>
                  <a:pt x="453038" y="326130"/>
                </a:lnTo>
                <a:lnTo>
                  <a:pt x="437530" y="349138"/>
                </a:lnTo>
                <a:lnTo>
                  <a:pt x="414522" y="364646"/>
                </a:lnTo>
                <a:lnTo>
                  <a:pt x="386334" y="370331"/>
                </a:lnTo>
                <a:lnTo>
                  <a:pt x="358145" y="364646"/>
                </a:lnTo>
                <a:lnTo>
                  <a:pt x="335137" y="349138"/>
                </a:lnTo>
                <a:lnTo>
                  <a:pt x="319629" y="326130"/>
                </a:lnTo>
                <a:lnTo>
                  <a:pt x="313944" y="297942"/>
                </a:lnTo>
                <a:close/>
              </a:path>
              <a:path w="676909" h="685800">
                <a:moveTo>
                  <a:pt x="533400" y="614172"/>
                </a:moveTo>
                <a:lnTo>
                  <a:pt x="539037" y="586317"/>
                </a:lnTo>
                <a:lnTo>
                  <a:pt x="554402" y="563546"/>
                </a:lnTo>
                <a:lnTo>
                  <a:pt x="577173" y="548181"/>
                </a:lnTo>
                <a:lnTo>
                  <a:pt x="605028" y="542544"/>
                </a:lnTo>
                <a:lnTo>
                  <a:pt x="632882" y="548181"/>
                </a:lnTo>
                <a:lnTo>
                  <a:pt x="655653" y="563546"/>
                </a:lnTo>
                <a:lnTo>
                  <a:pt x="671018" y="586317"/>
                </a:lnTo>
                <a:lnTo>
                  <a:pt x="676656" y="614172"/>
                </a:lnTo>
                <a:lnTo>
                  <a:pt x="671018" y="642026"/>
                </a:lnTo>
                <a:lnTo>
                  <a:pt x="655653" y="664797"/>
                </a:lnTo>
                <a:lnTo>
                  <a:pt x="632882" y="680162"/>
                </a:lnTo>
                <a:lnTo>
                  <a:pt x="605028" y="685800"/>
                </a:lnTo>
                <a:lnTo>
                  <a:pt x="577173" y="680162"/>
                </a:lnTo>
                <a:lnTo>
                  <a:pt x="554402" y="664797"/>
                </a:lnTo>
                <a:lnTo>
                  <a:pt x="539037" y="642026"/>
                </a:lnTo>
                <a:lnTo>
                  <a:pt x="533400" y="614172"/>
                </a:lnTo>
                <a:close/>
              </a:path>
              <a:path w="676909" h="685800">
                <a:moveTo>
                  <a:pt x="147955" y="123443"/>
                </a:moveTo>
                <a:lnTo>
                  <a:pt x="0" y="253492"/>
                </a:lnTo>
              </a:path>
              <a:path w="676909" h="685800">
                <a:moveTo>
                  <a:pt x="248412" y="123443"/>
                </a:moveTo>
                <a:lnTo>
                  <a:pt x="385572" y="226441"/>
                </a:lnTo>
              </a:path>
              <a:path w="676909" h="685800">
                <a:moveTo>
                  <a:pt x="437388" y="348996"/>
                </a:moveTo>
                <a:lnTo>
                  <a:pt x="554736" y="563880"/>
                </a:lnTo>
              </a:path>
            </a:pathLst>
          </a:custGeom>
          <a:ln w="22225">
            <a:solidFill>
              <a:srgbClr val="66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0240" y="924534"/>
            <a:ext cx="7691120" cy="186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278765" indent="-180340">
              <a:lnSpc>
                <a:spcPct val="116500"/>
              </a:lnSpc>
              <a:spcBef>
                <a:spcPts val="1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2405" algn="l"/>
                <a:tab pos="255904" algn="l"/>
              </a:tabLst>
            </a:pPr>
            <a:r>
              <a:rPr dirty="0" sz="2000">
                <a:solidFill>
                  <a:srgbClr val="0099FF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평균시간이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최소가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구축된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endParaRPr sz="2000">
              <a:latin typeface="Malgun Gothic"/>
              <a:cs typeface="Malgun Gothic"/>
            </a:endParaRPr>
          </a:p>
          <a:p>
            <a:pPr marL="192405" marR="5080" indent="-180340">
              <a:lnSpc>
                <a:spcPct val="116599"/>
              </a:lnSpc>
              <a:spcBef>
                <a:spcPts val="484"/>
              </a:spcBef>
              <a:buSzPct val="80000"/>
              <a:buFont typeface="Wingdings"/>
              <a:buChar char=""/>
              <a:tabLst>
                <a:tab pos="192405" algn="l"/>
                <a:tab pos="255904" algn="l"/>
              </a:tabLst>
            </a:pPr>
            <a:r>
              <a:rPr dirty="0" sz="2000">
                <a:solidFill>
                  <a:srgbClr val="0099FF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Optimal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search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problem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찾을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확률이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주어져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있을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같지는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않음을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평균시간이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최소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구축하는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0240" y="3707384"/>
            <a:ext cx="1191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654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data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1367" y="4151376"/>
            <a:ext cx="4430395" cy="193865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079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8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struct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nodetype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834" marR="2008505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key;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nodetype*</a:t>
            </a:r>
            <a:r>
              <a:rPr dirty="0" sz="16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left;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nodetype*</a:t>
            </a:r>
            <a:r>
              <a:rPr dirty="0" sz="16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right;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typedef</a:t>
            </a:r>
            <a:r>
              <a:rPr dirty="0" sz="16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nodetype*</a:t>
            </a:r>
            <a:r>
              <a:rPr dirty="0" sz="16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node_pointer;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71" y="2636520"/>
            <a:ext cx="1581912" cy="113359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429511" y="858011"/>
            <a:ext cx="6571615" cy="383476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7620" rIns="0" bIns="0" rtlCol="0" vert="horz">
            <a:spAutoFit/>
          </a:bodyPr>
          <a:lstStyle/>
          <a:p>
            <a:pPr marL="1678939" marR="852805" indent="-1588770">
              <a:lnSpc>
                <a:spcPts val="2110"/>
              </a:lnSpc>
              <a:spcBef>
                <a:spcPts val="6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search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node_pointer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tree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keyin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,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node_pointer&amp;</a:t>
            </a:r>
            <a:r>
              <a:rPr dirty="0" sz="16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p)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6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found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>
              <a:latin typeface="Courier New"/>
              <a:cs typeface="Courier New"/>
            </a:endParaRPr>
          </a:p>
          <a:p>
            <a:pPr marL="700405" marR="4152900">
              <a:lnSpc>
                <a:spcPct val="110000"/>
              </a:lnSpc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 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tree;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found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false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; while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(!found)</a:t>
            </a:r>
            <a:endParaRPr sz="1600">
              <a:latin typeface="Courier New"/>
              <a:cs typeface="Courier New"/>
            </a:endParaRPr>
          </a:p>
          <a:p>
            <a:pPr marL="131191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&gt;key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keyin)</a:t>
            </a:r>
            <a:endParaRPr sz="1600">
              <a:latin typeface="Courier New"/>
              <a:cs typeface="Courier New"/>
            </a:endParaRPr>
          </a:p>
          <a:p>
            <a:pPr marL="180086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found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1800860" marR="2319020" indent="-489584">
              <a:lnSpc>
                <a:spcPct val="110000"/>
              </a:lnSpc>
              <a:spcBef>
                <a:spcPts val="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r>
              <a:rPr dirty="0" sz="16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(keyin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p-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&gt;key)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p-&gt;left;</a:t>
            </a:r>
            <a:endParaRPr sz="1600">
              <a:latin typeface="Courier New"/>
              <a:cs typeface="Courier New"/>
            </a:endParaRPr>
          </a:p>
          <a:p>
            <a:pPr marL="1311910">
              <a:lnSpc>
                <a:spcPct val="100000"/>
              </a:lnSpc>
              <a:spcBef>
                <a:spcPts val="190"/>
              </a:spcBef>
            </a:pP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80086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p-&gt;right;</a:t>
            </a:r>
            <a:endParaRPr sz="16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6142" y="402158"/>
            <a:ext cx="25558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이진검색트리의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검색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9093" y="5150256"/>
            <a:ext cx="2054860" cy="858519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97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검색시간</a:t>
            </a:r>
            <a:endParaRPr sz="2000">
              <a:latin typeface="Malgun Gothic"/>
              <a:cs typeface="Malgun Gothic"/>
            </a:endParaRPr>
          </a:p>
          <a:p>
            <a:pPr marL="520065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depth(key)+1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39836" y="6627672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58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6142" y="402158"/>
            <a:ext cx="11112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notation: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44156" y="291190"/>
            <a:ext cx="3449954" cy="858519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…,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2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54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검색키일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확률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08605" y="1236345"/>
            <a:ext cx="61137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54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트리에서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비교횟수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6142" y="1652397"/>
            <a:ext cx="1934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평균검색시간</a:t>
            </a:r>
            <a:r>
              <a:rPr dirty="0" sz="20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--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82997" y="1507936"/>
            <a:ext cx="110489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14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45749" y="1586692"/>
            <a:ext cx="841375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048" sz="3975" spc="817">
                <a:latin typeface="Symbol"/>
                <a:cs typeface="Symbol"/>
              </a:rPr>
              <a:t></a:t>
            </a:r>
            <a:r>
              <a:rPr dirty="0" baseline="1048" sz="3975" spc="-577">
                <a:latin typeface="Times New Roman"/>
                <a:cs typeface="Times New Roman"/>
              </a:rPr>
              <a:t> </a:t>
            </a:r>
            <a:r>
              <a:rPr dirty="0" baseline="14285" sz="2625" spc="225" i="1">
                <a:latin typeface="Times New Roman"/>
                <a:cs typeface="Times New Roman"/>
              </a:rPr>
              <a:t>c</a:t>
            </a:r>
            <a:r>
              <a:rPr dirty="0" sz="1000" spc="150" i="1">
                <a:latin typeface="Times New Roman"/>
                <a:cs typeface="Times New Roman"/>
              </a:rPr>
              <a:t>i</a:t>
            </a:r>
            <a:r>
              <a:rPr dirty="0" sz="1000" spc="190" i="1">
                <a:latin typeface="Times New Roman"/>
                <a:cs typeface="Times New Roman"/>
              </a:rPr>
              <a:t> </a:t>
            </a:r>
            <a:r>
              <a:rPr dirty="0" baseline="14285" sz="2625" spc="217" i="1">
                <a:latin typeface="Times New Roman"/>
                <a:cs typeface="Times New Roman"/>
              </a:rPr>
              <a:t>p</a:t>
            </a:r>
            <a:r>
              <a:rPr dirty="0" sz="1000" spc="145" i="1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6586" y="1951186"/>
            <a:ext cx="25463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90" i="1">
                <a:latin typeface="Times New Roman"/>
                <a:cs typeface="Times New Roman"/>
              </a:rPr>
              <a:t>i</a:t>
            </a:r>
            <a:r>
              <a:rPr dirty="0" sz="1000" spc="-145" i="1">
                <a:latin typeface="Times New Roman"/>
                <a:cs typeface="Times New Roman"/>
              </a:rPr>
              <a:t> </a:t>
            </a:r>
            <a:r>
              <a:rPr dirty="0" sz="1000" spc="110">
                <a:latin typeface="Symbol"/>
                <a:cs typeface="Symbol"/>
              </a:rPr>
              <a:t></a:t>
            </a:r>
            <a:r>
              <a:rPr dirty="0" sz="1000" spc="11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2140" y="2188845"/>
            <a:ext cx="3684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96913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3.7)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0.7,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0.2,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0.1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05052" y="3022854"/>
            <a:ext cx="1700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평균검색시간</a:t>
            </a:r>
            <a:r>
              <a:rPr dirty="0" sz="16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35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99130" y="2973476"/>
            <a:ext cx="2915285" cy="14046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484"/>
              </a:spcBef>
            </a:pPr>
            <a:r>
              <a:rPr dirty="0" sz="1600" spc="80">
                <a:solidFill>
                  <a:srgbClr val="3E3D00"/>
                </a:solidFill>
                <a:latin typeface="Malgun Gothic"/>
                <a:cs typeface="Malgun Gothic"/>
              </a:rPr>
              <a:t>(1)</a:t>
            </a: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3E3D00"/>
                </a:solidFill>
                <a:latin typeface="Malgun Gothic"/>
                <a:cs typeface="Malgun Gothic"/>
              </a:rPr>
              <a:t>3(0.7)+2(0.2)+1(0.1)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2.6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80">
                <a:solidFill>
                  <a:srgbClr val="3E3D00"/>
                </a:solidFill>
                <a:latin typeface="Malgun Gothic"/>
                <a:cs typeface="Malgun Gothic"/>
              </a:rPr>
              <a:t>(2)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3E3D00"/>
                </a:solidFill>
                <a:latin typeface="Malgun Gothic"/>
                <a:cs typeface="Malgun Gothic"/>
              </a:rPr>
              <a:t>2(0.7)+3(0.2)+1(0.1)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2.1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80">
                <a:solidFill>
                  <a:srgbClr val="3E3D00"/>
                </a:solidFill>
                <a:latin typeface="Malgun Gothic"/>
                <a:cs typeface="Malgun Gothic"/>
              </a:rPr>
              <a:t>(3)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3E3D00"/>
                </a:solidFill>
                <a:latin typeface="Malgun Gothic"/>
                <a:cs typeface="Malgun Gothic"/>
              </a:rPr>
              <a:t>2(0.7)+1(0.2)+2(0.1)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1.8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80">
                <a:solidFill>
                  <a:srgbClr val="3E3D00"/>
                </a:solidFill>
                <a:latin typeface="Malgun Gothic"/>
                <a:cs typeface="Malgun Gothic"/>
              </a:rPr>
              <a:t>(4)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3E3D00"/>
                </a:solidFill>
                <a:latin typeface="Malgun Gothic"/>
                <a:cs typeface="Malgun Gothic"/>
              </a:rPr>
              <a:t>1(0.7)+3(0.2)+2(0.1)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1.5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80">
                <a:solidFill>
                  <a:srgbClr val="3E3D00"/>
                </a:solidFill>
                <a:latin typeface="Malgun Gothic"/>
                <a:cs typeface="Malgun Gothic"/>
              </a:rPr>
              <a:t>(5)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5">
                <a:solidFill>
                  <a:srgbClr val="3E3D00"/>
                </a:solidFill>
                <a:latin typeface="Malgun Gothic"/>
                <a:cs typeface="Malgun Gothic"/>
              </a:rPr>
              <a:t>1(0.7)+2(0.2)+3(0.1)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3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50">
                <a:solidFill>
                  <a:srgbClr val="3E3D00"/>
                </a:solidFill>
                <a:latin typeface="Malgun Gothic"/>
                <a:cs typeface="Malgun Gothic"/>
              </a:rPr>
              <a:t>1.4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3441" y="4492561"/>
            <a:ext cx="8649335" cy="1893570"/>
            <a:chOff x="103441" y="4492561"/>
            <a:chExt cx="8649335" cy="189357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476" y="4646675"/>
              <a:ext cx="4639056" cy="15666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504" y="4497323"/>
              <a:ext cx="2876631" cy="159165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08204" y="4497323"/>
              <a:ext cx="8639810" cy="1884045"/>
            </a:xfrm>
            <a:custGeom>
              <a:avLst/>
              <a:gdLst/>
              <a:ahLst/>
              <a:cxnLst/>
              <a:rect l="l" t="t" r="r" b="b"/>
              <a:pathLst>
                <a:path w="8639810" h="1884045">
                  <a:moveTo>
                    <a:pt x="0" y="1883664"/>
                  </a:moveTo>
                  <a:lnTo>
                    <a:pt x="8639556" y="1883664"/>
                  </a:lnTo>
                  <a:lnTo>
                    <a:pt x="8639556" y="0"/>
                  </a:lnTo>
                  <a:lnTo>
                    <a:pt x="0" y="0"/>
                  </a:lnTo>
                  <a:lnTo>
                    <a:pt x="0" y="188366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4755" y="1071372"/>
            <a:ext cx="7714615" cy="1786255"/>
            <a:chOff x="714755" y="1071372"/>
            <a:chExt cx="7714615" cy="1786255"/>
          </a:xfrm>
        </p:grpSpPr>
        <p:sp>
          <p:nvSpPr>
            <p:cNvPr id="3" name="object 3" descr=""/>
            <p:cNvSpPr/>
            <p:nvPr/>
          </p:nvSpPr>
          <p:spPr>
            <a:xfrm>
              <a:off x="714755" y="1071372"/>
              <a:ext cx="7714615" cy="1786255"/>
            </a:xfrm>
            <a:custGeom>
              <a:avLst/>
              <a:gdLst/>
              <a:ahLst/>
              <a:cxnLst/>
              <a:rect l="l" t="t" r="r" b="b"/>
              <a:pathLst>
                <a:path w="7714615" h="1786255">
                  <a:moveTo>
                    <a:pt x="7416800" y="0"/>
                  </a:moveTo>
                  <a:lnTo>
                    <a:pt x="297700" y="0"/>
                  </a:lnTo>
                  <a:lnTo>
                    <a:pt x="249412" y="3894"/>
                  </a:lnTo>
                  <a:lnTo>
                    <a:pt x="203604" y="15170"/>
                  </a:lnTo>
                  <a:lnTo>
                    <a:pt x="160890" y="33216"/>
                  </a:lnTo>
                  <a:lnTo>
                    <a:pt x="121883" y="57420"/>
                  </a:lnTo>
                  <a:lnTo>
                    <a:pt x="87195" y="87169"/>
                  </a:lnTo>
                  <a:lnTo>
                    <a:pt x="57439" y="121852"/>
                  </a:lnTo>
                  <a:lnTo>
                    <a:pt x="33229" y="160858"/>
                  </a:lnTo>
                  <a:lnTo>
                    <a:pt x="15177" y="203573"/>
                  </a:lnTo>
                  <a:lnTo>
                    <a:pt x="3896" y="249387"/>
                  </a:lnTo>
                  <a:lnTo>
                    <a:pt x="0" y="297688"/>
                  </a:lnTo>
                  <a:lnTo>
                    <a:pt x="0" y="1488439"/>
                  </a:lnTo>
                  <a:lnTo>
                    <a:pt x="3896" y="1536740"/>
                  </a:lnTo>
                  <a:lnTo>
                    <a:pt x="15177" y="1582554"/>
                  </a:lnTo>
                  <a:lnTo>
                    <a:pt x="33229" y="1625269"/>
                  </a:lnTo>
                  <a:lnTo>
                    <a:pt x="57439" y="1664275"/>
                  </a:lnTo>
                  <a:lnTo>
                    <a:pt x="87195" y="1698958"/>
                  </a:lnTo>
                  <a:lnTo>
                    <a:pt x="121883" y="1728707"/>
                  </a:lnTo>
                  <a:lnTo>
                    <a:pt x="160890" y="1752911"/>
                  </a:lnTo>
                  <a:lnTo>
                    <a:pt x="203604" y="1770957"/>
                  </a:lnTo>
                  <a:lnTo>
                    <a:pt x="249412" y="1782233"/>
                  </a:lnTo>
                  <a:lnTo>
                    <a:pt x="297700" y="1786127"/>
                  </a:lnTo>
                  <a:lnTo>
                    <a:pt x="7416800" y="1786127"/>
                  </a:lnTo>
                  <a:lnTo>
                    <a:pt x="7465100" y="1782233"/>
                  </a:lnTo>
                  <a:lnTo>
                    <a:pt x="7510914" y="1770957"/>
                  </a:lnTo>
                  <a:lnTo>
                    <a:pt x="7553629" y="1752911"/>
                  </a:lnTo>
                  <a:lnTo>
                    <a:pt x="7592635" y="1728707"/>
                  </a:lnTo>
                  <a:lnTo>
                    <a:pt x="7627318" y="1698958"/>
                  </a:lnTo>
                  <a:lnTo>
                    <a:pt x="7657067" y="1664275"/>
                  </a:lnTo>
                  <a:lnTo>
                    <a:pt x="7681271" y="1625269"/>
                  </a:lnTo>
                  <a:lnTo>
                    <a:pt x="7699317" y="1582554"/>
                  </a:lnTo>
                  <a:lnTo>
                    <a:pt x="7710593" y="1536740"/>
                  </a:lnTo>
                  <a:lnTo>
                    <a:pt x="7714488" y="1488439"/>
                  </a:lnTo>
                  <a:lnTo>
                    <a:pt x="7714488" y="297688"/>
                  </a:lnTo>
                  <a:lnTo>
                    <a:pt x="7710593" y="249387"/>
                  </a:lnTo>
                  <a:lnTo>
                    <a:pt x="7699317" y="203573"/>
                  </a:lnTo>
                  <a:lnTo>
                    <a:pt x="7681271" y="160858"/>
                  </a:lnTo>
                  <a:lnTo>
                    <a:pt x="7657067" y="121852"/>
                  </a:lnTo>
                  <a:lnTo>
                    <a:pt x="7627318" y="87169"/>
                  </a:lnTo>
                  <a:lnTo>
                    <a:pt x="7592635" y="57420"/>
                  </a:lnTo>
                  <a:lnTo>
                    <a:pt x="7553629" y="33216"/>
                  </a:lnTo>
                  <a:lnTo>
                    <a:pt x="7510914" y="15170"/>
                  </a:lnTo>
                  <a:lnTo>
                    <a:pt x="7465100" y="3894"/>
                  </a:lnTo>
                  <a:lnTo>
                    <a:pt x="7416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4500" y="1357884"/>
              <a:ext cx="356870" cy="363220"/>
            </a:xfrm>
            <a:custGeom>
              <a:avLst/>
              <a:gdLst/>
              <a:ahLst/>
              <a:cxnLst/>
              <a:rect l="l" t="t" r="r" b="b"/>
              <a:pathLst>
                <a:path w="356869" h="363219">
                  <a:moveTo>
                    <a:pt x="0" y="181355"/>
                  </a:moveTo>
                  <a:lnTo>
                    <a:pt x="6372" y="133129"/>
                  </a:lnTo>
                  <a:lnTo>
                    <a:pt x="24355" y="89803"/>
                  </a:lnTo>
                  <a:lnTo>
                    <a:pt x="52244" y="53101"/>
                  </a:lnTo>
                  <a:lnTo>
                    <a:pt x="88335" y="24750"/>
                  </a:lnTo>
                  <a:lnTo>
                    <a:pt x="130924" y="6475"/>
                  </a:lnTo>
                  <a:lnTo>
                    <a:pt x="178307" y="0"/>
                  </a:lnTo>
                  <a:lnTo>
                    <a:pt x="225691" y="6475"/>
                  </a:lnTo>
                  <a:lnTo>
                    <a:pt x="268280" y="24750"/>
                  </a:lnTo>
                  <a:lnTo>
                    <a:pt x="304371" y="53101"/>
                  </a:lnTo>
                  <a:lnTo>
                    <a:pt x="332260" y="89803"/>
                  </a:lnTo>
                  <a:lnTo>
                    <a:pt x="350243" y="133129"/>
                  </a:lnTo>
                  <a:lnTo>
                    <a:pt x="356616" y="181355"/>
                  </a:lnTo>
                  <a:lnTo>
                    <a:pt x="350243" y="229582"/>
                  </a:lnTo>
                  <a:lnTo>
                    <a:pt x="332260" y="272908"/>
                  </a:lnTo>
                  <a:lnTo>
                    <a:pt x="304371" y="309610"/>
                  </a:lnTo>
                  <a:lnTo>
                    <a:pt x="268280" y="337961"/>
                  </a:lnTo>
                  <a:lnTo>
                    <a:pt x="225691" y="356236"/>
                  </a:lnTo>
                  <a:lnTo>
                    <a:pt x="178307" y="362712"/>
                  </a:lnTo>
                  <a:lnTo>
                    <a:pt x="130924" y="356236"/>
                  </a:lnTo>
                  <a:lnTo>
                    <a:pt x="88335" y="337961"/>
                  </a:lnTo>
                  <a:lnTo>
                    <a:pt x="52244" y="309610"/>
                  </a:lnTo>
                  <a:lnTo>
                    <a:pt x="24355" y="272908"/>
                  </a:lnTo>
                  <a:lnTo>
                    <a:pt x="6372" y="229582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864819" y="688339"/>
            <a:ext cx="54959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=3,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이진검색트리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37182" y="143078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57883" y="1786127"/>
            <a:ext cx="356870" cy="363220"/>
          </a:xfrm>
          <a:custGeom>
            <a:avLst/>
            <a:gdLst/>
            <a:ahLst/>
            <a:cxnLst/>
            <a:rect l="l" t="t" r="r" b="b"/>
            <a:pathLst>
              <a:path w="356869" h="363219">
                <a:moveTo>
                  <a:pt x="0" y="181356"/>
                </a:moveTo>
                <a:lnTo>
                  <a:pt x="6372" y="133129"/>
                </a:lnTo>
                <a:lnTo>
                  <a:pt x="24355" y="89803"/>
                </a:lnTo>
                <a:lnTo>
                  <a:pt x="52244" y="53101"/>
                </a:lnTo>
                <a:lnTo>
                  <a:pt x="88335" y="24750"/>
                </a:lnTo>
                <a:lnTo>
                  <a:pt x="130924" y="6475"/>
                </a:lnTo>
                <a:lnTo>
                  <a:pt x="178307" y="0"/>
                </a:lnTo>
                <a:lnTo>
                  <a:pt x="225691" y="6475"/>
                </a:lnTo>
                <a:lnTo>
                  <a:pt x="268280" y="24750"/>
                </a:lnTo>
                <a:lnTo>
                  <a:pt x="304371" y="53101"/>
                </a:lnTo>
                <a:lnTo>
                  <a:pt x="332260" y="89803"/>
                </a:lnTo>
                <a:lnTo>
                  <a:pt x="350243" y="133129"/>
                </a:lnTo>
                <a:lnTo>
                  <a:pt x="356616" y="181356"/>
                </a:lnTo>
                <a:lnTo>
                  <a:pt x="350243" y="229582"/>
                </a:lnTo>
                <a:lnTo>
                  <a:pt x="332260" y="272908"/>
                </a:lnTo>
                <a:lnTo>
                  <a:pt x="304371" y="309610"/>
                </a:lnTo>
                <a:lnTo>
                  <a:pt x="268280" y="337961"/>
                </a:lnTo>
                <a:lnTo>
                  <a:pt x="225691" y="356236"/>
                </a:lnTo>
                <a:lnTo>
                  <a:pt x="178307" y="362712"/>
                </a:lnTo>
                <a:lnTo>
                  <a:pt x="130924" y="356236"/>
                </a:lnTo>
                <a:lnTo>
                  <a:pt x="88335" y="337961"/>
                </a:lnTo>
                <a:lnTo>
                  <a:pt x="52244" y="309610"/>
                </a:lnTo>
                <a:lnTo>
                  <a:pt x="24355" y="272908"/>
                </a:lnTo>
                <a:lnTo>
                  <a:pt x="6372" y="229582"/>
                </a:lnTo>
                <a:lnTo>
                  <a:pt x="0" y="1813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479930" y="1859407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99744" y="2214372"/>
            <a:ext cx="358140" cy="364490"/>
          </a:xfrm>
          <a:custGeom>
            <a:avLst/>
            <a:gdLst/>
            <a:ahLst/>
            <a:cxnLst/>
            <a:rect l="l" t="t" r="r" b="b"/>
            <a:pathLst>
              <a:path w="358140" h="364489">
                <a:moveTo>
                  <a:pt x="0" y="182117"/>
                </a:moveTo>
                <a:lnTo>
                  <a:pt x="6396" y="133702"/>
                </a:lnTo>
                <a:lnTo>
                  <a:pt x="24448" y="90198"/>
                </a:lnTo>
                <a:lnTo>
                  <a:pt x="52449" y="53339"/>
                </a:lnTo>
                <a:lnTo>
                  <a:pt x="88691" y="24863"/>
                </a:lnTo>
                <a:lnTo>
                  <a:pt x="131467" y="6505"/>
                </a:lnTo>
                <a:lnTo>
                  <a:pt x="179069" y="0"/>
                </a:lnTo>
                <a:lnTo>
                  <a:pt x="226686" y="6505"/>
                </a:lnTo>
                <a:lnTo>
                  <a:pt x="269465" y="24863"/>
                </a:lnTo>
                <a:lnTo>
                  <a:pt x="305704" y="53339"/>
                </a:lnTo>
                <a:lnTo>
                  <a:pt x="333699" y="90198"/>
                </a:lnTo>
                <a:lnTo>
                  <a:pt x="351745" y="133702"/>
                </a:lnTo>
                <a:lnTo>
                  <a:pt x="358140" y="182117"/>
                </a:lnTo>
                <a:lnTo>
                  <a:pt x="351745" y="230533"/>
                </a:lnTo>
                <a:lnTo>
                  <a:pt x="333699" y="274037"/>
                </a:lnTo>
                <a:lnTo>
                  <a:pt x="305704" y="310895"/>
                </a:lnTo>
                <a:lnTo>
                  <a:pt x="269465" y="339372"/>
                </a:lnTo>
                <a:lnTo>
                  <a:pt x="226686" y="357730"/>
                </a:lnTo>
                <a:lnTo>
                  <a:pt x="179069" y="364236"/>
                </a:lnTo>
                <a:lnTo>
                  <a:pt x="131467" y="357730"/>
                </a:lnTo>
                <a:lnTo>
                  <a:pt x="88691" y="339372"/>
                </a:lnTo>
                <a:lnTo>
                  <a:pt x="52449" y="310895"/>
                </a:lnTo>
                <a:lnTo>
                  <a:pt x="24448" y="274037"/>
                </a:lnTo>
                <a:lnTo>
                  <a:pt x="6396" y="230533"/>
                </a:lnTo>
                <a:lnTo>
                  <a:pt x="0" y="18211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22680" y="228828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295780" y="1353121"/>
            <a:ext cx="1781810" cy="925830"/>
            <a:chOff x="1295780" y="1353121"/>
            <a:chExt cx="1781810" cy="925830"/>
          </a:xfrm>
        </p:grpSpPr>
        <p:sp>
          <p:nvSpPr>
            <p:cNvPr id="12" name="object 12" descr=""/>
            <p:cNvSpPr/>
            <p:nvPr/>
          </p:nvSpPr>
          <p:spPr>
            <a:xfrm>
              <a:off x="1663445" y="1668017"/>
              <a:ext cx="104775" cy="173355"/>
            </a:xfrm>
            <a:custGeom>
              <a:avLst/>
              <a:gdLst/>
              <a:ahLst/>
              <a:cxnLst/>
              <a:rect l="l" t="t" r="r" b="b"/>
              <a:pathLst>
                <a:path w="104775" h="173355">
                  <a:moveTo>
                    <a:pt x="104775" y="0"/>
                  </a:moveTo>
                  <a:lnTo>
                    <a:pt x="0" y="17297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05305" y="2096261"/>
              <a:ext cx="104775" cy="173355"/>
            </a:xfrm>
            <a:custGeom>
              <a:avLst/>
              <a:gdLst/>
              <a:ahLst/>
              <a:cxnLst/>
              <a:rect l="l" t="t" r="r" b="b"/>
              <a:pathLst>
                <a:path w="104775" h="173355">
                  <a:moveTo>
                    <a:pt x="104775" y="0"/>
                  </a:moveTo>
                  <a:lnTo>
                    <a:pt x="0" y="17297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14244" y="1357883"/>
              <a:ext cx="358140" cy="363220"/>
            </a:xfrm>
            <a:custGeom>
              <a:avLst/>
              <a:gdLst/>
              <a:ahLst/>
              <a:cxnLst/>
              <a:rect l="l" t="t" r="r" b="b"/>
              <a:pathLst>
                <a:path w="358139" h="363219">
                  <a:moveTo>
                    <a:pt x="0" y="181355"/>
                  </a:moveTo>
                  <a:lnTo>
                    <a:pt x="6394" y="133129"/>
                  </a:lnTo>
                  <a:lnTo>
                    <a:pt x="24440" y="89803"/>
                  </a:lnTo>
                  <a:lnTo>
                    <a:pt x="52435" y="53101"/>
                  </a:lnTo>
                  <a:lnTo>
                    <a:pt x="88674" y="24750"/>
                  </a:lnTo>
                  <a:lnTo>
                    <a:pt x="131453" y="6475"/>
                  </a:lnTo>
                  <a:lnTo>
                    <a:pt x="179069" y="0"/>
                  </a:lnTo>
                  <a:lnTo>
                    <a:pt x="226686" y="6475"/>
                  </a:lnTo>
                  <a:lnTo>
                    <a:pt x="269465" y="24750"/>
                  </a:lnTo>
                  <a:lnTo>
                    <a:pt x="305704" y="53101"/>
                  </a:lnTo>
                  <a:lnTo>
                    <a:pt x="333699" y="89803"/>
                  </a:lnTo>
                  <a:lnTo>
                    <a:pt x="351745" y="133129"/>
                  </a:lnTo>
                  <a:lnTo>
                    <a:pt x="358139" y="181355"/>
                  </a:lnTo>
                  <a:lnTo>
                    <a:pt x="351745" y="229582"/>
                  </a:lnTo>
                  <a:lnTo>
                    <a:pt x="333699" y="272908"/>
                  </a:lnTo>
                  <a:lnTo>
                    <a:pt x="305704" y="309610"/>
                  </a:lnTo>
                  <a:lnTo>
                    <a:pt x="269465" y="337961"/>
                  </a:lnTo>
                  <a:lnTo>
                    <a:pt x="226686" y="356236"/>
                  </a:lnTo>
                  <a:lnTo>
                    <a:pt x="179069" y="362712"/>
                  </a:lnTo>
                  <a:lnTo>
                    <a:pt x="131453" y="356236"/>
                  </a:lnTo>
                  <a:lnTo>
                    <a:pt x="88674" y="337961"/>
                  </a:lnTo>
                  <a:lnTo>
                    <a:pt x="52435" y="309610"/>
                  </a:lnTo>
                  <a:lnTo>
                    <a:pt x="24440" y="272908"/>
                  </a:lnTo>
                  <a:lnTo>
                    <a:pt x="6394" y="229582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837433" y="143078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357627" y="1786127"/>
            <a:ext cx="356870" cy="363220"/>
          </a:xfrm>
          <a:custGeom>
            <a:avLst/>
            <a:gdLst/>
            <a:ahLst/>
            <a:cxnLst/>
            <a:rect l="l" t="t" r="r" b="b"/>
            <a:pathLst>
              <a:path w="356869" h="363219">
                <a:moveTo>
                  <a:pt x="0" y="181356"/>
                </a:moveTo>
                <a:lnTo>
                  <a:pt x="6372" y="133129"/>
                </a:lnTo>
                <a:lnTo>
                  <a:pt x="24355" y="89803"/>
                </a:lnTo>
                <a:lnTo>
                  <a:pt x="52244" y="53101"/>
                </a:lnTo>
                <a:lnTo>
                  <a:pt x="88335" y="24750"/>
                </a:lnTo>
                <a:lnTo>
                  <a:pt x="130924" y="6475"/>
                </a:lnTo>
                <a:lnTo>
                  <a:pt x="178308" y="0"/>
                </a:lnTo>
                <a:lnTo>
                  <a:pt x="225691" y="6475"/>
                </a:lnTo>
                <a:lnTo>
                  <a:pt x="268280" y="24750"/>
                </a:lnTo>
                <a:lnTo>
                  <a:pt x="304371" y="53101"/>
                </a:lnTo>
                <a:lnTo>
                  <a:pt x="332260" y="89803"/>
                </a:lnTo>
                <a:lnTo>
                  <a:pt x="350243" y="133129"/>
                </a:lnTo>
                <a:lnTo>
                  <a:pt x="356616" y="181356"/>
                </a:lnTo>
                <a:lnTo>
                  <a:pt x="350243" y="229582"/>
                </a:lnTo>
                <a:lnTo>
                  <a:pt x="332260" y="272908"/>
                </a:lnTo>
                <a:lnTo>
                  <a:pt x="304371" y="309610"/>
                </a:lnTo>
                <a:lnTo>
                  <a:pt x="268280" y="337961"/>
                </a:lnTo>
                <a:lnTo>
                  <a:pt x="225691" y="356236"/>
                </a:lnTo>
                <a:lnTo>
                  <a:pt x="178308" y="362712"/>
                </a:lnTo>
                <a:lnTo>
                  <a:pt x="130924" y="356236"/>
                </a:lnTo>
                <a:lnTo>
                  <a:pt x="88335" y="337961"/>
                </a:lnTo>
                <a:lnTo>
                  <a:pt x="52244" y="309610"/>
                </a:lnTo>
                <a:lnTo>
                  <a:pt x="24355" y="272908"/>
                </a:lnTo>
                <a:lnTo>
                  <a:pt x="6372" y="229582"/>
                </a:lnTo>
                <a:lnTo>
                  <a:pt x="0" y="1813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480310" y="1859407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785872" y="2214372"/>
            <a:ext cx="358140" cy="364490"/>
          </a:xfrm>
          <a:custGeom>
            <a:avLst/>
            <a:gdLst/>
            <a:ahLst/>
            <a:cxnLst/>
            <a:rect l="l" t="t" r="r" b="b"/>
            <a:pathLst>
              <a:path w="358139" h="364489">
                <a:moveTo>
                  <a:pt x="0" y="182117"/>
                </a:moveTo>
                <a:lnTo>
                  <a:pt x="6394" y="133702"/>
                </a:lnTo>
                <a:lnTo>
                  <a:pt x="24440" y="90198"/>
                </a:lnTo>
                <a:lnTo>
                  <a:pt x="52435" y="53339"/>
                </a:lnTo>
                <a:lnTo>
                  <a:pt x="88674" y="24863"/>
                </a:lnTo>
                <a:lnTo>
                  <a:pt x="131453" y="6505"/>
                </a:lnTo>
                <a:lnTo>
                  <a:pt x="179069" y="0"/>
                </a:lnTo>
                <a:lnTo>
                  <a:pt x="226686" y="6505"/>
                </a:lnTo>
                <a:lnTo>
                  <a:pt x="269465" y="24863"/>
                </a:lnTo>
                <a:lnTo>
                  <a:pt x="305704" y="53339"/>
                </a:lnTo>
                <a:lnTo>
                  <a:pt x="333699" y="90198"/>
                </a:lnTo>
                <a:lnTo>
                  <a:pt x="351745" y="133702"/>
                </a:lnTo>
                <a:lnTo>
                  <a:pt x="358139" y="182117"/>
                </a:lnTo>
                <a:lnTo>
                  <a:pt x="351745" y="230533"/>
                </a:lnTo>
                <a:lnTo>
                  <a:pt x="333699" y="274037"/>
                </a:lnTo>
                <a:lnTo>
                  <a:pt x="305704" y="310895"/>
                </a:lnTo>
                <a:lnTo>
                  <a:pt x="269465" y="339372"/>
                </a:lnTo>
                <a:lnTo>
                  <a:pt x="226686" y="357730"/>
                </a:lnTo>
                <a:lnTo>
                  <a:pt x="179069" y="364236"/>
                </a:lnTo>
                <a:lnTo>
                  <a:pt x="131453" y="357730"/>
                </a:lnTo>
                <a:lnTo>
                  <a:pt x="88674" y="339372"/>
                </a:lnTo>
                <a:lnTo>
                  <a:pt x="52435" y="310895"/>
                </a:lnTo>
                <a:lnTo>
                  <a:pt x="24440" y="274037"/>
                </a:lnTo>
                <a:lnTo>
                  <a:pt x="6394" y="230533"/>
                </a:lnTo>
                <a:lnTo>
                  <a:pt x="0" y="18211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908807" y="228828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653664" y="1658492"/>
            <a:ext cx="1495425" cy="620395"/>
            <a:chOff x="2653664" y="1658492"/>
            <a:chExt cx="1495425" cy="620395"/>
          </a:xfrm>
        </p:grpSpPr>
        <p:sp>
          <p:nvSpPr>
            <p:cNvPr id="21" name="object 21" descr=""/>
            <p:cNvSpPr/>
            <p:nvPr/>
          </p:nvSpPr>
          <p:spPr>
            <a:xfrm>
              <a:off x="2663189" y="1668017"/>
              <a:ext cx="104775" cy="173355"/>
            </a:xfrm>
            <a:custGeom>
              <a:avLst/>
              <a:gdLst/>
              <a:ahLst/>
              <a:cxnLst/>
              <a:rect l="l" t="t" r="r" b="b"/>
              <a:pathLst>
                <a:path w="104775" h="173355">
                  <a:moveTo>
                    <a:pt x="104775" y="0"/>
                  </a:moveTo>
                  <a:lnTo>
                    <a:pt x="0" y="17297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63189" y="2096261"/>
              <a:ext cx="176530" cy="173355"/>
            </a:xfrm>
            <a:custGeom>
              <a:avLst/>
              <a:gdLst/>
              <a:ahLst/>
              <a:cxnLst/>
              <a:rect l="l" t="t" r="r" b="b"/>
              <a:pathLst>
                <a:path w="176530" h="173355">
                  <a:moveTo>
                    <a:pt x="0" y="0"/>
                  </a:moveTo>
                  <a:lnTo>
                    <a:pt x="176149" y="173100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85615" y="1857755"/>
              <a:ext cx="358140" cy="363220"/>
            </a:xfrm>
            <a:custGeom>
              <a:avLst/>
              <a:gdLst/>
              <a:ahLst/>
              <a:cxnLst/>
              <a:rect l="l" t="t" r="r" b="b"/>
              <a:pathLst>
                <a:path w="358139" h="363219">
                  <a:moveTo>
                    <a:pt x="0" y="181356"/>
                  </a:moveTo>
                  <a:lnTo>
                    <a:pt x="6394" y="133129"/>
                  </a:lnTo>
                  <a:lnTo>
                    <a:pt x="24440" y="89803"/>
                  </a:lnTo>
                  <a:lnTo>
                    <a:pt x="52435" y="53101"/>
                  </a:lnTo>
                  <a:lnTo>
                    <a:pt x="88674" y="24750"/>
                  </a:lnTo>
                  <a:lnTo>
                    <a:pt x="131453" y="6475"/>
                  </a:lnTo>
                  <a:lnTo>
                    <a:pt x="179070" y="0"/>
                  </a:lnTo>
                  <a:lnTo>
                    <a:pt x="226686" y="6475"/>
                  </a:lnTo>
                  <a:lnTo>
                    <a:pt x="269465" y="24750"/>
                  </a:lnTo>
                  <a:lnTo>
                    <a:pt x="305704" y="53101"/>
                  </a:lnTo>
                  <a:lnTo>
                    <a:pt x="333699" y="89803"/>
                  </a:lnTo>
                  <a:lnTo>
                    <a:pt x="351745" y="133129"/>
                  </a:lnTo>
                  <a:lnTo>
                    <a:pt x="358139" y="181356"/>
                  </a:lnTo>
                  <a:lnTo>
                    <a:pt x="351745" y="229582"/>
                  </a:lnTo>
                  <a:lnTo>
                    <a:pt x="333699" y="272908"/>
                  </a:lnTo>
                  <a:lnTo>
                    <a:pt x="305704" y="309610"/>
                  </a:lnTo>
                  <a:lnTo>
                    <a:pt x="269465" y="337961"/>
                  </a:lnTo>
                  <a:lnTo>
                    <a:pt x="226686" y="356236"/>
                  </a:lnTo>
                  <a:lnTo>
                    <a:pt x="179070" y="362712"/>
                  </a:lnTo>
                  <a:lnTo>
                    <a:pt x="131453" y="356236"/>
                  </a:lnTo>
                  <a:lnTo>
                    <a:pt x="88674" y="337961"/>
                  </a:lnTo>
                  <a:lnTo>
                    <a:pt x="52435" y="309610"/>
                  </a:lnTo>
                  <a:lnTo>
                    <a:pt x="24440" y="272908"/>
                  </a:lnTo>
                  <a:lnTo>
                    <a:pt x="6394" y="229582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09186" y="1931034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143755" y="1429511"/>
            <a:ext cx="356870" cy="363220"/>
          </a:xfrm>
          <a:custGeom>
            <a:avLst/>
            <a:gdLst/>
            <a:ahLst/>
            <a:cxnLst/>
            <a:rect l="l" t="t" r="r" b="b"/>
            <a:pathLst>
              <a:path w="356870" h="363219">
                <a:moveTo>
                  <a:pt x="0" y="181355"/>
                </a:moveTo>
                <a:lnTo>
                  <a:pt x="6372" y="133129"/>
                </a:lnTo>
                <a:lnTo>
                  <a:pt x="24355" y="89803"/>
                </a:lnTo>
                <a:lnTo>
                  <a:pt x="52244" y="53101"/>
                </a:lnTo>
                <a:lnTo>
                  <a:pt x="88335" y="24750"/>
                </a:lnTo>
                <a:lnTo>
                  <a:pt x="130924" y="6475"/>
                </a:lnTo>
                <a:lnTo>
                  <a:pt x="178308" y="0"/>
                </a:lnTo>
                <a:lnTo>
                  <a:pt x="225691" y="6475"/>
                </a:lnTo>
                <a:lnTo>
                  <a:pt x="268280" y="24750"/>
                </a:lnTo>
                <a:lnTo>
                  <a:pt x="304371" y="53101"/>
                </a:lnTo>
                <a:lnTo>
                  <a:pt x="332260" y="89803"/>
                </a:lnTo>
                <a:lnTo>
                  <a:pt x="350243" y="133129"/>
                </a:lnTo>
                <a:lnTo>
                  <a:pt x="356616" y="181355"/>
                </a:lnTo>
                <a:lnTo>
                  <a:pt x="350243" y="229582"/>
                </a:lnTo>
                <a:lnTo>
                  <a:pt x="332260" y="272908"/>
                </a:lnTo>
                <a:lnTo>
                  <a:pt x="304371" y="309610"/>
                </a:lnTo>
                <a:lnTo>
                  <a:pt x="268280" y="337961"/>
                </a:lnTo>
                <a:lnTo>
                  <a:pt x="225691" y="356236"/>
                </a:lnTo>
                <a:lnTo>
                  <a:pt x="178308" y="362712"/>
                </a:lnTo>
                <a:lnTo>
                  <a:pt x="130924" y="356236"/>
                </a:lnTo>
                <a:lnTo>
                  <a:pt x="88335" y="337961"/>
                </a:lnTo>
                <a:lnTo>
                  <a:pt x="52244" y="309610"/>
                </a:lnTo>
                <a:lnTo>
                  <a:pt x="24355" y="272908"/>
                </a:lnTo>
                <a:lnTo>
                  <a:pt x="6372" y="229582"/>
                </a:lnTo>
                <a:lnTo>
                  <a:pt x="0" y="18135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266438" y="150215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572000" y="1857755"/>
            <a:ext cx="356870" cy="363220"/>
          </a:xfrm>
          <a:custGeom>
            <a:avLst/>
            <a:gdLst/>
            <a:ahLst/>
            <a:cxnLst/>
            <a:rect l="l" t="t" r="r" b="b"/>
            <a:pathLst>
              <a:path w="356870" h="363219">
                <a:moveTo>
                  <a:pt x="0" y="181356"/>
                </a:moveTo>
                <a:lnTo>
                  <a:pt x="6372" y="133129"/>
                </a:lnTo>
                <a:lnTo>
                  <a:pt x="24355" y="89803"/>
                </a:lnTo>
                <a:lnTo>
                  <a:pt x="52244" y="53101"/>
                </a:lnTo>
                <a:lnTo>
                  <a:pt x="88335" y="24750"/>
                </a:lnTo>
                <a:lnTo>
                  <a:pt x="130924" y="6475"/>
                </a:lnTo>
                <a:lnTo>
                  <a:pt x="178308" y="0"/>
                </a:lnTo>
                <a:lnTo>
                  <a:pt x="225691" y="6475"/>
                </a:lnTo>
                <a:lnTo>
                  <a:pt x="268280" y="24750"/>
                </a:lnTo>
                <a:lnTo>
                  <a:pt x="304371" y="53101"/>
                </a:lnTo>
                <a:lnTo>
                  <a:pt x="332260" y="89803"/>
                </a:lnTo>
                <a:lnTo>
                  <a:pt x="350243" y="133129"/>
                </a:lnTo>
                <a:lnTo>
                  <a:pt x="356615" y="181356"/>
                </a:lnTo>
                <a:lnTo>
                  <a:pt x="350243" y="229582"/>
                </a:lnTo>
                <a:lnTo>
                  <a:pt x="332260" y="272908"/>
                </a:lnTo>
                <a:lnTo>
                  <a:pt x="304371" y="309610"/>
                </a:lnTo>
                <a:lnTo>
                  <a:pt x="268280" y="337961"/>
                </a:lnTo>
                <a:lnTo>
                  <a:pt x="225691" y="356236"/>
                </a:lnTo>
                <a:lnTo>
                  <a:pt x="178308" y="362712"/>
                </a:lnTo>
                <a:lnTo>
                  <a:pt x="130924" y="356236"/>
                </a:lnTo>
                <a:lnTo>
                  <a:pt x="88335" y="337961"/>
                </a:lnTo>
                <a:lnTo>
                  <a:pt x="52244" y="309610"/>
                </a:lnTo>
                <a:lnTo>
                  <a:pt x="24355" y="272908"/>
                </a:lnTo>
                <a:lnTo>
                  <a:pt x="6372" y="229582"/>
                </a:lnTo>
                <a:lnTo>
                  <a:pt x="0" y="1813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694935" y="1931034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081653" y="1353121"/>
            <a:ext cx="1710055" cy="569595"/>
            <a:chOff x="4081653" y="1353121"/>
            <a:chExt cx="1710055" cy="569595"/>
          </a:xfrm>
        </p:grpSpPr>
        <p:sp>
          <p:nvSpPr>
            <p:cNvPr id="30" name="object 30" descr=""/>
            <p:cNvSpPr/>
            <p:nvPr/>
          </p:nvSpPr>
          <p:spPr>
            <a:xfrm>
              <a:off x="4449318" y="1739645"/>
              <a:ext cx="176530" cy="173355"/>
            </a:xfrm>
            <a:custGeom>
              <a:avLst/>
              <a:gdLst/>
              <a:ahLst/>
              <a:cxnLst/>
              <a:rect l="l" t="t" r="r" b="b"/>
              <a:pathLst>
                <a:path w="176529" h="173355">
                  <a:moveTo>
                    <a:pt x="0" y="0"/>
                  </a:moveTo>
                  <a:lnTo>
                    <a:pt x="176276" y="17297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91178" y="1739645"/>
              <a:ext cx="104775" cy="173355"/>
            </a:xfrm>
            <a:custGeom>
              <a:avLst/>
              <a:gdLst/>
              <a:ahLst/>
              <a:cxnLst/>
              <a:rect l="l" t="t" r="r" b="b"/>
              <a:pathLst>
                <a:path w="104775" h="173355">
                  <a:moveTo>
                    <a:pt x="104775" y="0"/>
                  </a:moveTo>
                  <a:lnTo>
                    <a:pt x="0" y="17297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430012" y="1357883"/>
              <a:ext cx="356870" cy="363220"/>
            </a:xfrm>
            <a:custGeom>
              <a:avLst/>
              <a:gdLst/>
              <a:ahLst/>
              <a:cxnLst/>
              <a:rect l="l" t="t" r="r" b="b"/>
              <a:pathLst>
                <a:path w="356870" h="363219">
                  <a:moveTo>
                    <a:pt x="0" y="181355"/>
                  </a:moveTo>
                  <a:lnTo>
                    <a:pt x="6372" y="133129"/>
                  </a:lnTo>
                  <a:lnTo>
                    <a:pt x="24355" y="89803"/>
                  </a:lnTo>
                  <a:lnTo>
                    <a:pt x="52244" y="53101"/>
                  </a:lnTo>
                  <a:lnTo>
                    <a:pt x="88335" y="24750"/>
                  </a:lnTo>
                  <a:lnTo>
                    <a:pt x="130924" y="6475"/>
                  </a:lnTo>
                  <a:lnTo>
                    <a:pt x="178308" y="0"/>
                  </a:lnTo>
                  <a:lnTo>
                    <a:pt x="225691" y="6475"/>
                  </a:lnTo>
                  <a:lnTo>
                    <a:pt x="268280" y="24750"/>
                  </a:lnTo>
                  <a:lnTo>
                    <a:pt x="304371" y="53101"/>
                  </a:lnTo>
                  <a:lnTo>
                    <a:pt x="332260" y="89803"/>
                  </a:lnTo>
                  <a:lnTo>
                    <a:pt x="350243" y="133129"/>
                  </a:lnTo>
                  <a:lnTo>
                    <a:pt x="356615" y="181355"/>
                  </a:lnTo>
                  <a:lnTo>
                    <a:pt x="350243" y="229582"/>
                  </a:lnTo>
                  <a:lnTo>
                    <a:pt x="332260" y="272908"/>
                  </a:lnTo>
                  <a:lnTo>
                    <a:pt x="304371" y="309610"/>
                  </a:lnTo>
                  <a:lnTo>
                    <a:pt x="268280" y="337961"/>
                  </a:lnTo>
                  <a:lnTo>
                    <a:pt x="225691" y="356236"/>
                  </a:lnTo>
                  <a:lnTo>
                    <a:pt x="178308" y="362712"/>
                  </a:lnTo>
                  <a:lnTo>
                    <a:pt x="130924" y="356236"/>
                  </a:lnTo>
                  <a:lnTo>
                    <a:pt x="88335" y="337961"/>
                  </a:lnTo>
                  <a:lnTo>
                    <a:pt x="52244" y="309610"/>
                  </a:lnTo>
                  <a:lnTo>
                    <a:pt x="24355" y="272908"/>
                  </a:lnTo>
                  <a:lnTo>
                    <a:pt x="6372" y="229582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552313" y="143078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858255" y="1786127"/>
            <a:ext cx="356870" cy="363220"/>
          </a:xfrm>
          <a:custGeom>
            <a:avLst/>
            <a:gdLst/>
            <a:ahLst/>
            <a:cxnLst/>
            <a:rect l="l" t="t" r="r" b="b"/>
            <a:pathLst>
              <a:path w="356870" h="363219">
                <a:moveTo>
                  <a:pt x="0" y="181356"/>
                </a:moveTo>
                <a:lnTo>
                  <a:pt x="6372" y="133129"/>
                </a:lnTo>
                <a:lnTo>
                  <a:pt x="24355" y="89803"/>
                </a:lnTo>
                <a:lnTo>
                  <a:pt x="52244" y="53101"/>
                </a:lnTo>
                <a:lnTo>
                  <a:pt x="88335" y="24750"/>
                </a:lnTo>
                <a:lnTo>
                  <a:pt x="130924" y="6475"/>
                </a:lnTo>
                <a:lnTo>
                  <a:pt x="178308" y="0"/>
                </a:lnTo>
                <a:lnTo>
                  <a:pt x="225691" y="6475"/>
                </a:lnTo>
                <a:lnTo>
                  <a:pt x="268280" y="24750"/>
                </a:lnTo>
                <a:lnTo>
                  <a:pt x="304371" y="53101"/>
                </a:lnTo>
                <a:lnTo>
                  <a:pt x="332260" y="89803"/>
                </a:lnTo>
                <a:lnTo>
                  <a:pt x="350243" y="133129"/>
                </a:lnTo>
                <a:lnTo>
                  <a:pt x="356616" y="181356"/>
                </a:lnTo>
                <a:lnTo>
                  <a:pt x="350243" y="229582"/>
                </a:lnTo>
                <a:lnTo>
                  <a:pt x="332260" y="272908"/>
                </a:lnTo>
                <a:lnTo>
                  <a:pt x="304371" y="309610"/>
                </a:lnTo>
                <a:lnTo>
                  <a:pt x="268280" y="337961"/>
                </a:lnTo>
                <a:lnTo>
                  <a:pt x="225691" y="356236"/>
                </a:lnTo>
                <a:lnTo>
                  <a:pt x="178308" y="362712"/>
                </a:lnTo>
                <a:lnTo>
                  <a:pt x="130924" y="356236"/>
                </a:lnTo>
                <a:lnTo>
                  <a:pt x="88335" y="337961"/>
                </a:lnTo>
                <a:lnTo>
                  <a:pt x="52244" y="309610"/>
                </a:lnTo>
                <a:lnTo>
                  <a:pt x="24355" y="272908"/>
                </a:lnTo>
                <a:lnTo>
                  <a:pt x="6372" y="229582"/>
                </a:lnTo>
                <a:lnTo>
                  <a:pt x="0" y="1813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5981191" y="1859407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286500" y="2214372"/>
            <a:ext cx="356870" cy="364490"/>
          </a:xfrm>
          <a:custGeom>
            <a:avLst/>
            <a:gdLst/>
            <a:ahLst/>
            <a:cxnLst/>
            <a:rect l="l" t="t" r="r" b="b"/>
            <a:pathLst>
              <a:path w="356870" h="364489">
                <a:moveTo>
                  <a:pt x="0" y="182117"/>
                </a:moveTo>
                <a:lnTo>
                  <a:pt x="6372" y="133702"/>
                </a:lnTo>
                <a:lnTo>
                  <a:pt x="24355" y="90198"/>
                </a:lnTo>
                <a:lnTo>
                  <a:pt x="52244" y="53339"/>
                </a:lnTo>
                <a:lnTo>
                  <a:pt x="88335" y="24863"/>
                </a:lnTo>
                <a:lnTo>
                  <a:pt x="130924" y="6505"/>
                </a:lnTo>
                <a:lnTo>
                  <a:pt x="178308" y="0"/>
                </a:lnTo>
                <a:lnTo>
                  <a:pt x="225691" y="6505"/>
                </a:lnTo>
                <a:lnTo>
                  <a:pt x="268280" y="24863"/>
                </a:lnTo>
                <a:lnTo>
                  <a:pt x="304371" y="53339"/>
                </a:lnTo>
                <a:lnTo>
                  <a:pt x="332260" y="90198"/>
                </a:lnTo>
                <a:lnTo>
                  <a:pt x="350243" y="133702"/>
                </a:lnTo>
                <a:lnTo>
                  <a:pt x="356616" y="182117"/>
                </a:lnTo>
                <a:lnTo>
                  <a:pt x="350243" y="230533"/>
                </a:lnTo>
                <a:lnTo>
                  <a:pt x="332260" y="274037"/>
                </a:lnTo>
                <a:lnTo>
                  <a:pt x="304371" y="310895"/>
                </a:lnTo>
                <a:lnTo>
                  <a:pt x="268280" y="339372"/>
                </a:lnTo>
                <a:lnTo>
                  <a:pt x="225691" y="357730"/>
                </a:lnTo>
                <a:lnTo>
                  <a:pt x="178308" y="364236"/>
                </a:lnTo>
                <a:lnTo>
                  <a:pt x="130924" y="357730"/>
                </a:lnTo>
                <a:lnTo>
                  <a:pt x="88335" y="339372"/>
                </a:lnTo>
                <a:lnTo>
                  <a:pt x="52244" y="310895"/>
                </a:lnTo>
                <a:lnTo>
                  <a:pt x="24355" y="274037"/>
                </a:lnTo>
                <a:lnTo>
                  <a:pt x="6372" y="230533"/>
                </a:lnTo>
                <a:lnTo>
                  <a:pt x="0" y="18211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6409690" y="228828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726048" y="1658492"/>
            <a:ext cx="1923414" cy="925194"/>
            <a:chOff x="5726048" y="1658492"/>
            <a:chExt cx="1923414" cy="925194"/>
          </a:xfrm>
        </p:grpSpPr>
        <p:sp>
          <p:nvSpPr>
            <p:cNvPr id="39" name="object 39" descr=""/>
            <p:cNvSpPr/>
            <p:nvPr/>
          </p:nvSpPr>
          <p:spPr>
            <a:xfrm>
              <a:off x="5735573" y="1668017"/>
              <a:ext cx="604520" cy="601345"/>
            </a:xfrm>
            <a:custGeom>
              <a:avLst/>
              <a:gdLst/>
              <a:ahLst/>
              <a:cxnLst/>
              <a:rect l="l" t="t" r="r" b="b"/>
              <a:pathLst>
                <a:path w="604520" h="601344">
                  <a:moveTo>
                    <a:pt x="428243" y="428244"/>
                  </a:moveTo>
                  <a:lnTo>
                    <a:pt x="604392" y="601345"/>
                  </a:lnTo>
                </a:path>
                <a:path w="604520" h="601344">
                  <a:moveTo>
                    <a:pt x="0" y="0"/>
                  </a:moveTo>
                  <a:lnTo>
                    <a:pt x="176149" y="173101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286243" y="2214371"/>
              <a:ext cx="358140" cy="364490"/>
            </a:xfrm>
            <a:custGeom>
              <a:avLst/>
              <a:gdLst/>
              <a:ahLst/>
              <a:cxnLst/>
              <a:rect l="l" t="t" r="r" b="b"/>
              <a:pathLst>
                <a:path w="358140" h="364489">
                  <a:moveTo>
                    <a:pt x="0" y="182117"/>
                  </a:moveTo>
                  <a:lnTo>
                    <a:pt x="6394" y="133702"/>
                  </a:lnTo>
                  <a:lnTo>
                    <a:pt x="24440" y="90198"/>
                  </a:lnTo>
                  <a:lnTo>
                    <a:pt x="52435" y="53339"/>
                  </a:lnTo>
                  <a:lnTo>
                    <a:pt x="88674" y="24863"/>
                  </a:lnTo>
                  <a:lnTo>
                    <a:pt x="131453" y="6505"/>
                  </a:lnTo>
                  <a:lnTo>
                    <a:pt x="179070" y="0"/>
                  </a:lnTo>
                  <a:lnTo>
                    <a:pt x="226686" y="6505"/>
                  </a:lnTo>
                  <a:lnTo>
                    <a:pt x="269465" y="24863"/>
                  </a:lnTo>
                  <a:lnTo>
                    <a:pt x="305704" y="53339"/>
                  </a:lnTo>
                  <a:lnTo>
                    <a:pt x="333699" y="90198"/>
                  </a:lnTo>
                  <a:lnTo>
                    <a:pt x="351745" y="133702"/>
                  </a:lnTo>
                  <a:lnTo>
                    <a:pt x="358139" y="182117"/>
                  </a:lnTo>
                  <a:lnTo>
                    <a:pt x="351745" y="230533"/>
                  </a:lnTo>
                  <a:lnTo>
                    <a:pt x="333699" y="274037"/>
                  </a:lnTo>
                  <a:lnTo>
                    <a:pt x="305704" y="310895"/>
                  </a:lnTo>
                  <a:lnTo>
                    <a:pt x="269465" y="339372"/>
                  </a:lnTo>
                  <a:lnTo>
                    <a:pt x="226686" y="357730"/>
                  </a:lnTo>
                  <a:lnTo>
                    <a:pt x="179070" y="364236"/>
                  </a:lnTo>
                  <a:lnTo>
                    <a:pt x="131453" y="357730"/>
                  </a:lnTo>
                  <a:lnTo>
                    <a:pt x="88674" y="339372"/>
                  </a:lnTo>
                  <a:lnTo>
                    <a:pt x="52435" y="310895"/>
                  </a:lnTo>
                  <a:lnTo>
                    <a:pt x="24440" y="274037"/>
                  </a:lnTo>
                  <a:lnTo>
                    <a:pt x="6394" y="230533"/>
                  </a:lnTo>
                  <a:lnTo>
                    <a:pt x="0" y="18211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410068" y="2288285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7286243" y="1286255"/>
            <a:ext cx="358140" cy="363220"/>
          </a:xfrm>
          <a:custGeom>
            <a:avLst/>
            <a:gdLst/>
            <a:ahLst/>
            <a:cxnLst/>
            <a:rect l="l" t="t" r="r" b="b"/>
            <a:pathLst>
              <a:path w="358140" h="363219">
                <a:moveTo>
                  <a:pt x="0" y="181356"/>
                </a:moveTo>
                <a:lnTo>
                  <a:pt x="6394" y="133129"/>
                </a:lnTo>
                <a:lnTo>
                  <a:pt x="24440" y="89803"/>
                </a:lnTo>
                <a:lnTo>
                  <a:pt x="52435" y="53101"/>
                </a:lnTo>
                <a:lnTo>
                  <a:pt x="88674" y="24750"/>
                </a:lnTo>
                <a:lnTo>
                  <a:pt x="131453" y="6475"/>
                </a:lnTo>
                <a:lnTo>
                  <a:pt x="179070" y="0"/>
                </a:lnTo>
                <a:lnTo>
                  <a:pt x="226686" y="6475"/>
                </a:lnTo>
                <a:lnTo>
                  <a:pt x="269465" y="24750"/>
                </a:lnTo>
                <a:lnTo>
                  <a:pt x="305704" y="53101"/>
                </a:lnTo>
                <a:lnTo>
                  <a:pt x="333699" y="89803"/>
                </a:lnTo>
                <a:lnTo>
                  <a:pt x="351745" y="133129"/>
                </a:lnTo>
                <a:lnTo>
                  <a:pt x="358139" y="181356"/>
                </a:lnTo>
                <a:lnTo>
                  <a:pt x="351745" y="229582"/>
                </a:lnTo>
                <a:lnTo>
                  <a:pt x="333699" y="272908"/>
                </a:lnTo>
                <a:lnTo>
                  <a:pt x="305704" y="309610"/>
                </a:lnTo>
                <a:lnTo>
                  <a:pt x="269465" y="337961"/>
                </a:lnTo>
                <a:lnTo>
                  <a:pt x="226686" y="356236"/>
                </a:lnTo>
                <a:lnTo>
                  <a:pt x="179070" y="362712"/>
                </a:lnTo>
                <a:lnTo>
                  <a:pt x="131453" y="356236"/>
                </a:lnTo>
                <a:lnTo>
                  <a:pt x="88674" y="337961"/>
                </a:lnTo>
                <a:lnTo>
                  <a:pt x="52435" y="309610"/>
                </a:lnTo>
                <a:lnTo>
                  <a:pt x="24440" y="272908"/>
                </a:lnTo>
                <a:lnTo>
                  <a:pt x="6394" y="229582"/>
                </a:lnTo>
                <a:lnTo>
                  <a:pt x="0" y="1813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7410068" y="1359153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7716011" y="1714500"/>
            <a:ext cx="356870" cy="364490"/>
          </a:xfrm>
          <a:custGeom>
            <a:avLst/>
            <a:gdLst/>
            <a:ahLst/>
            <a:cxnLst/>
            <a:rect l="l" t="t" r="r" b="b"/>
            <a:pathLst>
              <a:path w="356870" h="364489">
                <a:moveTo>
                  <a:pt x="0" y="182117"/>
                </a:moveTo>
                <a:lnTo>
                  <a:pt x="6372" y="133702"/>
                </a:lnTo>
                <a:lnTo>
                  <a:pt x="24355" y="90198"/>
                </a:lnTo>
                <a:lnTo>
                  <a:pt x="52244" y="53339"/>
                </a:lnTo>
                <a:lnTo>
                  <a:pt x="88335" y="24863"/>
                </a:lnTo>
                <a:lnTo>
                  <a:pt x="130924" y="6505"/>
                </a:lnTo>
                <a:lnTo>
                  <a:pt x="178308" y="0"/>
                </a:lnTo>
                <a:lnTo>
                  <a:pt x="225691" y="6505"/>
                </a:lnTo>
                <a:lnTo>
                  <a:pt x="268280" y="24863"/>
                </a:lnTo>
                <a:lnTo>
                  <a:pt x="304371" y="53339"/>
                </a:lnTo>
                <a:lnTo>
                  <a:pt x="332260" y="90198"/>
                </a:lnTo>
                <a:lnTo>
                  <a:pt x="350243" y="133702"/>
                </a:lnTo>
                <a:lnTo>
                  <a:pt x="356616" y="182117"/>
                </a:lnTo>
                <a:lnTo>
                  <a:pt x="350243" y="230533"/>
                </a:lnTo>
                <a:lnTo>
                  <a:pt x="332260" y="274037"/>
                </a:lnTo>
                <a:lnTo>
                  <a:pt x="304371" y="310895"/>
                </a:lnTo>
                <a:lnTo>
                  <a:pt x="268280" y="339372"/>
                </a:lnTo>
                <a:lnTo>
                  <a:pt x="225691" y="357730"/>
                </a:lnTo>
                <a:lnTo>
                  <a:pt x="178308" y="364236"/>
                </a:lnTo>
                <a:lnTo>
                  <a:pt x="130924" y="357730"/>
                </a:lnTo>
                <a:lnTo>
                  <a:pt x="88335" y="339372"/>
                </a:lnTo>
                <a:lnTo>
                  <a:pt x="52244" y="310895"/>
                </a:lnTo>
                <a:lnTo>
                  <a:pt x="24355" y="274037"/>
                </a:lnTo>
                <a:lnTo>
                  <a:pt x="6372" y="230533"/>
                </a:lnTo>
                <a:lnTo>
                  <a:pt x="0" y="18211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7838947" y="1788033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582281" y="1586864"/>
            <a:ext cx="195580" cy="692150"/>
            <a:chOff x="7582281" y="1586864"/>
            <a:chExt cx="195580" cy="692150"/>
          </a:xfrm>
        </p:grpSpPr>
        <p:sp>
          <p:nvSpPr>
            <p:cNvPr id="47" name="object 47" descr=""/>
            <p:cNvSpPr/>
            <p:nvPr/>
          </p:nvSpPr>
          <p:spPr>
            <a:xfrm>
              <a:off x="7591806" y="1596389"/>
              <a:ext cx="176530" cy="173355"/>
            </a:xfrm>
            <a:custGeom>
              <a:avLst/>
              <a:gdLst/>
              <a:ahLst/>
              <a:cxnLst/>
              <a:rect l="l" t="t" r="r" b="b"/>
              <a:pathLst>
                <a:path w="176529" h="173355">
                  <a:moveTo>
                    <a:pt x="0" y="0"/>
                  </a:moveTo>
                  <a:lnTo>
                    <a:pt x="176275" y="172974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591806" y="2024633"/>
              <a:ext cx="176530" cy="244475"/>
            </a:xfrm>
            <a:custGeom>
              <a:avLst/>
              <a:gdLst/>
              <a:ahLst/>
              <a:cxnLst/>
              <a:rect l="l" t="t" r="r" b="b"/>
              <a:pathLst>
                <a:path w="176529" h="244475">
                  <a:moveTo>
                    <a:pt x="176275" y="0"/>
                  </a:moveTo>
                  <a:lnTo>
                    <a:pt x="0" y="244475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93191" y="2526537"/>
            <a:ext cx="503301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6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16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255904" indent="-243204">
              <a:lnSpc>
                <a:spcPct val="100000"/>
              </a:lnSpc>
              <a:spcBef>
                <a:spcPts val="162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이진검색트리의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3146980" y="391375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280" y="0"/>
                </a:lnTo>
              </a:path>
            </a:pathLst>
          </a:custGeom>
          <a:ln w="9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 descr=""/>
          <p:cNvGrpSpPr/>
          <p:nvPr/>
        </p:nvGrpSpPr>
        <p:grpSpPr>
          <a:xfrm>
            <a:off x="3138259" y="4609279"/>
            <a:ext cx="670560" cy="274955"/>
            <a:chOff x="3138259" y="4609279"/>
            <a:chExt cx="670560" cy="274955"/>
          </a:xfrm>
        </p:grpSpPr>
        <p:sp>
          <p:nvSpPr>
            <p:cNvPr id="52" name="object 52" descr=""/>
            <p:cNvSpPr/>
            <p:nvPr/>
          </p:nvSpPr>
          <p:spPr>
            <a:xfrm>
              <a:off x="3161652" y="4793479"/>
              <a:ext cx="29209" cy="16510"/>
            </a:xfrm>
            <a:custGeom>
              <a:avLst/>
              <a:gdLst/>
              <a:ahLst/>
              <a:cxnLst/>
              <a:rect l="l" t="t" r="r" b="b"/>
              <a:pathLst>
                <a:path w="29210" h="16510">
                  <a:moveTo>
                    <a:pt x="0" y="16434"/>
                  </a:moveTo>
                  <a:lnTo>
                    <a:pt x="28894" y="0"/>
                  </a:lnTo>
                </a:path>
              </a:pathLst>
            </a:custGeom>
            <a:ln w="9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190547" y="4798499"/>
              <a:ext cx="41910" cy="76835"/>
            </a:xfrm>
            <a:custGeom>
              <a:avLst/>
              <a:gdLst/>
              <a:ahLst/>
              <a:cxnLst/>
              <a:rect l="l" t="t" r="r" b="b"/>
              <a:pathLst>
                <a:path w="41910" h="76835">
                  <a:moveTo>
                    <a:pt x="0" y="0"/>
                  </a:moveTo>
                  <a:lnTo>
                    <a:pt x="41713" y="76239"/>
                  </a:lnTo>
                </a:path>
              </a:pathLst>
            </a:custGeom>
            <a:ln w="18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138259" y="4614073"/>
              <a:ext cx="670560" cy="260985"/>
            </a:xfrm>
            <a:custGeom>
              <a:avLst/>
              <a:gdLst/>
              <a:ahLst/>
              <a:cxnLst/>
              <a:rect l="l" t="t" r="r" b="b"/>
              <a:pathLst>
                <a:path w="670560" h="260985">
                  <a:moveTo>
                    <a:pt x="98586" y="260665"/>
                  </a:moveTo>
                  <a:lnTo>
                    <a:pt x="154073" y="32855"/>
                  </a:lnTo>
                </a:path>
                <a:path w="670560" h="260985">
                  <a:moveTo>
                    <a:pt x="154073" y="32855"/>
                  </a:moveTo>
                  <a:lnTo>
                    <a:pt x="320517" y="32855"/>
                  </a:lnTo>
                </a:path>
                <a:path w="670560" h="260985">
                  <a:moveTo>
                    <a:pt x="0" y="0"/>
                  </a:moveTo>
                  <a:lnTo>
                    <a:pt x="670359" y="0"/>
                  </a:lnTo>
                </a:path>
              </a:pathLst>
            </a:custGeom>
            <a:ln w="9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3577206" y="3566413"/>
            <a:ext cx="47561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4761" sz="2625">
                <a:latin typeface="Symbol"/>
                <a:cs typeface="Symbol"/>
              </a:rPr>
              <a:t></a:t>
            </a:r>
            <a:r>
              <a:rPr dirty="0" baseline="-4761" sz="2625" spc="-3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2</a:t>
            </a: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 spc="-254" i="1">
                <a:latin typeface="Times New Roman"/>
                <a:cs typeface="Times New Roman"/>
              </a:rPr>
              <a:t> </a:t>
            </a:r>
            <a:r>
              <a:rPr dirty="0" baseline="-4761" sz="2625" spc="-75">
                <a:latin typeface="Symbol"/>
                <a:cs typeface="Symbol"/>
              </a:rPr>
              <a:t></a:t>
            </a:r>
            <a:endParaRPr baseline="-4761" sz="2625">
              <a:latin typeface="Symbol"/>
              <a:cs typeface="Symbol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56" name="object 56" descr=""/>
          <p:cNvSpPr txBox="1"/>
          <p:nvPr/>
        </p:nvSpPr>
        <p:spPr>
          <a:xfrm>
            <a:off x="3330793" y="4189092"/>
            <a:ext cx="26479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96" sz="2625" spc="-37">
                <a:latin typeface="Times New Roman"/>
                <a:cs typeface="Times New Roman"/>
              </a:rPr>
              <a:t>4</a:t>
            </a:r>
            <a:r>
              <a:rPr dirty="0" sz="1000" spc="-25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945829" y="4431974"/>
            <a:ext cx="192595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7255" algn="l"/>
              </a:tabLst>
            </a:pPr>
            <a:r>
              <a:rPr dirty="0" sz="1750" spc="-50">
                <a:latin typeface="Symbol"/>
                <a:cs typeface="Symbol"/>
              </a:rPr>
              <a:t></a:t>
            </a:r>
            <a:r>
              <a:rPr dirty="0" sz="1750">
                <a:latin typeface="Times New Roman"/>
                <a:cs typeface="Times New Roman"/>
              </a:rPr>
              <a:t>	(1</a:t>
            </a:r>
            <a:r>
              <a:rPr dirty="0" sz="1750">
                <a:latin typeface="Symbol"/>
                <a:cs typeface="Symbol"/>
              </a:rPr>
              <a:t>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O(1</a:t>
            </a:r>
            <a:r>
              <a:rPr dirty="0" sz="1750" spc="-10" i="1">
                <a:latin typeface="Times New Roman"/>
                <a:cs typeface="Times New Roman"/>
              </a:rPr>
              <a:t>/n</a:t>
            </a:r>
            <a:r>
              <a:rPr dirty="0" sz="1750" spc="-10">
                <a:latin typeface="Times New Roman"/>
                <a:cs typeface="Times New Roman"/>
              </a:rPr>
              <a:t>))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811944" y="3882324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-50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656967" y="3732122"/>
            <a:ext cx="44767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9880" algn="l"/>
              </a:tabLst>
            </a:pPr>
            <a:r>
              <a:rPr dirty="0" sz="1750" spc="-50" i="1">
                <a:latin typeface="Times New Roman"/>
                <a:cs typeface="Times New Roman"/>
              </a:rPr>
              <a:t>C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283750" y="3590136"/>
            <a:ext cx="13906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577206" y="3958548"/>
            <a:ext cx="47561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5285" algn="l"/>
              </a:tabLst>
            </a:pPr>
            <a:r>
              <a:rPr dirty="0" sz="1750" spc="-50">
                <a:latin typeface="Symbol"/>
                <a:cs typeface="Symbol"/>
              </a:rPr>
              <a:t>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3124469" y="3907877"/>
            <a:ext cx="953769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750" i="1">
                <a:latin typeface="Times New Roman"/>
                <a:cs typeface="Times New Roman"/>
              </a:rPr>
              <a:t>n</a:t>
            </a:r>
            <a:r>
              <a:rPr dirty="0" sz="1750" spc="-140" i="1">
                <a:latin typeface="Times New Roman"/>
                <a:cs typeface="Times New Roman"/>
              </a:rPr>
              <a:t> </a:t>
            </a:r>
            <a:r>
              <a:rPr dirty="0" sz="1750" spc="70">
                <a:latin typeface="Symbol"/>
                <a:cs typeface="Symbol"/>
              </a:rPr>
              <a:t></a:t>
            </a:r>
            <a:r>
              <a:rPr dirty="0" sz="1750" spc="70">
                <a:latin typeface="Times New Roman"/>
                <a:cs typeface="Times New Roman"/>
              </a:rPr>
              <a:t>1</a:t>
            </a:r>
            <a:r>
              <a:rPr dirty="0" sz="1750" spc="-260">
                <a:latin typeface="Times New Roman"/>
                <a:cs typeface="Times New Roman"/>
              </a:rPr>
              <a:t> </a:t>
            </a:r>
            <a:r>
              <a:rPr dirty="0" baseline="44444" sz="2625">
                <a:latin typeface="Symbol"/>
                <a:cs typeface="Symbol"/>
              </a:rPr>
              <a:t></a:t>
            </a:r>
            <a:r>
              <a:rPr dirty="0" baseline="44444" sz="2625" spc="345">
                <a:latin typeface="Times New Roman"/>
                <a:cs typeface="Times New Roman"/>
              </a:rPr>
              <a:t> </a:t>
            </a:r>
            <a:r>
              <a:rPr dirty="0" baseline="1587" sz="2625" i="1">
                <a:latin typeface="Times New Roman"/>
                <a:cs typeface="Times New Roman"/>
              </a:rPr>
              <a:t>n</a:t>
            </a:r>
            <a:r>
              <a:rPr dirty="0" baseline="1587" sz="2625" spc="284" i="1">
                <a:latin typeface="Times New Roman"/>
                <a:cs typeface="Times New Roman"/>
              </a:rPr>
              <a:t> </a:t>
            </a:r>
            <a:r>
              <a:rPr dirty="0" baseline="44444" sz="2625" spc="-75">
                <a:latin typeface="Symbol"/>
                <a:cs typeface="Symbol"/>
              </a:rPr>
              <a:t></a:t>
            </a:r>
            <a:endParaRPr baseline="44444" sz="2625">
              <a:latin typeface="Symbol"/>
              <a:cs typeface="Symbo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254233" y="4510061"/>
            <a:ext cx="55943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4024" sz="2775" spc="-75">
                <a:latin typeface="Symbol"/>
                <a:cs typeface="Symbol"/>
              </a:rPr>
              <a:t></a:t>
            </a:r>
            <a:r>
              <a:rPr dirty="0" baseline="-24024" sz="2775" spc="-225">
                <a:latin typeface="Times New Roman"/>
                <a:cs typeface="Times New Roman"/>
              </a:rPr>
              <a:t> </a:t>
            </a:r>
            <a:r>
              <a:rPr dirty="0" baseline="-25396" sz="2625" spc="82" i="1">
                <a:latin typeface="Times New Roman"/>
                <a:cs typeface="Times New Roman"/>
              </a:rPr>
              <a:t>n</a:t>
            </a:r>
            <a:r>
              <a:rPr dirty="0" sz="1000" spc="55">
                <a:latin typeface="Times New Roman"/>
                <a:cs typeface="Times New Roman"/>
              </a:rPr>
              <a:t>3/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222496" y="3689350"/>
            <a:ext cx="2160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Catalan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number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93191" y="5068113"/>
            <a:ext cx="7573645" cy="7366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5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이진검색트리를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구축하여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최적을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선택하는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192405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비현실적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동적계획법을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이용한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효과적인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알고리즘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:</a:t>
            </a:r>
            <a:r>
              <a:rPr dirty="0" sz="3600" spc="-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</a:rPr>
              <a:t>분할정복식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접근방법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59712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8640" y="1186027"/>
            <a:ext cx="4703445" cy="13671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이항계수를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계산한다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음수가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367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694992"/>
            <a:ext cx="121513" cy="130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30272"/>
            <a:ext cx="121513" cy="1307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365552"/>
            <a:ext cx="121513" cy="1307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94715" y="2708148"/>
            <a:ext cx="7716520" cy="250126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32410" rIns="0" bIns="0" rtlCol="0" vert="horz">
            <a:spAutoFit/>
          </a:bodyPr>
          <a:lstStyle/>
          <a:p>
            <a:pPr algn="r" marR="3438525">
              <a:lnSpc>
                <a:spcPct val="100000"/>
              </a:lnSpc>
              <a:spcBef>
                <a:spcPts val="1830"/>
              </a:spcBef>
            </a:pPr>
            <a:r>
              <a:rPr dirty="0" sz="2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2000" spc="-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bin(</a:t>
            </a:r>
            <a:r>
              <a:rPr dirty="0" sz="2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20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2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2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r>
              <a:rPr dirty="0" sz="2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algn="r" marR="3401060">
              <a:lnSpc>
                <a:spcPct val="100000"/>
              </a:lnSpc>
              <a:spcBef>
                <a:spcPts val="365"/>
              </a:spcBef>
            </a:pPr>
            <a:r>
              <a:rPr dirty="0" sz="20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2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(k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endParaRPr sz="2000">
              <a:latin typeface="Courier New"/>
              <a:cs typeface="Courier New"/>
            </a:endParaRPr>
          </a:p>
          <a:p>
            <a:pPr marL="141097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2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106170">
              <a:lnSpc>
                <a:spcPct val="100000"/>
              </a:lnSpc>
              <a:spcBef>
                <a:spcPts val="240"/>
              </a:spcBef>
            </a:pPr>
            <a:r>
              <a:rPr dirty="0" sz="20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41097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20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bin(n-1,k-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r>
              <a:rPr dirty="0" sz="20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20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bin(n-</a:t>
            </a:r>
            <a:r>
              <a:rPr dirty="0" sz="2000" spc="-20">
                <a:solidFill>
                  <a:srgbClr val="3E3D00"/>
                </a:solidFill>
                <a:latin typeface="Courier New"/>
                <a:cs typeface="Courier New"/>
              </a:rPr>
              <a:t>1,k)</a:t>
            </a:r>
            <a:endParaRPr sz="2000">
              <a:latin typeface="Courier New"/>
              <a:cs typeface="Courier New"/>
            </a:endParaRPr>
          </a:p>
          <a:p>
            <a:pPr marL="763270">
              <a:lnSpc>
                <a:spcPct val="100000"/>
              </a:lnSpc>
              <a:spcBef>
                <a:spcPts val="240"/>
              </a:spcBef>
            </a:pPr>
            <a:r>
              <a:rPr dirty="0" sz="2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485644" y="5445252"/>
            <a:ext cx="4173220" cy="952500"/>
          </a:xfrm>
          <a:custGeom>
            <a:avLst/>
            <a:gdLst/>
            <a:ahLst/>
            <a:cxnLst/>
            <a:rect l="l" t="t" r="r" b="b"/>
            <a:pathLst>
              <a:path w="4173220" h="952500">
                <a:moveTo>
                  <a:pt x="4172711" y="0"/>
                </a:moveTo>
                <a:lnTo>
                  <a:pt x="0" y="0"/>
                </a:lnTo>
                <a:lnTo>
                  <a:pt x="0" y="952500"/>
                </a:lnTo>
                <a:lnTo>
                  <a:pt x="4172711" y="952500"/>
                </a:lnTo>
                <a:lnTo>
                  <a:pt x="4172711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182667" y="5991930"/>
            <a:ext cx="17335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700" spc="-434">
                <a:latin typeface="Symbol"/>
                <a:cs typeface="Symbol"/>
              </a:rPr>
              <a:t></a:t>
            </a:r>
            <a:r>
              <a:rPr dirty="0" baseline="-31045" sz="2550" spc="-652">
                <a:latin typeface="Symbol"/>
                <a:cs typeface="Symbol"/>
              </a:rPr>
              <a:t></a:t>
            </a:r>
            <a:endParaRPr baseline="-31045" sz="255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4093222" y="5837632"/>
            <a:ext cx="984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-50">
                <a:latin typeface="Symbol"/>
                <a:cs typeface="Symbol"/>
              </a:rPr>
              <a:t>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74066" y="5743803"/>
            <a:ext cx="58991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82575" algn="l"/>
              </a:tabLst>
            </a:pPr>
            <a:r>
              <a:rPr dirty="0" baseline="1633" sz="2550" spc="-517">
                <a:latin typeface="Symbol"/>
                <a:cs typeface="Symbol"/>
              </a:rPr>
              <a:t></a:t>
            </a:r>
            <a:r>
              <a:rPr dirty="0" baseline="-21241" sz="2550" spc="-517">
                <a:latin typeface="Symbol"/>
                <a:cs typeface="Symbol"/>
              </a:rPr>
              <a:t></a:t>
            </a:r>
            <a:r>
              <a:rPr dirty="0" baseline="-21241" sz="2550">
                <a:latin typeface="Times New Roman"/>
                <a:cs typeface="Times New Roman"/>
              </a:rPr>
              <a:t>	</a:t>
            </a:r>
            <a:r>
              <a:rPr dirty="0" baseline="1633" sz="2550" spc="-480">
                <a:latin typeface="Symbol"/>
                <a:cs typeface="Symbol"/>
              </a:rPr>
              <a:t></a:t>
            </a:r>
            <a:r>
              <a:rPr dirty="0" baseline="-21241" sz="2550" spc="-480">
                <a:latin typeface="Symbol"/>
                <a:cs typeface="Symbol"/>
              </a:rPr>
              <a:t></a:t>
            </a:r>
            <a:r>
              <a:rPr dirty="0" baseline="-21241" sz="2550" spc="-52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82667" y="5616628"/>
            <a:ext cx="1550035" cy="4578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43180">
              <a:lnSpc>
                <a:spcPts val="1685"/>
              </a:lnSpc>
              <a:spcBef>
                <a:spcPts val="130"/>
              </a:spcBef>
              <a:tabLst>
                <a:tab pos="608965" algn="l"/>
                <a:tab pos="1388110" algn="l"/>
              </a:tabLst>
            </a:pPr>
            <a:r>
              <a:rPr dirty="0" sz="1700" spc="-25">
                <a:latin typeface="Symbol"/>
                <a:cs typeface="Symbol"/>
              </a:rPr>
              <a:t></a:t>
            </a:r>
            <a:r>
              <a:rPr dirty="0" baseline="1633" sz="2550" spc="-37">
                <a:latin typeface="Symbol"/>
                <a:cs typeface="Symbol"/>
              </a:rPr>
              <a:t></a:t>
            </a:r>
            <a:r>
              <a:rPr dirty="0" baseline="1633" sz="2550">
                <a:latin typeface="Times New Roman"/>
                <a:cs typeface="Times New Roman"/>
              </a:rPr>
              <a:t>	</a:t>
            </a:r>
            <a:r>
              <a:rPr dirty="0" baseline="1633" sz="2550">
                <a:latin typeface="Symbol"/>
                <a:cs typeface="Symbol"/>
              </a:rPr>
              <a:t></a:t>
            </a:r>
            <a:r>
              <a:rPr dirty="0" baseline="1633" sz="2550" spc="-187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</a:t>
            </a:r>
            <a:r>
              <a:rPr dirty="0" sz="1700" spc="-155">
                <a:latin typeface="Times New Roman"/>
                <a:cs typeface="Times New Roman"/>
              </a:rPr>
              <a:t> </a:t>
            </a:r>
            <a:r>
              <a:rPr dirty="0" baseline="1633" sz="2550" spc="-75">
                <a:latin typeface="Symbol"/>
                <a:cs typeface="Symbol"/>
              </a:rPr>
              <a:t></a:t>
            </a:r>
            <a:r>
              <a:rPr dirty="0" baseline="1633" sz="2550">
                <a:latin typeface="Times New Roman"/>
                <a:cs typeface="Times New Roman"/>
              </a:rPr>
              <a:t>	</a:t>
            </a:r>
            <a:r>
              <a:rPr dirty="0" baseline="1633" sz="2550" spc="-75">
                <a:latin typeface="Symbol"/>
                <a:cs typeface="Symbol"/>
              </a:rPr>
              <a:t></a:t>
            </a:r>
            <a:endParaRPr baseline="1633" sz="2550">
              <a:latin typeface="Symbol"/>
              <a:cs typeface="Symbol"/>
            </a:endParaRPr>
          </a:p>
          <a:p>
            <a:pPr algn="r" marR="43180">
              <a:lnSpc>
                <a:spcPts val="1685"/>
              </a:lnSpc>
              <a:tabLst>
                <a:tab pos="262890" algn="l"/>
              </a:tabLst>
            </a:pPr>
            <a:r>
              <a:rPr dirty="0" sz="1700" spc="-50" i="1">
                <a:latin typeface="Times New Roman"/>
                <a:cs typeface="Times New Roman"/>
              </a:rPr>
              <a:t>k</a:t>
            </a:r>
            <a:r>
              <a:rPr dirty="0" sz="1700" i="1">
                <a:latin typeface="Times New Roman"/>
                <a:cs typeface="Times New Roman"/>
              </a:rPr>
              <a:t>	</a:t>
            </a:r>
            <a:r>
              <a:rPr dirty="0" baseline="-13071" sz="2550" spc="-75">
                <a:latin typeface="Symbol"/>
                <a:cs typeface="Symbol"/>
              </a:rPr>
              <a:t></a:t>
            </a:r>
            <a:endParaRPr baseline="-13071" sz="25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86766" y="5964807"/>
            <a:ext cx="39370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latin typeface="Symbol"/>
                <a:cs typeface="Symbol"/>
              </a:rPr>
              <a:t>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baseline="13071" sz="2550" i="1">
                <a:latin typeface="Times New Roman"/>
                <a:cs typeface="Times New Roman"/>
              </a:rPr>
              <a:t>k</a:t>
            </a:r>
            <a:r>
              <a:rPr dirty="0" baseline="13071" sz="2550" spc="-179" i="1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12166" y="5598385"/>
            <a:ext cx="34290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latin typeface="Symbol"/>
                <a:cs typeface="Symbol"/>
              </a:rPr>
              <a:t>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baseline="4901" sz="2550" i="1">
                <a:latin typeface="Times New Roman"/>
                <a:cs typeface="Times New Roman"/>
              </a:rPr>
              <a:t>n</a:t>
            </a:r>
            <a:r>
              <a:rPr dirty="0" baseline="4901" sz="2550" spc="-367" i="1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Symbol"/>
                <a:cs typeface="Symbol"/>
              </a:rPr>
              <a:t>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41721" y="6057297"/>
            <a:ext cx="1238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700" spc="-5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02832" y="5616628"/>
            <a:ext cx="1443355" cy="730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30"/>
              </a:spcBef>
            </a:pPr>
            <a:r>
              <a:rPr dirty="0" sz="1700">
                <a:latin typeface="Times New Roman"/>
                <a:cs typeface="Times New Roman"/>
              </a:rPr>
              <a:t>if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0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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8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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0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r>
              <a:rPr dirty="0" sz="1700">
                <a:latin typeface="Times New Roman"/>
                <a:cs typeface="Times New Roman"/>
              </a:rPr>
              <a:t>if</a:t>
            </a:r>
            <a:r>
              <a:rPr dirty="0" sz="1700" spc="2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0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0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82667" y="5785154"/>
            <a:ext cx="75882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1633" sz="2550" spc="-15">
                <a:latin typeface="Symbol"/>
                <a:cs typeface="Symbol"/>
              </a:rPr>
              <a:t></a:t>
            </a:r>
            <a:r>
              <a:rPr dirty="0" baseline="-13071" sz="2550" spc="-15">
                <a:latin typeface="Symbol"/>
                <a:cs typeface="Symbol"/>
              </a:rPr>
              <a:t></a:t>
            </a:r>
            <a:r>
              <a:rPr dirty="0" baseline="-13071" sz="2550" spc="-33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</a:t>
            </a:r>
            <a:r>
              <a:rPr dirty="0" sz="1700" spc="15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Symbol"/>
                <a:cs typeface="Symbol"/>
              </a:rPr>
              <a:t></a:t>
            </a:r>
            <a:r>
              <a:rPr dirty="0" sz="1700" spc="-25">
                <a:latin typeface="Times New Roman"/>
                <a:cs typeface="Times New Roman"/>
              </a:rPr>
              <a:t>1</a:t>
            </a:r>
            <a:r>
              <a:rPr dirty="0" baseline="-13071" sz="2550" spc="-37">
                <a:latin typeface="Symbol"/>
                <a:cs typeface="Symbol"/>
              </a:rPr>
              <a:t></a:t>
            </a:r>
            <a:endParaRPr baseline="-13071" sz="25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08067" y="5455653"/>
            <a:ext cx="148653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84555" algn="l"/>
              </a:tabLst>
            </a:pPr>
            <a:r>
              <a:rPr dirty="0" sz="1700" spc="-10">
                <a:latin typeface="Symbol"/>
                <a:cs typeface="Symbol"/>
              </a:rPr>
              <a:t></a:t>
            </a:r>
            <a:r>
              <a:rPr dirty="0" baseline="-4901" sz="2550" spc="-15">
                <a:latin typeface="Symbol"/>
                <a:cs typeface="Symbol"/>
              </a:rPr>
              <a:t></a:t>
            </a:r>
            <a:r>
              <a:rPr dirty="0" baseline="-4901" sz="2550" spc="-307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14" i="1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Symbol"/>
                <a:cs typeface="Symbol"/>
              </a:rPr>
              <a:t></a:t>
            </a:r>
            <a:r>
              <a:rPr dirty="0" sz="1700" spc="25">
                <a:latin typeface="Times New Roman"/>
                <a:cs typeface="Times New Roman"/>
              </a:rPr>
              <a:t>1</a:t>
            </a:r>
            <a:r>
              <a:rPr dirty="0" baseline="-4901" sz="2550" spc="37">
                <a:latin typeface="Symbol"/>
                <a:cs typeface="Symbol"/>
              </a:rPr>
              <a:t></a:t>
            </a:r>
            <a:r>
              <a:rPr dirty="0" baseline="-4901" sz="2550">
                <a:latin typeface="Times New Roman"/>
                <a:cs typeface="Times New Roman"/>
              </a:rPr>
              <a:t>	</a:t>
            </a:r>
            <a:r>
              <a:rPr dirty="0" baseline="-4901" sz="2550">
                <a:latin typeface="Symbol"/>
                <a:cs typeface="Symbol"/>
              </a:rPr>
              <a:t></a:t>
            </a:r>
            <a:r>
              <a:rPr dirty="0" baseline="-4901" sz="2550" spc="-33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14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Symbol"/>
                <a:cs typeface="Symbol"/>
              </a:rPr>
              <a:t></a:t>
            </a:r>
            <a:r>
              <a:rPr dirty="0" sz="1700" spc="-25">
                <a:latin typeface="Times New Roman"/>
                <a:cs typeface="Times New Roman"/>
              </a:rPr>
              <a:t>1</a:t>
            </a:r>
            <a:r>
              <a:rPr dirty="0" baseline="-4901" sz="2550" spc="-37">
                <a:latin typeface="Symbol"/>
                <a:cs typeface="Symbol"/>
              </a:rPr>
              <a:t></a:t>
            </a:r>
            <a:endParaRPr baseline="-4901"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200655" y="3817620"/>
            <a:ext cx="3060700" cy="1597660"/>
          </a:xfrm>
          <a:custGeom>
            <a:avLst/>
            <a:gdLst/>
            <a:ahLst/>
            <a:cxnLst/>
            <a:rect l="l" t="t" r="r" b="b"/>
            <a:pathLst>
              <a:path w="3060700" h="1597660">
                <a:moveTo>
                  <a:pt x="2793999" y="0"/>
                </a:moveTo>
                <a:lnTo>
                  <a:pt x="266192" y="0"/>
                </a:lnTo>
                <a:lnTo>
                  <a:pt x="218329" y="4286"/>
                </a:lnTo>
                <a:lnTo>
                  <a:pt x="173287" y="16647"/>
                </a:lnTo>
                <a:lnTo>
                  <a:pt x="131816" y="36331"/>
                </a:lnTo>
                <a:lnTo>
                  <a:pt x="94666" y="62587"/>
                </a:lnTo>
                <a:lnTo>
                  <a:pt x="62587" y="94666"/>
                </a:lnTo>
                <a:lnTo>
                  <a:pt x="36331" y="131816"/>
                </a:lnTo>
                <a:lnTo>
                  <a:pt x="16647" y="173287"/>
                </a:lnTo>
                <a:lnTo>
                  <a:pt x="4286" y="218329"/>
                </a:lnTo>
                <a:lnTo>
                  <a:pt x="0" y="266191"/>
                </a:lnTo>
                <a:lnTo>
                  <a:pt x="0" y="1330959"/>
                </a:lnTo>
                <a:lnTo>
                  <a:pt x="4286" y="1378822"/>
                </a:lnTo>
                <a:lnTo>
                  <a:pt x="16647" y="1423864"/>
                </a:lnTo>
                <a:lnTo>
                  <a:pt x="36331" y="1465335"/>
                </a:lnTo>
                <a:lnTo>
                  <a:pt x="62587" y="1502485"/>
                </a:lnTo>
                <a:lnTo>
                  <a:pt x="94666" y="1534564"/>
                </a:lnTo>
                <a:lnTo>
                  <a:pt x="131816" y="1560820"/>
                </a:lnTo>
                <a:lnTo>
                  <a:pt x="173287" y="1580504"/>
                </a:lnTo>
                <a:lnTo>
                  <a:pt x="218329" y="1592865"/>
                </a:lnTo>
                <a:lnTo>
                  <a:pt x="266192" y="1597151"/>
                </a:lnTo>
                <a:lnTo>
                  <a:pt x="2793999" y="1597151"/>
                </a:lnTo>
                <a:lnTo>
                  <a:pt x="2841862" y="1592865"/>
                </a:lnTo>
                <a:lnTo>
                  <a:pt x="2886904" y="1580504"/>
                </a:lnTo>
                <a:lnTo>
                  <a:pt x="2928375" y="1560820"/>
                </a:lnTo>
                <a:lnTo>
                  <a:pt x="2965525" y="1534564"/>
                </a:lnTo>
                <a:lnTo>
                  <a:pt x="2997604" y="1502485"/>
                </a:lnTo>
                <a:lnTo>
                  <a:pt x="3023860" y="1465335"/>
                </a:lnTo>
                <a:lnTo>
                  <a:pt x="3043544" y="1423864"/>
                </a:lnTo>
                <a:lnTo>
                  <a:pt x="3055905" y="1378822"/>
                </a:lnTo>
                <a:lnTo>
                  <a:pt x="3060192" y="1330959"/>
                </a:lnTo>
                <a:lnTo>
                  <a:pt x="3060192" y="266191"/>
                </a:lnTo>
                <a:lnTo>
                  <a:pt x="3055905" y="218329"/>
                </a:lnTo>
                <a:lnTo>
                  <a:pt x="3043544" y="173287"/>
                </a:lnTo>
                <a:lnTo>
                  <a:pt x="3023860" y="131816"/>
                </a:lnTo>
                <a:lnTo>
                  <a:pt x="2997604" y="94666"/>
                </a:lnTo>
                <a:lnTo>
                  <a:pt x="2965525" y="62587"/>
                </a:lnTo>
                <a:lnTo>
                  <a:pt x="2928375" y="36331"/>
                </a:lnTo>
                <a:lnTo>
                  <a:pt x="2886904" y="16647"/>
                </a:lnTo>
                <a:lnTo>
                  <a:pt x="2841862" y="4286"/>
                </a:lnTo>
                <a:lnTo>
                  <a:pt x="279399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021323" y="3182111"/>
            <a:ext cx="2863850" cy="1780539"/>
            <a:chOff x="6021323" y="3182111"/>
            <a:chExt cx="2863850" cy="1780539"/>
          </a:xfrm>
        </p:grpSpPr>
        <p:sp>
          <p:nvSpPr>
            <p:cNvPr id="4" name="object 4" descr=""/>
            <p:cNvSpPr/>
            <p:nvPr/>
          </p:nvSpPr>
          <p:spPr>
            <a:xfrm>
              <a:off x="6021323" y="3182111"/>
              <a:ext cx="2863850" cy="1780539"/>
            </a:xfrm>
            <a:custGeom>
              <a:avLst/>
              <a:gdLst/>
              <a:ahLst/>
              <a:cxnLst/>
              <a:rect l="l" t="t" r="r" b="b"/>
              <a:pathLst>
                <a:path w="2863850" h="1780539">
                  <a:moveTo>
                    <a:pt x="2566924" y="0"/>
                  </a:moveTo>
                  <a:lnTo>
                    <a:pt x="296672" y="0"/>
                  </a:lnTo>
                  <a:lnTo>
                    <a:pt x="248554" y="3883"/>
                  </a:lnTo>
                  <a:lnTo>
                    <a:pt x="202907" y="15126"/>
                  </a:lnTo>
                  <a:lnTo>
                    <a:pt x="160341" y="33117"/>
                  </a:lnTo>
                  <a:lnTo>
                    <a:pt x="121468" y="57245"/>
                  </a:lnTo>
                  <a:lnTo>
                    <a:pt x="86899" y="86899"/>
                  </a:lnTo>
                  <a:lnTo>
                    <a:pt x="57245" y="121468"/>
                  </a:lnTo>
                  <a:lnTo>
                    <a:pt x="33117" y="160341"/>
                  </a:lnTo>
                  <a:lnTo>
                    <a:pt x="15126" y="202907"/>
                  </a:lnTo>
                  <a:lnTo>
                    <a:pt x="3883" y="248554"/>
                  </a:lnTo>
                  <a:lnTo>
                    <a:pt x="0" y="296672"/>
                  </a:lnTo>
                  <a:lnTo>
                    <a:pt x="0" y="1483360"/>
                  </a:lnTo>
                  <a:lnTo>
                    <a:pt x="3883" y="1531477"/>
                  </a:lnTo>
                  <a:lnTo>
                    <a:pt x="15126" y="1577124"/>
                  </a:lnTo>
                  <a:lnTo>
                    <a:pt x="33117" y="1619690"/>
                  </a:lnTo>
                  <a:lnTo>
                    <a:pt x="57245" y="1658563"/>
                  </a:lnTo>
                  <a:lnTo>
                    <a:pt x="86899" y="1693132"/>
                  </a:lnTo>
                  <a:lnTo>
                    <a:pt x="121468" y="1722786"/>
                  </a:lnTo>
                  <a:lnTo>
                    <a:pt x="160341" y="1746914"/>
                  </a:lnTo>
                  <a:lnTo>
                    <a:pt x="202907" y="1764905"/>
                  </a:lnTo>
                  <a:lnTo>
                    <a:pt x="248554" y="1776148"/>
                  </a:lnTo>
                  <a:lnTo>
                    <a:pt x="296672" y="1780032"/>
                  </a:lnTo>
                  <a:lnTo>
                    <a:pt x="2566924" y="1780032"/>
                  </a:lnTo>
                  <a:lnTo>
                    <a:pt x="2615041" y="1776148"/>
                  </a:lnTo>
                  <a:lnTo>
                    <a:pt x="2660688" y="1764905"/>
                  </a:lnTo>
                  <a:lnTo>
                    <a:pt x="2703254" y="1746914"/>
                  </a:lnTo>
                  <a:lnTo>
                    <a:pt x="2742127" y="1722786"/>
                  </a:lnTo>
                  <a:lnTo>
                    <a:pt x="2776696" y="1693132"/>
                  </a:lnTo>
                  <a:lnTo>
                    <a:pt x="2806350" y="1658563"/>
                  </a:lnTo>
                  <a:lnTo>
                    <a:pt x="2830478" y="1619690"/>
                  </a:lnTo>
                  <a:lnTo>
                    <a:pt x="2848469" y="1577124"/>
                  </a:lnTo>
                  <a:lnTo>
                    <a:pt x="2859712" y="1531477"/>
                  </a:lnTo>
                  <a:lnTo>
                    <a:pt x="2863596" y="1483360"/>
                  </a:lnTo>
                  <a:lnTo>
                    <a:pt x="2863596" y="296672"/>
                  </a:lnTo>
                  <a:lnTo>
                    <a:pt x="2859712" y="248554"/>
                  </a:lnTo>
                  <a:lnTo>
                    <a:pt x="2848469" y="202907"/>
                  </a:lnTo>
                  <a:lnTo>
                    <a:pt x="2830478" y="160341"/>
                  </a:lnTo>
                  <a:lnTo>
                    <a:pt x="2806350" y="121468"/>
                  </a:lnTo>
                  <a:lnTo>
                    <a:pt x="2776696" y="86899"/>
                  </a:lnTo>
                  <a:lnTo>
                    <a:pt x="2742127" y="57245"/>
                  </a:lnTo>
                  <a:lnTo>
                    <a:pt x="2703254" y="33117"/>
                  </a:lnTo>
                  <a:lnTo>
                    <a:pt x="2660688" y="15126"/>
                  </a:lnTo>
                  <a:lnTo>
                    <a:pt x="2615041" y="3883"/>
                  </a:lnTo>
                  <a:lnTo>
                    <a:pt x="2566924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3381" y="3316033"/>
              <a:ext cx="227456" cy="2457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5825" y="3693985"/>
              <a:ext cx="227456" cy="2457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3985" y="3693985"/>
              <a:ext cx="227456" cy="2457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915911" y="3922775"/>
              <a:ext cx="893444" cy="767080"/>
            </a:xfrm>
            <a:custGeom>
              <a:avLst/>
              <a:gdLst/>
              <a:ahLst/>
              <a:cxnLst/>
              <a:rect l="l" t="t" r="r" b="b"/>
              <a:pathLst>
                <a:path w="893445" h="767079">
                  <a:moveTo>
                    <a:pt x="0" y="766572"/>
                  </a:moveTo>
                  <a:lnTo>
                    <a:pt x="183642" y="0"/>
                  </a:lnTo>
                  <a:lnTo>
                    <a:pt x="367284" y="766572"/>
                  </a:lnTo>
                  <a:lnTo>
                    <a:pt x="0" y="766572"/>
                  </a:lnTo>
                  <a:close/>
                </a:path>
                <a:path w="893445" h="767079">
                  <a:moveTo>
                    <a:pt x="510540" y="467868"/>
                  </a:moveTo>
                  <a:lnTo>
                    <a:pt x="701802" y="19812"/>
                  </a:lnTo>
                  <a:lnTo>
                    <a:pt x="893064" y="467868"/>
                  </a:lnTo>
                  <a:lnTo>
                    <a:pt x="510540" y="46786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177277" y="3522725"/>
              <a:ext cx="363855" cy="211454"/>
            </a:xfrm>
            <a:custGeom>
              <a:avLst/>
              <a:gdLst/>
              <a:ahLst/>
              <a:cxnLst/>
              <a:rect l="l" t="t" r="r" b="b"/>
              <a:pathLst>
                <a:path w="363854" h="211454">
                  <a:moveTo>
                    <a:pt x="103250" y="0"/>
                  </a:moveTo>
                  <a:lnTo>
                    <a:pt x="0" y="211328"/>
                  </a:lnTo>
                </a:path>
                <a:path w="363854" h="211454">
                  <a:moveTo>
                    <a:pt x="257555" y="0"/>
                  </a:moveTo>
                  <a:lnTo>
                    <a:pt x="363727" y="211328"/>
                  </a:lnTo>
                </a:path>
              </a:pathLst>
            </a:custGeom>
            <a:ln w="222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92061" y="3335273"/>
              <a:ext cx="1798320" cy="1355090"/>
            </a:xfrm>
            <a:custGeom>
              <a:avLst/>
              <a:gdLst/>
              <a:ahLst/>
              <a:cxnLst/>
              <a:rect l="l" t="t" r="r" b="b"/>
              <a:pathLst>
                <a:path w="1798320" h="1355089">
                  <a:moveTo>
                    <a:pt x="1415796" y="0"/>
                  </a:moveTo>
                  <a:lnTo>
                    <a:pt x="1490257" y="2498"/>
                  </a:lnTo>
                  <a:lnTo>
                    <a:pt x="1551051" y="9318"/>
                  </a:lnTo>
                  <a:lnTo>
                    <a:pt x="1592032" y="19448"/>
                  </a:lnTo>
                  <a:lnTo>
                    <a:pt x="1607058" y="31876"/>
                  </a:lnTo>
                  <a:lnTo>
                    <a:pt x="1607058" y="645540"/>
                  </a:lnTo>
                  <a:lnTo>
                    <a:pt x="1622083" y="657969"/>
                  </a:lnTo>
                  <a:lnTo>
                    <a:pt x="1663065" y="668099"/>
                  </a:lnTo>
                  <a:lnTo>
                    <a:pt x="1723858" y="674919"/>
                  </a:lnTo>
                  <a:lnTo>
                    <a:pt x="1798320" y="677418"/>
                  </a:lnTo>
                  <a:lnTo>
                    <a:pt x="1723858" y="679916"/>
                  </a:lnTo>
                  <a:lnTo>
                    <a:pt x="1663065" y="686736"/>
                  </a:lnTo>
                  <a:lnTo>
                    <a:pt x="1622083" y="696866"/>
                  </a:lnTo>
                  <a:lnTo>
                    <a:pt x="1607058" y="709294"/>
                  </a:lnTo>
                  <a:lnTo>
                    <a:pt x="1607058" y="1322958"/>
                  </a:lnTo>
                  <a:lnTo>
                    <a:pt x="1592032" y="1335387"/>
                  </a:lnTo>
                  <a:lnTo>
                    <a:pt x="1551051" y="1345517"/>
                  </a:lnTo>
                  <a:lnTo>
                    <a:pt x="1490257" y="1352337"/>
                  </a:lnTo>
                  <a:lnTo>
                    <a:pt x="1415796" y="1354836"/>
                  </a:lnTo>
                </a:path>
                <a:path w="1798320" h="1355089">
                  <a:moveTo>
                    <a:pt x="1248156" y="429768"/>
                  </a:moveTo>
                  <a:lnTo>
                    <a:pt x="1300347" y="431528"/>
                  </a:lnTo>
                  <a:lnTo>
                    <a:pt x="1342977" y="436324"/>
                  </a:lnTo>
                  <a:lnTo>
                    <a:pt x="1371725" y="443430"/>
                  </a:lnTo>
                  <a:lnTo>
                    <a:pt x="1382268" y="452119"/>
                  </a:lnTo>
                  <a:lnTo>
                    <a:pt x="1382268" y="720598"/>
                  </a:lnTo>
                  <a:lnTo>
                    <a:pt x="1392810" y="729287"/>
                  </a:lnTo>
                  <a:lnTo>
                    <a:pt x="1421558" y="736393"/>
                  </a:lnTo>
                  <a:lnTo>
                    <a:pt x="1464188" y="741189"/>
                  </a:lnTo>
                  <a:lnTo>
                    <a:pt x="1516380" y="742950"/>
                  </a:lnTo>
                  <a:lnTo>
                    <a:pt x="1464188" y="744710"/>
                  </a:lnTo>
                  <a:lnTo>
                    <a:pt x="1421558" y="749506"/>
                  </a:lnTo>
                  <a:lnTo>
                    <a:pt x="1392810" y="756612"/>
                  </a:lnTo>
                  <a:lnTo>
                    <a:pt x="1382268" y="765301"/>
                  </a:lnTo>
                  <a:lnTo>
                    <a:pt x="1382268" y="1033780"/>
                  </a:lnTo>
                  <a:lnTo>
                    <a:pt x="1371725" y="1042469"/>
                  </a:lnTo>
                  <a:lnTo>
                    <a:pt x="1342977" y="1049575"/>
                  </a:lnTo>
                  <a:lnTo>
                    <a:pt x="1300347" y="1054371"/>
                  </a:lnTo>
                  <a:lnTo>
                    <a:pt x="1248156" y="1056132"/>
                  </a:lnTo>
                </a:path>
                <a:path w="1798320" h="1355089">
                  <a:moveTo>
                    <a:pt x="294132" y="1354836"/>
                  </a:moveTo>
                  <a:lnTo>
                    <a:pt x="236862" y="1352917"/>
                  </a:lnTo>
                  <a:lnTo>
                    <a:pt x="190119" y="1347676"/>
                  </a:lnTo>
                  <a:lnTo>
                    <a:pt x="158615" y="1339887"/>
                  </a:lnTo>
                  <a:lnTo>
                    <a:pt x="147066" y="1330325"/>
                  </a:lnTo>
                  <a:lnTo>
                    <a:pt x="147066" y="947293"/>
                  </a:lnTo>
                  <a:lnTo>
                    <a:pt x="135516" y="937730"/>
                  </a:lnTo>
                  <a:lnTo>
                    <a:pt x="104013" y="929941"/>
                  </a:lnTo>
                  <a:lnTo>
                    <a:pt x="57269" y="924700"/>
                  </a:lnTo>
                  <a:lnTo>
                    <a:pt x="0" y="922782"/>
                  </a:lnTo>
                  <a:lnTo>
                    <a:pt x="57269" y="920863"/>
                  </a:lnTo>
                  <a:lnTo>
                    <a:pt x="104013" y="915622"/>
                  </a:lnTo>
                  <a:lnTo>
                    <a:pt x="135516" y="907833"/>
                  </a:lnTo>
                  <a:lnTo>
                    <a:pt x="147066" y="898270"/>
                  </a:lnTo>
                  <a:lnTo>
                    <a:pt x="147066" y="515238"/>
                  </a:lnTo>
                  <a:lnTo>
                    <a:pt x="158615" y="505676"/>
                  </a:lnTo>
                  <a:lnTo>
                    <a:pt x="190119" y="497887"/>
                  </a:lnTo>
                  <a:lnTo>
                    <a:pt x="236862" y="492646"/>
                  </a:lnTo>
                  <a:lnTo>
                    <a:pt x="294132" y="490727"/>
                  </a:lnTo>
                </a:path>
              </a:pathLst>
            </a:custGeom>
            <a:ln w="22225">
              <a:solidFill>
                <a:srgbClr val="6666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16046" y="251205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2A54AA"/>
                </a:solidFill>
              </a:rPr>
              <a:t>동적계획법</a:t>
            </a:r>
            <a:endParaRPr sz="3600"/>
          </a:p>
        </p:txBody>
      </p:sp>
      <p:sp>
        <p:nvSpPr>
          <p:cNvPr id="12" name="object 12" descr=""/>
          <p:cNvSpPr txBox="1"/>
          <p:nvPr/>
        </p:nvSpPr>
        <p:spPr>
          <a:xfrm>
            <a:off x="624840" y="1240441"/>
            <a:ext cx="4982845" cy="252666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9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30">
                <a:solidFill>
                  <a:srgbClr val="3E3D00"/>
                </a:solidFill>
                <a:latin typeface="Malgun Gothic"/>
                <a:cs typeface="Malgun Gothic"/>
              </a:rPr>
              <a:t>최소화해🅓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함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17804" indent="-179705">
              <a:lnSpc>
                <a:spcPct val="100000"/>
              </a:lnSpc>
              <a:spcBef>
                <a:spcPts val="89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17804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검색시간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최적값을</a:t>
            </a:r>
            <a:r>
              <a:rPr dirty="0" sz="2000" spc="-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]=p</a:t>
            </a:r>
            <a:r>
              <a:rPr dirty="0" baseline="-21367" sz="1950" spc="-1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marL="217804" indent="-179705">
              <a:lnSpc>
                <a:spcPct val="100000"/>
              </a:lnSpc>
              <a:spcBef>
                <a:spcPts val="88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1780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3.8)</a:t>
            </a:r>
            <a:endParaRPr sz="2000">
              <a:latin typeface="Times New Roman"/>
              <a:cs typeface="Times New Roman"/>
            </a:endParaRPr>
          </a:p>
          <a:p>
            <a:pPr marL="673735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=0.7,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=0.2,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0.1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3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A[2][3]?</a:t>
            </a:r>
            <a:endParaRPr sz="2000">
              <a:latin typeface="Times New Roman"/>
              <a:cs typeface="Times New Roman"/>
            </a:endParaRPr>
          </a:p>
          <a:p>
            <a:pPr lvl="1" marL="735330" indent="-25209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73533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1(p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)+2(p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1(0.2)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2(0.1)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0.4</a:t>
            </a:r>
            <a:endParaRPr sz="2000">
              <a:latin typeface="Times New Roman"/>
              <a:cs typeface="Times New Roman"/>
            </a:endParaRPr>
          </a:p>
          <a:p>
            <a:pPr lvl="1" marL="735330" indent="-25209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3533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)+1(p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2(0.2)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1(0.1)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0.5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52758" y="698801"/>
            <a:ext cx="6731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50" i="1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38330" y="1213635"/>
            <a:ext cx="27051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25" i="1">
                <a:latin typeface="Times New Roman"/>
                <a:cs typeface="Times New Roman"/>
              </a:rPr>
              <a:t>m</a:t>
            </a:r>
            <a:r>
              <a:rPr dirty="0" sz="1150" spc="-25">
                <a:latin typeface="Symbol"/>
                <a:cs typeface="Symbol"/>
              </a:rPr>
              <a:t></a:t>
            </a:r>
            <a:r>
              <a:rPr dirty="0" sz="1150" spc="-25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4840" y="807404"/>
            <a:ext cx="7267575" cy="485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17804" indent="-179705">
              <a:lnSpc>
                <a:spcPct val="100000"/>
              </a:lnSpc>
              <a:spcBef>
                <a:spcPts val="114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17804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baseline="-21367" sz="1950" spc="3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최적이진검색트리는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1851" sz="4500">
                <a:latin typeface="Symbol"/>
                <a:cs typeface="Symbol"/>
              </a:rPr>
              <a:t></a:t>
            </a:r>
            <a:r>
              <a:rPr dirty="0" baseline="1851" sz="4500" spc="-742">
                <a:latin typeface="Times New Roman"/>
                <a:cs typeface="Times New Roman"/>
              </a:rPr>
              <a:t> </a:t>
            </a:r>
            <a:r>
              <a:rPr dirty="0" baseline="15277" sz="3000" i="1">
                <a:latin typeface="Times New Roman"/>
                <a:cs typeface="Times New Roman"/>
              </a:rPr>
              <a:t>c</a:t>
            </a:r>
            <a:r>
              <a:rPr dirty="0" baseline="2415" sz="1725" i="1">
                <a:latin typeface="Times New Roman"/>
                <a:cs typeface="Times New Roman"/>
              </a:rPr>
              <a:t>m</a:t>
            </a:r>
            <a:r>
              <a:rPr dirty="0" baseline="2415" sz="1725" spc="142" i="1">
                <a:latin typeface="Times New Roman"/>
                <a:cs typeface="Times New Roman"/>
              </a:rPr>
              <a:t> </a:t>
            </a:r>
            <a:r>
              <a:rPr dirty="0" baseline="15277" sz="3000" spc="-37" i="1">
                <a:latin typeface="Times New Roman"/>
                <a:cs typeface="Times New Roman"/>
              </a:rPr>
              <a:t>p</a:t>
            </a:r>
            <a:r>
              <a:rPr dirty="0" baseline="2415" sz="1725" spc="-37" i="1">
                <a:latin typeface="Times New Roman"/>
                <a:cs typeface="Times New Roman"/>
              </a:rPr>
              <a:t>m</a:t>
            </a:r>
            <a:endParaRPr baseline="2415" sz="1725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4819" y="5426151"/>
            <a:ext cx="693928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135" marR="5080" indent="-179070">
              <a:lnSpc>
                <a:spcPct val="116500"/>
              </a:lnSpc>
              <a:spcBef>
                <a:spcPts val="1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240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최적트리의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부분트리는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부분트리안에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키들에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대해서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30">
                <a:solidFill>
                  <a:srgbClr val="3E3D00"/>
                </a:solidFill>
                <a:latin typeface="Malgun Gothic"/>
                <a:cs typeface="Malgun Gothic"/>
              </a:rPr>
              <a:t>최적이어🅓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적용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0967" y="3864864"/>
            <a:ext cx="925068" cy="13578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0228" y="3890771"/>
            <a:ext cx="923544" cy="1357883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8484489" y="3896359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6112255" y="4155185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736585" y="4433061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650240" y="791188"/>
            <a:ext cx="7043420" cy="85915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98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2405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루트가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endParaRPr sz="2000">
              <a:latin typeface="Malgun Gothic"/>
              <a:cs typeface="Malgun Gothic"/>
            </a:endParaRPr>
          </a:p>
          <a:p>
            <a:pPr marL="192405" indent="-179705">
              <a:lnSpc>
                <a:spcPct val="100000"/>
              </a:lnSpc>
              <a:spcBef>
                <a:spcPts val="88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240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검색시간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[1][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1827" y="1684613"/>
            <a:ext cx="1872614" cy="198501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dirty="0" sz="1950" spc="125">
                <a:latin typeface="Symbol"/>
                <a:cs typeface="Symbol"/>
              </a:rPr>
              <a:t></a:t>
            </a:r>
            <a:r>
              <a:rPr dirty="0" sz="1950" spc="235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A</a:t>
            </a:r>
            <a:r>
              <a:rPr dirty="0" sz="1950">
                <a:latin typeface="Times New Roman"/>
                <a:cs typeface="Times New Roman"/>
              </a:rPr>
              <a:t>[1][</a:t>
            </a:r>
            <a:r>
              <a:rPr dirty="0" sz="1950" i="1">
                <a:latin typeface="Times New Roman"/>
                <a:cs typeface="Times New Roman"/>
              </a:rPr>
              <a:t>k</a:t>
            </a:r>
            <a:r>
              <a:rPr dirty="0" sz="1950" spc="85" i="1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Symbol"/>
                <a:cs typeface="Symbol"/>
              </a:rPr>
              <a:t></a:t>
            </a:r>
            <a:r>
              <a:rPr dirty="0" sz="1950" spc="60">
                <a:latin typeface="Times New Roman"/>
                <a:cs typeface="Times New Roman"/>
              </a:rPr>
              <a:t>1]</a:t>
            </a:r>
            <a:endParaRPr sz="195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725"/>
              </a:spcBef>
            </a:pP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195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p</a:t>
            </a:r>
            <a:r>
              <a:rPr dirty="0" baseline="-24154" sz="1725">
                <a:latin typeface="Times New Roman"/>
                <a:cs typeface="Times New Roman"/>
              </a:rPr>
              <a:t>1</a:t>
            </a:r>
            <a:r>
              <a:rPr dirty="0" baseline="-24154" sz="1725" spc="315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-22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...</a:t>
            </a:r>
            <a:r>
              <a:rPr dirty="0" sz="1950" spc="-280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204">
                <a:latin typeface="Times New Roman"/>
                <a:cs typeface="Times New Roman"/>
              </a:rPr>
              <a:t> </a:t>
            </a:r>
            <a:r>
              <a:rPr dirty="0" sz="1950" spc="90" i="1">
                <a:latin typeface="Times New Roman"/>
                <a:cs typeface="Times New Roman"/>
              </a:rPr>
              <a:t>p</a:t>
            </a:r>
            <a:r>
              <a:rPr dirty="0" baseline="-24154" sz="1725" spc="135" i="1">
                <a:latin typeface="Times New Roman"/>
                <a:cs typeface="Times New Roman"/>
              </a:rPr>
              <a:t>k</a:t>
            </a:r>
            <a:r>
              <a:rPr dirty="0" baseline="-24154" sz="1725" spc="-172" i="1">
                <a:latin typeface="Times New Roman"/>
                <a:cs typeface="Times New Roman"/>
              </a:rPr>
              <a:t> </a:t>
            </a:r>
            <a:r>
              <a:rPr dirty="0" baseline="-24154" sz="1725" spc="-37">
                <a:latin typeface="Symbol"/>
                <a:cs typeface="Symbol"/>
              </a:rPr>
              <a:t></a:t>
            </a:r>
            <a:r>
              <a:rPr dirty="0" baseline="-24154" sz="1725" spc="-37">
                <a:latin typeface="Times New Roman"/>
                <a:cs typeface="Times New Roman"/>
              </a:rPr>
              <a:t>1</a:t>
            </a:r>
            <a:endParaRPr baseline="-24154" sz="1725">
              <a:latin typeface="Times New Roman"/>
              <a:cs typeface="Times New Roman"/>
            </a:endParaRPr>
          </a:p>
          <a:p>
            <a:pPr marL="483870" indent="-237490">
              <a:lnSpc>
                <a:spcPct val="100000"/>
              </a:lnSpc>
              <a:spcBef>
                <a:spcPts val="775"/>
              </a:spcBef>
              <a:buFont typeface="Symbol"/>
              <a:buChar char=""/>
              <a:tabLst>
                <a:tab pos="483870" algn="l"/>
              </a:tabLst>
            </a:pPr>
            <a:r>
              <a:rPr dirty="0" sz="1950" spc="65" i="1">
                <a:latin typeface="Times New Roman"/>
                <a:cs typeface="Times New Roman"/>
              </a:rPr>
              <a:t>p</a:t>
            </a:r>
            <a:r>
              <a:rPr dirty="0" baseline="-24154" sz="1725" spc="97" i="1">
                <a:latin typeface="Times New Roman"/>
                <a:cs typeface="Times New Roman"/>
              </a:rPr>
              <a:t>k</a:t>
            </a:r>
            <a:endParaRPr baseline="-24154" sz="1725">
              <a:latin typeface="Times New Roman"/>
              <a:cs typeface="Times New Roman"/>
            </a:endParaRPr>
          </a:p>
          <a:p>
            <a:pPr marL="471170" indent="-224790">
              <a:lnSpc>
                <a:spcPct val="100000"/>
              </a:lnSpc>
              <a:spcBef>
                <a:spcPts val="775"/>
              </a:spcBef>
              <a:buFont typeface="Symbol"/>
              <a:buChar char=""/>
              <a:tabLst>
                <a:tab pos="471170" algn="l"/>
              </a:tabLst>
            </a:pPr>
            <a:r>
              <a:rPr dirty="0" sz="1950" spc="65" i="1">
                <a:latin typeface="Times New Roman"/>
                <a:cs typeface="Times New Roman"/>
              </a:rPr>
              <a:t>A</a:t>
            </a:r>
            <a:r>
              <a:rPr dirty="0" sz="1950" spc="65">
                <a:latin typeface="Times New Roman"/>
                <a:cs typeface="Times New Roman"/>
              </a:rPr>
              <a:t>[</a:t>
            </a:r>
            <a:r>
              <a:rPr dirty="0" sz="1950" spc="65" i="1">
                <a:latin typeface="Times New Roman"/>
                <a:cs typeface="Times New Roman"/>
              </a:rPr>
              <a:t>k</a:t>
            </a:r>
            <a:r>
              <a:rPr dirty="0" sz="1950" spc="45" i="1">
                <a:latin typeface="Times New Roman"/>
                <a:cs typeface="Times New Roman"/>
              </a:rPr>
              <a:t> </a:t>
            </a:r>
            <a:r>
              <a:rPr dirty="0" sz="1950" spc="95">
                <a:latin typeface="Symbol"/>
                <a:cs typeface="Symbol"/>
              </a:rPr>
              <a:t></a:t>
            </a:r>
            <a:r>
              <a:rPr dirty="0" sz="1950" spc="95">
                <a:latin typeface="Times New Roman"/>
                <a:cs typeface="Times New Roman"/>
              </a:rPr>
              <a:t>1][</a:t>
            </a:r>
            <a:r>
              <a:rPr dirty="0" sz="1950" spc="95" i="1">
                <a:latin typeface="Times New Roman"/>
                <a:cs typeface="Times New Roman"/>
              </a:rPr>
              <a:t>n</a:t>
            </a:r>
            <a:r>
              <a:rPr dirty="0" sz="1950" spc="95">
                <a:latin typeface="Times New Roman"/>
                <a:cs typeface="Times New Roman"/>
              </a:rPr>
              <a:t>]</a:t>
            </a:r>
            <a:endParaRPr sz="1950">
              <a:latin typeface="Times New Roman"/>
              <a:cs typeface="Times New Roman"/>
            </a:endParaRPr>
          </a:p>
          <a:p>
            <a:pPr marL="483870" indent="-237490">
              <a:lnSpc>
                <a:spcPct val="100000"/>
              </a:lnSpc>
              <a:spcBef>
                <a:spcPts val="720"/>
              </a:spcBef>
              <a:buFont typeface="Symbol"/>
              <a:buChar char=""/>
              <a:tabLst>
                <a:tab pos="483870" algn="l"/>
              </a:tabLst>
            </a:pPr>
            <a:r>
              <a:rPr dirty="0" sz="1950" spc="90" i="1">
                <a:latin typeface="Times New Roman"/>
                <a:cs typeface="Times New Roman"/>
              </a:rPr>
              <a:t>p</a:t>
            </a:r>
            <a:r>
              <a:rPr dirty="0" baseline="-24154" sz="1725" spc="135" i="1">
                <a:latin typeface="Times New Roman"/>
                <a:cs typeface="Times New Roman"/>
              </a:rPr>
              <a:t>k</a:t>
            </a:r>
            <a:r>
              <a:rPr dirty="0" baseline="-24154" sz="1725" spc="-172" i="1">
                <a:latin typeface="Times New Roman"/>
                <a:cs typeface="Times New Roman"/>
              </a:rPr>
              <a:t> </a:t>
            </a:r>
            <a:r>
              <a:rPr dirty="0" baseline="-24154" sz="1725">
                <a:latin typeface="Symbol"/>
                <a:cs typeface="Symbol"/>
              </a:rPr>
              <a:t></a:t>
            </a:r>
            <a:r>
              <a:rPr dirty="0" baseline="-24154" sz="1725">
                <a:latin typeface="Times New Roman"/>
                <a:cs typeface="Times New Roman"/>
              </a:rPr>
              <a:t>1</a:t>
            </a:r>
            <a:r>
              <a:rPr dirty="0" baseline="-24154" sz="1725" spc="330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-21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...</a:t>
            </a:r>
            <a:r>
              <a:rPr dirty="0" sz="1950" spc="-270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220">
                <a:latin typeface="Times New Roman"/>
                <a:cs typeface="Times New Roman"/>
              </a:rPr>
              <a:t> </a:t>
            </a:r>
            <a:r>
              <a:rPr dirty="0" sz="1950" spc="75" i="1">
                <a:latin typeface="Times New Roman"/>
                <a:cs typeface="Times New Roman"/>
              </a:rPr>
              <a:t>p</a:t>
            </a:r>
            <a:r>
              <a:rPr dirty="0" baseline="-24154" sz="1725" spc="112" i="1">
                <a:latin typeface="Times New Roman"/>
                <a:cs typeface="Times New Roman"/>
              </a:rPr>
              <a:t>n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84953" y="3748706"/>
            <a:ext cx="106680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10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1827" y="3725859"/>
            <a:ext cx="3695700" cy="71437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dirty="0" sz="1950" spc="125">
                <a:latin typeface="Symbol"/>
                <a:cs typeface="Symbol"/>
              </a:rPr>
              <a:t></a:t>
            </a:r>
            <a:r>
              <a:rPr dirty="0" sz="1950" spc="204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A</a:t>
            </a:r>
            <a:r>
              <a:rPr dirty="0" sz="1950">
                <a:latin typeface="Times New Roman"/>
                <a:cs typeface="Times New Roman"/>
              </a:rPr>
              <a:t>[1][</a:t>
            </a:r>
            <a:r>
              <a:rPr dirty="0" sz="1950" i="1">
                <a:latin typeface="Times New Roman"/>
                <a:cs typeface="Times New Roman"/>
              </a:rPr>
              <a:t>k</a:t>
            </a:r>
            <a:r>
              <a:rPr dirty="0" sz="1950" spc="55" i="1">
                <a:latin typeface="Times New Roman"/>
                <a:cs typeface="Times New Roman"/>
              </a:rPr>
              <a:t> </a:t>
            </a:r>
            <a:r>
              <a:rPr dirty="0" sz="1950" spc="85">
                <a:latin typeface="Symbol"/>
                <a:cs typeface="Symbol"/>
              </a:rPr>
              <a:t></a:t>
            </a:r>
            <a:r>
              <a:rPr dirty="0" sz="1950" spc="85">
                <a:latin typeface="Times New Roman"/>
                <a:cs typeface="Times New Roman"/>
              </a:rPr>
              <a:t>1]</a:t>
            </a:r>
            <a:r>
              <a:rPr dirty="0" sz="1950" spc="-220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105">
                <a:latin typeface="Times New Roman"/>
                <a:cs typeface="Times New Roman"/>
              </a:rPr>
              <a:t> </a:t>
            </a:r>
            <a:r>
              <a:rPr dirty="0" sz="1950" spc="70" i="1">
                <a:latin typeface="Times New Roman"/>
                <a:cs typeface="Times New Roman"/>
              </a:rPr>
              <a:t>A</a:t>
            </a:r>
            <a:r>
              <a:rPr dirty="0" sz="1950" spc="70">
                <a:latin typeface="Times New Roman"/>
                <a:cs typeface="Times New Roman"/>
              </a:rPr>
              <a:t>[</a:t>
            </a:r>
            <a:r>
              <a:rPr dirty="0" sz="1950" spc="70" i="1">
                <a:latin typeface="Times New Roman"/>
                <a:cs typeface="Times New Roman"/>
              </a:rPr>
              <a:t>k</a:t>
            </a:r>
            <a:r>
              <a:rPr dirty="0" sz="1950" spc="55" i="1">
                <a:latin typeface="Times New Roman"/>
                <a:cs typeface="Times New Roman"/>
              </a:rPr>
              <a:t> </a:t>
            </a:r>
            <a:r>
              <a:rPr dirty="0" sz="1950" spc="100">
                <a:latin typeface="Symbol"/>
                <a:cs typeface="Symbol"/>
              </a:rPr>
              <a:t></a:t>
            </a:r>
            <a:r>
              <a:rPr dirty="0" sz="1950" spc="100">
                <a:latin typeface="Times New Roman"/>
                <a:cs typeface="Times New Roman"/>
              </a:rPr>
              <a:t>1][</a:t>
            </a:r>
            <a:r>
              <a:rPr dirty="0" sz="1950" spc="100" i="1">
                <a:latin typeface="Times New Roman"/>
                <a:cs typeface="Times New Roman"/>
              </a:rPr>
              <a:t>n</a:t>
            </a:r>
            <a:r>
              <a:rPr dirty="0" sz="1950" spc="100">
                <a:latin typeface="Times New Roman"/>
                <a:cs typeface="Times New Roman"/>
              </a:rPr>
              <a:t>]</a:t>
            </a:r>
            <a:r>
              <a:rPr dirty="0" sz="1950" spc="-145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Symbol"/>
                <a:cs typeface="Symbol"/>
              </a:rPr>
              <a:t></a:t>
            </a:r>
            <a:r>
              <a:rPr dirty="0" sz="1950" spc="-95">
                <a:latin typeface="Times New Roman"/>
                <a:cs typeface="Times New Roman"/>
              </a:rPr>
              <a:t> </a:t>
            </a:r>
            <a:r>
              <a:rPr dirty="0" baseline="-8474" sz="4425" spc="345">
                <a:latin typeface="Symbol"/>
                <a:cs typeface="Symbol"/>
              </a:rPr>
              <a:t></a:t>
            </a:r>
            <a:r>
              <a:rPr dirty="0" baseline="-8474" sz="4425" spc="-240">
                <a:latin typeface="Times New Roman"/>
                <a:cs typeface="Times New Roman"/>
              </a:rPr>
              <a:t> </a:t>
            </a:r>
            <a:r>
              <a:rPr dirty="0" sz="1950" spc="90" i="1">
                <a:latin typeface="Times New Roman"/>
                <a:cs typeface="Times New Roman"/>
              </a:rPr>
              <a:t>p</a:t>
            </a:r>
            <a:r>
              <a:rPr dirty="0" baseline="-24154" sz="1725" spc="135" i="1">
                <a:latin typeface="Times New Roman"/>
                <a:cs typeface="Times New Roman"/>
              </a:rPr>
              <a:t>m</a:t>
            </a:r>
            <a:endParaRPr baseline="-24154" sz="1725">
              <a:latin typeface="Times New Roman"/>
              <a:cs typeface="Times New Roman"/>
            </a:endParaRPr>
          </a:p>
          <a:p>
            <a:pPr algn="r" marR="359410">
              <a:lnSpc>
                <a:spcPct val="100000"/>
              </a:lnSpc>
              <a:spcBef>
                <a:spcPts val="135"/>
              </a:spcBef>
            </a:pPr>
            <a:r>
              <a:rPr dirty="0" sz="1150" spc="50" i="1">
                <a:latin typeface="Times New Roman"/>
                <a:cs typeface="Times New Roman"/>
              </a:rPr>
              <a:t>m</a:t>
            </a:r>
            <a:r>
              <a:rPr dirty="0" sz="1150" spc="50">
                <a:latin typeface="Symbol"/>
                <a:cs typeface="Symbol"/>
              </a:rPr>
              <a:t></a:t>
            </a:r>
            <a:r>
              <a:rPr dirty="0" sz="1150" spc="5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37036" y="1684613"/>
            <a:ext cx="4926965" cy="198501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825"/>
              </a:spcBef>
            </a:pPr>
            <a:r>
              <a:rPr dirty="0" sz="1950" spc="265">
                <a:latin typeface="Times New Roman"/>
                <a:cs typeface="Times New Roman"/>
              </a:rPr>
              <a:t>/*</a:t>
            </a:r>
            <a:r>
              <a:rPr dirty="0" sz="1950" spc="265">
                <a:latin typeface="Malgun Gothic"/>
                <a:cs typeface="Malgun Gothic"/>
              </a:rPr>
              <a:t>왼쪽</a:t>
            </a:r>
            <a:r>
              <a:rPr dirty="0" sz="1950" spc="120">
                <a:latin typeface="Malgun Gothic"/>
                <a:cs typeface="Malgun Gothic"/>
              </a:rPr>
              <a:t> </a:t>
            </a:r>
            <a:r>
              <a:rPr dirty="0" sz="1950" spc="280">
                <a:latin typeface="Malgun Gothic"/>
                <a:cs typeface="Malgun Gothic"/>
              </a:rPr>
              <a:t>부분트리에서평균시간</a:t>
            </a:r>
            <a:endParaRPr sz="1950">
              <a:latin typeface="Malgun Gothic"/>
              <a:cs typeface="Malgun Gothic"/>
            </a:endParaRPr>
          </a:p>
          <a:p>
            <a:pPr marL="85725">
              <a:lnSpc>
                <a:spcPct val="100000"/>
              </a:lnSpc>
              <a:spcBef>
                <a:spcPts val="725"/>
              </a:spcBef>
            </a:pPr>
            <a:r>
              <a:rPr dirty="0" sz="1950" spc="65">
                <a:latin typeface="Times New Roman"/>
                <a:cs typeface="Times New Roman"/>
              </a:rPr>
              <a:t>/</a:t>
            </a:r>
            <a:r>
              <a:rPr dirty="0" sz="1950" spc="-210">
                <a:latin typeface="Times New Roman"/>
                <a:cs typeface="Times New Roman"/>
              </a:rPr>
              <a:t> </a:t>
            </a:r>
            <a:r>
              <a:rPr dirty="0" sz="1950" spc="114">
                <a:latin typeface="Times New Roman"/>
                <a:cs typeface="Times New Roman"/>
              </a:rPr>
              <a:t>*</a:t>
            </a:r>
            <a:r>
              <a:rPr dirty="0" sz="1950" spc="-250">
                <a:latin typeface="Times New Roman"/>
                <a:cs typeface="Times New Roman"/>
              </a:rPr>
              <a:t> </a:t>
            </a:r>
            <a:r>
              <a:rPr dirty="0" sz="1950" spc="265">
                <a:latin typeface="Malgun Gothic"/>
                <a:cs typeface="Malgun Gothic"/>
              </a:rPr>
              <a:t>뿌리에서</a:t>
            </a:r>
            <a:r>
              <a:rPr dirty="0" sz="1950" spc="150">
                <a:latin typeface="Malgun Gothic"/>
                <a:cs typeface="Malgun Gothic"/>
              </a:rPr>
              <a:t> </a:t>
            </a:r>
            <a:r>
              <a:rPr dirty="0" sz="1950" spc="270">
                <a:latin typeface="Malgun Gothic"/>
                <a:cs typeface="Malgun Gothic"/>
              </a:rPr>
              <a:t>비교하는데</a:t>
            </a:r>
            <a:r>
              <a:rPr dirty="0" sz="1950" spc="-330">
                <a:latin typeface="Malgun Gothic"/>
                <a:cs typeface="Malgun Gothic"/>
              </a:rPr>
              <a:t> </a:t>
            </a:r>
            <a:r>
              <a:rPr dirty="0" sz="1950" spc="254">
                <a:latin typeface="Malgun Gothic"/>
                <a:cs typeface="Malgun Gothic"/>
              </a:rPr>
              <a:t>드는</a:t>
            </a:r>
            <a:r>
              <a:rPr dirty="0" sz="1950" spc="140">
                <a:latin typeface="Malgun Gothic"/>
                <a:cs typeface="Malgun Gothic"/>
              </a:rPr>
              <a:t> </a:t>
            </a:r>
            <a:r>
              <a:rPr dirty="0" sz="1950" spc="245">
                <a:latin typeface="Malgun Gothic"/>
                <a:cs typeface="Malgun Gothic"/>
              </a:rPr>
              <a:t>추가시간</a:t>
            </a:r>
            <a:endParaRPr sz="1950">
              <a:latin typeface="Malgun Gothic"/>
              <a:cs typeface="Malgun Gothic"/>
            </a:endParaRPr>
          </a:p>
          <a:p>
            <a:pPr marL="47625">
              <a:lnSpc>
                <a:spcPct val="100000"/>
              </a:lnSpc>
              <a:spcBef>
                <a:spcPts val="775"/>
              </a:spcBef>
              <a:tabLst>
                <a:tab pos="1323340" algn="l"/>
                <a:tab pos="2607945" algn="l"/>
              </a:tabLst>
            </a:pPr>
            <a:r>
              <a:rPr dirty="0" sz="1950" spc="200">
                <a:latin typeface="Times New Roman"/>
                <a:cs typeface="Times New Roman"/>
              </a:rPr>
              <a:t>/*</a:t>
            </a:r>
            <a:r>
              <a:rPr dirty="0" sz="1950" spc="-260">
                <a:latin typeface="Times New Roman"/>
                <a:cs typeface="Times New Roman"/>
              </a:rPr>
              <a:t> </a:t>
            </a:r>
            <a:r>
              <a:rPr dirty="0" sz="1950" spc="240">
                <a:latin typeface="Malgun Gothic"/>
                <a:cs typeface="Malgun Gothic"/>
              </a:rPr>
              <a:t>뿌리를</a:t>
            </a:r>
            <a:r>
              <a:rPr dirty="0" sz="1950">
                <a:latin typeface="Malgun Gothic"/>
                <a:cs typeface="Malgun Gothic"/>
              </a:rPr>
              <a:t>	</a:t>
            </a:r>
            <a:r>
              <a:rPr dirty="0" sz="1950" spc="245">
                <a:latin typeface="Malgun Gothic"/>
                <a:cs typeface="Malgun Gothic"/>
              </a:rPr>
              <a:t>검색하는</a:t>
            </a:r>
            <a:r>
              <a:rPr dirty="0" sz="1950">
                <a:latin typeface="Malgun Gothic"/>
                <a:cs typeface="Malgun Gothic"/>
              </a:rPr>
              <a:t>	</a:t>
            </a:r>
            <a:r>
              <a:rPr dirty="0" sz="1950" spc="245">
                <a:latin typeface="Malgun Gothic"/>
                <a:cs typeface="Malgun Gothic"/>
              </a:rPr>
              <a:t>평균시간</a:t>
            </a:r>
            <a:endParaRPr sz="19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1297940" algn="l"/>
              </a:tabLst>
            </a:pPr>
            <a:r>
              <a:rPr dirty="0" sz="1950" spc="270">
                <a:latin typeface="Times New Roman"/>
                <a:cs typeface="Times New Roman"/>
              </a:rPr>
              <a:t>/*</a:t>
            </a:r>
            <a:r>
              <a:rPr dirty="0" sz="1950" spc="270">
                <a:latin typeface="Malgun Gothic"/>
                <a:cs typeface="Malgun Gothic"/>
              </a:rPr>
              <a:t>오른쪽</a:t>
            </a:r>
            <a:r>
              <a:rPr dirty="0" sz="1950">
                <a:latin typeface="Malgun Gothic"/>
                <a:cs typeface="Malgun Gothic"/>
              </a:rPr>
              <a:t>	</a:t>
            </a:r>
            <a:r>
              <a:rPr dirty="0" sz="1950" spc="270">
                <a:latin typeface="Malgun Gothic"/>
                <a:cs typeface="Malgun Gothic"/>
              </a:rPr>
              <a:t>부분트리에서</a:t>
            </a:r>
            <a:r>
              <a:rPr dirty="0" sz="1950" spc="70">
                <a:latin typeface="Malgun Gothic"/>
                <a:cs typeface="Malgun Gothic"/>
              </a:rPr>
              <a:t> </a:t>
            </a:r>
            <a:r>
              <a:rPr dirty="0" sz="1950" spc="245">
                <a:latin typeface="Malgun Gothic"/>
                <a:cs typeface="Malgun Gothic"/>
              </a:rPr>
              <a:t>평균시간</a:t>
            </a:r>
            <a:endParaRPr sz="1950">
              <a:latin typeface="Malgun Gothic"/>
              <a:cs typeface="Malgun Gothic"/>
            </a:endParaRPr>
          </a:p>
          <a:p>
            <a:pPr marL="121920">
              <a:lnSpc>
                <a:spcPct val="100000"/>
              </a:lnSpc>
              <a:spcBef>
                <a:spcPts val="720"/>
              </a:spcBef>
            </a:pPr>
            <a:r>
              <a:rPr dirty="0" sz="1950" spc="65">
                <a:latin typeface="Times New Roman"/>
                <a:cs typeface="Times New Roman"/>
              </a:rPr>
              <a:t>/</a:t>
            </a:r>
            <a:r>
              <a:rPr dirty="0" sz="1950" spc="-210">
                <a:latin typeface="Times New Roman"/>
                <a:cs typeface="Times New Roman"/>
              </a:rPr>
              <a:t> </a:t>
            </a:r>
            <a:r>
              <a:rPr dirty="0" sz="1950" spc="114">
                <a:latin typeface="Times New Roman"/>
                <a:cs typeface="Times New Roman"/>
              </a:rPr>
              <a:t>*</a:t>
            </a:r>
            <a:r>
              <a:rPr dirty="0" sz="1950" spc="-250">
                <a:latin typeface="Times New Roman"/>
                <a:cs typeface="Times New Roman"/>
              </a:rPr>
              <a:t> </a:t>
            </a:r>
            <a:r>
              <a:rPr dirty="0" sz="1950" spc="265">
                <a:latin typeface="Malgun Gothic"/>
                <a:cs typeface="Malgun Gothic"/>
              </a:rPr>
              <a:t>뿌리에서</a:t>
            </a:r>
            <a:r>
              <a:rPr dirty="0" sz="1950" spc="150">
                <a:latin typeface="Malgun Gothic"/>
                <a:cs typeface="Malgun Gothic"/>
              </a:rPr>
              <a:t> </a:t>
            </a:r>
            <a:r>
              <a:rPr dirty="0" sz="1950" spc="270">
                <a:latin typeface="Malgun Gothic"/>
                <a:cs typeface="Malgun Gothic"/>
              </a:rPr>
              <a:t>비교하는데</a:t>
            </a:r>
            <a:r>
              <a:rPr dirty="0" sz="1950" spc="-330">
                <a:latin typeface="Malgun Gothic"/>
                <a:cs typeface="Malgun Gothic"/>
              </a:rPr>
              <a:t> </a:t>
            </a:r>
            <a:r>
              <a:rPr dirty="0" sz="1950" spc="254">
                <a:latin typeface="Malgun Gothic"/>
                <a:cs typeface="Malgun Gothic"/>
              </a:rPr>
              <a:t>드는</a:t>
            </a:r>
            <a:r>
              <a:rPr dirty="0" sz="1950" spc="140">
                <a:latin typeface="Malgun Gothic"/>
                <a:cs typeface="Malgun Gothic"/>
              </a:rPr>
              <a:t> </a:t>
            </a:r>
            <a:r>
              <a:rPr dirty="0" sz="1950" spc="245">
                <a:latin typeface="Malgun Gothic"/>
                <a:cs typeface="Malgun Gothic"/>
              </a:rPr>
              <a:t>추가시간</a:t>
            </a:r>
            <a:endParaRPr sz="1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6142" y="402158"/>
            <a:ext cx="52260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이진검색트리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평균검색시간은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15770" y="718690"/>
            <a:ext cx="105410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91632" y="1197500"/>
            <a:ext cx="3838575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543300" algn="l"/>
              </a:tabLst>
            </a:pPr>
            <a:r>
              <a:rPr dirty="0" baseline="5050" sz="1650" spc="104">
                <a:latin typeface="Times New Roman"/>
                <a:cs typeface="Times New Roman"/>
              </a:rPr>
              <a:t>1</a:t>
            </a:r>
            <a:r>
              <a:rPr dirty="0" baseline="5050" sz="1650" spc="104">
                <a:latin typeface="Symbol"/>
                <a:cs typeface="Symbol"/>
              </a:rPr>
              <a:t></a:t>
            </a:r>
            <a:r>
              <a:rPr dirty="0" baseline="5050" sz="1650" spc="104" i="1">
                <a:latin typeface="Times New Roman"/>
                <a:cs typeface="Times New Roman"/>
              </a:rPr>
              <a:t>k</a:t>
            </a:r>
            <a:r>
              <a:rPr dirty="0" baseline="5050" sz="1650" spc="-195" i="1">
                <a:latin typeface="Times New Roman"/>
                <a:cs typeface="Times New Roman"/>
              </a:rPr>
              <a:t> </a:t>
            </a:r>
            <a:r>
              <a:rPr dirty="0" baseline="5050" sz="1650" spc="127">
                <a:latin typeface="Symbol"/>
                <a:cs typeface="Symbol"/>
              </a:rPr>
              <a:t></a:t>
            </a:r>
            <a:r>
              <a:rPr dirty="0" baseline="5050" sz="1650" spc="127" i="1">
                <a:latin typeface="Times New Roman"/>
                <a:cs typeface="Times New Roman"/>
              </a:rPr>
              <a:t>n</a:t>
            </a:r>
            <a:r>
              <a:rPr dirty="0" baseline="5050" sz="1650" i="1">
                <a:latin typeface="Times New Roman"/>
                <a:cs typeface="Times New Roman"/>
              </a:rPr>
              <a:t>	</a:t>
            </a:r>
            <a:r>
              <a:rPr dirty="0" sz="1100" spc="60" i="1">
                <a:latin typeface="Times New Roman"/>
                <a:cs typeface="Times New Roman"/>
              </a:rPr>
              <a:t>m</a:t>
            </a:r>
            <a:r>
              <a:rPr dirty="0" sz="1100" spc="60">
                <a:latin typeface="Symbol"/>
                <a:cs typeface="Symbol"/>
              </a:rPr>
              <a:t></a:t>
            </a:r>
            <a:r>
              <a:rPr dirty="0" sz="1100" spc="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7180" y="742646"/>
            <a:ext cx="5310505" cy="4629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9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[1][</a:t>
            </a:r>
            <a:r>
              <a:rPr dirty="0" sz="19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dirty="0" sz="1900" spc="-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14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9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11695" sz="4275" spc="337">
                <a:solidFill>
                  <a:srgbClr val="000000"/>
                </a:solidFill>
                <a:latin typeface="Times New Roman"/>
                <a:cs typeface="Times New Roman"/>
              </a:rPr>
              <a:t>min</a:t>
            </a:r>
            <a:r>
              <a:rPr dirty="0" sz="1900" spc="22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900" spc="-2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900">
                <a:solidFill>
                  <a:srgbClr val="000000"/>
                </a:solidFill>
                <a:latin typeface="Times New Roman"/>
                <a:cs typeface="Times New Roman"/>
              </a:rPr>
              <a:t>[1][</a:t>
            </a:r>
            <a:r>
              <a:rPr dirty="0" sz="1900" i="1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dirty="0" sz="1900" spc="7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95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900" spc="95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dirty="0" sz="1900" spc="-2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145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19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7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900" spc="7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dirty="0" sz="1900" spc="70" i="1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dirty="0" sz="1900" spc="7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105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1900" spc="105">
                <a:solidFill>
                  <a:srgbClr val="000000"/>
                </a:solidFill>
                <a:latin typeface="Times New Roman"/>
                <a:cs typeface="Times New Roman"/>
              </a:rPr>
              <a:t>1][</a:t>
            </a:r>
            <a:r>
              <a:rPr dirty="0" sz="1900" spc="10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1900" spc="105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dirty="0" sz="1900" spc="-1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7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19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145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19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8771" sz="4275" spc="39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baseline="-8771" sz="4275" spc="-2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95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baseline="-25252" sz="1650" spc="142" i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endParaRPr baseline="-25252" sz="1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90539" y="5078670"/>
            <a:ext cx="69850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 spc="-50" i="1">
                <a:latin typeface="Times New Roman"/>
                <a:cs typeface="Times New Roman"/>
              </a:rPr>
              <a:t>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40253" y="5534428"/>
            <a:ext cx="4939030" cy="5740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151255">
              <a:lnSpc>
                <a:spcPct val="100000"/>
              </a:lnSpc>
              <a:spcBef>
                <a:spcPts val="365"/>
              </a:spcBef>
              <a:tabLst>
                <a:tab pos="4641850" algn="l"/>
              </a:tabLst>
            </a:pPr>
            <a:r>
              <a:rPr dirty="0" baseline="5050" sz="1650" spc="165" i="1">
                <a:latin typeface="Times New Roman"/>
                <a:cs typeface="Times New Roman"/>
              </a:rPr>
              <a:t>i</a:t>
            </a:r>
            <a:r>
              <a:rPr dirty="0" baseline="5050" sz="1650" spc="165">
                <a:latin typeface="Symbol"/>
                <a:cs typeface="Symbol"/>
              </a:rPr>
              <a:t></a:t>
            </a:r>
            <a:r>
              <a:rPr dirty="0" baseline="5050" sz="1650" spc="165" i="1">
                <a:latin typeface="Times New Roman"/>
                <a:cs typeface="Times New Roman"/>
              </a:rPr>
              <a:t>k</a:t>
            </a:r>
            <a:r>
              <a:rPr dirty="0" baseline="5050" sz="1650" spc="-209" i="1">
                <a:latin typeface="Times New Roman"/>
                <a:cs typeface="Times New Roman"/>
              </a:rPr>
              <a:t> </a:t>
            </a:r>
            <a:r>
              <a:rPr dirty="0" baseline="5050" sz="1650" spc="120">
                <a:latin typeface="Symbol"/>
                <a:cs typeface="Symbol"/>
              </a:rPr>
              <a:t></a:t>
            </a:r>
            <a:r>
              <a:rPr dirty="0" baseline="5050" sz="1650" spc="30">
                <a:latin typeface="Times New Roman"/>
                <a:cs typeface="Times New Roman"/>
              </a:rPr>
              <a:t> </a:t>
            </a:r>
            <a:r>
              <a:rPr dirty="0" baseline="5050" sz="1650" spc="-75" i="1">
                <a:latin typeface="Times New Roman"/>
                <a:cs typeface="Times New Roman"/>
              </a:rPr>
              <a:t>j</a:t>
            </a:r>
            <a:r>
              <a:rPr dirty="0" baseline="5050" sz="1650" i="1">
                <a:latin typeface="Times New Roman"/>
                <a:cs typeface="Times New Roman"/>
              </a:rPr>
              <a:t>	</a:t>
            </a:r>
            <a:r>
              <a:rPr dirty="0" sz="1100" spc="80" i="1">
                <a:latin typeface="Times New Roman"/>
                <a:cs typeface="Times New Roman"/>
              </a:rPr>
              <a:t>m</a:t>
            </a:r>
            <a:r>
              <a:rPr dirty="0" sz="1100" spc="80">
                <a:latin typeface="Symbol"/>
                <a:cs typeface="Symbol"/>
              </a:rPr>
              <a:t></a:t>
            </a:r>
            <a:r>
              <a:rPr dirty="0" sz="1100" spc="8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dirty="0" sz="1900" spc="65" i="1">
                <a:latin typeface="Times New Roman"/>
                <a:cs typeface="Times New Roman"/>
              </a:rPr>
              <a:t>A</a:t>
            </a:r>
            <a:r>
              <a:rPr dirty="0" sz="1900" spc="65">
                <a:latin typeface="Times New Roman"/>
                <a:cs typeface="Times New Roman"/>
              </a:rPr>
              <a:t>[</a:t>
            </a:r>
            <a:r>
              <a:rPr dirty="0" sz="1900" spc="65" i="1">
                <a:latin typeface="Times New Roman"/>
                <a:cs typeface="Times New Roman"/>
              </a:rPr>
              <a:t>i</a:t>
            </a:r>
            <a:r>
              <a:rPr dirty="0" sz="1900" spc="65">
                <a:latin typeface="Times New Roman"/>
                <a:cs typeface="Times New Roman"/>
              </a:rPr>
              <a:t>][</a:t>
            </a:r>
            <a:r>
              <a:rPr dirty="0" sz="1900" spc="65" i="1">
                <a:latin typeface="Times New Roman"/>
                <a:cs typeface="Times New Roman"/>
              </a:rPr>
              <a:t>i</a:t>
            </a:r>
            <a:r>
              <a:rPr dirty="0" sz="1900" spc="65">
                <a:latin typeface="Times New Roman"/>
                <a:cs typeface="Times New Roman"/>
              </a:rPr>
              <a:t>]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130">
                <a:latin typeface="Symbol"/>
                <a:cs typeface="Symbol"/>
              </a:rPr>
              <a:t></a:t>
            </a:r>
            <a:r>
              <a:rPr dirty="0" sz="1900" spc="295">
                <a:latin typeface="Times New Roman"/>
                <a:cs typeface="Times New Roman"/>
              </a:rPr>
              <a:t> </a:t>
            </a:r>
            <a:r>
              <a:rPr dirty="0" sz="1900" spc="40" i="1">
                <a:latin typeface="Times New Roman"/>
                <a:cs typeface="Times New Roman"/>
              </a:rPr>
              <a:t>p</a:t>
            </a:r>
            <a:r>
              <a:rPr dirty="0" baseline="-25252" sz="1650" spc="60" i="1">
                <a:latin typeface="Times New Roman"/>
                <a:cs typeface="Times New Roman"/>
              </a:rPr>
              <a:t>i</a:t>
            </a:r>
            <a:endParaRPr baseline="-25252" sz="1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52953" y="5113396"/>
            <a:ext cx="592772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900" spc="60" i="1">
                <a:latin typeface="Times New Roman"/>
                <a:cs typeface="Times New Roman"/>
              </a:rPr>
              <a:t>A</a:t>
            </a:r>
            <a:r>
              <a:rPr dirty="0" sz="1900" spc="60">
                <a:latin typeface="Times New Roman"/>
                <a:cs typeface="Times New Roman"/>
              </a:rPr>
              <a:t>[</a:t>
            </a:r>
            <a:r>
              <a:rPr dirty="0" sz="1900" spc="60" i="1">
                <a:latin typeface="Times New Roman"/>
                <a:cs typeface="Times New Roman"/>
              </a:rPr>
              <a:t>i</a:t>
            </a:r>
            <a:r>
              <a:rPr dirty="0" sz="1900" spc="60">
                <a:latin typeface="Times New Roman"/>
                <a:cs typeface="Times New Roman"/>
              </a:rPr>
              <a:t>][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120" i="1">
                <a:latin typeface="Times New Roman"/>
                <a:cs typeface="Times New Roman"/>
              </a:rPr>
              <a:t>j</a:t>
            </a:r>
            <a:r>
              <a:rPr dirty="0" sz="1900" spc="120">
                <a:latin typeface="Times New Roman"/>
                <a:cs typeface="Times New Roman"/>
              </a:rPr>
              <a:t>]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13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baseline="-11695" sz="4275" spc="330">
                <a:latin typeface="Times New Roman"/>
                <a:cs typeface="Times New Roman"/>
              </a:rPr>
              <a:t>min</a:t>
            </a:r>
            <a:r>
              <a:rPr dirty="0" sz="1900" spc="220">
                <a:latin typeface="Times New Roman"/>
                <a:cs typeface="Times New Roman"/>
              </a:rPr>
              <a:t>(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A</a:t>
            </a:r>
            <a:r>
              <a:rPr dirty="0" sz="1900" spc="70">
                <a:latin typeface="Times New Roman"/>
                <a:cs typeface="Times New Roman"/>
              </a:rPr>
              <a:t>[</a:t>
            </a:r>
            <a:r>
              <a:rPr dirty="0" sz="1900" spc="70" i="1">
                <a:latin typeface="Times New Roman"/>
                <a:cs typeface="Times New Roman"/>
              </a:rPr>
              <a:t>i</a:t>
            </a:r>
            <a:r>
              <a:rPr dirty="0" sz="1900" spc="70">
                <a:latin typeface="Times New Roman"/>
                <a:cs typeface="Times New Roman"/>
              </a:rPr>
              <a:t>][</a:t>
            </a:r>
            <a:r>
              <a:rPr dirty="0" sz="1900" spc="70" i="1">
                <a:latin typeface="Times New Roman"/>
                <a:cs typeface="Times New Roman"/>
              </a:rPr>
              <a:t>k</a:t>
            </a:r>
            <a:r>
              <a:rPr dirty="0" sz="1900" spc="35" i="1">
                <a:latin typeface="Times New Roman"/>
                <a:cs typeface="Times New Roman"/>
              </a:rPr>
              <a:t> </a:t>
            </a:r>
            <a:r>
              <a:rPr dirty="0" sz="1900" spc="85">
                <a:latin typeface="Symbol"/>
                <a:cs typeface="Symbol"/>
              </a:rPr>
              <a:t></a:t>
            </a:r>
            <a:r>
              <a:rPr dirty="0" sz="1900" spc="85">
                <a:latin typeface="Times New Roman"/>
                <a:cs typeface="Times New Roman"/>
              </a:rPr>
              <a:t>1]</a:t>
            </a:r>
            <a:r>
              <a:rPr dirty="0" sz="1900" spc="-225">
                <a:latin typeface="Times New Roman"/>
                <a:cs typeface="Times New Roman"/>
              </a:rPr>
              <a:t> </a:t>
            </a:r>
            <a:r>
              <a:rPr dirty="0" sz="1900" spc="130">
                <a:latin typeface="Symbol"/>
                <a:cs typeface="Symbol"/>
              </a:rPr>
              <a:t></a:t>
            </a:r>
            <a:r>
              <a:rPr dirty="0" sz="1900" spc="85">
                <a:latin typeface="Times New Roman"/>
                <a:cs typeface="Times New Roman"/>
              </a:rPr>
              <a:t> </a:t>
            </a:r>
            <a:r>
              <a:rPr dirty="0" sz="1900" spc="60" i="1">
                <a:latin typeface="Times New Roman"/>
                <a:cs typeface="Times New Roman"/>
              </a:rPr>
              <a:t>A</a:t>
            </a:r>
            <a:r>
              <a:rPr dirty="0" sz="1900" spc="60">
                <a:latin typeface="Times New Roman"/>
                <a:cs typeface="Times New Roman"/>
              </a:rPr>
              <a:t>[</a:t>
            </a:r>
            <a:r>
              <a:rPr dirty="0" sz="1900" spc="60" i="1">
                <a:latin typeface="Times New Roman"/>
                <a:cs typeface="Times New Roman"/>
              </a:rPr>
              <a:t>k</a:t>
            </a:r>
            <a:r>
              <a:rPr dirty="0" sz="1900" spc="40" i="1">
                <a:latin typeface="Times New Roman"/>
                <a:cs typeface="Times New Roman"/>
              </a:rPr>
              <a:t> </a:t>
            </a:r>
            <a:r>
              <a:rPr dirty="0" sz="1900" spc="95">
                <a:latin typeface="Symbol"/>
                <a:cs typeface="Symbol"/>
              </a:rPr>
              <a:t></a:t>
            </a:r>
            <a:r>
              <a:rPr dirty="0" sz="1900" spc="95">
                <a:latin typeface="Times New Roman"/>
                <a:cs typeface="Times New Roman"/>
              </a:rPr>
              <a:t>1][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120" i="1">
                <a:latin typeface="Times New Roman"/>
                <a:cs typeface="Times New Roman"/>
              </a:rPr>
              <a:t>j</a:t>
            </a:r>
            <a:r>
              <a:rPr dirty="0" sz="1900" spc="120">
                <a:latin typeface="Times New Roman"/>
                <a:cs typeface="Times New Roman"/>
              </a:rPr>
              <a:t>]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1900" spc="75">
                <a:latin typeface="Times New Roman"/>
                <a:cs typeface="Times New Roman"/>
              </a:rPr>
              <a:t>)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130">
                <a:latin typeface="Symbol"/>
                <a:cs typeface="Symbol"/>
              </a:rPr>
              <a:t>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baseline="-8771" sz="4275" spc="359">
                <a:latin typeface="Symbol"/>
                <a:cs typeface="Symbol"/>
              </a:rPr>
              <a:t></a:t>
            </a:r>
            <a:r>
              <a:rPr dirty="0" baseline="-8771" sz="4275" spc="-254">
                <a:latin typeface="Times New Roman"/>
                <a:cs typeface="Times New Roman"/>
              </a:rPr>
              <a:t> </a:t>
            </a:r>
            <a:r>
              <a:rPr dirty="0" sz="1900" spc="114" i="1">
                <a:latin typeface="Times New Roman"/>
                <a:cs typeface="Times New Roman"/>
              </a:rPr>
              <a:t>p</a:t>
            </a:r>
            <a:r>
              <a:rPr dirty="0" baseline="-25252" sz="1650" spc="172" i="1">
                <a:latin typeface="Times New Roman"/>
                <a:cs typeface="Times New Roman"/>
              </a:rPr>
              <a:t>m</a:t>
            </a:r>
            <a:r>
              <a:rPr dirty="0" baseline="-25252" sz="1650" spc="465" i="1">
                <a:latin typeface="Times New Roman"/>
                <a:cs typeface="Times New Roman"/>
              </a:rPr>
              <a:t> </a:t>
            </a:r>
            <a:r>
              <a:rPr dirty="0" sz="1900" spc="55">
                <a:latin typeface="Times New Roman"/>
                <a:cs typeface="Times New Roman"/>
              </a:rPr>
              <a:t>,</a:t>
            </a:r>
            <a:r>
              <a:rPr dirty="0" sz="1900" spc="-145">
                <a:latin typeface="Times New Roman"/>
                <a:cs typeface="Times New Roman"/>
              </a:rPr>
              <a:t> </a:t>
            </a:r>
            <a:r>
              <a:rPr dirty="0" sz="1900" spc="65" i="1">
                <a:latin typeface="Times New Roman"/>
                <a:cs typeface="Times New Roman"/>
              </a:rPr>
              <a:t>i</a:t>
            </a:r>
            <a:r>
              <a:rPr dirty="0" sz="1900" spc="35" i="1">
                <a:latin typeface="Times New Roman"/>
                <a:cs typeface="Times New Roman"/>
              </a:rPr>
              <a:t> </a:t>
            </a:r>
            <a:r>
              <a:rPr dirty="0" sz="1900" spc="130">
                <a:latin typeface="Symbol"/>
                <a:cs typeface="Symbol"/>
              </a:rPr>
              <a:t></a:t>
            </a:r>
            <a:r>
              <a:rPr dirty="0" sz="1900" spc="42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j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758184" y="1621536"/>
            <a:ext cx="480059" cy="441959"/>
          </a:xfrm>
          <a:custGeom>
            <a:avLst/>
            <a:gdLst/>
            <a:ahLst/>
            <a:cxnLst/>
            <a:rect l="l" t="t" r="r" b="b"/>
            <a:pathLst>
              <a:path w="480060" h="441960">
                <a:moveTo>
                  <a:pt x="0" y="220979"/>
                </a:moveTo>
                <a:lnTo>
                  <a:pt x="4875" y="176443"/>
                </a:lnTo>
                <a:lnTo>
                  <a:pt x="18859" y="134963"/>
                </a:lnTo>
                <a:lnTo>
                  <a:pt x="40987" y="97426"/>
                </a:lnTo>
                <a:lnTo>
                  <a:pt x="70294" y="64722"/>
                </a:lnTo>
                <a:lnTo>
                  <a:pt x="105816" y="37739"/>
                </a:lnTo>
                <a:lnTo>
                  <a:pt x="146589" y="17365"/>
                </a:lnTo>
                <a:lnTo>
                  <a:pt x="191648" y="4489"/>
                </a:lnTo>
                <a:lnTo>
                  <a:pt x="240029" y="0"/>
                </a:lnTo>
                <a:lnTo>
                  <a:pt x="288411" y="4489"/>
                </a:lnTo>
                <a:lnTo>
                  <a:pt x="333470" y="17365"/>
                </a:lnTo>
                <a:lnTo>
                  <a:pt x="374243" y="37739"/>
                </a:lnTo>
                <a:lnTo>
                  <a:pt x="409765" y="64722"/>
                </a:lnTo>
                <a:lnTo>
                  <a:pt x="439072" y="97426"/>
                </a:lnTo>
                <a:lnTo>
                  <a:pt x="461200" y="134963"/>
                </a:lnTo>
                <a:lnTo>
                  <a:pt x="475184" y="176443"/>
                </a:lnTo>
                <a:lnTo>
                  <a:pt x="480060" y="220979"/>
                </a:lnTo>
                <a:lnTo>
                  <a:pt x="475184" y="265516"/>
                </a:lnTo>
                <a:lnTo>
                  <a:pt x="461200" y="306996"/>
                </a:lnTo>
                <a:lnTo>
                  <a:pt x="439072" y="344533"/>
                </a:lnTo>
                <a:lnTo>
                  <a:pt x="409765" y="377237"/>
                </a:lnTo>
                <a:lnTo>
                  <a:pt x="374243" y="404220"/>
                </a:lnTo>
                <a:lnTo>
                  <a:pt x="333470" y="424594"/>
                </a:lnTo>
                <a:lnTo>
                  <a:pt x="288411" y="437470"/>
                </a:lnTo>
                <a:lnTo>
                  <a:pt x="240029" y="441960"/>
                </a:lnTo>
                <a:lnTo>
                  <a:pt x="191648" y="437470"/>
                </a:lnTo>
                <a:lnTo>
                  <a:pt x="146589" y="424594"/>
                </a:lnTo>
                <a:lnTo>
                  <a:pt x="105816" y="404220"/>
                </a:lnTo>
                <a:lnTo>
                  <a:pt x="70294" y="377237"/>
                </a:lnTo>
                <a:lnTo>
                  <a:pt x="40987" y="344533"/>
                </a:lnTo>
                <a:lnTo>
                  <a:pt x="18859" y="306996"/>
                </a:lnTo>
                <a:lnTo>
                  <a:pt x="4875" y="265516"/>
                </a:lnTo>
                <a:lnTo>
                  <a:pt x="0" y="220979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32859" y="1749932"/>
            <a:ext cx="299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3E3D00"/>
                </a:solidFill>
                <a:latin typeface="Times New Roman"/>
                <a:cs typeface="Times New Roman"/>
              </a:rPr>
              <a:t>key</a:t>
            </a:r>
            <a:r>
              <a:rPr dirty="0" baseline="-21367" sz="975" spc="-3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604325" y="1989137"/>
            <a:ext cx="3199765" cy="2263140"/>
            <a:chOff x="2604325" y="1989137"/>
            <a:chExt cx="3199765" cy="2263140"/>
          </a:xfrm>
        </p:grpSpPr>
        <p:sp>
          <p:nvSpPr>
            <p:cNvPr id="12" name="object 12" descr=""/>
            <p:cNvSpPr/>
            <p:nvPr/>
          </p:nvSpPr>
          <p:spPr>
            <a:xfrm>
              <a:off x="2609088" y="2520695"/>
              <a:ext cx="3190240" cy="1727200"/>
            </a:xfrm>
            <a:custGeom>
              <a:avLst/>
              <a:gdLst/>
              <a:ahLst/>
              <a:cxnLst/>
              <a:rect l="l" t="t" r="r" b="b"/>
              <a:pathLst>
                <a:path w="3190240" h="1727200">
                  <a:moveTo>
                    <a:pt x="0" y="1368552"/>
                  </a:moveTo>
                  <a:lnTo>
                    <a:pt x="576072" y="71627"/>
                  </a:lnTo>
                  <a:lnTo>
                    <a:pt x="1152144" y="1368552"/>
                  </a:lnTo>
                  <a:lnTo>
                    <a:pt x="0" y="1368552"/>
                  </a:lnTo>
                  <a:close/>
                </a:path>
                <a:path w="3190240" h="1727200">
                  <a:moveTo>
                    <a:pt x="1458467" y="1726691"/>
                  </a:moveTo>
                  <a:lnTo>
                    <a:pt x="2324100" y="0"/>
                  </a:lnTo>
                  <a:lnTo>
                    <a:pt x="3189732" y="1726691"/>
                  </a:lnTo>
                  <a:lnTo>
                    <a:pt x="1458467" y="172669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85922" y="2000250"/>
              <a:ext cx="1747520" cy="593090"/>
            </a:xfrm>
            <a:custGeom>
              <a:avLst/>
              <a:gdLst/>
              <a:ahLst/>
              <a:cxnLst/>
              <a:rect l="l" t="t" r="r" b="b"/>
              <a:pathLst>
                <a:path w="1747520" h="593089">
                  <a:moveTo>
                    <a:pt x="643763" y="0"/>
                  </a:moveTo>
                  <a:lnTo>
                    <a:pt x="0" y="592836"/>
                  </a:lnTo>
                </a:path>
                <a:path w="1747520" h="593089">
                  <a:moveTo>
                    <a:pt x="982979" y="0"/>
                  </a:moveTo>
                  <a:lnTo>
                    <a:pt x="1747519" y="521335"/>
                  </a:lnTo>
                </a:path>
              </a:pathLst>
            </a:custGeom>
            <a:ln w="22225">
              <a:solidFill>
                <a:srgbClr val="66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23442" y="3970147"/>
            <a:ext cx="4694555" cy="1122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632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r>
              <a:rPr dirty="0" baseline="-21164" sz="157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baseline="-21164" sz="1575" spc="187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r>
              <a:rPr dirty="0" sz="16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r>
              <a:rPr dirty="0" baseline="-21164" sz="1575" spc="-15">
                <a:solidFill>
                  <a:srgbClr val="3D010C"/>
                </a:solidFill>
                <a:latin typeface="Times New Roman"/>
                <a:cs typeface="Times New Roman"/>
              </a:rPr>
              <a:t>k-</a:t>
            </a:r>
            <a:r>
              <a:rPr dirty="0" baseline="-21164" sz="1575" spc="-7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  <a:p>
            <a:pPr algn="r" marR="55880">
              <a:lnSpc>
                <a:spcPct val="100000"/>
              </a:lnSpc>
              <a:spcBef>
                <a:spcPts val="1380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r>
              <a:rPr dirty="0" baseline="-21164" sz="1575">
                <a:solidFill>
                  <a:srgbClr val="3D010C"/>
                </a:solidFill>
                <a:latin typeface="Times New Roman"/>
                <a:cs typeface="Times New Roman"/>
              </a:rPr>
              <a:t>k+1</a:t>
            </a:r>
            <a:r>
              <a:rPr dirty="0" baseline="-21164" sz="1575" spc="20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r>
              <a:rPr dirty="0" sz="16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key</a:t>
            </a:r>
            <a:r>
              <a:rPr dirty="0" baseline="-21164" sz="1575" spc="-3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baseline="-21164" sz="1575">
              <a:latin typeface="Times New Roman"/>
              <a:cs typeface="Times New Roman"/>
            </a:endParaRPr>
          </a:p>
          <a:p>
            <a:pPr marL="204470" indent="-179070">
              <a:lnSpc>
                <a:spcPct val="100000"/>
              </a:lnSpc>
              <a:spcBef>
                <a:spcPts val="101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044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시키면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1107947" y="2965704"/>
            <a:ext cx="1615440" cy="401320"/>
          </a:xfrm>
          <a:prstGeom prst="rect">
            <a:avLst/>
          </a:prstGeom>
          <a:solidFill>
            <a:srgbClr val="CFDBF3"/>
          </a:solidFill>
        </p:spPr>
        <p:txBody>
          <a:bodyPr wrap="square" lIns="0" tIns="43180" rIns="0" bIns="0" rtlCol="0" vert="horz">
            <a:spAutoFit/>
          </a:bodyPr>
          <a:lstStyle/>
          <a:p>
            <a:pPr marL="90805" marR="102870">
              <a:lnSpc>
                <a:spcPct val="100000"/>
              </a:lnSpc>
              <a:spcBef>
                <a:spcPts val="340"/>
              </a:spcBef>
            </a:pP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000" spc="-1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하위트리의 평균탐색시간은</a:t>
            </a:r>
            <a:r>
              <a:rPr dirty="0" sz="1000" spc="-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A[1][k-</a:t>
            </a: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1]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33059" y="2887979"/>
            <a:ext cx="1710055" cy="401320"/>
          </a:xfrm>
          <a:prstGeom prst="rect">
            <a:avLst/>
          </a:prstGeom>
          <a:solidFill>
            <a:srgbClr val="CFDBF3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710" marR="168275">
              <a:lnSpc>
                <a:spcPct val="100000"/>
              </a:lnSpc>
              <a:spcBef>
                <a:spcPts val="340"/>
              </a:spcBef>
            </a:pP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000" spc="-1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하위트리의 평균탐색시간은</a:t>
            </a:r>
            <a:r>
              <a:rPr dirty="0" sz="1000" spc="-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A[k+1][n]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38828" y="1630679"/>
            <a:ext cx="2141220" cy="399415"/>
          </a:xfrm>
          <a:prstGeom prst="rect">
            <a:avLst/>
          </a:prstGeom>
          <a:solidFill>
            <a:srgbClr val="CFDBF3"/>
          </a:solidFill>
        </p:spPr>
        <p:txBody>
          <a:bodyPr wrap="square" lIns="0" tIns="41910" rIns="0" bIns="0" rtlCol="0" vert="horz">
            <a:spAutoFit/>
          </a:bodyPr>
          <a:lstStyle/>
          <a:p>
            <a:pPr marL="92710" marR="104775">
              <a:lnSpc>
                <a:spcPct val="100000"/>
              </a:lnSpc>
              <a:spcBef>
                <a:spcPts val="330"/>
              </a:spcBef>
            </a:pP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1000" spc="-1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노드는</a:t>
            </a:r>
            <a:r>
              <a:rPr dirty="0" sz="10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루트에서의</a:t>
            </a:r>
            <a:r>
              <a:rPr dirty="0" sz="10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10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dirty="0" sz="1000" spc="-1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25">
                <a:solidFill>
                  <a:srgbClr val="3D010C"/>
                </a:solidFill>
                <a:latin typeface="Malgun Gothic"/>
                <a:cs typeface="Malgun Gothic"/>
              </a:rPr>
              <a:t>비교가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추가된다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21536" y="4536947"/>
            <a:ext cx="5733415" cy="2040889"/>
          </a:xfrm>
          <a:custGeom>
            <a:avLst/>
            <a:gdLst/>
            <a:ahLst/>
            <a:cxnLst/>
            <a:rect l="l" t="t" r="r" b="b"/>
            <a:pathLst>
              <a:path w="5733415" h="2040890">
                <a:moveTo>
                  <a:pt x="5733288" y="0"/>
                </a:moveTo>
                <a:lnTo>
                  <a:pt x="0" y="0"/>
                </a:lnTo>
                <a:lnTo>
                  <a:pt x="0" y="2040636"/>
                </a:lnTo>
                <a:lnTo>
                  <a:pt x="5733288" y="2040636"/>
                </a:lnTo>
                <a:lnTo>
                  <a:pt x="5733288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63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924300" y="11963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41775" y="123672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767393" y="1271142"/>
            <a:ext cx="3197860" cy="2451100"/>
            <a:chOff x="2767393" y="1271142"/>
            <a:chExt cx="3197860" cy="2451100"/>
          </a:xfrm>
        </p:grpSpPr>
        <p:sp>
          <p:nvSpPr>
            <p:cNvPr id="7" name="object 7" descr=""/>
            <p:cNvSpPr/>
            <p:nvPr/>
          </p:nvSpPr>
          <p:spPr>
            <a:xfrm>
              <a:off x="3080766" y="1271142"/>
              <a:ext cx="2252980" cy="565785"/>
            </a:xfrm>
            <a:custGeom>
              <a:avLst/>
              <a:gdLst/>
              <a:ahLst/>
              <a:cxnLst/>
              <a:rect l="l" t="t" r="r" b="b"/>
              <a:pathLst>
                <a:path w="2252979" h="565785">
                  <a:moveTo>
                    <a:pt x="103759" y="488315"/>
                  </a:moveTo>
                  <a:lnTo>
                    <a:pt x="89027" y="471678"/>
                  </a:lnTo>
                  <a:lnTo>
                    <a:pt x="72390" y="486410"/>
                  </a:lnTo>
                  <a:lnTo>
                    <a:pt x="87122" y="503047"/>
                  </a:lnTo>
                  <a:lnTo>
                    <a:pt x="103759" y="488315"/>
                  </a:lnTo>
                  <a:close/>
                </a:path>
                <a:path w="2252979" h="565785">
                  <a:moveTo>
                    <a:pt x="115062" y="537464"/>
                  </a:moveTo>
                  <a:lnTo>
                    <a:pt x="114122" y="532511"/>
                  </a:lnTo>
                  <a:lnTo>
                    <a:pt x="113919" y="531368"/>
                  </a:lnTo>
                  <a:lnTo>
                    <a:pt x="112649" y="525399"/>
                  </a:lnTo>
                  <a:lnTo>
                    <a:pt x="106807" y="521462"/>
                  </a:lnTo>
                  <a:lnTo>
                    <a:pt x="100838" y="522732"/>
                  </a:lnTo>
                  <a:lnTo>
                    <a:pt x="54419" y="532003"/>
                  </a:lnTo>
                  <a:lnTo>
                    <a:pt x="70485" y="517779"/>
                  </a:lnTo>
                  <a:lnTo>
                    <a:pt x="55753" y="501142"/>
                  </a:lnTo>
                  <a:lnTo>
                    <a:pt x="53543" y="503110"/>
                  </a:lnTo>
                  <a:lnTo>
                    <a:pt x="53543" y="532180"/>
                  </a:lnTo>
                  <a:lnTo>
                    <a:pt x="32981" y="536282"/>
                  </a:lnTo>
                  <a:lnTo>
                    <a:pt x="34848" y="530606"/>
                  </a:lnTo>
                  <a:lnTo>
                    <a:pt x="39535" y="516369"/>
                  </a:lnTo>
                  <a:lnTo>
                    <a:pt x="53543" y="532180"/>
                  </a:lnTo>
                  <a:lnTo>
                    <a:pt x="53543" y="503110"/>
                  </a:lnTo>
                  <a:lnTo>
                    <a:pt x="39941" y="515150"/>
                  </a:lnTo>
                  <a:lnTo>
                    <a:pt x="54610" y="470535"/>
                  </a:lnTo>
                  <a:lnTo>
                    <a:pt x="56515" y="464693"/>
                  </a:lnTo>
                  <a:lnTo>
                    <a:pt x="53340" y="458470"/>
                  </a:lnTo>
                  <a:lnTo>
                    <a:pt x="47498" y="456565"/>
                  </a:lnTo>
                  <a:lnTo>
                    <a:pt x="41656" y="454533"/>
                  </a:lnTo>
                  <a:lnTo>
                    <a:pt x="35306" y="457708"/>
                  </a:lnTo>
                  <a:lnTo>
                    <a:pt x="0" y="565531"/>
                  </a:lnTo>
                  <a:lnTo>
                    <a:pt x="31661" y="559181"/>
                  </a:lnTo>
                  <a:lnTo>
                    <a:pt x="111125" y="543306"/>
                  </a:lnTo>
                  <a:lnTo>
                    <a:pt x="115062" y="537464"/>
                  </a:lnTo>
                  <a:close/>
                </a:path>
                <a:path w="2252979" h="565785">
                  <a:moveTo>
                    <a:pt x="137033" y="458851"/>
                  </a:moveTo>
                  <a:lnTo>
                    <a:pt x="122301" y="442214"/>
                  </a:lnTo>
                  <a:lnTo>
                    <a:pt x="105664" y="456946"/>
                  </a:lnTo>
                  <a:lnTo>
                    <a:pt x="120396" y="473583"/>
                  </a:lnTo>
                  <a:lnTo>
                    <a:pt x="137033" y="458851"/>
                  </a:lnTo>
                  <a:close/>
                </a:path>
                <a:path w="2252979" h="565785">
                  <a:moveTo>
                    <a:pt x="170307" y="429387"/>
                  </a:moveTo>
                  <a:lnTo>
                    <a:pt x="155575" y="412750"/>
                  </a:lnTo>
                  <a:lnTo>
                    <a:pt x="138938" y="427482"/>
                  </a:lnTo>
                  <a:lnTo>
                    <a:pt x="153670" y="444119"/>
                  </a:lnTo>
                  <a:lnTo>
                    <a:pt x="170307" y="429387"/>
                  </a:lnTo>
                  <a:close/>
                </a:path>
                <a:path w="2252979" h="565785">
                  <a:moveTo>
                    <a:pt x="203581" y="399923"/>
                  </a:moveTo>
                  <a:lnTo>
                    <a:pt x="188849" y="383286"/>
                  </a:lnTo>
                  <a:lnTo>
                    <a:pt x="172212" y="398018"/>
                  </a:lnTo>
                  <a:lnTo>
                    <a:pt x="186944" y="414655"/>
                  </a:lnTo>
                  <a:lnTo>
                    <a:pt x="203581" y="399923"/>
                  </a:lnTo>
                  <a:close/>
                </a:path>
                <a:path w="2252979" h="565785">
                  <a:moveTo>
                    <a:pt x="236855" y="370332"/>
                  </a:moveTo>
                  <a:lnTo>
                    <a:pt x="222123" y="353695"/>
                  </a:lnTo>
                  <a:lnTo>
                    <a:pt x="205486" y="368427"/>
                  </a:lnTo>
                  <a:lnTo>
                    <a:pt x="220218" y="385064"/>
                  </a:lnTo>
                  <a:lnTo>
                    <a:pt x="236855" y="370332"/>
                  </a:lnTo>
                  <a:close/>
                </a:path>
                <a:path w="2252979" h="565785">
                  <a:moveTo>
                    <a:pt x="270129" y="340868"/>
                  </a:moveTo>
                  <a:lnTo>
                    <a:pt x="255397" y="324231"/>
                  </a:lnTo>
                  <a:lnTo>
                    <a:pt x="238760" y="338963"/>
                  </a:lnTo>
                  <a:lnTo>
                    <a:pt x="253492" y="355600"/>
                  </a:lnTo>
                  <a:lnTo>
                    <a:pt x="270129" y="340868"/>
                  </a:lnTo>
                  <a:close/>
                </a:path>
                <a:path w="2252979" h="565785">
                  <a:moveTo>
                    <a:pt x="303403" y="311404"/>
                  </a:moveTo>
                  <a:lnTo>
                    <a:pt x="288671" y="294767"/>
                  </a:lnTo>
                  <a:lnTo>
                    <a:pt x="272034" y="309499"/>
                  </a:lnTo>
                  <a:lnTo>
                    <a:pt x="286766" y="326136"/>
                  </a:lnTo>
                  <a:lnTo>
                    <a:pt x="303403" y="311404"/>
                  </a:lnTo>
                  <a:close/>
                </a:path>
                <a:path w="2252979" h="565785">
                  <a:moveTo>
                    <a:pt x="336677" y="281940"/>
                  </a:moveTo>
                  <a:lnTo>
                    <a:pt x="321945" y="265303"/>
                  </a:lnTo>
                  <a:lnTo>
                    <a:pt x="305308" y="280035"/>
                  </a:lnTo>
                  <a:lnTo>
                    <a:pt x="320040" y="296672"/>
                  </a:lnTo>
                  <a:lnTo>
                    <a:pt x="336677" y="281940"/>
                  </a:lnTo>
                  <a:close/>
                </a:path>
                <a:path w="2252979" h="565785">
                  <a:moveTo>
                    <a:pt x="369951" y="252476"/>
                  </a:moveTo>
                  <a:lnTo>
                    <a:pt x="355219" y="235839"/>
                  </a:lnTo>
                  <a:lnTo>
                    <a:pt x="338582" y="250571"/>
                  </a:lnTo>
                  <a:lnTo>
                    <a:pt x="353314" y="267208"/>
                  </a:lnTo>
                  <a:lnTo>
                    <a:pt x="369951" y="252476"/>
                  </a:lnTo>
                  <a:close/>
                </a:path>
                <a:path w="2252979" h="565785">
                  <a:moveTo>
                    <a:pt x="403225" y="223012"/>
                  </a:moveTo>
                  <a:lnTo>
                    <a:pt x="388493" y="206375"/>
                  </a:lnTo>
                  <a:lnTo>
                    <a:pt x="371856" y="221107"/>
                  </a:lnTo>
                  <a:lnTo>
                    <a:pt x="386588" y="237744"/>
                  </a:lnTo>
                  <a:lnTo>
                    <a:pt x="403225" y="223012"/>
                  </a:lnTo>
                  <a:close/>
                </a:path>
                <a:path w="2252979" h="565785">
                  <a:moveTo>
                    <a:pt x="436499" y="193421"/>
                  </a:moveTo>
                  <a:lnTo>
                    <a:pt x="421640" y="176784"/>
                  </a:lnTo>
                  <a:lnTo>
                    <a:pt x="405003" y="191643"/>
                  </a:lnTo>
                  <a:lnTo>
                    <a:pt x="419862" y="208153"/>
                  </a:lnTo>
                  <a:lnTo>
                    <a:pt x="436499" y="193421"/>
                  </a:lnTo>
                  <a:close/>
                </a:path>
                <a:path w="2252979" h="565785">
                  <a:moveTo>
                    <a:pt x="469646" y="163957"/>
                  </a:moveTo>
                  <a:lnTo>
                    <a:pt x="454914" y="147320"/>
                  </a:lnTo>
                  <a:lnTo>
                    <a:pt x="438277" y="162052"/>
                  </a:lnTo>
                  <a:lnTo>
                    <a:pt x="453009" y="178689"/>
                  </a:lnTo>
                  <a:lnTo>
                    <a:pt x="469646" y="163957"/>
                  </a:lnTo>
                  <a:close/>
                </a:path>
                <a:path w="2252979" h="565785">
                  <a:moveTo>
                    <a:pt x="502920" y="134493"/>
                  </a:moveTo>
                  <a:lnTo>
                    <a:pt x="488188" y="117856"/>
                  </a:lnTo>
                  <a:lnTo>
                    <a:pt x="471551" y="132588"/>
                  </a:lnTo>
                  <a:lnTo>
                    <a:pt x="486283" y="149225"/>
                  </a:lnTo>
                  <a:lnTo>
                    <a:pt x="502920" y="134493"/>
                  </a:lnTo>
                  <a:close/>
                </a:path>
                <a:path w="2252979" h="565785">
                  <a:moveTo>
                    <a:pt x="536194" y="105029"/>
                  </a:moveTo>
                  <a:lnTo>
                    <a:pt x="521462" y="88392"/>
                  </a:lnTo>
                  <a:lnTo>
                    <a:pt x="504825" y="103124"/>
                  </a:lnTo>
                  <a:lnTo>
                    <a:pt x="519557" y="119761"/>
                  </a:lnTo>
                  <a:lnTo>
                    <a:pt x="536194" y="105029"/>
                  </a:lnTo>
                  <a:close/>
                </a:path>
                <a:path w="2252979" h="565785">
                  <a:moveTo>
                    <a:pt x="569468" y="75565"/>
                  </a:moveTo>
                  <a:lnTo>
                    <a:pt x="554736" y="58928"/>
                  </a:lnTo>
                  <a:lnTo>
                    <a:pt x="538099" y="73660"/>
                  </a:lnTo>
                  <a:lnTo>
                    <a:pt x="552831" y="90297"/>
                  </a:lnTo>
                  <a:lnTo>
                    <a:pt x="569468" y="75565"/>
                  </a:lnTo>
                  <a:close/>
                </a:path>
                <a:path w="2252979" h="565785">
                  <a:moveTo>
                    <a:pt x="602742" y="46101"/>
                  </a:moveTo>
                  <a:lnTo>
                    <a:pt x="588010" y="29464"/>
                  </a:lnTo>
                  <a:lnTo>
                    <a:pt x="571373" y="44196"/>
                  </a:lnTo>
                  <a:lnTo>
                    <a:pt x="586105" y="60833"/>
                  </a:lnTo>
                  <a:lnTo>
                    <a:pt x="602742" y="46101"/>
                  </a:lnTo>
                  <a:close/>
                </a:path>
                <a:path w="2252979" h="565785">
                  <a:moveTo>
                    <a:pt x="636016" y="16510"/>
                  </a:moveTo>
                  <a:lnTo>
                    <a:pt x="621284" y="0"/>
                  </a:lnTo>
                  <a:lnTo>
                    <a:pt x="604647" y="14732"/>
                  </a:lnTo>
                  <a:lnTo>
                    <a:pt x="619379" y="31369"/>
                  </a:lnTo>
                  <a:lnTo>
                    <a:pt x="636016" y="16510"/>
                  </a:lnTo>
                  <a:close/>
                </a:path>
                <a:path w="2252979" h="565785">
                  <a:moveTo>
                    <a:pt x="1432941" y="81280"/>
                  </a:moveTo>
                  <a:lnTo>
                    <a:pt x="1413764" y="70231"/>
                  </a:lnTo>
                  <a:lnTo>
                    <a:pt x="1402588" y="89535"/>
                  </a:lnTo>
                  <a:lnTo>
                    <a:pt x="1421892" y="100584"/>
                  </a:lnTo>
                  <a:lnTo>
                    <a:pt x="1432941" y="81280"/>
                  </a:lnTo>
                  <a:close/>
                </a:path>
                <a:path w="2252979" h="565785">
                  <a:moveTo>
                    <a:pt x="1471549" y="103378"/>
                  </a:moveTo>
                  <a:lnTo>
                    <a:pt x="1452245" y="92329"/>
                  </a:lnTo>
                  <a:lnTo>
                    <a:pt x="1441196" y="111633"/>
                  </a:lnTo>
                  <a:lnTo>
                    <a:pt x="1460500" y="122682"/>
                  </a:lnTo>
                  <a:lnTo>
                    <a:pt x="1471549" y="103378"/>
                  </a:lnTo>
                  <a:close/>
                </a:path>
                <a:path w="2252979" h="565785">
                  <a:moveTo>
                    <a:pt x="1510157" y="125476"/>
                  </a:moveTo>
                  <a:lnTo>
                    <a:pt x="1490853" y="114427"/>
                  </a:lnTo>
                  <a:lnTo>
                    <a:pt x="1479804" y="133731"/>
                  </a:lnTo>
                  <a:lnTo>
                    <a:pt x="1499108" y="144780"/>
                  </a:lnTo>
                  <a:lnTo>
                    <a:pt x="1510157" y="125476"/>
                  </a:lnTo>
                  <a:close/>
                </a:path>
                <a:path w="2252979" h="565785">
                  <a:moveTo>
                    <a:pt x="1548638" y="147574"/>
                  </a:moveTo>
                  <a:lnTo>
                    <a:pt x="1529334" y="136525"/>
                  </a:lnTo>
                  <a:lnTo>
                    <a:pt x="1518285" y="155829"/>
                  </a:lnTo>
                  <a:lnTo>
                    <a:pt x="1537589" y="166878"/>
                  </a:lnTo>
                  <a:lnTo>
                    <a:pt x="1548638" y="147574"/>
                  </a:lnTo>
                  <a:close/>
                </a:path>
                <a:path w="2252979" h="565785">
                  <a:moveTo>
                    <a:pt x="1587246" y="169672"/>
                  </a:moveTo>
                  <a:lnTo>
                    <a:pt x="1567942" y="158623"/>
                  </a:lnTo>
                  <a:lnTo>
                    <a:pt x="1556893" y="177927"/>
                  </a:lnTo>
                  <a:lnTo>
                    <a:pt x="1576197" y="188976"/>
                  </a:lnTo>
                  <a:lnTo>
                    <a:pt x="1587246" y="169672"/>
                  </a:lnTo>
                  <a:close/>
                </a:path>
                <a:path w="2252979" h="565785">
                  <a:moveTo>
                    <a:pt x="1625854" y="191897"/>
                  </a:moveTo>
                  <a:lnTo>
                    <a:pt x="1606550" y="180721"/>
                  </a:lnTo>
                  <a:lnTo>
                    <a:pt x="1595501" y="200025"/>
                  </a:lnTo>
                  <a:lnTo>
                    <a:pt x="1614678" y="211074"/>
                  </a:lnTo>
                  <a:lnTo>
                    <a:pt x="1625854" y="191897"/>
                  </a:lnTo>
                  <a:close/>
                </a:path>
                <a:path w="2252979" h="565785">
                  <a:moveTo>
                    <a:pt x="1664335" y="213995"/>
                  </a:moveTo>
                  <a:lnTo>
                    <a:pt x="1645031" y="202946"/>
                  </a:lnTo>
                  <a:lnTo>
                    <a:pt x="1633982" y="222123"/>
                  </a:lnTo>
                  <a:lnTo>
                    <a:pt x="1653286" y="233172"/>
                  </a:lnTo>
                  <a:lnTo>
                    <a:pt x="1664335" y="213995"/>
                  </a:lnTo>
                  <a:close/>
                </a:path>
                <a:path w="2252979" h="565785">
                  <a:moveTo>
                    <a:pt x="1702943" y="236093"/>
                  </a:moveTo>
                  <a:lnTo>
                    <a:pt x="1683639" y="225044"/>
                  </a:lnTo>
                  <a:lnTo>
                    <a:pt x="1672590" y="244221"/>
                  </a:lnTo>
                  <a:lnTo>
                    <a:pt x="1691894" y="255270"/>
                  </a:lnTo>
                  <a:lnTo>
                    <a:pt x="1702943" y="236093"/>
                  </a:lnTo>
                  <a:close/>
                </a:path>
                <a:path w="2252979" h="565785">
                  <a:moveTo>
                    <a:pt x="1741424" y="258191"/>
                  </a:moveTo>
                  <a:lnTo>
                    <a:pt x="1722247" y="247142"/>
                  </a:lnTo>
                  <a:lnTo>
                    <a:pt x="1711198" y="266446"/>
                  </a:lnTo>
                  <a:lnTo>
                    <a:pt x="1730375" y="277495"/>
                  </a:lnTo>
                  <a:lnTo>
                    <a:pt x="1741424" y="258191"/>
                  </a:lnTo>
                  <a:close/>
                </a:path>
                <a:path w="2252979" h="565785">
                  <a:moveTo>
                    <a:pt x="1780032" y="280289"/>
                  </a:moveTo>
                  <a:lnTo>
                    <a:pt x="1760728" y="269240"/>
                  </a:lnTo>
                  <a:lnTo>
                    <a:pt x="1749679" y="288544"/>
                  </a:lnTo>
                  <a:lnTo>
                    <a:pt x="1768983" y="299593"/>
                  </a:lnTo>
                  <a:lnTo>
                    <a:pt x="1780032" y="280289"/>
                  </a:lnTo>
                  <a:close/>
                </a:path>
                <a:path w="2252979" h="565785">
                  <a:moveTo>
                    <a:pt x="1818640" y="302387"/>
                  </a:moveTo>
                  <a:lnTo>
                    <a:pt x="1799336" y="291338"/>
                  </a:lnTo>
                  <a:lnTo>
                    <a:pt x="1788287" y="310642"/>
                  </a:lnTo>
                  <a:lnTo>
                    <a:pt x="1807591" y="321691"/>
                  </a:lnTo>
                  <a:lnTo>
                    <a:pt x="1818640" y="302387"/>
                  </a:lnTo>
                  <a:close/>
                </a:path>
                <a:path w="2252979" h="565785">
                  <a:moveTo>
                    <a:pt x="1857121" y="324485"/>
                  </a:moveTo>
                  <a:lnTo>
                    <a:pt x="1837944" y="313436"/>
                  </a:lnTo>
                  <a:lnTo>
                    <a:pt x="1826768" y="332740"/>
                  </a:lnTo>
                  <a:lnTo>
                    <a:pt x="1846072" y="343789"/>
                  </a:lnTo>
                  <a:lnTo>
                    <a:pt x="1857121" y="324485"/>
                  </a:lnTo>
                  <a:close/>
                </a:path>
                <a:path w="2252979" h="565785">
                  <a:moveTo>
                    <a:pt x="1895729" y="346583"/>
                  </a:moveTo>
                  <a:lnTo>
                    <a:pt x="1876425" y="335534"/>
                  </a:lnTo>
                  <a:lnTo>
                    <a:pt x="1865376" y="354838"/>
                  </a:lnTo>
                  <a:lnTo>
                    <a:pt x="1884680" y="365887"/>
                  </a:lnTo>
                  <a:lnTo>
                    <a:pt x="1895729" y="346583"/>
                  </a:lnTo>
                  <a:close/>
                </a:path>
                <a:path w="2252979" h="565785">
                  <a:moveTo>
                    <a:pt x="1934337" y="368681"/>
                  </a:moveTo>
                  <a:lnTo>
                    <a:pt x="1915033" y="357632"/>
                  </a:lnTo>
                  <a:lnTo>
                    <a:pt x="1903984" y="376936"/>
                  </a:lnTo>
                  <a:lnTo>
                    <a:pt x="1923288" y="387985"/>
                  </a:lnTo>
                  <a:lnTo>
                    <a:pt x="1934337" y="368681"/>
                  </a:lnTo>
                  <a:close/>
                </a:path>
                <a:path w="2252979" h="565785">
                  <a:moveTo>
                    <a:pt x="1972818" y="390779"/>
                  </a:moveTo>
                  <a:lnTo>
                    <a:pt x="1953514" y="379730"/>
                  </a:lnTo>
                  <a:lnTo>
                    <a:pt x="1942465" y="399034"/>
                  </a:lnTo>
                  <a:lnTo>
                    <a:pt x="1961769" y="410083"/>
                  </a:lnTo>
                  <a:lnTo>
                    <a:pt x="1972818" y="390779"/>
                  </a:lnTo>
                  <a:close/>
                </a:path>
                <a:path w="2252979" h="565785">
                  <a:moveTo>
                    <a:pt x="2011426" y="412877"/>
                  </a:moveTo>
                  <a:lnTo>
                    <a:pt x="1992122" y="401828"/>
                  </a:lnTo>
                  <a:lnTo>
                    <a:pt x="1981073" y="421132"/>
                  </a:lnTo>
                  <a:lnTo>
                    <a:pt x="2000377" y="432181"/>
                  </a:lnTo>
                  <a:lnTo>
                    <a:pt x="2011426" y="412877"/>
                  </a:lnTo>
                  <a:close/>
                </a:path>
                <a:path w="2252979" h="565785">
                  <a:moveTo>
                    <a:pt x="2050034" y="434975"/>
                  </a:moveTo>
                  <a:lnTo>
                    <a:pt x="2030730" y="423926"/>
                  </a:lnTo>
                  <a:lnTo>
                    <a:pt x="2019681" y="443230"/>
                  </a:lnTo>
                  <a:lnTo>
                    <a:pt x="2038985" y="454279"/>
                  </a:lnTo>
                  <a:lnTo>
                    <a:pt x="2050034" y="434975"/>
                  </a:lnTo>
                  <a:close/>
                </a:path>
                <a:path w="2252979" h="565785">
                  <a:moveTo>
                    <a:pt x="2088515" y="457073"/>
                  </a:moveTo>
                  <a:lnTo>
                    <a:pt x="2069211" y="446024"/>
                  </a:lnTo>
                  <a:lnTo>
                    <a:pt x="2058162" y="465328"/>
                  </a:lnTo>
                  <a:lnTo>
                    <a:pt x="2077466" y="476377"/>
                  </a:lnTo>
                  <a:lnTo>
                    <a:pt x="2088515" y="457073"/>
                  </a:lnTo>
                  <a:close/>
                </a:path>
                <a:path w="2252979" h="565785">
                  <a:moveTo>
                    <a:pt x="2127123" y="479298"/>
                  </a:moveTo>
                  <a:lnTo>
                    <a:pt x="2107819" y="468122"/>
                  </a:lnTo>
                  <a:lnTo>
                    <a:pt x="2096770" y="487426"/>
                  </a:lnTo>
                  <a:lnTo>
                    <a:pt x="2116074" y="498475"/>
                  </a:lnTo>
                  <a:lnTo>
                    <a:pt x="2127123" y="479298"/>
                  </a:lnTo>
                  <a:close/>
                </a:path>
                <a:path w="2252979" h="565785">
                  <a:moveTo>
                    <a:pt x="2165604" y="501396"/>
                  </a:moveTo>
                  <a:lnTo>
                    <a:pt x="2146427" y="490347"/>
                  </a:lnTo>
                  <a:lnTo>
                    <a:pt x="2135378" y="509524"/>
                  </a:lnTo>
                  <a:lnTo>
                    <a:pt x="2154555" y="520573"/>
                  </a:lnTo>
                  <a:lnTo>
                    <a:pt x="2165604" y="501396"/>
                  </a:lnTo>
                  <a:close/>
                </a:path>
                <a:path w="2252979" h="565785">
                  <a:moveTo>
                    <a:pt x="2252726" y="564007"/>
                  </a:moveTo>
                  <a:lnTo>
                    <a:pt x="2238197" y="542163"/>
                  </a:lnTo>
                  <a:lnTo>
                    <a:pt x="2205609" y="493141"/>
                  </a:lnTo>
                  <a:lnTo>
                    <a:pt x="2192134" y="516572"/>
                  </a:lnTo>
                  <a:lnTo>
                    <a:pt x="2184908" y="512445"/>
                  </a:lnTo>
                  <a:lnTo>
                    <a:pt x="2173859" y="531622"/>
                  </a:lnTo>
                  <a:lnTo>
                    <a:pt x="2181085" y="535800"/>
                  </a:lnTo>
                  <a:lnTo>
                    <a:pt x="2167636" y="559181"/>
                  </a:lnTo>
                  <a:lnTo>
                    <a:pt x="2252726" y="564007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72155" y="1988819"/>
              <a:ext cx="3188335" cy="1728470"/>
            </a:xfrm>
            <a:custGeom>
              <a:avLst/>
              <a:gdLst/>
              <a:ahLst/>
              <a:cxnLst/>
              <a:rect l="l" t="t" r="r" b="b"/>
              <a:pathLst>
                <a:path w="3188335" h="1728470">
                  <a:moveTo>
                    <a:pt x="0" y="1368552"/>
                  </a:moveTo>
                  <a:lnTo>
                    <a:pt x="576071" y="71627"/>
                  </a:lnTo>
                  <a:lnTo>
                    <a:pt x="1152144" y="1368552"/>
                  </a:lnTo>
                  <a:lnTo>
                    <a:pt x="0" y="1368552"/>
                  </a:lnTo>
                  <a:close/>
                </a:path>
                <a:path w="3188335" h="1728470">
                  <a:moveTo>
                    <a:pt x="1458468" y="1728215"/>
                  </a:moveTo>
                  <a:lnTo>
                    <a:pt x="2323338" y="0"/>
                  </a:lnTo>
                  <a:lnTo>
                    <a:pt x="3188208" y="1728215"/>
                  </a:lnTo>
                  <a:lnTo>
                    <a:pt x="1458468" y="172821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787523" y="3536950"/>
            <a:ext cx="3042920" cy="629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{1,…,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1}</a:t>
            </a:r>
            <a:endParaRPr sz="2000">
              <a:latin typeface="Times New Roman"/>
              <a:cs typeface="Times New Roman"/>
            </a:endParaRPr>
          </a:p>
          <a:p>
            <a:pPr marL="1891030">
              <a:lnSpc>
                <a:spcPts val="2375"/>
              </a:lnSpc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+1,…,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055357" y="1197102"/>
            <a:ext cx="603885" cy="2520950"/>
          </a:xfrm>
          <a:custGeom>
            <a:avLst/>
            <a:gdLst/>
            <a:ahLst/>
            <a:cxnLst/>
            <a:rect l="l" t="t" r="r" b="b"/>
            <a:pathLst>
              <a:path w="603884" h="2520950">
                <a:moveTo>
                  <a:pt x="0" y="0"/>
                </a:moveTo>
                <a:lnTo>
                  <a:pt x="69179" y="1326"/>
                </a:lnTo>
                <a:lnTo>
                  <a:pt x="132690" y="5105"/>
                </a:lnTo>
                <a:lnTo>
                  <a:pt x="188718" y="11036"/>
                </a:lnTo>
                <a:lnTo>
                  <a:pt x="235451" y="18821"/>
                </a:lnTo>
                <a:lnTo>
                  <a:pt x="293780" y="38748"/>
                </a:lnTo>
                <a:lnTo>
                  <a:pt x="301751" y="50292"/>
                </a:lnTo>
                <a:lnTo>
                  <a:pt x="301751" y="1210056"/>
                </a:lnTo>
                <a:lnTo>
                  <a:pt x="309723" y="1221599"/>
                </a:lnTo>
                <a:lnTo>
                  <a:pt x="368052" y="1241526"/>
                </a:lnTo>
                <a:lnTo>
                  <a:pt x="414785" y="1249311"/>
                </a:lnTo>
                <a:lnTo>
                  <a:pt x="470813" y="1255242"/>
                </a:lnTo>
                <a:lnTo>
                  <a:pt x="534324" y="1259021"/>
                </a:lnTo>
                <a:lnTo>
                  <a:pt x="603503" y="1260348"/>
                </a:lnTo>
                <a:lnTo>
                  <a:pt x="534324" y="1261674"/>
                </a:lnTo>
                <a:lnTo>
                  <a:pt x="470813" y="1265453"/>
                </a:lnTo>
                <a:lnTo>
                  <a:pt x="414785" y="1271384"/>
                </a:lnTo>
                <a:lnTo>
                  <a:pt x="368052" y="1279169"/>
                </a:lnTo>
                <a:lnTo>
                  <a:pt x="309723" y="1299096"/>
                </a:lnTo>
                <a:lnTo>
                  <a:pt x="301751" y="1310639"/>
                </a:lnTo>
                <a:lnTo>
                  <a:pt x="301751" y="2470404"/>
                </a:lnTo>
                <a:lnTo>
                  <a:pt x="293780" y="2481947"/>
                </a:lnTo>
                <a:lnTo>
                  <a:pt x="235451" y="2501874"/>
                </a:lnTo>
                <a:lnTo>
                  <a:pt x="188718" y="2509659"/>
                </a:lnTo>
                <a:lnTo>
                  <a:pt x="132690" y="2515590"/>
                </a:lnTo>
                <a:lnTo>
                  <a:pt x="69179" y="2519369"/>
                </a:lnTo>
                <a:lnTo>
                  <a:pt x="0" y="2520696"/>
                </a:lnTo>
              </a:path>
            </a:pathLst>
          </a:custGeom>
          <a:ln w="22224">
            <a:solidFill>
              <a:srgbClr val="6F93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738109" y="2276348"/>
            <a:ext cx="805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A[1][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931670" y="1963673"/>
            <a:ext cx="589915" cy="1438910"/>
          </a:xfrm>
          <a:custGeom>
            <a:avLst/>
            <a:gdLst/>
            <a:ahLst/>
            <a:cxnLst/>
            <a:rect l="l" t="t" r="r" b="b"/>
            <a:pathLst>
              <a:path w="589914" h="1438910">
                <a:moveTo>
                  <a:pt x="589788" y="1438655"/>
                </a:moveTo>
                <a:lnTo>
                  <a:pt x="511411" y="1436902"/>
                </a:lnTo>
                <a:lnTo>
                  <a:pt x="440972" y="1431953"/>
                </a:lnTo>
                <a:lnTo>
                  <a:pt x="381285" y="1424273"/>
                </a:lnTo>
                <a:lnTo>
                  <a:pt x="335167" y="1414328"/>
                </a:lnTo>
                <a:lnTo>
                  <a:pt x="294894" y="1389506"/>
                </a:lnTo>
                <a:lnTo>
                  <a:pt x="294894" y="768476"/>
                </a:lnTo>
                <a:lnTo>
                  <a:pt x="284356" y="755399"/>
                </a:lnTo>
                <a:lnTo>
                  <a:pt x="208502" y="733710"/>
                </a:lnTo>
                <a:lnTo>
                  <a:pt x="148815" y="726030"/>
                </a:lnTo>
                <a:lnTo>
                  <a:pt x="78376" y="721081"/>
                </a:lnTo>
                <a:lnTo>
                  <a:pt x="0" y="719327"/>
                </a:lnTo>
                <a:lnTo>
                  <a:pt x="78376" y="717574"/>
                </a:lnTo>
                <a:lnTo>
                  <a:pt x="148815" y="712625"/>
                </a:lnTo>
                <a:lnTo>
                  <a:pt x="208502" y="704945"/>
                </a:lnTo>
                <a:lnTo>
                  <a:pt x="254620" y="695000"/>
                </a:lnTo>
                <a:lnTo>
                  <a:pt x="294894" y="670178"/>
                </a:lnTo>
                <a:lnTo>
                  <a:pt x="294894" y="49149"/>
                </a:lnTo>
                <a:lnTo>
                  <a:pt x="305431" y="36071"/>
                </a:lnTo>
                <a:lnTo>
                  <a:pt x="335167" y="24327"/>
                </a:lnTo>
                <a:lnTo>
                  <a:pt x="381285" y="14382"/>
                </a:lnTo>
                <a:lnTo>
                  <a:pt x="440972" y="6702"/>
                </a:lnTo>
                <a:lnTo>
                  <a:pt x="511411" y="1753"/>
                </a:lnTo>
                <a:lnTo>
                  <a:pt x="589788" y="0"/>
                </a:lnTo>
              </a:path>
            </a:pathLst>
          </a:custGeom>
          <a:ln w="22225">
            <a:solidFill>
              <a:srgbClr val="6F93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31291" y="2439670"/>
            <a:ext cx="100139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A[1][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044946" y="1989582"/>
            <a:ext cx="370840" cy="1728470"/>
          </a:xfrm>
          <a:custGeom>
            <a:avLst/>
            <a:gdLst/>
            <a:ahLst/>
            <a:cxnLst/>
            <a:rect l="l" t="t" r="r" b="b"/>
            <a:pathLst>
              <a:path w="370839" h="1728470">
                <a:moveTo>
                  <a:pt x="0" y="0"/>
                </a:moveTo>
                <a:lnTo>
                  <a:pt x="72062" y="2428"/>
                </a:lnTo>
                <a:lnTo>
                  <a:pt x="130921" y="9048"/>
                </a:lnTo>
                <a:lnTo>
                  <a:pt x="170610" y="18859"/>
                </a:lnTo>
                <a:lnTo>
                  <a:pt x="185165" y="30860"/>
                </a:lnTo>
                <a:lnTo>
                  <a:pt x="185165" y="833246"/>
                </a:lnTo>
                <a:lnTo>
                  <a:pt x="199721" y="845248"/>
                </a:lnTo>
                <a:lnTo>
                  <a:pt x="239410" y="855059"/>
                </a:lnTo>
                <a:lnTo>
                  <a:pt x="298269" y="861679"/>
                </a:lnTo>
                <a:lnTo>
                  <a:pt x="370331" y="864107"/>
                </a:lnTo>
                <a:lnTo>
                  <a:pt x="298269" y="866536"/>
                </a:lnTo>
                <a:lnTo>
                  <a:pt x="239410" y="873156"/>
                </a:lnTo>
                <a:lnTo>
                  <a:pt x="199721" y="882967"/>
                </a:lnTo>
                <a:lnTo>
                  <a:pt x="185165" y="894968"/>
                </a:lnTo>
                <a:lnTo>
                  <a:pt x="185165" y="1697354"/>
                </a:lnTo>
                <a:lnTo>
                  <a:pt x="170610" y="1709356"/>
                </a:lnTo>
                <a:lnTo>
                  <a:pt x="130921" y="1719167"/>
                </a:lnTo>
                <a:lnTo>
                  <a:pt x="72062" y="1725787"/>
                </a:lnTo>
                <a:lnTo>
                  <a:pt x="0" y="1728215"/>
                </a:lnTo>
              </a:path>
            </a:pathLst>
          </a:custGeom>
          <a:ln w="22224">
            <a:solidFill>
              <a:srgbClr val="6F93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406134" y="2717037"/>
            <a:ext cx="8521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A[</a:t>
            </a:r>
            <a:r>
              <a:rPr dirty="0" sz="16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+1][</a:t>
            </a:r>
            <a:r>
              <a:rPr dirty="0" sz="16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348990" y="1503425"/>
            <a:ext cx="1747520" cy="557530"/>
          </a:xfrm>
          <a:custGeom>
            <a:avLst/>
            <a:gdLst/>
            <a:ahLst/>
            <a:cxnLst/>
            <a:rect l="l" t="t" r="r" b="b"/>
            <a:pathLst>
              <a:path w="1747520" h="557530">
                <a:moveTo>
                  <a:pt x="628650" y="0"/>
                </a:moveTo>
                <a:lnTo>
                  <a:pt x="0" y="557149"/>
                </a:lnTo>
              </a:path>
              <a:path w="1747520" h="557530">
                <a:moveTo>
                  <a:pt x="882396" y="0"/>
                </a:moveTo>
                <a:lnTo>
                  <a:pt x="1747520" y="485775"/>
                </a:lnTo>
              </a:path>
            </a:pathLst>
          </a:custGeom>
          <a:ln w="22225">
            <a:solidFill>
              <a:srgbClr val="66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746504" y="1042416"/>
            <a:ext cx="1572895" cy="452755"/>
          </a:xfrm>
          <a:prstGeom prst="rect">
            <a:avLst/>
          </a:prstGeom>
          <a:solidFill>
            <a:srgbClr val="FFC285"/>
          </a:solidFill>
        </p:spPr>
        <p:txBody>
          <a:bodyPr wrap="square" lIns="0" tIns="1352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6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Ⅹ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+…+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Ⅹ</a:t>
            </a:r>
            <a:r>
              <a:rPr dirty="0" sz="14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604" sz="135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baseline="-21604" sz="1350" spc="-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35652" y="1036319"/>
            <a:ext cx="1594485" cy="403860"/>
          </a:xfrm>
          <a:prstGeom prst="rect">
            <a:avLst/>
          </a:prstGeom>
          <a:solidFill>
            <a:srgbClr val="FFC285"/>
          </a:solidFill>
        </p:spPr>
        <p:txBody>
          <a:bodyPr wrap="square" lIns="0" tIns="1352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6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Ⅹ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604" sz="135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+…+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Ⅹ</a:t>
            </a:r>
            <a:r>
              <a:rPr dirty="0" sz="14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 spc="-3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50208" y="632459"/>
            <a:ext cx="334010" cy="403860"/>
          </a:xfrm>
          <a:prstGeom prst="rect">
            <a:avLst/>
          </a:prstGeom>
          <a:solidFill>
            <a:srgbClr val="FFC285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 spc="-3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686834" y="6036769"/>
            <a:ext cx="6794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50" spc="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557294" y="5703604"/>
            <a:ext cx="4649470" cy="81089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595"/>
              </a:spcBef>
            </a:pP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 spc="70" i="1">
                <a:latin typeface="Times New Roman"/>
                <a:cs typeface="Times New Roman"/>
              </a:rPr>
              <a:t>p</a:t>
            </a:r>
            <a:r>
              <a:rPr dirty="0" baseline="-25925" sz="1125" spc="104" i="1">
                <a:latin typeface="Times New Roman"/>
                <a:cs typeface="Times New Roman"/>
              </a:rPr>
              <a:t>k</a:t>
            </a:r>
            <a:r>
              <a:rPr dirty="0" baseline="-25925" sz="1125" spc="-97" i="1">
                <a:latin typeface="Times New Roman"/>
                <a:cs typeface="Times New Roman"/>
              </a:rPr>
              <a:t> </a:t>
            </a:r>
            <a:r>
              <a:rPr dirty="0" baseline="-25925" sz="1125" spc="15">
                <a:latin typeface="Symbol"/>
                <a:cs typeface="Symbol"/>
              </a:rPr>
              <a:t></a:t>
            </a:r>
            <a:r>
              <a:rPr dirty="0" baseline="-25925" sz="1125" spc="15">
                <a:latin typeface="Times New Roman"/>
                <a:cs typeface="Times New Roman"/>
              </a:rPr>
              <a:t>1</a:t>
            </a:r>
            <a:r>
              <a:rPr dirty="0" baseline="-25925" sz="1125" spc="225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-13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...</a:t>
            </a:r>
            <a:r>
              <a:rPr dirty="0" sz="1300" spc="-18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 spc="75" i="1">
                <a:latin typeface="Times New Roman"/>
                <a:cs typeface="Times New Roman"/>
              </a:rPr>
              <a:t>p</a:t>
            </a:r>
            <a:r>
              <a:rPr dirty="0" baseline="-25925" sz="1125" spc="112" i="1">
                <a:latin typeface="Times New Roman"/>
                <a:cs typeface="Times New Roman"/>
              </a:rPr>
              <a:t>n</a:t>
            </a:r>
            <a:r>
              <a:rPr dirty="0" baseline="-25925" sz="1125" spc="405" i="1">
                <a:latin typeface="Times New Roman"/>
                <a:cs typeface="Times New Roman"/>
              </a:rPr>
              <a:t>  </a:t>
            </a:r>
            <a:r>
              <a:rPr dirty="0" sz="1300" spc="50">
                <a:latin typeface="Times New Roman"/>
                <a:cs typeface="Times New Roman"/>
              </a:rPr>
              <a:t>/</a:t>
            </a:r>
            <a:r>
              <a:rPr dirty="0" sz="1300" spc="-120">
                <a:latin typeface="Times New Roman"/>
                <a:cs typeface="Times New Roman"/>
              </a:rPr>
              <a:t> </a:t>
            </a:r>
            <a:r>
              <a:rPr dirty="0" sz="1300" spc="90">
                <a:latin typeface="Times New Roman"/>
                <a:cs typeface="Times New Roman"/>
              </a:rPr>
              <a:t>*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spc="200">
                <a:latin typeface="Malgun Gothic"/>
                <a:cs typeface="Malgun Gothic"/>
              </a:rPr>
              <a:t>뿌리에서</a:t>
            </a:r>
            <a:r>
              <a:rPr dirty="0" sz="1300" spc="135">
                <a:latin typeface="Malgun Gothic"/>
                <a:cs typeface="Malgun Gothic"/>
              </a:rPr>
              <a:t> </a:t>
            </a:r>
            <a:r>
              <a:rPr dirty="0" sz="1300" spc="204">
                <a:latin typeface="Malgun Gothic"/>
                <a:cs typeface="Malgun Gothic"/>
              </a:rPr>
              <a:t>비교하는데</a:t>
            </a:r>
            <a:r>
              <a:rPr dirty="0" sz="1300" spc="-204">
                <a:latin typeface="Malgun Gothic"/>
                <a:cs typeface="Malgun Gothic"/>
              </a:rPr>
              <a:t> </a:t>
            </a:r>
            <a:r>
              <a:rPr dirty="0" sz="1300" spc="195">
                <a:latin typeface="Malgun Gothic"/>
                <a:cs typeface="Malgun Gothic"/>
              </a:rPr>
              <a:t>드는</a:t>
            </a:r>
            <a:r>
              <a:rPr dirty="0" sz="1300" spc="120">
                <a:latin typeface="Malgun Gothic"/>
                <a:cs typeface="Malgun Gothic"/>
              </a:rPr>
              <a:t> </a:t>
            </a:r>
            <a:r>
              <a:rPr dirty="0" sz="1300" spc="180">
                <a:latin typeface="Malgun Gothic"/>
                <a:cs typeface="Malgun Gothic"/>
              </a:rPr>
              <a:t>추가시간</a:t>
            </a:r>
            <a:endParaRPr sz="13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dirty="0" sz="1300" spc="105">
                <a:latin typeface="Symbol"/>
                <a:cs typeface="Symbol"/>
              </a:rPr>
              <a:t></a:t>
            </a:r>
            <a:r>
              <a:rPr dirty="0" sz="1300" spc="15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A</a:t>
            </a:r>
            <a:r>
              <a:rPr dirty="0" sz="1300">
                <a:latin typeface="Times New Roman"/>
                <a:cs typeface="Times New Roman"/>
              </a:rPr>
              <a:t>[1][</a:t>
            </a:r>
            <a:r>
              <a:rPr dirty="0" sz="1300" i="1">
                <a:latin typeface="Times New Roman"/>
                <a:cs typeface="Times New Roman"/>
              </a:rPr>
              <a:t>k</a:t>
            </a:r>
            <a:r>
              <a:rPr dirty="0" sz="1300" spc="45" i="1">
                <a:latin typeface="Times New Roman"/>
                <a:cs typeface="Times New Roman"/>
              </a:rPr>
              <a:t> </a:t>
            </a:r>
            <a:r>
              <a:rPr dirty="0" sz="1300" spc="70">
                <a:latin typeface="Symbol"/>
                <a:cs typeface="Symbol"/>
              </a:rPr>
              <a:t></a:t>
            </a:r>
            <a:r>
              <a:rPr dirty="0" sz="1300" spc="70">
                <a:latin typeface="Times New Roman"/>
                <a:cs typeface="Times New Roman"/>
              </a:rPr>
              <a:t>1]</a:t>
            </a:r>
            <a:r>
              <a:rPr dirty="0" sz="1300" spc="-14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 spc="55" i="1">
                <a:latin typeface="Times New Roman"/>
                <a:cs typeface="Times New Roman"/>
              </a:rPr>
              <a:t>A</a:t>
            </a:r>
            <a:r>
              <a:rPr dirty="0" sz="1300" spc="55">
                <a:latin typeface="Times New Roman"/>
                <a:cs typeface="Times New Roman"/>
              </a:rPr>
              <a:t>[</a:t>
            </a:r>
            <a:r>
              <a:rPr dirty="0" sz="1300" spc="55" i="1">
                <a:latin typeface="Times New Roman"/>
                <a:cs typeface="Times New Roman"/>
              </a:rPr>
              <a:t>k</a:t>
            </a:r>
            <a:r>
              <a:rPr dirty="0" sz="1300" spc="50" i="1">
                <a:latin typeface="Times New Roman"/>
                <a:cs typeface="Times New Roman"/>
              </a:rPr>
              <a:t> </a:t>
            </a:r>
            <a:r>
              <a:rPr dirty="0" sz="1300" spc="80">
                <a:latin typeface="Symbol"/>
                <a:cs typeface="Symbol"/>
              </a:rPr>
              <a:t></a:t>
            </a:r>
            <a:r>
              <a:rPr dirty="0" sz="1300" spc="80">
                <a:latin typeface="Times New Roman"/>
                <a:cs typeface="Times New Roman"/>
              </a:rPr>
              <a:t>1][</a:t>
            </a:r>
            <a:r>
              <a:rPr dirty="0" sz="1300" spc="80" i="1">
                <a:latin typeface="Times New Roman"/>
                <a:cs typeface="Times New Roman"/>
              </a:rPr>
              <a:t>n</a:t>
            </a:r>
            <a:r>
              <a:rPr dirty="0" sz="1300" spc="80">
                <a:latin typeface="Times New Roman"/>
                <a:cs typeface="Times New Roman"/>
              </a:rPr>
              <a:t>]</a:t>
            </a:r>
            <a:r>
              <a:rPr dirty="0" sz="1300" spc="-95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baseline="-8333" sz="3000" spc="232">
                <a:latin typeface="Symbol"/>
                <a:cs typeface="Symbol"/>
              </a:rPr>
              <a:t></a:t>
            </a:r>
            <a:r>
              <a:rPr dirty="0" baseline="-8333" sz="3000" spc="-157">
                <a:latin typeface="Times New Roman"/>
                <a:cs typeface="Times New Roman"/>
              </a:rPr>
              <a:t> </a:t>
            </a:r>
            <a:r>
              <a:rPr dirty="0" sz="1300" spc="65" i="1">
                <a:latin typeface="Times New Roman"/>
                <a:cs typeface="Times New Roman"/>
              </a:rPr>
              <a:t>p</a:t>
            </a:r>
            <a:r>
              <a:rPr dirty="0" baseline="-25925" sz="1125" spc="97" i="1">
                <a:latin typeface="Times New Roman"/>
                <a:cs typeface="Times New Roman"/>
              </a:rPr>
              <a:t>m</a:t>
            </a:r>
            <a:endParaRPr baseline="-25925" sz="1125">
              <a:latin typeface="Times New Roman"/>
              <a:cs typeface="Times New Roman"/>
            </a:endParaRPr>
          </a:p>
          <a:p>
            <a:pPr algn="ctr" marR="316865">
              <a:lnSpc>
                <a:spcPct val="100000"/>
              </a:lnSpc>
              <a:spcBef>
                <a:spcPts val="125"/>
              </a:spcBef>
            </a:pPr>
            <a:r>
              <a:rPr dirty="0" sz="750" spc="40" i="1">
                <a:latin typeface="Times New Roman"/>
                <a:cs typeface="Times New Roman"/>
              </a:rPr>
              <a:t>m</a:t>
            </a:r>
            <a:r>
              <a:rPr dirty="0" sz="750" spc="40">
                <a:latin typeface="Symbol"/>
                <a:cs typeface="Symbol"/>
              </a:rPr>
              <a:t></a:t>
            </a:r>
            <a:r>
              <a:rPr dirty="0" sz="750" spc="4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31670" y="4624481"/>
            <a:ext cx="5250180" cy="110236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95"/>
              </a:spcBef>
              <a:tabLst>
                <a:tab pos="1927225" algn="l"/>
              </a:tabLst>
            </a:pPr>
            <a:r>
              <a:rPr dirty="0" baseline="7936" sz="21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7936" sz="2100">
                <a:solidFill>
                  <a:srgbClr val="3D010C"/>
                </a:solidFill>
                <a:latin typeface="Times New Roman"/>
                <a:cs typeface="Times New Roman"/>
              </a:rPr>
              <a:t>[1][</a:t>
            </a:r>
            <a:r>
              <a:rPr dirty="0" baseline="7936" sz="21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7936" sz="21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baseline="7936" sz="2100" spc="74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</a:t>
            </a:r>
            <a:r>
              <a:rPr dirty="0" sz="1300" spc="1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A</a:t>
            </a:r>
            <a:r>
              <a:rPr dirty="0" sz="1300">
                <a:latin typeface="Times New Roman"/>
                <a:cs typeface="Times New Roman"/>
              </a:rPr>
              <a:t>[1][</a:t>
            </a:r>
            <a:r>
              <a:rPr dirty="0" sz="1300" i="1">
                <a:latin typeface="Times New Roman"/>
                <a:cs typeface="Times New Roman"/>
              </a:rPr>
              <a:t>k</a:t>
            </a:r>
            <a:r>
              <a:rPr dirty="0" sz="1300" spc="55" i="1">
                <a:latin typeface="Times New Roman"/>
                <a:cs typeface="Times New Roman"/>
              </a:rPr>
              <a:t> </a:t>
            </a:r>
            <a:r>
              <a:rPr dirty="0" sz="1300" spc="45">
                <a:latin typeface="Symbol"/>
                <a:cs typeface="Symbol"/>
              </a:rPr>
              <a:t></a:t>
            </a:r>
            <a:r>
              <a:rPr dirty="0" sz="1300" spc="45">
                <a:latin typeface="Times New Roman"/>
                <a:cs typeface="Times New Roman"/>
              </a:rPr>
              <a:t>1]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190">
                <a:latin typeface="Times New Roman"/>
                <a:cs typeface="Times New Roman"/>
              </a:rPr>
              <a:t>/*</a:t>
            </a:r>
            <a:r>
              <a:rPr dirty="0" sz="1300" spc="190">
                <a:latin typeface="Malgun Gothic"/>
                <a:cs typeface="Malgun Gothic"/>
              </a:rPr>
              <a:t>왼쪽</a:t>
            </a:r>
            <a:r>
              <a:rPr dirty="0" sz="1300" spc="105">
                <a:latin typeface="Malgun Gothic"/>
                <a:cs typeface="Malgun Gothic"/>
              </a:rPr>
              <a:t> </a:t>
            </a:r>
            <a:r>
              <a:rPr dirty="0" sz="1300" spc="204">
                <a:latin typeface="Malgun Gothic"/>
                <a:cs typeface="Malgun Gothic"/>
              </a:rPr>
              <a:t>부분트리에서평균시간</a:t>
            </a:r>
            <a:endParaRPr sz="1300">
              <a:latin typeface="Malgun Gothic"/>
              <a:cs typeface="Malgun Gothic"/>
            </a:endParaRPr>
          </a:p>
          <a:p>
            <a:pPr marL="953769" indent="-161290">
              <a:lnSpc>
                <a:spcPct val="100000"/>
              </a:lnSpc>
              <a:spcBef>
                <a:spcPts val="505"/>
              </a:spcBef>
              <a:buFont typeface="Symbol"/>
              <a:buChar char=""/>
              <a:tabLst>
                <a:tab pos="953769" algn="l"/>
              </a:tabLst>
            </a:pPr>
            <a:r>
              <a:rPr dirty="0" sz="1300" spc="10" i="1">
                <a:latin typeface="Times New Roman"/>
                <a:cs typeface="Times New Roman"/>
              </a:rPr>
              <a:t>p</a:t>
            </a:r>
            <a:r>
              <a:rPr dirty="0" baseline="-25925" sz="1125" spc="15">
                <a:latin typeface="Times New Roman"/>
                <a:cs typeface="Times New Roman"/>
              </a:rPr>
              <a:t>1</a:t>
            </a:r>
            <a:r>
              <a:rPr dirty="0" baseline="-25925" sz="1125" spc="24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-14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...</a:t>
            </a:r>
            <a:r>
              <a:rPr dirty="0" sz="1300" spc="-18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160">
                <a:latin typeface="Times New Roman"/>
                <a:cs typeface="Times New Roman"/>
              </a:rPr>
              <a:t> </a:t>
            </a:r>
            <a:r>
              <a:rPr dirty="0" sz="1300" spc="70" i="1">
                <a:latin typeface="Times New Roman"/>
                <a:cs typeface="Times New Roman"/>
              </a:rPr>
              <a:t>p</a:t>
            </a:r>
            <a:r>
              <a:rPr dirty="0" baseline="-25925" sz="1125" spc="104" i="1">
                <a:latin typeface="Times New Roman"/>
                <a:cs typeface="Times New Roman"/>
              </a:rPr>
              <a:t>k</a:t>
            </a:r>
            <a:r>
              <a:rPr dirty="0" baseline="-25925" sz="1125" spc="-97" i="1">
                <a:latin typeface="Times New Roman"/>
                <a:cs typeface="Times New Roman"/>
              </a:rPr>
              <a:t> </a:t>
            </a:r>
            <a:r>
              <a:rPr dirty="0" baseline="-25925" sz="1125" spc="15">
                <a:latin typeface="Symbol"/>
                <a:cs typeface="Symbol"/>
              </a:rPr>
              <a:t></a:t>
            </a:r>
            <a:r>
              <a:rPr dirty="0" baseline="-25925" sz="1125" spc="15">
                <a:latin typeface="Times New Roman"/>
                <a:cs typeface="Times New Roman"/>
              </a:rPr>
              <a:t>1</a:t>
            </a:r>
            <a:r>
              <a:rPr dirty="0" baseline="-25925" sz="1125" spc="345">
                <a:latin typeface="Times New Roman"/>
                <a:cs typeface="Times New Roman"/>
              </a:rPr>
              <a:t>  </a:t>
            </a:r>
            <a:r>
              <a:rPr dirty="0" sz="1300" spc="50">
                <a:latin typeface="Times New Roman"/>
                <a:cs typeface="Times New Roman"/>
              </a:rPr>
              <a:t>/</a:t>
            </a:r>
            <a:r>
              <a:rPr dirty="0" sz="1300" spc="-120">
                <a:latin typeface="Times New Roman"/>
                <a:cs typeface="Times New Roman"/>
              </a:rPr>
              <a:t> </a:t>
            </a:r>
            <a:r>
              <a:rPr dirty="0" sz="1300" spc="90">
                <a:latin typeface="Times New Roman"/>
                <a:cs typeface="Times New Roman"/>
              </a:rPr>
              <a:t>*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 spc="200">
                <a:latin typeface="Malgun Gothic"/>
                <a:cs typeface="Malgun Gothic"/>
              </a:rPr>
              <a:t>뿌리에서</a:t>
            </a:r>
            <a:r>
              <a:rPr dirty="0" sz="1300" spc="145">
                <a:latin typeface="Malgun Gothic"/>
                <a:cs typeface="Malgun Gothic"/>
              </a:rPr>
              <a:t> </a:t>
            </a:r>
            <a:r>
              <a:rPr dirty="0" sz="1300" spc="204">
                <a:latin typeface="Malgun Gothic"/>
                <a:cs typeface="Malgun Gothic"/>
              </a:rPr>
              <a:t>비교하는데</a:t>
            </a:r>
            <a:r>
              <a:rPr dirty="0" sz="1300" spc="-204">
                <a:latin typeface="Malgun Gothic"/>
                <a:cs typeface="Malgun Gothic"/>
              </a:rPr>
              <a:t> </a:t>
            </a:r>
            <a:r>
              <a:rPr dirty="0" sz="1300" spc="195">
                <a:latin typeface="Malgun Gothic"/>
                <a:cs typeface="Malgun Gothic"/>
              </a:rPr>
              <a:t>드는</a:t>
            </a:r>
            <a:r>
              <a:rPr dirty="0" sz="1300" spc="130">
                <a:latin typeface="Malgun Gothic"/>
                <a:cs typeface="Malgun Gothic"/>
              </a:rPr>
              <a:t> </a:t>
            </a:r>
            <a:r>
              <a:rPr dirty="0" sz="1300" spc="180">
                <a:latin typeface="Malgun Gothic"/>
                <a:cs typeface="Malgun Gothic"/>
              </a:rPr>
              <a:t>추가시간</a:t>
            </a:r>
            <a:endParaRPr sz="1300">
              <a:latin typeface="Malgun Gothic"/>
              <a:cs typeface="Malgun Gothic"/>
            </a:endParaRPr>
          </a:p>
          <a:p>
            <a:pPr marL="953769" indent="-161290">
              <a:lnSpc>
                <a:spcPct val="100000"/>
              </a:lnSpc>
              <a:spcBef>
                <a:spcPts val="555"/>
              </a:spcBef>
              <a:buFont typeface="Symbol"/>
              <a:buChar char=""/>
              <a:tabLst>
                <a:tab pos="953769" algn="l"/>
                <a:tab pos="1931035" algn="l"/>
              </a:tabLst>
            </a:pPr>
            <a:r>
              <a:rPr dirty="0" sz="1300" spc="45" i="1">
                <a:latin typeface="Times New Roman"/>
                <a:cs typeface="Times New Roman"/>
              </a:rPr>
              <a:t>p</a:t>
            </a:r>
            <a:r>
              <a:rPr dirty="0" baseline="-25925" sz="1125" spc="67" i="1">
                <a:latin typeface="Times New Roman"/>
                <a:cs typeface="Times New Roman"/>
              </a:rPr>
              <a:t>k</a:t>
            </a:r>
            <a:r>
              <a:rPr dirty="0" baseline="-25925" sz="1125" i="1">
                <a:latin typeface="Times New Roman"/>
                <a:cs typeface="Times New Roman"/>
              </a:rPr>
              <a:t>	</a:t>
            </a:r>
            <a:r>
              <a:rPr dirty="0" sz="1300" spc="140">
                <a:latin typeface="Times New Roman"/>
                <a:cs typeface="Times New Roman"/>
              </a:rPr>
              <a:t>/*</a:t>
            </a:r>
            <a:r>
              <a:rPr dirty="0" sz="1300" spc="-170">
                <a:latin typeface="Times New Roman"/>
                <a:cs typeface="Times New Roman"/>
              </a:rPr>
              <a:t> </a:t>
            </a:r>
            <a:r>
              <a:rPr dirty="0" sz="1300" spc="200">
                <a:latin typeface="Malgun Gothic"/>
                <a:cs typeface="Malgun Gothic"/>
              </a:rPr>
              <a:t>뿌리를</a:t>
            </a:r>
            <a:r>
              <a:rPr dirty="0" sz="1300" spc="370">
                <a:latin typeface="Malgun Gothic"/>
                <a:cs typeface="Malgun Gothic"/>
              </a:rPr>
              <a:t> </a:t>
            </a:r>
            <a:r>
              <a:rPr dirty="0" sz="1300" spc="200">
                <a:latin typeface="Malgun Gothic"/>
                <a:cs typeface="Malgun Gothic"/>
              </a:rPr>
              <a:t>검색하는</a:t>
            </a:r>
            <a:r>
              <a:rPr dirty="0" sz="1300" spc="355">
                <a:latin typeface="Malgun Gothic"/>
                <a:cs typeface="Malgun Gothic"/>
              </a:rPr>
              <a:t> </a:t>
            </a:r>
            <a:r>
              <a:rPr dirty="0" sz="1300" spc="180">
                <a:latin typeface="Malgun Gothic"/>
                <a:cs typeface="Malgun Gothic"/>
              </a:rPr>
              <a:t>평균시간</a:t>
            </a:r>
            <a:endParaRPr sz="1300">
              <a:latin typeface="Malgun Gothic"/>
              <a:cs typeface="Malgun Gothic"/>
            </a:endParaRPr>
          </a:p>
          <a:p>
            <a:pPr marL="944880" indent="-152400">
              <a:lnSpc>
                <a:spcPct val="100000"/>
              </a:lnSpc>
              <a:spcBef>
                <a:spcPts val="555"/>
              </a:spcBef>
              <a:buFont typeface="Symbol"/>
              <a:buChar char=""/>
              <a:tabLst>
                <a:tab pos="944880" algn="l"/>
                <a:tab pos="1906905" algn="l"/>
              </a:tabLst>
            </a:pPr>
            <a:r>
              <a:rPr dirty="0" sz="1300" spc="55" i="1">
                <a:latin typeface="Times New Roman"/>
                <a:cs typeface="Times New Roman"/>
              </a:rPr>
              <a:t>A</a:t>
            </a:r>
            <a:r>
              <a:rPr dirty="0" sz="1300" spc="55">
                <a:latin typeface="Times New Roman"/>
                <a:cs typeface="Times New Roman"/>
              </a:rPr>
              <a:t>[</a:t>
            </a:r>
            <a:r>
              <a:rPr dirty="0" sz="1300" spc="55" i="1">
                <a:latin typeface="Times New Roman"/>
                <a:cs typeface="Times New Roman"/>
              </a:rPr>
              <a:t>k</a:t>
            </a:r>
            <a:r>
              <a:rPr dirty="0" sz="1300" spc="30" i="1">
                <a:latin typeface="Times New Roman"/>
                <a:cs typeface="Times New Roman"/>
              </a:rPr>
              <a:t> </a:t>
            </a:r>
            <a:r>
              <a:rPr dirty="0" sz="1300" spc="65">
                <a:latin typeface="Symbol"/>
                <a:cs typeface="Symbol"/>
              </a:rPr>
              <a:t></a:t>
            </a:r>
            <a:r>
              <a:rPr dirty="0" sz="1300" spc="65">
                <a:latin typeface="Times New Roman"/>
                <a:cs typeface="Times New Roman"/>
              </a:rPr>
              <a:t>1][</a:t>
            </a:r>
            <a:r>
              <a:rPr dirty="0" sz="1300" spc="65" i="1">
                <a:latin typeface="Times New Roman"/>
                <a:cs typeface="Times New Roman"/>
              </a:rPr>
              <a:t>n</a:t>
            </a:r>
            <a:r>
              <a:rPr dirty="0" sz="1300" spc="65">
                <a:latin typeface="Times New Roman"/>
                <a:cs typeface="Times New Roman"/>
              </a:rPr>
              <a:t>]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204">
                <a:latin typeface="Times New Roman"/>
                <a:cs typeface="Times New Roman"/>
              </a:rPr>
              <a:t>/*</a:t>
            </a:r>
            <a:r>
              <a:rPr dirty="0" sz="1300" spc="204">
                <a:latin typeface="Malgun Gothic"/>
                <a:cs typeface="Malgun Gothic"/>
              </a:rPr>
              <a:t>오른쪽</a:t>
            </a:r>
            <a:r>
              <a:rPr dirty="0" sz="1300" spc="434">
                <a:latin typeface="Malgun Gothic"/>
                <a:cs typeface="Malgun Gothic"/>
              </a:rPr>
              <a:t> </a:t>
            </a:r>
            <a:r>
              <a:rPr dirty="0" sz="1300" spc="204">
                <a:latin typeface="Malgun Gothic"/>
                <a:cs typeface="Malgun Gothic"/>
              </a:rPr>
              <a:t>부분트리에서</a:t>
            </a:r>
            <a:r>
              <a:rPr dirty="0" sz="1300" spc="50">
                <a:latin typeface="Malgun Gothic"/>
                <a:cs typeface="Malgun Gothic"/>
              </a:rPr>
              <a:t> </a:t>
            </a:r>
            <a:r>
              <a:rPr dirty="0" sz="1300" spc="180">
                <a:latin typeface="Malgun Gothic"/>
                <a:cs typeface="Malgun Gothic"/>
              </a:rPr>
              <a:t>평균시간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9872" y="1071372"/>
            <a:ext cx="8359140" cy="4924425"/>
          </a:xfrm>
          <a:custGeom>
            <a:avLst/>
            <a:gdLst/>
            <a:ahLst/>
            <a:cxnLst/>
            <a:rect l="l" t="t" r="r" b="b"/>
            <a:pathLst>
              <a:path w="8359140" h="4924425">
                <a:moveTo>
                  <a:pt x="8359140" y="0"/>
                </a:moveTo>
                <a:lnTo>
                  <a:pt x="0" y="0"/>
                </a:lnTo>
                <a:lnTo>
                  <a:pt x="0" y="4924044"/>
                </a:lnTo>
                <a:lnTo>
                  <a:pt x="8359140" y="4924044"/>
                </a:lnTo>
                <a:lnTo>
                  <a:pt x="83591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44676" y="2404008"/>
            <a:ext cx="6866890" cy="21717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i=1;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i&lt;=n;</a:t>
            </a:r>
            <a:r>
              <a:rPr dirty="0" sz="16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i++){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A[i][i-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1]=0;</a:t>
            </a:r>
            <a:r>
              <a:rPr dirty="0" sz="1600" spc="-8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A[i][i]=p[i];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R[i][i]=i;</a:t>
            </a:r>
            <a:r>
              <a:rPr dirty="0" sz="1600" spc="-7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R[i][i-1]=0;</a:t>
            </a:r>
            <a:endParaRPr sz="1600">
              <a:latin typeface="Courier New"/>
              <a:cs typeface="Courier New"/>
            </a:endParaRPr>
          </a:p>
          <a:p>
            <a:pPr marL="12700" marR="5381625">
              <a:lnSpc>
                <a:spcPct val="110000"/>
              </a:lnSpc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A[n+1][n]=0;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R[n+1][n]=0;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(diagonal=1;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diagonal&lt;=n-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diagonal++){</a:t>
            </a:r>
            <a:endParaRPr sz="1600">
              <a:latin typeface="Courier New"/>
              <a:cs typeface="Courier New"/>
            </a:endParaRPr>
          </a:p>
          <a:p>
            <a:pPr marL="1235075" marR="2569845" indent="-489584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600" spc="-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i&lt;=n-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diagonal;</a:t>
            </a:r>
            <a:r>
              <a:rPr dirty="0" sz="1600" spc="-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i++){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i+diagonal;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944676" y="4824838"/>
            <a:ext cx="4586605" cy="8242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36345">
              <a:lnSpc>
                <a:spcPct val="100000"/>
              </a:lnSpc>
              <a:spcBef>
                <a:spcPts val="265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R[i][j]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최소값을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주는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</a:t>
            </a: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E3D00"/>
                </a:solidFill>
                <a:latin typeface="Malgun Gothic"/>
                <a:cs typeface="Malgun Gothic"/>
              </a:rPr>
              <a:t>값</a:t>
            </a:r>
            <a:endParaRPr sz="1600">
              <a:latin typeface="Malgun Gothic"/>
              <a:cs typeface="Malgun Gothic"/>
            </a:endParaRPr>
          </a:p>
          <a:p>
            <a:pPr marL="1235075">
              <a:lnSpc>
                <a:spcPct val="100000"/>
              </a:lnSpc>
              <a:spcBef>
                <a:spcPts val="170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minavg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A[1][n];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8916" y="5648350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8916" y="331088"/>
            <a:ext cx="6867525" cy="183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4645" indent="-179070">
              <a:lnSpc>
                <a:spcPct val="100000"/>
              </a:lnSpc>
              <a:spcBef>
                <a:spcPts val="1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33464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최적이진검색트리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구하기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55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optsearchtree(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float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p[],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float&amp;</a:t>
            </a:r>
            <a:r>
              <a:rPr dirty="0" sz="1600" spc="-5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minavg</a:t>
            </a:r>
            <a:endParaRPr sz="1600">
              <a:latin typeface="Courier New"/>
              <a:cs typeface="Courier New"/>
            </a:endParaRPr>
          </a:p>
          <a:p>
            <a:pPr marL="233362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R[][]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k,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diagonal;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float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A[1..n+1][0..n];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89921" y="4438425"/>
            <a:ext cx="59690" cy="172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50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96238" y="4862086"/>
            <a:ext cx="226695" cy="172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25" i="1">
                <a:latin typeface="Times New Roman"/>
                <a:cs typeface="Times New Roman"/>
              </a:rPr>
              <a:t>m</a:t>
            </a:r>
            <a:r>
              <a:rPr dirty="0" sz="950" spc="-25">
                <a:latin typeface="Symbol"/>
                <a:cs typeface="Symbol"/>
              </a:rPr>
              <a:t></a:t>
            </a:r>
            <a:r>
              <a:rPr dirty="0" sz="950" spc="-25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29154" y="4468409"/>
            <a:ext cx="550037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baseline="1736" sz="2400">
                <a:solidFill>
                  <a:srgbClr val="3E3D00"/>
                </a:solidFill>
                <a:latin typeface="Courier New"/>
                <a:cs typeface="Courier New"/>
              </a:rPr>
              <a:t>A[i][j]</a:t>
            </a:r>
            <a:r>
              <a:rPr dirty="0" baseline="1736" sz="2400" spc="37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baseline="1736" sz="2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baseline="1736" sz="2400" spc="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baseline="1736" sz="2400" spc="-15">
                <a:solidFill>
                  <a:srgbClr val="3E3D00"/>
                </a:solidFill>
                <a:latin typeface="Courier New"/>
                <a:cs typeface="Courier New"/>
              </a:rPr>
              <a:t>min</a:t>
            </a:r>
            <a:r>
              <a:rPr dirty="0" baseline="-18518" sz="1575" spc="-15">
                <a:solidFill>
                  <a:srgbClr val="3E3D00"/>
                </a:solidFill>
                <a:latin typeface="Courier New"/>
                <a:cs typeface="Courier New"/>
              </a:rPr>
              <a:t>i≤k≤j</a:t>
            </a:r>
            <a:r>
              <a:rPr dirty="0" baseline="1736" sz="2400" spc="-15">
                <a:solidFill>
                  <a:srgbClr val="3E3D00"/>
                </a:solidFill>
                <a:latin typeface="Courier New"/>
                <a:cs typeface="Courier New"/>
              </a:rPr>
              <a:t>(A[i][k-1]+A[k+1][j])+</a:t>
            </a:r>
            <a:r>
              <a:rPr dirty="0" baseline="1736" sz="2400" spc="-9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baseline="-9070" sz="3675">
                <a:latin typeface="Symbol"/>
                <a:cs typeface="Symbol"/>
              </a:rPr>
              <a:t></a:t>
            </a:r>
            <a:r>
              <a:rPr dirty="0" baseline="-9070" sz="3675" spc="-277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p</a:t>
            </a:r>
            <a:r>
              <a:rPr dirty="0" baseline="-23391" sz="1425" i="1">
                <a:latin typeface="Times New Roman"/>
                <a:cs typeface="Times New Roman"/>
              </a:rPr>
              <a:t>m</a:t>
            </a:r>
            <a:r>
              <a:rPr dirty="0" baseline="-23391" sz="1425" spc="217" i="1">
                <a:latin typeface="Times New Roman"/>
                <a:cs typeface="Times New Roman"/>
              </a:rPr>
              <a:t>  </a:t>
            </a:r>
            <a:r>
              <a:rPr dirty="0" baseline="1736" sz="2400" spc="-7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baseline="1736"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474090"/>
            <a:ext cx="8420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>
                <a:solidFill>
                  <a:srgbClr val="3E3D00"/>
                </a:solidFill>
              </a:rPr>
              <a:t>예</a:t>
            </a:r>
            <a:r>
              <a:rPr dirty="0" spc="-210">
                <a:solidFill>
                  <a:srgbClr val="3E3D00"/>
                </a:solidFill>
              </a:rPr>
              <a:t> </a:t>
            </a:r>
            <a:r>
              <a:rPr dirty="0" spc="-25">
                <a:solidFill>
                  <a:srgbClr val="3E3D00"/>
                </a:solidFill>
                <a:latin typeface="Times New Roman"/>
                <a:cs typeface="Times New Roman"/>
              </a:rPr>
              <a:t>3.9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135" y="289698"/>
            <a:ext cx="2071523" cy="211558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09344" y="902283"/>
            <a:ext cx="31483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=3/8,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=3/8,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=1/8,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-1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=1/8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80452" y="1415669"/>
            <a:ext cx="777875" cy="815975"/>
          </a:xfrm>
          <a:custGeom>
            <a:avLst/>
            <a:gdLst/>
            <a:ahLst/>
            <a:cxnLst/>
            <a:rect l="l" t="t" r="r" b="b"/>
            <a:pathLst>
              <a:path w="777875" h="815975">
                <a:moveTo>
                  <a:pt x="767333" y="0"/>
                </a:moveTo>
                <a:lnTo>
                  <a:pt x="482219" y="10667"/>
                </a:lnTo>
                <a:lnTo>
                  <a:pt x="556132" y="79247"/>
                </a:lnTo>
                <a:lnTo>
                  <a:pt x="0" y="678306"/>
                </a:lnTo>
                <a:lnTo>
                  <a:pt x="147700" y="815466"/>
                </a:lnTo>
                <a:lnTo>
                  <a:pt x="703833" y="216407"/>
                </a:lnTo>
                <a:lnTo>
                  <a:pt x="777748" y="284988"/>
                </a:lnTo>
                <a:lnTo>
                  <a:pt x="767333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927947" y="453564"/>
            <a:ext cx="1218565" cy="1209040"/>
            <a:chOff x="5927947" y="453564"/>
            <a:chExt cx="1218565" cy="1209040"/>
          </a:xfrm>
        </p:grpSpPr>
        <p:sp>
          <p:nvSpPr>
            <p:cNvPr id="7" name="object 7" descr=""/>
            <p:cNvSpPr/>
            <p:nvPr/>
          </p:nvSpPr>
          <p:spPr>
            <a:xfrm>
              <a:off x="5932709" y="458327"/>
              <a:ext cx="1201420" cy="1199515"/>
            </a:xfrm>
            <a:custGeom>
              <a:avLst/>
              <a:gdLst/>
              <a:ahLst/>
              <a:cxnLst/>
              <a:rect l="l" t="t" r="r" b="b"/>
              <a:pathLst>
                <a:path w="1201420" h="1199514">
                  <a:moveTo>
                    <a:pt x="70072" y="6619"/>
                  </a:moveTo>
                  <a:lnTo>
                    <a:pt x="77499" y="1672"/>
                  </a:lnTo>
                  <a:lnTo>
                    <a:pt x="85963" y="0"/>
                  </a:lnTo>
                  <a:lnTo>
                    <a:pt x="94450" y="1637"/>
                  </a:lnTo>
                  <a:lnTo>
                    <a:pt x="101949" y="6619"/>
                  </a:lnTo>
                  <a:lnTo>
                    <a:pt x="1194784" y="1097422"/>
                  </a:lnTo>
                  <a:lnTo>
                    <a:pt x="1199713" y="1104848"/>
                  </a:lnTo>
                  <a:lnTo>
                    <a:pt x="1201356" y="1113297"/>
                  </a:lnTo>
                  <a:lnTo>
                    <a:pt x="1199713" y="1121747"/>
                  </a:lnTo>
                  <a:lnTo>
                    <a:pt x="1194784" y="1129172"/>
                  </a:lnTo>
                  <a:lnTo>
                    <a:pt x="1131157" y="1192926"/>
                  </a:lnTo>
                  <a:lnTo>
                    <a:pt x="1123731" y="1197856"/>
                  </a:lnTo>
                  <a:lnTo>
                    <a:pt x="1115282" y="1199499"/>
                  </a:lnTo>
                  <a:lnTo>
                    <a:pt x="1106832" y="1197856"/>
                  </a:lnTo>
                  <a:lnTo>
                    <a:pt x="1099407" y="1192926"/>
                  </a:lnTo>
                  <a:lnTo>
                    <a:pt x="6572" y="102123"/>
                  </a:lnTo>
                  <a:lnTo>
                    <a:pt x="1643" y="94624"/>
                  </a:lnTo>
                  <a:lnTo>
                    <a:pt x="0" y="86137"/>
                  </a:lnTo>
                  <a:lnTo>
                    <a:pt x="1643" y="77674"/>
                  </a:lnTo>
                  <a:lnTo>
                    <a:pt x="6572" y="70246"/>
                  </a:lnTo>
                  <a:lnTo>
                    <a:pt x="70072" y="6619"/>
                  </a:lnTo>
                </a:path>
              </a:pathLst>
            </a:custGeom>
            <a:ln w="9525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361779" y="460009"/>
              <a:ext cx="779780" cy="770890"/>
            </a:xfrm>
            <a:custGeom>
              <a:avLst/>
              <a:gdLst/>
              <a:ahLst/>
              <a:cxnLst/>
              <a:rect l="l" t="t" r="r" b="b"/>
              <a:pathLst>
                <a:path w="779779" h="770890">
                  <a:moveTo>
                    <a:pt x="71786" y="6715"/>
                  </a:moveTo>
                  <a:lnTo>
                    <a:pt x="79420" y="1696"/>
                  </a:lnTo>
                  <a:lnTo>
                    <a:pt x="88090" y="0"/>
                  </a:lnTo>
                  <a:lnTo>
                    <a:pt x="96736" y="1660"/>
                  </a:lnTo>
                  <a:lnTo>
                    <a:pt x="104298" y="6715"/>
                  </a:lnTo>
                  <a:lnTo>
                    <a:pt x="764952" y="666226"/>
                  </a:lnTo>
                  <a:lnTo>
                    <a:pt x="770026" y="673788"/>
                  </a:lnTo>
                  <a:lnTo>
                    <a:pt x="771731" y="682434"/>
                  </a:lnTo>
                  <a:lnTo>
                    <a:pt x="770078" y="691104"/>
                  </a:lnTo>
                  <a:lnTo>
                    <a:pt x="765079" y="698738"/>
                  </a:lnTo>
                  <a:lnTo>
                    <a:pt x="699928" y="763889"/>
                  </a:lnTo>
                  <a:lnTo>
                    <a:pt x="692366" y="768961"/>
                  </a:lnTo>
                  <a:lnTo>
                    <a:pt x="683720" y="770651"/>
                  </a:lnTo>
                  <a:lnTo>
                    <a:pt x="675050" y="768961"/>
                  </a:lnTo>
                  <a:lnTo>
                    <a:pt x="667416" y="763889"/>
                  </a:lnTo>
                  <a:lnTo>
                    <a:pt x="6762" y="104505"/>
                  </a:lnTo>
                  <a:lnTo>
                    <a:pt x="1690" y="96869"/>
                  </a:lnTo>
                  <a:lnTo>
                    <a:pt x="0" y="88185"/>
                  </a:lnTo>
                  <a:lnTo>
                    <a:pt x="1690" y="79501"/>
                  </a:lnTo>
                  <a:lnTo>
                    <a:pt x="6762" y="71866"/>
                  </a:lnTo>
                  <a:lnTo>
                    <a:pt x="71786" y="6715"/>
                  </a:lnTo>
                  <a:close/>
                </a:path>
                <a:path w="779779" h="770890">
                  <a:moveTo>
                    <a:pt x="455199" y="10271"/>
                  </a:moveTo>
                  <a:lnTo>
                    <a:pt x="462530" y="5341"/>
                  </a:lnTo>
                  <a:lnTo>
                    <a:pt x="470884" y="3698"/>
                  </a:lnTo>
                  <a:lnTo>
                    <a:pt x="479238" y="5341"/>
                  </a:lnTo>
                  <a:lnTo>
                    <a:pt x="486568" y="10271"/>
                  </a:lnTo>
                  <a:lnTo>
                    <a:pt x="773080" y="296148"/>
                  </a:lnTo>
                  <a:lnTo>
                    <a:pt x="778009" y="303533"/>
                  </a:lnTo>
                  <a:lnTo>
                    <a:pt x="779652" y="311896"/>
                  </a:lnTo>
                  <a:lnTo>
                    <a:pt x="778009" y="320258"/>
                  </a:lnTo>
                  <a:lnTo>
                    <a:pt x="773080" y="327644"/>
                  </a:lnTo>
                  <a:lnTo>
                    <a:pt x="710342" y="390509"/>
                  </a:lnTo>
                  <a:lnTo>
                    <a:pt x="703010" y="395438"/>
                  </a:lnTo>
                  <a:lnTo>
                    <a:pt x="694642" y="397081"/>
                  </a:lnTo>
                  <a:lnTo>
                    <a:pt x="686250" y="395438"/>
                  </a:lnTo>
                  <a:lnTo>
                    <a:pt x="678846" y="390509"/>
                  </a:lnTo>
                  <a:lnTo>
                    <a:pt x="392334" y="104632"/>
                  </a:lnTo>
                  <a:lnTo>
                    <a:pt x="387476" y="97246"/>
                  </a:lnTo>
                  <a:lnTo>
                    <a:pt x="385857" y="88884"/>
                  </a:lnTo>
                  <a:lnTo>
                    <a:pt x="387476" y="80521"/>
                  </a:lnTo>
                  <a:lnTo>
                    <a:pt x="392334" y="73136"/>
                  </a:lnTo>
                  <a:lnTo>
                    <a:pt x="455199" y="10271"/>
                  </a:lnTo>
                  <a:close/>
                </a:path>
              </a:pathLst>
            </a:custGeom>
            <a:ln w="9525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39623" y="2516819"/>
            <a:ext cx="4728210" cy="4946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160">
                <a:solidFill>
                  <a:srgbClr val="3E3D00"/>
                </a:solidFill>
                <a:latin typeface="Malgun Gothic"/>
                <a:cs typeface="Malgun Gothic"/>
              </a:rPr>
              <a:t>A[1][2]</a:t>
            </a:r>
            <a:r>
              <a:rPr dirty="0" sz="14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00">
                <a:solidFill>
                  <a:srgbClr val="3E3D00"/>
                </a:solidFill>
                <a:latin typeface="Malgun Gothic"/>
                <a:cs typeface="Malgun Gothic"/>
              </a:rPr>
              <a:t>min(A[1][0]+A[2][2],A[1][1]+A[3][2])+6/8</a:t>
            </a:r>
            <a:endParaRPr sz="1400">
              <a:latin typeface="Malgun Gothic"/>
              <a:cs typeface="Malgun Gothic"/>
            </a:endParaRPr>
          </a:p>
          <a:p>
            <a:pPr marL="775970">
              <a:lnSpc>
                <a:spcPct val="100000"/>
              </a:lnSpc>
              <a:spcBef>
                <a:spcPts val="165"/>
              </a:spcBef>
            </a:pPr>
            <a:r>
              <a:rPr dirty="0" sz="1400" spc="-1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400" spc="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min(3/8,3/8)+6/8</a:t>
            </a:r>
            <a:r>
              <a:rPr dirty="0" sz="1400" spc="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400" spc="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E3D00"/>
                </a:solidFill>
                <a:latin typeface="Malgun Gothic"/>
                <a:cs typeface="Malgun Gothic"/>
              </a:rPr>
              <a:t>9/8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942076" y="2743200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2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6" y="286512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64122" y="2810382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300215" y="3171444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5" h="287020">
                <a:moveTo>
                  <a:pt x="0" y="143255"/>
                </a:moveTo>
                <a:lnTo>
                  <a:pt x="7260" y="97974"/>
                </a:lnTo>
                <a:lnTo>
                  <a:pt x="27480" y="58649"/>
                </a:lnTo>
                <a:lnTo>
                  <a:pt x="58320" y="27639"/>
                </a:lnTo>
                <a:lnTo>
                  <a:pt x="97438" y="7303"/>
                </a:lnTo>
                <a:lnTo>
                  <a:pt x="142494" y="0"/>
                </a:lnTo>
                <a:lnTo>
                  <a:pt x="187549" y="7303"/>
                </a:lnTo>
                <a:lnTo>
                  <a:pt x="226667" y="27639"/>
                </a:lnTo>
                <a:lnTo>
                  <a:pt x="257507" y="58649"/>
                </a:lnTo>
                <a:lnTo>
                  <a:pt x="277727" y="97974"/>
                </a:lnTo>
                <a:lnTo>
                  <a:pt x="284988" y="143255"/>
                </a:lnTo>
                <a:lnTo>
                  <a:pt x="277727" y="188537"/>
                </a:lnTo>
                <a:lnTo>
                  <a:pt x="257507" y="227862"/>
                </a:lnTo>
                <a:lnTo>
                  <a:pt x="226667" y="258872"/>
                </a:lnTo>
                <a:lnTo>
                  <a:pt x="187549" y="279208"/>
                </a:lnTo>
                <a:lnTo>
                  <a:pt x="142494" y="286511"/>
                </a:lnTo>
                <a:lnTo>
                  <a:pt x="97438" y="279208"/>
                </a:lnTo>
                <a:lnTo>
                  <a:pt x="58320" y="258872"/>
                </a:lnTo>
                <a:lnTo>
                  <a:pt x="27480" y="227862"/>
                </a:lnTo>
                <a:lnTo>
                  <a:pt x="7260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421373" y="3238881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188202" y="2989326"/>
            <a:ext cx="154305" cy="225425"/>
          </a:xfrm>
          <a:custGeom>
            <a:avLst/>
            <a:gdLst/>
            <a:ahLst/>
            <a:cxnLst/>
            <a:rect l="l" t="t" r="r" b="b"/>
            <a:pathLst>
              <a:path w="154304" h="225425">
                <a:moveTo>
                  <a:pt x="0" y="0"/>
                </a:moveTo>
                <a:lnTo>
                  <a:pt x="154050" y="225425"/>
                </a:lnTo>
              </a:path>
            </a:pathLst>
          </a:custGeom>
          <a:ln w="1905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371588" y="2743200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5" h="287019">
                <a:moveTo>
                  <a:pt x="0" y="143255"/>
                </a:moveTo>
                <a:lnTo>
                  <a:pt x="7260" y="97974"/>
                </a:lnTo>
                <a:lnTo>
                  <a:pt x="27480" y="58649"/>
                </a:lnTo>
                <a:lnTo>
                  <a:pt x="58320" y="27639"/>
                </a:lnTo>
                <a:lnTo>
                  <a:pt x="97438" y="7303"/>
                </a:lnTo>
                <a:lnTo>
                  <a:pt x="142493" y="0"/>
                </a:lnTo>
                <a:lnTo>
                  <a:pt x="187549" y="7303"/>
                </a:lnTo>
                <a:lnTo>
                  <a:pt x="226667" y="27639"/>
                </a:lnTo>
                <a:lnTo>
                  <a:pt x="257507" y="58649"/>
                </a:lnTo>
                <a:lnTo>
                  <a:pt x="277727" y="97974"/>
                </a:lnTo>
                <a:lnTo>
                  <a:pt x="284987" y="143255"/>
                </a:lnTo>
                <a:lnTo>
                  <a:pt x="277727" y="188537"/>
                </a:lnTo>
                <a:lnTo>
                  <a:pt x="257507" y="227862"/>
                </a:lnTo>
                <a:lnTo>
                  <a:pt x="226667" y="258872"/>
                </a:lnTo>
                <a:lnTo>
                  <a:pt x="187549" y="279208"/>
                </a:lnTo>
                <a:lnTo>
                  <a:pt x="142493" y="286512"/>
                </a:lnTo>
                <a:lnTo>
                  <a:pt x="97438" y="279208"/>
                </a:lnTo>
                <a:lnTo>
                  <a:pt x="58320" y="258872"/>
                </a:lnTo>
                <a:lnTo>
                  <a:pt x="27480" y="227862"/>
                </a:lnTo>
                <a:lnTo>
                  <a:pt x="7260" y="188537"/>
                </a:lnTo>
                <a:lnTo>
                  <a:pt x="0" y="143255"/>
                </a:lnTo>
                <a:close/>
              </a:path>
            </a:pathLst>
          </a:custGeom>
          <a:ln w="9524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493000" y="2810382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013447" y="3171444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0" y="143255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5" y="0"/>
                </a:lnTo>
                <a:lnTo>
                  <a:pt x="188537" y="7303"/>
                </a:lnTo>
                <a:lnTo>
                  <a:pt x="227862" y="27639"/>
                </a:lnTo>
                <a:lnTo>
                  <a:pt x="258872" y="58649"/>
                </a:lnTo>
                <a:lnTo>
                  <a:pt x="279208" y="97974"/>
                </a:lnTo>
                <a:lnTo>
                  <a:pt x="286511" y="143255"/>
                </a:lnTo>
                <a:lnTo>
                  <a:pt x="279208" y="188537"/>
                </a:lnTo>
                <a:lnTo>
                  <a:pt x="258872" y="227862"/>
                </a:lnTo>
                <a:lnTo>
                  <a:pt x="227862" y="258872"/>
                </a:lnTo>
                <a:lnTo>
                  <a:pt x="188537" y="279208"/>
                </a:lnTo>
                <a:lnTo>
                  <a:pt x="143255" y="286511"/>
                </a:lnTo>
                <a:lnTo>
                  <a:pt x="97974" y="279208"/>
                </a:lnTo>
                <a:lnTo>
                  <a:pt x="58649" y="258872"/>
                </a:lnTo>
                <a:lnTo>
                  <a:pt x="27639" y="227862"/>
                </a:lnTo>
                <a:lnTo>
                  <a:pt x="7303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135748" y="3238881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259573" y="2989326"/>
            <a:ext cx="154305" cy="225425"/>
          </a:xfrm>
          <a:custGeom>
            <a:avLst/>
            <a:gdLst/>
            <a:ahLst/>
            <a:cxnLst/>
            <a:rect l="l" t="t" r="r" b="b"/>
            <a:pathLst>
              <a:path w="154304" h="225425">
                <a:moveTo>
                  <a:pt x="153924" y="0"/>
                </a:moveTo>
                <a:lnTo>
                  <a:pt x="0" y="225425"/>
                </a:lnTo>
              </a:path>
            </a:pathLst>
          </a:custGeom>
          <a:ln w="19049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736842" y="3055366"/>
            <a:ext cx="196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307838" y="3391661"/>
            <a:ext cx="927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2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3/8+2</a:t>
            </a:r>
            <a:r>
              <a:rPr dirty="0" sz="12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3/8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522591" y="3391661"/>
            <a:ext cx="9283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2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3/8+1</a:t>
            </a:r>
            <a:r>
              <a:rPr dirty="0" sz="12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3/8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11073" y="689737"/>
            <a:ext cx="5861685" cy="3175635"/>
            <a:chOff x="711073" y="689737"/>
            <a:chExt cx="5861685" cy="3175635"/>
          </a:xfrm>
        </p:grpSpPr>
        <p:sp>
          <p:nvSpPr>
            <p:cNvPr id="24" name="object 24" descr=""/>
            <p:cNvSpPr/>
            <p:nvPr/>
          </p:nvSpPr>
          <p:spPr>
            <a:xfrm>
              <a:off x="711073" y="689736"/>
              <a:ext cx="5861685" cy="3175635"/>
            </a:xfrm>
            <a:custGeom>
              <a:avLst/>
              <a:gdLst/>
              <a:ahLst/>
              <a:cxnLst/>
              <a:rect l="l" t="t" r="r" b="b"/>
              <a:pathLst>
                <a:path w="5861684" h="3175635">
                  <a:moveTo>
                    <a:pt x="21424" y="3168142"/>
                  </a:moveTo>
                  <a:lnTo>
                    <a:pt x="14058" y="3154045"/>
                  </a:lnTo>
                  <a:lnTo>
                    <a:pt x="0" y="3161411"/>
                  </a:lnTo>
                  <a:lnTo>
                    <a:pt x="7366" y="3175508"/>
                  </a:lnTo>
                  <a:lnTo>
                    <a:pt x="21424" y="3168142"/>
                  </a:lnTo>
                  <a:close/>
                </a:path>
                <a:path w="5861684" h="3175635">
                  <a:moveTo>
                    <a:pt x="49542" y="3153410"/>
                  </a:moveTo>
                  <a:lnTo>
                    <a:pt x="42176" y="3139313"/>
                  </a:lnTo>
                  <a:lnTo>
                    <a:pt x="28117" y="3146679"/>
                  </a:lnTo>
                  <a:lnTo>
                    <a:pt x="35483" y="3160776"/>
                  </a:lnTo>
                  <a:lnTo>
                    <a:pt x="49542" y="3153410"/>
                  </a:lnTo>
                  <a:close/>
                </a:path>
                <a:path w="5861684" h="3175635">
                  <a:moveTo>
                    <a:pt x="77660" y="3138678"/>
                  </a:moveTo>
                  <a:lnTo>
                    <a:pt x="70294" y="3124581"/>
                  </a:lnTo>
                  <a:lnTo>
                    <a:pt x="56235" y="3131947"/>
                  </a:lnTo>
                  <a:lnTo>
                    <a:pt x="63601" y="3146044"/>
                  </a:lnTo>
                  <a:lnTo>
                    <a:pt x="77660" y="3138678"/>
                  </a:lnTo>
                  <a:close/>
                </a:path>
                <a:path w="5861684" h="3175635">
                  <a:moveTo>
                    <a:pt x="105778" y="3123819"/>
                  </a:moveTo>
                  <a:lnTo>
                    <a:pt x="98412" y="3109849"/>
                  </a:lnTo>
                  <a:lnTo>
                    <a:pt x="84353" y="3117215"/>
                  </a:lnTo>
                  <a:lnTo>
                    <a:pt x="91719" y="3131312"/>
                  </a:lnTo>
                  <a:lnTo>
                    <a:pt x="105778" y="3123819"/>
                  </a:lnTo>
                  <a:close/>
                </a:path>
                <a:path w="5861684" h="3175635">
                  <a:moveTo>
                    <a:pt x="133896" y="3109087"/>
                  </a:moveTo>
                  <a:lnTo>
                    <a:pt x="126530" y="3095117"/>
                  </a:lnTo>
                  <a:lnTo>
                    <a:pt x="112471" y="3102483"/>
                  </a:lnTo>
                  <a:lnTo>
                    <a:pt x="119837" y="3116453"/>
                  </a:lnTo>
                  <a:lnTo>
                    <a:pt x="133896" y="3109087"/>
                  </a:lnTo>
                  <a:close/>
                </a:path>
                <a:path w="5861684" h="3175635">
                  <a:moveTo>
                    <a:pt x="162013" y="3094355"/>
                  </a:moveTo>
                  <a:lnTo>
                    <a:pt x="154647" y="3080385"/>
                  </a:lnTo>
                  <a:lnTo>
                    <a:pt x="140589" y="3087751"/>
                  </a:lnTo>
                  <a:lnTo>
                    <a:pt x="147955" y="3101721"/>
                  </a:lnTo>
                  <a:lnTo>
                    <a:pt x="162013" y="3094355"/>
                  </a:lnTo>
                  <a:close/>
                </a:path>
                <a:path w="5861684" h="3175635">
                  <a:moveTo>
                    <a:pt x="190144" y="3079623"/>
                  </a:moveTo>
                  <a:lnTo>
                    <a:pt x="182765" y="3065526"/>
                  </a:lnTo>
                  <a:lnTo>
                    <a:pt x="168706" y="3073019"/>
                  </a:lnTo>
                  <a:lnTo>
                    <a:pt x="176085" y="3086989"/>
                  </a:lnTo>
                  <a:lnTo>
                    <a:pt x="190144" y="3079623"/>
                  </a:lnTo>
                  <a:close/>
                </a:path>
                <a:path w="5861684" h="3175635">
                  <a:moveTo>
                    <a:pt x="218262" y="3064891"/>
                  </a:moveTo>
                  <a:lnTo>
                    <a:pt x="210883" y="3050794"/>
                  </a:lnTo>
                  <a:lnTo>
                    <a:pt x="196824" y="3058160"/>
                  </a:lnTo>
                  <a:lnTo>
                    <a:pt x="204203" y="3072257"/>
                  </a:lnTo>
                  <a:lnTo>
                    <a:pt x="218262" y="3064891"/>
                  </a:lnTo>
                  <a:close/>
                </a:path>
                <a:path w="5861684" h="3175635">
                  <a:moveTo>
                    <a:pt x="228549" y="1808734"/>
                  </a:moveTo>
                  <a:lnTo>
                    <a:pt x="223342" y="1793621"/>
                  </a:lnTo>
                  <a:lnTo>
                    <a:pt x="208343" y="1798828"/>
                  </a:lnTo>
                  <a:lnTo>
                    <a:pt x="213550" y="1813941"/>
                  </a:lnTo>
                  <a:lnTo>
                    <a:pt x="228549" y="1808734"/>
                  </a:lnTo>
                  <a:close/>
                </a:path>
                <a:path w="5861684" h="3175635">
                  <a:moveTo>
                    <a:pt x="246380" y="3050159"/>
                  </a:moveTo>
                  <a:lnTo>
                    <a:pt x="239001" y="3036062"/>
                  </a:lnTo>
                  <a:lnTo>
                    <a:pt x="224942" y="3043428"/>
                  </a:lnTo>
                  <a:lnTo>
                    <a:pt x="232321" y="3057525"/>
                  </a:lnTo>
                  <a:lnTo>
                    <a:pt x="246380" y="3050159"/>
                  </a:lnTo>
                  <a:close/>
                </a:path>
                <a:path w="5861684" h="3175635">
                  <a:moveTo>
                    <a:pt x="258533" y="1798320"/>
                  </a:moveTo>
                  <a:lnTo>
                    <a:pt x="253326" y="1783207"/>
                  </a:lnTo>
                  <a:lnTo>
                    <a:pt x="238340" y="1788414"/>
                  </a:lnTo>
                  <a:lnTo>
                    <a:pt x="243547" y="1803527"/>
                  </a:lnTo>
                  <a:lnTo>
                    <a:pt x="258533" y="1798320"/>
                  </a:lnTo>
                  <a:close/>
                </a:path>
                <a:path w="5861684" h="3175635">
                  <a:moveTo>
                    <a:pt x="274497" y="3035427"/>
                  </a:moveTo>
                  <a:lnTo>
                    <a:pt x="267119" y="3021330"/>
                  </a:lnTo>
                  <a:lnTo>
                    <a:pt x="253060" y="3028696"/>
                  </a:lnTo>
                  <a:lnTo>
                    <a:pt x="260438" y="3042793"/>
                  </a:lnTo>
                  <a:lnTo>
                    <a:pt x="274497" y="3035427"/>
                  </a:lnTo>
                  <a:close/>
                </a:path>
                <a:path w="5861684" h="3175635">
                  <a:moveTo>
                    <a:pt x="288531" y="1787906"/>
                  </a:moveTo>
                  <a:lnTo>
                    <a:pt x="283324" y="1772793"/>
                  </a:lnTo>
                  <a:lnTo>
                    <a:pt x="268325" y="1778000"/>
                  </a:lnTo>
                  <a:lnTo>
                    <a:pt x="273532" y="1793113"/>
                  </a:lnTo>
                  <a:lnTo>
                    <a:pt x="288531" y="1787906"/>
                  </a:lnTo>
                  <a:close/>
                </a:path>
                <a:path w="5861684" h="3175635">
                  <a:moveTo>
                    <a:pt x="302615" y="3020695"/>
                  </a:moveTo>
                  <a:lnTo>
                    <a:pt x="295236" y="3006598"/>
                  </a:lnTo>
                  <a:lnTo>
                    <a:pt x="281178" y="3013964"/>
                  </a:lnTo>
                  <a:lnTo>
                    <a:pt x="288556" y="3028061"/>
                  </a:lnTo>
                  <a:lnTo>
                    <a:pt x="302615" y="3020695"/>
                  </a:lnTo>
                  <a:close/>
                </a:path>
                <a:path w="5861684" h="3175635">
                  <a:moveTo>
                    <a:pt x="318528" y="1777492"/>
                  </a:moveTo>
                  <a:lnTo>
                    <a:pt x="313321" y="1762379"/>
                  </a:lnTo>
                  <a:lnTo>
                    <a:pt x="298323" y="1767586"/>
                  </a:lnTo>
                  <a:lnTo>
                    <a:pt x="303530" y="1782699"/>
                  </a:lnTo>
                  <a:lnTo>
                    <a:pt x="318528" y="1777492"/>
                  </a:lnTo>
                  <a:close/>
                </a:path>
                <a:path w="5861684" h="3175635">
                  <a:moveTo>
                    <a:pt x="330733" y="3005963"/>
                  </a:moveTo>
                  <a:lnTo>
                    <a:pt x="323354" y="2991866"/>
                  </a:lnTo>
                  <a:lnTo>
                    <a:pt x="309295" y="2999232"/>
                  </a:lnTo>
                  <a:lnTo>
                    <a:pt x="316674" y="3013329"/>
                  </a:lnTo>
                  <a:lnTo>
                    <a:pt x="330733" y="3005963"/>
                  </a:lnTo>
                  <a:close/>
                </a:path>
                <a:path w="5861684" h="3175635">
                  <a:moveTo>
                    <a:pt x="348526" y="1767078"/>
                  </a:moveTo>
                  <a:lnTo>
                    <a:pt x="343319" y="1751965"/>
                  </a:lnTo>
                  <a:lnTo>
                    <a:pt x="328320" y="1757172"/>
                  </a:lnTo>
                  <a:lnTo>
                    <a:pt x="333527" y="1772285"/>
                  </a:lnTo>
                  <a:lnTo>
                    <a:pt x="348526" y="1767078"/>
                  </a:lnTo>
                  <a:close/>
                </a:path>
                <a:path w="5861684" h="3175635">
                  <a:moveTo>
                    <a:pt x="358851" y="2991231"/>
                  </a:moveTo>
                  <a:lnTo>
                    <a:pt x="351472" y="2977134"/>
                  </a:lnTo>
                  <a:lnTo>
                    <a:pt x="337413" y="2984500"/>
                  </a:lnTo>
                  <a:lnTo>
                    <a:pt x="344792" y="2998597"/>
                  </a:lnTo>
                  <a:lnTo>
                    <a:pt x="358851" y="2991231"/>
                  </a:lnTo>
                  <a:close/>
                </a:path>
                <a:path w="5861684" h="3175635">
                  <a:moveTo>
                    <a:pt x="378510" y="1756664"/>
                  </a:moveTo>
                  <a:lnTo>
                    <a:pt x="373303" y="1741551"/>
                  </a:lnTo>
                  <a:lnTo>
                    <a:pt x="358305" y="1746758"/>
                  </a:lnTo>
                  <a:lnTo>
                    <a:pt x="363512" y="1761871"/>
                  </a:lnTo>
                  <a:lnTo>
                    <a:pt x="378510" y="1756664"/>
                  </a:lnTo>
                  <a:close/>
                </a:path>
                <a:path w="5861684" h="3175635">
                  <a:moveTo>
                    <a:pt x="386969" y="2976372"/>
                  </a:moveTo>
                  <a:lnTo>
                    <a:pt x="379590" y="2962402"/>
                  </a:lnTo>
                  <a:lnTo>
                    <a:pt x="365531" y="2969768"/>
                  </a:lnTo>
                  <a:lnTo>
                    <a:pt x="372910" y="2983865"/>
                  </a:lnTo>
                  <a:lnTo>
                    <a:pt x="386969" y="2976372"/>
                  </a:lnTo>
                  <a:close/>
                </a:path>
                <a:path w="5861684" h="3175635">
                  <a:moveTo>
                    <a:pt x="408508" y="1746250"/>
                  </a:moveTo>
                  <a:lnTo>
                    <a:pt x="403301" y="1731137"/>
                  </a:lnTo>
                  <a:lnTo>
                    <a:pt x="388302" y="1736344"/>
                  </a:lnTo>
                  <a:lnTo>
                    <a:pt x="393509" y="1751457"/>
                  </a:lnTo>
                  <a:lnTo>
                    <a:pt x="408508" y="1746250"/>
                  </a:lnTo>
                  <a:close/>
                </a:path>
                <a:path w="5861684" h="3175635">
                  <a:moveTo>
                    <a:pt x="415086" y="2961640"/>
                  </a:moveTo>
                  <a:lnTo>
                    <a:pt x="407708" y="2947670"/>
                  </a:lnTo>
                  <a:lnTo>
                    <a:pt x="393649" y="2955036"/>
                  </a:lnTo>
                  <a:lnTo>
                    <a:pt x="401027" y="2969006"/>
                  </a:lnTo>
                  <a:lnTo>
                    <a:pt x="415086" y="2961640"/>
                  </a:lnTo>
                  <a:close/>
                </a:path>
                <a:path w="5861684" h="3175635">
                  <a:moveTo>
                    <a:pt x="438505" y="1735836"/>
                  </a:moveTo>
                  <a:lnTo>
                    <a:pt x="433298" y="1720723"/>
                  </a:lnTo>
                  <a:lnTo>
                    <a:pt x="418299" y="1725930"/>
                  </a:lnTo>
                  <a:lnTo>
                    <a:pt x="423506" y="1741043"/>
                  </a:lnTo>
                  <a:lnTo>
                    <a:pt x="438505" y="1735836"/>
                  </a:lnTo>
                  <a:close/>
                </a:path>
                <a:path w="5861684" h="3175635">
                  <a:moveTo>
                    <a:pt x="443204" y="2946908"/>
                  </a:moveTo>
                  <a:lnTo>
                    <a:pt x="435825" y="2932938"/>
                  </a:lnTo>
                  <a:lnTo>
                    <a:pt x="421767" y="2940304"/>
                  </a:lnTo>
                  <a:lnTo>
                    <a:pt x="429145" y="2954274"/>
                  </a:lnTo>
                  <a:lnTo>
                    <a:pt x="443204" y="2946908"/>
                  </a:lnTo>
                  <a:close/>
                </a:path>
                <a:path w="5861684" h="3175635">
                  <a:moveTo>
                    <a:pt x="468490" y="1725422"/>
                  </a:moveTo>
                  <a:lnTo>
                    <a:pt x="463283" y="1710309"/>
                  </a:lnTo>
                  <a:lnTo>
                    <a:pt x="448284" y="1715516"/>
                  </a:lnTo>
                  <a:lnTo>
                    <a:pt x="453491" y="1730629"/>
                  </a:lnTo>
                  <a:lnTo>
                    <a:pt x="468490" y="1725422"/>
                  </a:lnTo>
                  <a:close/>
                </a:path>
                <a:path w="5861684" h="3175635">
                  <a:moveTo>
                    <a:pt x="471322" y="2932176"/>
                  </a:moveTo>
                  <a:lnTo>
                    <a:pt x="463943" y="2918079"/>
                  </a:lnTo>
                  <a:lnTo>
                    <a:pt x="449884" y="2925572"/>
                  </a:lnTo>
                  <a:lnTo>
                    <a:pt x="457263" y="2939542"/>
                  </a:lnTo>
                  <a:lnTo>
                    <a:pt x="471322" y="2932176"/>
                  </a:lnTo>
                  <a:close/>
                </a:path>
                <a:path w="5861684" h="3175635">
                  <a:moveTo>
                    <a:pt x="498487" y="1715008"/>
                  </a:moveTo>
                  <a:lnTo>
                    <a:pt x="493280" y="1699895"/>
                  </a:lnTo>
                  <a:lnTo>
                    <a:pt x="478282" y="1705102"/>
                  </a:lnTo>
                  <a:lnTo>
                    <a:pt x="483489" y="1720215"/>
                  </a:lnTo>
                  <a:lnTo>
                    <a:pt x="498487" y="1715008"/>
                  </a:lnTo>
                  <a:close/>
                </a:path>
                <a:path w="5861684" h="3175635">
                  <a:moveTo>
                    <a:pt x="499440" y="2917444"/>
                  </a:moveTo>
                  <a:lnTo>
                    <a:pt x="492074" y="2903359"/>
                  </a:lnTo>
                  <a:lnTo>
                    <a:pt x="478015" y="2910713"/>
                  </a:lnTo>
                  <a:lnTo>
                    <a:pt x="485381" y="2924810"/>
                  </a:lnTo>
                  <a:lnTo>
                    <a:pt x="499440" y="2917444"/>
                  </a:lnTo>
                  <a:close/>
                </a:path>
                <a:path w="5861684" h="3175635">
                  <a:moveTo>
                    <a:pt x="527558" y="2902712"/>
                  </a:moveTo>
                  <a:lnTo>
                    <a:pt x="520192" y="2888615"/>
                  </a:lnTo>
                  <a:lnTo>
                    <a:pt x="506133" y="2895981"/>
                  </a:lnTo>
                  <a:lnTo>
                    <a:pt x="513499" y="2910078"/>
                  </a:lnTo>
                  <a:lnTo>
                    <a:pt x="527558" y="2902712"/>
                  </a:lnTo>
                  <a:close/>
                </a:path>
                <a:path w="5861684" h="3175635">
                  <a:moveTo>
                    <a:pt x="528485" y="1704594"/>
                  </a:moveTo>
                  <a:lnTo>
                    <a:pt x="523278" y="1689481"/>
                  </a:lnTo>
                  <a:lnTo>
                    <a:pt x="508279" y="1694688"/>
                  </a:lnTo>
                  <a:lnTo>
                    <a:pt x="513486" y="1709801"/>
                  </a:lnTo>
                  <a:lnTo>
                    <a:pt x="528485" y="1704594"/>
                  </a:lnTo>
                  <a:close/>
                </a:path>
                <a:path w="5861684" h="3175635">
                  <a:moveTo>
                    <a:pt x="555675" y="2887980"/>
                  </a:moveTo>
                  <a:lnTo>
                    <a:pt x="548309" y="2873895"/>
                  </a:lnTo>
                  <a:lnTo>
                    <a:pt x="534250" y="2881249"/>
                  </a:lnTo>
                  <a:lnTo>
                    <a:pt x="541616" y="2895358"/>
                  </a:lnTo>
                  <a:lnTo>
                    <a:pt x="555675" y="2887980"/>
                  </a:lnTo>
                  <a:close/>
                </a:path>
                <a:path w="5861684" h="3175635">
                  <a:moveTo>
                    <a:pt x="558469" y="1694180"/>
                  </a:moveTo>
                  <a:lnTo>
                    <a:pt x="553262" y="1679067"/>
                  </a:lnTo>
                  <a:lnTo>
                    <a:pt x="538264" y="1684274"/>
                  </a:lnTo>
                  <a:lnTo>
                    <a:pt x="543471" y="1699387"/>
                  </a:lnTo>
                  <a:lnTo>
                    <a:pt x="558469" y="1694180"/>
                  </a:lnTo>
                  <a:close/>
                </a:path>
                <a:path w="5861684" h="3175635">
                  <a:moveTo>
                    <a:pt x="583819" y="2873248"/>
                  </a:moveTo>
                  <a:lnTo>
                    <a:pt x="576453" y="2859151"/>
                  </a:lnTo>
                  <a:lnTo>
                    <a:pt x="562356" y="2866517"/>
                  </a:lnTo>
                  <a:lnTo>
                    <a:pt x="569722" y="2880614"/>
                  </a:lnTo>
                  <a:lnTo>
                    <a:pt x="583819" y="2873248"/>
                  </a:lnTo>
                  <a:close/>
                </a:path>
                <a:path w="5861684" h="3175635">
                  <a:moveTo>
                    <a:pt x="588518" y="1683766"/>
                  </a:moveTo>
                  <a:lnTo>
                    <a:pt x="583311" y="1668653"/>
                  </a:lnTo>
                  <a:lnTo>
                    <a:pt x="568325" y="1673860"/>
                  </a:lnTo>
                  <a:lnTo>
                    <a:pt x="573532" y="1688973"/>
                  </a:lnTo>
                  <a:lnTo>
                    <a:pt x="588518" y="1683766"/>
                  </a:lnTo>
                  <a:close/>
                </a:path>
                <a:path w="5861684" h="3175635">
                  <a:moveTo>
                    <a:pt x="611886" y="2858516"/>
                  </a:moveTo>
                  <a:lnTo>
                    <a:pt x="604520" y="2844419"/>
                  </a:lnTo>
                  <a:lnTo>
                    <a:pt x="590423" y="2851785"/>
                  </a:lnTo>
                  <a:lnTo>
                    <a:pt x="597916" y="2865894"/>
                  </a:lnTo>
                  <a:lnTo>
                    <a:pt x="611886" y="2858516"/>
                  </a:lnTo>
                  <a:close/>
                </a:path>
                <a:path w="5861684" h="3175635">
                  <a:moveTo>
                    <a:pt x="618490" y="1673225"/>
                  </a:moveTo>
                  <a:lnTo>
                    <a:pt x="613283" y="1658239"/>
                  </a:lnTo>
                  <a:lnTo>
                    <a:pt x="598297" y="1663446"/>
                  </a:lnTo>
                  <a:lnTo>
                    <a:pt x="603504" y="1678559"/>
                  </a:lnTo>
                  <a:lnTo>
                    <a:pt x="618490" y="1673225"/>
                  </a:lnTo>
                  <a:close/>
                </a:path>
                <a:path w="5861684" h="3175635">
                  <a:moveTo>
                    <a:pt x="640080" y="2843796"/>
                  </a:moveTo>
                  <a:lnTo>
                    <a:pt x="632714" y="2829687"/>
                  </a:lnTo>
                  <a:lnTo>
                    <a:pt x="618617" y="2837053"/>
                  </a:lnTo>
                  <a:lnTo>
                    <a:pt x="625983" y="2851150"/>
                  </a:lnTo>
                  <a:lnTo>
                    <a:pt x="640080" y="2843796"/>
                  </a:lnTo>
                  <a:close/>
                </a:path>
                <a:path w="5861684" h="3175635">
                  <a:moveTo>
                    <a:pt x="648462" y="1662811"/>
                  </a:moveTo>
                  <a:lnTo>
                    <a:pt x="643255" y="1647825"/>
                  </a:lnTo>
                  <a:lnTo>
                    <a:pt x="628269" y="1653032"/>
                  </a:lnTo>
                  <a:lnTo>
                    <a:pt x="633476" y="1668018"/>
                  </a:lnTo>
                  <a:lnTo>
                    <a:pt x="648462" y="1662811"/>
                  </a:lnTo>
                  <a:close/>
                </a:path>
                <a:path w="5861684" h="3175635">
                  <a:moveTo>
                    <a:pt x="668147" y="2828925"/>
                  </a:moveTo>
                  <a:lnTo>
                    <a:pt x="660781" y="2814955"/>
                  </a:lnTo>
                  <a:lnTo>
                    <a:pt x="646684" y="2822321"/>
                  </a:lnTo>
                  <a:lnTo>
                    <a:pt x="654050" y="2836291"/>
                  </a:lnTo>
                  <a:lnTo>
                    <a:pt x="668147" y="2828925"/>
                  </a:lnTo>
                  <a:close/>
                </a:path>
                <a:path w="5861684" h="3175635">
                  <a:moveTo>
                    <a:pt x="678434" y="1652397"/>
                  </a:moveTo>
                  <a:lnTo>
                    <a:pt x="673227" y="1637411"/>
                  </a:lnTo>
                  <a:lnTo>
                    <a:pt x="658241" y="1642618"/>
                  </a:lnTo>
                  <a:lnTo>
                    <a:pt x="663448" y="1657604"/>
                  </a:lnTo>
                  <a:lnTo>
                    <a:pt x="678434" y="1652397"/>
                  </a:lnTo>
                  <a:close/>
                </a:path>
                <a:path w="5861684" h="3175635">
                  <a:moveTo>
                    <a:pt x="696214" y="2814193"/>
                  </a:moveTo>
                  <a:lnTo>
                    <a:pt x="688848" y="2800223"/>
                  </a:lnTo>
                  <a:lnTo>
                    <a:pt x="674878" y="2807589"/>
                  </a:lnTo>
                  <a:lnTo>
                    <a:pt x="682244" y="2821559"/>
                  </a:lnTo>
                  <a:lnTo>
                    <a:pt x="696214" y="2814193"/>
                  </a:lnTo>
                  <a:close/>
                </a:path>
                <a:path w="5861684" h="3175635">
                  <a:moveTo>
                    <a:pt x="708406" y="1641983"/>
                  </a:moveTo>
                  <a:lnTo>
                    <a:pt x="703199" y="1626997"/>
                  </a:lnTo>
                  <a:lnTo>
                    <a:pt x="688213" y="1632204"/>
                  </a:lnTo>
                  <a:lnTo>
                    <a:pt x="693420" y="1647190"/>
                  </a:lnTo>
                  <a:lnTo>
                    <a:pt x="708406" y="1641983"/>
                  </a:lnTo>
                  <a:close/>
                </a:path>
                <a:path w="5861684" h="3175635">
                  <a:moveTo>
                    <a:pt x="724408" y="2799461"/>
                  </a:moveTo>
                  <a:lnTo>
                    <a:pt x="717042" y="2785491"/>
                  </a:lnTo>
                  <a:lnTo>
                    <a:pt x="702945" y="2792857"/>
                  </a:lnTo>
                  <a:lnTo>
                    <a:pt x="710311" y="2806827"/>
                  </a:lnTo>
                  <a:lnTo>
                    <a:pt x="724408" y="2799461"/>
                  </a:lnTo>
                  <a:close/>
                </a:path>
                <a:path w="5861684" h="3175635">
                  <a:moveTo>
                    <a:pt x="738378" y="1631569"/>
                  </a:moveTo>
                  <a:lnTo>
                    <a:pt x="733171" y="1616583"/>
                  </a:lnTo>
                  <a:lnTo>
                    <a:pt x="718185" y="1621790"/>
                  </a:lnTo>
                  <a:lnTo>
                    <a:pt x="723392" y="1636776"/>
                  </a:lnTo>
                  <a:lnTo>
                    <a:pt x="738378" y="1631569"/>
                  </a:lnTo>
                  <a:close/>
                </a:path>
                <a:path w="5861684" h="3175635">
                  <a:moveTo>
                    <a:pt x="752475" y="2784729"/>
                  </a:moveTo>
                  <a:lnTo>
                    <a:pt x="745109" y="2770632"/>
                  </a:lnTo>
                  <a:lnTo>
                    <a:pt x="731012" y="2777998"/>
                  </a:lnTo>
                  <a:lnTo>
                    <a:pt x="738505" y="2792095"/>
                  </a:lnTo>
                  <a:lnTo>
                    <a:pt x="752475" y="2784729"/>
                  </a:lnTo>
                  <a:close/>
                </a:path>
                <a:path w="5861684" h="3175635">
                  <a:moveTo>
                    <a:pt x="768477" y="1621155"/>
                  </a:moveTo>
                  <a:lnTo>
                    <a:pt x="763270" y="1606169"/>
                  </a:lnTo>
                  <a:lnTo>
                    <a:pt x="748284" y="1611376"/>
                  </a:lnTo>
                  <a:lnTo>
                    <a:pt x="753491" y="1626362"/>
                  </a:lnTo>
                  <a:lnTo>
                    <a:pt x="768477" y="1621155"/>
                  </a:lnTo>
                  <a:close/>
                </a:path>
                <a:path w="5861684" h="3175635">
                  <a:moveTo>
                    <a:pt x="780669" y="2769997"/>
                  </a:moveTo>
                  <a:lnTo>
                    <a:pt x="773303" y="2755900"/>
                  </a:lnTo>
                  <a:lnTo>
                    <a:pt x="759206" y="2763266"/>
                  </a:lnTo>
                  <a:lnTo>
                    <a:pt x="766572" y="2777363"/>
                  </a:lnTo>
                  <a:lnTo>
                    <a:pt x="780669" y="2769997"/>
                  </a:lnTo>
                  <a:close/>
                </a:path>
                <a:path w="5861684" h="3175635">
                  <a:moveTo>
                    <a:pt x="798449" y="1610741"/>
                  </a:moveTo>
                  <a:lnTo>
                    <a:pt x="793242" y="1595755"/>
                  </a:lnTo>
                  <a:lnTo>
                    <a:pt x="778256" y="1600962"/>
                  </a:lnTo>
                  <a:lnTo>
                    <a:pt x="783463" y="1615948"/>
                  </a:lnTo>
                  <a:lnTo>
                    <a:pt x="798449" y="1610741"/>
                  </a:lnTo>
                  <a:close/>
                </a:path>
                <a:path w="5861684" h="3175635">
                  <a:moveTo>
                    <a:pt x="808736" y="2755265"/>
                  </a:moveTo>
                  <a:lnTo>
                    <a:pt x="801370" y="2741168"/>
                  </a:lnTo>
                  <a:lnTo>
                    <a:pt x="787273" y="2748534"/>
                  </a:lnTo>
                  <a:lnTo>
                    <a:pt x="794639" y="2762631"/>
                  </a:lnTo>
                  <a:lnTo>
                    <a:pt x="808736" y="2755265"/>
                  </a:lnTo>
                  <a:close/>
                </a:path>
                <a:path w="5861684" h="3175635">
                  <a:moveTo>
                    <a:pt x="828421" y="1600327"/>
                  </a:moveTo>
                  <a:lnTo>
                    <a:pt x="823214" y="1585341"/>
                  </a:lnTo>
                  <a:lnTo>
                    <a:pt x="808228" y="1590548"/>
                  </a:lnTo>
                  <a:lnTo>
                    <a:pt x="813435" y="1605534"/>
                  </a:lnTo>
                  <a:lnTo>
                    <a:pt x="828421" y="1600327"/>
                  </a:lnTo>
                  <a:close/>
                </a:path>
                <a:path w="5861684" h="3175635">
                  <a:moveTo>
                    <a:pt x="836803" y="2740533"/>
                  </a:moveTo>
                  <a:lnTo>
                    <a:pt x="829437" y="2726436"/>
                  </a:lnTo>
                  <a:lnTo>
                    <a:pt x="815467" y="2733802"/>
                  </a:lnTo>
                  <a:lnTo>
                    <a:pt x="822833" y="2747899"/>
                  </a:lnTo>
                  <a:lnTo>
                    <a:pt x="836803" y="2740533"/>
                  </a:lnTo>
                  <a:close/>
                </a:path>
                <a:path w="5861684" h="3175635">
                  <a:moveTo>
                    <a:pt x="858393" y="1589913"/>
                  </a:moveTo>
                  <a:lnTo>
                    <a:pt x="853186" y="1574927"/>
                  </a:lnTo>
                  <a:lnTo>
                    <a:pt x="838200" y="1580134"/>
                  </a:lnTo>
                  <a:lnTo>
                    <a:pt x="843407" y="1595120"/>
                  </a:lnTo>
                  <a:lnTo>
                    <a:pt x="858393" y="1589913"/>
                  </a:lnTo>
                  <a:close/>
                </a:path>
                <a:path w="5861684" h="3175635">
                  <a:moveTo>
                    <a:pt x="864997" y="2725801"/>
                  </a:moveTo>
                  <a:lnTo>
                    <a:pt x="857631" y="2711704"/>
                  </a:lnTo>
                  <a:lnTo>
                    <a:pt x="843534" y="2719070"/>
                  </a:lnTo>
                  <a:lnTo>
                    <a:pt x="850900" y="2733167"/>
                  </a:lnTo>
                  <a:lnTo>
                    <a:pt x="864997" y="2725801"/>
                  </a:lnTo>
                  <a:close/>
                </a:path>
                <a:path w="5861684" h="3175635">
                  <a:moveTo>
                    <a:pt x="888365" y="1579499"/>
                  </a:moveTo>
                  <a:lnTo>
                    <a:pt x="883158" y="1564513"/>
                  </a:lnTo>
                  <a:lnTo>
                    <a:pt x="868172" y="1569720"/>
                  </a:lnTo>
                  <a:lnTo>
                    <a:pt x="873379" y="1584706"/>
                  </a:lnTo>
                  <a:lnTo>
                    <a:pt x="888365" y="1579499"/>
                  </a:lnTo>
                  <a:close/>
                </a:path>
                <a:path w="5861684" h="3175635">
                  <a:moveTo>
                    <a:pt x="893064" y="2711069"/>
                  </a:moveTo>
                  <a:lnTo>
                    <a:pt x="885698" y="2696972"/>
                  </a:lnTo>
                  <a:lnTo>
                    <a:pt x="871728" y="2704338"/>
                  </a:lnTo>
                  <a:lnTo>
                    <a:pt x="879094" y="2718435"/>
                  </a:lnTo>
                  <a:lnTo>
                    <a:pt x="893064" y="2711069"/>
                  </a:lnTo>
                  <a:close/>
                </a:path>
                <a:path w="5861684" h="3175635">
                  <a:moveTo>
                    <a:pt x="918337" y="1569085"/>
                  </a:moveTo>
                  <a:lnTo>
                    <a:pt x="913130" y="1554099"/>
                  </a:lnTo>
                  <a:lnTo>
                    <a:pt x="898144" y="1559306"/>
                  </a:lnTo>
                  <a:lnTo>
                    <a:pt x="903351" y="1574292"/>
                  </a:lnTo>
                  <a:lnTo>
                    <a:pt x="918337" y="1569085"/>
                  </a:lnTo>
                  <a:close/>
                </a:path>
                <a:path w="5861684" h="3175635">
                  <a:moveTo>
                    <a:pt x="921258" y="2696337"/>
                  </a:moveTo>
                  <a:lnTo>
                    <a:pt x="913892" y="2682240"/>
                  </a:lnTo>
                  <a:lnTo>
                    <a:pt x="899795" y="2689606"/>
                  </a:lnTo>
                  <a:lnTo>
                    <a:pt x="907161" y="2703703"/>
                  </a:lnTo>
                  <a:lnTo>
                    <a:pt x="921258" y="2696337"/>
                  </a:lnTo>
                  <a:close/>
                </a:path>
                <a:path w="5861684" h="3175635">
                  <a:moveTo>
                    <a:pt x="948423" y="1558671"/>
                  </a:moveTo>
                  <a:lnTo>
                    <a:pt x="943216" y="1543685"/>
                  </a:lnTo>
                  <a:lnTo>
                    <a:pt x="928243" y="1548892"/>
                  </a:lnTo>
                  <a:lnTo>
                    <a:pt x="933450" y="1563878"/>
                  </a:lnTo>
                  <a:lnTo>
                    <a:pt x="948423" y="1558671"/>
                  </a:lnTo>
                  <a:close/>
                </a:path>
                <a:path w="5861684" h="3175635">
                  <a:moveTo>
                    <a:pt x="949325" y="2681478"/>
                  </a:moveTo>
                  <a:lnTo>
                    <a:pt x="941959" y="2667508"/>
                  </a:lnTo>
                  <a:lnTo>
                    <a:pt x="927862" y="2674874"/>
                  </a:lnTo>
                  <a:lnTo>
                    <a:pt x="935228" y="2688844"/>
                  </a:lnTo>
                  <a:lnTo>
                    <a:pt x="949325" y="2681478"/>
                  </a:lnTo>
                  <a:close/>
                </a:path>
                <a:path w="5861684" h="3175635">
                  <a:moveTo>
                    <a:pt x="977392" y="2666746"/>
                  </a:moveTo>
                  <a:lnTo>
                    <a:pt x="970026" y="2652776"/>
                  </a:lnTo>
                  <a:lnTo>
                    <a:pt x="956056" y="2660142"/>
                  </a:lnTo>
                  <a:lnTo>
                    <a:pt x="963422" y="2674112"/>
                  </a:lnTo>
                  <a:lnTo>
                    <a:pt x="977392" y="2666746"/>
                  </a:lnTo>
                  <a:close/>
                </a:path>
                <a:path w="5861684" h="3175635">
                  <a:moveTo>
                    <a:pt x="978408" y="1548257"/>
                  </a:moveTo>
                  <a:lnTo>
                    <a:pt x="973201" y="1533271"/>
                  </a:lnTo>
                  <a:lnTo>
                    <a:pt x="958215" y="1538478"/>
                  </a:lnTo>
                  <a:lnTo>
                    <a:pt x="963422" y="1553464"/>
                  </a:lnTo>
                  <a:lnTo>
                    <a:pt x="978408" y="1548257"/>
                  </a:lnTo>
                  <a:close/>
                </a:path>
                <a:path w="5861684" h="3175635">
                  <a:moveTo>
                    <a:pt x="1005586" y="2652014"/>
                  </a:moveTo>
                  <a:lnTo>
                    <a:pt x="998220" y="2638044"/>
                  </a:lnTo>
                  <a:lnTo>
                    <a:pt x="984123" y="2645410"/>
                  </a:lnTo>
                  <a:lnTo>
                    <a:pt x="991489" y="2659380"/>
                  </a:lnTo>
                  <a:lnTo>
                    <a:pt x="1005586" y="2652014"/>
                  </a:lnTo>
                  <a:close/>
                </a:path>
                <a:path w="5861684" h="3175635">
                  <a:moveTo>
                    <a:pt x="1008380" y="1537843"/>
                  </a:moveTo>
                  <a:lnTo>
                    <a:pt x="1003173" y="1522857"/>
                  </a:lnTo>
                  <a:lnTo>
                    <a:pt x="988187" y="1528064"/>
                  </a:lnTo>
                  <a:lnTo>
                    <a:pt x="993394" y="1543050"/>
                  </a:lnTo>
                  <a:lnTo>
                    <a:pt x="1008380" y="1537843"/>
                  </a:lnTo>
                  <a:close/>
                </a:path>
                <a:path w="5861684" h="3175635">
                  <a:moveTo>
                    <a:pt x="1033653" y="2637282"/>
                  </a:moveTo>
                  <a:lnTo>
                    <a:pt x="1026287" y="2623185"/>
                  </a:lnTo>
                  <a:lnTo>
                    <a:pt x="1012317" y="2630551"/>
                  </a:lnTo>
                  <a:lnTo>
                    <a:pt x="1019683" y="2644648"/>
                  </a:lnTo>
                  <a:lnTo>
                    <a:pt x="1033653" y="2637282"/>
                  </a:lnTo>
                  <a:close/>
                </a:path>
                <a:path w="5861684" h="3175635">
                  <a:moveTo>
                    <a:pt x="1038352" y="1527429"/>
                  </a:moveTo>
                  <a:lnTo>
                    <a:pt x="1033145" y="1512443"/>
                  </a:lnTo>
                  <a:lnTo>
                    <a:pt x="1018159" y="1517650"/>
                  </a:lnTo>
                  <a:lnTo>
                    <a:pt x="1023366" y="1532636"/>
                  </a:lnTo>
                  <a:lnTo>
                    <a:pt x="1038352" y="1527429"/>
                  </a:lnTo>
                  <a:close/>
                </a:path>
                <a:path w="5861684" h="3175635">
                  <a:moveTo>
                    <a:pt x="1061847" y="2622550"/>
                  </a:moveTo>
                  <a:lnTo>
                    <a:pt x="1054481" y="2608453"/>
                  </a:lnTo>
                  <a:lnTo>
                    <a:pt x="1040384" y="2615819"/>
                  </a:lnTo>
                  <a:lnTo>
                    <a:pt x="1047750" y="2629916"/>
                  </a:lnTo>
                  <a:lnTo>
                    <a:pt x="1061847" y="2622550"/>
                  </a:lnTo>
                  <a:close/>
                </a:path>
                <a:path w="5861684" h="3175635">
                  <a:moveTo>
                    <a:pt x="1068324" y="1517015"/>
                  </a:moveTo>
                  <a:lnTo>
                    <a:pt x="1063117" y="1502029"/>
                  </a:lnTo>
                  <a:lnTo>
                    <a:pt x="1048131" y="1507236"/>
                  </a:lnTo>
                  <a:lnTo>
                    <a:pt x="1053338" y="1522222"/>
                  </a:lnTo>
                  <a:lnTo>
                    <a:pt x="1068324" y="1517015"/>
                  </a:lnTo>
                  <a:close/>
                </a:path>
                <a:path w="5861684" h="3175635">
                  <a:moveTo>
                    <a:pt x="1089914" y="2607818"/>
                  </a:moveTo>
                  <a:lnTo>
                    <a:pt x="1082548" y="2593721"/>
                  </a:lnTo>
                  <a:lnTo>
                    <a:pt x="1068451" y="2601087"/>
                  </a:lnTo>
                  <a:lnTo>
                    <a:pt x="1075817" y="2615184"/>
                  </a:lnTo>
                  <a:lnTo>
                    <a:pt x="1089914" y="2607818"/>
                  </a:lnTo>
                  <a:close/>
                </a:path>
                <a:path w="5861684" h="3175635">
                  <a:moveTo>
                    <a:pt x="1098296" y="1506601"/>
                  </a:moveTo>
                  <a:lnTo>
                    <a:pt x="1093089" y="1491615"/>
                  </a:lnTo>
                  <a:lnTo>
                    <a:pt x="1078103" y="1496822"/>
                  </a:lnTo>
                  <a:lnTo>
                    <a:pt x="1083310" y="1511808"/>
                  </a:lnTo>
                  <a:lnTo>
                    <a:pt x="1098296" y="1506601"/>
                  </a:lnTo>
                  <a:close/>
                </a:path>
                <a:path w="5861684" h="3175635">
                  <a:moveTo>
                    <a:pt x="1118108" y="2593086"/>
                  </a:moveTo>
                  <a:lnTo>
                    <a:pt x="1110615" y="2578989"/>
                  </a:lnTo>
                  <a:lnTo>
                    <a:pt x="1096645" y="2586355"/>
                  </a:lnTo>
                  <a:lnTo>
                    <a:pt x="1104011" y="2600452"/>
                  </a:lnTo>
                  <a:lnTo>
                    <a:pt x="1118108" y="2593086"/>
                  </a:lnTo>
                  <a:close/>
                </a:path>
                <a:path w="5861684" h="3175635">
                  <a:moveTo>
                    <a:pt x="1128395" y="1496187"/>
                  </a:moveTo>
                  <a:lnTo>
                    <a:pt x="1123188" y="1481201"/>
                  </a:lnTo>
                  <a:lnTo>
                    <a:pt x="1108202" y="1486408"/>
                  </a:lnTo>
                  <a:lnTo>
                    <a:pt x="1113409" y="1501394"/>
                  </a:lnTo>
                  <a:lnTo>
                    <a:pt x="1128395" y="1496187"/>
                  </a:lnTo>
                  <a:close/>
                </a:path>
                <a:path w="5861684" h="3175635">
                  <a:moveTo>
                    <a:pt x="1146175" y="2578354"/>
                  </a:moveTo>
                  <a:lnTo>
                    <a:pt x="1138809" y="2564257"/>
                  </a:lnTo>
                  <a:lnTo>
                    <a:pt x="1124712" y="2571623"/>
                  </a:lnTo>
                  <a:lnTo>
                    <a:pt x="1132078" y="2585720"/>
                  </a:lnTo>
                  <a:lnTo>
                    <a:pt x="1146175" y="2578354"/>
                  </a:lnTo>
                  <a:close/>
                </a:path>
                <a:path w="5861684" h="3175635">
                  <a:moveTo>
                    <a:pt x="1158367" y="1485773"/>
                  </a:moveTo>
                  <a:lnTo>
                    <a:pt x="1153160" y="1470787"/>
                  </a:lnTo>
                  <a:lnTo>
                    <a:pt x="1138174" y="1475994"/>
                  </a:lnTo>
                  <a:lnTo>
                    <a:pt x="1143381" y="1490980"/>
                  </a:lnTo>
                  <a:lnTo>
                    <a:pt x="1158367" y="1485773"/>
                  </a:lnTo>
                  <a:close/>
                </a:path>
                <a:path w="5861684" h="3175635">
                  <a:moveTo>
                    <a:pt x="1174242" y="2563622"/>
                  </a:moveTo>
                  <a:lnTo>
                    <a:pt x="1166876" y="2549525"/>
                  </a:lnTo>
                  <a:lnTo>
                    <a:pt x="1152906" y="2556891"/>
                  </a:lnTo>
                  <a:lnTo>
                    <a:pt x="1160272" y="2570988"/>
                  </a:lnTo>
                  <a:lnTo>
                    <a:pt x="1174242" y="2563622"/>
                  </a:lnTo>
                  <a:close/>
                </a:path>
                <a:path w="5861684" h="3175635">
                  <a:moveTo>
                    <a:pt x="1188339" y="1475359"/>
                  </a:moveTo>
                  <a:lnTo>
                    <a:pt x="1183132" y="1460373"/>
                  </a:lnTo>
                  <a:lnTo>
                    <a:pt x="1168146" y="1465580"/>
                  </a:lnTo>
                  <a:lnTo>
                    <a:pt x="1173353" y="1480566"/>
                  </a:lnTo>
                  <a:lnTo>
                    <a:pt x="1188339" y="1475359"/>
                  </a:lnTo>
                  <a:close/>
                </a:path>
                <a:path w="5861684" h="3175635">
                  <a:moveTo>
                    <a:pt x="1202436" y="2548763"/>
                  </a:moveTo>
                  <a:lnTo>
                    <a:pt x="1195070" y="2534793"/>
                  </a:lnTo>
                  <a:lnTo>
                    <a:pt x="1180973" y="2542159"/>
                  </a:lnTo>
                  <a:lnTo>
                    <a:pt x="1188339" y="2556256"/>
                  </a:lnTo>
                  <a:lnTo>
                    <a:pt x="1202436" y="2548763"/>
                  </a:lnTo>
                  <a:close/>
                </a:path>
                <a:path w="5861684" h="3175635">
                  <a:moveTo>
                    <a:pt x="1218311" y="1464945"/>
                  </a:moveTo>
                  <a:lnTo>
                    <a:pt x="1213104" y="1449959"/>
                  </a:lnTo>
                  <a:lnTo>
                    <a:pt x="1198118" y="1455166"/>
                  </a:lnTo>
                  <a:lnTo>
                    <a:pt x="1203325" y="1470152"/>
                  </a:lnTo>
                  <a:lnTo>
                    <a:pt x="1218311" y="1464945"/>
                  </a:lnTo>
                  <a:close/>
                </a:path>
                <a:path w="5861684" h="3175635">
                  <a:moveTo>
                    <a:pt x="1230503" y="2534031"/>
                  </a:moveTo>
                  <a:lnTo>
                    <a:pt x="1223137" y="2520061"/>
                  </a:lnTo>
                  <a:lnTo>
                    <a:pt x="1209040" y="2527427"/>
                  </a:lnTo>
                  <a:lnTo>
                    <a:pt x="1216406" y="2541397"/>
                  </a:lnTo>
                  <a:lnTo>
                    <a:pt x="1230503" y="2534031"/>
                  </a:lnTo>
                  <a:close/>
                </a:path>
                <a:path w="5861684" h="3175635">
                  <a:moveTo>
                    <a:pt x="1248283" y="1454531"/>
                  </a:moveTo>
                  <a:lnTo>
                    <a:pt x="1243076" y="1439545"/>
                  </a:lnTo>
                  <a:lnTo>
                    <a:pt x="1228090" y="1444752"/>
                  </a:lnTo>
                  <a:lnTo>
                    <a:pt x="1233297" y="1459738"/>
                  </a:lnTo>
                  <a:lnTo>
                    <a:pt x="1248283" y="1454531"/>
                  </a:lnTo>
                  <a:close/>
                </a:path>
                <a:path w="5861684" h="3175635">
                  <a:moveTo>
                    <a:pt x="1258697" y="2519299"/>
                  </a:moveTo>
                  <a:lnTo>
                    <a:pt x="1251204" y="2505329"/>
                  </a:lnTo>
                  <a:lnTo>
                    <a:pt x="1237234" y="2512695"/>
                  </a:lnTo>
                  <a:lnTo>
                    <a:pt x="1244600" y="2526665"/>
                  </a:lnTo>
                  <a:lnTo>
                    <a:pt x="1258697" y="2519299"/>
                  </a:lnTo>
                  <a:close/>
                </a:path>
                <a:path w="5861684" h="3175635">
                  <a:moveTo>
                    <a:pt x="1278255" y="1444117"/>
                  </a:moveTo>
                  <a:lnTo>
                    <a:pt x="1273048" y="1429131"/>
                  </a:lnTo>
                  <a:lnTo>
                    <a:pt x="1258062" y="1434338"/>
                  </a:lnTo>
                  <a:lnTo>
                    <a:pt x="1263269" y="1449324"/>
                  </a:lnTo>
                  <a:lnTo>
                    <a:pt x="1278255" y="1444117"/>
                  </a:lnTo>
                  <a:close/>
                </a:path>
                <a:path w="5861684" h="3175635">
                  <a:moveTo>
                    <a:pt x="1286764" y="2504567"/>
                  </a:moveTo>
                  <a:lnTo>
                    <a:pt x="1279398" y="2490470"/>
                  </a:lnTo>
                  <a:lnTo>
                    <a:pt x="1265301" y="2497963"/>
                  </a:lnTo>
                  <a:lnTo>
                    <a:pt x="1272667" y="2511933"/>
                  </a:lnTo>
                  <a:lnTo>
                    <a:pt x="1286764" y="2504567"/>
                  </a:lnTo>
                  <a:close/>
                </a:path>
                <a:path w="5861684" h="3175635">
                  <a:moveTo>
                    <a:pt x="1308354" y="1433703"/>
                  </a:moveTo>
                  <a:lnTo>
                    <a:pt x="1303147" y="1418717"/>
                  </a:lnTo>
                  <a:lnTo>
                    <a:pt x="1288161" y="1423924"/>
                  </a:lnTo>
                  <a:lnTo>
                    <a:pt x="1293368" y="1438910"/>
                  </a:lnTo>
                  <a:lnTo>
                    <a:pt x="1308354" y="1433703"/>
                  </a:lnTo>
                  <a:close/>
                </a:path>
                <a:path w="5861684" h="3175635">
                  <a:moveTo>
                    <a:pt x="1314831" y="2489835"/>
                  </a:moveTo>
                  <a:lnTo>
                    <a:pt x="1307465" y="2475738"/>
                  </a:lnTo>
                  <a:lnTo>
                    <a:pt x="1293495" y="2483104"/>
                  </a:lnTo>
                  <a:lnTo>
                    <a:pt x="1300861" y="2497201"/>
                  </a:lnTo>
                  <a:lnTo>
                    <a:pt x="1314831" y="2489835"/>
                  </a:lnTo>
                  <a:close/>
                </a:path>
                <a:path w="5861684" h="3175635">
                  <a:moveTo>
                    <a:pt x="1338326" y="1423289"/>
                  </a:moveTo>
                  <a:lnTo>
                    <a:pt x="1333119" y="1408303"/>
                  </a:lnTo>
                  <a:lnTo>
                    <a:pt x="1318133" y="1413510"/>
                  </a:lnTo>
                  <a:lnTo>
                    <a:pt x="1323340" y="1428496"/>
                  </a:lnTo>
                  <a:lnTo>
                    <a:pt x="1338326" y="1423289"/>
                  </a:lnTo>
                  <a:close/>
                </a:path>
                <a:path w="5861684" h="3175635">
                  <a:moveTo>
                    <a:pt x="1343025" y="2475103"/>
                  </a:moveTo>
                  <a:lnTo>
                    <a:pt x="1335659" y="2461006"/>
                  </a:lnTo>
                  <a:lnTo>
                    <a:pt x="1321562" y="2468372"/>
                  </a:lnTo>
                  <a:lnTo>
                    <a:pt x="1328928" y="2482469"/>
                  </a:lnTo>
                  <a:lnTo>
                    <a:pt x="1343025" y="2475103"/>
                  </a:lnTo>
                  <a:close/>
                </a:path>
                <a:path w="5861684" h="3175635">
                  <a:moveTo>
                    <a:pt x="1368298" y="1412875"/>
                  </a:moveTo>
                  <a:lnTo>
                    <a:pt x="1363091" y="1397889"/>
                  </a:lnTo>
                  <a:lnTo>
                    <a:pt x="1348105" y="1403096"/>
                  </a:lnTo>
                  <a:lnTo>
                    <a:pt x="1353312" y="1418082"/>
                  </a:lnTo>
                  <a:lnTo>
                    <a:pt x="1368298" y="1412875"/>
                  </a:lnTo>
                  <a:close/>
                </a:path>
                <a:path w="5861684" h="3175635">
                  <a:moveTo>
                    <a:pt x="1371092" y="2460371"/>
                  </a:moveTo>
                  <a:lnTo>
                    <a:pt x="1363726" y="2446274"/>
                  </a:lnTo>
                  <a:lnTo>
                    <a:pt x="1349629" y="2453640"/>
                  </a:lnTo>
                  <a:lnTo>
                    <a:pt x="1356995" y="2467737"/>
                  </a:lnTo>
                  <a:lnTo>
                    <a:pt x="1371092" y="2460371"/>
                  </a:lnTo>
                  <a:close/>
                </a:path>
                <a:path w="5861684" h="3175635">
                  <a:moveTo>
                    <a:pt x="1398270" y="1402461"/>
                  </a:moveTo>
                  <a:lnTo>
                    <a:pt x="1393063" y="1387475"/>
                  </a:lnTo>
                  <a:lnTo>
                    <a:pt x="1378077" y="1392682"/>
                  </a:lnTo>
                  <a:lnTo>
                    <a:pt x="1383284" y="1407668"/>
                  </a:lnTo>
                  <a:lnTo>
                    <a:pt x="1398270" y="1402461"/>
                  </a:lnTo>
                  <a:close/>
                </a:path>
                <a:path w="5861684" h="3175635">
                  <a:moveTo>
                    <a:pt x="1399286" y="2445639"/>
                  </a:moveTo>
                  <a:lnTo>
                    <a:pt x="1391793" y="2431542"/>
                  </a:lnTo>
                  <a:lnTo>
                    <a:pt x="1377823" y="2438908"/>
                  </a:lnTo>
                  <a:lnTo>
                    <a:pt x="1385189" y="2453005"/>
                  </a:lnTo>
                  <a:lnTo>
                    <a:pt x="1399286" y="2445639"/>
                  </a:lnTo>
                  <a:close/>
                </a:path>
                <a:path w="5861684" h="3175635">
                  <a:moveTo>
                    <a:pt x="1427353" y="2430907"/>
                  </a:moveTo>
                  <a:lnTo>
                    <a:pt x="1419987" y="2416810"/>
                  </a:lnTo>
                  <a:lnTo>
                    <a:pt x="1405890" y="2424176"/>
                  </a:lnTo>
                  <a:lnTo>
                    <a:pt x="1413256" y="2438273"/>
                  </a:lnTo>
                  <a:lnTo>
                    <a:pt x="1427353" y="2430907"/>
                  </a:lnTo>
                  <a:close/>
                </a:path>
                <a:path w="5861684" h="3175635">
                  <a:moveTo>
                    <a:pt x="1428242" y="1392047"/>
                  </a:moveTo>
                  <a:lnTo>
                    <a:pt x="1423035" y="1377061"/>
                  </a:lnTo>
                  <a:lnTo>
                    <a:pt x="1408049" y="1382268"/>
                  </a:lnTo>
                  <a:lnTo>
                    <a:pt x="1413256" y="1397254"/>
                  </a:lnTo>
                  <a:lnTo>
                    <a:pt x="1428242" y="1392047"/>
                  </a:lnTo>
                  <a:close/>
                </a:path>
                <a:path w="5861684" h="3175635">
                  <a:moveTo>
                    <a:pt x="1455420" y="2416175"/>
                  </a:moveTo>
                  <a:lnTo>
                    <a:pt x="1448054" y="2402078"/>
                  </a:lnTo>
                  <a:lnTo>
                    <a:pt x="1434084" y="2409444"/>
                  </a:lnTo>
                  <a:lnTo>
                    <a:pt x="1441450" y="2423541"/>
                  </a:lnTo>
                  <a:lnTo>
                    <a:pt x="1455420" y="2416175"/>
                  </a:lnTo>
                  <a:close/>
                </a:path>
                <a:path w="5861684" h="3175635">
                  <a:moveTo>
                    <a:pt x="1458214" y="1381633"/>
                  </a:moveTo>
                  <a:lnTo>
                    <a:pt x="1453007" y="1366647"/>
                  </a:lnTo>
                  <a:lnTo>
                    <a:pt x="1438021" y="1371854"/>
                  </a:lnTo>
                  <a:lnTo>
                    <a:pt x="1443228" y="1386840"/>
                  </a:lnTo>
                  <a:lnTo>
                    <a:pt x="1458214" y="1381633"/>
                  </a:lnTo>
                  <a:close/>
                </a:path>
                <a:path w="5861684" h="3175635">
                  <a:moveTo>
                    <a:pt x="1483614" y="2401316"/>
                  </a:moveTo>
                  <a:lnTo>
                    <a:pt x="1476248" y="2387346"/>
                  </a:lnTo>
                  <a:lnTo>
                    <a:pt x="1462151" y="2394712"/>
                  </a:lnTo>
                  <a:lnTo>
                    <a:pt x="1469517" y="2408809"/>
                  </a:lnTo>
                  <a:lnTo>
                    <a:pt x="1483614" y="2401316"/>
                  </a:lnTo>
                  <a:close/>
                </a:path>
                <a:path w="5861684" h="3175635">
                  <a:moveTo>
                    <a:pt x="1488313" y="1371219"/>
                  </a:moveTo>
                  <a:lnTo>
                    <a:pt x="1483106" y="1356233"/>
                  </a:lnTo>
                  <a:lnTo>
                    <a:pt x="1468120" y="1361440"/>
                  </a:lnTo>
                  <a:lnTo>
                    <a:pt x="1473327" y="1376426"/>
                  </a:lnTo>
                  <a:lnTo>
                    <a:pt x="1488313" y="1371219"/>
                  </a:lnTo>
                  <a:close/>
                </a:path>
                <a:path w="5861684" h="3175635">
                  <a:moveTo>
                    <a:pt x="1511681" y="2386584"/>
                  </a:moveTo>
                  <a:lnTo>
                    <a:pt x="1504315" y="2372614"/>
                  </a:lnTo>
                  <a:lnTo>
                    <a:pt x="1490218" y="2379980"/>
                  </a:lnTo>
                  <a:lnTo>
                    <a:pt x="1497584" y="2393950"/>
                  </a:lnTo>
                  <a:lnTo>
                    <a:pt x="1511681" y="2386584"/>
                  </a:lnTo>
                  <a:close/>
                </a:path>
                <a:path w="5861684" h="3175635">
                  <a:moveTo>
                    <a:pt x="1518285" y="1360805"/>
                  </a:moveTo>
                  <a:lnTo>
                    <a:pt x="1513078" y="1345819"/>
                  </a:lnTo>
                  <a:lnTo>
                    <a:pt x="1498092" y="1351026"/>
                  </a:lnTo>
                  <a:lnTo>
                    <a:pt x="1503299" y="1366012"/>
                  </a:lnTo>
                  <a:lnTo>
                    <a:pt x="1518285" y="1360805"/>
                  </a:lnTo>
                  <a:close/>
                </a:path>
                <a:path w="5861684" h="3175635">
                  <a:moveTo>
                    <a:pt x="1539875" y="2371852"/>
                  </a:moveTo>
                  <a:lnTo>
                    <a:pt x="1532509" y="2357882"/>
                  </a:lnTo>
                  <a:lnTo>
                    <a:pt x="1518412" y="2365248"/>
                  </a:lnTo>
                  <a:lnTo>
                    <a:pt x="1525778" y="2379218"/>
                  </a:lnTo>
                  <a:lnTo>
                    <a:pt x="1539875" y="2371852"/>
                  </a:lnTo>
                  <a:close/>
                </a:path>
                <a:path w="5861684" h="3175635">
                  <a:moveTo>
                    <a:pt x="1548257" y="1350391"/>
                  </a:moveTo>
                  <a:lnTo>
                    <a:pt x="1543050" y="1335405"/>
                  </a:lnTo>
                  <a:lnTo>
                    <a:pt x="1528064" y="1340612"/>
                  </a:lnTo>
                  <a:lnTo>
                    <a:pt x="1533271" y="1355598"/>
                  </a:lnTo>
                  <a:lnTo>
                    <a:pt x="1548257" y="1350391"/>
                  </a:lnTo>
                  <a:close/>
                </a:path>
                <a:path w="5861684" h="3175635">
                  <a:moveTo>
                    <a:pt x="1567942" y="2357120"/>
                  </a:moveTo>
                  <a:lnTo>
                    <a:pt x="1560576" y="2343023"/>
                  </a:lnTo>
                  <a:lnTo>
                    <a:pt x="1546479" y="2350516"/>
                  </a:lnTo>
                  <a:lnTo>
                    <a:pt x="1553845" y="2364486"/>
                  </a:lnTo>
                  <a:lnTo>
                    <a:pt x="1567942" y="2357120"/>
                  </a:lnTo>
                  <a:close/>
                </a:path>
                <a:path w="5861684" h="3175635">
                  <a:moveTo>
                    <a:pt x="1578229" y="1339977"/>
                  </a:moveTo>
                  <a:lnTo>
                    <a:pt x="1573022" y="1324991"/>
                  </a:lnTo>
                  <a:lnTo>
                    <a:pt x="1558036" y="1330198"/>
                  </a:lnTo>
                  <a:lnTo>
                    <a:pt x="1563243" y="1345184"/>
                  </a:lnTo>
                  <a:lnTo>
                    <a:pt x="1578229" y="1339977"/>
                  </a:lnTo>
                  <a:close/>
                </a:path>
                <a:path w="5861684" h="3175635">
                  <a:moveTo>
                    <a:pt x="1596009" y="2342388"/>
                  </a:moveTo>
                  <a:lnTo>
                    <a:pt x="1588643" y="2328291"/>
                  </a:lnTo>
                  <a:lnTo>
                    <a:pt x="1574673" y="2335657"/>
                  </a:lnTo>
                  <a:lnTo>
                    <a:pt x="1582039" y="2349754"/>
                  </a:lnTo>
                  <a:lnTo>
                    <a:pt x="1596009" y="2342388"/>
                  </a:lnTo>
                  <a:close/>
                </a:path>
                <a:path w="5861684" h="3175635">
                  <a:moveTo>
                    <a:pt x="1608201" y="1329563"/>
                  </a:moveTo>
                  <a:lnTo>
                    <a:pt x="1602994" y="1314577"/>
                  </a:lnTo>
                  <a:lnTo>
                    <a:pt x="1588008" y="1319784"/>
                  </a:lnTo>
                  <a:lnTo>
                    <a:pt x="1593215" y="1334770"/>
                  </a:lnTo>
                  <a:lnTo>
                    <a:pt x="1608201" y="1329563"/>
                  </a:lnTo>
                  <a:close/>
                </a:path>
                <a:path w="5861684" h="3175635">
                  <a:moveTo>
                    <a:pt x="1624203" y="2327656"/>
                  </a:moveTo>
                  <a:lnTo>
                    <a:pt x="1616837" y="2313559"/>
                  </a:lnTo>
                  <a:lnTo>
                    <a:pt x="1602740" y="2320925"/>
                  </a:lnTo>
                  <a:lnTo>
                    <a:pt x="1610106" y="2335022"/>
                  </a:lnTo>
                  <a:lnTo>
                    <a:pt x="1624203" y="2327656"/>
                  </a:lnTo>
                  <a:close/>
                </a:path>
                <a:path w="5861684" h="3175635">
                  <a:moveTo>
                    <a:pt x="1638173" y="1319149"/>
                  </a:moveTo>
                  <a:lnTo>
                    <a:pt x="1632966" y="1304163"/>
                  </a:lnTo>
                  <a:lnTo>
                    <a:pt x="1617980" y="1309370"/>
                  </a:lnTo>
                  <a:lnTo>
                    <a:pt x="1623187" y="1324356"/>
                  </a:lnTo>
                  <a:lnTo>
                    <a:pt x="1638173" y="1319149"/>
                  </a:lnTo>
                  <a:close/>
                </a:path>
                <a:path w="5861684" h="3175635">
                  <a:moveTo>
                    <a:pt x="1652270" y="2312924"/>
                  </a:moveTo>
                  <a:lnTo>
                    <a:pt x="1644904" y="2298827"/>
                  </a:lnTo>
                  <a:lnTo>
                    <a:pt x="1630807" y="2306193"/>
                  </a:lnTo>
                  <a:lnTo>
                    <a:pt x="1638173" y="2320290"/>
                  </a:lnTo>
                  <a:lnTo>
                    <a:pt x="1652270" y="2312924"/>
                  </a:lnTo>
                  <a:close/>
                </a:path>
                <a:path w="5861684" h="3175635">
                  <a:moveTo>
                    <a:pt x="1668272" y="1308735"/>
                  </a:moveTo>
                  <a:lnTo>
                    <a:pt x="1663065" y="1293749"/>
                  </a:lnTo>
                  <a:lnTo>
                    <a:pt x="1648079" y="1298956"/>
                  </a:lnTo>
                  <a:lnTo>
                    <a:pt x="1653286" y="1313942"/>
                  </a:lnTo>
                  <a:lnTo>
                    <a:pt x="1668272" y="1308735"/>
                  </a:lnTo>
                  <a:close/>
                </a:path>
                <a:path w="5861684" h="3175635">
                  <a:moveTo>
                    <a:pt x="1680464" y="2298192"/>
                  </a:moveTo>
                  <a:lnTo>
                    <a:pt x="1673098" y="2284095"/>
                  </a:lnTo>
                  <a:lnTo>
                    <a:pt x="1659001" y="2291461"/>
                  </a:lnTo>
                  <a:lnTo>
                    <a:pt x="1666367" y="2305558"/>
                  </a:lnTo>
                  <a:lnTo>
                    <a:pt x="1680464" y="2298192"/>
                  </a:lnTo>
                  <a:close/>
                </a:path>
                <a:path w="5861684" h="3175635">
                  <a:moveTo>
                    <a:pt x="1698244" y="1298321"/>
                  </a:moveTo>
                  <a:lnTo>
                    <a:pt x="1693037" y="1283335"/>
                  </a:lnTo>
                  <a:lnTo>
                    <a:pt x="1678051" y="1288542"/>
                  </a:lnTo>
                  <a:lnTo>
                    <a:pt x="1683258" y="1303528"/>
                  </a:lnTo>
                  <a:lnTo>
                    <a:pt x="1698244" y="1298321"/>
                  </a:lnTo>
                  <a:close/>
                </a:path>
                <a:path w="5861684" h="3175635">
                  <a:moveTo>
                    <a:pt x="1708531" y="2283460"/>
                  </a:moveTo>
                  <a:lnTo>
                    <a:pt x="1701165" y="2269363"/>
                  </a:lnTo>
                  <a:lnTo>
                    <a:pt x="1687068" y="2276729"/>
                  </a:lnTo>
                  <a:lnTo>
                    <a:pt x="1694434" y="2290826"/>
                  </a:lnTo>
                  <a:lnTo>
                    <a:pt x="1708531" y="2283460"/>
                  </a:lnTo>
                  <a:close/>
                </a:path>
                <a:path w="5861684" h="3175635">
                  <a:moveTo>
                    <a:pt x="1728216" y="1287907"/>
                  </a:moveTo>
                  <a:lnTo>
                    <a:pt x="1723009" y="1272921"/>
                  </a:lnTo>
                  <a:lnTo>
                    <a:pt x="1708023" y="1278128"/>
                  </a:lnTo>
                  <a:lnTo>
                    <a:pt x="1713230" y="1293114"/>
                  </a:lnTo>
                  <a:lnTo>
                    <a:pt x="1728216" y="1287907"/>
                  </a:lnTo>
                  <a:close/>
                </a:path>
                <a:path w="5861684" h="3175635">
                  <a:moveTo>
                    <a:pt x="1736598" y="2268728"/>
                  </a:moveTo>
                  <a:lnTo>
                    <a:pt x="1729232" y="2254631"/>
                  </a:lnTo>
                  <a:lnTo>
                    <a:pt x="1715262" y="2261997"/>
                  </a:lnTo>
                  <a:lnTo>
                    <a:pt x="1722628" y="2276094"/>
                  </a:lnTo>
                  <a:lnTo>
                    <a:pt x="1736598" y="2268728"/>
                  </a:lnTo>
                  <a:close/>
                </a:path>
                <a:path w="5861684" h="3175635">
                  <a:moveTo>
                    <a:pt x="1758188" y="1277493"/>
                  </a:moveTo>
                  <a:lnTo>
                    <a:pt x="1752981" y="1262507"/>
                  </a:lnTo>
                  <a:lnTo>
                    <a:pt x="1737995" y="1267714"/>
                  </a:lnTo>
                  <a:lnTo>
                    <a:pt x="1743202" y="1282700"/>
                  </a:lnTo>
                  <a:lnTo>
                    <a:pt x="1758188" y="1277493"/>
                  </a:lnTo>
                  <a:close/>
                </a:path>
                <a:path w="5861684" h="3175635">
                  <a:moveTo>
                    <a:pt x="1764792" y="2253869"/>
                  </a:moveTo>
                  <a:lnTo>
                    <a:pt x="1757426" y="2239899"/>
                  </a:lnTo>
                  <a:lnTo>
                    <a:pt x="1743329" y="2247265"/>
                  </a:lnTo>
                  <a:lnTo>
                    <a:pt x="1750695" y="2261362"/>
                  </a:lnTo>
                  <a:lnTo>
                    <a:pt x="1764792" y="2253869"/>
                  </a:lnTo>
                  <a:close/>
                </a:path>
                <a:path w="5861684" h="3175635">
                  <a:moveTo>
                    <a:pt x="1788160" y="1267079"/>
                  </a:moveTo>
                  <a:lnTo>
                    <a:pt x="1782953" y="1252093"/>
                  </a:lnTo>
                  <a:lnTo>
                    <a:pt x="1767967" y="1257300"/>
                  </a:lnTo>
                  <a:lnTo>
                    <a:pt x="1773174" y="1272286"/>
                  </a:lnTo>
                  <a:lnTo>
                    <a:pt x="1788160" y="1267079"/>
                  </a:lnTo>
                  <a:close/>
                </a:path>
                <a:path w="5861684" h="3175635">
                  <a:moveTo>
                    <a:pt x="1792859" y="2239137"/>
                  </a:moveTo>
                  <a:lnTo>
                    <a:pt x="1785493" y="2225167"/>
                  </a:lnTo>
                  <a:lnTo>
                    <a:pt x="1771396" y="2232533"/>
                  </a:lnTo>
                  <a:lnTo>
                    <a:pt x="1778762" y="2246503"/>
                  </a:lnTo>
                  <a:lnTo>
                    <a:pt x="1792859" y="2239137"/>
                  </a:lnTo>
                  <a:close/>
                </a:path>
                <a:path w="5861684" h="3175635">
                  <a:moveTo>
                    <a:pt x="1818132" y="1256665"/>
                  </a:moveTo>
                  <a:lnTo>
                    <a:pt x="1812925" y="1241679"/>
                  </a:lnTo>
                  <a:lnTo>
                    <a:pt x="1797939" y="1246886"/>
                  </a:lnTo>
                  <a:lnTo>
                    <a:pt x="1803146" y="1261872"/>
                  </a:lnTo>
                  <a:lnTo>
                    <a:pt x="1818132" y="1256665"/>
                  </a:lnTo>
                  <a:close/>
                </a:path>
                <a:path w="5861684" h="3175635">
                  <a:moveTo>
                    <a:pt x="1821053" y="2224405"/>
                  </a:moveTo>
                  <a:lnTo>
                    <a:pt x="1813687" y="2210435"/>
                  </a:lnTo>
                  <a:lnTo>
                    <a:pt x="1799590" y="2217801"/>
                  </a:lnTo>
                  <a:lnTo>
                    <a:pt x="1806956" y="2231771"/>
                  </a:lnTo>
                  <a:lnTo>
                    <a:pt x="1821053" y="2224405"/>
                  </a:lnTo>
                  <a:close/>
                </a:path>
                <a:path w="5861684" h="3175635">
                  <a:moveTo>
                    <a:pt x="1848231" y="1246251"/>
                  </a:moveTo>
                  <a:lnTo>
                    <a:pt x="1843024" y="1231265"/>
                  </a:lnTo>
                  <a:lnTo>
                    <a:pt x="1828038" y="1236472"/>
                  </a:lnTo>
                  <a:lnTo>
                    <a:pt x="1833245" y="1251458"/>
                  </a:lnTo>
                  <a:lnTo>
                    <a:pt x="1848231" y="1246251"/>
                  </a:lnTo>
                  <a:close/>
                </a:path>
                <a:path w="5861684" h="3175635">
                  <a:moveTo>
                    <a:pt x="1849120" y="2209673"/>
                  </a:moveTo>
                  <a:lnTo>
                    <a:pt x="1841754" y="2195576"/>
                  </a:lnTo>
                  <a:lnTo>
                    <a:pt x="1827657" y="2202942"/>
                  </a:lnTo>
                  <a:lnTo>
                    <a:pt x="1835023" y="2217039"/>
                  </a:lnTo>
                  <a:lnTo>
                    <a:pt x="1849120" y="2209673"/>
                  </a:lnTo>
                  <a:close/>
                </a:path>
                <a:path w="5861684" h="3175635">
                  <a:moveTo>
                    <a:pt x="1877187" y="2194941"/>
                  </a:moveTo>
                  <a:lnTo>
                    <a:pt x="1869821" y="2180844"/>
                  </a:lnTo>
                  <a:lnTo>
                    <a:pt x="1855851" y="2188210"/>
                  </a:lnTo>
                  <a:lnTo>
                    <a:pt x="1863217" y="2202307"/>
                  </a:lnTo>
                  <a:lnTo>
                    <a:pt x="1877187" y="2194941"/>
                  </a:lnTo>
                  <a:close/>
                </a:path>
                <a:path w="5861684" h="3175635">
                  <a:moveTo>
                    <a:pt x="1878203" y="1235837"/>
                  </a:moveTo>
                  <a:lnTo>
                    <a:pt x="1872996" y="1220851"/>
                  </a:lnTo>
                  <a:lnTo>
                    <a:pt x="1858010" y="1226058"/>
                  </a:lnTo>
                  <a:lnTo>
                    <a:pt x="1863217" y="1241044"/>
                  </a:lnTo>
                  <a:lnTo>
                    <a:pt x="1878203" y="1235837"/>
                  </a:lnTo>
                  <a:close/>
                </a:path>
                <a:path w="5861684" h="3175635">
                  <a:moveTo>
                    <a:pt x="1905381" y="2180209"/>
                  </a:moveTo>
                  <a:lnTo>
                    <a:pt x="1898015" y="2166112"/>
                  </a:lnTo>
                  <a:lnTo>
                    <a:pt x="1883918" y="2173478"/>
                  </a:lnTo>
                  <a:lnTo>
                    <a:pt x="1891284" y="2187575"/>
                  </a:lnTo>
                  <a:lnTo>
                    <a:pt x="1905381" y="2180209"/>
                  </a:lnTo>
                  <a:close/>
                </a:path>
                <a:path w="5861684" h="3175635">
                  <a:moveTo>
                    <a:pt x="1908175" y="1225423"/>
                  </a:moveTo>
                  <a:lnTo>
                    <a:pt x="1902968" y="1210437"/>
                  </a:lnTo>
                  <a:lnTo>
                    <a:pt x="1887982" y="1215644"/>
                  </a:lnTo>
                  <a:lnTo>
                    <a:pt x="1893189" y="1230630"/>
                  </a:lnTo>
                  <a:lnTo>
                    <a:pt x="1908175" y="1225423"/>
                  </a:lnTo>
                  <a:close/>
                </a:path>
                <a:path w="5861684" h="3175635">
                  <a:moveTo>
                    <a:pt x="1933448" y="2165477"/>
                  </a:moveTo>
                  <a:lnTo>
                    <a:pt x="1926082" y="2151380"/>
                  </a:lnTo>
                  <a:lnTo>
                    <a:pt x="1911985" y="2158746"/>
                  </a:lnTo>
                  <a:lnTo>
                    <a:pt x="1919478" y="2172843"/>
                  </a:lnTo>
                  <a:lnTo>
                    <a:pt x="1933448" y="2165477"/>
                  </a:lnTo>
                  <a:close/>
                </a:path>
                <a:path w="5861684" h="3175635">
                  <a:moveTo>
                    <a:pt x="1938147" y="1215009"/>
                  </a:moveTo>
                  <a:lnTo>
                    <a:pt x="1932940" y="1200023"/>
                  </a:lnTo>
                  <a:lnTo>
                    <a:pt x="1917954" y="1205230"/>
                  </a:lnTo>
                  <a:lnTo>
                    <a:pt x="1923161" y="1220216"/>
                  </a:lnTo>
                  <a:lnTo>
                    <a:pt x="1938147" y="1215009"/>
                  </a:lnTo>
                  <a:close/>
                </a:path>
                <a:path w="5861684" h="3175635">
                  <a:moveTo>
                    <a:pt x="1961642" y="2150745"/>
                  </a:moveTo>
                  <a:lnTo>
                    <a:pt x="1954276" y="2136648"/>
                  </a:lnTo>
                  <a:lnTo>
                    <a:pt x="1940179" y="2144014"/>
                  </a:lnTo>
                  <a:lnTo>
                    <a:pt x="1947545" y="2158111"/>
                  </a:lnTo>
                  <a:lnTo>
                    <a:pt x="1961642" y="2150745"/>
                  </a:lnTo>
                  <a:close/>
                </a:path>
                <a:path w="5861684" h="3175635">
                  <a:moveTo>
                    <a:pt x="1968119" y="1204595"/>
                  </a:moveTo>
                  <a:lnTo>
                    <a:pt x="1962912" y="1189609"/>
                  </a:lnTo>
                  <a:lnTo>
                    <a:pt x="1947926" y="1194816"/>
                  </a:lnTo>
                  <a:lnTo>
                    <a:pt x="1953133" y="1209802"/>
                  </a:lnTo>
                  <a:lnTo>
                    <a:pt x="1968119" y="1204595"/>
                  </a:lnTo>
                  <a:close/>
                </a:path>
                <a:path w="5861684" h="3175635">
                  <a:moveTo>
                    <a:pt x="1989709" y="2136013"/>
                  </a:moveTo>
                  <a:lnTo>
                    <a:pt x="1982343" y="2121916"/>
                  </a:lnTo>
                  <a:lnTo>
                    <a:pt x="1968246" y="2129282"/>
                  </a:lnTo>
                  <a:lnTo>
                    <a:pt x="1975612" y="2143379"/>
                  </a:lnTo>
                  <a:lnTo>
                    <a:pt x="1989709" y="2136013"/>
                  </a:lnTo>
                  <a:close/>
                </a:path>
                <a:path w="5861684" h="3175635">
                  <a:moveTo>
                    <a:pt x="1998091" y="1194181"/>
                  </a:moveTo>
                  <a:lnTo>
                    <a:pt x="1992884" y="1179195"/>
                  </a:lnTo>
                  <a:lnTo>
                    <a:pt x="1977898" y="1184402"/>
                  </a:lnTo>
                  <a:lnTo>
                    <a:pt x="1983105" y="1199388"/>
                  </a:lnTo>
                  <a:lnTo>
                    <a:pt x="1998091" y="1194181"/>
                  </a:lnTo>
                  <a:close/>
                </a:path>
                <a:path w="5861684" h="3175635">
                  <a:moveTo>
                    <a:pt x="2017776" y="2121281"/>
                  </a:moveTo>
                  <a:lnTo>
                    <a:pt x="2010410" y="2107184"/>
                  </a:lnTo>
                  <a:lnTo>
                    <a:pt x="1996440" y="2114550"/>
                  </a:lnTo>
                  <a:lnTo>
                    <a:pt x="2003806" y="2128647"/>
                  </a:lnTo>
                  <a:lnTo>
                    <a:pt x="2017776" y="2121281"/>
                  </a:lnTo>
                  <a:close/>
                </a:path>
                <a:path w="5861684" h="3175635">
                  <a:moveTo>
                    <a:pt x="2028190" y="1183767"/>
                  </a:moveTo>
                  <a:lnTo>
                    <a:pt x="2022983" y="1168781"/>
                  </a:lnTo>
                  <a:lnTo>
                    <a:pt x="2007997" y="1173988"/>
                  </a:lnTo>
                  <a:lnTo>
                    <a:pt x="2013204" y="1188974"/>
                  </a:lnTo>
                  <a:lnTo>
                    <a:pt x="2028190" y="1183767"/>
                  </a:lnTo>
                  <a:close/>
                </a:path>
                <a:path w="5861684" h="3175635">
                  <a:moveTo>
                    <a:pt x="2045970" y="2106422"/>
                  </a:moveTo>
                  <a:lnTo>
                    <a:pt x="2038604" y="2092452"/>
                  </a:lnTo>
                  <a:lnTo>
                    <a:pt x="2024507" y="2099818"/>
                  </a:lnTo>
                  <a:lnTo>
                    <a:pt x="2031873" y="2113788"/>
                  </a:lnTo>
                  <a:lnTo>
                    <a:pt x="2045970" y="2106422"/>
                  </a:lnTo>
                  <a:close/>
                </a:path>
                <a:path w="5861684" h="3175635">
                  <a:moveTo>
                    <a:pt x="2058162" y="1173353"/>
                  </a:moveTo>
                  <a:lnTo>
                    <a:pt x="2052955" y="1158367"/>
                  </a:lnTo>
                  <a:lnTo>
                    <a:pt x="2037969" y="1163574"/>
                  </a:lnTo>
                  <a:lnTo>
                    <a:pt x="2043176" y="1178560"/>
                  </a:lnTo>
                  <a:lnTo>
                    <a:pt x="2058162" y="1173353"/>
                  </a:lnTo>
                  <a:close/>
                </a:path>
                <a:path w="5861684" h="3175635">
                  <a:moveTo>
                    <a:pt x="2074037" y="2091690"/>
                  </a:moveTo>
                  <a:lnTo>
                    <a:pt x="2066671" y="2077720"/>
                  </a:lnTo>
                  <a:lnTo>
                    <a:pt x="2052574" y="2085086"/>
                  </a:lnTo>
                  <a:lnTo>
                    <a:pt x="2060067" y="2099056"/>
                  </a:lnTo>
                  <a:lnTo>
                    <a:pt x="2074037" y="2091690"/>
                  </a:lnTo>
                  <a:close/>
                </a:path>
                <a:path w="5861684" h="3175635">
                  <a:moveTo>
                    <a:pt x="2088134" y="1162939"/>
                  </a:moveTo>
                  <a:lnTo>
                    <a:pt x="2082927" y="1147953"/>
                  </a:lnTo>
                  <a:lnTo>
                    <a:pt x="2067941" y="1153160"/>
                  </a:lnTo>
                  <a:lnTo>
                    <a:pt x="2073148" y="1168146"/>
                  </a:lnTo>
                  <a:lnTo>
                    <a:pt x="2088134" y="1162939"/>
                  </a:lnTo>
                  <a:close/>
                </a:path>
                <a:path w="5861684" h="3175635">
                  <a:moveTo>
                    <a:pt x="2102231" y="2076958"/>
                  </a:moveTo>
                  <a:lnTo>
                    <a:pt x="2094865" y="2062988"/>
                  </a:lnTo>
                  <a:lnTo>
                    <a:pt x="2080768" y="2070354"/>
                  </a:lnTo>
                  <a:lnTo>
                    <a:pt x="2088134" y="2084324"/>
                  </a:lnTo>
                  <a:lnTo>
                    <a:pt x="2102231" y="2076958"/>
                  </a:lnTo>
                  <a:close/>
                </a:path>
                <a:path w="5861684" h="3175635">
                  <a:moveTo>
                    <a:pt x="2118106" y="1152525"/>
                  </a:moveTo>
                  <a:lnTo>
                    <a:pt x="2112899" y="1137539"/>
                  </a:lnTo>
                  <a:lnTo>
                    <a:pt x="2097913" y="1142746"/>
                  </a:lnTo>
                  <a:lnTo>
                    <a:pt x="2103120" y="1157732"/>
                  </a:lnTo>
                  <a:lnTo>
                    <a:pt x="2118106" y="1152525"/>
                  </a:lnTo>
                  <a:close/>
                </a:path>
                <a:path w="5861684" h="3175635">
                  <a:moveTo>
                    <a:pt x="2130298" y="2062226"/>
                  </a:moveTo>
                  <a:lnTo>
                    <a:pt x="2122932" y="2048129"/>
                  </a:lnTo>
                  <a:lnTo>
                    <a:pt x="2108835" y="2055495"/>
                  </a:lnTo>
                  <a:lnTo>
                    <a:pt x="2116201" y="2069592"/>
                  </a:lnTo>
                  <a:lnTo>
                    <a:pt x="2130298" y="2062226"/>
                  </a:lnTo>
                  <a:close/>
                </a:path>
                <a:path w="5861684" h="3175635">
                  <a:moveTo>
                    <a:pt x="2148078" y="1142111"/>
                  </a:moveTo>
                  <a:lnTo>
                    <a:pt x="2142871" y="1127125"/>
                  </a:lnTo>
                  <a:lnTo>
                    <a:pt x="2127885" y="1132332"/>
                  </a:lnTo>
                  <a:lnTo>
                    <a:pt x="2133092" y="1147318"/>
                  </a:lnTo>
                  <a:lnTo>
                    <a:pt x="2148078" y="1142111"/>
                  </a:lnTo>
                  <a:close/>
                </a:path>
                <a:path w="5861684" h="3175635">
                  <a:moveTo>
                    <a:pt x="2158365" y="2047494"/>
                  </a:moveTo>
                  <a:lnTo>
                    <a:pt x="2150999" y="2033397"/>
                  </a:lnTo>
                  <a:lnTo>
                    <a:pt x="2137029" y="2040763"/>
                  </a:lnTo>
                  <a:lnTo>
                    <a:pt x="2144395" y="2054860"/>
                  </a:lnTo>
                  <a:lnTo>
                    <a:pt x="2158365" y="2047494"/>
                  </a:lnTo>
                  <a:close/>
                </a:path>
                <a:path w="5861684" h="3175635">
                  <a:moveTo>
                    <a:pt x="2178050" y="1131697"/>
                  </a:moveTo>
                  <a:lnTo>
                    <a:pt x="2172843" y="1116711"/>
                  </a:lnTo>
                  <a:lnTo>
                    <a:pt x="2157857" y="1121918"/>
                  </a:lnTo>
                  <a:lnTo>
                    <a:pt x="2163064" y="1136904"/>
                  </a:lnTo>
                  <a:lnTo>
                    <a:pt x="2178050" y="1131697"/>
                  </a:lnTo>
                  <a:close/>
                </a:path>
                <a:path w="5861684" h="3175635">
                  <a:moveTo>
                    <a:pt x="2186559" y="2032762"/>
                  </a:moveTo>
                  <a:lnTo>
                    <a:pt x="2179193" y="2018665"/>
                  </a:lnTo>
                  <a:lnTo>
                    <a:pt x="2165096" y="2026031"/>
                  </a:lnTo>
                  <a:lnTo>
                    <a:pt x="2172462" y="2040128"/>
                  </a:lnTo>
                  <a:lnTo>
                    <a:pt x="2186559" y="2032762"/>
                  </a:lnTo>
                  <a:close/>
                </a:path>
                <a:path w="5861684" h="3175635">
                  <a:moveTo>
                    <a:pt x="2208149" y="1121283"/>
                  </a:moveTo>
                  <a:lnTo>
                    <a:pt x="2202942" y="1106297"/>
                  </a:lnTo>
                  <a:lnTo>
                    <a:pt x="2187956" y="1111504"/>
                  </a:lnTo>
                  <a:lnTo>
                    <a:pt x="2193163" y="1126490"/>
                  </a:lnTo>
                  <a:lnTo>
                    <a:pt x="2208149" y="1121283"/>
                  </a:lnTo>
                  <a:close/>
                </a:path>
                <a:path w="5861684" h="3175635">
                  <a:moveTo>
                    <a:pt x="2214626" y="2018030"/>
                  </a:moveTo>
                  <a:lnTo>
                    <a:pt x="2207260" y="2003933"/>
                  </a:lnTo>
                  <a:lnTo>
                    <a:pt x="2193163" y="2011299"/>
                  </a:lnTo>
                  <a:lnTo>
                    <a:pt x="2200656" y="2025396"/>
                  </a:lnTo>
                  <a:lnTo>
                    <a:pt x="2214626" y="2018030"/>
                  </a:lnTo>
                  <a:close/>
                </a:path>
                <a:path w="5861684" h="3175635">
                  <a:moveTo>
                    <a:pt x="2238121" y="1110869"/>
                  </a:moveTo>
                  <a:lnTo>
                    <a:pt x="2232914" y="1095883"/>
                  </a:lnTo>
                  <a:lnTo>
                    <a:pt x="2217928" y="1101090"/>
                  </a:lnTo>
                  <a:lnTo>
                    <a:pt x="2223135" y="1116076"/>
                  </a:lnTo>
                  <a:lnTo>
                    <a:pt x="2238121" y="1110869"/>
                  </a:lnTo>
                  <a:close/>
                </a:path>
                <a:path w="5861684" h="3175635">
                  <a:moveTo>
                    <a:pt x="2242820" y="2003298"/>
                  </a:moveTo>
                  <a:lnTo>
                    <a:pt x="2235454" y="1989201"/>
                  </a:lnTo>
                  <a:lnTo>
                    <a:pt x="2221357" y="1996567"/>
                  </a:lnTo>
                  <a:lnTo>
                    <a:pt x="2228723" y="2010664"/>
                  </a:lnTo>
                  <a:lnTo>
                    <a:pt x="2242820" y="2003298"/>
                  </a:lnTo>
                  <a:close/>
                </a:path>
                <a:path w="5861684" h="3175635">
                  <a:moveTo>
                    <a:pt x="2268093" y="1100455"/>
                  </a:moveTo>
                  <a:lnTo>
                    <a:pt x="2262886" y="1085469"/>
                  </a:lnTo>
                  <a:lnTo>
                    <a:pt x="2247900" y="1090676"/>
                  </a:lnTo>
                  <a:lnTo>
                    <a:pt x="2253107" y="1105662"/>
                  </a:lnTo>
                  <a:lnTo>
                    <a:pt x="2268093" y="1100455"/>
                  </a:lnTo>
                  <a:close/>
                </a:path>
                <a:path w="5861684" h="3175635">
                  <a:moveTo>
                    <a:pt x="2270887" y="1988566"/>
                  </a:moveTo>
                  <a:lnTo>
                    <a:pt x="2263521" y="1974469"/>
                  </a:lnTo>
                  <a:lnTo>
                    <a:pt x="2249424" y="1981835"/>
                  </a:lnTo>
                  <a:lnTo>
                    <a:pt x="2256790" y="1995932"/>
                  </a:lnTo>
                  <a:lnTo>
                    <a:pt x="2270887" y="1988566"/>
                  </a:lnTo>
                  <a:close/>
                </a:path>
                <a:path w="5861684" h="3175635">
                  <a:moveTo>
                    <a:pt x="2298065" y="1090041"/>
                  </a:moveTo>
                  <a:lnTo>
                    <a:pt x="2292858" y="1075055"/>
                  </a:lnTo>
                  <a:lnTo>
                    <a:pt x="2277872" y="1080262"/>
                  </a:lnTo>
                  <a:lnTo>
                    <a:pt x="2283079" y="1095248"/>
                  </a:lnTo>
                  <a:lnTo>
                    <a:pt x="2298065" y="1090041"/>
                  </a:lnTo>
                  <a:close/>
                </a:path>
                <a:path w="5861684" h="3175635">
                  <a:moveTo>
                    <a:pt x="2298954" y="1973834"/>
                  </a:moveTo>
                  <a:lnTo>
                    <a:pt x="2291588" y="1959737"/>
                  </a:lnTo>
                  <a:lnTo>
                    <a:pt x="2277618" y="1967103"/>
                  </a:lnTo>
                  <a:lnTo>
                    <a:pt x="2284984" y="1981200"/>
                  </a:lnTo>
                  <a:lnTo>
                    <a:pt x="2298954" y="1973834"/>
                  </a:lnTo>
                  <a:close/>
                </a:path>
                <a:path w="5861684" h="3175635">
                  <a:moveTo>
                    <a:pt x="2327148" y="1958975"/>
                  </a:moveTo>
                  <a:lnTo>
                    <a:pt x="2319782" y="1945005"/>
                  </a:lnTo>
                  <a:lnTo>
                    <a:pt x="2305685" y="1952371"/>
                  </a:lnTo>
                  <a:lnTo>
                    <a:pt x="2313051" y="1966341"/>
                  </a:lnTo>
                  <a:lnTo>
                    <a:pt x="2327148" y="1958975"/>
                  </a:lnTo>
                  <a:close/>
                </a:path>
                <a:path w="5861684" h="3175635">
                  <a:moveTo>
                    <a:pt x="2328037" y="1079627"/>
                  </a:moveTo>
                  <a:lnTo>
                    <a:pt x="2322830" y="1064641"/>
                  </a:lnTo>
                  <a:lnTo>
                    <a:pt x="2307844" y="1069848"/>
                  </a:lnTo>
                  <a:lnTo>
                    <a:pt x="2313051" y="1084834"/>
                  </a:lnTo>
                  <a:lnTo>
                    <a:pt x="2328037" y="1079627"/>
                  </a:lnTo>
                  <a:close/>
                </a:path>
                <a:path w="5861684" h="3175635">
                  <a:moveTo>
                    <a:pt x="2355215" y="1944243"/>
                  </a:moveTo>
                  <a:lnTo>
                    <a:pt x="2347849" y="1930273"/>
                  </a:lnTo>
                  <a:lnTo>
                    <a:pt x="2333879" y="1937639"/>
                  </a:lnTo>
                  <a:lnTo>
                    <a:pt x="2341245" y="1951609"/>
                  </a:lnTo>
                  <a:lnTo>
                    <a:pt x="2355215" y="1944243"/>
                  </a:lnTo>
                  <a:close/>
                </a:path>
                <a:path w="5861684" h="3175635">
                  <a:moveTo>
                    <a:pt x="2358009" y="1069213"/>
                  </a:moveTo>
                  <a:lnTo>
                    <a:pt x="2352802" y="1054227"/>
                  </a:lnTo>
                  <a:lnTo>
                    <a:pt x="2337816" y="1059434"/>
                  </a:lnTo>
                  <a:lnTo>
                    <a:pt x="2343023" y="1074420"/>
                  </a:lnTo>
                  <a:lnTo>
                    <a:pt x="2358009" y="1069213"/>
                  </a:lnTo>
                  <a:close/>
                </a:path>
                <a:path w="5861684" h="3175635">
                  <a:moveTo>
                    <a:pt x="2383409" y="1929511"/>
                  </a:moveTo>
                  <a:lnTo>
                    <a:pt x="2376043" y="1915541"/>
                  </a:lnTo>
                  <a:lnTo>
                    <a:pt x="2361946" y="1922907"/>
                  </a:lnTo>
                  <a:lnTo>
                    <a:pt x="2369312" y="1936877"/>
                  </a:lnTo>
                  <a:lnTo>
                    <a:pt x="2383409" y="1929511"/>
                  </a:lnTo>
                  <a:close/>
                </a:path>
                <a:path w="5861684" h="3175635">
                  <a:moveTo>
                    <a:pt x="2388108" y="1058799"/>
                  </a:moveTo>
                  <a:lnTo>
                    <a:pt x="2382901" y="1043813"/>
                  </a:lnTo>
                  <a:lnTo>
                    <a:pt x="2367915" y="1049020"/>
                  </a:lnTo>
                  <a:lnTo>
                    <a:pt x="2373122" y="1064006"/>
                  </a:lnTo>
                  <a:lnTo>
                    <a:pt x="2388108" y="1058799"/>
                  </a:lnTo>
                  <a:close/>
                </a:path>
                <a:path w="5861684" h="3175635">
                  <a:moveTo>
                    <a:pt x="2411476" y="1914779"/>
                  </a:moveTo>
                  <a:lnTo>
                    <a:pt x="2404110" y="1900682"/>
                  </a:lnTo>
                  <a:lnTo>
                    <a:pt x="2390013" y="1908048"/>
                  </a:lnTo>
                  <a:lnTo>
                    <a:pt x="2397379" y="1922145"/>
                  </a:lnTo>
                  <a:lnTo>
                    <a:pt x="2411476" y="1914779"/>
                  </a:lnTo>
                  <a:close/>
                </a:path>
                <a:path w="5861684" h="3175635">
                  <a:moveTo>
                    <a:pt x="2418080" y="1048385"/>
                  </a:moveTo>
                  <a:lnTo>
                    <a:pt x="2412873" y="1033399"/>
                  </a:lnTo>
                  <a:lnTo>
                    <a:pt x="2397887" y="1038606"/>
                  </a:lnTo>
                  <a:lnTo>
                    <a:pt x="2403094" y="1053592"/>
                  </a:lnTo>
                  <a:lnTo>
                    <a:pt x="2418080" y="1048385"/>
                  </a:lnTo>
                  <a:close/>
                </a:path>
                <a:path w="5861684" h="3175635">
                  <a:moveTo>
                    <a:pt x="2439543" y="1900047"/>
                  </a:moveTo>
                  <a:lnTo>
                    <a:pt x="2432177" y="1885950"/>
                  </a:lnTo>
                  <a:lnTo>
                    <a:pt x="2418207" y="1893316"/>
                  </a:lnTo>
                  <a:lnTo>
                    <a:pt x="2425573" y="1907413"/>
                  </a:lnTo>
                  <a:lnTo>
                    <a:pt x="2439543" y="1900047"/>
                  </a:lnTo>
                  <a:close/>
                </a:path>
                <a:path w="5861684" h="3175635">
                  <a:moveTo>
                    <a:pt x="2448052" y="1037971"/>
                  </a:moveTo>
                  <a:lnTo>
                    <a:pt x="2442845" y="1022985"/>
                  </a:lnTo>
                  <a:lnTo>
                    <a:pt x="2427859" y="1028192"/>
                  </a:lnTo>
                  <a:lnTo>
                    <a:pt x="2433066" y="1043178"/>
                  </a:lnTo>
                  <a:lnTo>
                    <a:pt x="2448052" y="1037971"/>
                  </a:lnTo>
                  <a:close/>
                </a:path>
                <a:path w="5861684" h="3175635">
                  <a:moveTo>
                    <a:pt x="2467737" y="1885315"/>
                  </a:moveTo>
                  <a:lnTo>
                    <a:pt x="2460371" y="1871218"/>
                  </a:lnTo>
                  <a:lnTo>
                    <a:pt x="2446274" y="1878584"/>
                  </a:lnTo>
                  <a:lnTo>
                    <a:pt x="2453640" y="1892681"/>
                  </a:lnTo>
                  <a:lnTo>
                    <a:pt x="2467737" y="1885315"/>
                  </a:lnTo>
                  <a:close/>
                </a:path>
                <a:path w="5861684" h="3175635">
                  <a:moveTo>
                    <a:pt x="2478024" y="1027557"/>
                  </a:moveTo>
                  <a:lnTo>
                    <a:pt x="2472817" y="1012571"/>
                  </a:lnTo>
                  <a:lnTo>
                    <a:pt x="2457831" y="1017778"/>
                  </a:lnTo>
                  <a:lnTo>
                    <a:pt x="2463038" y="1032764"/>
                  </a:lnTo>
                  <a:lnTo>
                    <a:pt x="2478024" y="1027557"/>
                  </a:lnTo>
                  <a:close/>
                </a:path>
                <a:path w="5861684" h="3175635">
                  <a:moveTo>
                    <a:pt x="2495804" y="1870583"/>
                  </a:moveTo>
                  <a:lnTo>
                    <a:pt x="2488438" y="1856486"/>
                  </a:lnTo>
                  <a:lnTo>
                    <a:pt x="2474468" y="1863852"/>
                  </a:lnTo>
                  <a:lnTo>
                    <a:pt x="2481834" y="1877949"/>
                  </a:lnTo>
                  <a:lnTo>
                    <a:pt x="2495804" y="1870583"/>
                  </a:lnTo>
                  <a:close/>
                </a:path>
                <a:path w="5861684" h="3175635">
                  <a:moveTo>
                    <a:pt x="2507996" y="1017143"/>
                  </a:moveTo>
                  <a:lnTo>
                    <a:pt x="2502789" y="1002157"/>
                  </a:lnTo>
                  <a:lnTo>
                    <a:pt x="2487803" y="1007364"/>
                  </a:lnTo>
                  <a:lnTo>
                    <a:pt x="2493010" y="1022350"/>
                  </a:lnTo>
                  <a:lnTo>
                    <a:pt x="2507996" y="1017143"/>
                  </a:lnTo>
                  <a:close/>
                </a:path>
                <a:path w="5861684" h="3175635">
                  <a:moveTo>
                    <a:pt x="2523998" y="1855851"/>
                  </a:moveTo>
                  <a:lnTo>
                    <a:pt x="2516632" y="1841754"/>
                  </a:lnTo>
                  <a:lnTo>
                    <a:pt x="2502535" y="1849120"/>
                  </a:lnTo>
                  <a:lnTo>
                    <a:pt x="2509901" y="1863217"/>
                  </a:lnTo>
                  <a:lnTo>
                    <a:pt x="2523998" y="1855851"/>
                  </a:lnTo>
                  <a:close/>
                </a:path>
                <a:path w="5861684" h="3175635">
                  <a:moveTo>
                    <a:pt x="2537968" y="1006729"/>
                  </a:moveTo>
                  <a:lnTo>
                    <a:pt x="2532761" y="991743"/>
                  </a:lnTo>
                  <a:lnTo>
                    <a:pt x="2517775" y="996950"/>
                  </a:lnTo>
                  <a:lnTo>
                    <a:pt x="2522982" y="1011936"/>
                  </a:lnTo>
                  <a:lnTo>
                    <a:pt x="2537968" y="1006729"/>
                  </a:lnTo>
                  <a:close/>
                </a:path>
                <a:path w="5861684" h="3175635">
                  <a:moveTo>
                    <a:pt x="2552065" y="1841119"/>
                  </a:moveTo>
                  <a:lnTo>
                    <a:pt x="2544699" y="1827022"/>
                  </a:lnTo>
                  <a:lnTo>
                    <a:pt x="2530602" y="1834388"/>
                  </a:lnTo>
                  <a:lnTo>
                    <a:pt x="2537968" y="1848485"/>
                  </a:lnTo>
                  <a:lnTo>
                    <a:pt x="2552065" y="1841119"/>
                  </a:lnTo>
                  <a:close/>
                </a:path>
                <a:path w="5861684" h="3175635">
                  <a:moveTo>
                    <a:pt x="2568067" y="996315"/>
                  </a:moveTo>
                  <a:lnTo>
                    <a:pt x="2562860" y="981329"/>
                  </a:lnTo>
                  <a:lnTo>
                    <a:pt x="2547874" y="986536"/>
                  </a:lnTo>
                  <a:lnTo>
                    <a:pt x="2553068" y="1001522"/>
                  </a:lnTo>
                  <a:lnTo>
                    <a:pt x="2568067" y="996315"/>
                  </a:lnTo>
                  <a:close/>
                </a:path>
                <a:path w="5861684" h="3175635">
                  <a:moveTo>
                    <a:pt x="2580259" y="1826260"/>
                  </a:moveTo>
                  <a:lnTo>
                    <a:pt x="2572766" y="1812290"/>
                  </a:lnTo>
                  <a:lnTo>
                    <a:pt x="2558796" y="1819656"/>
                  </a:lnTo>
                  <a:lnTo>
                    <a:pt x="2566162" y="1833753"/>
                  </a:lnTo>
                  <a:lnTo>
                    <a:pt x="2580259" y="1826260"/>
                  </a:lnTo>
                  <a:close/>
                </a:path>
                <a:path w="5861684" h="3175635">
                  <a:moveTo>
                    <a:pt x="2598039" y="985901"/>
                  </a:moveTo>
                  <a:lnTo>
                    <a:pt x="2592819" y="970915"/>
                  </a:lnTo>
                  <a:lnTo>
                    <a:pt x="2577846" y="976122"/>
                  </a:lnTo>
                  <a:lnTo>
                    <a:pt x="2583053" y="991108"/>
                  </a:lnTo>
                  <a:lnTo>
                    <a:pt x="2598039" y="985901"/>
                  </a:lnTo>
                  <a:close/>
                </a:path>
                <a:path w="5861684" h="3175635">
                  <a:moveTo>
                    <a:pt x="2608326" y="1811528"/>
                  </a:moveTo>
                  <a:lnTo>
                    <a:pt x="2600960" y="1797558"/>
                  </a:lnTo>
                  <a:lnTo>
                    <a:pt x="2586863" y="1804924"/>
                  </a:lnTo>
                  <a:lnTo>
                    <a:pt x="2594229" y="1818894"/>
                  </a:lnTo>
                  <a:lnTo>
                    <a:pt x="2608326" y="1811528"/>
                  </a:lnTo>
                  <a:close/>
                </a:path>
                <a:path w="5861684" h="3175635">
                  <a:moveTo>
                    <a:pt x="2628011" y="975487"/>
                  </a:moveTo>
                  <a:lnTo>
                    <a:pt x="2622804" y="960501"/>
                  </a:lnTo>
                  <a:lnTo>
                    <a:pt x="2607805" y="965708"/>
                  </a:lnTo>
                  <a:lnTo>
                    <a:pt x="2613025" y="980694"/>
                  </a:lnTo>
                  <a:lnTo>
                    <a:pt x="2628011" y="975487"/>
                  </a:lnTo>
                  <a:close/>
                </a:path>
                <a:path w="5861684" h="3175635">
                  <a:moveTo>
                    <a:pt x="2636393" y="1796796"/>
                  </a:moveTo>
                  <a:lnTo>
                    <a:pt x="2629027" y="1782826"/>
                  </a:lnTo>
                  <a:lnTo>
                    <a:pt x="2615044" y="1790192"/>
                  </a:lnTo>
                  <a:lnTo>
                    <a:pt x="2622423" y="1804162"/>
                  </a:lnTo>
                  <a:lnTo>
                    <a:pt x="2636393" y="1796796"/>
                  </a:lnTo>
                  <a:close/>
                </a:path>
                <a:path w="5861684" h="3175635">
                  <a:moveTo>
                    <a:pt x="2657983" y="965073"/>
                  </a:moveTo>
                  <a:lnTo>
                    <a:pt x="2652776" y="950087"/>
                  </a:lnTo>
                  <a:lnTo>
                    <a:pt x="2637790" y="955294"/>
                  </a:lnTo>
                  <a:lnTo>
                    <a:pt x="2642997" y="970280"/>
                  </a:lnTo>
                  <a:lnTo>
                    <a:pt x="2657983" y="965073"/>
                  </a:lnTo>
                  <a:close/>
                </a:path>
                <a:path w="5861684" h="3175635">
                  <a:moveTo>
                    <a:pt x="2664587" y="1782064"/>
                  </a:moveTo>
                  <a:lnTo>
                    <a:pt x="2657221" y="1767967"/>
                  </a:lnTo>
                  <a:lnTo>
                    <a:pt x="2643124" y="1775460"/>
                  </a:lnTo>
                  <a:lnTo>
                    <a:pt x="2650490" y="1789430"/>
                  </a:lnTo>
                  <a:lnTo>
                    <a:pt x="2664587" y="1782064"/>
                  </a:lnTo>
                  <a:close/>
                </a:path>
                <a:path w="5861684" h="3175635">
                  <a:moveTo>
                    <a:pt x="2687955" y="954659"/>
                  </a:moveTo>
                  <a:lnTo>
                    <a:pt x="2682748" y="939673"/>
                  </a:lnTo>
                  <a:lnTo>
                    <a:pt x="2667762" y="944880"/>
                  </a:lnTo>
                  <a:lnTo>
                    <a:pt x="2672969" y="959866"/>
                  </a:lnTo>
                  <a:lnTo>
                    <a:pt x="2687955" y="954659"/>
                  </a:lnTo>
                  <a:close/>
                </a:path>
                <a:path w="5861684" h="3175635">
                  <a:moveTo>
                    <a:pt x="2692654" y="1767332"/>
                  </a:moveTo>
                  <a:lnTo>
                    <a:pt x="2685288" y="1753235"/>
                  </a:lnTo>
                  <a:lnTo>
                    <a:pt x="2671191" y="1760601"/>
                  </a:lnTo>
                  <a:lnTo>
                    <a:pt x="2678557" y="1774698"/>
                  </a:lnTo>
                  <a:lnTo>
                    <a:pt x="2692654" y="1767332"/>
                  </a:lnTo>
                  <a:close/>
                </a:path>
                <a:path w="5861684" h="3175635">
                  <a:moveTo>
                    <a:pt x="2717927" y="944245"/>
                  </a:moveTo>
                  <a:lnTo>
                    <a:pt x="2712720" y="929259"/>
                  </a:lnTo>
                  <a:lnTo>
                    <a:pt x="2697734" y="934466"/>
                  </a:lnTo>
                  <a:lnTo>
                    <a:pt x="2702941" y="949452"/>
                  </a:lnTo>
                  <a:lnTo>
                    <a:pt x="2717927" y="944245"/>
                  </a:lnTo>
                  <a:close/>
                </a:path>
                <a:path w="5861684" h="3175635">
                  <a:moveTo>
                    <a:pt x="2720848" y="1752600"/>
                  </a:moveTo>
                  <a:lnTo>
                    <a:pt x="2713355" y="1738503"/>
                  </a:lnTo>
                  <a:lnTo>
                    <a:pt x="2699385" y="1745869"/>
                  </a:lnTo>
                  <a:lnTo>
                    <a:pt x="2706751" y="1759966"/>
                  </a:lnTo>
                  <a:lnTo>
                    <a:pt x="2720848" y="1752600"/>
                  </a:lnTo>
                  <a:close/>
                </a:path>
                <a:path w="5861684" h="3175635">
                  <a:moveTo>
                    <a:pt x="2748026" y="933831"/>
                  </a:moveTo>
                  <a:lnTo>
                    <a:pt x="2742819" y="918845"/>
                  </a:lnTo>
                  <a:lnTo>
                    <a:pt x="2727833" y="924052"/>
                  </a:lnTo>
                  <a:lnTo>
                    <a:pt x="2733040" y="939038"/>
                  </a:lnTo>
                  <a:lnTo>
                    <a:pt x="2748026" y="933831"/>
                  </a:lnTo>
                  <a:close/>
                </a:path>
                <a:path w="5861684" h="3175635">
                  <a:moveTo>
                    <a:pt x="2748915" y="1737868"/>
                  </a:moveTo>
                  <a:lnTo>
                    <a:pt x="2741549" y="1723771"/>
                  </a:lnTo>
                  <a:lnTo>
                    <a:pt x="2727452" y="1731137"/>
                  </a:lnTo>
                  <a:lnTo>
                    <a:pt x="2734818" y="1745234"/>
                  </a:lnTo>
                  <a:lnTo>
                    <a:pt x="2748915" y="1737868"/>
                  </a:lnTo>
                  <a:close/>
                </a:path>
                <a:path w="5861684" h="3175635">
                  <a:moveTo>
                    <a:pt x="2776982" y="1723136"/>
                  </a:moveTo>
                  <a:lnTo>
                    <a:pt x="2769616" y="1709039"/>
                  </a:lnTo>
                  <a:lnTo>
                    <a:pt x="2755646" y="1716405"/>
                  </a:lnTo>
                  <a:lnTo>
                    <a:pt x="2763012" y="1730502"/>
                  </a:lnTo>
                  <a:lnTo>
                    <a:pt x="2776982" y="1723136"/>
                  </a:lnTo>
                  <a:close/>
                </a:path>
                <a:path w="5861684" h="3175635">
                  <a:moveTo>
                    <a:pt x="2777998" y="923417"/>
                  </a:moveTo>
                  <a:lnTo>
                    <a:pt x="2772791" y="908431"/>
                  </a:lnTo>
                  <a:lnTo>
                    <a:pt x="2757805" y="913638"/>
                  </a:lnTo>
                  <a:lnTo>
                    <a:pt x="2763012" y="928624"/>
                  </a:lnTo>
                  <a:lnTo>
                    <a:pt x="2777998" y="923417"/>
                  </a:lnTo>
                  <a:close/>
                </a:path>
                <a:path w="5861684" h="3175635">
                  <a:moveTo>
                    <a:pt x="2805176" y="1708404"/>
                  </a:moveTo>
                  <a:lnTo>
                    <a:pt x="2797810" y="1694307"/>
                  </a:lnTo>
                  <a:lnTo>
                    <a:pt x="2783713" y="1701673"/>
                  </a:lnTo>
                  <a:lnTo>
                    <a:pt x="2791079" y="1715770"/>
                  </a:lnTo>
                  <a:lnTo>
                    <a:pt x="2805176" y="1708404"/>
                  </a:lnTo>
                  <a:close/>
                </a:path>
                <a:path w="5861684" h="3175635">
                  <a:moveTo>
                    <a:pt x="2807970" y="913003"/>
                  </a:moveTo>
                  <a:lnTo>
                    <a:pt x="2802763" y="898017"/>
                  </a:lnTo>
                  <a:lnTo>
                    <a:pt x="2787777" y="903224"/>
                  </a:lnTo>
                  <a:lnTo>
                    <a:pt x="2792984" y="918210"/>
                  </a:lnTo>
                  <a:lnTo>
                    <a:pt x="2807970" y="913003"/>
                  </a:lnTo>
                  <a:close/>
                </a:path>
                <a:path w="5861684" h="3175635">
                  <a:moveTo>
                    <a:pt x="2833243" y="1693672"/>
                  </a:moveTo>
                  <a:lnTo>
                    <a:pt x="2825877" y="1679575"/>
                  </a:lnTo>
                  <a:lnTo>
                    <a:pt x="2811780" y="1686941"/>
                  </a:lnTo>
                  <a:lnTo>
                    <a:pt x="2819146" y="1701038"/>
                  </a:lnTo>
                  <a:lnTo>
                    <a:pt x="2833243" y="1693672"/>
                  </a:lnTo>
                  <a:close/>
                </a:path>
                <a:path w="5861684" h="3175635">
                  <a:moveTo>
                    <a:pt x="2837942" y="902589"/>
                  </a:moveTo>
                  <a:lnTo>
                    <a:pt x="2832735" y="887603"/>
                  </a:lnTo>
                  <a:lnTo>
                    <a:pt x="2817749" y="892810"/>
                  </a:lnTo>
                  <a:lnTo>
                    <a:pt x="2822956" y="907796"/>
                  </a:lnTo>
                  <a:lnTo>
                    <a:pt x="2837942" y="902589"/>
                  </a:lnTo>
                  <a:close/>
                </a:path>
                <a:path w="5861684" h="3175635">
                  <a:moveTo>
                    <a:pt x="2861437" y="1678813"/>
                  </a:moveTo>
                  <a:lnTo>
                    <a:pt x="2854071" y="1664843"/>
                  </a:lnTo>
                  <a:lnTo>
                    <a:pt x="2839974" y="1672209"/>
                  </a:lnTo>
                  <a:lnTo>
                    <a:pt x="2847340" y="1686306"/>
                  </a:lnTo>
                  <a:lnTo>
                    <a:pt x="2861437" y="1678813"/>
                  </a:lnTo>
                  <a:close/>
                </a:path>
                <a:path w="5861684" h="3175635">
                  <a:moveTo>
                    <a:pt x="2867914" y="892175"/>
                  </a:moveTo>
                  <a:lnTo>
                    <a:pt x="2862707" y="877189"/>
                  </a:lnTo>
                  <a:lnTo>
                    <a:pt x="2847721" y="882396"/>
                  </a:lnTo>
                  <a:lnTo>
                    <a:pt x="2852928" y="897382"/>
                  </a:lnTo>
                  <a:lnTo>
                    <a:pt x="2867914" y="892175"/>
                  </a:lnTo>
                  <a:close/>
                </a:path>
                <a:path w="5861684" h="3175635">
                  <a:moveTo>
                    <a:pt x="2889504" y="1664081"/>
                  </a:moveTo>
                  <a:lnTo>
                    <a:pt x="2882138" y="1650111"/>
                  </a:lnTo>
                  <a:lnTo>
                    <a:pt x="2868041" y="1657477"/>
                  </a:lnTo>
                  <a:lnTo>
                    <a:pt x="2875407" y="1671447"/>
                  </a:lnTo>
                  <a:lnTo>
                    <a:pt x="2889504" y="1664081"/>
                  </a:lnTo>
                  <a:close/>
                </a:path>
                <a:path w="5861684" h="3175635">
                  <a:moveTo>
                    <a:pt x="2897886" y="881761"/>
                  </a:moveTo>
                  <a:lnTo>
                    <a:pt x="2892679" y="866775"/>
                  </a:lnTo>
                  <a:lnTo>
                    <a:pt x="2877693" y="871982"/>
                  </a:lnTo>
                  <a:lnTo>
                    <a:pt x="2882900" y="886968"/>
                  </a:lnTo>
                  <a:lnTo>
                    <a:pt x="2897886" y="881761"/>
                  </a:lnTo>
                  <a:close/>
                </a:path>
                <a:path w="5861684" h="3175635">
                  <a:moveTo>
                    <a:pt x="2917571" y="1649349"/>
                  </a:moveTo>
                  <a:lnTo>
                    <a:pt x="2910205" y="1635379"/>
                  </a:lnTo>
                  <a:lnTo>
                    <a:pt x="2896235" y="1642745"/>
                  </a:lnTo>
                  <a:lnTo>
                    <a:pt x="2903601" y="1656715"/>
                  </a:lnTo>
                  <a:lnTo>
                    <a:pt x="2917571" y="1649349"/>
                  </a:lnTo>
                  <a:close/>
                </a:path>
                <a:path w="5861684" h="3175635">
                  <a:moveTo>
                    <a:pt x="2927985" y="871347"/>
                  </a:moveTo>
                  <a:lnTo>
                    <a:pt x="2922778" y="856361"/>
                  </a:lnTo>
                  <a:lnTo>
                    <a:pt x="2907792" y="861568"/>
                  </a:lnTo>
                  <a:lnTo>
                    <a:pt x="2912999" y="876554"/>
                  </a:lnTo>
                  <a:lnTo>
                    <a:pt x="2927985" y="871347"/>
                  </a:lnTo>
                  <a:close/>
                </a:path>
                <a:path w="5861684" h="3175635">
                  <a:moveTo>
                    <a:pt x="2945765" y="1634617"/>
                  </a:moveTo>
                  <a:lnTo>
                    <a:pt x="2938399" y="1620520"/>
                  </a:lnTo>
                  <a:lnTo>
                    <a:pt x="2924302" y="1628013"/>
                  </a:lnTo>
                  <a:lnTo>
                    <a:pt x="2931668" y="1641983"/>
                  </a:lnTo>
                  <a:lnTo>
                    <a:pt x="2945765" y="1634617"/>
                  </a:lnTo>
                  <a:close/>
                </a:path>
                <a:path w="5861684" h="3175635">
                  <a:moveTo>
                    <a:pt x="2957957" y="860933"/>
                  </a:moveTo>
                  <a:lnTo>
                    <a:pt x="2952750" y="845947"/>
                  </a:lnTo>
                  <a:lnTo>
                    <a:pt x="2937764" y="851154"/>
                  </a:lnTo>
                  <a:lnTo>
                    <a:pt x="2942971" y="866140"/>
                  </a:lnTo>
                  <a:lnTo>
                    <a:pt x="2957957" y="860933"/>
                  </a:lnTo>
                  <a:close/>
                </a:path>
                <a:path w="5861684" h="3175635">
                  <a:moveTo>
                    <a:pt x="2973832" y="1619885"/>
                  </a:moveTo>
                  <a:lnTo>
                    <a:pt x="2966466" y="1605788"/>
                  </a:lnTo>
                  <a:lnTo>
                    <a:pt x="2952369" y="1613154"/>
                  </a:lnTo>
                  <a:lnTo>
                    <a:pt x="2959735" y="1627251"/>
                  </a:lnTo>
                  <a:lnTo>
                    <a:pt x="2973832" y="1619885"/>
                  </a:lnTo>
                  <a:close/>
                </a:path>
                <a:path w="5861684" h="3175635">
                  <a:moveTo>
                    <a:pt x="2987929" y="850519"/>
                  </a:moveTo>
                  <a:lnTo>
                    <a:pt x="2982722" y="835533"/>
                  </a:lnTo>
                  <a:lnTo>
                    <a:pt x="2967736" y="840740"/>
                  </a:lnTo>
                  <a:lnTo>
                    <a:pt x="2972943" y="855726"/>
                  </a:lnTo>
                  <a:lnTo>
                    <a:pt x="2987929" y="850519"/>
                  </a:lnTo>
                  <a:close/>
                </a:path>
                <a:path w="5861684" h="3175635">
                  <a:moveTo>
                    <a:pt x="3002026" y="1605153"/>
                  </a:moveTo>
                  <a:lnTo>
                    <a:pt x="2994660" y="1591056"/>
                  </a:lnTo>
                  <a:lnTo>
                    <a:pt x="2980563" y="1598422"/>
                  </a:lnTo>
                  <a:lnTo>
                    <a:pt x="2987929" y="1612519"/>
                  </a:lnTo>
                  <a:lnTo>
                    <a:pt x="3002026" y="1605153"/>
                  </a:lnTo>
                  <a:close/>
                </a:path>
                <a:path w="5861684" h="3175635">
                  <a:moveTo>
                    <a:pt x="3017901" y="840105"/>
                  </a:moveTo>
                  <a:lnTo>
                    <a:pt x="3012694" y="825119"/>
                  </a:lnTo>
                  <a:lnTo>
                    <a:pt x="2997708" y="830326"/>
                  </a:lnTo>
                  <a:lnTo>
                    <a:pt x="3002915" y="845312"/>
                  </a:lnTo>
                  <a:lnTo>
                    <a:pt x="3017901" y="840105"/>
                  </a:lnTo>
                  <a:close/>
                </a:path>
                <a:path w="5861684" h="3175635">
                  <a:moveTo>
                    <a:pt x="3030093" y="1590421"/>
                  </a:moveTo>
                  <a:lnTo>
                    <a:pt x="3022727" y="1576324"/>
                  </a:lnTo>
                  <a:lnTo>
                    <a:pt x="3008630" y="1583690"/>
                  </a:lnTo>
                  <a:lnTo>
                    <a:pt x="3015996" y="1597787"/>
                  </a:lnTo>
                  <a:lnTo>
                    <a:pt x="3030093" y="1590421"/>
                  </a:lnTo>
                  <a:close/>
                </a:path>
                <a:path w="5861684" h="3175635">
                  <a:moveTo>
                    <a:pt x="3047873" y="829691"/>
                  </a:moveTo>
                  <a:lnTo>
                    <a:pt x="3042666" y="814705"/>
                  </a:lnTo>
                  <a:lnTo>
                    <a:pt x="3027680" y="819912"/>
                  </a:lnTo>
                  <a:lnTo>
                    <a:pt x="3032887" y="834898"/>
                  </a:lnTo>
                  <a:lnTo>
                    <a:pt x="3047873" y="829691"/>
                  </a:lnTo>
                  <a:close/>
                </a:path>
                <a:path w="5861684" h="3175635">
                  <a:moveTo>
                    <a:pt x="3058160" y="1575689"/>
                  </a:moveTo>
                  <a:lnTo>
                    <a:pt x="3050794" y="1561592"/>
                  </a:lnTo>
                  <a:lnTo>
                    <a:pt x="3036824" y="1568958"/>
                  </a:lnTo>
                  <a:lnTo>
                    <a:pt x="3044190" y="1583055"/>
                  </a:lnTo>
                  <a:lnTo>
                    <a:pt x="3058160" y="1575689"/>
                  </a:lnTo>
                  <a:close/>
                </a:path>
                <a:path w="5861684" h="3175635">
                  <a:moveTo>
                    <a:pt x="3077972" y="819277"/>
                  </a:moveTo>
                  <a:lnTo>
                    <a:pt x="3072765" y="804291"/>
                  </a:lnTo>
                  <a:lnTo>
                    <a:pt x="3057652" y="809498"/>
                  </a:lnTo>
                  <a:lnTo>
                    <a:pt x="3062859" y="824484"/>
                  </a:lnTo>
                  <a:lnTo>
                    <a:pt x="3077972" y="819277"/>
                  </a:lnTo>
                  <a:close/>
                </a:path>
                <a:path w="5861684" h="3175635">
                  <a:moveTo>
                    <a:pt x="3086354" y="1560957"/>
                  </a:moveTo>
                  <a:lnTo>
                    <a:pt x="3078988" y="1546860"/>
                  </a:lnTo>
                  <a:lnTo>
                    <a:pt x="3064891" y="1554226"/>
                  </a:lnTo>
                  <a:lnTo>
                    <a:pt x="3072257" y="1568323"/>
                  </a:lnTo>
                  <a:lnTo>
                    <a:pt x="3086354" y="1560957"/>
                  </a:lnTo>
                  <a:close/>
                </a:path>
                <a:path w="5861684" h="3175635">
                  <a:moveTo>
                    <a:pt x="3107944" y="808863"/>
                  </a:moveTo>
                  <a:lnTo>
                    <a:pt x="3102737" y="793877"/>
                  </a:lnTo>
                  <a:lnTo>
                    <a:pt x="3087751" y="799084"/>
                  </a:lnTo>
                  <a:lnTo>
                    <a:pt x="3092958" y="814070"/>
                  </a:lnTo>
                  <a:lnTo>
                    <a:pt x="3107944" y="808863"/>
                  </a:lnTo>
                  <a:close/>
                </a:path>
                <a:path w="5861684" h="3175635">
                  <a:moveTo>
                    <a:pt x="3114421" y="1546225"/>
                  </a:moveTo>
                  <a:lnTo>
                    <a:pt x="3107055" y="1532128"/>
                  </a:lnTo>
                  <a:lnTo>
                    <a:pt x="3092958" y="1539494"/>
                  </a:lnTo>
                  <a:lnTo>
                    <a:pt x="3100451" y="1553591"/>
                  </a:lnTo>
                  <a:lnTo>
                    <a:pt x="3114421" y="1546225"/>
                  </a:lnTo>
                  <a:close/>
                </a:path>
                <a:path w="5861684" h="3175635">
                  <a:moveTo>
                    <a:pt x="3137916" y="798449"/>
                  </a:moveTo>
                  <a:lnTo>
                    <a:pt x="3132709" y="783463"/>
                  </a:lnTo>
                  <a:lnTo>
                    <a:pt x="3117723" y="788670"/>
                  </a:lnTo>
                  <a:lnTo>
                    <a:pt x="3122930" y="803656"/>
                  </a:lnTo>
                  <a:lnTo>
                    <a:pt x="3137916" y="798449"/>
                  </a:lnTo>
                  <a:close/>
                </a:path>
                <a:path w="5861684" h="3175635">
                  <a:moveTo>
                    <a:pt x="3142615" y="1531366"/>
                  </a:moveTo>
                  <a:lnTo>
                    <a:pt x="3135249" y="1517396"/>
                  </a:lnTo>
                  <a:lnTo>
                    <a:pt x="3121152" y="1524762"/>
                  </a:lnTo>
                  <a:lnTo>
                    <a:pt x="3128518" y="1538732"/>
                  </a:lnTo>
                  <a:lnTo>
                    <a:pt x="3142615" y="1531366"/>
                  </a:lnTo>
                  <a:close/>
                </a:path>
                <a:path w="5861684" h="3175635">
                  <a:moveTo>
                    <a:pt x="3167888" y="788035"/>
                  </a:moveTo>
                  <a:lnTo>
                    <a:pt x="3162681" y="773049"/>
                  </a:lnTo>
                  <a:lnTo>
                    <a:pt x="3147695" y="778256"/>
                  </a:lnTo>
                  <a:lnTo>
                    <a:pt x="3152902" y="793242"/>
                  </a:lnTo>
                  <a:lnTo>
                    <a:pt x="3167888" y="788035"/>
                  </a:lnTo>
                  <a:close/>
                </a:path>
                <a:path w="5861684" h="3175635">
                  <a:moveTo>
                    <a:pt x="3170682" y="1516634"/>
                  </a:moveTo>
                  <a:lnTo>
                    <a:pt x="3163316" y="1502664"/>
                  </a:lnTo>
                  <a:lnTo>
                    <a:pt x="3149219" y="1510030"/>
                  </a:lnTo>
                  <a:lnTo>
                    <a:pt x="3156585" y="1524000"/>
                  </a:lnTo>
                  <a:lnTo>
                    <a:pt x="3170682" y="1516634"/>
                  </a:lnTo>
                  <a:close/>
                </a:path>
                <a:path w="5861684" h="3175635">
                  <a:moveTo>
                    <a:pt x="3197860" y="777621"/>
                  </a:moveTo>
                  <a:lnTo>
                    <a:pt x="3192653" y="762635"/>
                  </a:lnTo>
                  <a:lnTo>
                    <a:pt x="3177667" y="767842"/>
                  </a:lnTo>
                  <a:lnTo>
                    <a:pt x="3182874" y="782828"/>
                  </a:lnTo>
                  <a:lnTo>
                    <a:pt x="3197860" y="777621"/>
                  </a:lnTo>
                  <a:close/>
                </a:path>
                <a:path w="5861684" h="3175635">
                  <a:moveTo>
                    <a:pt x="3198749" y="1501902"/>
                  </a:moveTo>
                  <a:lnTo>
                    <a:pt x="3191383" y="1487932"/>
                  </a:lnTo>
                  <a:lnTo>
                    <a:pt x="3177413" y="1495298"/>
                  </a:lnTo>
                  <a:lnTo>
                    <a:pt x="3184779" y="1509268"/>
                  </a:lnTo>
                  <a:lnTo>
                    <a:pt x="3198749" y="1501902"/>
                  </a:lnTo>
                  <a:close/>
                </a:path>
                <a:path w="5861684" h="3175635">
                  <a:moveTo>
                    <a:pt x="3226943" y="1487170"/>
                  </a:moveTo>
                  <a:lnTo>
                    <a:pt x="3219577" y="1473073"/>
                  </a:lnTo>
                  <a:lnTo>
                    <a:pt x="3205480" y="1480439"/>
                  </a:lnTo>
                  <a:lnTo>
                    <a:pt x="3212846" y="1494536"/>
                  </a:lnTo>
                  <a:lnTo>
                    <a:pt x="3226943" y="1487170"/>
                  </a:lnTo>
                  <a:close/>
                </a:path>
                <a:path w="5861684" h="3175635">
                  <a:moveTo>
                    <a:pt x="3227832" y="767207"/>
                  </a:moveTo>
                  <a:lnTo>
                    <a:pt x="3222625" y="752221"/>
                  </a:lnTo>
                  <a:lnTo>
                    <a:pt x="3207639" y="757428"/>
                  </a:lnTo>
                  <a:lnTo>
                    <a:pt x="3212846" y="772414"/>
                  </a:lnTo>
                  <a:lnTo>
                    <a:pt x="3227832" y="767207"/>
                  </a:lnTo>
                  <a:close/>
                </a:path>
                <a:path w="5861684" h="3175635">
                  <a:moveTo>
                    <a:pt x="3255010" y="1472438"/>
                  </a:moveTo>
                  <a:lnTo>
                    <a:pt x="3247644" y="1458341"/>
                  </a:lnTo>
                  <a:lnTo>
                    <a:pt x="3233547" y="1465707"/>
                  </a:lnTo>
                  <a:lnTo>
                    <a:pt x="3241040" y="1479804"/>
                  </a:lnTo>
                  <a:lnTo>
                    <a:pt x="3255010" y="1472438"/>
                  </a:lnTo>
                  <a:close/>
                </a:path>
                <a:path w="5861684" h="3175635">
                  <a:moveTo>
                    <a:pt x="3257931" y="756793"/>
                  </a:moveTo>
                  <a:lnTo>
                    <a:pt x="3252724" y="741807"/>
                  </a:lnTo>
                  <a:lnTo>
                    <a:pt x="3237611" y="747014"/>
                  </a:lnTo>
                  <a:lnTo>
                    <a:pt x="3242818" y="762000"/>
                  </a:lnTo>
                  <a:lnTo>
                    <a:pt x="3257931" y="756793"/>
                  </a:lnTo>
                  <a:close/>
                </a:path>
                <a:path w="5861684" h="3175635">
                  <a:moveTo>
                    <a:pt x="3283204" y="1457706"/>
                  </a:moveTo>
                  <a:lnTo>
                    <a:pt x="3275838" y="1443609"/>
                  </a:lnTo>
                  <a:lnTo>
                    <a:pt x="3261741" y="1450975"/>
                  </a:lnTo>
                  <a:lnTo>
                    <a:pt x="3269107" y="1465072"/>
                  </a:lnTo>
                  <a:lnTo>
                    <a:pt x="3283204" y="1457706"/>
                  </a:lnTo>
                  <a:close/>
                </a:path>
                <a:path w="5861684" h="3175635">
                  <a:moveTo>
                    <a:pt x="3287903" y="746379"/>
                  </a:moveTo>
                  <a:lnTo>
                    <a:pt x="3282696" y="731393"/>
                  </a:lnTo>
                  <a:lnTo>
                    <a:pt x="3267710" y="736600"/>
                  </a:lnTo>
                  <a:lnTo>
                    <a:pt x="3272917" y="751586"/>
                  </a:lnTo>
                  <a:lnTo>
                    <a:pt x="3287903" y="746379"/>
                  </a:lnTo>
                  <a:close/>
                </a:path>
                <a:path w="5861684" h="3175635">
                  <a:moveTo>
                    <a:pt x="3311271" y="1442974"/>
                  </a:moveTo>
                  <a:lnTo>
                    <a:pt x="3303905" y="1428877"/>
                  </a:lnTo>
                  <a:lnTo>
                    <a:pt x="3289808" y="1436243"/>
                  </a:lnTo>
                  <a:lnTo>
                    <a:pt x="3297174" y="1450340"/>
                  </a:lnTo>
                  <a:lnTo>
                    <a:pt x="3311271" y="1442974"/>
                  </a:lnTo>
                  <a:close/>
                </a:path>
                <a:path w="5861684" h="3175635">
                  <a:moveTo>
                    <a:pt x="3317875" y="735965"/>
                  </a:moveTo>
                  <a:lnTo>
                    <a:pt x="3312668" y="720979"/>
                  </a:lnTo>
                  <a:lnTo>
                    <a:pt x="3297682" y="726186"/>
                  </a:lnTo>
                  <a:lnTo>
                    <a:pt x="3302889" y="741172"/>
                  </a:lnTo>
                  <a:lnTo>
                    <a:pt x="3317875" y="735965"/>
                  </a:lnTo>
                  <a:close/>
                </a:path>
                <a:path w="5861684" h="3175635">
                  <a:moveTo>
                    <a:pt x="3339338" y="1428242"/>
                  </a:moveTo>
                  <a:lnTo>
                    <a:pt x="3331972" y="1414145"/>
                  </a:lnTo>
                  <a:lnTo>
                    <a:pt x="3318002" y="1421511"/>
                  </a:lnTo>
                  <a:lnTo>
                    <a:pt x="3325368" y="1435608"/>
                  </a:lnTo>
                  <a:lnTo>
                    <a:pt x="3339338" y="1428242"/>
                  </a:lnTo>
                  <a:close/>
                </a:path>
                <a:path w="5861684" h="3175635">
                  <a:moveTo>
                    <a:pt x="3347847" y="725551"/>
                  </a:moveTo>
                  <a:lnTo>
                    <a:pt x="3342640" y="710565"/>
                  </a:lnTo>
                  <a:lnTo>
                    <a:pt x="3327654" y="715772"/>
                  </a:lnTo>
                  <a:lnTo>
                    <a:pt x="3332861" y="730758"/>
                  </a:lnTo>
                  <a:lnTo>
                    <a:pt x="3347847" y="725551"/>
                  </a:lnTo>
                  <a:close/>
                </a:path>
                <a:path w="5861684" h="3175635">
                  <a:moveTo>
                    <a:pt x="3367532" y="1413510"/>
                  </a:moveTo>
                  <a:lnTo>
                    <a:pt x="3360166" y="1399413"/>
                  </a:lnTo>
                  <a:lnTo>
                    <a:pt x="3346069" y="1406779"/>
                  </a:lnTo>
                  <a:lnTo>
                    <a:pt x="3353435" y="1420876"/>
                  </a:lnTo>
                  <a:lnTo>
                    <a:pt x="3367532" y="1413510"/>
                  </a:lnTo>
                  <a:close/>
                </a:path>
                <a:path w="5861684" h="3175635">
                  <a:moveTo>
                    <a:pt x="3377819" y="715137"/>
                  </a:moveTo>
                  <a:lnTo>
                    <a:pt x="3372612" y="700151"/>
                  </a:lnTo>
                  <a:lnTo>
                    <a:pt x="3357626" y="705358"/>
                  </a:lnTo>
                  <a:lnTo>
                    <a:pt x="3362833" y="720344"/>
                  </a:lnTo>
                  <a:lnTo>
                    <a:pt x="3377819" y="715137"/>
                  </a:lnTo>
                  <a:close/>
                </a:path>
                <a:path w="5861684" h="3175635">
                  <a:moveTo>
                    <a:pt x="3395599" y="1398778"/>
                  </a:moveTo>
                  <a:lnTo>
                    <a:pt x="3388233" y="1384681"/>
                  </a:lnTo>
                  <a:lnTo>
                    <a:pt x="3374263" y="1392047"/>
                  </a:lnTo>
                  <a:lnTo>
                    <a:pt x="3381629" y="1406144"/>
                  </a:lnTo>
                  <a:lnTo>
                    <a:pt x="3395599" y="1398778"/>
                  </a:lnTo>
                  <a:close/>
                </a:path>
                <a:path w="5861684" h="3175635">
                  <a:moveTo>
                    <a:pt x="3407791" y="704723"/>
                  </a:moveTo>
                  <a:lnTo>
                    <a:pt x="3402584" y="689737"/>
                  </a:lnTo>
                  <a:lnTo>
                    <a:pt x="3387598" y="694944"/>
                  </a:lnTo>
                  <a:lnTo>
                    <a:pt x="3392805" y="709930"/>
                  </a:lnTo>
                  <a:lnTo>
                    <a:pt x="3407791" y="704723"/>
                  </a:lnTo>
                  <a:close/>
                </a:path>
                <a:path w="5861684" h="3175635">
                  <a:moveTo>
                    <a:pt x="3423793" y="1383919"/>
                  </a:moveTo>
                  <a:lnTo>
                    <a:pt x="3416427" y="1369949"/>
                  </a:lnTo>
                  <a:lnTo>
                    <a:pt x="3402330" y="1377315"/>
                  </a:lnTo>
                  <a:lnTo>
                    <a:pt x="3409696" y="1391285"/>
                  </a:lnTo>
                  <a:lnTo>
                    <a:pt x="3423793" y="1383919"/>
                  </a:lnTo>
                  <a:close/>
                </a:path>
                <a:path w="5861684" h="3175635">
                  <a:moveTo>
                    <a:pt x="3437890" y="694309"/>
                  </a:moveTo>
                  <a:lnTo>
                    <a:pt x="3432683" y="679323"/>
                  </a:lnTo>
                  <a:lnTo>
                    <a:pt x="3417570" y="684530"/>
                  </a:lnTo>
                  <a:lnTo>
                    <a:pt x="3422777" y="699516"/>
                  </a:lnTo>
                  <a:lnTo>
                    <a:pt x="3437890" y="694309"/>
                  </a:lnTo>
                  <a:close/>
                </a:path>
                <a:path w="5861684" h="3175635">
                  <a:moveTo>
                    <a:pt x="3451860" y="1369187"/>
                  </a:moveTo>
                  <a:lnTo>
                    <a:pt x="3444494" y="1355217"/>
                  </a:lnTo>
                  <a:lnTo>
                    <a:pt x="3430397" y="1362583"/>
                  </a:lnTo>
                  <a:lnTo>
                    <a:pt x="3437763" y="1376553"/>
                  </a:lnTo>
                  <a:lnTo>
                    <a:pt x="3451860" y="1369187"/>
                  </a:lnTo>
                  <a:close/>
                </a:path>
                <a:path w="5861684" h="3175635">
                  <a:moveTo>
                    <a:pt x="3467862" y="683895"/>
                  </a:moveTo>
                  <a:lnTo>
                    <a:pt x="3462655" y="668909"/>
                  </a:lnTo>
                  <a:lnTo>
                    <a:pt x="3447669" y="674116"/>
                  </a:lnTo>
                  <a:lnTo>
                    <a:pt x="3452876" y="689102"/>
                  </a:lnTo>
                  <a:lnTo>
                    <a:pt x="3467862" y="683895"/>
                  </a:lnTo>
                  <a:close/>
                </a:path>
                <a:path w="5861684" h="3175635">
                  <a:moveTo>
                    <a:pt x="3479927" y="1354455"/>
                  </a:moveTo>
                  <a:lnTo>
                    <a:pt x="3472561" y="1340485"/>
                  </a:lnTo>
                  <a:lnTo>
                    <a:pt x="3458591" y="1347851"/>
                  </a:lnTo>
                  <a:lnTo>
                    <a:pt x="3465957" y="1361821"/>
                  </a:lnTo>
                  <a:lnTo>
                    <a:pt x="3479927" y="1354455"/>
                  </a:lnTo>
                  <a:close/>
                </a:path>
                <a:path w="5861684" h="3175635">
                  <a:moveTo>
                    <a:pt x="3497834" y="673481"/>
                  </a:moveTo>
                  <a:lnTo>
                    <a:pt x="3492627" y="658495"/>
                  </a:lnTo>
                  <a:lnTo>
                    <a:pt x="3477641" y="663702"/>
                  </a:lnTo>
                  <a:lnTo>
                    <a:pt x="3482848" y="678688"/>
                  </a:lnTo>
                  <a:lnTo>
                    <a:pt x="3497834" y="673481"/>
                  </a:lnTo>
                  <a:close/>
                </a:path>
                <a:path w="5861684" h="3175635">
                  <a:moveTo>
                    <a:pt x="3508121" y="1339723"/>
                  </a:moveTo>
                  <a:lnTo>
                    <a:pt x="3500755" y="1325626"/>
                  </a:lnTo>
                  <a:lnTo>
                    <a:pt x="3486658" y="1332992"/>
                  </a:lnTo>
                  <a:lnTo>
                    <a:pt x="3494024" y="1347089"/>
                  </a:lnTo>
                  <a:lnTo>
                    <a:pt x="3508121" y="1339723"/>
                  </a:lnTo>
                  <a:close/>
                </a:path>
                <a:path w="5861684" h="3175635">
                  <a:moveTo>
                    <a:pt x="3527806" y="663067"/>
                  </a:moveTo>
                  <a:lnTo>
                    <a:pt x="3522599" y="648081"/>
                  </a:lnTo>
                  <a:lnTo>
                    <a:pt x="3507613" y="653288"/>
                  </a:lnTo>
                  <a:lnTo>
                    <a:pt x="3512820" y="668274"/>
                  </a:lnTo>
                  <a:lnTo>
                    <a:pt x="3527806" y="663067"/>
                  </a:lnTo>
                  <a:close/>
                </a:path>
                <a:path w="5861684" h="3175635">
                  <a:moveTo>
                    <a:pt x="3536188" y="1324991"/>
                  </a:moveTo>
                  <a:lnTo>
                    <a:pt x="3528822" y="1310894"/>
                  </a:lnTo>
                  <a:lnTo>
                    <a:pt x="3514852" y="1318260"/>
                  </a:lnTo>
                  <a:lnTo>
                    <a:pt x="3522218" y="1332357"/>
                  </a:lnTo>
                  <a:lnTo>
                    <a:pt x="3536188" y="1324991"/>
                  </a:lnTo>
                  <a:close/>
                </a:path>
                <a:path w="5861684" h="3175635">
                  <a:moveTo>
                    <a:pt x="3557778" y="652653"/>
                  </a:moveTo>
                  <a:lnTo>
                    <a:pt x="3552571" y="637667"/>
                  </a:lnTo>
                  <a:lnTo>
                    <a:pt x="3537585" y="642874"/>
                  </a:lnTo>
                  <a:lnTo>
                    <a:pt x="3542792" y="657860"/>
                  </a:lnTo>
                  <a:lnTo>
                    <a:pt x="3557778" y="652653"/>
                  </a:lnTo>
                  <a:close/>
                </a:path>
                <a:path w="5861684" h="3175635">
                  <a:moveTo>
                    <a:pt x="3564382" y="1310259"/>
                  </a:moveTo>
                  <a:lnTo>
                    <a:pt x="3557016" y="1296162"/>
                  </a:lnTo>
                  <a:lnTo>
                    <a:pt x="3542919" y="1303528"/>
                  </a:lnTo>
                  <a:lnTo>
                    <a:pt x="3550285" y="1317625"/>
                  </a:lnTo>
                  <a:lnTo>
                    <a:pt x="3564382" y="1310259"/>
                  </a:lnTo>
                  <a:close/>
                </a:path>
                <a:path w="5861684" h="3175635">
                  <a:moveTo>
                    <a:pt x="3587750" y="642239"/>
                  </a:moveTo>
                  <a:lnTo>
                    <a:pt x="3582543" y="627253"/>
                  </a:lnTo>
                  <a:lnTo>
                    <a:pt x="3567557" y="632460"/>
                  </a:lnTo>
                  <a:lnTo>
                    <a:pt x="3572764" y="647446"/>
                  </a:lnTo>
                  <a:lnTo>
                    <a:pt x="3587750" y="642239"/>
                  </a:lnTo>
                  <a:close/>
                </a:path>
                <a:path w="5861684" h="3175635">
                  <a:moveTo>
                    <a:pt x="3592449" y="1295527"/>
                  </a:moveTo>
                  <a:lnTo>
                    <a:pt x="3585083" y="1281430"/>
                  </a:lnTo>
                  <a:lnTo>
                    <a:pt x="3570986" y="1288796"/>
                  </a:lnTo>
                  <a:lnTo>
                    <a:pt x="3578352" y="1302893"/>
                  </a:lnTo>
                  <a:lnTo>
                    <a:pt x="3592449" y="1295527"/>
                  </a:lnTo>
                  <a:close/>
                </a:path>
                <a:path w="5861684" h="3175635">
                  <a:moveTo>
                    <a:pt x="3617849" y="631825"/>
                  </a:moveTo>
                  <a:lnTo>
                    <a:pt x="3612642" y="616839"/>
                  </a:lnTo>
                  <a:lnTo>
                    <a:pt x="3597529" y="622046"/>
                  </a:lnTo>
                  <a:lnTo>
                    <a:pt x="3602736" y="637032"/>
                  </a:lnTo>
                  <a:lnTo>
                    <a:pt x="3617849" y="631825"/>
                  </a:lnTo>
                  <a:close/>
                </a:path>
                <a:path w="5861684" h="3175635">
                  <a:moveTo>
                    <a:pt x="3620643" y="1280795"/>
                  </a:moveTo>
                  <a:lnTo>
                    <a:pt x="3613150" y="1266698"/>
                  </a:lnTo>
                  <a:lnTo>
                    <a:pt x="3599180" y="1274064"/>
                  </a:lnTo>
                  <a:lnTo>
                    <a:pt x="3606546" y="1288161"/>
                  </a:lnTo>
                  <a:lnTo>
                    <a:pt x="3620643" y="1280795"/>
                  </a:lnTo>
                  <a:close/>
                </a:path>
                <a:path w="5861684" h="3175635">
                  <a:moveTo>
                    <a:pt x="3647821" y="621411"/>
                  </a:moveTo>
                  <a:lnTo>
                    <a:pt x="3642614" y="606425"/>
                  </a:lnTo>
                  <a:lnTo>
                    <a:pt x="3627628" y="611632"/>
                  </a:lnTo>
                  <a:lnTo>
                    <a:pt x="3632835" y="626618"/>
                  </a:lnTo>
                  <a:lnTo>
                    <a:pt x="3647821" y="621411"/>
                  </a:lnTo>
                  <a:close/>
                </a:path>
                <a:path w="5861684" h="3175635">
                  <a:moveTo>
                    <a:pt x="3648710" y="1266063"/>
                  </a:moveTo>
                  <a:lnTo>
                    <a:pt x="3641344" y="1251966"/>
                  </a:lnTo>
                  <a:lnTo>
                    <a:pt x="3627247" y="1259332"/>
                  </a:lnTo>
                  <a:lnTo>
                    <a:pt x="3634613" y="1273429"/>
                  </a:lnTo>
                  <a:lnTo>
                    <a:pt x="3648710" y="1266063"/>
                  </a:lnTo>
                  <a:close/>
                </a:path>
                <a:path w="5861684" h="3175635">
                  <a:moveTo>
                    <a:pt x="3676777" y="1251204"/>
                  </a:moveTo>
                  <a:lnTo>
                    <a:pt x="3669411" y="1237234"/>
                  </a:lnTo>
                  <a:lnTo>
                    <a:pt x="3655441" y="1244600"/>
                  </a:lnTo>
                  <a:lnTo>
                    <a:pt x="3662807" y="1258697"/>
                  </a:lnTo>
                  <a:lnTo>
                    <a:pt x="3676777" y="1251204"/>
                  </a:lnTo>
                  <a:close/>
                </a:path>
                <a:path w="5861684" h="3175635">
                  <a:moveTo>
                    <a:pt x="3677793" y="610997"/>
                  </a:moveTo>
                  <a:lnTo>
                    <a:pt x="3672586" y="596011"/>
                  </a:lnTo>
                  <a:lnTo>
                    <a:pt x="3657600" y="601218"/>
                  </a:lnTo>
                  <a:lnTo>
                    <a:pt x="3662807" y="616204"/>
                  </a:lnTo>
                  <a:lnTo>
                    <a:pt x="3677793" y="610997"/>
                  </a:lnTo>
                  <a:close/>
                </a:path>
                <a:path w="5861684" h="3175635">
                  <a:moveTo>
                    <a:pt x="3704971" y="1236472"/>
                  </a:moveTo>
                  <a:lnTo>
                    <a:pt x="3697605" y="1222502"/>
                  </a:lnTo>
                  <a:lnTo>
                    <a:pt x="3683508" y="1229868"/>
                  </a:lnTo>
                  <a:lnTo>
                    <a:pt x="3690874" y="1243838"/>
                  </a:lnTo>
                  <a:lnTo>
                    <a:pt x="3704971" y="1236472"/>
                  </a:lnTo>
                  <a:close/>
                </a:path>
                <a:path w="5861684" h="3175635">
                  <a:moveTo>
                    <a:pt x="3707765" y="600583"/>
                  </a:moveTo>
                  <a:lnTo>
                    <a:pt x="3702558" y="585597"/>
                  </a:lnTo>
                  <a:lnTo>
                    <a:pt x="3687572" y="590804"/>
                  </a:lnTo>
                  <a:lnTo>
                    <a:pt x="3692779" y="605790"/>
                  </a:lnTo>
                  <a:lnTo>
                    <a:pt x="3707765" y="600583"/>
                  </a:lnTo>
                  <a:close/>
                </a:path>
                <a:path w="5861684" h="3175635">
                  <a:moveTo>
                    <a:pt x="3733038" y="1221740"/>
                  </a:moveTo>
                  <a:lnTo>
                    <a:pt x="3725672" y="1207770"/>
                  </a:lnTo>
                  <a:lnTo>
                    <a:pt x="3711575" y="1215136"/>
                  </a:lnTo>
                  <a:lnTo>
                    <a:pt x="3718941" y="1229106"/>
                  </a:lnTo>
                  <a:lnTo>
                    <a:pt x="3733038" y="1221740"/>
                  </a:lnTo>
                  <a:close/>
                </a:path>
                <a:path w="5861684" h="3175635">
                  <a:moveTo>
                    <a:pt x="3737737" y="590169"/>
                  </a:moveTo>
                  <a:lnTo>
                    <a:pt x="3732530" y="575183"/>
                  </a:lnTo>
                  <a:lnTo>
                    <a:pt x="3717544" y="580390"/>
                  </a:lnTo>
                  <a:lnTo>
                    <a:pt x="3722751" y="595376"/>
                  </a:lnTo>
                  <a:lnTo>
                    <a:pt x="3737737" y="590169"/>
                  </a:lnTo>
                  <a:close/>
                </a:path>
                <a:path w="5861684" h="3175635">
                  <a:moveTo>
                    <a:pt x="3761232" y="1207008"/>
                  </a:moveTo>
                  <a:lnTo>
                    <a:pt x="3753739" y="1192911"/>
                  </a:lnTo>
                  <a:lnTo>
                    <a:pt x="3739769" y="1200404"/>
                  </a:lnTo>
                  <a:lnTo>
                    <a:pt x="3747135" y="1214374"/>
                  </a:lnTo>
                  <a:lnTo>
                    <a:pt x="3761232" y="1207008"/>
                  </a:lnTo>
                  <a:close/>
                </a:path>
                <a:path w="5861684" h="3175635">
                  <a:moveTo>
                    <a:pt x="3767709" y="579755"/>
                  </a:moveTo>
                  <a:lnTo>
                    <a:pt x="3762502" y="564769"/>
                  </a:lnTo>
                  <a:lnTo>
                    <a:pt x="3747516" y="569976"/>
                  </a:lnTo>
                  <a:lnTo>
                    <a:pt x="3752723" y="584962"/>
                  </a:lnTo>
                  <a:lnTo>
                    <a:pt x="3767709" y="579755"/>
                  </a:lnTo>
                  <a:close/>
                </a:path>
                <a:path w="5861684" h="3175635">
                  <a:moveTo>
                    <a:pt x="3789299" y="1192276"/>
                  </a:moveTo>
                  <a:lnTo>
                    <a:pt x="3781933" y="1178179"/>
                  </a:lnTo>
                  <a:lnTo>
                    <a:pt x="3767836" y="1185545"/>
                  </a:lnTo>
                  <a:lnTo>
                    <a:pt x="3775202" y="1199642"/>
                  </a:lnTo>
                  <a:lnTo>
                    <a:pt x="3789299" y="1192276"/>
                  </a:lnTo>
                  <a:close/>
                </a:path>
                <a:path w="5861684" h="3175635">
                  <a:moveTo>
                    <a:pt x="3797808" y="569341"/>
                  </a:moveTo>
                  <a:lnTo>
                    <a:pt x="3792601" y="554355"/>
                  </a:lnTo>
                  <a:lnTo>
                    <a:pt x="3777488" y="559562"/>
                  </a:lnTo>
                  <a:lnTo>
                    <a:pt x="3782695" y="574548"/>
                  </a:lnTo>
                  <a:lnTo>
                    <a:pt x="3797808" y="569341"/>
                  </a:lnTo>
                  <a:close/>
                </a:path>
                <a:path w="5861684" h="3175635">
                  <a:moveTo>
                    <a:pt x="3817366" y="1177544"/>
                  </a:moveTo>
                  <a:lnTo>
                    <a:pt x="3810000" y="1163447"/>
                  </a:lnTo>
                  <a:lnTo>
                    <a:pt x="3796030" y="1170813"/>
                  </a:lnTo>
                  <a:lnTo>
                    <a:pt x="3803396" y="1184910"/>
                  </a:lnTo>
                  <a:lnTo>
                    <a:pt x="3817366" y="1177544"/>
                  </a:lnTo>
                  <a:close/>
                </a:path>
                <a:path w="5861684" h="3175635">
                  <a:moveTo>
                    <a:pt x="3827780" y="558927"/>
                  </a:moveTo>
                  <a:lnTo>
                    <a:pt x="3822573" y="543941"/>
                  </a:lnTo>
                  <a:lnTo>
                    <a:pt x="3807587" y="549148"/>
                  </a:lnTo>
                  <a:lnTo>
                    <a:pt x="3812794" y="564134"/>
                  </a:lnTo>
                  <a:lnTo>
                    <a:pt x="3827780" y="558927"/>
                  </a:lnTo>
                  <a:close/>
                </a:path>
                <a:path w="5861684" h="3175635">
                  <a:moveTo>
                    <a:pt x="3845560" y="1162812"/>
                  </a:moveTo>
                  <a:lnTo>
                    <a:pt x="3838194" y="1148715"/>
                  </a:lnTo>
                  <a:lnTo>
                    <a:pt x="3824097" y="1156081"/>
                  </a:lnTo>
                  <a:lnTo>
                    <a:pt x="3831463" y="1170178"/>
                  </a:lnTo>
                  <a:lnTo>
                    <a:pt x="3845560" y="1162812"/>
                  </a:lnTo>
                  <a:close/>
                </a:path>
                <a:path w="5861684" h="3175635">
                  <a:moveTo>
                    <a:pt x="3857752" y="548513"/>
                  </a:moveTo>
                  <a:lnTo>
                    <a:pt x="3852545" y="533527"/>
                  </a:lnTo>
                  <a:lnTo>
                    <a:pt x="3837559" y="538734"/>
                  </a:lnTo>
                  <a:lnTo>
                    <a:pt x="3842766" y="553720"/>
                  </a:lnTo>
                  <a:lnTo>
                    <a:pt x="3857752" y="548513"/>
                  </a:lnTo>
                  <a:close/>
                </a:path>
                <a:path w="5861684" h="3175635">
                  <a:moveTo>
                    <a:pt x="3873627" y="1148080"/>
                  </a:moveTo>
                  <a:lnTo>
                    <a:pt x="3866261" y="1133983"/>
                  </a:lnTo>
                  <a:lnTo>
                    <a:pt x="3852164" y="1141349"/>
                  </a:lnTo>
                  <a:lnTo>
                    <a:pt x="3859530" y="1155446"/>
                  </a:lnTo>
                  <a:lnTo>
                    <a:pt x="3873627" y="1148080"/>
                  </a:lnTo>
                  <a:close/>
                </a:path>
                <a:path w="5861684" h="3175635">
                  <a:moveTo>
                    <a:pt x="3887724" y="538099"/>
                  </a:moveTo>
                  <a:lnTo>
                    <a:pt x="3882517" y="523113"/>
                  </a:lnTo>
                  <a:lnTo>
                    <a:pt x="3867531" y="528320"/>
                  </a:lnTo>
                  <a:lnTo>
                    <a:pt x="3872738" y="543306"/>
                  </a:lnTo>
                  <a:lnTo>
                    <a:pt x="3887724" y="538099"/>
                  </a:lnTo>
                  <a:close/>
                </a:path>
                <a:path w="5861684" h="3175635">
                  <a:moveTo>
                    <a:pt x="3901821" y="1133348"/>
                  </a:moveTo>
                  <a:lnTo>
                    <a:pt x="3894455" y="1119251"/>
                  </a:lnTo>
                  <a:lnTo>
                    <a:pt x="3880358" y="1126617"/>
                  </a:lnTo>
                  <a:lnTo>
                    <a:pt x="3887724" y="1140714"/>
                  </a:lnTo>
                  <a:lnTo>
                    <a:pt x="3901821" y="1133348"/>
                  </a:lnTo>
                  <a:close/>
                </a:path>
                <a:path w="5861684" h="3175635">
                  <a:moveTo>
                    <a:pt x="3917696" y="527685"/>
                  </a:moveTo>
                  <a:lnTo>
                    <a:pt x="3912489" y="512699"/>
                  </a:lnTo>
                  <a:lnTo>
                    <a:pt x="3897503" y="517906"/>
                  </a:lnTo>
                  <a:lnTo>
                    <a:pt x="3902710" y="532892"/>
                  </a:lnTo>
                  <a:lnTo>
                    <a:pt x="3917696" y="527685"/>
                  </a:lnTo>
                  <a:close/>
                </a:path>
                <a:path w="5861684" h="3175635">
                  <a:moveTo>
                    <a:pt x="3929888" y="1118616"/>
                  </a:moveTo>
                  <a:lnTo>
                    <a:pt x="3922522" y="1104519"/>
                  </a:lnTo>
                  <a:lnTo>
                    <a:pt x="3908425" y="1111885"/>
                  </a:lnTo>
                  <a:lnTo>
                    <a:pt x="3915791" y="1125982"/>
                  </a:lnTo>
                  <a:lnTo>
                    <a:pt x="3929888" y="1118616"/>
                  </a:lnTo>
                  <a:close/>
                </a:path>
                <a:path w="5861684" h="3175635">
                  <a:moveTo>
                    <a:pt x="3947668" y="517271"/>
                  </a:moveTo>
                  <a:lnTo>
                    <a:pt x="3942461" y="502285"/>
                  </a:lnTo>
                  <a:lnTo>
                    <a:pt x="3927475" y="507492"/>
                  </a:lnTo>
                  <a:lnTo>
                    <a:pt x="3932682" y="522478"/>
                  </a:lnTo>
                  <a:lnTo>
                    <a:pt x="3947668" y="517271"/>
                  </a:lnTo>
                  <a:close/>
                </a:path>
                <a:path w="5861684" h="3175635">
                  <a:moveTo>
                    <a:pt x="3957955" y="1103757"/>
                  </a:moveTo>
                  <a:lnTo>
                    <a:pt x="3950589" y="1089787"/>
                  </a:lnTo>
                  <a:lnTo>
                    <a:pt x="3936619" y="1097153"/>
                  </a:lnTo>
                  <a:lnTo>
                    <a:pt x="3943985" y="1111250"/>
                  </a:lnTo>
                  <a:lnTo>
                    <a:pt x="3957955" y="1103757"/>
                  </a:lnTo>
                  <a:close/>
                </a:path>
                <a:path w="5861684" h="3175635">
                  <a:moveTo>
                    <a:pt x="3977767" y="506857"/>
                  </a:moveTo>
                  <a:lnTo>
                    <a:pt x="3972560" y="491871"/>
                  </a:lnTo>
                  <a:lnTo>
                    <a:pt x="3957447" y="497078"/>
                  </a:lnTo>
                  <a:lnTo>
                    <a:pt x="3962781" y="512064"/>
                  </a:lnTo>
                  <a:lnTo>
                    <a:pt x="3977767" y="506857"/>
                  </a:lnTo>
                  <a:close/>
                </a:path>
                <a:path w="5861684" h="3175635">
                  <a:moveTo>
                    <a:pt x="3986149" y="1089025"/>
                  </a:moveTo>
                  <a:lnTo>
                    <a:pt x="3978783" y="1075055"/>
                  </a:lnTo>
                  <a:lnTo>
                    <a:pt x="3964686" y="1082421"/>
                  </a:lnTo>
                  <a:lnTo>
                    <a:pt x="3972052" y="1096391"/>
                  </a:lnTo>
                  <a:lnTo>
                    <a:pt x="3986149" y="1089025"/>
                  </a:lnTo>
                  <a:close/>
                </a:path>
                <a:path w="5861684" h="3175635">
                  <a:moveTo>
                    <a:pt x="4007739" y="496443"/>
                  </a:moveTo>
                  <a:lnTo>
                    <a:pt x="4002532" y="481457"/>
                  </a:lnTo>
                  <a:lnTo>
                    <a:pt x="3987546" y="486664"/>
                  </a:lnTo>
                  <a:lnTo>
                    <a:pt x="3992753" y="501650"/>
                  </a:lnTo>
                  <a:lnTo>
                    <a:pt x="4007739" y="496443"/>
                  </a:lnTo>
                  <a:close/>
                </a:path>
                <a:path w="5861684" h="3175635">
                  <a:moveTo>
                    <a:pt x="4014216" y="1074293"/>
                  </a:moveTo>
                  <a:lnTo>
                    <a:pt x="4006850" y="1060323"/>
                  </a:lnTo>
                  <a:lnTo>
                    <a:pt x="3992753" y="1067689"/>
                  </a:lnTo>
                  <a:lnTo>
                    <a:pt x="4000119" y="1081659"/>
                  </a:lnTo>
                  <a:lnTo>
                    <a:pt x="4014216" y="1074293"/>
                  </a:lnTo>
                  <a:close/>
                </a:path>
                <a:path w="5861684" h="3175635">
                  <a:moveTo>
                    <a:pt x="4037711" y="486029"/>
                  </a:moveTo>
                  <a:lnTo>
                    <a:pt x="4032504" y="471043"/>
                  </a:lnTo>
                  <a:lnTo>
                    <a:pt x="4017518" y="476250"/>
                  </a:lnTo>
                  <a:lnTo>
                    <a:pt x="4022725" y="491236"/>
                  </a:lnTo>
                  <a:lnTo>
                    <a:pt x="4037711" y="486029"/>
                  </a:lnTo>
                  <a:close/>
                </a:path>
                <a:path w="5861684" h="3175635">
                  <a:moveTo>
                    <a:pt x="4042410" y="1059561"/>
                  </a:moveTo>
                  <a:lnTo>
                    <a:pt x="4035044" y="1045464"/>
                  </a:lnTo>
                  <a:lnTo>
                    <a:pt x="4020947" y="1052957"/>
                  </a:lnTo>
                  <a:lnTo>
                    <a:pt x="4028313" y="1066927"/>
                  </a:lnTo>
                  <a:lnTo>
                    <a:pt x="4042410" y="1059561"/>
                  </a:lnTo>
                  <a:close/>
                </a:path>
                <a:path w="5861684" h="3175635">
                  <a:moveTo>
                    <a:pt x="4067683" y="475615"/>
                  </a:moveTo>
                  <a:lnTo>
                    <a:pt x="4062476" y="460629"/>
                  </a:lnTo>
                  <a:lnTo>
                    <a:pt x="4047490" y="465836"/>
                  </a:lnTo>
                  <a:lnTo>
                    <a:pt x="4052697" y="480822"/>
                  </a:lnTo>
                  <a:lnTo>
                    <a:pt x="4067683" y="475615"/>
                  </a:lnTo>
                  <a:close/>
                </a:path>
                <a:path w="5861684" h="3175635">
                  <a:moveTo>
                    <a:pt x="4070477" y="1044829"/>
                  </a:moveTo>
                  <a:lnTo>
                    <a:pt x="4063111" y="1030732"/>
                  </a:lnTo>
                  <a:lnTo>
                    <a:pt x="4049014" y="1038098"/>
                  </a:lnTo>
                  <a:lnTo>
                    <a:pt x="4056380" y="1052195"/>
                  </a:lnTo>
                  <a:lnTo>
                    <a:pt x="4070477" y="1044829"/>
                  </a:lnTo>
                  <a:close/>
                </a:path>
                <a:path w="5861684" h="3175635">
                  <a:moveTo>
                    <a:pt x="4097655" y="465201"/>
                  </a:moveTo>
                  <a:lnTo>
                    <a:pt x="4092448" y="450215"/>
                  </a:lnTo>
                  <a:lnTo>
                    <a:pt x="4077462" y="455422"/>
                  </a:lnTo>
                  <a:lnTo>
                    <a:pt x="4082669" y="470408"/>
                  </a:lnTo>
                  <a:lnTo>
                    <a:pt x="4097655" y="465201"/>
                  </a:lnTo>
                  <a:close/>
                </a:path>
                <a:path w="5861684" h="3175635">
                  <a:moveTo>
                    <a:pt x="4098544" y="1030097"/>
                  </a:moveTo>
                  <a:lnTo>
                    <a:pt x="4091178" y="1016000"/>
                  </a:lnTo>
                  <a:lnTo>
                    <a:pt x="4077208" y="1023366"/>
                  </a:lnTo>
                  <a:lnTo>
                    <a:pt x="4084574" y="1037463"/>
                  </a:lnTo>
                  <a:lnTo>
                    <a:pt x="4098544" y="1030097"/>
                  </a:lnTo>
                  <a:close/>
                </a:path>
                <a:path w="5861684" h="3175635">
                  <a:moveTo>
                    <a:pt x="4126738" y="1015365"/>
                  </a:moveTo>
                  <a:lnTo>
                    <a:pt x="4119372" y="1001268"/>
                  </a:lnTo>
                  <a:lnTo>
                    <a:pt x="4105275" y="1008634"/>
                  </a:lnTo>
                  <a:lnTo>
                    <a:pt x="4112641" y="1022731"/>
                  </a:lnTo>
                  <a:lnTo>
                    <a:pt x="4126738" y="1015365"/>
                  </a:lnTo>
                  <a:close/>
                </a:path>
                <a:path w="5861684" h="3175635">
                  <a:moveTo>
                    <a:pt x="4127627" y="454787"/>
                  </a:moveTo>
                  <a:lnTo>
                    <a:pt x="4122420" y="439801"/>
                  </a:lnTo>
                  <a:lnTo>
                    <a:pt x="4107434" y="445008"/>
                  </a:lnTo>
                  <a:lnTo>
                    <a:pt x="4112641" y="459994"/>
                  </a:lnTo>
                  <a:lnTo>
                    <a:pt x="4127627" y="454787"/>
                  </a:lnTo>
                  <a:close/>
                </a:path>
                <a:path w="5861684" h="3175635">
                  <a:moveTo>
                    <a:pt x="4154805" y="1000633"/>
                  </a:moveTo>
                  <a:lnTo>
                    <a:pt x="4147439" y="986536"/>
                  </a:lnTo>
                  <a:lnTo>
                    <a:pt x="4133342" y="993902"/>
                  </a:lnTo>
                  <a:lnTo>
                    <a:pt x="4140835" y="1007999"/>
                  </a:lnTo>
                  <a:lnTo>
                    <a:pt x="4154805" y="1000633"/>
                  </a:lnTo>
                  <a:close/>
                </a:path>
                <a:path w="5861684" h="3175635">
                  <a:moveTo>
                    <a:pt x="4157726" y="444373"/>
                  </a:moveTo>
                  <a:lnTo>
                    <a:pt x="4152519" y="429387"/>
                  </a:lnTo>
                  <a:lnTo>
                    <a:pt x="4137533" y="434594"/>
                  </a:lnTo>
                  <a:lnTo>
                    <a:pt x="4142740" y="449580"/>
                  </a:lnTo>
                  <a:lnTo>
                    <a:pt x="4157726" y="444373"/>
                  </a:lnTo>
                  <a:close/>
                </a:path>
                <a:path w="5861684" h="3175635">
                  <a:moveTo>
                    <a:pt x="4182999" y="985901"/>
                  </a:moveTo>
                  <a:lnTo>
                    <a:pt x="4175633" y="971804"/>
                  </a:lnTo>
                  <a:lnTo>
                    <a:pt x="4161536" y="979170"/>
                  </a:lnTo>
                  <a:lnTo>
                    <a:pt x="4168902" y="993267"/>
                  </a:lnTo>
                  <a:lnTo>
                    <a:pt x="4182999" y="985901"/>
                  </a:lnTo>
                  <a:close/>
                </a:path>
                <a:path w="5861684" h="3175635">
                  <a:moveTo>
                    <a:pt x="4187698" y="433959"/>
                  </a:moveTo>
                  <a:lnTo>
                    <a:pt x="4182491" y="418973"/>
                  </a:lnTo>
                  <a:lnTo>
                    <a:pt x="4167505" y="424180"/>
                  </a:lnTo>
                  <a:lnTo>
                    <a:pt x="4172712" y="439166"/>
                  </a:lnTo>
                  <a:lnTo>
                    <a:pt x="4187698" y="433959"/>
                  </a:lnTo>
                  <a:close/>
                </a:path>
                <a:path w="5861684" h="3175635">
                  <a:moveTo>
                    <a:pt x="4211066" y="971169"/>
                  </a:moveTo>
                  <a:lnTo>
                    <a:pt x="4203700" y="957072"/>
                  </a:lnTo>
                  <a:lnTo>
                    <a:pt x="4189603" y="964438"/>
                  </a:lnTo>
                  <a:lnTo>
                    <a:pt x="4196969" y="978535"/>
                  </a:lnTo>
                  <a:lnTo>
                    <a:pt x="4211066" y="971169"/>
                  </a:lnTo>
                  <a:close/>
                </a:path>
                <a:path w="5861684" h="3175635">
                  <a:moveTo>
                    <a:pt x="4217670" y="423545"/>
                  </a:moveTo>
                  <a:lnTo>
                    <a:pt x="4212463" y="408559"/>
                  </a:lnTo>
                  <a:lnTo>
                    <a:pt x="4197477" y="413766"/>
                  </a:lnTo>
                  <a:lnTo>
                    <a:pt x="4202684" y="428752"/>
                  </a:lnTo>
                  <a:lnTo>
                    <a:pt x="4217670" y="423545"/>
                  </a:lnTo>
                  <a:close/>
                </a:path>
                <a:path w="5861684" h="3175635">
                  <a:moveTo>
                    <a:pt x="4239133" y="956310"/>
                  </a:moveTo>
                  <a:lnTo>
                    <a:pt x="4231767" y="942340"/>
                  </a:lnTo>
                  <a:lnTo>
                    <a:pt x="4217797" y="949706"/>
                  </a:lnTo>
                  <a:lnTo>
                    <a:pt x="4225163" y="963676"/>
                  </a:lnTo>
                  <a:lnTo>
                    <a:pt x="4239133" y="956310"/>
                  </a:lnTo>
                  <a:close/>
                </a:path>
                <a:path w="5861684" h="3175635">
                  <a:moveTo>
                    <a:pt x="4247642" y="413131"/>
                  </a:moveTo>
                  <a:lnTo>
                    <a:pt x="4242435" y="398145"/>
                  </a:lnTo>
                  <a:lnTo>
                    <a:pt x="4227449" y="403352"/>
                  </a:lnTo>
                  <a:lnTo>
                    <a:pt x="4232656" y="418338"/>
                  </a:lnTo>
                  <a:lnTo>
                    <a:pt x="4247642" y="413131"/>
                  </a:lnTo>
                  <a:close/>
                </a:path>
                <a:path w="5861684" h="3175635">
                  <a:moveTo>
                    <a:pt x="4267327" y="941578"/>
                  </a:moveTo>
                  <a:lnTo>
                    <a:pt x="4259961" y="927608"/>
                  </a:lnTo>
                  <a:lnTo>
                    <a:pt x="4245864" y="934974"/>
                  </a:lnTo>
                  <a:lnTo>
                    <a:pt x="4253230" y="948944"/>
                  </a:lnTo>
                  <a:lnTo>
                    <a:pt x="4267327" y="941578"/>
                  </a:lnTo>
                  <a:close/>
                </a:path>
                <a:path w="5861684" h="3175635">
                  <a:moveTo>
                    <a:pt x="4277614" y="402717"/>
                  </a:moveTo>
                  <a:lnTo>
                    <a:pt x="4272407" y="387731"/>
                  </a:lnTo>
                  <a:lnTo>
                    <a:pt x="4257421" y="392938"/>
                  </a:lnTo>
                  <a:lnTo>
                    <a:pt x="4262628" y="407924"/>
                  </a:lnTo>
                  <a:lnTo>
                    <a:pt x="4277614" y="402717"/>
                  </a:lnTo>
                  <a:close/>
                </a:path>
                <a:path w="5861684" h="3175635">
                  <a:moveTo>
                    <a:pt x="4295394" y="926846"/>
                  </a:moveTo>
                  <a:lnTo>
                    <a:pt x="4288028" y="912876"/>
                  </a:lnTo>
                  <a:lnTo>
                    <a:pt x="4273931" y="920242"/>
                  </a:lnTo>
                  <a:lnTo>
                    <a:pt x="4281424" y="934212"/>
                  </a:lnTo>
                  <a:lnTo>
                    <a:pt x="4295394" y="926846"/>
                  </a:lnTo>
                  <a:close/>
                </a:path>
                <a:path w="5861684" h="3175635">
                  <a:moveTo>
                    <a:pt x="4307586" y="392303"/>
                  </a:moveTo>
                  <a:lnTo>
                    <a:pt x="4302379" y="377317"/>
                  </a:lnTo>
                  <a:lnTo>
                    <a:pt x="4287393" y="382524"/>
                  </a:lnTo>
                  <a:lnTo>
                    <a:pt x="4292600" y="397510"/>
                  </a:lnTo>
                  <a:lnTo>
                    <a:pt x="4307586" y="392303"/>
                  </a:lnTo>
                  <a:close/>
                </a:path>
                <a:path w="5861684" h="3175635">
                  <a:moveTo>
                    <a:pt x="4323588" y="912114"/>
                  </a:moveTo>
                  <a:lnTo>
                    <a:pt x="4316222" y="898017"/>
                  </a:lnTo>
                  <a:lnTo>
                    <a:pt x="4302125" y="905383"/>
                  </a:lnTo>
                  <a:lnTo>
                    <a:pt x="4309491" y="919480"/>
                  </a:lnTo>
                  <a:lnTo>
                    <a:pt x="4323588" y="912114"/>
                  </a:lnTo>
                  <a:close/>
                </a:path>
                <a:path w="5861684" h="3175635">
                  <a:moveTo>
                    <a:pt x="4337685" y="381889"/>
                  </a:moveTo>
                  <a:lnTo>
                    <a:pt x="4332478" y="366903"/>
                  </a:lnTo>
                  <a:lnTo>
                    <a:pt x="4317492" y="372110"/>
                  </a:lnTo>
                  <a:lnTo>
                    <a:pt x="4322699" y="387096"/>
                  </a:lnTo>
                  <a:lnTo>
                    <a:pt x="4337685" y="381889"/>
                  </a:lnTo>
                  <a:close/>
                </a:path>
                <a:path w="5861684" h="3175635">
                  <a:moveTo>
                    <a:pt x="4351655" y="897382"/>
                  </a:moveTo>
                  <a:lnTo>
                    <a:pt x="4344289" y="883285"/>
                  </a:lnTo>
                  <a:lnTo>
                    <a:pt x="4330192" y="890651"/>
                  </a:lnTo>
                  <a:lnTo>
                    <a:pt x="4337558" y="904748"/>
                  </a:lnTo>
                  <a:lnTo>
                    <a:pt x="4351655" y="897382"/>
                  </a:lnTo>
                  <a:close/>
                </a:path>
                <a:path w="5861684" h="3175635">
                  <a:moveTo>
                    <a:pt x="4367657" y="371475"/>
                  </a:moveTo>
                  <a:lnTo>
                    <a:pt x="4362450" y="356489"/>
                  </a:lnTo>
                  <a:lnTo>
                    <a:pt x="4347464" y="361696"/>
                  </a:lnTo>
                  <a:lnTo>
                    <a:pt x="4352671" y="376682"/>
                  </a:lnTo>
                  <a:lnTo>
                    <a:pt x="4367657" y="371475"/>
                  </a:lnTo>
                  <a:close/>
                </a:path>
                <a:path w="5861684" h="3175635">
                  <a:moveTo>
                    <a:pt x="4379722" y="882650"/>
                  </a:moveTo>
                  <a:lnTo>
                    <a:pt x="4372356" y="868553"/>
                  </a:lnTo>
                  <a:lnTo>
                    <a:pt x="4358386" y="875919"/>
                  </a:lnTo>
                  <a:lnTo>
                    <a:pt x="4365752" y="890016"/>
                  </a:lnTo>
                  <a:lnTo>
                    <a:pt x="4379722" y="882650"/>
                  </a:lnTo>
                  <a:close/>
                </a:path>
                <a:path w="5861684" h="3175635">
                  <a:moveTo>
                    <a:pt x="4397629" y="361061"/>
                  </a:moveTo>
                  <a:lnTo>
                    <a:pt x="4392422" y="346075"/>
                  </a:lnTo>
                  <a:lnTo>
                    <a:pt x="4377436" y="351282"/>
                  </a:lnTo>
                  <a:lnTo>
                    <a:pt x="4382643" y="366268"/>
                  </a:lnTo>
                  <a:lnTo>
                    <a:pt x="4397629" y="361061"/>
                  </a:lnTo>
                  <a:close/>
                </a:path>
                <a:path w="5861684" h="3175635">
                  <a:moveTo>
                    <a:pt x="4407916" y="867918"/>
                  </a:moveTo>
                  <a:lnTo>
                    <a:pt x="4400550" y="853821"/>
                  </a:lnTo>
                  <a:lnTo>
                    <a:pt x="4386453" y="861187"/>
                  </a:lnTo>
                  <a:lnTo>
                    <a:pt x="4393819" y="875284"/>
                  </a:lnTo>
                  <a:lnTo>
                    <a:pt x="4407916" y="867918"/>
                  </a:lnTo>
                  <a:close/>
                </a:path>
                <a:path w="5861684" h="3175635">
                  <a:moveTo>
                    <a:pt x="4427601" y="350647"/>
                  </a:moveTo>
                  <a:lnTo>
                    <a:pt x="4422394" y="335661"/>
                  </a:lnTo>
                  <a:lnTo>
                    <a:pt x="4407408" y="340868"/>
                  </a:lnTo>
                  <a:lnTo>
                    <a:pt x="4412615" y="355854"/>
                  </a:lnTo>
                  <a:lnTo>
                    <a:pt x="4427601" y="350647"/>
                  </a:lnTo>
                  <a:close/>
                </a:path>
                <a:path w="5861684" h="3175635">
                  <a:moveTo>
                    <a:pt x="4435983" y="853186"/>
                  </a:moveTo>
                  <a:lnTo>
                    <a:pt x="4428617" y="839089"/>
                  </a:lnTo>
                  <a:lnTo>
                    <a:pt x="4414520" y="846455"/>
                  </a:lnTo>
                  <a:lnTo>
                    <a:pt x="4422013" y="860552"/>
                  </a:lnTo>
                  <a:lnTo>
                    <a:pt x="4435983" y="853186"/>
                  </a:lnTo>
                  <a:close/>
                </a:path>
                <a:path w="5861684" h="3175635">
                  <a:moveTo>
                    <a:pt x="4457573" y="340233"/>
                  </a:moveTo>
                  <a:lnTo>
                    <a:pt x="4452366" y="325247"/>
                  </a:lnTo>
                  <a:lnTo>
                    <a:pt x="4437380" y="330454"/>
                  </a:lnTo>
                  <a:lnTo>
                    <a:pt x="4442587" y="345440"/>
                  </a:lnTo>
                  <a:lnTo>
                    <a:pt x="4457573" y="340233"/>
                  </a:lnTo>
                  <a:close/>
                </a:path>
                <a:path w="5861684" h="3175635">
                  <a:moveTo>
                    <a:pt x="4464177" y="838454"/>
                  </a:moveTo>
                  <a:lnTo>
                    <a:pt x="4456811" y="824357"/>
                  </a:lnTo>
                  <a:lnTo>
                    <a:pt x="4442714" y="831723"/>
                  </a:lnTo>
                  <a:lnTo>
                    <a:pt x="4450080" y="845820"/>
                  </a:lnTo>
                  <a:lnTo>
                    <a:pt x="4464177" y="838454"/>
                  </a:lnTo>
                  <a:close/>
                </a:path>
                <a:path w="5861684" h="3175635">
                  <a:moveTo>
                    <a:pt x="4487545" y="329819"/>
                  </a:moveTo>
                  <a:lnTo>
                    <a:pt x="4482338" y="314833"/>
                  </a:lnTo>
                  <a:lnTo>
                    <a:pt x="4467352" y="320040"/>
                  </a:lnTo>
                  <a:lnTo>
                    <a:pt x="4472559" y="335026"/>
                  </a:lnTo>
                  <a:lnTo>
                    <a:pt x="4487545" y="329819"/>
                  </a:lnTo>
                  <a:close/>
                </a:path>
                <a:path w="5861684" h="3175635">
                  <a:moveTo>
                    <a:pt x="4492244" y="823722"/>
                  </a:moveTo>
                  <a:lnTo>
                    <a:pt x="4484878" y="809625"/>
                  </a:lnTo>
                  <a:lnTo>
                    <a:pt x="4470781" y="816991"/>
                  </a:lnTo>
                  <a:lnTo>
                    <a:pt x="4478147" y="831088"/>
                  </a:lnTo>
                  <a:lnTo>
                    <a:pt x="4492244" y="823722"/>
                  </a:lnTo>
                  <a:close/>
                </a:path>
                <a:path w="5861684" h="3175635">
                  <a:moveTo>
                    <a:pt x="4517644" y="319405"/>
                  </a:moveTo>
                  <a:lnTo>
                    <a:pt x="4512437" y="304419"/>
                  </a:lnTo>
                  <a:lnTo>
                    <a:pt x="4497451" y="309626"/>
                  </a:lnTo>
                  <a:lnTo>
                    <a:pt x="4502658" y="324612"/>
                  </a:lnTo>
                  <a:lnTo>
                    <a:pt x="4517644" y="319405"/>
                  </a:lnTo>
                  <a:close/>
                </a:path>
                <a:path w="5861684" h="3175635">
                  <a:moveTo>
                    <a:pt x="4520311" y="808863"/>
                  </a:moveTo>
                  <a:lnTo>
                    <a:pt x="4512945" y="794893"/>
                  </a:lnTo>
                  <a:lnTo>
                    <a:pt x="4498975" y="802259"/>
                  </a:lnTo>
                  <a:lnTo>
                    <a:pt x="4506341" y="816229"/>
                  </a:lnTo>
                  <a:lnTo>
                    <a:pt x="4520311" y="808863"/>
                  </a:lnTo>
                  <a:close/>
                </a:path>
                <a:path w="5861684" h="3175635">
                  <a:moveTo>
                    <a:pt x="4547616" y="308991"/>
                  </a:moveTo>
                  <a:lnTo>
                    <a:pt x="4542409" y="294005"/>
                  </a:lnTo>
                  <a:lnTo>
                    <a:pt x="4527423" y="299212"/>
                  </a:lnTo>
                  <a:lnTo>
                    <a:pt x="4532630" y="314198"/>
                  </a:lnTo>
                  <a:lnTo>
                    <a:pt x="4547616" y="308991"/>
                  </a:lnTo>
                  <a:close/>
                </a:path>
                <a:path w="5861684" h="3175635">
                  <a:moveTo>
                    <a:pt x="4548505" y="794131"/>
                  </a:moveTo>
                  <a:lnTo>
                    <a:pt x="4541139" y="780161"/>
                  </a:lnTo>
                  <a:lnTo>
                    <a:pt x="4527042" y="787527"/>
                  </a:lnTo>
                  <a:lnTo>
                    <a:pt x="4534408" y="801497"/>
                  </a:lnTo>
                  <a:lnTo>
                    <a:pt x="4548505" y="794131"/>
                  </a:lnTo>
                  <a:close/>
                </a:path>
                <a:path w="5861684" h="3175635">
                  <a:moveTo>
                    <a:pt x="4576572" y="779399"/>
                  </a:moveTo>
                  <a:lnTo>
                    <a:pt x="4569206" y="765429"/>
                  </a:lnTo>
                  <a:lnTo>
                    <a:pt x="4555109" y="772795"/>
                  </a:lnTo>
                  <a:lnTo>
                    <a:pt x="4562602" y="786765"/>
                  </a:lnTo>
                  <a:lnTo>
                    <a:pt x="4576572" y="779399"/>
                  </a:lnTo>
                  <a:close/>
                </a:path>
                <a:path w="5861684" h="3175635">
                  <a:moveTo>
                    <a:pt x="4577588" y="298577"/>
                  </a:moveTo>
                  <a:lnTo>
                    <a:pt x="4572381" y="283591"/>
                  </a:lnTo>
                  <a:lnTo>
                    <a:pt x="4557395" y="288798"/>
                  </a:lnTo>
                  <a:lnTo>
                    <a:pt x="4562602" y="303784"/>
                  </a:lnTo>
                  <a:lnTo>
                    <a:pt x="4577588" y="298577"/>
                  </a:lnTo>
                  <a:close/>
                </a:path>
                <a:path w="5861684" h="3175635">
                  <a:moveTo>
                    <a:pt x="4604766" y="764667"/>
                  </a:moveTo>
                  <a:lnTo>
                    <a:pt x="4597400" y="750570"/>
                  </a:lnTo>
                  <a:lnTo>
                    <a:pt x="4583303" y="757936"/>
                  </a:lnTo>
                  <a:lnTo>
                    <a:pt x="4590669" y="772033"/>
                  </a:lnTo>
                  <a:lnTo>
                    <a:pt x="4604766" y="764667"/>
                  </a:lnTo>
                  <a:close/>
                </a:path>
                <a:path w="5861684" h="3175635">
                  <a:moveTo>
                    <a:pt x="4607560" y="288163"/>
                  </a:moveTo>
                  <a:lnTo>
                    <a:pt x="4602353" y="273177"/>
                  </a:lnTo>
                  <a:lnTo>
                    <a:pt x="4587367" y="278384"/>
                  </a:lnTo>
                  <a:lnTo>
                    <a:pt x="4592574" y="293370"/>
                  </a:lnTo>
                  <a:lnTo>
                    <a:pt x="4607560" y="288163"/>
                  </a:lnTo>
                  <a:close/>
                </a:path>
                <a:path w="5861684" h="3175635">
                  <a:moveTo>
                    <a:pt x="4632833" y="749935"/>
                  </a:moveTo>
                  <a:lnTo>
                    <a:pt x="4625467" y="735838"/>
                  </a:lnTo>
                  <a:lnTo>
                    <a:pt x="4611370" y="743204"/>
                  </a:lnTo>
                  <a:lnTo>
                    <a:pt x="4618736" y="757301"/>
                  </a:lnTo>
                  <a:lnTo>
                    <a:pt x="4632833" y="749935"/>
                  </a:lnTo>
                  <a:close/>
                </a:path>
                <a:path w="5861684" h="3175635">
                  <a:moveTo>
                    <a:pt x="4637532" y="277749"/>
                  </a:moveTo>
                  <a:lnTo>
                    <a:pt x="4632325" y="262763"/>
                  </a:lnTo>
                  <a:lnTo>
                    <a:pt x="4617339" y="267970"/>
                  </a:lnTo>
                  <a:lnTo>
                    <a:pt x="4622546" y="282956"/>
                  </a:lnTo>
                  <a:lnTo>
                    <a:pt x="4637532" y="277749"/>
                  </a:lnTo>
                  <a:close/>
                </a:path>
                <a:path w="5861684" h="3175635">
                  <a:moveTo>
                    <a:pt x="4660900" y="735203"/>
                  </a:moveTo>
                  <a:lnTo>
                    <a:pt x="4653534" y="721106"/>
                  </a:lnTo>
                  <a:lnTo>
                    <a:pt x="4639564" y="728472"/>
                  </a:lnTo>
                  <a:lnTo>
                    <a:pt x="4646930" y="742569"/>
                  </a:lnTo>
                  <a:lnTo>
                    <a:pt x="4660900" y="735203"/>
                  </a:lnTo>
                  <a:close/>
                </a:path>
                <a:path w="5861684" h="3175635">
                  <a:moveTo>
                    <a:pt x="4667504" y="267335"/>
                  </a:moveTo>
                  <a:lnTo>
                    <a:pt x="4662297" y="252349"/>
                  </a:lnTo>
                  <a:lnTo>
                    <a:pt x="4647311" y="257556"/>
                  </a:lnTo>
                  <a:lnTo>
                    <a:pt x="4652518" y="272542"/>
                  </a:lnTo>
                  <a:lnTo>
                    <a:pt x="4667504" y="267335"/>
                  </a:lnTo>
                  <a:close/>
                </a:path>
                <a:path w="5861684" h="3175635">
                  <a:moveTo>
                    <a:pt x="4689094" y="720471"/>
                  </a:moveTo>
                  <a:lnTo>
                    <a:pt x="4681728" y="706374"/>
                  </a:lnTo>
                  <a:lnTo>
                    <a:pt x="4667631" y="713740"/>
                  </a:lnTo>
                  <a:lnTo>
                    <a:pt x="4674997" y="727837"/>
                  </a:lnTo>
                  <a:lnTo>
                    <a:pt x="4689094" y="720471"/>
                  </a:lnTo>
                  <a:close/>
                </a:path>
                <a:path w="5861684" h="3175635">
                  <a:moveTo>
                    <a:pt x="4697603" y="256921"/>
                  </a:moveTo>
                  <a:lnTo>
                    <a:pt x="4692396" y="241935"/>
                  </a:lnTo>
                  <a:lnTo>
                    <a:pt x="4677410" y="247142"/>
                  </a:lnTo>
                  <a:lnTo>
                    <a:pt x="4682617" y="262128"/>
                  </a:lnTo>
                  <a:lnTo>
                    <a:pt x="4697603" y="256921"/>
                  </a:lnTo>
                  <a:close/>
                </a:path>
                <a:path w="5861684" h="3175635">
                  <a:moveTo>
                    <a:pt x="4717161" y="705739"/>
                  </a:moveTo>
                  <a:lnTo>
                    <a:pt x="4709795" y="691642"/>
                  </a:lnTo>
                  <a:lnTo>
                    <a:pt x="4695825" y="699008"/>
                  </a:lnTo>
                  <a:lnTo>
                    <a:pt x="4703191" y="713105"/>
                  </a:lnTo>
                  <a:lnTo>
                    <a:pt x="4717161" y="705739"/>
                  </a:lnTo>
                  <a:close/>
                </a:path>
                <a:path w="5861684" h="3175635">
                  <a:moveTo>
                    <a:pt x="4727575" y="246507"/>
                  </a:moveTo>
                  <a:lnTo>
                    <a:pt x="4722368" y="231521"/>
                  </a:lnTo>
                  <a:lnTo>
                    <a:pt x="4707382" y="236728"/>
                  </a:lnTo>
                  <a:lnTo>
                    <a:pt x="4712589" y="251714"/>
                  </a:lnTo>
                  <a:lnTo>
                    <a:pt x="4727575" y="246507"/>
                  </a:lnTo>
                  <a:close/>
                </a:path>
                <a:path w="5861684" h="3175635">
                  <a:moveTo>
                    <a:pt x="4745355" y="691007"/>
                  </a:moveTo>
                  <a:lnTo>
                    <a:pt x="4737989" y="676910"/>
                  </a:lnTo>
                  <a:lnTo>
                    <a:pt x="4723892" y="684276"/>
                  </a:lnTo>
                  <a:lnTo>
                    <a:pt x="4731258" y="698373"/>
                  </a:lnTo>
                  <a:lnTo>
                    <a:pt x="4745355" y="691007"/>
                  </a:lnTo>
                  <a:close/>
                </a:path>
                <a:path w="5861684" h="3175635">
                  <a:moveTo>
                    <a:pt x="4757547" y="236093"/>
                  </a:moveTo>
                  <a:lnTo>
                    <a:pt x="4752340" y="221107"/>
                  </a:lnTo>
                  <a:lnTo>
                    <a:pt x="4737354" y="226314"/>
                  </a:lnTo>
                  <a:lnTo>
                    <a:pt x="4742561" y="241300"/>
                  </a:lnTo>
                  <a:lnTo>
                    <a:pt x="4757547" y="236093"/>
                  </a:lnTo>
                  <a:close/>
                </a:path>
                <a:path w="5861684" h="3175635">
                  <a:moveTo>
                    <a:pt x="4773422" y="676275"/>
                  </a:moveTo>
                  <a:lnTo>
                    <a:pt x="4766056" y="662178"/>
                  </a:lnTo>
                  <a:lnTo>
                    <a:pt x="4751959" y="669544"/>
                  </a:lnTo>
                  <a:lnTo>
                    <a:pt x="4759325" y="683641"/>
                  </a:lnTo>
                  <a:lnTo>
                    <a:pt x="4773422" y="676275"/>
                  </a:lnTo>
                  <a:close/>
                </a:path>
                <a:path w="5861684" h="3175635">
                  <a:moveTo>
                    <a:pt x="4787519" y="225679"/>
                  </a:moveTo>
                  <a:lnTo>
                    <a:pt x="4782312" y="210693"/>
                  </a:lnTo>
                  <a:lnTo>
                    <a:pt x="4767326" y="215900"/>
                  </a:lnTo>
                  <a:lnTo>
                    <a:pt x="4772533" y="230886"/>
                  </a:lnTo>
                  <a:lnTo>
                    <a:pt x="4787519" y="225679"/>
                  </a:lnTo>
                  <a:close/>
                </a:path>
                <a:path w="5861684" h="3175635">
                  <a:moveTo>
                    <a:pt x="4801489" y="661416"/>
                  </a:moveTo>
                  <a:lnTo>
                    <a:pt x="4794123" y="647446"/>
                  </a:lnTo>
                  <a:lnTo>
                    <a:pt x="4780153" y="654812"/>
                  </a:lnTo>
                  <a:lnTo>
                    <a:pt x="4787519" y="668782"/>
                  </a:lnTo>
                  <a:lnTo>
                    <a:pt x="4801489" y="661416"/>
                  </a:lnTo>
                  <a:close/>
                </a:path>
                <a:path w="5861684" h="3175635">
                  <a:moveTo>
                    <a:pt x="4817491" y="215265"/>
                  </a:moveTo>
                  <a:lnTo>
                    <a:pt x="4812284" y="200279"/>
                  </a:lnTo>
                  <a:lnTo>
                    <a:pt x="4797298" y="205486"/>
                  </a:lnTo>
                  <a:lnTo>
                    <a:pt x="4802505" y="220472"/>
                  </a:lnTo>
                  <a:lnTo>
                    <a:pt x="4817491" y="215265"/>
                  </a:lnTo>
                  <a:close/>
                </a:path>
                <a:path w="5861684" h="3175635">
                  <a:moveTo>
                    <a:pt x="4829683" y="646684"/>
                  </a:moveTo>
                  <a:lnTo>
                    <a:pt x="4822317" y="632714"/>
                  </a:lnTo>
                  <a:lnTo>
                    <a:pt x="4808220" y="640080"/>
                  </a:lnTo>
                  <a:lnTo>
                    <a:pt x="4815586" y="654050"/>
                  </a:lnTo>
                  <a:lnTo>
                    <a:pt x="4829683" y="646684"/>
                  </a:lnTo>
                  <a:close/>
                </a:path>
                <a:path w="5861684" h="3175635">
                  <a:moveTo>
                    <a:pt x="4847463" y="204851"/>
                  </a:moveTo>
                  <a:lnTo>
                    <a:pt x="4842256" y="189865"/>
                  </a:lnTo>
                  <a:lnTo>
                    <a:pt x="4827270" y="195072"/>
                  </a:lnTo>
                  <a:lnTo>
                    <a:pt x="4832477" y="210058"/>
                  </a:lnTo>
                  <a:lnTo>
                    <a:pt x="4847463" y="204851"/>
                  </a:lnTo>
                  <a:close/>
                </a:path>
                <a:path w="5861684" h="3175635">
                  <a:moveTo>
                    <a:pt x="4857750" y="631952"/>
                  </a:moveTo>
                  <a:lnTo>
                    <a:pt x="4850384" y="617855"/>
                  </a:lnTo>
                  <a:lnTo>
                    <a:pt x="4836414" y="625348"/>
                  </a:lnTo>
                  <a:lnTo>
                    <a:pt x="4843780" y="639318"/>
                  </a:lnTo>
                  <a:lnTo>
                    <a:pt x="4857750" y="631952"/>
                  </a:lnTo>
                  <a:close/>
                </a:path>
                <a:path w="5861684" h="3175635">
                  <a:moveTo>
                    <a:pt x="4877562" y="194437"/>
                  </a:moveTo>
                  <a:lnTo>
                    <a:pt x="4872355" y="179451"/>
                  </a:lnTo>
                  <a:lnTo>
                    <a:pt x="4857369" y="184658"/>
                  </a:lnTo>
                  <a:lnTo>
                    <a:pt x="4862576" y="199644"/>
                  </a:lnTo>
                  <a:lnTo>
                    <a:pt x="4877562" y="194437"/>
                  </a:lnTo>
                  <a:close/>
                </a:path>
                <a:path w="5861684" h="3175635">
                  <a:moveTo>
                    <a:pt x="4885944" y="617220"/>
                  </a:moveTo>
                  <a:lnTo>
                    <a:pt x="4878578" y="603123"/>
                  </a:lnTo>
                  <a:lnTo>
                    <a:pt x="4864481" y="610489"/>
                  </a:lnTo>
                  <a:lnTo>
                    <a:pt x="4871847" y="624586"/>
                  </a:lnTo>
                  <a:lnTo>
                    <a:pt x="4885944" y="617220"/>
                  </a:lnTo>
                  <a:close/>
                </a:path>
                <a:path w="5861684" h="3175635">
                  <a:moveTo>
                    <a:pt x="4907534" y="184023"/>
                  </a:moveTo>
                  <a:lnTo>
                    <a:pt x="4902327" y="169037"/>
                  </a:lnTo>
                  <a:lnTo>
                    <a:pt x="4887341" y="174244"/>
                  </a:lnTo>
                  <a:lnTo>
                    <a:pt x="4892548" y="189230"/>
                  </a:lnTo>
                  <a:lnTo>
                    <a:pt x="4907534" y="184023"/>
                  </a:lnTo>
                  <a:close/>
                </a:path>
                <a:path w="5861684" h="3175635">
                  <a:moveTo>
                    <a:pt x="4914011" y="602488"/>
                  </a:moveTo>
                  <a:lnTo>
                    <a:pt x="4906645" y="588391"/>
                  </a:lnTo>
                  <a:lnTo>
                    <a:pt x="4892548" y="595757"/>
                  </a:lnTo>
                  <a:lnTo>
                    <a:pt x="4899914" y="609854"/>
                  </a:lnTo>
                  <a:lnTo>
                    <a:pt x="4914011" y="602488"/>
                  </a:lnTo>
                  <a:close/>
                </a:path>
                <a:path w="5861684" h="3175635">
                  <a:moveTo>
                    <a:pt x="4937506" y="173609"/>
                  </a:moveTo>
                  <a:lnTo>
                    <a:pt x="4932299" y="158623"/>
                  </a:lnTo>
                  <a:lnTo>
                    <a:pt x="4917313" y="163830"/>
                  </a:lnTo>
                  <a:lnTo>
                    <a:pt x="4922520" y="178816"/>
                  </a:lnTo>
                  <a:lnTo>
                    <a:pt x="4937506" y="173609"/>
                  </a:lnTo>
                  <a:close/>
                </a:path>
                <a:path w="5861684" h="3175635">
                  <a:moveTo>
                    <a:pt x="4942078" y="587756"/>
                  </a:moveTo>
                  <a:lnTo>
                    <a:pt x="4934712" y="573659"/>
                  </a:lnTo>
                  <a:lnTo>
                    <a:pt x="4920742" y="581025"/>
                  </a:lnTo>
                  <a:lnTo>
                    <a:pt x="4928108" y="595122"/>
                  </a:lnTo>
                  <a:lnTo>
                    <a:pt x="4942078" y="587756"/>
                  </a:lnTo>
                  <a:close/>
                </a:path>
                <a:path w="5861684" h="3175635">
                  <a:moveTo>
                    <a:pt x="4967478" y="163195"/>
                  </a:moveTo>
                  <a:lnTo>
                    <a:pt x="4962271" y="148209"/>
                  </a:lnTo>
                  <a:lnTo>
                    <a:pt x="4947285" y="153416"/>
                  </a:lnTo>
                  <a:lnTo>
                    <a:pt x="4952492" y="168402"/>
                  </a:lnTo>
                  <a:lnTo>
                    <a:pt x="4967478" y="163195"/>
                  </a:lnTo>
                  <a:close/>
                </a:path>
                <a:path w="5861684" h="3175635">
                  <a:moveTo>
                    <a:pt x="4970272" y="573024"/>
                  </a:moveTo>
                  <a:lnTo>
                    <a:pt x="4962906" y="558927"/>
                  </a:lnTo>
                  <a:lnTo>
                    <a:pt x="4948809" y="566293"/>
                  </a:lnTo>
                  <a:lnTo>
                    <a:pt x="4956175" y="580390"/>
                  </a:lnTo>
                  <a:lnTo>
                    <a:pt x="4970272" y="573024"/>
                  </a:lnTo>
                  <a:close/>
                </a:path>
                <a:path w="5861684" h="3175635">
                  <a:moveTo>
                    <a:pt x="4997450" y="152781"/>
                  </a:moveTo>
                  <a:lnTo>
                    <a:pt x="4992243" y="137795"/>
                  </a:lnTo>
                  <a:lnTo>
                    <a:pt x="4977257" y="143002"/>
                  </a:lnTo>
                  <a:lnTo>
                    <a:pt x="4982464" y="157988"/>
                  </a:lnTo>
                  <a:lnTo>
                    <a:pt x="4997450" y="152781"/>
                  </a:lnTo>
                  <a:close/>
                </a:path>
                <a:path w="5861684" h="3175635">
                  <a:moveTo>
                    <a:pt x="4998339" y="558292"/>
                  </a:moveTo>
                  <a:lnTo>
                    <a:pt x="4990973" y="544195"/>
                  </a:lnTo>
                  <a:lnTo>
                    <a:pt x="4977003" y="551561"/>
                  </a:lnTo>
                  <a:lnTo>
                    <a:pt x="4984369" y="565658"/>
                  </a:lnTo>
                  <a:lnTo>
                    <a:pt x="4998339" y="558292"/>
                  </a:lnTo>
                  <a:close/>
                </a:path>
                <a:path w="5861684" h="3175635">
                  <a:moveTo>
                    <a:pt x="5026533" y="543560"/>
                  </a:moveTo>
                  <a:lnTo>
                    <a:pt x="5019167" y="529463"/>
                  </a:lnTo>
                  <a:lnTo>
                    <a:pt x="5005070" y="536829"/>
                  </a:lnTo>
                  <a:lnTo>
                    <a:pt x="5012436" y="550926"/>
                  </a:lnTo>
                  <a:lnTo>
                    <a:pt x="5026533" y="543560"/>
                  </a:lnTo>
                  <a:close/>
                </a:path>
                <a:path w="5861684" h="3175635">
                  <a:moveTo>
                    <a:pt x="5027422" y="142367"/>
                  </a:moveTo>
                  <a:lnTo>
                    <a:pt x="5022215" y="127381"/>
                  </a:lnTo>
                  <a:lnTo>
                    <a:pt x="5007229" y="132588"/>
                  </a:lnTo>
                  <a:lnTo>
                    <a:pt x="5012436" y="147574"/>
                  </a:lnTo>
                  <a:lnTo>
                    <a:pt x="5027422" y="142367"/>
                  </a:lnTo>
                  <a:close/>
                </a:path>
                <a:path w="5861684" h="3175635">
                  <a:moveTo>
                    <a:pt x="5054600" y="528701"/>
                  </a:moveTo>
                  <a:lnTo>
                    <a:pt x="5047234" y="514731"/>
                  </a:lnTo>
                  <a:lnTo>
                    <a:pt x="5033137" y="522097"/>
                  </a:lnTo>
                  <a:lnTo>
                    <a:pt x="5040503" y="536194"/>
                  </a:lnTo>
                  <a:lnTo>
                    <a:pt x="5054600" y="528701"/>
                  </a:lnTo>
                  <a:close/>
                </a:path>
                <a:path w="5861684" h="3175635">
                  <a:moveTo>
                    <a:pt x="5057521" y="131953"/>
                  </a:moveTo>
                  <a:lnTo>
                    <a:pt x="5052314" y="116967"/>
                  </a:lnTo>
                  <a:lnTo>
                    <a:pt x="5037328" y="122174"/>
                  </a:lnTo>
                  <a:lnTo>
                    <a:pt x="5042535" y="137160"/>
                  </a:lnTo>
                  <a:lnTo>
                    <a:pt x="5057521" y="131953"/>
                  </a:lnTo>
                  <a:close/>
                </a:path>
                <a:path w="5861684" h="3175635">
                  <a:moveTo>
                    <a:pt x="5082667" y="513969"/>
                  </a:moveTo>
                  <a:lnTo>
                    <a:pt x="5075301" y="499999"/>
                  </a:lnTo>
                  <a:lnTo>
                    <a:pt x="5061331" y="507365"/>
                  </a:lnTo>
                  <a:lnTo>
                    <a:pt x="5068697" y="521335"/>
                  </a:lnTo>
                  <a:lnTo>
                    <a:pt x="5082667" y="513969"/>
                  </a:lnTo>
                  <a:close/>
                </a:path>
                <a:path w="5861684" h="3175635">
                  <a:moveTo>
                    <a:pt x="5087493" y="121539"/>
                  </a:moveTo>
                  <a:lnTo>
                    <a:pt x="5082286" y="106553"/>
                  </a:lnTo>
                  <a:lnTo>
                    <a:pt x="5067300" y="111760"/>
                  </a:lnTo>
                  <a:lnTo>
                    <a:pt x="5072507" y="126746"/>
                  </a:lnTo>
                  <a:lnTo>
                    <a:pt x="5087493" y="121539"/>
                  </a:lnTo>
                  <a:close/>
                </a:path>
                <a:path w="5861684" h="3175635">
                  <a:moveTo>
                    <a:pt x="5110861" y="499237"/>
                  </a:moveTo>
                  <a:lnTo>
                    <a:pt x="5103495" y="485267"/>
                  </a:lnTo>
                  <a:lnTo>
                    <a:pt x="5089398" y="492633"/>
                  </a:lnTo>
                  <a:lnTo>
                    <a:pt x="5096764" y="506603"/>
                  </a:lnTo>
                  <a:lnTo>
                    <a:pt x="5110861" y="499237"/>
                  </a:lnTo>
                  <a:close/>
                </a:path>
                <a:path w="5861684" h="3175635">
                  <a:moveTo>
                    <a:pt x="5117465" y="111125"/>
                  </a:moveTo>
                  <a:lnTo>
                    <a:pt x="5112258" y="96139"/>
                  </a:lnTo>
                  <a:lnTo>
                    <a:pt x="5097272" y="101346"/>
                  </a:lnTo>
                  <a:lnTo>
                    <a:pt x="5102479" y="116332"/>
                  </a:lnTo>
                  <a:lnTo>
                    <a:pt x="5117465" y="111125"/>
                  </a:lnTo>
                  <a:close/>
                </a:path>
                <a:path w="5861684" h="3175635">
                  <a:moveTo>
                    <a:pt x="5138928" y="484505"/>
                  </a:moveTo>
                  <a:lnTo>
                    <a:pt x="5131562" y="470408"/>
                  </a:lnTo>
                  <a:lnTo>
                    <a:pt x="5117592" y="477901"/>
                  </a:lnTo>
                  <a:lnTo>
                    <a:pt x="5124958" y="491871"/>
                  </a:lnTo>
                  <a:lnTo>
                    <a:pt x="5138928" y="484505"/>
                  </a:lnTo>
                  <a:close/>
                </a:path>
                <a:path w="5861684" h="3175635">
                  <a:moveTo>
                    <a:pt x="5147437" y="100711"/>
                  </a:moveTo>
                  <a:lnTo>
                    <a:pt x="5142230" y="85725"/>
                  </a:lnTo>
                  <a:lnTo>
                    <a:pt x="5127244" y="90932"/>
                  </a:lnTo>
                  <a:lnTo>
                    <a:pt x="5132451" y="105918"/>
                  </a:lnTo>
                  <a:lnTo>
                    <a:pt x="5147437" y="100711"/>
                  </a:lnTo>
                  <a:close/>
                </a:path>
                <a:path w="5861684" h="3175635">
                  <a:moveTo>
                    <a:pt x="5167122" y="469773"/>
                  </a:moveTo>
                  <a:lnTo>
                    <a:pt x="5159756" y="455676"/>
                  </a:lnTo>
                  <a:lnTo>
                    <a:pt x="5145659" y="463042"/>
                  </a:lnTo>
                  <a:lnTo>
                    <a:pt x="5153025" y="477139"/>
                  </a:lnTo>
                  <a:lnTo>
                    <a:pt x="5167122" y="469773"/>
                  </a:lnTo>
                  <a:close/>
                </a:path>
                <a:path w="5861684" h="3175635">
                  <a:moveTo>
                    <a:pt x="5177409" y="90297"/>
                  </a:moveTo>
                  <a:lnTo>
                    <a:pt x="5172202" y="75311"/>
                  </a:lnTo>
                  <a:lnTo>
                    <a:pt x="5157216" y="80518"/>
                  </a:lnTo>
                  <a:lnTo>
                    <a:pt x="5162423" y="95504"/>
                  </a:lnTo>
                  <a:lnTo>
                    <a:pt x="5177409" y="90297"/>
                  </a:lnTo>
                  <a:close/>
                </a:path>
                <a:path w="5861684" h="3175635">
                  <a:moveTo>
                    <a:pt x="5195189" y="455041"/>
                  </a:moveTo>
                  <a:lnTo>
                    <a:pt x="5187823" y="440944"/>
                  </a:lnTo>
                  <a:lnTo>
                    <a:pt x="5173726" y="448310"/>
                  </a:lnTo>
                  <a:lnTo>
                    <a:pt x="5181092" y="462407"/>
                  </a:lnTo>
                  <a:lnTo>
                    <a:pt x="5195189" y="455041"/>
                  </a:lnTo>
                  <a:close/>
                </a:path>
                <a:path w="5861684" h="3175635">
                  <a:moveTo>
                    <a:pt x="5207508" y="79883"/>
                  </a:moveTo>
                  <a:lnTo>
                    <a:pt x="5202301" y="64897"/>
                  </a:lnTo>
                  <a:lnTo>
                    <a:pt x="5187188" y="70104"/>
                  </a:lnTo>
                  <a:lnTo>
                    <a:pt x="5192395" y="85090"/>
                  </a:lnTo>
                  <a:lnTo>
                    <a:pt x="5207508" y="79883"/>
                  </a:lnTo>
                  <a:close/>
                </a:path>
                <a:path w="5861684" h="3175635">
                  <a:moveTo>
                    <a:pt x="5223383" y="440309"/>
                  </a:moveTo>
                  <a:lnTo>
                    <a:pt x="5215890" y="426212"/>
                  </a:lnTo>
                  <a:lnTo>
                    <a:pt x="5201920" y="433578"/>
                  </a:lnTo>
                  <a:lnTo>
                    <a:pt x="5209286" y="447675"/>
                  </a:lnTo>
                  <a:lnTo>
                    <a:pt x="5223383" y="440309"/>
                  </a:lnTo>
                  <a:close/>
                </a:path>
                <a:path w="5861684" h="3175635">
                  <a:moveTo>
                    <a:pt x="5237480" y="69469"/>
                  </a:moveTo>
                  <a:lnTo>
                    <a:pt x="5232273" y="54483"/>
                  </a:lnTo>
                  <a:lnTo>
                    <a:pt x="5217287" y="59690"/>
                  </a:lnTo>
                  <a:lnTo>
                    <a:pt x="5222494" y="74676"/>
                  </a:lnTo>
                  <a:lnTo>
                    <a:pt x="5237480" y="69469"/>
                  </a:lnTo>
                  <a:close/>
                </a:path>
                <a:path w="5861684" h="3175635">
                  <a:moveTo>
                    <a:pt x="5251450" y="425577"/>
                  </a:moveTo>
                  <a:lnTo>
                    <a:pt x="5244084" y="411480"/>
                  </a:lnTo>
                  <a:lnTo>
                    <a:pt x="5229987" y="418846"/>
                  </a:lnTo>
                  <a:lnTo>
                    <a:pt x="5237353" y="432943"/>
                  </a:lnTo>
                  <a:lnTo>
                    <a:pt x="5251450" y="425577"/>
                  </a:lnTo>
                  <a:close/>
                </a:path>
                <a:path w="5861684" h="3175635">
                  <a:moveTo>
                    <a:pt x="5267452" y="59055"/>
                  </a:moveTo>
                  <a:lnTo>
                    <a:pt x="5262245" y="44069"/>
                  </a:lnTo>
                  <a:lnTo>
                    <a:pt x="5247259" y="49276"/>
                  </a:lnTo>
                  <a:lnTo>
                    <a:pt x="5252466" y="64262"/>
                  </a:lnTo>
                  <a:lnTo>
                    <a:pt x="5267452" y="59055"/>
                  </a:lnTo>
                  <a:close/>
                </a:path>
                <a:path w="5861684" h="3175635">
                  <a:moveTo>
                    <a:pt x="5279517" y="410845"/>
                  </a:moveTo>
                  <a:lnTo>
                    <a:pt x="5272151" y="396748"/>
                  </a:lnTo>
                  <a:lnTo>
                    <a:pt x="5258181" y="404114"/>
                  </a:lnTo>
                  <a:lnTo>
                    <a:pt x="5265547" y="418211"/>
                  </a:lnTo>
                  <a:lnTo>
                    <a:pt x="5279517" y="410845"/>
                  </a:lnTo>
                  <a:close/>
                </a:path>
                <a:path w="5861684" h="3175635">
                  <a:moveTo>
                    <a:pt x="5297424" y="48641"/>
                  </a:moveTo>
                  <a:lnTo>
                    <a:pt x="5292217" y="33655"/>
                  </a:lnTo>
                  <a:lnTo>
                    <a:pt x="5277231" y="38862"/>
                  </a:lnTo>
                  <a:lnTo>
                    <a:pt x="5282438" y="53848"/>
                  </a:lnTo>
                  <a:lnTo>
                    <a:pt x="5297424" y="48641"/>
                  </a:lnTo>
                  <a:close/>
                </a:path>
                <a:path w="5861684" h="3175635">
                  <a:moveTo>
                    <a:pt x="5307711" y="396113"/>
                  </a:moveTo>
                  <a:lnTo>
                    <a:pt x="5300345" y="382016"/>
                  </a:lnTo>
                  <a:lnTo>
                    <a:pt x="5286248" y="389382"/>
                  </a:lnTo>
                  <a:lnTo>
                    <a:pt x="5293614" y="403479"/>
                  </a:lnTo>
                  <a:lnTo>
                    <a:pt x="5307711" y="396113"/>
                  </a:lnTo>
                  <a:close/>
                </a:path>
                <a:path w="5861684" h="3175635">
                  <a:moveTo>
                    <a:pt x="5335778" y="381254"/>
                  </a:moveTo>
                  <a:lnTo>
                    <a:pt x="5328412" y="367284"/>
                  </a:lnTo>
                  <a:lnTo>
                    <a:pt x="5314315" y="374650"/>
                  </a:lnTo>
                  <a:lnTo>
                    <a:pt x="5321681" y="388747"/>
                  </a:lnTo>
                  <a:lnTo>
                    <a:pt x="5335778" y="381254"/>
                  </a:lnTo>
                  <a:close/>
                </a:path>
                <a:path w="5861684" h="3175635">
                  <a:moveTo>
                    <a:pt x="5354447" y="20447"/>
                  </a:moveTo>
                  <a:lnTo>
                    <a:pt x="5342204" y="18034"/>
                  </a:lnTo>
                  <a:lnTo>
                    <a:pt x="5324805" y="14605"/>
                  </a:lnTo>
                  <a:lnTo>
                    <a:pt x="5324805" y="30810"/>
                  </a:lnTo>
                  <a:lnTo>
                    <a:pt x="5324805" y="14605"/>
                  </a:lnTo>
                  <a:lnTo>
                    <a:pt x="5254625" y="762"/>
                  </a:lnTo>
                  <a:lnTo>
                    <a:pt x="5250307" y="0"/>
                  </a:lnTo>
                  <a:lnTo>
                    <a:pt x="5246116" y="2794"/>
                  </a:lnTo>
                  <a:lnTo>
                    <a:pt x="5244338" y="11430"/>
                  </a:lnTo>
                  <a:lnTo>
                    <a:pt x="5247259" y="15494"/>
                  </a:lnTo>
                  <a:lnTo>
                    <a:pt x="5251450" y="16383"/>
                  </a:lnTo>
                  <a:lnTo>
                    <a:pt x="5309235" y="27749"/>
                  </a:lnTo>
                  <a:lnTo>
                    <a:pt x="5307203" y="28448"/>
                  </a:lnTo>
                  <a:lnTo>
                    <a:pt x="5312410" y="43434"/>
                  </a:lnTo>
                  <a:lnTo>
                    <a:pt x="5314531" y="42697"/>
                  </a:lnTo>
                  <a:lnTo>
                    <a:pt x="5273294" y="90805"/>
                  </a:lnTo>
                  <a:lnTo>
                    <a:pt x="5273675" y="95758"/>
                  </a:lnTo>
                  <a:lnTo>
                    <a:pt x="5280406" y="101473"/>
                  </a:lnTo>
                  <a:lnTo>
                    <a:pt x="5285359" y="101092"/>
                  </a:lnTo>
                  <a:lnTo>
                    <a:pt x="5288280" y="97790"/>
                  </a:lnTo>
                  <a:lnTo>
                    <a:pt x="5343360" y="33401"/>
                  </a:lnTo>
                  <a:lnTo>
                    <a:pt x="5343690" y="33020"/>
                  </a:lnTo>
                  <a:lnTo>
                    <a:pt x="5354447" y="20447"/>
                  </a:lnTo>
                  <a:close/>
                </a:path>
                <a:path w="5861684" h="3175635">
                  <a:moveTo>
                    <a:pt x="5363972" y="366522"/>
                  </a:moveTo>
                  <a:lnTo>
                    <a:pt x="5356606" y="352552"/>
                  </a:lnTo>
                  <a:lnTo>
                    <a:pt x="5342509" y="359918"/>
                  </a:lnTo>
                  <a:lnTo>
                    <a:pt x="5349875" y="373888"/>
                  </a:lnTo>
                  <a:lnTo>
                    <a:pt x="5363972" y="366522"/>
                  </a:lnTo>
                  <a:close/>
                </a:path>
                <a:path w="5861684" h="3175635">
                  <a:moveTo>
                    <a:pt x="5392039" y="351790"/>
                  </a:moveTo>
                  <a:lnTo>
                    <a:pt x="5384673" y="337820"/>
                  </a:lnTo>
                  <a:lnTo>
                    <a:pt x="5370576" y="345186"/>
                  </a:lnTo>
                  <a:lnTo>
                    <a:pt x="5377942" y="359156"/>
                  </a:lnTo>
                  <a:lnTo>
                    <a:pt x="5392039" y="351790"/>
                  </a:lnTo>
                  <a:close/>
                </a:path>
                <a:path w="5861684" h="3175635">
                  <a:moveTo>
                    <a:pt x="5420106" y="337058"/>
                  </a:moveTo>
                  <a:lnTo>
                    <a:pt x="5412740" y="322961"/>
                  </a:lnTo>
                  <a:lnTo>
                    <a:pt x="5398770" y="330327"/>
                  </a:lnTo>
                  <a:lnTo>
                    <a:pt x="5406136" y="344424"/>
                  </a:lnTo>
                  <a:lnTo>
                    <a:pt x="5420106" y="337058"/>
                  </a:lnTo>
                  <a:close/>
                </a:path>
                <a:path w="5861684" h="3175635">
                  <a:moveTo>
                    <a:pt x="5448300" y="322326"/>
                  </a:moveTo>
                  <a:lnTo>
                    <a:pt x="5440934" y="308229"/>
                  </a:lnTo>
                  <a:lnTo>
                    <a:pt x="5426837" y="315595"/>
                  </a:lnTo>
                  <a:lnTo>
                    <a:pt x="5434203" y="329692"/>
                  </a:lnTo>
                  <a:lnTo>
                    <a:pt x="5448300" y="322326"/>
                  </a:lnTo>
                  <a:close/>
                </a:path>
                <a:path w="5861684" h="3175635">
                  <a:moveTo>
                    <a:pt x="5476367" y="307594"/>
                  </a:moveTo>
                  <a:lnTo>
                    <a:pt x="5469001" y="293497"/>
                  </a:lnTo>
                  <a:lnTo>
                    <a:pt x="5454904" y="300863"/>
                  </a:lnTo>
                  <a:lnTo>
                    <a:pt x="5462397" y="314960"/>
                  </a:lnTo>
                  <a:lnTo>
                    <a:pt x="5476367" y="307594"/>
                  </a:lnTo>
                  <a:close/>
                </a:path>
                <a:path w="5861684" h="3175635">
                  <a:moveTo>
                    <a:pt x="5504561" y="292862"/>
                  </a:moveTo>
                  <a:lnTo>
                    <a:pt x="5497195" y="278765"/>
                  </a:lnTo>
                  <a:lnTo>
                    <a:pt x="5483098" y="286131"/>
                  </a:lnTo>
                  <a:lnTo>
                    <a:pt x="5490464" y="300228"/>
                  </a:lnTo>
                  <a:lnTo>
                    <a:pt x="5504561" y="292862"/>
                  </a:lnTo>
                  <a:close/>
                </a:path>
                <a:path w="5861684" h="3175635">
                  <a:moveTo>
                    <a:pt x="5532628" y="278130"/>
                  </a:moveTo>
                  <a:lnTo>
                    <a:pt x="5525262" y="264033"/>
                  </a:lnTo>
                  <a:lnTo>
                    <a:pt x="5511165" y="271399"/>
                  </a:lnTo>
                  <a:lnTo>
                    <a:pt x="5518531" y="285496"/>
                  </a:lnTo>
                  <a:lnTo>
                    <a:pt x="5532628" y="278130"/>
                  </a:lnTo>
                  <a:close/>
                </a:path>
                <a:path w="5861684" h="3175635">
                  <a:moveTo>
                    <a:pt x="5560695" y="263398"/>
                  </a:moveTo>
                  <a:lnTo>
                    <a:pt x="5553329" y="249301"/>
                  </a:lnTo>
                  <a:lnTo>
                    <a:pt x="5539359" y="256667"/>
                  </a:lnTo>
                  <a:lnTo>
                    <a:pt x="5546725" y="270764"/>
                  </a:lnTo>
                  <a:lnTo>
                    <a:pt x="5560695" y="263398"/>
                  </a:lnTo>
                  <a:close/>
                </a:path>
                <a:path w="5861684" h="3175635">
                  <a:moveTo>
                    <a:pt x="5588889" y="248666"/>
                  </a:moveTo>
                  <a:lnTo>
                    <a:pt x="5581523" y="234569"/>
                  </a:lnTo>
                  <a:lnTo>
                    <a:pt x="5567426" y="241935"/>
                  </a:lnTo>
                  <a:lnTo>
                    <a:pt x="5574792" y="256032"/>
                  </a:lnTo>
                  <a:lnTo>
                    <a:pt x="5588889" y="248666"/>
                  </a:lnTo>
                  <a:close/>
                </a:path>
                <a:path w="5861684" h="3175635">
                  <a:moveTo>
                    <a:pt x="5616956" y="233807"/>
                  </a:moveTo>
                  <a:lnTo>
                    <a:pt x="5609590" y="219837"/>
                  </a:lnTo>
                  <a:lnTo>
                    <a:pt x="5595620" y="227203"/>
                  </a:lnTo>
                  <a:lnTo>
                    <a:pt x="5602986" y="241173"/>
                  </a:lnTo>
                  <a:lnTo>
                    <a:pt x="5616956" y="233807"/>
                  </a:lnTo>
                  <a:close/>
                </a:path>
                <a:path w="5861684" h="3175635">
                  <a:moveTo>
                    <a:pt x="5645150" y="219075"/>
                  </a:moveTo>
                  <a:lnTo>
                    <a:pt x="5637784" y="205105"/>
                  </a:lnTo>
                  <a:lnTo>
                    <a:pt x="5623687" y="212471"/>
                  </a:lnTo>
                  <a:lnTo>
                    <a:pt x="5631053" y="226441"/>
                  </a:lnTo>
                  <a:lnTo>
                    <a:pt x="5645150" y="219075"/>
                  </a:lnTo>
                  <a:close/>
                </a:path>
                <a:path w="5861684" h="3175635">
                  <a:moveTo>
                    <a:pt x="5673217" y="204343"/>
                  </a:moveTo>
                  <a:lnTo>
                    <a:pt x="5665851" y="190246"/>
                  </a:lnTo>
                  <a:lnTo>
                    <a:pt x="5651754" y="197739"/>
                  </a:lnTo>
                  <a:lnTo>
                    <a:pt x="5659120" y="211709"/>
                  </a:lnTo>
                  <a:lnTo>
                    <a:pt x="5673217" y="204343"/>
                  </a:lnTo>
                  <a:close/>
                </a:path>
                <a:path w="5861684" h="3175635">
                  <a:moveTo>
                    <a:pt x="5701284" y="189611"/>
                  </a:moveTo>
                  <a:lnTo>
                    <a:pt x="5693918" y="175514"/>
                  </a:lnTo>
                  <a:lnTo>
                    <a:pt x="5679948" y="182880"/>
                  </a:lnTo>
                  <a:lnTo>
                    <a:pt x="5687314" y="196977"/>
                  </a:lnTo>
                  <a:lnTo>
                    <a:pt x="5701284" y="189611"/>
                  </a:lnTo>
                  <a:close/>
                </a:path>
                <a:path w="5861684" h="3175635">
                  <a:moveTo>
                    <a:pt x="5729478" y="174879"/>
                  </a:moveTo>
                  <a:lnTo>
                    <a:pt x="5722112" y="160782"/>
                  </a:lnTo>
                  <a:lnTo>
                    <a:pt x="5708015" y="168148"/>
                  </a:lnTo>
                  <a:lnTo>
                    <a:pt x="5715381" y="182245"/>
                  </a:lnTo>
                  <a:lnTo>
                    <a:pt x="5729478" y="174879"/>
                  </a:lnTo>
                  <a:close/>
                </a:path>
                <a:path w="5861684" h="3175635">
                  <a:moveTo>
                    <a:pt x="5757545" y="160147"/>
                  </a:moveTo>
                  <a:lnTo>
                    <a:pt x="5750179" y="146050"/>
                  </a:lnTo>
                  <a:lnTo>
                    <a:pt x="5736209" y="153416"/>
                  </a:lnTo>
                  <a:lnTo>
                    <a:pt x="5743575" y="167513"/>
                  </a:lnTo>
                  <a:lnTo>
                    <a:pt x="5757545" y="160147"/>
                  </a:lnTo>
                  <a:close/>
                </a:path>
                <a:path w="5861684" h="3175635">
                  <a:moveTo>
                    <a:pt x="5785739" y="145415"/>
                  </a:moveTo>
                  <a:lnTo>
                    <a:pt x="5778373" y="131318"/>
                  </a:lnTo>
                  <a:lnTo>
                    <a:pt x="5764276" y="138684"/>
                  </a:lnTo>
                  <a:lnTo>
                    <a:pt x="5771642" y="152781"/>
                  </a:lnTo>
                  <a:lnTo>
                    <a:pt x="5785739" y="145415"/>
                  </a:lnTo>
                  <a:close/>
                </a:path>
                <a:path w="5861684" h="3175635">
                  <a:moveTo>
                    <a:pt x="5813806" y="130683"/>
                  </a:moveTo>
                  <a:lnTo>
                    <a:pt x="5806440" y="116586"/>
                  </a:lnTo>
                  <a:lnTo>
                    <a:pt x="5792343" y="123952"/>
                  </a:lnTo>
                  <a:lnTo>
                    <a:pt x="5799696" y="138049"/>
                  </a:lnTo>
                  <a:lnTo>
                    <a:pt x="5813806" y="130683"/>
                  </a:lnTo>
                  <a:close/>
                </a:path>
                <a:path w="5861684" h="3175635">
                  <a:moveTo>
                    <a:pt x="5861558" y="96647"/>
                  </a:moveTo>
                  <a:lnTo>
                    <a:pt x="5759831" y="92075"/>
                  </a:lnTo>
                  <a:lnTo>
                    <a:pt x="5755513" y="91821"/>
                  </a:lnTo>
                  <a:lnTo>
                    <a:pt x="5751830" y="95250"/>
                  </a:lnTo>
                  <a:lnTo>
                    <a:pt x="5751322" y="104013"/>
                  </a:lnTo>
                  <a:lnTo>
                    <a:pt x="5754751" y="107696"/>
                  </a:lnTo>
                  <a:lnTo>
                    <a:pt x="5759196" y="107950"/>
                  </a:lnTo>
                  <a:lnTo>
                    <a:pt x="5821311" y="110731"/>
                  </a:lnTo>
                  <a:lnTo>
                    <a:pt x="5827077" y="121754"/>
                  </a:lnTo>
                  <a:lnTo>
                    <a:pt x="5794121" y="174498"/>
                  </a:lnTo>
                  <a:lnTo>
                    <a:pt x="5791708" y="178181"/>
                  </a:lnTo>
                  <a:lnTo>
                    <a:pt x="5792851" y="183134"/>
                  </a:lnTo>
                  <a:lnTo>
                    <a:pt x="5796521" y="185420"/>
                  </a:lnTo>
                  <a:lnTo>
                    <a:pt x="5800344" y="187706"/>
                  </a:lnTo>
                  <a:lnTo>
                    <a:pt x="5805170" y="186690"/>
                  </a:lnTo>
                  <a:lnTo>
                    <a:pt x="5807583" y="182880"/>
                  </a:lnTo>
                  <a:lnTo>
                    <a:pt x="5844857" y="123317"/>
                  </a:lnTo>
                  <a:lnTo>
                    <a:pt x="5852007" y="111887"/>
                  </a:lnTo>
                  <a:lnTo>
                    <a:pt x="5859640" y="99695"/>
                  </a:lnTo>
                  <a:lnTo>
                    <a:pt x="5861558" y="9664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249423" y="1787651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19">
                  <a:moveTo>
                    <a:pt x="0" y="143256"/>
                  </a:moveTo>
                  <a:lnTo>
                    <a:pt x="7260" y="97974"/>
                  </a:lnTo>
                  <a:lnTo>
                    <a:pt x="27480" y="58649"/>
                  </a:lnTo>
                  <a:lnTo>
                    <a:pt x="58320" y="27639"/>
                  </a:lnTo>
                  <a:lnTo>
                    <a:pt x="97438" y="7303"/>
                  </a:lnTo>
                  <a:lnTo>
                    <a:pt x="142494" y="0"/>
                  </a:lnTo>
                  <a:lnTo>
                    <a:pt x="187549" y="7303"/>
                  </a:lnTo>
                  <a:lnTo>
                    <a:pt x="226667" y="27639"/>
                  </a:lnTo>
                  <a:lnTo>
                    <a:pt x="257507" y="58649"/>
                  </a:lnTo>
                  <a:lnTo>
                    <a:pt x="277727" y="97974"/>
                  </a:lnTo>
                  <a:lnTo>
                    <a:pt x="284988" y="143256"/>
                  </a:lnTo>
                  <a:lnTo>
                    <a:pt x="277727" y="188537"/>
                  </a:lnTo>
                  <a:lnTo>
                    <a:pt x="257507" y="227862"/>
                  </a:lnTo>
                  <a:lnTo>
                    <a:pt x="226667" y="258872"/>
                  </a:lnTo>
                  <a:lnTo>
                    <a:pt x="187549" y="279208"/>
                  </a:lnTo>
                  <a:lnTo>
                    <a:pt x="142494" y="286512"/>
                  </a:lnTo>
                  <a:lnTo>
                    <a:pt x="97438" y="279208"/>
                  </a:lnTo>
                  <a:lnTo>
                    <a:pt x="58320" y="258872"/>
                  </a:lnTo>
                  <a:lnTo>
                    <a:pt x="27480" y="227862"/>
                  </a:lnTo>
                  <a:lnTo>
                    <a:pt x="7260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137907" y="1536953"/>
            <a:ext cx="1618615" cy="47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diagonal=1</a:t>
            </a:r>
            <a:endParaRPr sz="1200">
              <a:latin typeface="Times New Roman"/>
              <a:cs typeface="Times New Roman"/>
            </a:endParaRPr>
          </a:p>
          <a:p>
            <a:pPr marL="587375">
              <a:lnSpc>
                <a:spcPts val="2240"/>
              </a:lnSpc>
            </a:pP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진행순서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3014" y="3874770"/>
            <a:ext cx="5968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60">
                <a:solidFill>
                  <a:srgbClr val="3E3D00"/>
                </a:solidFill>
                <a:latin typeface="Malgun Gothic"/>
                <a:cs typeface="Malgun Gothic"/>
              </a:rPr>
              <a:t>A[1][3]</a:t>
            </a:r>
            <a:r>
              <a:rPr dirty="0" sz="14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4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14">
                <a:solidFill>
                  <a:srgbClr val="3E3D00"/>
                </a:solidFill>
                <a:latin typeface="Malgun Gothic"/>
                <a:cs typeface="Malgun Gothic"/>
              </a:rPr>
              <a:t>min(A[1][0]+A[2][3],</a:t>
            </a:r>
            <a:r>
              <a:rPr dirty="0" sz="14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40">
                <a:solidFill>
                  <a:srgbClr val="3E3D00"/>
                </a:solidFill>
                <a:latin typeface="Malgun Gothic"/>
                <a:cs typeface="Malgun Gothic"/>
              </a:rPr>
              <a:t>A[1][1]+A[3][3],</a:t>
            </a:r>
            <a:r>
              <a:rPr dirty="0" sz="14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25">
                <a:solidFill>
                  <a:srgbClr val="3E3D00"/>
                </a:solidFill>
                <a:latin typeface="Malgun Gothic"/>
                <a:cs typeface="Malgun Gothic"/>
              </a:rPr>
              <a:t>A[1][2]+A[4][3])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56843" y="4089079"/>
            <a:ext cx="2693670" cy="4946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265"/>
              </a:spcBef>
            </a:pP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+7/8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1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400" spc="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min(5/8,</a:t>
            </a:r>
            <a:r>
              <a:rPr dirty="0" sz="14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5">
                <a:solidFill>
                  <a:srgbClr val="3E3D00"/>
                </a:solidFill>
                <a:latin typeface="Malgun Gothic"/>
                <a:cs typeface="Malgun Gothic"/>
              </a:rPr>
              <a:t>4/8,</a:t>
            </a:r>
            <a:r>
              <a:rPr dirty="0" sz="1400" spc="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9/8)+7/8</a:t>
            </a:r>
            <a:r>
              <a:rPr dirty="0" sz="1400" spc="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1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400" spc="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E3D00"/>
                </a:solidFill>
                <a:latin typeface="Malgun Gothic"/>
                <a:cs typeface="Malgun Gothic"/>
              </a:rPr>
              <a:t>11/8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429255" y="5000244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4" h="287020">
                <a:moveTo>
                  <a:pt x="0" y="143255"/>
                </a:moveTo>
                <a:lnTo>
                  <a:pt x="7260" y="97974"/>
                </a:lnTo>
                <a:lnTo>
                  <a:pt x="27480" y="58649"/>
                </a:lnTo>
                <a:lnTo>
                  <a:pt x="58320" y="27639"/>
                </a:lnTo>
                <a:lnTo>
                  <a:pt x="97438" y="7303"/>
                </a:lnTo>
                <a:lnTo>
                  <a:pt x="142494" y="0"/>
                </a:lnTo>
                <a:lnTo>
                  <a:pt x="187549" y="7303"/>
                </a:lnTo>
                <a:lnTo>
                  <a:pt x="226667" y="27639"/>
                </a:lnTo>
                <a:lnTo>
                  <a:pt x="257507" y="58649"/>
                </a:lnTo>
                <a:lnTo>
                  <a:pt x="277727" y="97974"/>
                </a:lnTo>
                <a:lnTo>
                  <a:pt x="284988" y="143255"/>
                </a:lnTo>
                <a:lnTo>
                  <a:pt x="277727" y="188537"/>
                </a:lnTo>
                <a:lnTo>
                  <a:pt x="257507" y="227862"/>
                </a:lnTo>
                <a:lnTo>
                  <a:pt x="226667" y="258872"/>
                </a:lnTo>
                <a:lnTo>
                  <a:pt x="187549" y="279208"/>
                </a:lnTo>
                <a:lnTo>
                  <a:pt x="142494" y="286511"/>
                </a:lnTo>
                <a:lnTo>
                  <a:pt x="97438" y="279208"/>
                </a:lnTo>
                <a:lnTo>
                  <a:pt x="58320" y="258872"/>
                </a:lnTo>
                <a:lnTo>
                  <a:pt x="27480" y="227862"/>
                </a:lnTo>
                <a:lnTo>
                  <a:pt x="7260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550032" y="5068061"/>
            <a:ext cx="844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785872" y="5286755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19" h="285114">
                <a:moveTo>
                  <a:pt x="0" y="142494"/>
                </a:moveTo>
                <a:lnTo>
                  <a:pt x="7303" y="97438"/>
                </a:lnTo>
                <a:lnTo>
                  <a:pt x="27639" y="58320"/>
                </a:lnTo>
                <a:lnTo>
                  <a:pt x="58649" y="27480"/>
                </a:lnTo>
                <a:lnTo>
                  <a:pt x="97974" y="7260"/>
                </a:lnTo>
                <a:lnTo>
                  <a:pt x="143255" y="0"/>
                </a:lnTo>
                <a:lnTo>
                  <a:pt x="188537" y="7260"/>
                </a:lnTo>
                <a:lnTo>
                  <a:pt x="227862" y="27480"/>
                </a:lnTo>
                <a:lnTo>
                  <a:pt x="258872" y="58320"/>
                </a:lnTo>
                <a:lnTo>
                  <a:pt x="279208" y="97438"/>
                </a:lnTo>
                <a:lnTo>
                  <a:pt x="286511" y="142494"/>
                </a:lnTo>
                <a:lnTo>
                  <a:pt x="279208" y="187549"/>
                </a:lnTo>
                <a:lnTo>
                  <a:pt x="258872" y="226667"/>
                </a:lnTo>
                <a:lnTo>
                  <a:pt x="227862" y="257507"/>
                </a:lnTo>
                <a:lnTo>
                  <a:pt x="188537" y="277727"/>
                </a:lnTo>
                <a:lnTo>
                  <a:pt x="143255" y="284988"/>
                </a:lnTo>
                <a:lnTo>
                  <a:pt x="97974" y="277727"/>
                </a:lnTo>
                <a:lnTo>
                  <a:pt x="58649" y="257507"/>
                </a:lnTo>
                <a:lnTo>
                  <a:pt x="27639" y="226667"/>
                </a:lnTo>
                <a:lnTo>
                  <a:pt x="7303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907283" y="5353558"/>
            <a:ext cx="844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500371" y="4858511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20" h="285114">
                <a:moveTo>
                  <a:pt x="0" y="142494"/>
                </a:moveTo>
                <a:lnTo>
                  <a:pt x="7303" y="97438"/>
                </a:lnTo>
                <a:lnTo>
                  <a:pt x="27639" y="58320"/>
                </a:lnTo>
                <a:lnTo>
                  <a:pt x="58649" y="27480"/>
                </a:lnTo>
                <a:lnTo>
                  <a:pt x="97974" y="7260"/>
                </a:lnTo>
                <a:lnTo>
                  <a:pt x="143255" y="0"/>
                </a:lnTo>
                <a:lnTo>
                  <a:pt x="188537" y="7260"/>
                </a:lnTo>
                <a:lnTo>
                  <a:pt x="227862" y="27480"/>
                </a:lnTo>
                <a:lnTo>
                  <a:pt x="258872" y="58320"/>
                </a:lnTo>
                <a:lnTo>
                  <a:pt x="279208" y="97438"/>
                </a:lnTo>
                <a:lnTo>
                  <a:pt x="286512" y="142494"/>
                </a:lnTo>
                <a:lnTo>
                  <a:pt x="279208" y="187549"/>
                </a:lnTo>
                <a:lnTo>
                  <a:pt x="258872" y="226667"/>
                </a:lnTo>
                <a:lnTo>
                  <a:pt x="227862" y="257507"/>
                </a:lnTo>
                <a:lnTo>
                  <a:pt x="188537" y="277727"/>
                </a:lnTo>
                <a:lnTo>
                  <a:pt x="143255" y="284988"/>
                </a:lnTo>
                <a:lnTo>
                  <a:pt x="97974" y="277727"/>
                </a:lnTo>
                <a:lnTo>
                  <a:pt x="58649" y="257507"/>
                </a:lnTo>
                <a:lnTo>
                  <a:pt x="27639" y="226667"/>
                </a:lnTo>
                <a:lnTo>
                  <a:pt x="7303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2066353" y="5236845"/>
            <a:ext cx="771525" cy="339725"/>
            <a:chOff x="2066353" y="5236845"/>
            <a:chExt cx="771525" cy="339725"/>
          </a:xfrm>
        </p:grpSpPr>
        <p:sp>
          <p:nvSpPr>
            <p:cNvPr id="35" name="object 35" descr=""/>
            <p:cNvSpPr/>
            <p:nvPr/>
          </p:nvSpPr>
          <p:spPr>
            <a:xfrm>
              <a:off x="2673858" y="5246370"/>
              <a:ext cx="154305" cy="82550"/>
            </a:xfrm>
            <a:custGeom>
              <a:avLst/>
              <a:gdLst/>
              <a:ahLst/>
              <a:cxnLst/>
              <a:rect l="l" t="t" r="r" b="b"/>
              <a:pathLst>
                <a:path w="154305" h="82550">
                  <a:moveTo>
                    <a:pt x="0" y="0"/>
                  </a:moveTo>
                  <a:lnTo>
                    <a:pt x="154050" y="8254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071116" y="5286756"/>
              <a:ext cx="287020" cy="285115"/>
            </a:xfrm>
            <a:custGeom>
              <a:avLst/>
              <a:gdLst/>
              <a:ahLst/>
              <a:cxnLst/>
              <a:rect l="l" t="t" r="r" b="b"/>
              <a:pathLst>
                <a:path w="287019" h="285114">
                  <a:moveTo>
                    <a:pt x="0" y="142494"/>
                  </a:moveTo>
                  <a:lnTo>
                    <a:pt x="7303" y="97438"/>
                  </a:lnTo>
                  <a:lnTo>
                    <a:pt x="27639" y="58320"/>
                  </a:lnTo>
                  <a:lnTo>
                    <a:pt x="58649" y="27480"/>
                  </a:lnTo>
                  <a:lnTo>
                    <a:pt x="97974" y="7260"/>
                  </a:lnTo>
                  <a:lnTo>
                    <a:pt x="143256" y="0"/>
                  </a:lnTo>
                  <a:lnTo>
                    <a:pt x="188537" y="7260"/>
                  </a:lnTo>
                  <a:lnTo>
                    <a:pt x="227862" y="27480"/>
                  </a:lnTo>
                  <a:lnTo>
                    <a:pt x="258872" y="58320"/>
                  </a:lnTo>
                  <a:lnTo>
                    <a:pt x="279208" y="97438"/>
                  </a:lnTo>
                  <a:lnTo>
                    <a:pt x="286511" y="142494"/>
                  </a:lnTo>
                  <a:lnTo>
                    <a:pt x="279208" y="187549"/>
                  </a:lnTo>
                  <a:lnTo>
                    <a:pt x="258872" y="226667"/>
                  </a:lnTo>
                  <a:lnTo>
                    <a:pt x="227862" y="257507"/>
                  </a:lnTo>
                  <a:lnTo>
                    <a:pt x="188537" y="277727"/>
                  </a:lnTo>
                  <a:lnTo>
                    <a:pt x="143256" y="284988"/>
                  </a:lnTo>
                  <a:lnTo>
                    <a:pt x="97974" y="277727"/>
                  </a:lnTo>
                  <a:lnTo>
                    <a:pt x="58649" y="257507"/>
                  </a:lnTo>
                  <a:lnTo>
                    <a:pt x="27639" y="226667"/>
                  </a:lnTo>
                  <a:lnTo>
                    <a:pt x="730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4622038" y="4925059"/>
            <a:ext cx="844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00500" y="5286755"/>
            <a:ext cx="428625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050" spc="35">
                <a:solidFill>
                  <a:srgbClr val="3E3D00"/>
                </a:solidFill>
                <a:latin typeface="Malgun Gothic"/>
                <a:cs typeface="Malgun Gothic"/>
              </a:rPr>
              <a:t>1,2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216146" y="5103114"/>
            <a:ext cx="327025" cy="184150"/>
          </a:xfrm>
          <a:custGeom>
            <a:avLst/>
            <a:gdLst/>
            <a:ahLst/>
            <a:cxnLst/>
            <a:rect l="l" t="t" r="r" b="b"/>
            <a:pathLst>
              <a:path w="327025" h="184150">
                <a:moveTo>
                  <a:pt x="327025" y="0"/>
                </a:moveTo>
                <a:lnTo>
                  <a:pt x="0" y="184150"/>
                </a:lnTo>
              </a:path>
            </a:pathLst>
          </a:custGeom>
          <a:ln w="1905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2192527" y="5353558"/>
            <a:ext cx="844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714755" y="4928615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5" h="287020">
                <a:moveTo>
                  <a:pt x="0" y="143255"/>
                </a:moveTo>
                <a:lnTo>
                  <a:pt x="7263" y="97974"/>
                </a:lnTo>
                <a:lnTo>
                  <a:pt x="27491" y="58649"/>
                </a:lnTo>
                <a:lnTo>
                  <a:pt x="58336" y="27639"/>
                </a:lnTo>
                <a:lnTo>
                  <a:pt x="97453" y="7303"/>
                </a:lnTo>
                <a:lnTo>
                  <a:pt x="142494" y="0"/>
                </a:lnTo>
                <a:lnTo>
                  <a:pt x="187534" y="7303"/>
                </a:lnTo>
                <a:lnTo>
                  <a:pt x="226651" y="27639"/>
                </a:lnTo>
                <a:lnTo>
                  <a:pt x="257496" y="58649"/>
                </a:lnTo>
                <a:lnTo>
                  <a:pt x="277724" y="97974"/>
                </a:lnTo>
                <a:lnTo>
                  <a:pt x="284988" y="143255"/>
                </a:lnTo>
                <a:lnTo>
                  <a:pt x="277724" y="188537"/>
                </a:lnTo>
                <a:lnTo>
                  <a:pt x="257496" y="227862"/>
                </a:lnTo>
                <a:lnTo>
                  <a:pt x="226651" y="258872"/>
                </a:lnTo>
                <a:lnTo>
                  <a:pt x="187534" y="279208"/>
                </a:lnTo>
                <a:lnTo>
                  <a:pt x="142494" y="286511"/>
                </a:lnTo>
                <a:lnTo>
                  <a:pt x="97453" y="279208"/>
                </a:lnTo>
                <a:lnTo>
                  <a:pt x="58336" y="258872"/>
                </a:lnTo>
                <a:lnTo>
                  <a:pt x="27491" y="227862"/>
                </a:lnTo>
                <a:lnTo>
                  <a:pt x="7263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2307717" y="4546980"/>
            <a:ext cx="1697355" cy="791845"/>
            <a:chOff x="2307717" y="4546980"/>
            <a:chExt cx="1697355" cy="791845"/>
          </a:xfrm>
        </p:grpSpPr>
        <p:sp>
          <p:nvSpPr>
            <p:cNvPr id="43" name="object 43" descr=""/>
            <p:cNvSpPr/>
            <p:nvPr/>
          </p:nvSpPr>
          <p:spPr>
            <a:xfrm>
              <a:off x="2317242" y="5246369"/>
              <a:ext cx="154305" cy="82550"/>
            </a:xfrm>
            <a:custGeom>
              <a:avLst/>
              <a:gdLst/>
              <a:ahLst/>
              <a:cxnLst/>
              <a:rect l="l" t="t" r="r" b="b"/>
              <a:pathLst>
                <a:path w="154305" h="82550">
                  <a:moveTo>
                    <a:pt x="0" y="82549"/>
                  </a:moveTo>
                  <a:lnTo>
                    <a:pt x="153924" y="0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573274" y="4546980"/>
              <a:ext cx="1431925" cy="463550"/>
            </a:xfrm>
            <a:custGeom>
              <a:avLst/>
              <a:gdLst/>
              <a:ahLst/>
              <a:cxnLst/>
              <a:rect l="l" t="t" r="r" b="b"/>
              <a:pathLst>
                <a:path w="1431925" h="463550">
                  <a:moveTo>
                    <a:pt x="1358518" y="423418"/>
                  </a:moveTo>
                  <a:lnTo>
                    <a:pt x="1353058" y="441579"/>
                  </a:lnTo>
                  <a:lnTo>
                    <a:pt x="1425955" y="463550"/>
                  </a:lnTo>
                  <a:lnTo>
                    <a:pt x="1431543" y="445262"/>
                  </a:lnTo>
                  <a:lnTo>
                    <a:pt x="1358518" y="423418"/>
                  </a:lnTo>
                  <a:close/>
                </a:path>
                <a:path w="1431925" h="463550">
                  <a:moveTo>
                    <a:pt x="1230756" y="385064"/>
                  </a:moveTo>
                  <a:lnTo>
                    <a:pt x="1225296" y="403352"/>
                  </a:lnTo>
                  <a:lnTo>
                    <a:pt x="1298321" y="425196"/>
                  </a:lnTo>
                  <a:lnTo>
                    <a:pt x="1303781" y="406908"/>
                  </a:lnTo>
                  <a:lnTo>
                    <a:pt x="1230756" y="385064"/>
                  </a:lnTo>
                  <a:close/>
                </a:path>
                <a:path w="1431925" h="463550">
                  <a:moveTo>
                    <a:pt x="1102995" y="346710"/>
                  </a:moveTo>
                  <a:lnTo>
                    <a:pt x="1097534" y="364998"/>
                  </a:lnTo>
                  <a:lnTo>
                    <a:pt x="1170559" y="386842"/>
                  </a:lnTo>
                  <a:lnTo>
                    <a:pt x="1176020" y="368681"/>
                  </a:lnTo>
                  <a:lnTo>
                    <a:pt x="1102995" y="346710"/>
                  </a:lnTo>
                  <a:close/>
                </a:path>
                <a:path w="1431925" h="463550">
                  <a:moveTo>
                    <a:pt x="975360" y="308483"/>
                  </a:moveTo>
                  <a:lnTo>
                    <a:pt x="969899" y="326644"/>
                  </a:lnTo>
                  <a:lnTo>
                    <a:pt x="1042797" y="348615"/>
                  </a:lnTo>
                  <a:lnTo>
                    <a:pt x="1048258" y="330327"/>
                  </a:lnTo>
                  <a:lnTo>
                    <a:pt x="975360" y="308483"/>
                  </a:lnTo>
                  <a:close/>
                </a:path>
                <a:path w="1431925" h="463550">
                  <a:moveTo>
                    <a:pt x="847598" y="270129"/>
                  </a:moveTo>
                  <a:lnTo>
                    <a:pt x="842137" y="288417"/>
                  </a:lnTo>
                  <a:lnTo>
                    <a:pt x="915162" y="310261"/>
                  </a:lnTo>
                  <a:lnTo>
                    <a:pt x="920623" y="291973"/>
                  </a:lnTo>
                  <a:lnTo>
                    <a:pt x="847598" y="270129"/>
                  </a:lnTo>
                  <a:close/>
                </a:path>
                <a:path w="1431925" h="463550">
                  <a:moveTo>
                    <a:pt x="719836" y="231775"/>
                  </a:moveTo>
                  <a:lnTo>
                    <a:pt x="714375" y="250063"/>
                  </a:lnTo>
                  <a:lnTo>
                    <a:pt x="787400" y="271907"/>
                  </a:lnTo>
                  <a:lnTo>
                    <a:pt x="792861" y="253746"/>
                  </a:lnTo>
                  <a:lnTo>
                    <a:pt x="719836" y="231775"/>
                  </a:lnTo>
                  <a:close/>
                </a:path>
                <a:path w="1431925" h="463550">
                  <a:moveTo>
                    <a:pt x="592201" y="193421"/>
                  </a:moveTo>
                  <a:lnTo>
                    <a:pt x="586613" y="211709"/>
                  </a:lnTo>
                  <a:lnTo>
                    <a:pt x="659638" y="233680"/>
                  </a:lnTo>
                  <a:lnTo>
                    <a:pt x="665099" y="215392"/>
                  </a:lnTo>
                  <a:lnTo>
                    <a:pt x="592201" y="193421"/>
                  </a:lnTo>
                  <a:close/>
                </a:path>
                <a:path w="1431925" h="463550">
                  <a:moveTo>
                    <a:pt x="464438" y="155194"/>
                  </a:moveTo>
                  <a:lnTo>
                    <a:pt x="458977" y="173355"/>
                  </a:lnTo>
                  <a:lnTo>
                    <a:pt x="531876" y="195326"/>
                  </a:lnTo>
                  <a:lnTo>
                    <a:pt x="537463" y="177038"/>
                  </a:lnTo>
                  <a:lnTo>
                    <a:pt x="464438" y="155194"/>
                  </a:lnTo>
                  <a:close/>
                </a:path>
                <a:path w="1431925" h="463550">
                  <a:moveTo>
                    <a:pt x="336676" y="116840"/>
                  </a:moveTo>
                  <a:lnTo>
                    <a:pt x="331215" y="135128"/>
                  </a:lnTo>
                  <a:lnTo>
                    <a:pt x="404240" y="156972"/>
                  </a:lnTo>
                  <a:lnTo>
                    <a:pt x="409701" y="138684"/>
                  </a:lnTo>
                  <a:lnTo>
                    <a:pt x="336676" y="116840"/>
                  </a:lnTo>
                  <a:close/>
                </a:path>
                <a:path w="1431925" h="463550">
                  <a:moveTo>
                    <a:pt x="208914" y="78486"/>
                  </a:moveTo>
                  <a:lnTo>
                    <a:pt x="203453" y="96774"/>
                  </a:lnTo>
                  <a:lnTo>
                    <a:pt x="276478" y="118618"/>
                  </a:lnTo>
                  <a:lnTo>
                    <a:pt x="281939" y="100457"/>
                  </a:lnTo>
                  <a:lnTo>
                    <a:pt x="208914" y="78486"/>
                  </a:lnTo>
                  <a:close/>
                </a:path>
                <a:path w="1431925" h="463550">
                  <a:moveTo>
                    <a:pt x="106680" y="0"/>
                  </a:moveTo>
                  <a:lnTo>
                    <a:pt x="0" y="25781"/>
                  </a:lnTo>
                  <a:lnTo>
                    <a:pt x="74930" y="106045"/>
                  </a:lnTo>
                  <a:lnTo>
                    <a:pt x="80899" y="106172"/>
                  </a:lnTo>
                  <a:lnTo>
                    <a:pt x="84836" y="102616"/>
                  </a:lnTo>
                  <a:lnTo>
                    <a:pt x="88645" y="99060"/>
                  </a:lnTo>
                  <a:lnTo>
                    <a:pt x="88773" y="92964"/>
                  </a:lnTo>
                  <a:lnTo>
                    <a:pt x="41253" y="42037"/>
                  </a:lnTo>
                  <a:lnTo>
                    <a:pt x="21081" y="42037"/>
                  </a:lnTo>
                  <a:lnTo>
                    <a:pt x="15367" y="40259"/>
                  </a:lnTo>
                  <a:lnTo>
                    <a:pt x="20827" y="22098"/>
                  </a:lnTo>
                  <a:lnTo>
                    <a:pt x="96578" y="22098"/>
                  </a:lnTo>
                  <a:lnTo>
                    <a:pt x="111125" y="18542"/>
                  </a:lnTo>
                  <a:lnTo>
                    <a:pt x="114300" y="13462"/>
                  </a:lnTo>
                  <a:lnTo>
                    <a:pt x="113030" y="8255"/>
                  </a:lnTo>
                  <a:lnTo>
                    <a:pt x="111887" y="3175"/>
                  </a:lnTo>
                  <a:lnTo>
                    <a:pt x="106680" y="0"/>
                  </a:lnTo>
                  <a:close/>
                </a:path>
                <a:path w="1431925" h="463550">
                  <a:moveTo>
                    <a:pt x="81280" y="40259"/>
                  </a:moveTo>
                  <a:lnTo>
                    <a:pt x="75818" y="58420"/>
                  </a:lnTo>
                  <a:lnTo>
                    <a:pt x="148717" y="80391"/>
                  </a:lnTo>
                  <a:lnTo>
                    <a:pt x="154177" y="62103"/>
                  </a:lnTo>
                  <a:lnTo>
                    <a:pt x="81280" y="40259"/>
                  </a:lnTo>
                  <a:close/>
                </a:path>
                <a:path w="1431925" h="463550">
                  <a:moveTo>
                    <a:pt x="20827" y="22098"/>
                  </a:moveTo>
                  <a:lnTo>
                    <a:pt x="15367" y="40259"/>
                  </a:lnTo>
                  <a:lnTo>
                    <a:pt x="21081" y="42037"/>
                  </a:lnTo>
                  <a:lnTo>
                    <a:pt x="21537" y="40513"/>
                  </a:lnTo>
                  <a:lnTo>
                    <a:pt x="20319" y="40513"/>
                  </a:lnTo>
                  <a:lnTo>
                    <a:pt x="25018" y="24638"/>
                  </a:lnTo>
                  <a:lnTo>
                    <a:pt x="26277" y="24638"/>
                  </a:lnTo>
                  <a:lnTo>
                    <a:pt x="26543" y="23749"/>
                  </a:lnTo>
                  <a:lnTo>
                    <a:pt x="20827" y="22098"/>
                  </a:lnTo>
                  <a:close/>
                </a:path>
                <a:path w="1431925" h="463550">
                  <a:moveTo>
                    <a:pt x="36243" y="36667"/>
                  </a:moveTo>
                  <a:lnTo>
                    <a:pt x="21631" y="40196"/>
                  </a:lnTo>
                  <a:lnTo>
                    <a:pt x="21081" y="42037"/>
                  </a:lnTo>
                  <a:lnTo>
                    <a:pt x="41253" y="42037"/>
                  </a:lnTo>
                  <a:lnTo>
                    <a:pt x="36243" y="36667"/>
                  </a:lnTo>
                  <a:close/>
                </a:path>
                <a:path w="1431925" h="463550">
                  <a:moveTo>
                    <a:pt x="25018" y="24638"/>
                  </a:moveTo>
                  <a:lnTo>
                    <a:pt x="20319" y="40513"/>
                  </a:lnTo>
                  <a:lnTo>
                    <a:pt x="21631" y="40196"/>
                  </a:lnTo>
                  <a:lnTo>
                    <a:pt x="25972" y="25659"/>
                  </a:lnTo>
                  <a:lnTo>
                    <a:pt x="25018" y="24638"/>
                  </a:lnTo>
                  <a:close/>
                </a:path>
                <a:path w="1431925" h="463550">
                  <a:moveTo>
                    <a:pt x="21631" y="40196"/>
                  </a:moveTo>
                  <a:lnTo>
                    <a:pt x="20319" y="40513"/>
                  </a:lnTo>
                  <a:lnTo>
                    <a:pt x="21537" y="40513"/>
                  </a:lnTo>
                  <a:lnTo>
                    <a:pt x="21631" y="40196"/>
                  </a:lnTo>
                  <a:close/>
                </a:path>
                <a:path w="1431925" h="463550">
                  <a:moveTo>
                    <a:pt x="25972" y="25659"/>
                  </a:moveTo>
                  <a:lnTo>
                    <a:pt x="21631" y="40196"/>
                  </a:lnTo>
                  <a:lnTo>
                    <a:pt x="36243" y="36667"/>
                  </a:lnTo>
                  <a:lnTo>
                    <a:pt x="25972" y="25659"/>
                  </a:lnTo>
                  <a:close/>
                </a:path>
                <a:path w="1431925" h="463550">
                  <a:moveTo>
                    <a:pt x="96578" y="22098"/>
                  </a:moveTo>
                  <a:lnTo>
                    <a:pt x="20827" y="22098"/>
                  </a:lnTo>
                  <a:lnTo>
                    <a:pt x="26543" y="23749"/>
                  </a:lnTo>
                  <a:lnTo>
                    <a:pt x="25972" y="25659"/>
                  </a:lnTo>
                  <a:lnTo>
                    <a:pt x="36243" y="36667"/>
                  </a:lnTo>
                  <a:lnTo>
                    <a:pt x="96578" y="22098"/>
                  </a:lnTo>
                  <a:close/>
                </a:path>
                <a:path w="1431925" h="463550">
                  <a:moveTo>
                    <a:pt x="26277" y="24638"/>
                  </a:moveTo>
                  <a:lnTo>
                    <a:pt x="25018" y="24638"/>
                  </a:lnTo>
                  <a:lnTo>
                    <a:pt x="25972" y="25659"/>
                  </a:lnTo>
                  <a:lnTo>
                    <a:pt x="26277" y="24638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835253" y="4996434"/>
            <a:ext cx="844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99744" y="5358384"/>
            <a:ext cx="429895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050" spc="35">
                <a:solidFill>
                  <a:srgbClr val="3E3D00"/>
                </a:solidFill>
                <a:latin typeface="Malgun Gothic"/>
                <a:cs typeface="Malgun Gothic"/>
              </a:rPr>
              <a:t>2,3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949833" y="4572761"/>
            <a:ext cx="694055" cy="795655"/>
            <a:chOff x="949833" y="4572761"/>
            <a:chExt cx="694055" cy="795655"/>
          </a:xfrm>
        </p:grpSpPr>
        <p:sp>
          <p:nvSpPr>
            <p:cNvPr id="48" name="object 48" descr=""/>
            <p:cNvSpPr/>
            <p:nvPr/>
          </p:nvSpPr>
          <p:spPr>
            <a:xfrm>
              <a:off x="959358" y="5174741"/>
              <a:ext cx="255904" cy="184150"/>
            </a:xfrm>
            <a:custGeom>
              <a:avLst/>
              <a:gdLst/>
              <a:ahLst/>
              <a:cxnLst/>
              <a:rect l="l" t="t" r="r" b="b"/>
              <a:pathLst>
                <a:path w="255905" h="184150">
                  <a:moveTo>
                    <a:pt x="0" y="0"/>
                  </a:moveTo>
                  <a:lnTo>
                    <a:pt x="255587" y="184149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137564" y="4572761"/>
              <a:ext cx="506730" cy="436245"/>
            </a:xfrm>
            <a:custGeom>
              <a:avLst/>
              <a:gdLst/>
              <a:ahLst/>
              <a:cxnLst/>
              <a:rect l="l" t="t" r="r" b="b"/>
              <a:pathLst>
                <a:path w="506730" h="436245">
                  <a:moveTo>
                    <a:pt x="57848" y="371856"/>
                  </a:moveTo>
                  <a:lnTo>
                    <a:pt x="0" y="421386"/>
                  </a:lnTo>
                  <a:lnTo>
                    <a:pt x="12395" y="435863"/>
                  </a:lnTo>
                  <a:lnTo>
                    <a:pt x="70256" y="386206"/>
                  </a:lnTo>
                  <a:lnTo>
                    <a:pt x="57848" y="371856"/>
                  </a:lnTo>
                  <a:close/>
                </a:path>
                <a:path w="506730" h="436245">
                  <a:moveTo>
                    <a:pt x="159105" y="284988"/>
                  </a:moveTo>
                  <a:lnTo>
                    <a:pt x="101244" y="334644"/>
                  </a:lnTo>
                  <a:lnTo>
                    <a:pt x="113639" y="349123"/>
                  </a:lnTo>
                  <a:lnTo>
                    <a:pt x="171551" y="299465"/>
                  </a:lnTo>
                  <a:lnTo>
                    <a:pt x="159105" y="284988"/>
                  </a:lnTo>
                  <a:close/>
                </a:path>
                <a:path w="506730" h="436245">
                  <a:moveTo>
                    <a:pt x="260324" y="198246"/>
                  </a:moveTo>
                  <a:lnTo>
                    <a:pt x="202539" y="247776"/>
                  </a:lnTo>
                  <a:lnTo>
                    <a:pt x="214858" y="262255"/>
                  </a:lnTo>
                  <a:lnTo>
                    <a:pt x="272770" y="212725"/>
                  </a:lnTo>
                  <a:lnTo>
                    <a:pt x="260324" y="198246"/>
                  </a:lnTo>
                  <a:close/>
                </a:path>
                <a:path w="506730" h="436245">
                  <a:moveTo>
                    <a:pt x="361543" y="111506"/>
                  </a:moveTo>
                  <a:lnTo>
                    <a:pt x="303758" y="161036"/>
                  </a:lnTo>
                  <a:lnTo>
                    <a:pt x="316077" y="175513"/>
                  </a:lnTo>
                  <a:lnTo>
                    <a:pt x="373989" y="125856"/>
                  </a:lnTo>
                  <a:lnTo>
                    <a:pt x="361543" y="111506"/>
                  </a:lnTo>
                  <a:close/>
                </a:path>
                <a:path w="506730" h="436245">
                  <a:moveTo>
                    <a:pt x="503146" y="9143"/>
                  </a:moveTo>
                  <a:lnTo>
                    <a:pt x="482955" y="9143"/>
                  </a:lnTo>
                  <a:lnTo>
                    <a:pt x="493623" y="21589"/>
                  </a:lnTo>
                  <a:lnTo>
                    <a:pt x="477611" y="24520"/>
                  </a:lnTo>
                  <a:lnTo>
                    <a:pt x="473312" y="36888"/>
                  </a:lnTo>
                  <a:lnTo>
                    <a:pt x="475208" y="39115"/>
                  </a:lnTo>
                  <a:lnTo>
                    <a:pt x="471401" y="42387"/>
                  </a:lnTo>
                  <a:lnTo>
                    <a:pt x="453999" y="92456"/>
                  </a:lnTo>
                  <a:lnTo>
                    <a:pt x="452348" y="97408"/>
                  </a:lnTo>
                  <a:lnTo>
                    <a:pt x="454888" y="102869"/>
                  </a:lnTo>
                  <a:lnTo>
                    <a:pt x="459841" y="104648"/>
                  </a:lnTo>
                  <a:lnTo>
                    <a:pt x="464921" y="106299"/>
                  </a:lnTo>
                  <a:lnTo>
                    <a:pt x="470255" y="103758"/>
                  </a:lnTo>
                  <a:lnTo>
                    <a:pt x="503146" y="9143"/>
                  </a:lnTo>
                  <a:close/>
                </a:path>
                <a:path w="506730" h="436245">
                  <a:moveTo>
                    <a:pt x="464786" y="26867"/>
                  </a:moveTo>
                  <a:lnTo>
                    <a:pt x="459068" y="27914"/>
                  </a:lnTo>
                  <a:lnTo>
                    <a:pt x="404977" y="74294"/>
                  </a:lnTo>
                  <a:lnTo>
                    <a:pt x="417423" y="88773"/>
                  </a:lnTo>
                  <a:lnTo>
                    <a:pt x="471401" y="42387"/>
                  </a:lnTo>
                  <a:lnTo>
                    <a:pt x="473312" y="36888"/>
                  </a:lnTo>
                  <a:lnTo>
                    <a:pt x="464786" y="26867"/>
                  </a:lnTo>
                  <a:close/>
                </a:path>
                <a:path w="506730" h="436245">
                  <a:moveTo>
                    <a:pt x="473312" y="36888"/>
                  </a:moveTo>
                  <a:lnTo>
                    <a:pt x="471401" y="42387"/>
                  </a:lnTo>
                  <a:lnTo>
                    <a:pt x="475208" y="39115"/>
                  </a:lnTo>
                  <a:lnTo>
                    <a:pt x="473312" y="36888"/>
                  </a:lnTo>
                  <a:close/>
                </a:path>
                <a:path w="506730" h="436245">
                  <a:moveTo>
                    <a:pt x="506323" y="0"/>
                  </a:moveTo>
                  <a:lnTo>
                    <a:pt x="403453" y="18795"/>
                  </a:lnTo>
                  <a:lnTo>
                    <a:pt x="398246" y="19685"/>
                  </a:lnTo>
                  <a:lnTo>
                    <a:pt x="394817" y="24637"/>
                  </a:lnTo>
                  <a:lnTo>
                    <a:pt x="395833" y="29844"/>
                  </a:lnTo>
                  <a:lnTo>
                    <a:pt x="396722" y="35051"/>
                  </a:lnTo>
                  <a:lnTo>
                    <a:pt x="401675" y="38481"/>
                  </a:lnTo>
                  <a:lnTo>
                    <a:pt x="406882" y="37464"/>
                  </a:lnTo>
                  <a:lnTo>
                    <a:pt x="459068" y="27914"/>
                  </a:lnTo>
                  <a:lnTo>
                    <a:pt x="462889" y="24637"/>
                  </a:lnTo>
                  <a:lnTo>
                    <a:pt x="476969" y="24637"/>
                  </a:lnTo>
                  <a:lnTo>
                    <a:pt x="477611" y="24520"/>
                  </a:lnTo>
                  <a:lnTo>
                    <a:pt x="482955" y="9143"/>
                  </a:lnTo>
                  <a:lnTo>
                    <a:pt x="503146" y="9143"/>
                  </a:lnTo>
                  <a:lnTo>
                    <a:pt x="506323" y="0"/>
                  </a:lnTo>
                  <a:close/>
                </a:path>
                <a:path w="506730" h="436245">
                  <a:moveTo>
                    <a:pt x="462889" y="24637"/>
                  </a:moveTo>
                  <a:lnTo>
                    <a:pt x="459068" y="27914"/>
                  </a:lnTo>
                  <a:lnTo>
                    <a:pt x="464786" y="26867"/>
                  </a:lnTo>
                  <a:lnTo>
                    <a:pt x="462889" y="24637"/>
                  </a:lnTo>
                  <a:close/>
                </a:path>
                <a:path w="506730" h="436245">
                  <a:moveTo>
                    <a:pt x="476969" y="24637"/>
                  </a:moveTo>
                  <a:lnTo>
                    <a:pt x="462889" y="24637"/>
                  </a:lnTo>
                  <a:lnTo>
                    <a:pt x="464786" y="26867"/>
                  </a:lnTo>
                  <a:lnTo>
                    <a:pt x="476969" y="24637"/>
                  </a:lnTo>
                  <a:close/>
                </a:path>
                <a:path w="506730" h="436245">
                  <a:moveTo>
                    <a:pt x="482955" y="9143"/>
                  </a:moveTo>
                  <a:lnTo>
                    <a:pt x="477611" y="24520"/>
                  </a:lnTo>
                  <a:lnTo>
                    <a:pt x="493623" y="21589"/>
                  </a:lnTo>
                  <a:lnTo>
                    <a:pt x="482955" y="914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650619" y="5098796"/>
            <a:ext cx="196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508375" y="5098796"/>
            <a:ext cx="196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151503" y="5667552"/>
            <a:ext cx="5219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1050" spc="-10">
                <a:solidFill>
                  <a:srgbClr val="3E3D00"/>
                </a:solidFill>
                <a:latin typeface="Malgun Gothic"/>
                <a:cs typeface="Malgun Gothic"/>
              </a:rPr>
              <a:t>/8+7/8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150745" y="5738876"/>
            <a:ext cx="8153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050" spc="-10">
                <a:solidFill>
                  <a:srgbClr val="3E3D00"/>
                </a:solidFill>
                <a:latin typeface="Malgun Gothic"/>
                <a:cs typeface="Malgun Gothic"/>
              </a:rPr>
              <a:t>/8+1/8+7/8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64819" y="5738876"/>
            <a:ext cx="5219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1050" spc="-10">
                <a:solidFill>
                  <a:srgbClr val="3E3D00"/>
                </a:solidFill>
                <a:latin typeface="Malgun Gothic"/>
                <a:cs typeface="Malgun Gothic"/>
              </a:rPr>
              <a:t>/8+7/8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2143505" y="4572761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310006" y="296544"/>
                </a:moveTo>
                <a:lnTo>
                  <a:pt x="296544" y="310006"/>
                </a:lnTo>
                <a:lnTo>
                  <a:pt x="350393" y="363981"/>
                </a:lnTo>
                <a:lnTo>
                  <a:pt x="363981" y="350393"/>
                </a:lnTo>
                <a:lnTo>
                  <a:pt x="310006" y="296544"/>
                </a:lnTo>
                <a:close/>
              </a:path>
              <a:path w="364489" h="364489">
                <a:moveTo>
                  <a:pt x="215773" y="202311"/>
                </a:moveTo>
                <a:lnTo>
                  <a:pt x="202311" y="215773"/>
                </a:lnTo>
                <a:lnTo>
                  <a:pt x="256158" y="269620"/>
                </a:lnTo>
                <a:lnTo>
                  <a:pt x="269620" y="256158"/>
                </a:lnTo>
                <a:lnTo>
                  <a:pt x="215773" y="202311"/>
                </a:lnTo>
                <a:close/>
              </a:path>
              <a:path w="364489" h="364489">
                <a:moveTo>
                  <a:pt x="121412" y="107950"/>
                </a:moveTo>
                <a:lnTo>
                  <a:pt x="107950" y="121412"/>
                </a:lnTo>
                <a:lnTo>
                  <a:pt x="161925" y="175387"/>
                </a:lnTo>
                <a:lnTo>
                  <a:pt x="175387" y="161925"/>
                </a:lnTo>
                <a:lnTo>
                  <a:pt x="121412" y="107950"/>
                </a:lnTo>
                <a:close/>
              </a:path>
              <a:path w="364489" h="364489">
                <a:moveTo>
                  <a:pt x="0" y="0"/>
                </a:moveTo>
                <a:lnTo>
                  <a:pt x="26612" y="101345"/>
                </a:lnTo>
                <a:lnTo>
                  <a:pt x="27939" y="106171"/>
                </a:lnTo>
                <a:lnTo>
                  <a:pt x="33146" y="109219"/>
                </a:lnTo>
                <a:lnTo>
                  <a:pt x="38226" y="107823"/>
                </a:lnTo>
                <a:lnTo>
                  <a:pt x="43306" y="106552"/>
                </a:lnTo>
                <a:lnTo>
                  <a:pt x="46355" y="101345"/>
                </a:lnTo>
                <a:lnTo>
                  <a:pt x="44957" y="96265"/>
                </a:lnTo>
                <a:lnTo>
                  <a:pt x="31528" y="44990"/>
                </a:lnTo>
                <a:lnTo>
                  <a:pt x="13716" y="27177"/>
                </a:lnTo>
                <a:lnTo>
                  <a:pt x="16759" y="24134"/>
                </a:lnTo>
                <a:lnTo>
                  <a:pt x="10921" y="22606"/>
                </a:lnTo>
                <a:lnTo>
                  <a:pt x="22606" y="10921"/>
                </a:lnTo>
                <a:lnTo>
                  <a:pt x="41597" y="10921"/>
                </a:lnTo>
                <a:lnTo>
                  <a:pt x="0" y="0"/>
                </a:lnTo>
                <a:close/>
              </a:path>
              <a:path w="364489" h="364489">
                <a:moveTo>
                  <a:pt x="26751" y="26751"/>
                </a:moveTo>
                <a:lnTo>
                  <a:pt x="31528" y="44990"/>
                </a:lnTo>
                <a:lnTo>
                  <a:pt x="67563" y="81025"/>
                </a:lnTo>
                <a:lnTo>
                  <a:pt x="81025" y="67563"/>
                </a:lnTo>
                <a:lnTo>
                  <a:pt x="44990" y="31528"/>
                </a:lnTo>
                <a:lnTo>
                  <a:pt x="26751" y="26751"/>
                </a:lnTo>
                <a:close/>
              </a:path>
              <a:path w="364489" h="364489">
                <a:moveTo>
                  <a:pt x="52238" y="13715"/>
                </a:moveTo>
                <a:lnTo>
                  <a:pt x="27177" y="13715"/>
                </a:lnTo>
                <a:lnTo>
                  <a:pt x="44990" y="31528"/>
                </a:lnTo>
                <a:lnTo>
                  <a:pt x="96385" y="44990"/>
                </a:lnTo>
                <a:lnTo>
                  <a:pt x="101345" y="46355"/>
                </a:lnTo>
                <a:lnTo>
                  <a:pt x="106552" y="43306"/>
                </a:lnTo>
                <a:lnTo>
                  <a:pt x="107823" y="38226"/>
                </a:lnTo>
                <a:lnTo>
                  <a:pt x="109219" y="33146"/>
                </a:lnTo>
                <a:lnTo>
                  <a:pt x="106171" y="27939"/>
                </a:lnTo>
                <a:lnTo>
                  <a:pt x="101092" y="26543"/>
                </a:lnTo>
                <a:lnTo>
                  <a:pt x="52238" y="13715"/>
                </a:lnTo>
                <a:close/>
              </a:path>
              <a:path w="364489" h="364489">
                <a:moveTo>
                  <a:pt x="16759" y="24134"/>
                </a:moveTo>
                <a:lnTo>
                  <a:pt x="13716" y="27177"/>
                </a:lnTo>
                <a:lnTo>
                  <a:pt x="31528" y="44990"/>
                </a:lnTo>
                <a:lnTo>
                  <a:pt x="26751" y="26751"/>
                </a:lnTo>
                <a:lnTo>
                  <a:pt x="16759" y="24134"/>
                </a:lnTo>
                <a:close/>
              </a:path>
              <a:path w="364489" h="364489">
                <a:moveTo>
                  <a:pt x="27177" y="13715"/>
                </a:moveTo>
                <a:lnTo>
                  <a:pt x="24134" y="16759"/>
                </a:lnTo>
                <a:lnTo>
                  <a:pt x="26751" y="26751"/>
                </a:lnTo>
                <a:lnTo>
                  <a:pt x="44990" y="31528"/>
                </a:lnTo>
                <a:lnTo>
                  <a:pt x="27177" y="13715"/>
                </a:lnTo>
                <a:close/>
              </a:path>
              <a:path w="364489" h="364489">
                <a:moveTo>
                  <a:pt x="24134" y="16759"/>
                </a:moveTo>
                <a:lnTo>
                  <a:pt x="16759" y="24134"/>
                </a:lnTo>
                <a:lnTo>
                  <a:pt x="26751" y="26751"/>
                </a:lnTo>
                <a:lnTo>
                  <a:pt x="24134" y="16759"/>
                </a:lnTo>
                <a:close/>
              </a:path>
              <a:path w="364489" h="364489">
                <a:moveTo>
                  <a:pt x="22606" y="10921"/>
                </a:moveTo>
                <a:lnTo>
                  <a:pt x="10921" y="22606"/>
                </a:lnTo>
                <a:lnTo>
                  <a:pt x="16759" y="24134"/>
                </a:lnTo>
                <a:lnTo>
                  <a:pt x="24134" y="16759"/>
                </a:lnTo>
                <a:lnTo>
                  <a:pt x="22606" y="10921"/>
                </a:lnTo>
                <a:close/>
              </a:path>
              <a:path w="364489" h="364489">
                <a:moveTo>
                  <a:pt x="41597" y="10921"/>
                </a:moveTo>
                <a:lnTo>
                  <a:pt x="22606" y="10921"/>
                </a:lnTo>
                <a:lnTo>
                  <a:pt x="24134" y="16759"/>
                </a:lnTo>
                <a:lnTo>
                  <a:pt x="27177" y="13715"/>
                </a:lnTo>
                <a:lnTo>
                  <a:pt x="52238" y="13715"/>
                </a:lnTo>
                <a:lnTo>
                  <a:pt x="41597" y="10921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7152258" y="1151001"/>
            <a:ext cx="709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diagonal=2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166609" y="763651"/>
            <a:ext cx="709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diagonal=3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958557" y="5449674"/>
            <a:ext cx="5262880" cy="1159510"/>
            <a:chOff x="958557" y="5449674"/>
            <a:chExt cx="5262880" cy="1159510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6892" y="5449674"/>
              <a:ext cx="1134529" cy="1159342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93" y="5574601"/>
              <a:ext cx="166497" cy="175641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3493" y="5809297"/>
              <a:ext cx="166497" cy="175640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1906523" y="5958839"/>
              <a:ext cx="3949700" cy="240029"/>
            </a:xfrm>
            <a:custGeom>
              <a:avLst/>
              <a:gdLst/>
              <a:ahLst/>
              <a:cxnLst/>
              <a:rect l="l" t="t" r="r" b="b"/>
              <a:pathLst>
                <a:path w="3949700" h="240029">
                  <a:moveTo>
                    <a:pt x="3949700" y="0"/>
                  </a:moveTo>
                  <a:lnTo>
                    <a:pt x="0" y="239712"/>
                  </a:lnTo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58557" y="5946266"/>
              <a:ext cx="970280" cy="269240"/>
            </a:xfrm>
            <a:custGeom>
              <a:avLst/>
              <a:gdLst/>
              <a:ahLst/>
              <a:cxnLst/>
              <a:rect l="l" t="t" r="r" b="b"/>
              <a:pathLst>
                <a:path w="970280" h="269239">
                  <a:moveTo>
                    <a:pt x="923963" y="242316"/>
                  </a:moveTo>
                  <a:lnTo>
                    <a:pt x="920280" y="257759"/>
                  </a:lnTo>
                  <a:lnTo>
                    <a:pt x="966635" y="268770"/>
                  </a:lnTo>
                  <a:lnTo>
                    <a:pt x="970191" y="253326"/>
                  </a:lnTo>
                  <a:lnTo>
                    <a:pt x="923963" y="242316"/>
                  </a:lnTo>
                  <a:close/>
                </a:path>
                <a:path w="970280" h="269239">
                  <a:moveTo>
                    <a:pt x="862114" y="227622"/>
                  </a:moveTo>
                  <a:lnTo>
                    <a:pt x="858431" y="243065"/>
                  </a:lnTo>
                  <a:lnTo>
                    <a:pt x="904786" y="254088"/>
                  </a:lnTo>
                  <a:lnTo>
                    <a:pt x="908469" y="238645"/>
                  </a:lnTo>
                  <a:lnTo>
                    <a:pt x="862114" y="227622"/>
                  </a:lnTo>
                  <a:close/>
                </a:path>
                <a:path w="970280" h="269239">
                  <a:moveTo>
                    <a:pt x="800392" y="212940"/>
                  </a:moveTo>
                  <a:lnTo>
                    <a:pt x="796709" y="228384"/>
                  </a:lnTo>
                  <a:lnTo>
                    <a:pt x="843064" y="239395"/>
                  </a:lnTo>
                  <a:lnTo>
                    <a:pt x="846747" y="223951"/>
                  </a:lnTo>
                  <a:lnTo>
                    <a:pt x="800392" y="212940"/>
                  </a:lnTo>
                  <a:close/>
                </a:path>
                <a:path w="970280" h="269239">
                  <a:moveTo>
                    <a:pt x="738543" y="198259"/>
                  </a:moveTo>
                  <a:lnTo>
                    <a:pt x="734860" y="213702"/>
                  </a:lnTo>
                  <a:lnTo>
                    <a:pt x="781215" y="224713"/>
                  </a:lnTo>
                  <a:lnTo>
                    <a:pt x="784898" y="209270"/>
                  </a:lnTo>
                  <a:lnTo>
                    <a:pt x="738543" y="198259"/>
                  </a:lnTo>
                  <a:close/>
                </a:path>
                <a:path w="970280" h="269239">
                  <a:moveTo>
                    <a:pt x="676821" y="183565"/>
                  </a:moveTo>
                  <a:lnTo>
                    <a:pt x="673138" y="199021"/>
                  </a:lnTo>
                  <a:lnTo>
                    <a:pt x="719493" y="210032"/>
                  </a:lnTo>
                  <a:lnTo>
                    <a:pt x="723176" y="194589"/>
                  </a:lnTo>
                  <a:lnTo>
                    <a:pt x="676821" y="183565"/>
                  </a:lnTo>
                  <a:close/>
                </a:path>
                <a:path w="970280" h="269239">
                  <a:moveTo>
                    <a:pt x="614972" y="168884"/>
                  </a:moveTo>
                  <a:lnTo>
                    <a:pt x="611289" y="184327"/>
                  </a:lnTo>
                  <a:lnTo>
                    <a:pt x="657644" y="195338"/>
                  </a:lnTo>
                  <a:lnTo>
                    <a:pt x="661327" y="179895"/>
                  </a:lnTo>
                  <a:lnTo>
                    <a:pt x="614972" y="168884"/>
                  </a:lnTo>
                  <a:close/>
                </a:path>
                <a:path w="970280" h="269239">
                  <a:moveTo>
                    <a:pt x="553250" y="154203"/>
                  </a:moveTo>
                  <a:lnTo>
                    <a:pt x="549567" y="169646"/>
                  </a:lnTo>
                  <a:lnTo>
                    <a:pt x="595922" y="180657"/>
                  </a:lnTo>
                  <a:lnTo>
                    <a:pt x="599605" y="165214"/>
                  </a:lnTo>
                  <a:lnTo>
                    <a:pt x="553250" y="154203"/>
                  </a:lnTo>
                  <a:close/>
                </a:path>
                <a:path w="970280" h="269239">
                  <a:moveTo>
                    <a:pt x="491401" y="139522"/>
                  </a:moveTo>
                  <a:lnTo>
                    <a:pt x="487845" y="154965"/>
                  </a:lnTo>
                  <a:lnTo>
                    <a:pt x="534073" y="165976"/>
                  </a:lnTo>
                  <a:lnTo>
                    <a:pt x="537756" y="150533"/>
                  </a:lnTo>
                  <a:lnTo>
                    <a:pt x="491401" y="139522"/>
                  </a:lnTo>
                  <a:close/>
                </a:path>
                <a:path w="970280" h="269239">
                  <a:moveTo>
                    <a:pt x="429679" y="124828"/>
                  </a:moveTo>
                  <a:lnTo>
                    <a:pt x="425996" y="140271"/>
                  </a:lnTo>
                  <a:lnTo>
                    <a:pt x="472351" y="151295"/>
                  </a:lnTo>
                  <a:lnTo>
                    <a:pt x="476034" y="135839"/>
                  </a:lnTo>
                  <a:lnTo>
                    <a:pt x="429679" y="124828"/>
                  </a:lnTo>
                  <a:close/>
                </a:path>
                <a:path w="970280" h="269239">
                  <a:moveTo>
                    <a:pt x="367957" y="110147"/>
                  </a:moveTo>
                  <a:lnTo>
                    <a:pt x="364274" y="125590"/>
                  </a:lnTo>
                  <a:lnTo>
                    <a:pt x="410629" y="136601"/>
                  </a:lnTo>
                  <a:lnTo>
                    <a:pt x="414185" y="121158"/>
                  </a:lnTo>
                  <a:lnTo>
                    <a:pt x="367957" y="110147"/>
                  </a:lnTo>
                  <a:close/>
                </a:path>
                <a:path w="970280" h="269239">
                  <a:moveTo>
                    <a:pt x="306133" y="95465"/>
                  </a:moveTo>
                  <a:lnTo>
                    <a:pt x="302463" y="110909"/>
                  </a:lnTo>
                  <a:lnTo>
                    <a:pt x="348780" y="121920"/>
                  </a:lnTo>
                  <a:lnTo>
                    <a:pt x="352463" y="106476"/>
                  </a:lnTo>
                  <a:lnTo>
                    <a:pt x="306133" y="95465"/>
                  </a:lnTo>
                  <a:close/>
                </a:path>
                <a:path w="970280" h="269239">
                  <a:moveTo>
                    <a:pt x="244347" y="80772"/>
                  </a:moveTo>
                  <a:lnTo>
                    <a:pt x="240677" y="96215"/>
                  </a:lnTo>
                  <a:lnTo>
                    <a:pt x="287007" y="107238"/>
                  </a:lnTo>
                  <a:lnTo>
                    <a:pt x="290677" y="91795"/>
                  </a:lnTo>
                  <a:lnTo>
                    <a:pt x="244347" y="80772"/>
                  </a:lnTo>
                  <a:close/>
                </a:path>
                <a:path w="970280" h="269239">
                  <a:moveTo>
                    <a:pt x="182575" y="66090"/>
                  </a:moveTo>
                  <a:lnTo>
                    <a:pt x="178904" y="81534"/>
                  </a:lnTo>
                  <a:lnTo>
                    <a:pt x="225234" y="92544"/>
                  </a:lnTo>
                  <a:lnTo>
                    <a:pt x="228904" y="77101"/>
                  </a:lnTo>
                  <a:lnTo>
                    <a:pt x="182575" y="66090"/>
                  </a:lnTo>
                  <a:close/>
                </a:path>
                <a:path w="970280" h="269239">
                  <a:moveTo>
                    <a:pt x="120789" y="51409"/>
                  </a:moveTo>
                  <a:lnTo>
                    <a:pt x="117119" y="66852"/>
                  </a:lnTo>
                  <a:lnTo>
                    <a:pt x="163448" y="77863"/>
                  </a:lnTo>
                  <a:lnTo>
                    <a:pt x="167131" y="62420"/>
                  </a:lnTo>
                  <a:lnTo>
                    <a:pt x="120789" y="51409"/>
                  </a:lnTo>
                  <a:close/>
                </a:path>
                <a:path w="970280" h="269239">
                  <a:moveTo>
                    <a:pt x="101625" y="0"/>
                  </a:moveTo>
                  <a:lnTo>
                    <a:pt x="0" y="30848"/>
                  </a:lnTo>
                  <a:lnTo>
                    <a:pt x="76873" y="104127"/>
                  </a:lnTo>
                  <a:lnTo>
                    <a:pt x="81902" y="104013"/>
                  </a:lnTo>
                  <a:lnTo>
                    <a:pt x="87947" y="97663"/>
                  </a:lnTo>
                  <a:lnTo>
                    <a:pt x="87833" y="92646"/>
                  </a:lnTo>
                  <a:lnTo>
                    <a:pt x="41507" y="48488"/>
                  </a:lnTo>
                  <a:lnTo>
                    <a:pt x="39903" y="48488"/>
                  </a:lnTo>
                  <a:lnTo>
                    <a:pt x="13487" y="42214"/>
                  </a:lnTo>
                  <a:lnTo>
                    <a:pt x="17157" y="26771"/>
                  </a:lnTo>
                  <a:lnTo>
                    <a:pt x="68088" y="26771"/>
                  </a:lnTo>
                  <a:lnTo>
                    <a:pt x="106248" y="15189"/>
                  </a:lnTo>
                  <a:lnTo>
                    <a:pt x="108610" y="10756"/>
                  </a:lnTo>
                  <a:lnTo>
                    <a:pt x="106057" y="2374"/>
                  </a:lnTo>
                  <a:lnTo>
                    <a:pt x="101625" y="0"/>
                  </a:lnTo>
                  <a:close/>
                </a:path>
                <a:path w="970280" h="269239">
                  <a:moveTo>
                    <a:pt x="59016" y="36715"/>
                  </a:moveTo>
                  <a:lnTo>
                    <a:pt x="55346" y="52171"/>
                  </a:lnTo>
                  <a:lnTo>
                    <a:pt x="101676" y="63182"/>
                  </a:lnTo>
                  <a:lnTo>
                    <a:pt x="105346" y="47739"/>
                  </a:lnTo>
                  <a:lnTo>
                    <a:pt x="59016" y="36715"/>
                  </a:lnTo>
                  <a:close/>
                </a:path>
                <a:path w="970280" h="269239">
                  <a:moveTo>
                    <a:pt x="17157" y="26771"/>
                  </a:moveTo>
                  <a:lnTo>
                    <a:pt x="13487" y="42214"/>
                  </a:lnTo>
                  <a:lnTo>
                    <a:pt x="39903" y="48488"/>
                  </a:lnTo>
                  <a:lnTo>
                    <a:pt x="40199" y="47242"/>
                  </a:lnTo>
                  <a:lnTo>
                    <a:pt x="34792" y="42087"/>
                  </a:lnTo>
                  <a:lnTo>
                    <a:pt x="17627" y="42087"/>
                  </a:lnTo>
                  <a:lnTo>
                    <a:pt x="20802" y="28752"/>
                  </a:lnTo>
                  <a:lnTo>
                    <a:pt x="25499" y="28752"/>
                  </a:lnTo>
                  <a:lnTo>
                    <a:pt x="17157" y="26771"/>
                  </a:lnTo>
                  <a:close/>
                </a:path>
                <a:path w="970280" h="269239">
                  <a:moveTo>
                    <a:pt x="40199" y="47242"/>
                  </a:moveTo>
                  <a:lnTo>
                    <a:pt x="39903" y="48488"/>
                  </a:lnTo>
                  <a:lnTo>
                    <a:pt x="41507" y="48488"/>
                  </a:lnTo>
                  <a:lnTo>
                    <a:pt x="40199" y="47242"/>
                  </a:lnTo>
                  <a:close/>
                </a:path>
                <a:path w="970280" h="269239">
                  <a:moveTo>
                    <a:pt x="43274" y="34303"/>
                  </a:moveTo>
                  <a:lnTo>
                    <a:pt x="30646" y="38136"/>
                  </a:lnTo>
                  <a:lnTo>
                    <a:pt x="40199" y="47242"/>
                  </a:lnTo>
                  <a:lnTo>
                    <a:pt x="43274" y="34303"/>
                  </a:lnTo>
                  <a:close/>
                </a:path>
                <a:path w="970280" h="269239">
                  <a:moveTo>
                    <a:pt x="20802" y="28752"/>
                  </a:moveTo>
                  <a:lnTo>
                    <a:pt x="17627" y="42087"/>
                  </a:lnTo>
                  <a:lnTo>
                    <a:pt x="30646" y="38136"/>
                  </a:lnTo>
                  <a:lnTo>
                    <a:pt x="20802" y="28752"/>
                  </a:lnTo>
                  <a:close/>
                </a:path>
                <a:path w="970280" h="269239">
                  <a:moveTo>
                    <a:pt x="30646" y="38136"/>
                  </a:moveTo>
                  <a:lnTo>
                    <a:pt x="17627" y="42087"/>
                  </a:lnTo>
                  <a:lnTo>
                    <a:pt x="34792" y="42087"/>
                  </a:lnTo>
                  <a:lnTo>
                    <a:pt x="30646" y="38136"/>
                  </a:lnTo>
                  <a:close/>
                </a:path>
                <a:path w="970280" h="269239">
                  <a:moveTo>
                    <a:pt x="25499" y="28752"/>
                  </a:moveTo>
                  <a:lnTo>
                    <a:pt x="20802" y="28752"/>
                  </a:lnTo>
                  <a:lnTo>
                    <a:pt x="30646" y="38136"/>
                  </a:lnTo>
                  <a:lnTo>
                    <a:pt x="43274" y="34303"/>
                  </a:lnTo>
                  <a:lnTo>
                    <a:pt x="43573" y="33045"/>
                  </a:lnTo>
                  <a:lnTo>
                    <a:pt x="25499" y="28752"/>
                  </a:lnTo>
                  <a:close/>
                </a:path>
                <a:path w="970280" h="269239">
                  <a:moveTo>
                    <a:pt x="68088" y="26771"/>
                  </a:moveTo>
                  <a:lnTo>
                    <a:pt x="17157" y="26771"/>
                  </a:lnTo>
                  <a:lnTo>
                    <a:pt x="43573" y="33045"/>
                  </a:lnTo>
                  <a:lnTo>
                    <a:pt x="43274" y="34303"/>
                  </a:lnTo>
                  <a:lnTo>
                    <a:pt x="68088" y="26771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465319" y="5725667"/>
              <a:ext cx="1160780" cy="225425"/>
            </a:xfrm>
            <a:custGeom>
              <a:avLst/>
              <a:gdLst/>
              <a:ahLst/>
              <a:cxnLst/>
              <a:rect l="l" t="t" r="r" b="b"/>
              <a:pathLst>
                <a:path w="1160779" h="225425">
                  <a:moveTo>
                    <a:pt x="1160399" y="0"/>
                  </a:moveTo>
                  <a:lnTo>
                    <a:pt x="0" y="225424"/>
                  </a:lnTo>
                </a:path>
              </a:pathLst>
            </a:custGeom>
            <a:ln w="1587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4527" y="5847054"/>
              <a:ext cx="243967" cy="11197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7397" y="6022657"/>
              <a:ext cx="168020" cy="17716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0321" y="5812345"/>
              <a:ext cx="168020" cy="174116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7397" y="5566981"/>
              <a:ext cx="168020" cy="175640"/>
            </a:xfrm>
            <a:prstGeom prst="rect">
              <a:avLst/>
            </a:prstGeom>
          </p:spPr>
        </p:pic>
      </p:grpSp>
      <p:sp>
        <p:nvSpPr>
          <p:cNvPr id="69" name="object 69" descr=""/>
          <p:cNvSpPr/>
          <p:nvPr/>
        </p:nvSpPr>
        <p:spPr>
          <a:xfrm>
            <a:off x="5772911" y="4294632"/>
            <a:ext cx="3070860" cy="561340"/>
          </a:xfrm>
          <a:custGeom>
            <a:avLst/>
            <a:gdLst/>
            <a:ahLst/>
            <a:cxnLst/>
            <a:rect l="l" t="t" r="r" b="b"/>
            <a:pathLst>
              <a:path w="3070859" h="561339">
                <a:moveTo>
                  <a:pt x="3070860" y="0"/>
                </a:moveTo>
                <a:lnTo>
                  <a:pt x="0" y="0"/>
                </a:lnTo>
                <a:lnTo>
                  <a:pt x="0" y="560832"/>
                </a:lnTo>
                <a:lnTo>
                  <a:pt x="3070860" y="560832"/>
                </a:lnTo>
                <a:lnTo>
                  <a:pt x="3070860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8229929" y="4291985"/>
            <a:ext cx="35560" cy="113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-50" i="1">
                <a:latin typeface="Times New Roman"/>
                <a:cs typeface="Times New Roman"/>
              </a:rPr>
              <a:t>j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5766552" y="4526550"/>
            <a:ext cx="2573020" cy="3079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604520">
              <a:lnSpc>
                <a:spcPct val="100000"/>
              </a:lnSpc>
              <a:spcBef>
                <a:spcPts val="254"/>
              </a:spcBef>
              <a:tabLst>
                <a:tab pos="2400935" algn="l"/>
              </a:tabLst>
            </a:pPr>
            <a:r>
              <a:rPr dirty="0" baseline="5050" sz="825" spc="82" i="1">
                <a:latin typeface="Times New Roman"/>
                <a:cs typeface="Times New Roman"/>
              </a:rPr>
              <a:t>i</a:t>
            </a:r>
            <a:r>
              <a:rPr dirty="0" baseline="5050" sz="825" spc="82">
                <a:latin typeface="Symbol"/>
                <a:cs typeface="Symbol"/>
              </a:rPr>
              <a:t></a:t>
            </a:r>
            <a:r>
              <a:rPr dirty="0" baseline="5050" sz="825" spc="82" i="1">
                <a:latin typeface="Times New Roman"/>
                <a:cs typeface="Times New Roman"/>
              </a:rPr>
              <a:t>k</a:t>
            </a:r>
            <a:r>
              <a:rPr dirty="0" baseline="5050" sz="825" spc="-104" i="1">
                <a:latin typeface="Times New Roman"/>
                <a:cs typeface="Times New Roman"/>
              </a:rPr>
              <a:t> </a:t>
            </a:r>
            <a:r>
              <a:rPr dirty="0" baseline="5050" sz="825" spc="75">
                <a:latin typeface="Symbol"/>
                <a:cs typeface="Symbol"/>
              </a:rPr>
              <a:t></a:t>
            </a:r>
            <a:r>
              <a:rPr dirty="0" baseline="5050" sz="825" spc="37">
                <a:latin typeface="Times New Roman"/>
                <a:cs typeface="Times New Roman"/>
              </a:rPr>
              <a:t> </a:t>
            </a:r>
            <a:r>
              <a:rPr dirty="0" baseline="5050" sz="825" spc="-75" i="1">
                <a:latin typeface="Times New Roman"/>
                <a:cs typeface="Times New Roman"/>
              </a:rPr>
              <a:t>j</a:t>
            </a:r>
            <a:r>
              <a:rPr dirty="0" baseline="5050" sz="825" i="1">
                <a:latin typeface="Times New Roman"/>
                <a:cs typeface="Times New Roman"/>
              </a:rPr>
              <a:t>	</a:t>
            </a:r>
            <a:r>
              <a:rPr dirty="0" sz="550" spc="35" i="1">
                <a:latin typeface="Times New Roman"/>
                <a:cs typeface="Times New Roman"/>
              </a:rPr>
              <a:t>m</a:t>
            </a:r>
            <a:r>
              <a:rPr dirty="0" sz="550" spc="35">
                <a:latin typeface="Symbol"/>
                <a:cs typeface="Symbol"/>
              </a:rPr>
              <a:t></a:t>
            </a:r>
            <a:r>
              <a:rPr dirty="0" sz="550" spc="35" i="1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</a:pPr>
            <a:r>
              <a:rPr dirty="0" sz="950" spc="45" i="1">
                <a:latin typeface="Times New Roman"/>
                <a:cs typeface="Times New Roman"/>
              </a:rPr>
              <a:t>A</a:t>
            </a:r>
            <a:r>
              <a:rPr dirty="0" sz="950" spc="45">
                <a:latin typeface="Times New Roman"/>
                <a:cs typeface="Times New Roman"/>
              </a:rPr>
              <a:t>[</a:t>
            </a:r>
            <a:r>
              <a:rPr dirty="0" sz="950" spc="45" i="1">
                <a:latin typeface="Times New Roman"/>
                <a:cs typeface="Times New Roman"/>
              </a:rPr>
              <a:t>i</a:t>
            </a:r>
            <a:r>
              <a:rPr dirty="0" sz="950" spc="45">
                <a:latin typeface="Times New Roman"/>
                <a:cs typeface="Times New Roman"/>
              </a:rPr>
              <a:t>][</a:t>
            </a:r>
            <a:r>
              <a:rPr dirty="0" sz="950" spc="45" i="1">
                <a:latin typeface="Times New Roman"/>
                <a:cs typeface="Times New Roman"/>
              </a:rPr>
              <a:t>i</a:t>
            </a:r>
            <a:r>
              <a:rPr dirty="0" sz="950" spc="45">
                <a:latin typeface="Times New Roman"/>
                <a:cs typeface="Times New Roman"/>
              </a:rPr>
              <a:t>]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 spc="75">
                <a:latin typeface="Symbol"/>
                <a:cs typeface="Symbol"/>
              </a:rPr>
              <a:t></a:t>
            </a:r>
            <a:r>
              <a:rPr dirty="0" sz="950" spc="155">
                <a:latin typeface="Times New Roman"/>
                <a:cs typeface="Times New Roman"/>
              </a:rPr>
              <a:t> </a:t>
            </a:r>
            <a:r>
              <a:rPr dirty="0" sz="950" spc="-25" i="1">
                <a:latin typeface="Times New Roman"/>
                <a:cs typeface="Times New Roman"/>
              </a:rPr>
              <a:t>p</a:t>
            </a:r>
            <a:r>
              <a:rPr dirty="0" baseline="-25252" sz="825" spc="-37" i="1">
                <a:latin typeface="Times New Roman"/>
                <a:cs typeface="Times New Roman"/>
              </a:rPr>
              <a:t>i</a:t>
            </a:r>
            <a:endParaRPr baseline="-25252" sz="825">
              <a:latin typeface="Times New Roman"/>
              <a:cs typeface="Times New Roman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779252" y="4309858"/>
            <a:ext cx="307530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sz="950" spc="10">
                <a:latin typeface="Times New Roman"/>
                <a:cs typeface="Times New Roman"/>
              </a:rPr>
              <a:t>[</a:t>
            </a:r>
            <a:r>
              <a:rPr dirty="0" sz="950" spc="10" i="1">
                <a:latin typeface="Times New Roman"/>
                <a:cs typeface="Times New Roman"/>
              </a:rPr>
              <a:t>i</a:t>
            </a:r>
            <a:r>
              <a:rPr dirty="0" sz="950" spc="10">
                <a:latin typeface="Times New Roman"/>
                <a:cs typeface="Times New Roman"/>
              </a:rPr>
              <a:t>][ </a:t>
            </a:r>
            <a:r>
              <a:rPr dirty="0" sz="950" spc="70" i="1">
                <a:latin typeface="Times New Roman"/>
                <a:cs typeface="Times New Roman"/>
              </a:rPr>
              <a:t>j</a:t>
            </a:r>
            <a:r>
              <a:rPr dirty="0" sz="950" spc="70">
                <a:latin typeface="Times New Roman"/>
                <a:cs typeface="Times New Roman"/>
              </a:rPr>
              <a:t>]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75">
                <a:latin typeface="Symbol"/>
                <a:cs typeface="Symbol"/>
              </a:rPr>
              <a:t>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baseline="-11494" sz="2175" spc="187">
                <a:latin typeface="Times New Roman"/>
                <a:cs typeface="Times New Roman"/>
              </a:rPr>
              <a:t>min</a:t>
            </a:r>
            <a:r>
              <a:rPr dirty="0" sz="950" spc="125">
                <a:latin typeface="Times New Roman"/>
                <a:cs typeface="Times New Roman"/>
              </a:rPr>
              <a:t>(</a:t>
            </a:r>
            <a:r>
              <a:rPr dirty="0" sz="950" spc="-110">
                <a:latin typeface="Times New Roman"/>
                <a:cs typeface="Times New Roman"/>
              </a:rPr>
              <a:t> 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sz="950" spc="10">
                <a:latin typeface="Times New Roman"/>
                <a:cs typeface="Times New Roman"/>
              </a:rPr>
              <a:t>[</a:t>
            </a:r>
            <a:r>
              <a:rPr dirty="0" sz="950" spc="10" i="1">
                <a:latin typeface="Times New Roman"/>
                <a:cs typeface="Times New Roman"/>
              </a:rPr>
              <a:t>i</a:t>
            </a:r>
            <a:r>
              <a:rPr dirty="0" sz="950" spc="10">
                <a:latin typeface="Times New Roman"/>
                <a:cs typeface="Times New Roman"/>
              </a:rPr>
              <a:t>][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60" i="1">
                <a:latin typeface="Times New Roman"/>
                <a:cs typeface="Times New Roman"/>
              </a:rPr>
              <a:t> </a:t>
            </a:r>
            <a:r>
              <a:rPr dirty="0" sz="950" spc="55">
                <a:latin typeface="Symbol"/>
                <a:cs typeface="Symbol"/>
              </a:rPr>
              <a:t></a:t>
            </a:r>
            <a:r>
              <a:rPr dirty="0" sz="950" spc="55">
                <a:latin typeface="Times New Roman"/>
                <a:cs typeface="Times New Roman"/>
              </a:rPr>
              <a:t>1]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 spc="75">
                <a:latin typeface="Symbol"/>
                <a:cs typeface="Symbol"/>
              </a:rPr>
              <a:t>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 spc="10" i="1">
                <a:latin typeface="Times New Roman"/>
                <a:cs typeface="Times New Roman"/>
              </a:rPr>
              <a:t>A</a:t>
            </a:r>
            <a:r>
              <a:rPr dirty="0" sz="950" spc="10">
                <a:latin typeface="Times New Roman"/>
                <a:cs typeface="Times New Roman"/>
              </a:rPr>
              <a:t>[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65" i="1">
                <a:latin typeface="Times New Roman"/>
                <a:cs typeface="Times New Roman"/>
              </a:rPr>
              <a:t> </a:t>
            </a:r>
            <a:r>
              <a:rPr dirty="0" sz="950" spc="60">
                <a:latin typeface="Symbol"/>
                <a:cs typeface="Symbol"/>
              </a:rPr>
              <a:t></a:t>
            </a:r>
            <a:r>
              <a:rPr dirty="0" sz="950" spc="60">
                <a:latin typeface="Times New Roman"/>
                <a:cs typeface="Times New Roman"/>
              </a:rPr>
              <a:t>1][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70" i="1">
                <a:latin typeface="Times New Roman"/>
                <a:cs typeface="Times New Roman"/>
              </a:rPr>
              <a:t>j</a:t>
            </a:r>
            <a:r>
              <a:rPr dirty="0" sz="950" spc="70">
                <a:latin typeface="Times New Roman"/>
                <a:cs typeface="Times New Roman"/>
              </a:rPr>
              <a:t>]</a:t>
            </a:r>
            <a:r>
              <a:rPr dirty="0" sz="950" spc="-75">
                <a:latin typeface="Times New Roman"/>
                <a:cs typeface="Times New Roman"/>
              </a:rPr>
              <a:t> </a:t>
            </a:r>
            <a:r>
              <a:rPr dirty="0" sz="950" spc="50">
                <a:latin typeface="Times New Roman"/>
                <a:cs typeface="Times New Roman"/>
              </a:rPr>
              <a:t>)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 spc="75">
                <a:latin typeface="Symbol"/>
                <a:cs typeface="Symbol"/>
              </a:rPr>
              <a:t>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baseline="-9578" sz="2175" spc="195">
                <a:latin typeface="Symbol"/>
                <a:cs typeface="Symbol"/>
              </a:rPr>
              <a:t></a:t>
            </a:r>
            <a:r>
              <a:rPr dirty="0" baseline="-9578" sz="2175" spc="-67">
                <a:latin typeface="Times New Roman"/>
                <a:cs typeface="Times New Roman"/>
              </a:rPr>
              <a:t> </a:t>
            </a:r>
            <a:r>
              <a:rPr dirty="0" sz="950" spc="75" i="1">
                <a:latin typeface="Times New Roman"/>
                <a:cs typeface="Times New Roman"/>
              </a:rPr>
              <a:t>p</a:t>
            </a:r>
            <a:r>
              <a:rPr dirty="0" baseline="-25252" sz="825" spc="112" i="1">
                <a:latin typeface="Times New Roman"/>
                <a:cs typeface="Times New Roman"/>
              </a:rPr>
              <a:t>m</a:t>
            </a:r>
            <a:r>
              <a:rPr dirty="0" baseline="-25252" sz="825" spc="300" i="1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,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 spc="10" i="1">
                <a:latin typeface="Times New Roman"/>
                <a:cs typeface="Times New Roman"/>
              </a:rPr>
              <a:t>i</a:t>
            </a:r>
            <a:r>
              <a:rPr dirty="0" sz="950" spc="65" i="1">
                <a:latin typeface="Times New Roman"/>
                <a:cs typeface="Times New Roman"/>
              </a:rPr>
              <a:t> </a:t>
            </a:r>
            <a:r>
              <a:rPr dirty="0" sz="950" spc="75">
                <a:latin typeface="Symbol"/>
                <a:cs typeface="Symbol"/>
              </a:rPr>
              <a:t></a:t>
            </a:r>
            <a:r>
              <a:rPr dirty="0" sz="950" spc="290">
                <a:latin typeface="Times New Roman"/>
                <a:cs typeface="Times New Roman"/>
              </a:rPr>
              <a:t> </a:t>
            </a:r>
            <a:r>
              <a:rPr dirty="0" sz="950" spc="-50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2369566" y="1854454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2606039" y="2215895"/>
            <a:ext cx="285115" cy="287020"/>
          </a:xfrm>
          <a:custGeom>
            <a:avLst/>
            <a:gdLst/>
            <a:ahLst/>
            <a:cxnLst/>
            <a:rect l="l" t="t" r="r" b="b"/>
            <a:pathLst>
              <a:path w="285114" h="287019">
                <a:moveTo>
                  <a:pt x="0" y="143255"/>
                </a:moveTo>
                <a:lnTo>
                  <a:pt x="7260" y="97974"/>
                </a:lnTo>
                <a:lnTo>
                  <a:pt x="27480" y="58649"/>
                </a:lnTo>
                <a:lnTo>
                  <a:pt x="58320" y="27639"/>
                </a:lnTo>
                <a:lnTo>
                  <a:pt x="97438" y="7303"/>
                </a:lnTo>
                <a:lnTo>
                  <a:pt x="142494" y="0"/>
                </a:lnTo>
                <a:lnTo>
                  <a:pt x="187549" y="7303"/>
                </a:lnTo>
                <a:lnTo>
                  <a:pt x="226667" y="27639"/>
                </a:lnTo>
                <a:lnTo>
                  <a:pt x="257507" y="58649"/>
                </a:lnTo>
                <a:lnTo>
                  <a:pt x="277727" y="97974"/>
                </a:lnTo>
                <a:lnTo>
                  <a:pt x="284988" y="143255"/>
                </a:lnTo>
                <a:lnTo>
                  <a:pt x="277727" y="188537"/>
                </a:lnTo>
                <a:lnTo>
                  <a:pt x="257507" y="227862"/>
                </a:lnTo>
                <a:lnTo>
                  <a:pt x="226667" y="258872"/>
                </a:lnTo>
                <a:lnTo>
                  <a:pt x="187549" y="279208"/>
                </a:lnTo>
                <a:lnTo>
                  <a:pt x="142494" y="286512"/>
                </a:lnTo>
                <a:lnTo>
                  <a:pt x="97438" y="279208"/>
                </a:lnTo>
                <a:lnTo>
                  <a:pt x="58320" y="258872"/>
                </a:lnTo>
                <a:lnTo>
                  <a:pt x="27480" y="227862"/>
                </a:lnTo>
                <a:lnTo>
                  <a:pt x="7260" y="188537"/>
                </a:lnTo>
                <a:lnTo>
                  <a:pt x="0" y="14325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2726817" y="2283079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2484501" y="1767649"/>
            <a:ext cx="2018030" cy="501650"/>
            <a:chOff x="2484501" y="1767649"/>
            <a:chExt cx="2018030" cy="501650"/>
          </a:xfrm>
        </p:grpSpPr>
        <p:sp>
          <p:nvSpPr>
            <p:cNvPr id="77" name="object 77" descr=""/>
            <p:cNvSpPr/>
            <p:nvPr/>
          </p:nvSpPr>
          <p:spPr>
            <a:xfrm>
              <a:off x="2494026" y="2033777"/>
              <a:ext cx="154305" cy="225425"/>
            </a:xfrm>
            <a:custGeom>
              <a:avLst/>
              <a:gdLst/>
              <a:ahLst/>
              <a:cxnLst/>
              <a:rect l="l" t="t" r="r" b="b"/>
              <a:pathLst>
                <a:path w="154305" h="225425">
                  <a:moveTo>
                    <a:pt x="0" y="0"/>
                  </a:moveTo>
                  <a:lnTo>
                    <a:pt x="154050" y="225425"/>
                  </a:lnTo>
                </a:path>
              </a:pathLst>
            </a:custGeom>
            <a:ln w="1905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212336" y="1772411"/>
              <a:ext cx="285115" cy="287020"/>
            </a:xfrm>
            <a:custGeom>
              <a:avLst/>
              <a:gdLst/>
              <a:ahLst/>
              <a:cxnLst/>
              <a:rect l="l" t="t" r="r" b="b"/>
              <a:pathLst>
                <a:path w="285114" h="287019">
                  <a:moveTo>
                    <a:pt x="0" y="143255"/>
                  </a:moveTo>
                  <a:lnTo>
                    <a:pt x="7260" y="97974"/>
                  </a:lnTo>
                  <a:lnTo>
                    <a:pt x="27480" y="58649"/>
                  </a:lnTo>
                  <a:lnTo>
                    <a:pt x="58320" y="27639"/>
                  </a:lnTo>
                  <a:lnTo>
                    <a:pt x="97438" y="7303"/>
                  </a:lnTo>
                  <a:lnTo>
                    <a:pt x="142493" y="0"/>
                  </a:lnTo>
                  <a:lnTo>
                    <a:pt x="187549" y="7303"/>
                  </a:lnTo>
                  <a:lnTo>
                    <a:pt x="226667" y="27639"/>
                  </a:lnTo>
                  <a:lnTo>
                    <a:pt x="257507" y="58649"/>
                  </a:lnTo>
                  <a:lnTo>
                    <a:pt x="277727" y="97974"/>
                  </a:lnTo>
                  <a:lnTo>
                    <a:pt x="284988" y="143255"/>
                  </a:lnTo>
                  <a:lnTo>
                    <a:pt x="277727" y="188537"/>
                  </a:lnTo>
                  <a:lnTo>
                    <a:pt x="257507" y="227862"/>
                  </a:lnTo>
                  <a:lnTo>
                    <a:pt x="226667" y="258872"/>
                  </a:lnTo>
                  <a:lnTo>
                    <a:pt x="187549" y="279208"/>
                  </a:lnTo>
                  <a:lnTo>
                    <a:pt x="142493" y="286512"/>
                  </a:lnTo>
                  <a:lnTo>
                    <a:pt x="97438" y="279208"/>
                  </a:lnTo>
                  <a:lnTo>
                    <a:pt x="58320" y="258872"/>
                  </a:lnTo>
                  <a:lnTo>
                    <a:pt x="27480" y="227862"/>
                  </a:lnTo>
                  <a:lnTo>
                    <a:pt x="7260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4333113" y="1839213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3854196" y="2202179"/>
            <a:ext cx="287020" cy="285115"/>
          </a:xfrm>
          <a:custGeom>
            <a:avLst/>
            <a:gdLst/>
            <a:ahLst/>
            <a:cxnLst/>
            <a:rect l="l" t="t" r="r" b="b"/>
            <a:pathLst>
              <a:path w="287020" h="285114">
                <a:moveTo>
                  <a:pt x="0" y="142494"/>
                </a:moveTo>
                <a:lnTo>
                  <a:pt x="7303" y="97438"/>
                </a:lnTo>
                <a:lnTo>
                  <a:pt x="27639" y="58320"/>
                </a:lnTo>
                <a:lnTo>
                  <a:pt x="58649" y="27480"/>
                </a:lnTo>
                <a:lnTo>
                  <a:pt x="97974" y="7260"/>
                </a:lnTo>
                <a:lnTo>
                  <a:pt x="143255" y="0"/>
                </a:lnTo>
                <a:lnTo>
                  <a:pt x="188537" y="7260"/>
                </a:lnTo>
                <a:lnTo>
                  <a:pt x="227862" y="27480"/>
                </a:lnTo>
                <a:lnTo>
                  <a:pt x="258872" y="58320"/>
                </a:lnTo>
                <a:lnTo>
                  <a:pt x="279208" y="97438"/>
                </a:lnTo>
                <a:lnTo>
                  <a:pt x="286512" y="142494"/>
                </a:lnTo>
                <a:lnTo>
                  <a:pt x="279208" y="187549"/>
                </a:lnTo>
                <a:lnTo>
                  <a:pt x="258872" y="226667"/>
                </a:lnTo>
                <a:lnTo>
                  <a:pt x="227862" y="257507"/>
                </a:lnTo>
                <a:lnTo>
                  <a:pt x="188537" y="277727"/>
                </a:lnTo>
                <a:lnTo>
                  <a:pt x="143255" y="284988"/>
                </a:lnTo>
                <a:lnTo>
                  <a:pt x="97974" y="277727"/>
                </a:lnTo>
                <a:lnTo>
                  <a:pt x="58649" y="257507"/>
                </a:lnTo>
                <a:lnTo>
                  <a:pt x="27639" y="226667"/>
                </a:lnTo>
                <a:lnTo>
                  <a:pt x="7303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3975608" y="2268093"/>
            <a:ext cx="844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82" name="object 82" descr=""/>
          <p:cNvSpPr/>
          <p:nvPr/>
        </p:nvSpPr>
        <p:spPr>
          <a:xfrm>
            <a:off x="4100321" y="2018538"/>
            <a:ext cx="154305" cy="225425"/>
          </a:xfrm>
          <a:custGeom>
            <a:avLst/>
            <a:gdLst/>
            <a:ahLst/>
            <a:cxnLst/>
            <a:rect l="l" t="t" r="r" b="b"/>
            <a:pathLst>
              <a:path w="154304" h="225425">
                <a:moveTo>
                  <a:pt x="153924" y="0"/>
                </a:moveTo>
                <a:lnTo>
                  <a:pt x="0" y="225425"/>
                </a:lnTo>
              </a:path>
            </a:pathLst>
          </a:custGeom>
          <a:ln w="19049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1317" y="2046963"/>
            <a:ext cx="1913426" cy="14411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297" y="1502160"/>
            <a:ext cx="2157383" cy="245586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012941" y="1335658"/>
            <a:ext cx="441325" cy="654050"/>
          </a:xfrm>
          <a:custGeom>
            <a:avLst/>
            <a:gdLst/>
            <a:ahLst/>
            <a:cxnLst/>
            <a:rect l="l" t="t" r="r" b="b"/>
            <a:pathLst>
              <a:path w="441325" h="654050">
                <a:moveTo>
                  <a:pt x="422529" y="0"/>
                </a:moveTo>
                <a:lnTo>
                  <a:pt x="410210" y="18541"/>
                </a:lnTo>
                <a:lnTo>
                  <a:pt x="428752" y="30861"/>
                </a:lnTo>
                <a:lnTo>
                  <a:pt x="441071" y="12445"/>
                </a:lnTo>
                <a:lnTo>
                  <a:pt x="422529" y="0"/>
                </a:lnTo>
                <a:close/>
              </a:path>
              <a:path w="441325" h="654050">
                <a:moveTo>
                  <a:pt x="397891" y="37083"/>
                </a:moveTo>
                <a:lnTo>
                  <a:pt x="385572" y="55499"/>
                </a:lnTo>
                <a:lnTo>
                  <a:pt x="404113" y="67817"/>
                </a:lnTo>
                <a:lnTo>
                  <a:pt x="416433" y="49402"/>
                </a:lnTo>
                <a:lnTo>
                  <a:pt x="397891" y="37083"/>
                </a:lnTo>
                <a:close/>
              </a:path>
              <a:path w="441325" h="654050">
                <a:moveTo>
                  <a:pt x="373253" y="74040"/>
                </a:moveTo>
                <a:lnTo>
                  <a:pt x="360934" y="92582"/>
                </a:lnTo>
                <a:lnTo>
                  <a:pt x="379349" y="104901"/>
                </a:lnTo>
                <a:lnTo>
                  <a:pt x="391795" y="86360"/>
                </a:lnTo>
                <a:lnTo>
                  <a:pt x="373253" y="74040"/>
                </a:lnTo>
                <a:close/>
              </a:path>
              <a:path w="441325" h="654050">
                <a:moveTo>
                  <a:pt x="348615" y="110998"/>
                </a:moveTo>
                <a:lnTo>
                  <a:pt x="336296" y="129539"/>
                </a:lnTo>
                <a:lnTo>
                  <a:pt x="354711" y="141858"/>
                </a:lnTo>
                <a:lnTo>
                  <a:pt x="367030" y="123316"/>
                </a:lnTo>
                <a:lnTo>
                  <a:pt x="348615" y="110998"/>
                </a:lnTo>
                <a:close/>
              </a:path>
              <a:path w="441325" h="654050">
                <a:moveTo>
                  <a:pt x="323977" y="147954"/>
                </a:moveTo>
                <a:lnTo>
                  <a:pt x="311658" y="166496"/>
                </a:lnTo>
                <a:lnTo>
                  <a:pt x="330073" y="178815"/>
                </a:lnTo>
                <a:lnTo>
                  <a:pt x="342392" y="160274"/>
                </a:lnTo>
                <a:lnTo>
                  <a:pt x="323977" y="147954"/>
                </a:lnTo>
                <a:close/>
              </a:path>
              <a:path w="441325" h="654050">
                <a:moveTo>
                  <a:pt x="299212" y="185038"/>
                </a:moveTo>
                <a:lnTo>
                  <a:pt x="286893" y="203453"/>
                </a:lnTo>
                <a:lnTo>
                  <a:pt x="305435" y="215773"/>
                </a:lnTo>
                <a:lnTo>
                  <a:pt x="317754" y="197357"/>
                </a:lnTo>
                <a:lnTo>
                  <a:pt x="299212" y="185038"/>
                </a:lnTo>
                <a:close/>
              </a:path>
              <a:path w="441325" h="654050">
                <a:moveTo>
                  <a:pt x="274574" y="221995"/>
                </a:moveTo>
                <a:lnTo>
                  <a:pt x="262255" y="240411"/>
                </a:lnTo>
                <a:lnTo>
                  <a:pt x="280797" y="252729"/>
                </a:lnTo>
                <a:lnTo>
                  <a:pt x="293116" y="234314"/>
                </a:lnTo>
                <a:lnTo>
                  <a:pt x="274574" y="221995"/>
                </a:lnTo>
                <a:close/>
              </a:path>
              <a:path w="441325" h="654050">
                <a:moveTo>
                  <a:pt x="249936" y="258952"/>
                </a:moveTo>
                <a:lnTo>
                  <a:pt x="237617" y="277494"/>
                </a:lnTo>
                <a:lnTo>
                  <a:pt x="256159" y="289813"/>
                </a:lnTo>
                <a:lnTo>
                  <a:pt x="268478" y="271271"/>
                </a:lnTo>
                <a:lnTo>
                  <a:pt x="249936" y="258952"/>
                </a:lnTo>
                <a:close/>
              </a:path>
              <a:path w="441325" h="654050">
                <a:moveTo>
                  <a:pt x="225298" y="295910"/>
                </a:moveTo>
                <a:lnTo>
                  <a:pt x="212979" y="314451"/>
                </a:lnTo>
                <a:lnTo>
                  <a:pt x="231521" y="326770"/>
                </a:lnTo>
                <a:lnTo>
                  <a:pt x="243840" y="308228"/>
                </a:lnTo>
                <a:lnTo>
                  <a:pt x="225298" y="295910"/>
                </a:lnTo>
                <a:close/>
              </a:path>
              <a:path w="441325" h="654050">
                <a:moveTo>
                  <a:pt x="200660" y="332866"/>
                </a:moveTo>
                <a:lnTo>
                  <a:pt x="188341" y="351408"/>
                </a:lnTo>
                <a:lnTo>
                  <a:pt x="206756" y="363727"/>
                </a:lnTo>
                <a:lnTo>
                  <a:pt x="219202" y="345186"/>
                </a:lnTo>
                <a:lnTo>
                  <a:pt x="200660" y="332866"/>
                </a:lnTo>
                <a:close/>
              </a:path>
              <a:path w="441325" h="654050">
                <a:moveTo>
                  <a:pt x="176022" y="369950"/>
                </a:moveTo>
                <a:lnTo>
                  <a:pt x="163703" y="388365"/>
                </a:lnTo>
                <a:lnTo>
                  <a:pt x="182118" y="400685"/>
                </a:lnTo>
                <a:lnTo>
                  <a:pt x="194437" y="382269"/>
                </a:lnTo>
                <a:lnTo>
                  <a:pt x="176022" y="369950"/>
                </a:lnTo>
                <a:close/>
              </a:path>
              <a:path w="441325" h="654050">
                <a:moveTo>
                  <a:pt x="151384" y="406907"/>
                </a:moveTo>
                <a:lnTo>
                  <a:pt x="139065" y="425323"/>
                </a:lnTo>
                <a:lnTo>
                  <a:pt x="157480" y="437768"/>
                </a:lnTo>
                <a:lnTo>
                  <a:pt x="169799" y="419226"/>
                </a:lnTo>
                <a:lnTo>
                  <a:pt x="151384" y="406907"/>
                </a:lnTo>
                <a:close/>
              </a:path>
              <a:path w="441325" h="654050">
                <a:moveTo>
                  <a:pt x="126619" y="443864"/>
                </a:moveTo>
                <a:lnTo>
                  <a:pt x="114300" y="462406"/>
                </a:lnTo>
                <a:lnTo>
                  <a:pt x="132842" y="474725"/>
                </a:lnTo>
                <a:lnTo>
                  <a:pt x="145161" y="456183"/>
                </a:lnTo>
                <a:lnTo>
                  <a:pt x="126619" y="443864"/>
                </a:lnTo>
                <a:close/>
              </a:path>
              <a:path w="441325" h="654050">
                <a:moveTo>
                  <a:pt x="101981" y="480821"/>
                </a:moveTo>
                <a:lnTo>
                  <a:pt x="89662" y="499363"/>
                </a:lnTo>
                <a:lnTo>
                  <a:pt x="108204" y="511682"/>
                </a:lnTo>
                <a:lnTo>
                  <a:pt x="120523" y="493140"/>
                </a:lnTo>
                <a:lnTo>
                  <a:pt x="101981" y="480821"/>
                </a:lnTo>
                <a:close/>
              </a:path>
              <a:path w="441325" h="654050">
                <a:moveTo>
                  <a:pt x="77343" y="517905"/>
                </a:moveTo>
                <a:lnTo>
                  <a:pt x="65024" y="536320"/>
                </a:lnTo>
                <a:lnTo>
                  <a:pt x="83566" y="548639"/>
                </a:lnTo>
                <a:lnTo>
                  <a:pt x="95885" y="530225"/>
                </a:lnTo>
                <a:lnTo>
                  <a:pt x="77343" y="517905"/>
                </a:lnTo>
                <a:close/>
              </a:path>
              <a:path w="441325" h="654050">
                <a:moveTo>
                  <a:pt x="10541" y="569340"/>
                </a:moveTo>
                <a:lnTo>
                  <a:pt x="0" y="653923"/>
                </a:lnTo>
                <a:lnTo>
                  <a:pt x="73913" y="611631"/>
                </a:lnTo>
                <a:lnTo>
                  <a:pt x="67443" y="607313"/>
                </a:lnTo>
                <a:lnTo>
                  <a:pt x="44450" y="607313"/>
                </a:lnTo>
                <a:lnTo>
                  <a:pt x="26035" y="594867"/>
                </a:lnTo>
                <a:lnTo>
                  <a:pt x="28067" y="591819"/>
                </a:lnTo>
                <a:lnTo>
                  <a:pt x="44225" y="591819"/>
                </a:lnTo>
                <a:lnTo>
                  <a:pt x="10541" y="569340"/>
                </a:lnTo>
                <a:close/>
              </a:path>
              <a:path w="441325" h="654050">
                <a:moveTo>
                  <a:pt x="28067" y="591819"/>
                </a:moveTo>
                <a:lnTo>
                  <a:pt x="26035" y="594867"/>
                </a:lnTo>
                <a:lnTo>
                  <a:pt x="44450" y="607313"/>
                </a:lnTo>
                <a:lnTo>
                  <a:pt x="46609" y="604138"/>
                </a:lnTo>
                <a:lnTo>
                  <a:pt x="28067" y="591819"/>
                </a:lnTo>
                <a:close/>
              </a:path>
              <a:path w="441325" h="654050">
                <a:moveTo>
                  <a:pt x="44225" y="591819"/>
                </a:moveTo>
                <a:lnTo>
                  <a:pt x="28067" y="591819"/>
                </a:lnTo>
                <a:lnTo>
                  <a:pt x="46609" y="604138"/>
                </a:lnTo>
                <a:lnTo>
                  <a:pt x="44450" y="607313"/>
                </a:lnTo>
                <a:lnTo>
                  <a:pt x="67443" y="607313"/>
                </a:lnTo>
                <a:lnTo>
                  <a:pt x="44225" y="591819"/>
                </a:lnTo>
                <a:close/>
              </a:path>
              <a:path w="441325" h="654050">
                <a:moveTo>
                  <a:pt x="52705" y="554863"/>
                </a:moveTo>
                <a:lnTo>
                  <a:pt x="40386" y="573277"/>
                </a:lnTo>
                <a:lnTo>
                  <a:pt x="58928" y="585596"/>
                </a:lnTo>
                <a:lnTo>
                  <a:pt x="71247" y="567181"/>
                </a:lnTo>
                <a:lnTo>
                  <a:pt x="52705" y="554863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49390" y="1885823"/>
            <a:ext cx="441325" cy="654050"/>
          </a:xfrm>
          <a:custGeom>
            <a:avLst/>
            <a:gdLst/>
            <a:ahLst/>
            <a:cxnLst/>
            <a:rect l="l" t="t" r="r" b="b"/>
            <a:pathLst>
              <a:path w="441325" h="654050">
                <a:moveTo>
                  <a:pt x="422528" y="0"/>
                </a:moveTo>
                <a:lnTo>
                  <a:pt x="410209" y="18541"/>
                </a:lnTo>
                <a:lnTo>
                  <a:pt x="428751" y="30861"/>
                </a:lnTo>
                <a:lnTo>
                  <a:pt x="441070" y="12446"/>
                </a:lnTo>
                <a:lnTo>
                  <a:pt x="422528" y="0"/>
                </a:lnTo>
                <a:close/>
              </a:path>
              <a:path w="441325" h="654050">
                <a:moveTo>
                  <a:pt x="397890" y="37084"/>
                </a:moveTo>
                <a:lnTo>
                  <a:pt x="385571" y="55499"/>
                </a:lnTo>
                <a:lnTo>
                  <a:pt x="404113" y="67817"/>
                </a:lnTo>
                <a:lnTo>
                  <a:pt x="416432" y="49402"/>
                </a:lnTo>
                <a:lnTo>
                  <a:pt x="397890" y="37084"/>
                </a:lnTo>
                <a:close/>
              </a:path>
              <a:path w="441325" h="654050">
                <a:moveTo>
                  <a:pt x="373252" y="74040"/>
                </a:moveTo>
                <a:lnTo>
                  <a:pt x="360933" y="92582"/>
                </a:lnTo>
                <a:lnTo>
                  <a:pt x="379349" y="104901"/>
                </a:lnTo>
                <a:lnTo>
                  <a:pt x="391794" y="86360"/>
                </a:lnTo>
                <a:lnTo>
                  <a:pt x="373252" y="74040"/>
                </a:lnTo>
                <a:close/>
              </a:path>
              <a:path w="441325" h="654050">
                <a:moveTo>
                  <a:pt x="348614" y="110998"/>
                </a:moveTo>
                <a:lnTo>
                  <a:pt x="336295" y="129539"/>
                </a:lnTo>
                <a:lnTo>
                  <a:pt x="354710" y="141859"/>
                </a:lnTo>
                <a:lnTo>
                  <a:pt x="367029" y="123316"/>
                </a:lnTo>
                <a:lnTo>
                  <a:pt x="348614" y="110998"/>
                </a:lnTo>
                <a:close/>
              </a:path>
              <a:path w="441325" h="654050">
                <a:moveTo>
                  <a:pt x="323976" y="147954"/>
                </a:moveTo>
                <a:lnTo>
                  <a:pt x="311657" y="166497"/>
                </a:lnTo>
                <a:lnTo>
                  <a:pt x="330073" y="178815"/>
                </a:lnTo>
                <a:lnTo>
                  <a:pt x="342391" y="160274"/>
                </a:lnTo>
                <a:lnTo>
                  <a:pt x="323976" y="147954"/>
                </a:lnTo>
                <a:close/>
              </a:path>
              <a:path w="441325" h="654050">
                <a:moveTo>
                  <a:pt x="299211" y="185038"/>
                </a:moveTo>
                <a:lnTo>
                  <a:pt x="286892" y="203453"/>
                </a:lnTo>
                <a:lnTo>
                  <a:pt x="305434" y="215773"/>
                </a:lnTo>
                <a:lnTo>
                  <a:pt x="317753" y="197357"/>
                </a:lnTo>
                <a:lnTo>
                  <a:pt x="299211" y="185038"/>
                </a:lnTo>
                <a:close/>
              </a:path>
              <a:path w="441325" h="654050">
                <a:moveTo>
                  <a:pt x="274574" y="221996"/>
                </a:moveTo>
                <a:lnTo>
                  <a:pt x="262254" y="240411"/>
                </a:lnTo>
                <a:lnTo>
                  <a:pt x="280796" y="252729"/>
                </a:lnTo>
                <a:lnTo>
                  <a:pt x="293115" y="234314"/>
                </a:lnTo>
                <a:lnTo>
                  <a:pt x="274574" y="221996"/>
                </a:lnTo>
                <a:close/>
              </a:path>
              <a:path w="441325" h="654050">
                <a:moveTo>
                  <a:pt x="249935" y="258952"/>
                </a:moveTo>
                <a:lnTo>
                  <a:pt x="237616" y="277494"/>
                </a:lnTo>
                <a:lnTo>
                  <a:pt x="256158" y="289813"/>
                </a:lnTo>
                <a:lnTo>
                  <a:pt x="268477" y="271272"/>
                </a:lnTo>
                <a:lnTo>
                  <a:pt x="249935" y="258952"/>
                </a:lnTo>
                <a:close/>
              </a:path>
              <a:path w="441325" h="654050">
                <a:moveTo>
                  <a:pt x="225298" y="295910"/>
                </a:moveTo>
                <a:lnTo>
                  <a:pt x="212978" y="314451"/>
                </a:lnTo>
                <a:lnTo>
                  <a:pt x="231520" y="326771"/>
                </a:lnTo>
                <a:lnTo>
                  <a:pt x="243839" y="308228"/>
                </a:lnTo>
                <a:lnTo>
                  <a:pt x="225298" y="295910"/>
                </a:lnTo>
                <a:close/>
              </a:path>
              <a:path w="441325" h="654050">
                <a:moveTo>
                  <a:pt x="200659" y="332866"/>
                </a:moveTo>
                <a:lnTo>
                  <a:pt x="188340" y="351409"/>
                </a:lnTo>
                <a:lnTo>
                  <a:pt x="206755" y="363727"/>
                </a:lnTo>
                <a:lnTo>
                  <a:pt x="219201" y="345186"/>
                </a:lnTo>
                <a:lnTo>
                  <a:pt x="200659" y="332866"/>
                </a:lnTo>
                <a:close/>
              </a:path>
              <a:path w="441325" h="654050">
                <a:moveTo>
                  <a:pt x="176021" y="369950"/>
                </a:moveTo>
                <a:lnTo>
                  <a:pt x="163702" y="388365"/>
                </a:lnTo>
                <a:lnTo>
                  <a:pt x="182117" y="400685"/>
                </a:lnTo>
                <a:lnTo>
                  <a:pt x="194436" y="382269"/>
                </a:lnTo>
                <a:lnTo>
                  <a:pt x="176021" y="369950"/>
                </a:lnTo>
                <a:close/>
              </a:path>
              <a:path w="441325" h="654050">
                <a:moveTo>
                  <a:pt x="151383" y="406907"/>
                </a:moveTo>
                <a:lnTo>
                  <a:pt x="139064" y="425323"/>
                </a:lnTo>
                <a:lnTo>
                  <a:pt x="157479" y="437768"/>
                </a:lnTo>
                <a:lnTo>
                  <a:pt x="169799" y="419226"/>
                </a:lnTo>
                <a:lnTo>
                  <a:pt x="151383" y="406907"/>
                </a:lnTo>
                <a:close/>
              </a:path>
              <a:path w="441325" h="654050">
                <a:moveTo>
                  <a:pt x="126618" y="443864"/>
                </a:moveTo>
                <a:lnTo>
                  <a:pt x="114300" y="462406"/>
                </a:lnTo>
                <a:lnTo>
                  <a:pt x="132841" y="474725"/>
                </a:lnTo>
                <a:lnTo>
                  <a:pt x="145160" y="456184"/>
                </a:lnTo>
                <a:lnTo>
                  <a:pt x="126618" y="443864"/>
                </a:lnTo>
                <a:close/>
              </a:path>
              <a:path w="441325" h="654050">
                <a:moveTo>
                  <a:pt x="101980" y="480822"/>
                </a:moveTo>
                <a:lnTo>
                  <a:pt x="89661" y="499363"/>
                </a:lnTo>
                <a:lnTo>
                  <a:pt x="108203" y="511682"/>
                </a:lnTo>
                <a:lnTo>
                  <a:pt x="120523" y="493140"/>
                </a:lnTo>
                <a:lnTo>
                  <a:pt x="101980" y="480822"/>
                </a:lnTo>
                <a:close/>
              </a:path>
              <a:path w="441325" h="654050">
                <a:moveTo>
                  <a:pt x="77342" y="517905"/>
                </a:moveTo>
                <a:lnTo>
                  <a:pt x="65024" y="536321"/>
                </a:lnTo>
                <a:lnTo>
                  <a:pt x="83565" y="548639"/>
                </a:lnTo>
                <a:lnTo>
                  <a:pt x="95884" y="530225"/>
                </a:lnTo>
                <a:lnTo>
                  <a:pt x="77342" y="517905"/>
                </a:lnTo>
                <a:close/>
              </a:path>
              <a:path w="441325" h="654050">
                <a:moveTo>
                  <a:pt x="10540" y="569340"/>
                </a:moveTo>
                <a:lnTo>
                  <a:pt x="0" y="653923"/>
                </a:lnTo>
                <a:lnTo>
                  <a:pt x="73913" y="611631"/>
                </a:lnTo>
                <a:lnTo>
                  <a:pt x="67443" y="607313"/>
                </a:lnTo>
                <a:lnTo>
                  <a:pt x="44450" y="607313"/>
                </a:lnTo>
                <a:lnTo>
                  <a:pt x="26034" y="594867"/>
                </a:lnTo>
                <a:lnTo>
                  <a:pt x="28066" y="591819"/>
                </a:lnTo>
                <a:lnTo>
                  <a:pt x="44225" y="591819"/>
                </a:lnTo>
                <a:lnTo>
                  <a:pt x="10540" y="569340"/>
                </a:lnTo>
                <a:close/>
              </a:path>
              <a:path w="441325" h="654050">
                <a:moveTo>
                  <a:pt x="28066" y="591819"/>
                </a:moveTo>
                <a:lnTo>
                  <a:pt x="26034" y="594867"/>
                </a:lnTo>
                <a:lnTo>
                  <a:pt x="44450" y="607313"/>
                </a:lnTo>
                <a:lnTo>
                  <a:pt x="46481" y="604138"/>
                </a:lnTo>
                <a:lnTo>
                  <a:pt x="28066" y="591819"/>
                </a:lnTo>
                <a:close/>
              </a:path>
              <a:path w="441325" h="654050">
                <a:moveTo>
                  <a:pt x="44225" y="591819"/>
                </a:moveTo>
                <a:lnTo>
                  <a:pt x="28066" y="591819"/>
                </a:lnTo>
                <a:lnTo>
                  <a:pt x="46481" y="604138"/>
                </a:lnTo>
                <a:lnTo>
                  <a:pt x="44450" y="607313"/>
                </a:lnTo>
                <a:lnTo>
                  <a:pt x="67443" y="607313"/>
                </a:lnTo>
                <a:lnTo>
                  <a:pt x="44225" y="591819"/>
                </a:lnTo>
                <a:close/>
              </a:path>
              <a:path w="441325" h="654050">
                <a:moveTo>
                  <a:pt x="52704" y="554863"/>
                </a:moveTo>
                <a:lnTo>
                  <a:pt x="40385" y="573277"/>
                </a:lnTo>
                <a:lnTo>
                  <a:pt x="58927" y="585597"/>
                </a:lnTo>
                <a:lnTo>
                  <a:pt x="71246" y="567181"/>
                </a:lnTo>
                <a:lnTo>
                  <a:pt x="52704" y="554863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523481" y="1084834"/>
            <a:ext cx="1388745" cy="818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R[1][4]=2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R[3][4]=3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43783" y="1743455"/>
            <a:ext cx="360045" cy="317500"/>
          </a:xfrm>
          <a:custGeom>
            <a:avLst/>
            <a:gdLst/>
            <a:ahLst/>
            <a:cxnLst/>
            <a:rect l="l" t="t" r="r" b="b"/>
            <a:pathLst>
              <a:path w="360044" h="317500">
                <a:moveTo>
                  <a:pt x="0" y="158496"/>
                </a:moveTo>
                <a:lnTo>
                  <a:pt x="6424" y="116372"/>
                </a:lnTo>
                <a:lnTo>
                  <a:pt x="24553" y="78514"/>
                </a:lnTo>
                <a:lnTo>
                  <a:pt x="52673" y="46434"/>
                </a:lnTo>
                <a:lnTo>
                  <a:pt x="89069" y="21646"/>
                </a:lnTo>
                <a:lnTo>
                  <a:pt x="132027" y="5663"/>
                </a:lnTo>
                <a:lnTo>
                  <a:pt x="179832" y="0"/>
                </a:lnTo>
                <a:lnTo>
                  <a:pt x="227636" y="5663"/>
                </a:lnTo>
                <a:lnTo>
                  <a:pt x="270594" y="21646"/>
                </a:lnTo>
                <a:lnTo>
                  <a:pt x="306990" y="46434"/>
                </a:lnTo>
                <a:lnTo>
                  <a:pt x="335110" y="78514"/>
                </a:lnTo>
                <a:lnTo>
                  <a:pt x="353239" y="116372"/>
                </a:lnTo>
                <a:lnTo>
                  <a:pt x="359664" y="158496"/>
                </a:lnTo>
                <a:lnTo>
                  <a:pt x="353239" y="200619"/>
                </a:lnTo>
                <a:lnTo>
                  <a:pt x="335110" y="238477"/>
                </a:lnTo>
                <a:lnTo>
                  <a:pt x="306990" y="270557"/>
                </a:lnTo>
                <a:lnTo>
                  <a:pt x="270594" y="295345"/>
                </a:lnTo>
                <a:lnTo>
                  <a:pt x="227636" y="311328"/>
                </a:lnTo>
                <a:lnTo>
                  <a:pt x="179832" y="316992"/>
                </a:lnTo>
                <a:lnTo>
                  <a:pt x="132027" y="311328"/>
                </a:lnTo>
                <a:lnTo>
                  <a:pt x="89069" y="295345"/>
                </a:lnTo>
                <a:lnTo>
                  <a:pt x="52673" y="270557"/>
                </a:lnTo>
                <a:lnTo>
                  <a:pt x="24553" y="238477"/>
                </a:lnTo>
                <a:lnTo>
                  <a:pt x="6424" y="200619"/>
                </a:lnTo>
                <a:lnTo>
                  <a:pt x="0" y="158496"/>
                </a:lnTo>
                <a:close/>
              </a:path>
            </a:pathLst>
          </a:custGeom>
          <a:ln w="1587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43783" y="2622804"/>
            <a:ext cx="360045" cy="318770"/>
          </a:xfrm>
          <a:custGeom>
            <a:avLst/>
            <a:gdLst/>
            <a:ahLst/>
            <a:cxnLst/>
            <a:rect l="l" t="t" r="r" b="b"/>
            <a:pathLst>
              <a:path w="360044" h="318769">
                <a:moveTo>
                  <a:pt x="0" y="159258"/>
                </a:moveTo>
                <a:lnTo>
                  <a:pt x="6424" y="116901"/>
                </a:lnTo>
                <a:lnTo>
                  <a:pt x="24553" y="78852"/>
                </a:lnTo>
                <a:lnTo>
                  <a:pt x="52673" y="46624"/>
                </a:lnTo>
                <a:lnTo>
                  <a:pt x="89069" y="21731"/>
                </a:lnTo>
                <a:lnTo>
                  <a:pt x="132027" y="5685"/>
                </a:lnTo>
                <a:lnTo>
                  <a:pt x="179832" y="0"/>
                </a:lnTo>
                <a:lnTo>
                  <a:pt x="227636" y="5685"/>
                </a:lnTo>
                <a:lnTo>
                  <a:pt x="270594" y="21731"/>
                </a:lnTo>
                <a:lnTo>
                  <a:pt x="306990" y="46624"/>
                </a:lnTo>
                <a:lnTo>
                  <a:pt x="335110" y="78852"/>
                </a:lnTo>
                <a:lnTo>
                  <a:pt x="353239" y="116901"/>
                </a:lnTo>
                <a:lnTo>
                  <a:pt x="359664" y="159258"/>
                </a:lnTo>
                <a:lnTo>
                  <a:pt x="353239" y="201614"/>
                </a:lnTo>
                <a:lnTo>
                  <a:pt x="335110" y="239663"/>
                </a:lnTo>
                <a:lnTo>
                  <a:pt x="306990" y="271891"/>
                </a:lnTo>
                <a:lnTo>
                  <a:pt x="270594" y="296784"/>
                </a:lnTo>
                <a:lnTo>
                  <a:pt x="227636" y="312830"/>
                </a:lnTo>
                <a:lnTo>
                  <a:pt x="179832" y="318516"/>
                </a:lnTo>
                <a:lnTo>
                  <a:pt x="132027" y="312830"/>
                </a:lnTo>
                <a:lnTo>
                  <a:pt x="89069" y="296784"/>
                </a:lnTo>
                <a:lnTo>
                  <a:pt x="52673" y="271891"/>
                </a:lnTo>
                <a:lnTo>
                  <a:pt x="24553" y="239663"/>
                </a:lnTo>
                <a:lnTo>
                  <a:pt x="6424" y="201614"/>
                </a:lnTo>
                <a:lnTo>
                  <a:pt x="0" y="159258"/>
                </a:lnTo>
                <a:close/>
              </a:path>
            </a:pathLst>
          </a:custGeom>
          <a:ln w="1587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1868" y="791188"/>
            <a:ext cx="4982845" cy="169227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98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lvl="1" marL="648970" indent="-179070">
              <a:lnSpc>
                <a:spcPct val="100000"/>
              </a:lnSpc>
              <a:spcBef>
                <a:spcPts val="8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489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첨자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문장</a:t>
            </a:r>
            <a:endParaRPr sz="2000">
              <a:latin typeface="Malgun Gothic"/>
              <a:cs typeface="Malgun Gothic"/>
            </a:endParaRPr>
          </a:p>
          <a:p>
            <a:pPr lvl="1" marL="648970" indent="-179070">
              <a:lnSpc>
                <a:spcPct val="100000"/>
              </a:lnSpc>
              <a:spcBef>
                <a:spcPts val="88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489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입력크기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lvl="1" marL="648970" indent="-179070">
              <a:lnSpc>
                <a:spcPct val="100000"/>
              </a:lnSpc>
              <a:spcBef>
                <a:spcPts val="8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489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최소곱셈의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유사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02542" y="2794181"/>
            <a:ext cx="5869305" cy="514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1930"/>
              </a:lnSpc>
              <a:spcBef>
                <a:spcPts val="90"/>
              </a:spcBef>
            </a:pPr>
            <a:r>
              <a:rPr dirty="0" sz="1950" spc="20">
                <a:latin typeface="Times New Roman"/>
                <a:cs typeface="Times New Roman"/>
              </a:rPr>
              <a:t>[(</a:t>
            </a:r>
            <a:r>
              <a:rPr dirty="0" sz="1950" spc="20" i="1">
                <a:latin typeface="Times New Roman"/>
                <a:cs typeface="Times New Roman"/>
              </a:rPr>
              <a:t>n</a:t>
            </a:r>
            <a:r>
              <a:rPr dirty="0" sz="1950" spc="-125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Symbol"/>
                <a:cs typeface="Symbol"/>
              </a:rPr>
              <a:t></a:t>
            </a:r>
            <a:r>
              <a:rPr dirty="0" sz="1950" spc="-125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diagonal</a:t>
            </a:r>
            <a:r>
              <a:rPr dirty="0" sz="1950" spc="20">
                <a:latin typeface="Times New Roman"/>
                <a:cs typeface="Times New Roman"/>
              </a:rPr>
              <a:t>)</a:t>
            </a:r>
            <a:r>
              <a:rPr dirty="0" sz="1950" spc="-265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Symbol"/>
                <a:cs typeface="Symbol"/>
              </a:rPr>
              <a:t></a:t>
            </a:r>
            <a:r>
              <a:rPr dirty="0" sz="1950" spc="60">
                <a:latin typeface="Times New Roman"/>
                <a:cs typeface="Times New Roman"/>
              </a:rPr>
              <a:t>(</a:t>
            </a:r>
            <a:r>
              <a:rPr dirty="0" sz="1950" spc="60" i="1">
                <a:latin typeface="Times New Roman"/>
                <a:cs typeface="Times New Roman"/>
              </a:rPr>
              <a:t>diagonal</a:t>
            </a:r>
            <a:r>
              <a:rPr dirty="0" sz="1950" spc="-125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Symbol"/>
                <a:cs typeface="Symbol"/>
              </a:rPr>
              <a:t></a:t>
            </a:r>
            <a:r>
              <a:rPr dirty="0" sz="1950" spc="20">
                <a:latin typeface="Times New Roman"/>
                <a:cs typeface="Times New Roman"/>
              </a:rPr>
              <a:t>1)]</a:t>
            </a:r>
            <a:r>
              <a:rPr dirty="0" sz="1950" spc="-13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Symbol"/>
                <a:cs typeface="Symbol"/>
              </a:rPr>
              <a:t></a:t>
            </a:r>
            <a:r>
              <a:rPr dirty="0" sz="1950" spc="195">
                <a:latin typeface="Times New Roman"/>
                <a:cs typeface="Times New Roman"/>
              </a:rPr>
              <a:t> </a:t>
            </a:r>
            <a:r>
              <a:rPr dirty="0" u="sng" baseline="34188" sz="2925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188" sz="2925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baseline="34188" sz="2925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188" sz="2925" spc="-18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188" sz="2925" spc="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4188" sz="2925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1)(</a:t>
            </a:r>
            <a:r>
              <a:rPr dirty="0" u="sng" baseline="34188" sz="2925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4188" sz="2925" spc="-18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188" sz="2925" spc="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34188" sz="2925" spc="-14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188" sz="2925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r>
              <a:rPr dirty="0" baseline="34188" sz="2925" spc="-67">
                <a:latin typeface="Times New Roman"/>
                <a:cs typeface="Times New Roman"/>
              </a:rPr>
              <a:t> </a:t>
            </a:r>
            <a:r>
              <a:rPr dirty="0" sz="1950" spc="105">
                <a:latin typeface="Symbol"/>
                <a:cs typeface="Symbol"/>
              </a:rPr>
              <a:t></a:t>
            </a:r>
            <a:r>
              <a:rPr dirty="0" sz="1950" spc="105">
                <a:latin typeface="Times New Roman"/>
                <a:cs typeface="Times New Roman"/>
              </a:rPr>
              <a:t>(</a:t>
            </a:r>
            <a:r>
              <a:rPr dirty="0" sz="1950" spc="105" i="1">
                <a:latin typeface="Times New Roman"/>
                <a:cs typeface="Times New Roman"/>
              </a:rPr>
              <a:t>n</a:t>
            </a:r>
            <a:r>
              <a:rPr dirty="0" sz="1950" spc="-275" i="1">
                <a:latin typeface="Times New Roman"/>
                <a:cs typeface="Times New Roman"/>
              </a:rPr>
              <a:t> </a:t>
            </a:r>
            <a:r>
              <a:rPr dirty="0" baseline="41666" sz="1200" spc="30">
                <a:latin typeface="Times New Roman"/>
                <a:cs typeface="Times New Roman"/>
              </a:rPr>
              <a:t>3</a:t>
            </a:r>
            <a:r>
              <a:rPr dirty="0" baseline="41666" sz="1200" spc="247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algn="r" marR="1552575">
              <a:lnSpc>
                <a:spcPts val="1930"/>
              </a:lnSpc>
            </a:pPr>
            <a:r>
              <a:rPr dirty="0" sz="1950" spc="-5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7598" y="2646261"/>
            <a:ext cx="721995" cy="6851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969"/>
              </a:lnSpc>
              <a:spcBef>
                <a:spcPts val="130"/>
              </a:spcBef>
            </a:pPr>
            <a:r>
              <a:rPr dirty="0" sz="1100" spc="-25" i="1">
                <a:latin typeface="Times New Roman"/>
                <a:cs typeface="Times New Roman"/>
              </a:rPr>
              <a:t>n</a:t>
            </a:r>
            <a:r>
              <a:rPr dirty="0" sz="1100" spc="-25">
                <a:latin typeface="Symbol"/>
                <a:cs typeface="Symbol"/>
              </a:rPr>
              <a:t></a:t>
            </a:r>
            <a:r>
              <a:rPr dirty="0" sz="1100" spc="-2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217170">
              <a:lnSpc>
                <a:spcPts val="2995"/>
              </a:lnSpc>
            </a:pPr>
            <a:r>
              <a:rPr dirty="0" sz="2900" spc="-1920">
                <a:latin typeface="Symbol"/>
                <a:cs typeface="Symbol"/>
              </a:rPr>
              <a:t></a:t>
            </a:r>
            <a:endParaRPr sz="2900">
              <a:latin typeface="Symbol"/>
              <a:cs typeface="Symbol"/>
            </a:endParaRPr>
          </a:p>
          <a:p>
            <a:pPr algn="ctr">
              <a:lnSpc>
                <a:spcPts val="1185"/>
              </a:lnSpc>
            </a:pPr>
            <a:r>
              <a:rPr dirty="0" sz="1100" spc="-10" i="1">
                <a:latin typeface="Times New Roman"/>
                <a:cs typeface="Times New Roman"/>
              </a:rPr>
              <a:t>diagonal</a:t>
            </a:r>
            <a:r>
              <a:rPr dirty="0" sz="1100" spc="-10">
                <a:latin typeface="Symbol"/>
                <a:cs typeface="Symbol"/>
              </a:rPr>
              <a:t></a:t>
            </a:r>
            <a:r>
              <a:rPr dirty="0" sz="1100" spc="-1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96083" y="3816096"/>
            <a:ext cx="4826635" cy="2432685"/>
          </a:xfrm>
          <a:custGeom>
            <a:avLst/>
            <a:gdLst/>
            <a:ahLst/>
            <a:cxnLst/>
            <a:rect l="l" t="t" r="r" b="b"/>
            <a:pathLst>
              <a:path w="4826634" h="2432685">
                <a:moveTo>
                  <a:pt x="4826508" y="0"/>
                </a:moveTo>
                <a:lnTo>
                  <a:pt x="0" y="0"/>
                </a:lnTo>
                <a:lnTo>
                  <a:pt x="0" y="2432304"/>
                </a:lnTo>
                <a:lnTo>
                  <a:pt x="4826508" y="2432304"/>
                </a:lnTo>
                <a:lnTo>
                  <a:pt x="482650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274570" y="3834510"/>
            <a:ext cx="2007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000" spc="-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optsearchtree(....</a:t>
            </a:r>
            <a:r>
              <a:rPr dirty="0" sz="10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){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78023" y="4153941"/>
            <a:ext cx="3759200" cy="18700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0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i=1;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i&lt;=n;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i++){</a:t>
            </a:r>
            <a:endParaRPr sz="10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6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(diagonal=1;</a:t>
            </a:r>
            <a:r>
              <a:rPr dirty="0" sz="10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diagonal&lt;=n-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diagonal++){</a:t>
            </a:r>
            <a:endParaRPr sz="1000">
              <a:latin typeface="Courier New"/>
              <a:cs typeface="Courier New"/>
            </a:endParaRPr>
          </a:p>
          <a:p>
            <a:pPr marL="800100" marR="1041400" indent="-304800">
              <a:lnSpc>
                <a:spcPct val="11000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0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i&lt;=n-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diagonal;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i++){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i+diagonal;</a:t>
            </a:r>
            <a:endParaRPr sz="10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A[i][j]</a:t>
            </a:r>
            <a:r>
              <a:rPr dirty="0" sz="1000" spc="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min</a:t>
            </a:r>
            <a:r>
              <a:rPr dirty="0" baseline="-21367" sz="975" spc="-15">
                <a:solidFill>
                  <a:srgbClr val="3E3D00"/>
                </a:solidFill>
                <a:latin typeface="Courier New"/>
                <a:cs typeface="Courier New"/>
              </a:rPr>
              <a:t>i≤k≤j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(A[i][k-1]+A[k+1][j])+</a:t>
            </a:r>
            <a:endParaRPr sz="10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6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0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spcBef>
                <a:spcPts val="120"/>
              </a:spcBef>
            </a:pP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minavg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A[1][n];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74570" y="6013805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01517" y="5190707"/>
            <a:ext cx="54610" cy="149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50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88911" y="5183256"/>
            <a:ext cx="633730" cy="51180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baseline="-8130" sz="3075">
                <a:latin typeface="Symbol"/>
                <a:cs typeface="Symbol"/>
              </a:rPr>
              <a:t></a:t>
            </a:r>
            <a:r>
              <a:rPr dirty="0" baseline="-8130" sz="3075" spc="-209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p</a:t>
            </a:r>
            <a:r>
              <a:rPr dirty="0" baseline="-24305" sz="1200" i="1">
                <a:latin typeface="Times New Roman"/>
                <a:cs typeface="Times New Roman"/>
              </a:rPr>
              <a:t>m</a:t>
            </a:r>
            <a:r>
              <a:rPr dirty="0" baseline="-24305" sz="1200" spc="727" i="1">
                <a:latin typeface="Times New Roman"/>
                <a:cs typeface="Times New Roman"/>
              </a:rPr>
              <a:t> </a:t>
            </a:r>
            <a:r>
              <a:rPr dirty="0" baseline="5555" sz="1500" spc="-7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baseline="5555" sz="15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120"/>
              </a:spcBef>
            </a:pPr>
            <a:r>
              <a:rPr dirty="0" sz="800" spc="-25" i="1">
                <a:latin typeface="Times New Roman"/>
                <a:cs typeface="Times New Roman"/>
              </a:rPr>
              <a:t>m</a:t>
            </a:r>
            <a:r>
              <a:rPr dirty="0" sz="800" spc="-25">
                <a:latin typeface="Symbol"/>
                <a:cs typeface="Symbol"/>
              </a:rPr>
              <a:t></a:t>
            </a:r>
            <a:r>
              <a:rPr dirty="0" sz="800" spc="-2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26008" y="4098035"/>
            <a:ext cx="2234565" cy="1418590"/>
            <a:chOff x="826008" y="4098035"/>
            <a:chExt cx="2234565" cy="1418590"/>
          </a:xfrm>
        </p:grpSpPr>
        <p:sp>
          <p:nvSpPr>
            <p:cNvPr id="12" name="object 12" descr=""/>
            <p:cNvSpPr/>
            <p:nvPr/>
          </p:nvSpPr>
          <p:spPr>
            <a:xfrm>
              <a:off x="1446149" y="4571491"/>
              <a:ext cx="1614805" cy="944880"/>
            </a:xfrm>
            <a:custGeom>
              <a:avLst/>
              <a:gdLst/>
              <a:ahLst/>
              <a:cxnLst/>
              <a:rect l="l" t="t" r="r" b="b"/>
              <a:pathLst>
                <a:path w="1614805" h="944879">
                  <a:moveTo>
                    <a:pt x="28702" y="7747"/>
                  </a:moveTo>
                  <a:lnTo>
                    <a:pt x="7874" y="0"/>
                  </a:lnTo>
                  <a:lnTo>
                    <a:pt x="0" y="20828"/>
                  </a:lnTo>
                  <a:lnTo>
                    <a:pt x="20828" y="28575"/>
                  </a:lnTo>
                  <a:lnTo>
                    <a:pt x="28702" y="7747"/>
                  </a:lnTo>
                  <a:close/>
                </a:path>
                <a:path w="1614805" h="944879">
                  <a:moveTo>
                    <a:pt x="70231" y="23368"/>
                  </a:moveTo>
                  <a:lnTo>
                    <a:pt x="49403" y="15621"/>
                  </a:lnTo>
                  <a:lnTo>
                    <a:pt x="41656" y="36449"/>
                  </a:lnTo>
                  <a:lnTo>
                    <a:pt x="62484" y="44196"/>
                  </a:lnTo>
                  <a:lnTo>
                    <a:pt x="70231" y="23368"/>
                  </a:lnTo>
                  <a:close/>
                </a:path>
                <a:path w="1614805" h="944879">
                  <a:moveTo>
                    <a:pt x="111887" y="38989"/>
                  </a:moveTo>
                  <a:lnTo>
                    <a:pt x="91059" y="31242"/>
                  </a:lnTo>
                  <a:lnTo>
                    <a:pt x="83312" y="51943"/>
                  </a:lnTo>
                  <a:lnTo>
                    <a:pt x="104140" y="59817"/>
                  </a:lnTo>
                  <a:lnTo>
                    <a:pt x="111887" y="38989"/>
                  </a:lnTo>
                  <a:close/>
                </a:path>
                <a:path w="1614805" h="944879">
                  <a:moveTo>
                    <a:pt x="122174" y="895350"/>
                  </a:moveTo>
                  <a:lnTo>
                    <a:pt x="99949" y="895350"/>
                  </a:lnTo>
                  <a:lnTo>
                    <a:pt x="99949" y="917575"/>
                  </a:lnTo>
                  <a:lnTo>
                    <a:pt x="122174" y="917575"/>
                  </a:lnTo>
                  <a:lnTo>
                    <a:pt x="122174" y="895350"/>
                  </a:lnTo>
                  <a:close/>
                </a:path>
                <a:path w="1614805" h="944879">
                  <a:moveTo>
                    <a:pt x="125222" y="502158"/>
                  </a:moveTo>
                  <a:lnTo>
                    <a:pt x="102997" y="502158"/>
                  </a:lnTo>
                  <a:lnTo>
                    <a:pt x="102997" y="524383"/>
                  </a:lnTo>
                  <a:lnTo>
                    <a:pt x="125222" y="524383"/>
                  </a:lnTo>
                  <a:lnTo>
                    <a:pt x="125222" y="502158"/>
                  </a:lnTo>
                  <a:close/>
                </a:path>
                <a:path w="1614805" h="944879">
                  <a:moveTo>
                    <a:pt x="153543" y="54610"/>
                  </a:moveTo>
                  <a:lnTo>
                    <a:pt x="132715" y="46736"/>
                  </a:lnTo>
                  <a:lnTo>
                    <a:pt x="124968" y="67564"/>
                  </a:lnTo>
                  <a:lnTo>
                    <a:pt x="145669" y="75438"/>
                  </a:lnTo>
                  <a:lnTo>
                    <a:pt x="153543" y="54610"/>
                  </a:lnTo>
                  <a:close/>
                </a:path>
                <a:path w="1614805" h="944879">
                  <a:moveTo>
                    <a:pt x="166624" y="895350"/>
                  </a:moveTo>
                  <a:lnTo>
                    <a:pt x="144399" y="895350"/>
                  </a:lnTo>
                  <a:lnTo>
                    <a:pt x="144399" y="917575"/>
                  </a:lnTo>
                  <a:lnTo>
                    <a:pt x="166624" y="917575"/>
                  </a:lnTo>
                  <a:lnTo>
                    <a:pt x="166624" y="895350"/>
                  </a:lnTo>
                  <a:close/>
                </a:path>
                <a:path w="1614805" h="944879">
                  <a:moveTo>
                    <a:pt x="169672" y="502158"/>
                  </a:moveTo>
                  <a:lnTo>
                    <a:pt x="147447" y="502158"/>
                  </a:lnTo>
                  <a:lnTo>
                    <a:pt x="147447" y="524383"/>
                  </a:lnTo>
                  <a:lnTo>
                    <a:pt x="169672" y="524383"/>
                  </a:lnTo>
                  <a:lnTo>
                    <a:pt x="169672" y="502158"/>
                  </a:lnTo>
                  <a:close/>
                </a:path>
                <a:path w="1614805" h="944879">
                  <a:moveTo>
                    <a:pt x="195199" y="70231"/>
                  </a:moveTo>
                  <a:lnTo>
                    <a:pt x="174371" y="62357"/>
                  </a:lnTo>
                  <a:lnTo>
                    <a:pt x="166497" y="83185"/>
                  </a:lnTo>
                  <a:lnTo>
                    <a:pt x="187325" y="90932"/>
                  </a:lnTo>
                  <a:lnTo>
                    <a:pt x="195199" y="70231"/>
                  </a:lnTo>
                  <a:close/>
                </a:path>
                <a:path w="1614805" h="944879">
                  <a:moveTo>
                    <a:pt x="211074" y="895350"/>
                  </a:moveTo>
                  <a:lnTo>
                    <a:pt x="188849" y="895350"/>
                  </a:lnTo>
                  <a:lnTo>
                    <a:pt x="188849" y="917575"/>
                  </a:lnTo>
                  <a:lnTo>
                    <a:pt x="211074" y="917575"/>
                  </a:lnTo>
                  <a:lnTo>
                    <a:pt x="211074" y="895350"/>
                  </a:lnTo>
                  <a:close/>
                </a:path>
                <a:path w="1614805" h="944879">
                  <a:moveTo>
                    <a:pt x="214109" y="502158"/>
                  </a:moveTo>
                  <a:lnTo>
                    <a:pt x="191884" y="502158"/>
                  </a:lnTo>
                  <a:lnTo>
                    <a:pt x="191884" y="524383"/>
                  </a:lnTo>
                  <a:lnTo>
                    <a:pt x="214109" y="524383"/>
                  </a:lnTo>
                  <a:lnTo>
                    <a:pt x="214109" y="502158"/>
                  </a:lnTo>
                  <a:close/>
                </a:path>
                <a:path w="1614805" h="944879">
                  <a:moveTo>
                    <a:pt x="236728" y="85725"/>
                  </a:moveTo>
                  <a:lnTo>
                    <a:pt x="215900" y="77978"/>
                  </a:lnTo>
                  <a:lnTo>
                    <a:pt x="208140" y="98806"/>
                  </a:lnTo>
                  <a:lnTo>
                    <a:pt x="228981" y="106553"/>
                  </a:lnTo>
                  <a:lnTo>
                    <a:pt x="236728" y="85725"/>
                  </a:lnTo>
                  <a:close/>
                </a:path>
                <a:path w="1614805" h="944879">
                  <a:moveTo>
                    <a:pt x="255524" y="895350"/>
                  </a:moveTo>
                  <a:lnTo>
                    <a:pt x="233299" y="895350"/>
                  </a:lnTo>
                  <a:lnTo>
                    <a:pt x="233299" y="917575"/>
                  </a:lnTo>
                  <a:lnTo>
                    <a:pt x="255524" y="917575"/>
                  </a:lnTo>
                  <a:lnTo>
                    <a:pt x="255524" y="895350"/>
                  </a:lnTo>
                  <a:close/>
                </a:path>
                <a:path w="1614805" h="944879">
                  <a:moveTo>
                    <a:pt x="258572" y="502158"/>
                  </a:moveTo>
                  <a:lnTo>
                    <a:pt x="236347" y="502158"/>
                  </a:lnTo>
                  <a:lnTo>
                    <a:pt x="236347" y="524383"/>
                  </a:lnTo>
                  <a:lnTo>
                    <a:pt x="258572" y="524383"/>
                  </a:lnTo>
                  <a:lnTo>
                    <a:pt x="258572" y="502158"/>
                  </a:lnTo>
                  <a:close/>
                </a:path>
                <a:path w="1614805" h="944879">
                  <a:moveTo>
                    <a:pt x="278384" y="101346"/>
                  </a:moveTo>
                  <a:lnTo>
                    <a:pt x="257556" y="93599"/>
                  </a:lnTo>
                  <a:lnTo>
                    <a:pt x="249809" y="114427"/>
                  </a:lnTo>
                  <a:lnTo>
                    <a:pt x="270637" y="122174"/>
                  </a:lnTo>
                  <a:lnTo>
                    <a:pt x="278384" y="101346"/>
                  </a:lnTo>
                  <a:close/>
                </a:path>
                <a:path w="1614805" h="944879">
                  <a:moveTo>
                    <a:pt x="299974" y="895350"/>
                  </a:moveTo>
                  <a:lnTo>
                    <a:pt x="277749" y="895350"/>
                  </a:lnTo>
                  <a:lnTo>
                    <a:pt x="277749" y="917575"/>
                  </a:lnTo>
                  <a:lnTo>
                    <a:pt x="299974" y="917575"/>
                  </a:lnTo>
                  <a:lnTo>
                    <a:pt x="299974" y="895350"/>
                  </a:lnTo>
                  <a:close/>
                </a:path>
                <a:path w="1614805" h="944879">
                  <a:moveTo>
                    <a:pt x="303022" y="502158"/>
                  </a:moveTo>
                  <a:lnTo>
                    <a:pt x="280797" y="502158"/>
                  </a:lnTo>
                  <a:lnTo>
                    <a:pt x="280797" y="524383"/>
                  </a:lnTo>
                  <a:lnTo>
                    <a:pt x="303022" y="524383"/>
                  </a:lnTo>
                  <a:lnTo>
                    <a:pt x="303022" y="502158"/>
                  </a:lnTo>
                  <a:close/>
                </a:path>
                <a:path w="1614805" h="944879">
                  <a:moveTo>
                    <a:pt x="320040" y="116967"/>
                  </a:moveTo>
                  <a:lnTo>
                    <a:pt x="299212" y="109093"/>
                  </a:lnTo>
                  <a:lnTo>
                    <a:pt x="291465" y="129921"/>
                  </a:lnTo>
                  <a:lnTo>
                    <a:pt x="312166" y="137795"/>
                  </a:lnTo>
                  <a:lnTo>
                    <a:pt x="320040" y="116967"/>
                  </a:lnTo>
                  <a:close/>
                </a:path>
                <a:path w="1614805" h="944879">
                  <a:moveTo>
                    <a:pt x="344424" y="895350"/>
                  </a:moveTo>
                  <a:lnTo>
                    <a:pt x="322199" y="895350"/>
                  </a:lnTo>
                  <a:lnTo>
                    <a:pt x="322199" y="917575"/>
                  </a:lnTo>
                  <a:lnTo>
                    <a:pt x="344424" y="917575"/>
                  </a:lnTo>
                  <a:lnTo>
                    <a:pt x="344424" y="895350"/>
                  </a:lnTo>
                  <a:close/>
                </a:path>
                <a:path w="1614805" h="944879">
                  <a:moveTo>
                    <a:pt x="347472" y="502158"/>
                  </a:moveTo>
                  <a:lnTo>
                    <a:pt x="325247" y="502158"/>
                  </a:lnTo>
                  <a:lnTo>
                    <a:pt x="325247" y="524383"/>
                  </a:lnTo>
                  <a:lnTo>
                    <a:pt x="347472" y="524383"/>
                  </a:lnTo>
                  <a:lnTo>
                    <a:pt x="347472" y="502158"/>
                  </a:lnTo>
                  <a:close/>
                </a:path>
                <a:path w="1614805" h="944879">
                  <a:moveTo>
                    <a:pt x="361696" y="132588"/>
                  </a:moveTo>
                  <a:lnTo>
                    <a:pt x="340868" y="124714"/>
                  </a:lnTo>
                  <a:lnTo>
                    <a:pt x="332994" y="145542"/>
                  </a:lnTo>
                  <a:lnTo>
                    <a:pt x="353822" y="153416"/>
                  </a:lnTo>
                  <a:lnTo>
                    <a:pt x="361696" y="132588"/>
                  </a:lnTo>
                  <a:close/>
                </a:path>
                <a:path w="1614805" h="944879">
                  <a:moveTo>
                    <a:pt x="388874" y="895350"/>
                  </a:moveTo>
                  <a:lnTo>
                    <a:pt x="366649" y="895350"/>
                  </a:lnTo>
                  <a:lnTo>
                    <a:pt x="366649" y="917575"/>
                  </a:lnTo>
                  <a:lnTo>
                    <a:pt x="388874" y="917575"/>
                  </a:lnTo>
                  <a:lnTo>
                    <a:pt x="388874" y="895350"/>
                  </a:lnTo>
                  <a:close/>
                </a:path>
                <a:path w="1614805" h="944879">
                  <a:moveTo>
                    <a:pt x="391922" y="502158"/>
                  </a:moveTo>
                  <a:lnTo>
                    <a:pt x="369697" y="502158"/>
                  </a:lnTo>
                  <a:lnTo>
                    <a:pt x="369697" y="524383"/>
                  </a:lnTo>
                  <a:lnTo>
                    <a:pt x="391922" y="524383"/>
                  </a:lnTo>
                  <a:lnTo>
                    <a:pt x="391922" y="502158"/>
                  </a:lnTo>
                  <a:close/>
                </a:path>
                <a:path w="1614805" h="944879">
                  <a:moveTo>
                    <a:pt x="403225" y="148082"/>
                  </a:moveTo>
                  <a:lnTo>
                    <a:pt x="382524" y="140335"/>
                  </a:lnTo>
                  <a:lnTo>
                    <a:pt x="374650" y="161163"/>
                  </a:lnTo>
                  <a:lnTo>
                    <a:pt x="395478" y="168910"/>
                  </a:lnTo>
                  <a:lnTo>
                    <a:pt x="403225" y="148082"/>
                  </a:lnTo>
                  <a:close/>
                </a:path>
                <a:path w="1614805" h="944879">
                  <a:moveTo>
                    <a:pt x="433324" y="895350"/>
                  </a:moveTo>
                  <a:lnTo>
                    <a:pt x="411099" y="895350"/>
                  </a:lnTo>
                  <a:lnTo>
                    <a:pt x="411099" y="917575"/>
                  </a:lnTo>
                  <a:lnTo>
                    <a:pt x="433324" y="917575"/>
                  </a:lnTo>
                  <a:lnTo>
                    <a:pt x="433324" y="895350"/>
                  </a:lnTo>
                  <a:close/>
                </a:path>
                <a:path w="1614805" h="944879">
                  <a:moveTo>
                    <a:pt x="436372" y="502158"/>
                  </a:moveTo>
                  <a:lnTo>
                    <a:pt x="414147" y="502158"/>
                  </a:lnTo>
                  <a:lnTo>
                    <a:pt x="414147" y="524383"/>
                  </a:lnTo>
                  <a:lnTo>
                    <a:pt x="436372" y="524383"/>
                  </a:lnTo>
                  <a:lnTo>
                    <a:pt x="436372" y="502158"/>
                  </a:lnTo>
                  <a:close/>
                </a:path>
                <a:path w="1614805" h="944879">
                  <a:moveTo>
                    <a:pt x="444881" y="163703"/>
                  </a:moveTo>
                  <a:lnTo>
                    <a:pt x="424053" y="155956"/>
                  </a:lnTo>
                  <a:lnTo>
                    <a:pt x="416306" y="176784"/>
                  </a:lnTo>
                  <a:lnTo>
                    <a:pt x="437134" y="184531"/>
                  </a:lnTo>
                  <a:lnTo>
                    <a:pt x="444881" y="163703"/>
                  </a:lnTo>
                  <a:close/>
                </a:path>
                <a:path w="1614805" h="944879">
                  <a:moveTo>
                    <a:pt x="477774" y="895350"/>
                  </a:moveTo>
                  <a:lnTo>
                    <a:pt x="455549" y="895350"/>
                  </a:lnTo>
                  <a:lnTo>
                    <a:pt x="455549" y="917575"/>
                  </a:lnTo>
                  <a:lnTo>
                    <a:pt x="477774" y="917575"/>
                  </a:lnTo>
                  <a:lnTo>
                    <a:pt x="477774" y="895350"/>
                  </a:lnTo>
                  <a:close/>
                </a:path>
                <a:path w="1614805" h="944879">
                  <a:moveTo>
                    <a:pt x="480822" y="502158"/>
                  </a:moveTo>
                  <a:lnTo>
                    <a:pt x="458597" y="502158"/>
                  </a:lnTo>
                  <a:lnTo>
                    <a:pt x="458597" y="524383"/>
                  </a:lnTo>
                  <a:lnTo>
                    <a:pt x="480822" y="524383"/>
                  </a:lnTo>
                  <a:lnTo>
                    <a:pt x="480822" y="502158"/>
                  </a:lnTo>
                  <a:close/>
                </a:path>
                <a:path w="1614805" h="944879">
                  <a:moveTo>
                    <a:pt x="486537" y="179324"/>
                  </a:moveTo>
                  <a:lnTo>
                    <a:pt x="465709" y="171577"/>
                  </a:lnTo>
                  <a:lnTo>
                    <a:pt x="457962" y="192278"/>
                  </a:lnTo>
                  <a:lnTo>
                    <a:pt x="478790" y="200152"/>
                  </a:lnTo>
                  <a:lnTo>
                    <a:pt x="486537" y="179324"/>
                  </a:lnTo>
                  <a:close/>
                </a:path>
                <a:path w="1614805" h="944879">
                  <a:moveTo>
                    <a:pt x="522224" y="895350"/>
                  </a:moveTo>
                  <a:lnTo>
                    <a:pt x="499999" y="895350"/>
                  </a:lnTo>
                  <a:lnTo>
                    <a:pt x="499999" y="917575"/>
                  </a:lnTo>
                  <a:lnTo>
                    <a:pt x="522224" y="917575"/>
                  </a:lnTo>
                  <a:lnTo>
                    <a:pt x="522224" y="895350"/>
                  </a:lnTo>
                  <a:close/>
                </a:path>
                <a:path w="1614805" h="944879">
                  <a:moveTo>
                    <a:pt x="525272" y="502158"/>
                  </a:moveTo>
                  <a:lnTo>
                    <a:pt x="503047" y="502158"/>
                  </a:lnTo>
                  <a:lnTo>
                    <a:pt x="503047" y="524383"/>
                  </a:lnTo>
                  <a:lnTo>
                    <a:pt x="525272" y="524383"/>
                  </a:lnTo>
                  <a:lnTo>
                    <a:pt x="525272" y="502158"/>
                  </a:lnTo>
                  <a:close/>
                </a:path>
                <a:path w="1614805" h="944879">
                  <a:moveTo>
                    <a:pt x="528193" y="194945"/>
                  </a:moveTo>
                  <a:lnTo>
                    <a:pt x="507365" y="187071"/>
                  </a:lnTo>
                  <a:lnTo>
                    <a:pt x="499491" y="207899"/>
                  </a:lnTo>
                  <a:lnTo>
                    <a:pt x="520319" y="215773"/>
                  </a:lnTo>
                  <a:lnTo>
                    <a:pt x="528193" y="194945"/>
                  </a:lnTo>
                  <a:close/>
                </a:path>
                <a:path w="1614805" h="944879">
                  <a:moveTo>
                    <a:pt x="566674" y="895350"/>
                  </a:moveTo>
                  <a:lnTo>
                    <a:pt x="544449" y="895350"/>
                  </a:lnTo>
                  <a:lnTo>
                    <a:pt x="544449" y="917575"/>
                  </a:lnTo>
                  <a:lnTo>
                    <a:pt x="566674" y="917575"/>
                  </a:lnTo>
                  <a:lnTo>
                    <a:pt x="566674" y="895350"/>
                  </a:lnTo>
                  <a:close/>
                </a:path>
                <a:path w="1614805" h="944879">
                  <a:moveTo>
                    <a:pt x="569722" y="502158"/>
                  </a:moveTo>
                  <a:lnTo>
                    <a:pt x="547497" y="502158"/>
                  </a:lnTo>
                  <a:lnTo>
                    <a:pt x="547497" y="524383"/>
                  </a:lnTo>
                  <a:lnTo>
                    <a:pt x="569722" y="524383"/>
                  </a:lnTo>
                  <a:lnTo>
                    <a:pt x="569722" y="502158"/>
                  </a:lnTo>
                  <a:close/>
                </a:path>
                <a:path w="1614805" h="944879">
                  <a:moveTo>
                    <a:pt x="569722" y="210439"/>
                  </a:moveTo>
                  <a:lnTo>
                    <a:pt x="549021" y="202692"/>
                  </a:lnTo>
                  <a:lnTo>
                    <a:pt x="541147" y="223520"/>
                  </a:lnTo>
                  <a:lnTo>
                    <a:pt x="561975" y="231267"/>
                  </a:lnTo>
                  <a:lnTo>
                    <a:pt x="569722" y="210439"/>
                  </a:lnTo>
                  <a:close/>
                </a:path>
                <a:path w="1614805" h="944879">
                  <a:moveTo>
                    <a:pt x="611124" y="895350"/>
                  </a:moveTo>
                  <a:lnTo>
                    <a:pt x="588899" y="895350"/>
                  </a:lnTo>
                  <a:lnTo>
                    <a:pt x="588899" y="917575"/>
                  </a:lnTo>
                  <a:lnTo>
                    <a:pt x="611124" y="917575"/>
                  </a:lnTo>
                  <a:lnTo>
                    <a:pt x="611124" y="895350"/>
                  </a:lnTo>
                  <a:close/>
                </a:path>
                <a:path w="1614805" h="944879">
                  <a:moveTo>
                    <a:pt x="611378" y="226060"/>
                  </a:moveTo>
                  <a:lnTo>
                    <a:pt x="590550" y="218313"/>
                  </a:lnTo>
                  <a:lnTo>
                    <a:pt x="582803" y="239141"/>
                  </a:lnTo>
                  <a:lnTo>
                    <a:pt x="603631" y="246888"/>
                  </a:lnTo>
                  <a:lnTo>
                    <a:pt x="611378" y="226060"/>
                  </a:lnTo>
                  <a:close/>
                </a:path>
                <a:path w="1614805" h="944879">
                  <a:moveTo>
                    <a:pt x="614172" y="502158"/>
                  </a:moveTo>
                  <a:lnTo>
                    <a:pt x="591947" y="502158"/>
                  </a:lnTo>
                  <a:lnTo>
                    <a:pt x="591947" y="524383"/>
                  </a:lnTo>
                  <a:lnTo>
                    <a:pt x="614172" y="524383"/>
                  </a:lnTo>
                  <a:lnTo>
                    <a:pt x="614172" y="502158"/>
                  </a:lnTo>
                  <a:close/>
                </a:path>
                <a:path w="1614805" h="944879">
                  <a:moveTo>
                    <a:pt x="653034" y="241681"/>
                  </a:moveTo>
                  <a:lnTo>
                    <a:pt x="632206" y="233934"/>
                  </a:lnTo>
                  <a:lnTo>
                    <a:pt x="624459" y="254762"/>
                  </a:lnTo>
                  <a:lnTo>
                    <a:pt x="645287" y="262509"/>
                  </a:lnTo>
                  <a:lnTo>
                    <a:pt x="653034" y="241681"/>
                  </a:lnTo>
                  <a:close/>
                </a:path>
                <a:path w="1614805" h="944879">
                  <a:moveTo>
                    <a:pt x="655574" y="895350"/>
                  </a:moveTo>
                  <a:lnTo>
                    <a:pt x="633349" y="895350"/>
                  </a:lnTo>
                  <a:lnTo>
                    <a:pt x="633349" y="917575"/>
                  </a:lnTo>
                  <a:lnTo>
                    <a:pt x="655574" y="917575"/>
                  </a:lnTo>
                  <a:lnTo>
                    <a:pt x="655574" y="895350"/>
                  </a:lnTo>
                  <a:close/>
                </a:path>
                <a:path w="1614805" h="944879">
                  <a:moveTo>
                    <a:pt x="658622" y="502158"/>
                  </a:moveTo>
                  <a:lnTo>
                    <a:pt x="636397" y="502158"/>
                  </a:lnTo>
                  <a:lnTo>
                    <a:pt x="636397" y="524383"/>
                  </a:lnTo>
                  <a:lnTo>
                    <a:pt x="658622" y="524383"/>
                  </a:lnTo>
                  <a:lnTo>
                    <a:pt x="658622" y="502158"/>
                  </a:lnTo>
                  <a:close/>
                </a:path>
                <a:path w="1614805" h="944879">
                  <a:moveTo>
                    <a:pt x="694690" y="257302"/>
                  </a:moveTo>
                  <a:lnTo>
                    <a:pt x="673862" y="249428"/>
                  </a:lnTo>
                  <a:lnTo>
                    <a:pt x="665988" y="270256"/>
                  </a:lnTo>
                  <a:lnTo>
                    <a:pt x="686816" y="278130"/>
                  </a:lnTo>
                  <a:lnTo>
                    <a:pt x="694690" y="257302"/>
                  </a:lnTo>
                  <a:close/>
                </a:path>
                <a:path w="1614805" h="944879">
                  <a:moveTo>
                    <a:pt x="700024" y="895350"/>
                  </a:moveTo>
                  <a:lnTo>
                    <a:pt x="677799" y="895350"/>
                  </a:lnTo>
                  <a:lnTo>
                    <a:pt x="677799" y="917575"/>
                  </a:lnTo>
                  <a:lnTo>
                    <a:pt x="700024" y="917575"/>
                  </a:lnTo>
                  <a:lnTo>
                    <a:pt x="700024" y="895350"/>
                  </a:lnTo>
                  <a:close/>
                </a:path>
                <a:path w="1614805" h="944879">
                  <a:moveTo>
                    <a:pt x="703072" y="502158"/>
                  </a:moveTo>
                  <a:lnTo>
                    <a:pt x="680847" y="502158"/>
                  </a:lnTo>
                  <a:lnTo>
                    <a:pt x="680847" y="524383"/>
                  </a:lnTo>
                  <a:lnTo>
                    <a:pt x="703072" y="524383"/>
                  </a:lnTo>
                  <a:lnTo>
                    <a:pt x="703072" y="502158"/>
                  </a:lnTo>
                  <a:close/>
                </a:path>
                <a:path w="1614805" h="944879">
                  <a:moveTo>
                    <a:pt x="736219" y="272923"/>
                  </a:moveTo>
                  <a:lnTo>
                    <a:pt x="715518" y="265049"/>
                  </a:lnTo>
                  <a:lnTo>
                    <a:pt x="707644" y="285877"/>
                  </a:lnTo>
                  <a:lnTo>
                    <a:pt x="728472" y="293624"/>
                  </a:lnTo>
                  <a:lnTo>
                    <a:pt x="736219" y="272923"/>
                  </a:lnTo>
                  <a:close/>
                </a:path>
                <a:path w="1614805" h="944879">
                  <a:moveTo>
                    <a:pt x="744474" y="895350"/>
                  </a:moveTo>
                  <a:lnTo>
                    <a:pt x="722249" y="895350"/>
                  </a:lnTo>
                  <a:lnTo>
                    <a:pt x="722249" y="917575"/>
                  </a:lnTo>
                  <a:lnTo>
                    <a:pt x="744474" y="917575"/>
                  </a:lnTo>
                  <a:lnTo>
                    <a:pt x="744474" y="895350"/>
                  </a:lnTo>
                  <a:close/>
                </a:path>
                <a:path w="1614805" h="944879">
                  <a:moveTo>
                    <a:pt x="747522" y="502158"/>
                  </a:moveTo>
                  <a:lnTo>
                    <a:pt x="725297" y="502158"/>
                  </a:lnTo>
                  <a:lnTo>
                    <a:pt x="725297" y="524383"/>
                  </a:lnTo>
                  <a:lnTo>
                    <a:pt x="747522" y="524383"/>
                  </a:lnTo>
                  <a:lnTo>
                    <a:pt x="747522" y="502158"/>
                  </a:lnTo>
                  <a:close/>
                </a:path>
                <a:path w="1614805" h="944879">
                  <a:moveTo>
                    <a:pt x="777875" y="288417"/>
                  </a:moveTo>
                  <a:lnTo>
                    <a:pt x="757047" y="280670"/>
                  </a:lnTo>
                  <a:lnTo>
                    <a:pt x="749300" y="301498"/>
                  </a:lnTo>
                  <a:lnTo>
                    <a:pt x="770128" y="309245"/>
                  </a:lnTo>
                  <a:lnTo>
                    <a:pt x="777875" y="288417"/>
                  </a:lnTo>
                  <a:close/>
                </a:path>
                <a:path w="1614805" h="944879">
                  <a:moveTo>
                    <a:pt x="788924" y="895350"/>
                  </a:moveTo>
                  <a:lnTo>
                    <a:pt x="766699" y="895350"/>
                  </a:lnTo>
                  <a:lnTo>
                    <a:pt x="766699" y="917575"/>
                  </a:lnTo>
                  <a:lnTo>
                    <a:pt x="788924" y="917575"/>
                  </a:lnTo>
                  <a:lnTo>
                    <a:pt x="788924" y="895350"/>
                  </a:lnTo>
                  <a:close/>
                </a:path>
                <a:path w="1614805" h="944879">
                  <a:moveTo>
                    <a:pt x="791972" y="502158"/>
                  </a:moveTo>
                  <a:lnTo>
                    <a:pt x="769747" y="502158"/>
                  </a:lnTo>
                  <a:lnTo>
                    <a:pt x="769747" y="524383"/>
                  </a:lnTo>
                  <a:lnTo>
                    <a:pt x="791972" y="524383"/>
                  </a:lnTo>
                  <a:lnTo>
                    <a:pt x="791972" y="502158"/>
                  </a:lnTo>
                  <a:close/>
                </a:path>
                <a:path w="1614805" h="944879">
                  <a:moveTo>
                    <a:pt x="819531" y="304038"/>
                  </a:moveTo>
                  <a:lnTo>
                    <a:pt x="798703" y="296291"/>
                  </a:lnTo>
                  <a:lnTo>
                    <a:pt x="790956" y="317119"/>
                  </a:lnTo>
                  <a:lnTo>
                    <a:pt x="811784" y="324866"/>
                  </a:lnTo>
                  <a:lnTo>
                    <a:pt x="819531" y="304038"/>
                  </a:lnTo>
                  <a:close/>
                </a:path>
                <a:path w="1614805" h="944879">
                  <a:moveTo>
                    <a:pt x="833374" y="895350"/>
                  </a:moveTo>
                  <a:lnTo>
                    <a:pt x="811149" y="895350"/>
                  </a:lnTo>
                  <a:lnTo>
                    <a:pt x="811149" y="917575"/>
                  </a:lnTo>
                  <a:lnTo>
                    <a:pt x="833374" y="917575"/>
                  </a:lnTo>
                  <a:lnTo>
                    <a:pt x="833374" y="895350"/>
                  </a:lnTo>
                  <a:close/>
                </a:path>
                <a:path w="1614805" h="944879">
                  <a:moveTo>
                    <a:pt x="836422" y="502158"/>
                  </a:moveTo>
                  <a:lnTo>
                    <a:pt x="814197" y="502158"/>
                  </a:lnTo>
                  <a:lnTo>
                    <a:pt x="814197" y="524383"/>
                  </a:lnTo>
                  <a:lnTo>
                    <a:pt x="836422" y="524383"/>
                  </a:lnTo>
                  <a:lnTo>
                    <a:pt x="836422" y="502158"/>
                  </a:lnTo>
                  <a:close/>
                </a:path>
                <a:path w="1614805" h="944879">
                  <a:moveTo>
                    <a:pt x="861187" y="319659"/>
                  </a:moveTo>
                  <a:lnTo>
                    <a:pt x="840359" y="311912"/>
                  </a:lnTo>
                  <a:lnTo>
                    <a:pt x="832485" y="332613"/>
                  </a:lnTo>
                  <a:lnTo>
                    <a:pt x="853313" y="340487"/>
                  </a:lnTo>
                  <a:lnTo>
                    <a:pt x="861187" y="319659"/>
                  </a:lnTo>
                  <a:close/>
                </a:path>
                <a:path w="1614805" h="944879">
                  <a:moveTo>
                    <a:pt x="877824" y="895350"/>
                  </a:moveTo>
                  <a:lnTo>
                    <a:pt x="855599" y="895350"/>
                  </a:lnTo>
                  <a:lnTo>
                    <a:pt x="855599" y="917575"/>
                  </a:lnTo>
                  <a:lnTo>
                    <a:pt x="877824" y="917575"/>
                  </a:lnTo>
                  <a:lnTo>
                    <a:pt x="877824" y="895350"/>
                  </a:lnTo>
                  <a:close/>
                </a:path>
                <a:path w="1614805" h="944879">
                  <a:moveTo>
                    <a:pt x="880872" y="502158"/>
                  </a:moveTo>
                  <a:lnTo>
                    <a:pt x="858647" y="502158"/>
                  </a:lnTo>
                  <a:lnTo>
                    <a:pt x="858647" y="524383"/>
                  </a:lnTo>
                  <a:lnTo>
                    <a:pt x="880872" y="524383"/>
                  </a:lnTo>
                  <a:lnTo>
                    <a:pt x="880872" y="502158"/>
                  </a:lnTo>
                  <a:close/>
                </a:path>
                <a:path w="1614805" h="944879">
                  <a:moveTo>
                    <a:pt x="922274" y="895350"/>
                  </a:moveTo>
                  <a:lnTo>
                    <a:pt x="900049" y="895350"/>
                  </a:lnTo>
                  <a:lnTo>
                    <a:pt x="900049" y="917575"/>
                  </a:lnTo>
                  <a:lnTo>
                    <a:pt x="922274" y="917575"/>
                  </a:lnTo>
                  <a:lnTo>
                    <a:pt x="922274" y="895350"/>
                  </a:lnTo>
                  <a:close/>
                </a:path>
                <a:path w="1614805" h="944879">
                  <a:moveTo>
                    <a:pt x="925322" y="502158"/>
                  </a:moveTo>
                  <a:lnTo>
                    <a:pt x="903097" y="502158"/>
                  </a:lnTo>
                  <a:lnTo>
                    <a:pt x="903097" y="524383"/>
                  </a:lnTo>
                  <a:lnTo>
                    <a:pt x="925322" y="524383"/>
                  </a:lnTo>
                  <a:lnTo>
                    <a:pt x="925322" y="502158"/>
                  </a:lnTo>
                  <a:close/>
                </a:path>
                <a:path w="1614805" h="944879">
                  <a:moveTo>
                    <a:pt x="965962" y="370713"/>
                  </a:moveTo>
                  <a:lnTo>
                    <a:pt x="952360" y="356108"/>
                  </a:lnTo>
                  <a:lnTo>
                    <a:pt x="907923" y="308356"/>
                  </a:lnTo>
                  <a:lnTo>
                    <a:pt x="898474" y="333641"/>
                  </a:lnTo>
                  <a:lnTo>
                    <a:pt x="882015" y="327406"/>
                  </a:lnTo>
                  <a:lnTo>
                    <a:pt x="874141" y="348234"/>
                  </a:lnTo>
                  <a:lnTo>
                    <a:pt x="890676" y="354495"/>
                  </a:lnTo>
                  <a:lnTo>
                    <a:pt x="881253" y="379730"/>
                  </a:lnTo>
                  <a:lnTo>
                    <a:pt x="965962" y="370713"/>
                  </a:lnTo>
                  <a:close/>
                </a:path>
                <a:path w="1614805" h="944879">
                  <a:moveTo>
                    <a:pt x="966724" y="895350"/>
                  </a:moveTo>
                  <a:lnTo>
                    <a:pt x="944499" y="895350"/>
                  </a:lnTo>
                  <a:lnTo>
                    <a:pt x="944499" y="917575"/>
                  </a:lnTo>
                  <a:lnTo>
                    <a:pt x="966724" y="917575"/>
                  </a:lnTo>
                  <a:lnTo>
                    <a:pt x="966724" y="895350"/>
                  </a:lnTo>
                  <a:close/>
                </a:path>
                <a:path w="1614805" h="944879">
                  <a:moveTo>
                    <a:pt x="969772" y="502158"/>
                  </a:moveTo>
                  <a:lnTo>
                    <a:pt x="947547" y="502158"/>
                  </a:lnTo>
                  <a:lnTo>
                    <a:pt x="947547" y="524383"/>
                  </a:lnTo>
                  <a:lnTo>
                    <a:pt x="969772" y="524383"/>
                  </a:lnTo>
                  <a:lnTo>
                    <a:pt x="969772" y="502158"/>
                  </a:lnTo>
                  <a:close/>
                </a:path>
                <a:path w="1614805" h="944879">
                  <a:moveTo>
                    <a:pt x="1011174" y="895350"/>
                  </a:moveTo>
                  <a:lnTo>
                    <a:pt x="988949" y="895350"/>
                  </a:lnTo>
                  <a:lnTo>
                    <a:pt x="988949" y="917575"/>
                  </a:lnTo>
                  <a:lnTo>
                    <a:pt x="1011174" y="917575"/>
                  </a:lnTo>
                  <a:lnTo>
                    <a:pt x="1011174" y="895350"/>
                  </a:lnTo>
                  <a:close/>
                </a:path>
                <a:path w="1614805" h="944879">
                  <a:moveTo>
                    <a:pt x="1014222" y="502158"/>
                  </a:moveTo>
                  <a:lnTo>
                    <a:pt x="991997" y="502158"/>
                  </a:lnTo>
                  <a:lnTo>
                    <a:pt x="991997" y="524383"/>
                  </a:lnTo>
                  <a:lnTo>
                    <a:pt x="1014222" y="524383"/>
                  </a:lnTo>
                  <a:lnTo>
                    <a:pt x="1014222" y="502158"/>
                  </a:lnTo>
                  <a:close/>
                </a:path>
                <a:path w="1614805" h="944879">
                  <a:moveTo>
                    <a:pt x="1055624" y="895350"/>
                  </a:moveTo>
                  <a:lnTo>
                    <a:pt x="1033399" y="895350"/>
                  </a:lnTo>
                  <a:lnTo>
                    <a:pt x="1033399" y="917575"/>
                  </a:lnTo>
                  <a:lnTo>
                    <a:pt x="1055624" y="917575"/>
                  </a:lnTo>
                  <a:lnTo>
                    <a:pt x="1055624" y="895350"/>
                  </a:lnTo>
                  <a:close/>
                </a:path>
                <a:path w="1614805" h="944879">
                  <a:moveTo>
                    <a:pt x="1058672" y="502158"/>
                  </a:moveTo>
                  <a:lnTo>
                    <a:pt x="1036447" y="502158"/>
                  </a:lnTo>
                  <a:lnTo>
                    <a:pt x="1036447" y="524383"/>
                  </a:lnTo>
                  <a:lnTo>
                    <a:pt x="1058672" y="524383"/>
                  </a:lnTo>
                  <a:lnTo>
                    <a:pt x="1058672" y="502158"/>
                  </a:lnTo>
                  <a:close/>
                </a:path>
                <a:path w="1614805" h="944879">
                  <a:moveTo>
                    <a:pt x="1100074" y="895350"/>
                  </a:moveTo>
                  <a:lnTo>
                    <a:pt x="1077849" y="895350"/>
                  </a:lnTo>
                  <a:lnTo>
                    <a:pt x="1077849" y="917575"/>
                  </a:lnTo>
                  <a:lnTo>
                    <a:pt x="1100074" y="917575"/>
                  </a:lnTo>
                  <a:lnTo>
                    <a:pt x="1100074" y="895350"/>
                  </a:lnTo>
                  <a:close/>
                </a:path>
                <a:path w="1614805" h="944879">
                  <a:moveTo>
                    <a:pt x="1103122" y="502158"/>
                  </a:moveTo>
                  <a:lnTo>
                    <a:pt x="1080897" y="502158"/>
                  </a:lnTo>
                  <a:lnTo>
                    <a:pt x="1080897" y="524383"/>
                  </a:lnTo>
                  <a:lnTo>
                    <a:pt x="1103122" y="524383"/>
                  </a:lnTo>
                  <a:lnTo>
                    <a:pt x="1103122" y="502158"/>
                  </a:lnTo>
                  <a:close/>
                </a:path>
                <a:path w="1614805" h="944879">
                  <a:moveTo>
                    <a:pt x="1144524" y="895350"/>
                  </a:moveTo>
                  <a:lnTo>
                    <a:pt x="1122299" y="895350"/>
                  </a:lnTo>
                  <a:lnTo>
                    <a:pt x="1122299" y="917575"/>
                  </a:lnTo>
                  <a:lnTo>
                    <a:pt x="1144524" y="917575"/>
                  </a:lnTo>
                  <a:lnTo>
                    <a:pt x="1144524" y="895350"/>
                  </a:lnTo>
                  <a:close/>
                </a:path>
                <a:path w="1614805" h="944879">
                  <a:moveTo>
                    <a:pt x="1147572" y="502158"/>
                  </a:moveTo>
                  <a:lnTo>
                    <a:pt x="1125347" y="502158"/>
                  </a:lnTo>
                  <a:lnTo>
                    <a:pt x="1125347" y="524383"/>
                  </a:lnTo>
                  <a:lnTo>
                    <a:pt x="1147572" y="524383"/>
                  </a:lnTo>
                  <a:lnTo>
                    <a:pt x="1147572" y="502158"/>
                  </a:lnTo>
                  <a:close/>
                </a:path>
                <a:path w="1614805" h="944879">
                  <a:moveTo>
                    <a:pt x="1188974" y="895350"/>
                  </a:moveTo>
                  <a:lnTo>
                    <a:pt x="1166749" y="895350"/>
                  </a:lnTo>
                  <a:lnTo>
                    <a:pt x="1166749" y="917575"/>
                  </a:lnTo>
                  <a:lnTo>
                    <a:pt x="1188974" y="917575"/>
                  </a:lnTo>
                  <a:lnTo>
                    <a:pt x="1188974" y="895350"/>
                  </a:lnTo>
                  <a:close/>
                </a:path>
                <a:path w="1614805" h="944879">
                  <a:moveTo>
                    <a:pt x="1233424" y="895350"/>
                  </a:moveTo>
                  <a:lnTo>
                    <a:pt x="1211199" y="895350"/>
                  </a:lnTo>
                  <a:lnTo>
                    <a:pt x="1211199" y="917575"/>
                  </a:lnTo>
                  <a:lnTo>
                    <a:pt x="1233424" y="917575"/>
                  </a:lnTo>
                  <a:lnTo>
                    <a:pt x="1233424" y="895350"/>
                  </a:lnTo>
                  <a:close/>
                </a:path>
                <a:path w="1614805" h="944879">
                  <a:moveTo>
                    <a:pt x="1255522" y="513334"/>
                  </a:moveTo>
                  <a:lnTo>
                    <a:pt x="1233170" y="502158"/>
                  </a:lnTo>
                  <a:lnTo>
                    <a:pt x="1179322" y="475234"/>
                  </a:lnTo>
                  <a:lnTo>
                    <a:pt x="1179322" y="502158"/>
                  </a:lnTo>
                  <a:lnTo>
                    <a:pt x="1169797" y="502158"/>
                  </a:lnTo>
                  <a:lnTo>
                    <a:pt x="1169797" y="524383"/>
                  </a:lnTo>
                  <a:lnTo>
                    <a:pt x="1179322" y="524383"/>
                  </a:lnTo>
                  <a:lnTo>
                    <a:pt x="1179322" y="551434"/>
                  </a:lnTo>
                  <a:lnTo>
                    <a:pt x="1233411" y="524383"/>
                  </a:lnTo>
                  <a:lnTo>
                    <a:pt x="1255522" y="513334"/>
                  </a:lnTo>
                  <a:close/>
                </a:path>
                <a:path w="1614805" h="944879">
                  <a:moveTo>
                    <a:pt x="1277874" y="895350"/>
                  </a:moveTo>
                  <a:lnTo>
                    <a:pt x="1255649" y="895350"/>
                  </a:lnTo>
                  <a:lnTo>
                    <a:pt x="1255649" y="917575"/>
                  </a:lnTo>
                  <a:lnTo>
                    <a:pt x="1277874" y="917575"/>
                  </a:lnTo>
                  <a:lnTo>
                    <a:pt x="1277874" y="895350"/>
                  </a:lnTo>
                  <a:close/>
                </a:path>
                <a:path w="1614805" h="944879">
                  <a:moveTo>
                    <a:pt x="1322324" y="895350"/>
                  </a:moveTo>
                  <a:lnTo>
                    <a:pt x="1300099" y="895350"/>
                  </a:lnTo>
                  <a:lnTo>
                    <a:pt x="1300099" y="917575"/>
                  </a:lnTo>
                  <a:lnTo>
                    <a:pt x="1322324" y="917575"/>
                  </a:lnTo>
                  <a:lnTo>
                    <a:pt x="1322324" y="895350"/>
                  </a:lnTo>
                  <a:close/>
                </a:path>
                <a:path w="1614805" h="944879">
                  <a:moveTo>
                    <a:pt x="1366774" y="895350"/>
                  </a:moveTo>
                  <a:lnTo>
                    <a:pt x="1344549" y="895350"/>
                  </a:lnTo>
                  <a:lnTo>
                    <a:pt x="1344549" y="917575"/>
                  </a:lnTo>
                  <a:lnTo>
                    <a:pt x="1366774" y="917575"/>
                  </a:lnTo>
                  <a:lnTo>
                    <a:pt x="1366774" y="895350"/>
                  </a:lnTo>
                  <a:close/>
                </a:path>
                <a:path w="1614805" h="944879">
                  <a:moveTo>
                    <a:pt x="1411224" y="895350"/>
                  </a:moveTo>
                  <a:lnTo>
                    <a:pt x="1388999" y="895350"/>
                  </a:lnTo>
                  <a:lnTo>
                    <a:pt x="1388999" y="917575"/>
                  </a:lnTo>
                  <a:lnTo>
                    <a:pt x="1411224" y="917575"/>
                  </a:lnTo>
                  <a:lnTo>
                    <a:pt x="1411224" y="895350"/>
                  </a:lnTo>
                  <a:close/>
                </a:path>
                <a:path w="1614805" h="944879">
                  <a:moveTo>
                    <a:pt x="1455674" y="895350"/>
                  </a:moveTo>
                  <a:lnTo>
                    <a:pt x="1433449" y="895350"/>
                  </a:lnTo>
                  <a:lnTo>
                    <a:pt x="1433449" y="917575"/>
                  </a:lnTo>
                  <a:lnTo>
                    <a:pt x="1455674" y="917575"/>
                  </a:lnTo>
                  <a:lnTo>
                    <a:pt x="1455674" y="895350"/>
                  </a:lnTo>
                  <a:close/>
                </a:path>
                <a:path w="1614805" h="944879">
                  <a:moveTo>
                    <a:pt x="1500124" y="895350"/>
                  </a:moveTo>
                  <a:lnTo>
                    <a:pt x="1477899" y="895350"/>
                  </a:lnTo>
                  <a:lnTo>
                    <a:pt x="1477899" y="917575"/>
                  </a:lnTo>
                  <a:lnTo>
                    <a:pt x="1500124" y="917575"/>
                  </a:lnTo>
                  <a:lnTo>
                    <a:pt x="1500124" y="895350"/>
                  </a:lnTo>
                  <a:close/>
                </a:path>
                <a:path w="1614805" h="944879">
                  <a:moveTo>
                    <a:pt x="1614424" y="906526"/>
                  </a:moveTo>
                  <a:lnTo>
                    <a:pt x="1592072" y="895350"/>
                  </a:lnTo>
                  <a:lnTo>
                    <a:pt x="1538224" y="868426"/>
                  </a:lnTo>
                  <a:lnTo>
                    <a:pt x="1538224" y="895350"/>
                  </a:lnTo>
                  <a:lnTo>
                    <a:pt x="1522349" y="895350"/>
                  </a:lnTo>
                  <a:lnTo>
                    <a:pt x="1522349" y="917575"/>
                  </a:lnTo>
                  <a:lnTo>
                    <a:pt x="1538224" y="917575"/>
                  </a:lnTo>
                  <a:lnTo>
                    <a:pt x="1538224" y="944626"/>
                  </a:lnTo>
                  <a:lnTo>
                    <a:pt x="1592326" y="917575"/>
                  </a:lnTo>
                  <a:lnTo>
                    <a:pt x="1614424" y="906526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6008" y="4098035"/>
              <a:ext cx="617220" cy="596265"/>
            </a:xfrm>
            <a:custGeom>
              <a:avLst/>
              <a:gdLst/>
              <a:ahLst/>
              <a:cxnLst/>
              <a:rect l="l" t="t" r="r" b="b"/>
              <a:pathLst>
                <a:path w="617219" h="596264">
                  <a:moveTo>
                    <a:pt x="617220" y="0"/>
                  </a:moveTo>
                  <a:lnTo>
                    <a:pt x="0" y="0"/>
                  </a:lnTo>
                  <a:lnTo>
                    <a:pt x="0" y="595883"/>
                  </a:lnTo>
                  <a:lnTo>
                    <a:pt x="617220" y="595883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45396" y="4115269"/>
            <a:ext cx="207645" cy="1651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 i="1">
                <a:latin typeface="Times New Roman"/>
                <a:cs typeface="Times New Roman"/>
              </a:rPr>
              <a:t>n</a:t>
            </a:r>
            <a:r>
              <a:rPr dirty="0" sz="900" spc="-25">
                <a:latin typeface="Symbol"/>
                <a:cs typeface="Symbol"/>
              </a:rPr>
              <a:t></a:t>
            </a:r>
            <a:r>
              <a:rPr dirty="0" sz="900" spc="-25">
                <a:latin typeface="Malgun Gothic"/>
                <a:cs typeface="Malgun Gothic"/>
              </a:rPr>
              <a:t>1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858710" y="4180793"/>
            <a:ext cx="580390" cy="490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9209">
              <a:lnSpc>
                <a:spcPts val="2700"/>
              </a:lnSpc>
              <a:spcBef>
                <a:spcPts val="95"/>
              </a:spcBef>
            </a:pPr>
            <a:r>
              <a:rPr dirty="0" sz="2350">
                <a:latin typeface="Symbol"/>
                <a:cs typeface="Symbol"/>
              </a:rPr>
              <a:t></a:t>
            </a:r>
            <a:endParaRPr sz="2350">
              <a:latin typeface="Symbol"/>
              <a:cs typeface="Symbol"/>
            </a:endParaRPr>
          </a:p>
          <a:p>
            <a:pPr algn="ctr" marR="5080">
              <a:lnSpc>
                <a:spcPts val="960"/>
              </a:lnSpc>
            </a:pPr>
            <a:r>
              <a:rPr dirty="0" sz="900" spc="-10" i="1">
                <a:latin typeface="Times New Roman"/>
                <a:cs typeface="Times New Roman"/>
              </a:rPr>
              <a:t>diagonal</a:t>
            </a:r>
            <a:r>
              <a:rPr dirty="0" sz="900" spc="-10">
                <a:latin typeface="Symbol"/>
                <a:cs typeface="Symbol"/>
              </a:rPr>
              <a:t></a:t>
            </a:r>
            <a:r>
              <a:rPr dirty="0" sz="900" spc="-10">
                <a:latin typeface="Malgun Gothic"/>
                <a:cs typeface="Malgun Gothic"/>
              </a:rPr>
              <a:t>1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1227" y="4806696"/>
            <a:ext cx="864235" cy="394970"/>
          </a:xfrm>
          <a:prstGeom prst="rect">
            <a:avLst/>
          </a:prstGeom>
          <a:solidFill>
            <a:srgbClr val="FFFF1A"/>
          </a:solidFill>
        </p:spPr>
        <p:txBody>
          <a:bodyPr wrap="square" lIns="0" tIns="266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1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050" spc="-10" i="1">
                <a:solidFill>
                  <a:srgbClr val="3D010C"/>
                </a:solidFill>
                <a:latin typeface="Times New Roman"/>
                <a:cs typeface="Times New Roman"/>
              </a:rPr>
              <a:t>n-diagonal</a:t>
            </a:r>
            <a:r>
              <a:rPr dirty="0" sz="105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6615" y="5277611"/>
            <a:ext cx="1286510" cy="399415"/>
          </a:xfrm>
          <a:prstGeom prst="rect">
            <a:avLst/>
          </a:prstGeom>
          <a:solidFill>
            <a:srgbClr val="FFFF1A"/>
          </a:solidFill>
        </p:spPr>
        <p:txBody>
          <a:bodyPr wrap="square" lIns="0" tIns="406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dirty="0" sz="1000" spc="-2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000" spc="-2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+1=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diagonal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0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000" spc="-2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000" spc="-10" i="1">
                <a:solidFill>
                  <a:srgbClr val="3D010C"/>
                </a:solidFill>
                <a:latin typeface="Times New Roman"/>
                <a:cs typeface="Times New Roman"/>
              </a:rPr>
              <a:t>diagonal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662683" y="1062227"/>
            <a:ext cx="5374005" cy="410591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15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node_pointer</a:t>
            </a:r>
            <a:r>
              <a:rPr dirty="0" sz="1600" spc="-3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tree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-4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j)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node_pointer</a:t>
            </a:r>
            <a:r>
              <a:rPr dirty="0" sz="1600" spc="-11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k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R[i][j];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(k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dirty="0" sz="1600" spc="-6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dirty="0" sz="1600" spc="-30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p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1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new</a:t>
            </a:r>
            <a:r>
              <a:rPr dirty="0" sz="1600" spc="-10" b="1">
                <a:solidFill>
                  <a:srgbClr val="3D010C"/>
                </a:solidFill>
                <a:latin typeface="Courier New"/>
                <a:cs typeface="Courier New"/>
              </a:rPr>
              <a:t> nodetype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p-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&gt;key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Key[k];</a:t>
            </a:r>
            <a:endParaRPr sz="1600">
              <a:latin typeface="Courier New"/>
              <a:cs typeface="Courier New"/>
            </a:endParaRPr>
          </a:p>
          <a:p>
            <a:pPr marL="946785" marR="1490980">
              <a:lnSpc>
                <a:spcPct val="110000"/>
              </a:lnSpc>
            </a:pP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p-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&gt;left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tree(i,</a:t>
            </a:r>
            <a:r>
              <a:rPr dirty="0" sz="16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k-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1); </a:t>
            </a:r>
            <a:r>
              <a:rPr dirty="0" sz="1600" spc="-10">
                <a:solidFill>
                  <a:srgbClr val="3D010C"/>
                </a:solidFill>
                <a:latin typeface="Courier New"/>
                <a:cs typeface="Courier New"/>
              </a:rPr>
              <a:t>p-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&gt;right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D010C"/>
                </a:solidFill>
                <a:latin typeface="Courier New"/>
                <a:cs typeface="Courier New"/>
              </a:rPr>
              <a:t>tree(k+1,</a:t>
            </a: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j); </a:t>
            </a:r>
            <a:r>
              <a:rPr dirty="0" sz="1600" b="1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dirty="0" sz="1600" spc="-55" b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190"/>
              </a:spcBef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dirty="0" sz="16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1868" y="331088"/>
            <a:ext cx="34524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19177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최적이진검색트리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구축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50745" y="5547156"/>
            <a:ext cx="18770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5590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root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tree(1,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3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839467" y="1220825"/>
            <a:ext cx="3923665" cy="85788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17804" indent="-179705">
              <a:lnSpc>
                <a:spcPct val="100000"/>
              </a:lnSpc>
              <a:spcBef>
                <a:spcPts val="97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17804" algn="l"/>
              </a:tabLst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Gilbert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Moore(1959)</a:t>
            </a:r>
            <a:endParaRPr sz="2000">
              <a:latin typeface="Times New Roman"/>
              <a:cs typeface="Times New Roman"/>
            </a:endParaRPr>
          </a:p>
          <a:p>
            <a:pPr marL="217804" indent="-179705">
              <a:lnSpc>
                <a:spcPct val="100000"/>
              </a:lnSpc>
              <a:spcBef>
                <a:spcPts val="875"/>
              </a:spcBef>
              <a:buClr>
                <a:srgbClr val="0099FF"/>
              </a:buClr>
              <a:buSzPct val="80000"/>
              <a:buFont typeface="Wingdings"/>
              <a:buChar char=""/>
              <a:tabLst>
                <a:tab pos="21780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향상된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Yao(1982)</a:t>
            </a:r>
            <a:r>
              <a:rPr dirty="0" sz="2000" spc="2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Θ(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-1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1971" y="6289040"/>
            <a:ext cx="12001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12493"/>
            <a:ext cx="121513" cy="1307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1340" y="1290439"/>
            <a:ext cx="8493760" cy="35267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26084" indent="-286385">
              <a:lnSpc>
                <a:spcPct val="100000"/>
              </a:lnSpc>
              <a:spcBef>
                <a:spcPts val="62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분할정복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작성하기는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간단하지만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효율적이지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않다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6084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재귀호출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(recursive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call)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반복해서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수행하</a:t>
            </a:r>
            <a:endParaRPr sz="2000">
              <a:latin typeface="Malgun Gothic"/>
              <a:cs typeface="Malgun Gothic"/>
            </a:endParaRPr>
          </a:p>
          <a:p>
            <a:pPr marL="4260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때문이다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6084" indent="-286385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3869690" algn="l"/>
                <a:tab pos="5800725" algn="l"/>
                <a:tab pos="6207760" algn="l"/>
                <a:tab pos="661289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들면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bin(n-1,k-</a:t>
            </a:r>
            <a:r>
              <a:rPr dirty="0" sz="2000" spc="-25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bin(n-1,k)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둘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bin(n-2,k-</a:t>
            </a:r>
            <a:r>
              <a:rPr dirty="0" sz="2000" spc="-25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4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중복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계산됨</a:t>
            </a:r>
            <a:endParaRPr sz="2000">
              <a:latin typeface="Malgun Gothic"/>
              <a:cs typeface="Malgun Gothic"/>
            </a:endParaRPr>
          </a:p>
          <a:p>
            <a:pPr marL="426084" indent="-286385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123076"/>
              <a:buFont typeface="Wingdings"/>
              <a:buChar char=""/>
              <a:tabLst>
                <a:tab pos="426084" algn="l"/>
              </a:tabLst>
            </a:pP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구하기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항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(term)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endParaRPr sz="2000">
              <a:latin typeface="Malgun Gothic"/>
              <a:cs typeface="Malgun Gothic"/>
            </a:endParaRPr>
          </a:p>
          <a:p>
            <a:pPr marL="4260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- 1 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0080" y="578865"/>
            <a:ext cx="6325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알고리즘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:</a:t>
            </a:r>
            <a:r>
              <a:rPr dirty="0" sz="3600" spc="-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</a:rPr>
              <a:t>분할정복식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 spc="-20">
                <a:solidFill>
                  <a:srgbClr val="2A54AA"/>
                </a:solidFill>
              </a:rPr>
              <a:t>접근방법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9390" y="5057902"/>
            <a:ext cx="4121404" cy="155651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734050" y="5687364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3E3D00"/>
                </a:solidFill>
                <a:latin typeface="Malgun Gothic"/>
                <a:cs typeface="Malgun Gothic"/>
              </a:rPr>
              <a:t>n-</a:t>
            </a:r>
            <a:r>
              <a:rPr dirty="0" sz="1200" spc="95">
                <a:solidFill>
                  <a:srgbClr val="3E3D00"/>
                </a:solidFill>
                <a:latin typeface="Malgun Gothic"/>
                <a:cs typeface="Malgun Gothic"/>
              </a:rPr>
              <a:t>1,k-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85309" y="5687364"/>
            <a:ext cx="423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3E3D00"/>
                </a:solidFill>
                <a:latin typeface="Malgun Gothic"/>
                <a:cs typeface="Malgun Gothic"/>
              </a:rPr>
              <a:t>n-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1,k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32526" y="6330492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3E3D00"/>
                </a:solidFill>
                <a:latin typeface="Malgun Gothic"/>
                <a:cs typeface="Malgun Gothic"/>
              </a:rPr>
              <a:t>n-</a:t>
            </a:r>
            <a:r>
              <a:rPr dirty="0" sz="1200" spc="95">
                <a:solidFill>
                  <a:srgbClr val="3E3D00"/>
                </a:solidFill>
                <a:latin typeface="Malgun Gothic"/>
                <a:cs typeface="Malgun Gothic"/>
              </a:rPr>
              <a:t>2,k-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82261" y="6330492"/>
            <a:ext cx="4229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3E3D00"/>
                </a:solidFill>
                <a:latin typeface="Malgun Gothic"/>
                <a:cs typeface="Malgun Gothic"/>
              </a:rPr>
              <a:t>n-</a:t>
            </a: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2,k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47001" y="6330492"/>
            <a:ext cx="607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5">
                <a:solidFill>
                  <a:srgbClr val="3E3D00"/>
                </a:solidFill>
                <a:latin typeface="Malgun Gothic"/>
                <a:cs typeface="Malgun Gothic"/>
              </a:rPr>
              <a:t>n-</a:t>
            </a:r>
            <a:r>
              <a:rPr dirty="0" sz="1200" spc="95">
                <a:solidFill>
                  <a:srgbClr val="3E3D00"/>
                </a:solidFill>
                <a:latin typeface="Malgun Gothic"/>
                <a:cs typeface="Malgun Gothic"/>
              </a:rPr>
              <a:t>2,k-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72178" y="5145481"/>
            <a:ext cx="2406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3E3D00"/>
                </a:solidFill>
                <a:latin typeface="Malgun Gothic"/>
                <a:cs typeface="Malgun Gothic"/>
              </a:rPr>
              <a:t>n,k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2251" y="5324855"/>
            <a:ext cx="2818130" cy="922019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0320" rIns="0" bIns="0" rtlCol="0" vert="horz">
            <a:spAutoFit/>
          </a:bodyPr>
          <a:lstStyle/>
          <a:p>
            <a:pPr marL="91440">
              <a:lnSpc>
                <a:spcPts val="1140"/>
              </a:lnSpc>
              <a:spcBef>
                <a:spcPts val="160"/>
              </a:spcBef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bin(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ts val="108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(k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8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0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ts val="1080"/>
              </a:lnSpc>
            </a:pP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8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return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bin(n-1,k-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bin(n-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1,k)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ts val="1140"/>
              </a:lnSpc>
            </a:pP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826" y="742010"/>
            <a:ext cx="70002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DNA</a:t>
            </a:r>
            <a:r>
              <a:rPr dirty="0" sz="3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</a:rPr>
              <a:t>서열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맞춤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(sequence</a:t>
            </a:r>
            <a:r>
              <a:rPr dirty="0" sz="36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3E3D00"/>
                </a:solidFill>
                <a:latin typeface="Times New Roman"/>
                <a:cs typeface="Times New Roman"/>
              </a:rPr>
              <a:t>alignment)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2477693"/>
            <a:ext cx="154533" cy="1571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4040" y="2124917"/>
            <a:ext cx="8329930" cy="284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분자유전학(molecular</a:t>
            </a:r>
            <a:r>
              <a:rPr dirty="0" sz="2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genetics)의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분야인</a:t>
            </a:r>
            <a:r>
              <a:rPr dirty="0" sz="2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동족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(homologous)</a:t>
            </a:r>
            <a:r>
              <a:rPr dirty="0" sz="24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DNA</a:t>
            </a:r>
            <a:r>
              <a:rPr dirty="0" sz="2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서열</a:t>
            </a:r>
            <a:r>
              <a:rPr dirty="0" sz="24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맞춤문제를</a:t>
            </a:r>
            <a:r>
              <a:rPr dirty="0" sz="2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동적계획법으로</a:t>
            </a:r>
            <a:r>
              <a:rPr dirty="0" sz="24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해결하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4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4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소개</a:t>
            </a:r>
            <a:endParaRPr sz="2400">
              <a:latin typeface="Malgun Gothic"/>
              <a:cs typeface="Malgun Gothic"/>
            </a:endParaRPr>
          </a:p>
          <a:p>
            <a:pPr marL="12700" marR="88900">
              <a:lnSpc>
                <a:spcPct val="150000"/>
              </a:lnSpc>
              <a:spcBef>
                <a:spcPts val="580"/>
              </a:spcBef>
            </a:pP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먼저 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divide-and-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conquer</a:t>
            </a:r>
            <a:r>
              <a:rPr dirty="0" sz="2400" spc="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방법을 설명하고,</a:t>
            </a:r>
            <a:r>
              <a:rPr dirty="0" sz="24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동적계획법</a:t>
            </a:r>
            <a:r>
              <a:rPr dirty="0" sz="24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25">
                <a:solidFill>
                  <a:srgbClr val="3E3D00"/>
                </a:solidFill>
                <a:latin typeface="Malgun Gothic"/>
                <a:cs typeface="Malgun Gothic"/>
              </a:rPr>
              <a:t>방법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4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10">
                <a:solidFill>
                  <a:srgbClr val="3E3D00"/>
                </a:solidFill>
                <a:latin typeface="Malgun Gothic"/>
                <a:cs typeface="Malgun Gothic"/>
              </a:rPr>
              <a:t>설명한다.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4196765"/>
            <a:ext cx="154533" cy="1571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84" y="1321695"/>
            <a:ext cx="4796158" cy="30445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1401" y="1348220"/>
            <a:ext cx="2931712" cy="36296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46550" y="5275579"/>
            <a:ext cx="4357370" cy="109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염색체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(chromosome)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from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wikipedia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71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72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667" y="172338"/>
            <a:ext cx="64897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latin typeface="Times New Roman"/>
                <a:cs typeface="Times New Roman"/>
              </a:rPr>
              <a:t>DNA: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0667" y="829437"/>
            <a:ext cx="8392160" cy="14478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3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이중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나선구조를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이루는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뼈대 (Backbone</a:t>
            </a:r>
            <a:r>
              <a:rPr dirty="0" sz="18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chain)와</a:t>
            </a:r>
            <a:r>
              <a:rPr dirty="0" sz="18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핵염기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(Nucleobase)로</a:t>
            </a:r>
            <a:r>
              <a:rPr dirty="0" sz="18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구성</a:t>
            </a:r>
            <a:endParaRPr sz="1800">
              <a:latin typeface="Malgun Gothic"/>
              <a:cs typeface="Malgun Gothic"/>
            </a:endParaRPr>
          </a:p>
          <a:p>
            <a:pPr marL="355600" marR="433070" indent="-342900">
              <a:lnSpc>
                <a:spcPct val="129400"/>
              </a:lnSpc>
              <a:buClr>
                <a:srgbClr val="3E3D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핵염기에는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퓨린(purine)과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피리미딘(pyrimidine)의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가지 종류가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있으며,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퓨린에는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다시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아데닌(Adenine;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A)과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구아닌(Guanine;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G)의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가지가</a:t>
            </a:r>
            <a:endParaRPr sz="18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65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존재하고,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피리미딘에는 시토신(cytosine;</a:t>
            </a:r>
            <a:r>
              <a:rPr dirty="0" sz="18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C),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티민(thymine;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T)이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65576" y="2840735"/>
            <a:ext cx="685800" cy="451484"/>
          </a:xfrm>
          <a:prstGeom prst="rect">
            <a:avLst/>
          </a:prstGeom>
          <a:solidFill>
            <a:srgbClr val="ACACAC"/>
          </a:solidFill>
        </p:spPr>
        <p:txBody>
          <a:bodyPr wrap="square" lIns="0" tIns="838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60"/>
              </a:spcBef>
            </a:pP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DNA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14044" y="3640835"/>
            <a:ext cx="2391410" cy="451484"/>
          </a:xfrm>
          <a:prstGeom prst="rect">
            <a:avLst/>
          </a:prstGeom>
          <a:solidFill>
            <a:srgbClr val="ACACAC"/>
          </a:solidFill>
        </p:spPr>
        <p:txBody>
          <a:bodyPr wrap="square" lIns="0" tIns="838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6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뼈대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Backbone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Chain)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77284" y="3640835"/>
            <a:ext cx="2167255" cy="451484"/>
          </a:xfrm>
          <a:prstGeom prst="rect">
            <a:avLst/>
          </a:prstGeom>
          <a:solidFill>
            <a:srgbClr val="ACACAC"/>
          </a:solidFill>
        </p:spPr>
        <p:txBody>
          <a:bodyPr wrap="square" lIns="0" tIns="838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60"/>
              </a:spcBef>
            </a:pP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핵염기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(Nucleobase)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41676" y="4459223"/>
            <a:ext cx="1447800" cy="452755"/>
          </a:xfrm>
          <a:prstGeom prst="rect">
            <a:avLst/>
          </a:prstGeom>
          <a:solidFill>
            <a:srgbClr val="ACACAC"/>
          </a:solidFill>
        </p:spPr>
        <p:txBody>
          <a:bodyPr wrap="square" lIns="0" tIns="8509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670"/>
              </a:spcBef>
            </a:pP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퓨린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(purine)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9908" y="4471415"/>
            <a:ext cx="2331720" cy="452755"/>
          </a:xfrm>
          <a:prstGeom prst="rect">
            <a:avLst/>
          </a:prstGeom>
          <a:solidFill>
            <a:srgbClr val="ACACAC"/>
          </a:solidFill>
        </p:spPr>
        <p:txBody>
          <a:bodyPr wrap="square" lIns="0" tIns="8509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670"/>
              </a:spcBef>
            </a:pP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피리미딘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(pyrimidine)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90472" y="5160264"/>
            <a:ext cx="1397635" cy="646430"/>
          </a:xfrm>
          <a:prstGeom prst="rect">
            <a:avLst/>
          </a:prstGeom>
          <a:solidFill>
            <a:srgbClr val="ACACAC"/>
          </a:solidFill>
        </p:spPr>
        <p:txBody>
          <a:bodyPr wrap="square" lIns="0" tIns="42545" rIns="0" bIns="0" rtlCol="0" vert="horz">
            <a:spAutoFit/>
          </a:bodyPr>
          <a:lstStyle/>
          <a:p>
            <a:pPr marL="147955">
              <a:lnSpc>
                <a:spcPts val="2150"/>
              </a:lnSpc>
              <a:spcBef>
                <a:spcPts val="335"/>
              </a:spcBef>
            </a:pP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아데닌</a:t>
            </a:r>
            <a:endParaRPr sz="1800">
              <a:latin typeface="Malgun Gothic"/>
              <a:cs typeface="Malgun Gothic"/>
            </a:endParaRPr>
          </a:p>
          <a:p>
            <a:pPr marL="92075">
              <a:lnSpc>
                <a:spcPts val="2150"/>
              </a:lnSpc>
            </a:pP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(Adenine;</a:t>
            </a:r>
            <a:r>
              <a:rPr dirty="0" sz="1800" spc="-9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41548" y="5151120"/>
            <a:ext cx="1409700" cy="646430"/>
          </a:xfrm>
          <a:prstGeom prst="rect">
            <a:avLst/>
          </a:prstGeom>
          <a:solidFill>
            <a:srgbClr val="ACACAC"/>
          </a:solidFill>
        </p:spPr>
        <p:txBody>
          <a:bodyPr wrap="square" lIns="0" tIns="42545" rIns="0" bIns="0" rtlCol="0" vert="horz">
            <a:spAutoFit/>
          </a:bodyPr>
          <a:lstStyle/>
          <a:p>
            <a:pPr marL="147955">
              <a:lnSpc>
                <a:spcPts val="2150"/>
              </a:lnSpc>
              <a:spcBef>
                <a:spcPts val="335"/>
              </a:spcBef>
            </a:pP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구아닌</a:t>
            </a:r>
            <a:endParaRPr sz="1800">
              <a:latin typeface="Malgun Gothic"/>
              <a:cs typeface="Malgun Gothic"/>
            </a:endParaRPr>
          </a:p>
          <a:p>
            <a:pPr marL="92075">
              <a:lnSpc>
                <a:spcPts val="215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(Guanine;</a:t>
            </a:r>
            <a:r>
              <a:rPr dirty="0" sz="1800" spc="-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G)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34940" y="5160264"/>
            <a:ext cx="1385570" cy="646430"/>
          </a:xfrm>
          <a:prstGeom prst="rect">
            <a:avLst/>
          </a:prstGeom>
          <a:solidFill>
            <a:srgbClr val="ACACAC"/>
          </a:solidFill>
        </p:spPr>
        <p:txBody>
          <a:bodyPr wrap="square" lIns="0" tIns="42545" rIns="0" bIns="0" rtlCol="0" vert="horz">
            <a:spAutoFit/>
          </a:bodyPr>
          <a:lstStyle/>
          <a:p>
            <a:pPr marL="92710">
              <a:lnSpc>
                <a:spcPts val="2150"/>
              </a:lnSpc>
              <a:spcBef>
                <a:spcPts val="335"/>
              </a:spcBef>
            </a:pP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시토신</a:t>
            </a:r>
            <a:endParaRPr sz="1800">
              <a:latin typeface="Malgun Gothic"/>
              <a:cs typeface="Malgun Gothic"/>
            </a:endParaRPr>
          </a:p>
          <a:p>
            <a:pPr marL="92710">
              <a:lnSpc>
                <a:spcPts val="215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(cytosine;</a:t>
            </a:r>
            <a:r>
              <a:rPr dirty="0" sz="1800" spc="-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86016" y="5151120"/>
            <a:ext cx="1355090" cy="646430"/>
          </a:xfrm>
          <a:prstGeom prst="rect">
            <a:avLst/>
          </a:prstGeom>
          <a:solidFill>
            <a:srgbClr val="ACACAC"/>
          </a:solidFill>
        </p:spPr>
        <p:txBody>
          <a:bodyPr wrap="square" lIns="0" tIns="42545" rIns="0" bIns="0" rtlCol="0" vert="horz">
            <a:spAutoFit/>
          </a:bodyPr>
          <a:lstStyle/>
          <a:p>
            <a:pPr marL="92710">
              <a:lnSpc>
                <a:spcPts val="2150"/>
              </a:lnSpc>
              <a:spcBef>
                <a:spcPts val="335"/>
              </a:spcBef>
            </a:pP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티민</a:t>
            </a:r>
            <a:endParaRPr sz="1800">
              <a:latin typeface="Malgun Gothic"/>
              <a:cs typeface="Malgun Gothic"/>
            </a:endParaRPr>
          </a:p>
          <a:p>
            <a:pPr marL="92710">
              <a:lnSpc>
                <a:spcPts val="215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(thymine;</a:t>
            </a:r>
            <a:r>
              <a:rPr dirty="0" sz="1800" spc="-1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888742" y="3281933"/>
            <a:ext cx="2044700" cy="378460"/>
          </a:xfrm>
          <a:custGeom>
            <a:avLst/>
            <a:gdLst/>
            <a:ahLst/>
            <a:cxnLst/>
            <a:rect l="l" t="t" r="r" b="b"/>
            <a:pathLst>
              <a:path w="2044700" h="378460">
                <a:moveTo>
                  <a:pt x="92964" y="335153"/>
                </a:moveTo>
                <a:lnTo>
                  <a:pt x="85090" y="314337"/>
                </a:lnTo>
                <a:lnTo>
                  <a:pt x="64389" y="322211"/>
                </a:lnTo>
                <a:lnTo>
                  <a:pt x="72136" y="342900"/>
                </a:lnTo>
                <a:lnTo>
                  <a:pt x="92964" y="335153"/>
                </a:lnTo>
                <a:close/>
              </a:path>
              <a:path w="2044700" h="378460">
                <a:moveTo>
                  <a:pt x="119507" y="361061"/>
                </a:moveTo>
                <a:lnTo>
                  <a:pt x="117779" y="358648"/>
                </a:lnTo>
                <a:lnTo>
                  <a:pt x="115443" y="355346"/>
                </a:lnTo>
                <a:lnTo>
                  <a:pt x="109474" y="354203"/>
                </a:lnTo>
                <a:lnTo>
                  <a:pt x="48882" y="344043"/>
                </a:lnTo>
                <a:lnTo>
                  <a:pt x="46113" y="336702"/>
                </a:lnTo>
                <a:lnTo>
                  <a:pt x="51600" y="329946"/>
                </a:lnTo>
                <a:lnTo>
                  <a:pt x="88646" y="284353"/>
                </a:lnTo>
                <a:lnTo>
                  <a:pt x="87884" y="277241"/>
                </a:lnTo>
                <a:lnTo>
                  <a:pt x="83185" y="273431"/>
                </a:lnTo>
                <a:lnTo>
                  <a:pt x="78359" y="269621"/>
                </a:lnTo>
                <a:lnTo>
                  <a:pt x="71374" y="270256"/>
                </a:lnTo>
                <a:lnTo>
                  <a:pt x="67564" y="275082"/>
                </a:lnTo>
                <a:lnTo>
                  <a:pt x="0" y="358394"/>
                </a:lnTo>
                <a:lnTo>
                  <a:pt x="111760" y="377190"/>
                </a:lnTo>
                <a:lnTo>
                  <a:pt x="117475" y="373126"/>
                </a:lnTo>
                <a:lnTo>
                  <a:pt x="119507" y="361061"/>
                </a:lnTo>
                <a:close/>
              </a:path>
              <a:path w="2044700" h="378460">
                <a:moveTo>
                  <a:pt x="134620" y="319405"/>
                </a:moveTo>
                <a:lnTo>
                  <a:pt x="126746" y="298577"/>
                </a:lnTo>
                <a:lnTo>
                  <a:pt x="105918" y="306451"/>
                </a:lnTo>
                <a:lnTo>
                  <a:pt x="113792" y="327279"/>
                </a:lnTo>
                <a:lnTo>
                  <a:pt x="134620" y="319405"/>
                </a:lnTo>
                <a:close/>
              </a:path>
              <a:path w="2044700" h="378460">
                <a:moveTo>
                  <a:pt x="176149" y="303657"/>
                </a:moveTo>
                <a:lnTo>
                  <a:pt x="168275" y="282956"/>
                </a:lnTo>
                <a:lnTo>
                  <a:pt x="147574" y="290703"/>
                </a:lnTo>
                <a:lnTo>
                  <a:pt x="155321" y="311531"/>
                </a:lnTo>
                <a:lnTo>
                  <a:pt x="176149" y="303657"/>
                </a:lnTo>
                <a:close/>
              </a:path>
              <a:path w="2044700" h="378460">
                <a:moveTo>
                  <a:pt x="217805" y="288048"/>
                </a:moveTo>
                <a:lnTo>
                  <a:pt x="209931" y="267208"/>
                </a:lnTo>
                <a:lnTo>
                  <a:pt x="189103" y="275082"/>
                </a:lnTo>
                <a:lnTo>
                  <a:pt x="196977" y="295783"/>
                </a:lnTo>
                <a:lnTo>
                  <a:pt x="217805" y="288048"/>
                </a:lnTo>
                <a:close/>
              </a:path>
              <a:path w="2044700" h="378460">
                <a:moveTo>
                  <a:pt x="259334" y="272288"/>
                </a:moveTo>
                <a:lnTo>
                  <a:pt x="251460" y="251472"/>
                </a:lnTo>
                <a:lnTo>
                  <a:pt x="230632" y="259334"/>
                </a:lnTo>
                <a:lnTo>
                  <a:pt x="238506" y="280174"/>
                </a:lnTo>
                <a:lnTo>
                  <a:pt x="259334" y="272288"/>
                </a:lnTo>
                <a:close/>
              </a:path>
              <a:path w="2044700" h="378460">
                <a:moveTo>
                  <a:pt x="300863" y="256540"/>
                </a:moveTo>
                <a:lnTo>
                  <a:pt x="293116" y="235839"/>
                </a:lnTo>
                <a:lnTo>
                  <a:pt x="272288" y="243586"/>
                </a:lnTo>
                <a:lnTo>
                  <a:pt x="280162" y="264414"/>
                </a:lnTo>
                <a:lnTo>
                  <a:pt x="300863" y="256540"/>
                </a:lnTo>
                <a:close/>
              </a:path>
              <a:path w="2044700" h="378460">
                <a:moveTo>
                  <a:pt x="342519" y="240919"/>
                </a:moveTo>
                <a:lnTo>
                  <a:pt x="334645" y="220091"/>
                </a:lnTo>
                <a:lnTo>
                  <a:pt x="313817" y="227965"/>
                </a:lnTo>
                <a:lnTo>
                  <a:pt x="321691" y="248793"/>
                </a:lnTo>
                <a:lnTo>
                  <a:pt x="342519" y="240919"/>
                </a:lnTo>
                <a:close/>
              </a:path>
              <a:path w="2044700" h="378460">
                <a:moveTo>
                  <a:pt x="384048" y="225171"/>
                </a:moveTo>
                <a:lnTo>
                  <a:pt x="376161" y="204343"/>
                </a:lnTo>
                <a:lnTo>
                  <a:pt x="355473" y="212217"/>
                </a:lnTo>
                <a:lnTo>
                  <a:pt x="363347" y="233045"/>
                </a:lnTo>
                <a:lnTo>
                  <a:pt x="384048" y="225171"/>
                </a:lnTo>
                <a:close/>
              </a:path>
              <a:path w="2044700" h="378460">
                <a:moveTo>
                  <a:pt x="425704" y="209423"/>
                </a:moveTo>
                <a:lnTo>
                  <a:pt x="417830" y="188722"/>
                </a:lnTo>
                <a:lnTo>
                  <a:pt x="397002" y="196596"/>
                </a:lnTo>
                <a:lnTo>
                  <a:pt x="404863" y="217297"/>
                </a:lnTo>
                <a:lnTo>
                  <a:pt x="425704" y="209423"/>
                </a:lnTo>
                <a:close/>
              </a:path>
              <a:path w="2044700" h="378460">
                <a:moveTo>
                  <a:pt x="467233" y="193802"/>
                </a:moveTo>
                <a:lnTo>
                  <a:pt x="459359" y="172974"/>
                </a:lnTo>
                <a:lnTo>
                  <a:pt x="438658" y="180848"/>
                </a:lnTo>
                <a:lnTo>
                  <a:pt x="446405" y="201676"/>
                </a:lnTo>
                <a:lnTo>
                  <a:pt x="467233" y="193802"/>
                </a:lnTo>
                <a:close/>
              </a:path>
              <a:path w="2044700" h="378460">
                <a:moveTo>
                  <a:pt x="508889" y="178054"/>
                </a:moveTo>
                <a:lnTo>
                  <a:pt x="501015" y="157226"/>
                </a:lnTo>
                <a:lnTo>
                  <a:pt x="480187" y="165100"/>
                </a:lnTo>
                <a:lnTo>
                  <a:pt x="488061" y="185928"/>
                </a:lnTo>
                <a:lnTo>
                  <a:pt x="508889" y="178054"/>
                </a:lnTo>
                <a:close/>
              </a:path>
              <a:path w="2044700" h="378460">
                <a:moveTo>
                  <a:pt x="550418" y="162433"/>
                </a:moveTo>
                <a:lnTo>
                  <a:pt x="542544" y="141605"/>
                </a:lnTo>
                <a:lnTo>
                  <a:pt x="521716" y="149479"/>
                </a:lnTo>
                <a:lnTo>
                  <a:pt x="529590" y="170180"/>
                </a:lnTo>
                <a:lnTo>
                  <a:pt x="550418" y="162433"/>
                </a:lnTo>
                <a:close/>
              </a:path>
              <a:path w="2044700" h="378460">
                <a:moveTo>
                  <a:pt x="591947" y="146685"/>
                </a:moveTo>
                <a:lnTo>
                  <a:pt x="584200" y="125857"/>
                </a:lnTo>
                <a:lnTo>
                  <a:pt x="563372" y="133731"/>
                </a:lnTo>
                <a:lnTo>
                  <a:pt x="571246" y="154559"/>
                </a:lnTo>
                <a:lnTo>
                  <a:pt x="591947" y="146685"/>
                </a:lnTo>
                <a:close/>
              </a:path>
              <a:path w="2044700" h="378460">
                <a:moveTo>
                  <a:pt x="633603" y="130937"/>
                </a:moveTo>
                <a:lnTo>
                  <a:pt x="625729" y="110236"/>
                </a:lnTo>
                <a:lnTo>
                  <a:pt x="604901" y="117983"/>
                </a:lnTo>
                <a:lnTo>
                  <a:pt x="612775" y="138811"/>
                </a:lnTo>
                <a:lnTo>
                  <a:pt x="633603" y="130937"/>
                </a:lnTo>
                <a:close/>
              </a:path>
              <a:path w="2044700" h="378460">
                <a:moveTo>
                  <a:pt x="675132" y="115316"/>
                </a:moveTo>
                <a:lnTo>
                  <a:pt x="667258" y="94488"/>
                </a:lnTo>
                <a:lnTo>
                  <a:pt x="646557" y="102362"/>
                </a:lnTo>
                <a:lnTo>
                  <a:pt x="654431" y="123063"/>
                </a:lnTo>
                <a:lnTo>
                  <a:pt x="675132" y="115316"/>
                </a:lnTo>
                <a:close/>
              </a:path>
              <a:path w="2044700" h="378460">
                <a:moveTo>
                  <a:pt x="716788" y="99568"/>
                </a:moveTo>
                <a:lnTo>
                  <a:pt x="708914" y="78740"/>
                </a:lnTo>
                <a:lnTo>
                  <a:pt x="688086" y="86614"/>
                </a:lnTo>
                <a:lnTo>
                  <a:pt x="695960" y="107442"/>
                </a:lnTo>
                <a:lnTo>
                  <a:pt x="716788" y="99568"/>
                </a:lnTo>
                <a:close/>
              </a:path>
              <a:path w="2044700" h="378460">
                <a:moveTo>
                  <a:pt x="758317" y="83820"/>
                </a:moveTo>
                <a:lnTo>
                  <a:pt x="750443" y="63119"/>
                </a:lnTo>
                <a:lnTo>
                  <a:pt x="729742" y="70866"/>
                </a:lnTo>
                <a:lnTo>
                  <a:pt x="737489" y="91694"/>
                </a:lnTo>
                <a:lnTo>
                  <a:pt x="758317" y="83820"/>
                </a:lnTo>
                <a:close/>
              </a:path>
              <a:path w="2044700" h="378460">
                <a:moveTo>
                  <a:pt x="799973" y="68199"/>
                </a:moveTo>
                <a:lnTo>
                  <a:pt x="792099" y="47371"/>
                </a:lnTo>
                <a:lnTo>
                  <a:pt x="771271" y="55245"/>
                </a:lnTo>
                <a:lnTo>
                  <a:pt x="779145" y="76073"/>
                </a:lnTo>
                <a:lnTo>
                  <a:pt x="799973" y="68199"/>
                </a:lnTo>
                <a:close/>
              </a:path>
              <a:path w="2044700" h="378460">
                <a:moveTo>
                  <a:pt x="841502" y="52451"/>
                </a:moveTo>
                <a:lnTo>
                  <a:pt x="833628" y="31623"/>
                </a:lnTo>
                <a:lnTo>
                  <a:pt x="812927" y="39497"/>
                </a:lnTo>
                <a:lnTo>
                  <a:pt x="820674" y="60325"/>
                </a:lnTo>
                <a:lnTo>
                  <a:pt x="841502" y="52451"/>
                </a:lnTo>
                <a:close/>
              </a:path>
              <a:path w="2044700" h="378460">
                <a:moveTo>
                  <a:pt x="883031" y="36703"/>
                </a:moveTo>
                <a:lnTo>
                  <a:pt x="875284" y="16002"/>
                </a:lnTo>
                <a:lnTo>
                  <a:pt x="854456" y="23876"/>
                </a:lnTo>
                <a:lnTo>
                  <a:pt x="862330" y="44577"/>
                </a:lnTo>
                <a:lnTo>
                  <a:pt x="883031" y="36703"/>
                </a:lnTo>
                <a:close/>
              </a:path>
              <a:path w="2044700" h="378460">
                <a:moveTo>
                  <a:pt x="945007" y="6477"/>
                </a:moveTo>
                <a:lnTo>
                  <a:pt x="923671" y="0"/>
                </a:lnTo>
                <a:lnTo>
                  <a:pt x="920597" y="10299"/>
                </a:lnTo>
                <a:lnTo>
                  <a:pt x="916813" y="254"/>
                </a:lnTo>
                <a:lnTo>
                  <a:pt x="895985" y="8128"/>
                </a:lnTo>
                <a:lnTo>
                  <a:pt x="903859" y="28956"/>
                </a:lnTo>
                <a:lnTo>
                  <a:pt x="921016" y="22479"/>
                </a:lnTo>
                <a:lnTo>
                  <a:pt x="938530" y="27813"/>
                </a:lnTo>
                <a:lnTo>
                  <a:pt x="945007" y="6477"/>
                </a:lnTo>
                <a:close/>
              </a:path>
              <a:path w="2044700" h="378460">
                <a:moveTo>
                  <a:pt x="987552" y="19431"/>
                </a:moveTo>
                <a:lnTo>
                  <a:pt x="966216" y="12954"/>
                </a:lnTo>
                <a:lnTo>
                  <a:pt x="959739" y="34163"/>
                </a:lnTo>
                <a:lnTo>
                  <a:pt x="981075" y="40640"/>
                </a:lnTo>
                <a:lnTo>
                  <a:pt x="987552" y="19431"/>
                </a:lnTo>
                <a:close/>
              </a:path>
              <a:path w="2044700" h="378460">
                <a:moveTo>
                  <a:pt x="1030097" y="32385"/>
                </a:moveTo>
                <a:lnTo>
                  <a:pt x="1008761" y="25908"/>
                </a:lnTo>
                <a:lnTo>
                  <a:pt x="1002284" y="47117"/>
                </a:lnTo>
                <a:lnTo>
                  <a:pt x="1023620" y="53594"/>
                </a:lnTo>
                <a:lnTo>
                  <a:pt x="1030097" y="32385"/>
                </a:lnTo>
                <a:close/>
              </a:path>
              <a:path w="2044700" h="378460">
                <a:moveTo>
                  <a:pt x="1072642" y="45212"/>
                </a:moveTo>
                <a:lnTo>
                  <a:pt x="1051306" y="38735"/>
                </a:lnTo>
                <a:lnTo>
                  <a:pt x="1044829" y="60071"/>
                </a:lnTo>
                <a:lnTo>
                  <a:pt x="1066165" y="66548"/>
                </a:lnTo>
                <a:lnTo>
                  <a:pt x="1072642" y="45212"/>
                </a:lnTo>
                <a:close/>
              </a:path>
              <a:path w="2044700" h="378460">
                <a:moveTo>
                  <a:pt x="1115060" y="58166"/>
                </a:moveTo>
                <a:lnTo>
                  <a:pt x="1093851" y="51689"/>
                </a:lnTo>
                <a:lnTo>
                  <a:pt x="1087374" y="73025"/>
                </a:lnTo>
                <a:lnTo>
                  <a:pt x="1108710" y="79375"/>
                </a:lnTo>
                <a:lnTo>
                  <a:pt x="1115060" y="58166"/>
                </a:lnTo>
                <a:close/>
              </a:path>
              <a:path w="2044700" h="378460">
                <a:moveTo>
                  <a:pt x="1157605" y="71120"/>
                </a:moveTo>
                <a:lnTo>
                  <a:pt x="1136396" y="64643"/>
                </a:lnTo>
                <a:lnTo>
                  <a:pt x="1129919" y="85852"/>
                </a:lnTo>
                <a:lnTo>
                  <a:pt x="1151255" y="92329"/>
                </a:lnTo>
                <a:lnTo>
                  <a:pt x="1157605" y="71120"/>
                </a:lnTo>
                <a:close/>
              </a:path>
              <a:path w="2044700" h="378460">
                <a:moveTo>
                  <a:pt x="1200150" y="83947"/>
                </a:moveTo>
                <a:lnTo>
                  <a:pt x="1178941" y="77470"/>
                </a:lnTo>
                <a:lnTo>
                  <a:pt x="1172464" y="98806"/>
                </a:lnTo>
                <a:lnTo>
                  <a:pt x="1193673" y="105283"/>
                </a:lnTo>
                <a:lnTo>
                  <a:pt x="1200150" y="83947"/>
                </a:lnTo>
                <a:close/>
              </a:path>
              <a:path w="2044700" h="378460">
                <a:moveTo>
                  <a:pt x="1242695" y="96901"/>
                </a:moveTo>
                <a:lnTo>
                  <a:pt x="1221486" y="90424"/>
                </a:lnTo>
                <a:lnTo>
                  <a:pt x="1215009" y="111760"/>
                </a:lnTo>
                <a:lnTo>
                  <a:pt x="1236218" y="118110"/>
                </a:lnTo>
                <a:lnTo>
                  <a:pt x="1242695" y="96901"/>
                </a:lnTo>
                <a:close/>
              </a:path>
              <a:path w="2044700" h="378460">
                <a:moveTo>
                  <a:pt x="1285240" y="109855"/>
                </a:moveTo>
                <a:lnTo>
                  <a:pt x="1264031" y="103378"/>
                </a:lnTo>
                <a:lnTo>
                  <a:pt x="1257554" y="124587"/>
                </a:lnTo>
                <a:lnTo>
                  <a:pt x="1278763" y="131064"/>
                </a:lnTo>
                <a:lnTo>
                  <a:pt x="1285240" y="109855"/>
                </a:lnTo>
                <a:close/>
              </a:path>
              <a:path w="2044700" h="378460">
                <a:moveTo>
                  <a:pt x="1327785" y="122682"/>
                </a:moveTo>
                <a:lnTo>
                  <a:pt x="1306449" y="116332"/>
                </a:lnTo>
                <a:lnTo>
                  <a:pt x="1300099" y="137541"/>
                </a:lnTo>
                <a:lnTo>
                  <a:pt x="1321308" y="144018"/>
                </a:lnTo>
                <a:lnTo>
                  <a:pt x="1327785" y="122682"/>
                </a:lnTo>
                <a:close/>
              </a:path>
              <a:path w="2044700" h="378460">
                <a:moveTo>
                  <a:pt x="1370330" y="135636"/>
                </a:moveTo>
                <a:lnTo>
                  <a:pt x="1348994" y="129159"/>
                </a:lnTo>
                <a:lnTo>
                  <a:pt x="1342644" y="150495"/>
                </a:lnTo>
                <a:lnTo>
                  <a:pt x="1363853" y="156972"/>
                </a:lnTo>
                <a:lnTo>
                  <a:pt x="1370330" y="135636"/>
                </a:lnTo>
                <a:close/>
              </a:path>
              <a:path w="2044700" h="378460">
                <a:moveTo>
                  <a:pt x="1412875" y="148590"/>
                </a:moveTo>
                <a:lnTo>
                  <a:pt x="1391539" y="142113"/>
                </a:lnTo>
                <a:lnTo>
                  <a:pt x="1385062" y="163322"/>
                </a:lnTo>
                <a:lnTo>
                  <a:pt x="1406398" y="169799"/>
                </a:lnTo>
                <a:lnTo>
                  <a:pt x="1412875" y="148590"/>
                </a:lnTo>
                <a:close/>
              </a:path>
              <a:path w="2044700" h="378460">
                <a:moveTo>
                  <a:pt x="1455420" y="161544"/>
                </a:moveTo>
                <a:lnTo>
                  <a:pt x="1434084" y="155067"/>
                </a:lnTo>
                <a:lnTo>
                  <a:pt x="1427607" y="176276"/>
                </a:lnTo>
                <a:lnTo>
                  <a:pt x="1448943" y="182753"/>
                </a:lnTo>
                <a:lnTo>
                  <a:pt x="1455420" y="161544"/>
                </a:lnTo>
                <a:close/>
              </a:path>
              <a:path w="2044700" h="378460">
                <a:moveTo>
                  <a:pt x="1497965" y="174371"/>
                </a:moveTo>
                <a:lnTo>
                  <a:pt x="1476629" y="167894"/>
                </a:lnTo>
                <a:lnTo>
                  <a:pt x="1470152" y="189230"/>
                </a:lnTo>
                <a:lnTo>
                  <a:pt x="1491488" y="195707"/>
                </a:lnTo>
                <a:lnTo>
                  <a:pt x="1497965" y="174371"/>
                </a:lnTo>
                <a:close/>
              </a:path>
              <a:path w="2044700" h="378460">
                <a:moveTo>
                  <a:pt x="1540383" y="187325"/>
                </a:moveTo>
                <a:lnTo>
                  <a:pt x="1519174" y="180848"/>
                </a:lnTo>
                <a:lnTo>
                  <a:pt x="1512697" y="202184"/>
                </a:lnTo>
                <a:lnTo>
                  <a:pt x="1534033" y="208534"/>
                </a:lnTo>
                <a:lnTo>
                  <a:pt x="1540383" y="187325"/>
                </a:lnTo>
                <a:close/>
              </a:path>
              <a:path w="2044700" h="378460">
                <a:moveTo>
                  <a:pt x="1582928" y="200279"/>
                </a:moveTo>
                <a:lnTo>
                  <a:pt x="1561719" y="193802"/>
                </a:lnTo>
                <a:lnTo>
                  <a:pt x="1555242" y="215011"/>
                </a:lnTo>
                <a:lnTo>
                  <a:pt x="1576451" y="221488"/>
                </a:lnTo>
                <a:lnTo>
                  <a:pt x="1582928" y="200279"/>
                </a:lnTo>
                <a:close/>
              </a:path>
              <a:path w="2044700" h="378460">
                <a:moveTo>
                  <a:pt x="1625473" y="213106"/>
                </a:moveTo>
                <a:lnTo>
                  <a:pt x="1604264" y="206629"/>
                </a:lnTo>
                <a:lnTo>
                  <a:pt x="1597787" y="227965"/>
                </a:lnTo>
                <a:lnTo>
                  <a:pt x="1618996" y="234442"/>
                </a:lnTo>
                <a:lnTo>
                  <a:pt x="1625473" y="213106"/>
                </a:lnTo>
                <a:close/>
              </a:path>
              <a:path w="2044700" h="378460">
                <a:moveTo>
                  <a:pt x="1668018" y="226060"/>
                </a:moveTo>
                <a:lnTo>
                  <a:pt x="1646809" y="219583"/>
                </a:lnTo>
                <a:lnTo>
                  <a:pt x="1640332" y="240919"/>
                </a:lnTo>
                <a:lnTo>
                  <a:pt x="1661541" y="247269"/>
                </a:lnTo>
                <a:lnTo>
                  <a:pt x="1668018" y="226060"/>
                </a:lnTo>
                <a:close/>
              </a:path>
              <a:path w="2044700" h="378460">
                <a:moveTo>
                  <a:pt x="1710563" y="239014"/>
                </a:moveTo>
                <a:lnTo>
                  <a:pt x="1689354" y="232537"/>
                </a:lnTo>
                <a:lnTo>
                  <a:pt x="1682877" y="253746"/>
                </a:lnTo>
                <a:lnTo>
                  <a:pt x="1704086" y="260235"/>
                </a:lnTo>
                <a:lnTo>
                  <a:pt x="1710563" y="239014"/>
                </a:lnTo>
                <a:close/>
              </a:path>
              <a:path w="2044700" h="378460">
                <a:moveTo>
                  <a:pt x="1753108" y="251841"/>
                </a:moveTo>
                <a:lnTo>
                  <a:pt x="1731772" y="245491"/>
                </a:lnTo>
                <a:lnTo>
                  <a:pt x="1725422" y="266712"/>
                </a:lnTo>
                <a:lnTo>
                  <a:pt x="1746631" y="273177"/>
                </a:lnTo>
                <a:lnTo>
                  <a:pt x="1753108" y="251841"/>
                </a:lnTo>
                <a:close/>
              </a:path>
              <a:path w="2044700" h="378460">
                <a:moveTo>
                  <a:pt x="1795653" y="264795"/>
                </a:moveTo>
                <a:lnTo>
                  <a:pt x="1774317" y="258318"/>
                </a:lnTo>
                <a:lnTo>
                  <a:pt x="1767967" y="279654"/>
                </a:lnTo>
                <a:lnTo>
                  <a:pt x="1789176" y="286131"/>
                </a:lnTo>
                <a:lnTo>
                  <a:pt x="1795653" y="264795"/>
                </a:lnTo>
                <a:close/>
              </a:path>
              <a:path w="2044700" h="378460">
                <a:moveTo>
                  <a:pt x="1838198" y="277761"/>
                </a:moveTo>
                <a:lnTo>
                  <a:pt x="1816862" y="271272"/>
                </a:lnTo>
                <a:lnTo>
                  <a:pt x="1810385" y="292481"/>
                </a:lnTo>
                <a:lnTo>
                  <a:pt x="1831721" y="298958"/>
                </a:lnTo>
                <a:lnTo>
                  <a:pt x="1838198" y="277761"/>
                </a:lnTo>
                <a:close/>
              </a:path>
              <a:path w="2044700" h="378460">
                <a:moveTo>
                  <a:pt x="1880743" y="290703"/>
                </a:moveTo>
                <a:lnTo>
                  <a:pt x="1859407" y="284226"/>
                </a:lnTo>
                <a:lnTo>
                  <a:pt x="1852930" y="305447"/>
                </a:lnTo>
                <a:lnTo>
                  <a:pt x="1874266" y="311924"/>
                </a:lnTo>
                <a:lnTo>
                  <a:pt x="1880743" y="290703"/>
                </a:lnTo>
                <a:close/>
              </a:path>
              <a:path w="2044700" h="378460">
                <a:moveTo>
                  <a:pt x="1923288" y="303530"/>
                </a:moveTo>
                <a:lnTo>
                  <a:pt x="1901952" y="297053"/>
                </a:lnTo>
                <a:lnTo>
                  <a:pt x="1895475" y="318389"/>
                </a:lnTo>
                <a:lnTo>
                  <a:pt x="1916811" y="324866"/>
                </a:lnTo>
                <a:lnTo>
                  <a:pt x="1923288" y="303530"/>
                </a:lnTo>
                <a:close/>
              </a:path>
              <a:path w="2044700" h="378460">
                <a:moveTo>
                  <a:pt x="1965706" y="316484"/>
                </a:moveTo>
                <a:lnTo>
                  <a:pt x="1944497" y="310007"/>
                </a:lnTo>
                <a:lnTo>
                  <a:pt x="1938020" y="331343"/>
                </a:lnTo>
                <a:lnTo>
                  <a:pt x="1959356" y="337693"/>
                </a:lnTo>
                <a:lnTo>
                  <a:pt x="1965706" y="316484"/>
                </a:lnTo>
                <a:close/>
              </a:path>
              <a:path w="2044700" h="378460">
                <a:moveTo>
                  <a:pt x="2044446" y="352044"/>
                </a:moveTo>
                <a:lnTo>
                  <a:pt x="2028444" y="334772"/>
                </a:lnTo>
                <a:lnTo>
                  <a:pt x="1971548" y="273304"/>
                </a:lnTo>
                <a:lnTo>
                  <a:pt x="1967357" y="268859"/>
                </a:lnTo>
                <a:lnTo>
                  <a:pt x="1960372" y="268605"/>
                </a:lnTo>
                <a:lnTo>
                  <a:pt x="1955800" y="272796"/>
                </a:lnTo>
                <a:lnTo>
                  <a:pt x="1951355" y="276999"/>
                </a:lnTo>
                <a:lnTo>
                  <a:pt x="1951101" y="283972"/>
                </a:lnTo>
                <a:lnTo>
                  <a:pt x="1955292" y="288417"/>
                </a:lnTo>
                <a:lnTo>
                  <a:pt x="1987346" y="323062"/>
                </a:lnTo>
                <a:lnTo>
                  <a:pt x="1987042" y="322973"/>
                </a:lnTo>
                <a:lnTo>
                  <a:pt x="1980565" y="344170"/>
                </a:lnTo>
                <a:lnTo>
                  <a:pt x="1980907" y="344284"/>
                </a:lnTo>
                <a:lnTo>
                  <a:pt x="1929003" y="356616"/>
                </a:lnTo>
                <a:lnTo>
                  <a:pt x="1925320" y="362585"/>
                </a:lnTo>
                <a:lnTo>
                  <a:pt x="1928114" y="374523"/>
                </a:lnTo>
                <a:lnTo>
                  <a:pt x="1934210" y="378206"/>
                </a:lnTo>
                <a:lnTo>
                  <a:pt x="2039632" y="353187"/>
                </a:lnTo>
                <a:lnTo>
                  <a:pt x="2044446" y="352044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152138" y="4082160"/>
            <a:ext cx="1783080" cy="385445"/>
          </a:xfrm>
          <a:custGeom>
            <a:avLst/>
            <a:gdLst/>
            <a:ahLst/>
            <a:cxnLst/>
            <a:rect l="l" t="t" r="r" b="b"/>
            <a:pathLst>
              <a:path w="1783079" h="385445">
                <a:moveTo>
                  <a:pt x="95377" y="341376"/>
                </a:moveTo>
                <a:lnTo>
                  <a:pt x="88773" y="320167"/>
                </a:lnTo>
                <a:lnTo>
                  <a:pt x="67564" y="326898"/>
                </a:lnTo>
                <a:lnTo>
                  <a:pt x="74168" y="348107"/>
                </a:lnTo>
                <a:lnTo>
                  <a:pt x="95377" y="341376"/>
                </a:lnTo>
                <a:close/>
              </a:path>
              <a:path w="1783079" h="385445">
                <a:moveTo>
                  <a:pt x="119253" y="369189"/>
                </a:moveTo>
                <a:lnTo>
                  <a:pt x="115443" y="363220"/>
                </a:lnTo>
                <a:lnTo>
                  <a:pt x="107784" y="361442"/>
                </a:lnTo>
                <a:lnTo>
                  <a:pt x="51054" y="348627"/>
                </a:lnTo>
                <a:lnTo>
                  <a:pt x="48272" y="339699"/>
                </a:lnTo>
                <a:lnTo>
                  <a:pt x="53898" y="333502"/>
                </a:lnTo>
                <a:lnTo>
                  <a:pt x="92710" y="290830"/>
                </a:lnTo>
                <a:lnTo>
                  <a:pt x="92329" y="283845"/>
                </a:lnTo>
                <a:lnTo>
                  <a:pt x="83312" y="275590"/>
                </a:lnTo>
                <a:lnTo>
                  <a:pt x="76200" y="275844"/>
                </a:lnTo>
                <a:lnTo>
                  <a:pt x="72136" y="280416"/>
                </a:lnTo>
                <a:lnTo>
                  <a:pt x="0" y="359791"/>
                </a:lnTo>
                <a:lnTo>
                  <a:pt x="110490" y="384937"/>
                </a:lnTo>
                <a:lnTo>
                  <a:pt x="116459" y="381127"/>
                </a:lnTo>
                <a:lnTo>
                  <a:pt x="119253" y="369189"/>
                </a:lnTo>
                <a:close/>
              </a:path>
              <a:path w="1783079" h="385445">
                <a:moveTo>
                  <a:pt x="137795" y="328041"/>
                </a:moveTo>
                <a:lnTo>
                  <a:pt x="131191" y="306832"/>
                </a:lnTo>
                <a:lnTo>
                  <a:pt x="109982" y="313563"/>
                </a:lnTo>
                <a:lnTo>
                  <a:pt x="116586" y="334772"/>
                </a:lnTo>
                <a:lnTo>
                  <a:pt x="137795" y="328041"/>
                </a:lnTo>
                <a:close/>
              </a:path>
              <a:path w="1783079" h="385445">
                <a:moveTo>
                  <a:pt x="180213" y="314706"/>
                </a:moveTo>
                <a:lnTo>
                  <a:pt x="173482" y="293497"/>
                </a:lnTo>
                <a:lnTo>
                  <a:pt x="152400" y="300228"/>
                </a:lnTo>
                <a:lnTo>
                  <a:pt x="159004" y="321437"/>
                </a:lnTo>
                <a:lnTo>
                  <a:pt x="180213" y="314706"/>
                </a:lnTo>
                <a:close/>
              </a:path>
              <a:path w="1783079" h="385445">
                <a:moveTo>
                  <a:pt x="222631" y="301371"/>
                </a:moveTo>
                <a:lnTo>
                  <a:pt x="215900" y="280162"/>
                </a:lnTo>
                <a:lnTo>
                  <a:pt x="194691" y="286893"/>
                </a:lnTo>
                <a:lnTo>
                  <a:pt x="201422" y="308102"/>
                </a:lnTo>
                <a:lnTo>
                  <a:pt x="222631" y="301371"/>
                </a:lnTo>
                <a:close/>
              </a:path>
              <a:path w="1783079" h="385445">
                <a:moveTo>
                  <a:pt x="265049" y="288036"/>
                </a:moveTo>
                <a:lnTo>
                  <a:pt x="258318" y="266827"/>
                </a:lnTo>
                <a:lnTo>
                  <a:pt x="237109" y="273558"/>
                </a:lnTo>
                <a:lnTo>
                  <a:pt x="243840" y="294640"/>
                </a:lnTo>
                <a:lnTo>
                  <a:pt x="265049" y="288036"/>
                </a:lnTo>
                <a:close/>
              </a:path>
              <a:path w="1783079" h="385445">
                <a:moveTo>
                  <a:pt x="307467" y="274701"/>
                </a:moveTo>
                <a:lnTo>
                  <a:pt x="300736" y="253492"/>
                </a:lnTo>
                <a:lnTo>
                  <a:pt x="279527" y="260096"/>
                </a:lnTo>
                <a:lnTo>
                  <a:pt x="286258" y="281305"/>
                </a:lnTo>
                <a:lnTo>
                  <a:pt x="307467" y="274701"/>
                </a:lnTo>
                <a:close/>
              </a:path>
              <a:path w="1783079" h="385445">
                <a:moveTo>
                  <a:pt x="349758" y="261366"/>
                </a:moveTo>
                <a:lnTo>
                  <a:pt x="343154" y="240157"/>
                </a:lnTo>
                <a:lnTo>
                  <a:pt x="321945" y="246761"/>
                </a:lnTo>
                <a:lnTo>
                  <a:pt x="328549" y="267970"/>
                </a:lnTo>
                <a:lnTo>
                  <a:pt x="349758" y="261366"/>
                </a:lnTo>
                <a:close/>
              </a:path>
              <a:path w="1783079" h="385445">
                <a:moveTo>
                  <a:pt x="392176" y="248031"/>
                </a:moveTo>
                <a:lnTo>
                  <a:pt x="385572" y="226822"/>
                </a:lnTo>
                <a:lnTo>
                  <a:pt x="364363" y="233426"/>
                </a:lnTo>
                <a:lnTo>
                  <a:pt x="370967" y="254635"/>
                </a:lnTo>
                <a:lnTo>
                  <a:pt x="392176" y="248031"/>
                </a:lnTo>
                <a:close/>
              </a:path>
              <a:path w="1783079" h="385445">
                <a:moveTo>
                  <a:pt x="434594" y="234696"/>
                </a:moveTo>
                <a:lnTo>
                  <a:pt x="427990" y="213487"/>
                </a:lnTo>
                <a:lnTo>
                  <a:pt x="406781" y="220091"/>
                </a:lnTo>
                <a:lnTo>
                  <a:pt x="413385" y="241300"/>
                </a:lnTo>
                <a:lnTo>
                  <a:pt x="434594" y="234696"/>
                </a:lnTo>
                <a:close/>
              </a:path>
              <a:path w="1783079" h="385445">
                <a:moveTo>
                  <a:pt x="477012" y="221361"/>
                </a:moveTo>
                <a:lnTo>
                  <a:pt x="470281" y="200152"/>
                </a:lnTo>
                <a:lnTo>
                  <a:pt x="449072" y="206756"/>
                </a:lnTo>
                <a:lnTo>
                  <a:pt x="455803" y="227965"/>
                </a:lnTo>
                <a:lnTo>
                  <a:pt x="477012" y="221361"/>
                </a:lnTo>
                <a:close/>
              </a:path>
              <a:path w="1783079" h="385445">
                <a:moveTo>
                  <a:pt x="519430" y="208026"/>
                </a:moveTo>
                <a:lnTo>
                  <a:pt x="512699" y="186817"/>
                </a:lnTo>
                <a:lnTo>
                  <a:pt x="491490" y="193421"/>
                </a:lnTo>
                <a:lnTo>
                  <a:pt x="498221" y="214630"/>
                </a:lnTo>
                <a:lnTo>
                  <a:pt x="519430" y="208026"/>
                </a:lnTo>
                <a:close/>
              </a:path>
              <a:path w="1783079" h="385445">
                <a:moveTo>
                  <a:pt x="561848" y="194564"/>
                </a:moveTo>
                <a:lnTo>
                  <a:pt x="555117" y="173482"/>
                </a:lnTo>
                <a:lnTo>
                  <a:pt x="533908" y="180086"/>
                </a:lnTo>
                <a:lnTo>
                  <a:pt x="540639" y="201295"/>
                </a:lnTo>
                <a:lnTo>
                  <a:pt x="561848" y="194564"/>
                </a:lnTo>
                <a:close/>
              </a:path>
              <a:path w="1783079" h="385445">
                <a:moveTo>
                  <a:pt x="604266" y="181229"/>
                </a:moveTo>
                <a:lnTo>
                  <a:pt x="597535" y="160020"/>
                </a:lnTo>
                <a:lnTo>
                  <a:pt x="576326" y="166751"/>
                </a:lnTo>
                <a:lnTo>
                  <a:pt x="583057" y="187960"/>
                </a:lnTo>
                <a:lnTo>
                  <a:pt x="604266" y="181229"/>
                </a:lnTo>
                <a:close/>
              </a:path>
              <a:path w="1783079" h="385445">
                <a:moveTo>
                  <a:pt x="646557" y="167894"/>
                </a:moveTo>
                <a:lnTo>
                  <a:pt x="639953" y="146685"/>
                </a:lnTo>
                <a:lnTo>
                  <a:pt x="618744" y="153416"/>
                </a:lnTo>
                <a:lnTo>
                  <a:pt x="625348" y="174625"/>
                </a:lnTo>
                <a:lnTo>
                  <a:pt x="646557" y="167894"/>
                </a:lnTo>
                <a:close/>
              </a:path>
              <a:path w="1783079" h="385445">
                <a:moveTo>
                  <a:pt x="688975" y="154559"/>
                </a:moveTo>
                <a:lnTo>
                  <a:pt x="682371" y="133350"/>
                </a:lnTo>
                <a:lnTo>
                  <a:pt x="661162" y="140081"/>
                </a:lnTo>
                <a:lnTo>
                  <a:pt x="667766" y="161290"/>
                </a:lnTo>
                <a:lnTo>
                  <a:pt x="688975" y="154559"/>
                </a:lnTo>
                <a:close/>
              </a:path>
              <a:path w="1783079" h="385445">
                <a:moveTo>
                  <a:pt x="731393" y="141224"/>
                </a:moveTo>
                <a:lnTo>
                  <a:pt x="724789" y="120015"/>
                </a:lnTo>
                <a:lnTo>
                  <a:pt x="703580" y="126746"/>
                </a:lnTo>
                <a:lnTo>
                  <a:pt x="710184" y="147955"/>
                </a:lnTo>
                <a:lnTo>
                  <a:pt x="731393" y="141224"/>
                </a:lnTo>
                <a:close/>
              </a:path>
              <a:path w="1783079" h="385445">
                <a:moveTo>
                  <a:pt x="773811" y="127889"/>
                </a:moveTo>
                <a:lnTo>
                  <a:pt x="767080" y="106680"/>
                </a:lnTo>
                <a:lnTo>
                  <a:pt x="745871" y="113411"/>
                </a:lnTo>
                <a:lnTo>
                  <a:pt x="752602" y="134620"/>
                </a:lnTo>
                <a:lnTo>
                  <a:pt x="773811" y="127889"/>
                </a:lnTo>
                <a:close/>
              </a:path>
              <a:path w="1783079" h="385445">
                <a:moveTo>
                  <a:pt x="816229" y="114554"/>
                </a:moveTo>
                <a:lnTo>
                  <a:pt x="809498" y="93345"/>
                </a:lnTo>
                <a:lnTo>
                  <a:pt x="788289" y="100076"/>
                </a:lnTo>
                <a:lnTo>
                  <a:pt x="795020" y="121285"/>
                </a:lnTo>
                <a:lnTo>
                  <a:pt x="816229" y="114554"/>
                </a:lnTo>
                <a:close/>
              </a:path>
              <a:path w="1783079" h="385445">
                <a:moveTo>
                  <a:pt x="858647" y="101219"/>
                </a:moveTo>
                <a:lnTo>
                  <a:pt x="851916" y="80010"/>
                </a:lnTo>
                <a:lnTo>
                  <a:pt x="830707" y="86741"/>
                </a:lnTo>
                <a:lnTo>
                  <a:pt x="837438" y="107823"/>
                </a:lnTo>
                <a:lnTo>
                  <a:pt x="858647" y="101219"/>
                </a:lnTo>
                <a:close/>
              </a:path>
              <a:path w="1783079" h="385445">
                <a:moveTo>
                  <a:pt x="901065" y="87884"/>
                </a:moveTo>
                <a:lnTo>
                  <a:pt x="894334" y="66675"/>
                </a:lnTo>
                <a:lnTo>
                  <a:pt x="873125" y="73279"/>
                </a:lnTo>
                <a:lnTo>
                  <a:pt x="879856" y="94488"/>
                </a:lnTo>
                <a:lnTo>
                  <a:pt x="901065" y="87884"/>
                </a:lnTo>
                <a:close/>
              </a:path>
              <a:path w="1783079" h="385445">
                <a:moveTo>
                  <a:pt x="943356" y="74549"/>
                </a:moveTo>
                <a:lnTo>
                  <a:pt x="936752" y="53340"/>
                </a:lnTo>
                <a:lnTo>
                  <a:pt x="915543" y="59944"/>
                </a:lnTo>
                <a:lnTo>
                  <a:pt x="922147" y="81153"/>
                </a:lnTo>
                <a:lnTo>
                  <a:pt x="943356" y="74549"/>
                </a:lnTo>
                <a:close/>
              </a:path>
              <a:path w="1783079" h="385445">
                <a:moveTo>
                  <a:pt x="985774" y="61214"/>
                </a:moveTo>
                <a:lnTo>
                  <a:pt x="979170" y="40005"/>
                </a:lnTo>
                <a:lnTo>
                  <a:pt x="957961" y="46609"/>
                </a:lnTo>
                <a:lnTo>
                  <a:pt x="964565" y="67818"/>
                </a:lnTo>
                <a:lnTo>
                  <a:pt x="985774" y="61214"/>
                </a:lnTo>
                <a:close/>
              </a:path>
              <a:path w="1783079" h="385445">
                <a:moveTo>
                  <a:pt x="1028192" y="47879"/>
                </a:moveTo>
                <a:lnTo>
                  <a:pt x="1021588" y="26670"/>
                </a:lnTo>
                <a:lnTo>
                  <a:pt x="1000379" y="33274"/>
                </a:lnTo>
                <a:lnTo>
                  <a:pt x="1006983" y="54483"/>
                </a:lnTo>
                <a:lnTo>
                  <a:pt x="1028192" y="47879"/>
                </a:lnTo>
                <a:close/>
              </a:path>
              <a:path w="1783079" h="385445">
                <a:moveTo>
                  <a:pt x="1070610" y="34544"/>
                </a:moveTo>
                <a:lnTo>
                  <a:pt x="1063879" y="13335"/>
                </a:lnTo>
                <a:lnTo>
                  <a:pt x="1042670" y="19939"/>
                </a:lnTo>
                <a:lnTo>
                  <a:pt x="1049401" y="41148"/>
                </a:lnTo>
                <a:lnTo>
                  <a:pt x="1070610" y="34544"/>
                </a:lnTo>
                <a:close/>
              </a:path>
              <a:path w="1783079" h="385445">
                <a:moveTo>
                  <a:pt x="1134364" y="10922"/>
                </a:moveTo>
                <a:lnTo>
                  <a:pt x="1114552" y="635"/>
                </a:lnTo>
                <a:lnTo>
                  <a:pt x="1109586" y="10312"/>
                </a:lnTo>
                <a:lnTo>
                  <a:pt x="1106297" y="0"/>
                </a:lnTo>
                <a:lnTo>
                  <a:pt x="1085088" y="6604"/>
                </a:lnTo>
                <a:lnTo>
                  <a:pt x="1091819" y="27813"/>
                </a:lnTo>
                <a:lnTo>
                  <a:pt x="1108430" y="22542"/>
                </a:lnTo>
                <a:lnTo>
                  <a:pt x="1124077" y="30607"/>
                </a:lnTo>
                <a:lnTo>
                  <a:pt x="1134364" y="10922"/>
                </a:lnTo>
                <a:close/>
              </a:path>
              <a:path w="1783079" h="385445">
                <a:moveTo>
                  <a:pt x="1173734" y="31369"/>
                </a:moveTo>
                <a:lnTo>
                  <a:pt x="1154049" y="21209"/>
                </a:lnTo>
                <a:lnTo>
                  <a:pt x="1143762" y="40894"/>
                </a:lnTo>
                <a:lnTo>
                  <a:pt x="1163574" y="51054"/>
                </a:lnTo>
                <a:lnTo>
                  <a:pt x="1173734" y="31369"/>
                </a:lnTo>
                <a:close/>
              </a:path>
              <a:path w="1783079" h="385445">
                <a:moveTo>
                  <a:pt x="1213231" y="51816"/>
                </a:moveTo>
                <a:lnTo>
                  <a:pt x="1193546" y="41656"/>
                </a:lnTo>
                <a:lnTo>
                  <a:pt x="1183259" y="61341"/>
                </a:lnTo>
                <a:lnTo>
                  <a:pt x="1202944" y="71628"/>
                </a:lnTo>
                <a:lnTo>
                  <a:pt x="1213231" y="51816"/>
                </a:lnTo>
                <a:close/>
              </a:path>
              <a:path w="1783079" h="385445">
                <a:moveTo>
                  <a:pt x="1252728" y="72390"/>
                </a:moveTo>
                <a:lnTo>
                  <a:pt x="1232916" y="62103"/>
                </a:lnTo>
                <a:lnTo>
                  <a:pt x="1222756" y="81788"/>
                </a:lnTo>
                <a:lnTo>
                  <a:pt x="1242441" y="92075"/>
                </a:lnTo>
                <a:lnTo>
                  <a:pt x="1252728" y="72390"/>
                </a:lnTo>
                <a:close/>
              </a:path>
              <a:path w="1783079" h="385445">
                <a:moveTo>
                  <a:pt x="1292098" y="92837"/>
                </a:moveTo>
                <a:lnTo>
                  <a:pt x="1272413" y="82550"/>
                </a:lnTo>
                <a:lnTo>
                  <a:pt x="1262126" y="102235"/>
                </a:lnTo>
                <a:lnTo>
                  <a:pt x="1281938" y="112522"/>
                </a:lnTo>
                <a:lnTo>
                  <a:pt x="1292098" y="92837"/>
                </a:lnTo>
                <a:close/>
              </a:path>
              <a:path w="1783079" h="385445">
                <a:moveTo>
                  <a:pt x="1331595" y="113284"/>
                </a:moveTo>
                <a:lnTo>
                  <a:pt x="1311910" y="102997"/>
                </a:lnTo>
                <a:lnTo>
                  <a:pt x="1301623" y="122809"/>
                </a:lnTo>
                <a:lnTo>
                  <a:pt x="1321308" y="132969"/>
                </a:lnTo>
                <a:lnTo>
                  <a:pt x="1331595" y="113284"/>
                </a:lnTo>
                <a:close/>
              </a:path>
              <a:path w="1783079" h="385445">
                <a:moveTo>
                  <a:pt x="1371092" y="133731"/>
                </a:moveTo>
                <a:lnTo>
                  <a:pt x="1351280" y="123444"/>
                </a:lnTo>
                <a:lnTo>
                  <a:pt x="1341120" y="143256"/>
                </a:lnTo>
                <a:lnTo>
                  <a:pt x="1360805" y="153416"/>
                </a:lnTo>
                <a:lnTo>
                  <a:pt x="1371092" y="133731"/>
                </a:lnTo>
                <a:close/>
              </a:path>
              <a:path w="1783079" h="385445">
                <a:moveTo>
                  <a:pt x="1410462" y="154178"/>
                </a:moveTo>
                <a:lnTo>
                  <a:pt x="1390777" y="144018"/>
                </a:lnTo>
                <a:lnTo>
                  <a:pt x="1380490" y="163703"/>
                </a:lnTo>
                <a:lnTo>
                  <a:pt x="1400302" y="173990"/>
                </a:lnTo>
                <a:lnTo>
                  <a:pt x="1410462" y="154178"/>
                </a:lnTo>
                <a:close/>
              </a:path>
              <a:path w="1783079" h="385445">
                <a:moveTo>
                  <a:pt x="1449959" y="174625"/>
                </a:moveTo>
                <a:lnTo>
                  <a:pt x="1430274" y="164465"/>
                </a:lnTo>
                <a:lnTo>
                  <a:pt x="1419987" y="184150"/>
                </a:lnTo>
                <a:lnTo>
                  <a:pt x="1439672" y="194437"/>
                </a:lnTo>
                <a:lnTo>
                  <a:pt x="1449959" y="174625"/>
                </a:lnTo>
                <a:close/>
              </a:path>
              <a:path w="1783079" h="385445">
                <a:moveTo>
                  <a:pt x="1489456" y="195199"/>
                </a:moveTo>
                <a:lnTo>
                  <a:pt x="1469644" y="184912"/>
                </a:lnTo>
                <a:lnTo>
                  <a:pt x="1459484" y="204597"/>
                </a:lnTo>
                <a:lnTo>
                  <a:pt x="1479169" y="214884"/>
                </a:lnTo>
                <a:lnTo>
                  <a:pt x="1489456" y="195199"/>
                </a:lnTo>
                <a:close/>
              </a:path>
              <a:path w="1783079" h="385445">
                <a:moveTo>
                  <a:pt x="1528826" y="215646"/>
                </a:moveTo>
                <a:lnTo>
                  <a:pt x="1509141" y="205359"/>
                </a:lnTo>
                <a:lnTo>
                  <a:pt x="1498854" y="225171"/>
                </a:lnTo>
                <a:lnTo>
                  <a:pt x="1518666" y="235331"/>
                </a:lnTo>
                <a:lnTo>
                  <a:pt x="1528826" y="215646"/>
                </a:lnTo>
                <a:close/>
              </a:path>
              <a:path w="1783079" h="385445">
                <a:moveTo>
                  <a:pt x="1568323" y="236093"/>
                </a:moveTo>
                <a:lnTo>
                  <a:pt x="1548638" y="225806"/>
                </a:lnTo>
                <a:lnTo>
                  <a:pt x="1538351" y="245618"/>
                </a:lnTo>
                <a:lnTo>
                  <a:pt x="1558036" y="255778"/>
                </a:lnTo>
                <a:lnTo>
                  <a:pt x="1568323" y="236093"/>
                </a:lnTo>
                <a:close/>
              </a:path>
              <a:path w="1783079" h="385445">
                <a:moveTo>
                  <a:pt x="1607820" y="256540"/>
                </a:moveTo>
                <a:lnTo>
                  <a:pt x="1588008" y="246380"/>
                </a:lnTo>
                <a:lnTo>
                  <a:pt x="1577848" y="266065"/>
                </a:lnTo>
                <a:lnTo>
                  <a:pt x="1597533" y="276352"/>
                </a:lnTo>
                <a:lnTo>
                  <a:pt x="1607820" y="256540"/>
                </a:lnTo>
                <a:close/>
              </a:path>
              <a:path w="1783079" h="385445">
                <a:moveTo>
                  <a:pt x="1647190" y="276987"/>
                </a:moveTo>
                <a:lnTo>
                  <a:pt x="1627505" y="266827"/>
                </a:lnTo>
                <a:lnTo>
                  <a:pt x="1617218" y="286512"/>
                </a:lnTo>
                <a:lnTo>
                  <a:pt x="1637030" y="296799"/>
                </a:lnTo>
                <a:lnTo>
                  <a:pt x="1647190" y="276987"/>
                </a:lnTo>
                <a:close/>
              </a:path>
              <a:path w="1783079" h="385445">
                <a:moveTo>
                  <a:pt x="1686687" y="297561"/>
                </a:moveTo>
                <a:lnTo>
                  <a:pt x="1667002" y="287274"/>
                </a:lnTo>
                <a:lnTo>
                  <a:pt x="1656715" y="306959"/>
                </a:lnTo>
                <a:lnTo>
                  <a:pt x="1676400" y="317246"/>
                </a:lnTo>
                <a:lnTo>
                  <a:pt x="1686687" y="297561"/>
                </a:lnTo>
                <a:close/>
              </a:path>
              <a:path w="1783079" h="385445">
                <a:moveTo>
                  <a:pt x="1726184" y="318008"/>
                </a:moveTo>
                <a:lnTo>
                  <a:pt x="1706372" y="307721"/>
                </a:lnTo>
                <a:lnTo>
                  <a:pt x="1696212" y="327533"/>
                </a:lnTo>
                <a:lnTo>
                  <a:pt x="1715897" y="337693"/>
                </a:lnTo>
                <a:lnTo>
                  <a:pt x="1726184" y="318008"/>
                </a:lnTo>
                <a:close/>
              </a:path>
              <a:path w="1783079" h="385445">
                <a:moveTo>
                  <a:pt x="1782572" y="359791"/>
                </a:moveTo>
                <a:lnTo>
                  <a:pt x="1781517" y="358140"/>
                </a:lnTo>
                <a:lnTo>
                  <a:pt x="1762594" y="328168"/>
                </a:lnTo>
                <a:lnTo>
                  <a:pt x="1725206" y="268986"/>
                </a:lnTo>
                <a:lnTo>
                  <a:pt x="1721993" y="264033"/>
                </a:lnTo>
                <a:lnTo>
                  <a:pt x="1715135" y="262382"/>
                </a:lnTo>
                <a:lnTo>
                  <a:pt x="1704721" y="268986"/>
                </a:lnTo>
                <a:lnTo>
                  <a:pt x="1703197" y="275844"/>
                </a:lnTo>
                <a:lnTo>
                  <a:pt x="1741538" y="336511"/>
                </a:lnTo>
                <a:lnTo>
                  <a:pt x="1739874" y="339699"/>
                </a:lnTo>
                <a:lnTo>
                  <a:pt x="1674368" y="342900"/>
                </a:lnTo>
                <a:lnTo>
                  <a:pt x="1668272" y="343281"/>
                </a:lnTo>
                <a:lnTo>
                  <a:pt x="1663573" y="348488"/>
                </a:lnTo>
                <a:lnTo>
                  <a:pt x="1664081" y="360680"/>
                </a:lnTo>
                <a:lnTo>
                  <a:pt x="1669288" y="365379"/>
                </a:lnTo>
                <a:lnTo>
                  <a:pt x="1782572" y="359791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634234" y="4901819"/>
            <a:ext cx="1313180" cy="258445"/>
          </a:xfrm>
          <a:custGeom>
            <a:avLst/>
            <a:gdLst/>
            <a:ahLst/>
            <a:cxnLst/>
            <a:rect l="l" t="t" r="r" b="b"/>
            <a:pathLst>
              <a:path w="1313179" h="258445">
                <a:moveTo>
                  <a:pt x="102489" y="208788"/>
                </a:moveTo>
                <a:lnTo>
                  <a:pt x="97028" y="187198"/>
                </a:lnTo>
                <a:lnTo>
                  <a:pt x="75438" y="192786"/>
                </a:lnTo>
                <a:lnTo>
                  <a:pt x="81026" y="214249"/>
                </a:lnTo>
                <a:lnTo>
                  <a:pt x="102489" y="208788"/>
                </a:lnTo>
                <a:close/>
              </a:path>
              <a:path w="1313179" h="258445">
                <a:moveTo>
                  <a:pt x="118491" y="239395"/>
                </a:moveTo>
                <a:lnTo>
                  <a:pt x="115062" y="233299"/>
                </a:lnTo>
                <a:lnTo>
                  <a:pt x="109220" y="231521"/>
                </a:lnTo>
                <a:lnTo>
                  <a:pt x="89573" y="225933"/>
                </a:lnTo>
                <a:lnTo>
                  <a:pt x="87337" y="225298"/>
                </a:lnTo>
                <a:lnTo>
                  <a:pt x="58750" y="217170"/>
                </a:lnTo>
                <a:lnTo>
                  <a:pt x="54610" y="200812"/>
                </a:lnTo>
                <a:lnTo>
                  <a:pt x="57213" y="198247"/>
                </a:lnTo>
                <a:lnTo>
                  <a:pt x="91948" y="164084"/>
                </a:lnTo>
                <a:lnTo>
                  <a:pt x="96266" y="159766"/>
                </a:lnTo>
                <a:lnTo>
                  <a:pt x="96393" y="152654"/>
                </a:lnTo>
                <a:lnTo>
                  <a:pt x="91948" y="148209"/>
                </a:lnTo>
                <a:lnTo>
                  <a:pt x="87757" y="143891"/>
                </a:lnTo>
                <a:lnTo>
                  <a:pt x="80645" y="143891"/>
                </a:lnTo>
                <a:lnTo>
                  <a:pt x="76327" y="148209"/>
                </a:lnTo>
                <a:lnTo>
                  <a:pt x="0" y="223520"/>
                </a:lnTo>
                <a:lnTo>
                  <a:pt x="108966" y="254635"/>
                </a:lnTo>
                <a:lnTo>
                  <a:pt x="115189" y="251206"/>
                </a:lnTo>
                <a:lnTo>
                  <a:pt x="116840" y="245237"/>
                </a:lnTo>
                <a:lnTo>
                  <a:pt x="118491" y="239395"/>
                </a:lnTo>
                <a:close/>
              </a:path>
              <a:path w="1313179" h="258445">
                <a:moveTo>
                  <a:pt x="145542" y="197739"/>
                </a:moveTo>
                <a:lnTo>
                  <a:pt x="140081" y="176276"/>
                </a:lnTo>
                <a:lnTo>
                  <a:pt x="118491" y="181737"/>
                </a:lnTo>
                <a:lnTo>
                  <a:pt x="124079" y="203327"/>
                </a:lnTo>
                <a:lnTo>
                  <a:pt x="145542" y="197739"/>
                </a:lnTo>
                <a:close/>
              </a:path>
              <a:path w="1313179" h="258445">
                <a:moveTo>
                  <a:pt x="188595" y="186690"/>
                </a:moveTo>
                <a:lnTo>
                  <a:pt x="183134" y="165227"/>
                </a:lnTo>
                <a:lnTo>
                  <a:pt x="161544" y="170688"/>
                </a:lnTo>
                <a:lnTo>
                  <a:pt x="167132" y="192278"/>
                </a:lnTo>
                <a:lnTo>
                  <a:pt x="188595" y="186690"/>
                </a:lnTo>
                <a:close/>
              </a:path>
              <a:path w="1313179" h="258445">
                <a:moveTo>
                  <a:pt x="231648" y="175768"/>
                </a:moveTo>
                <a:lnTo>
                  <a:pt x="226187" y="154178"/>
                </a:lnTo>
                <a:lnTo>
                  <a:pt x="204724" y="159766"/>
                </a:lnTo>
                <a:lnTo>
                  <a:pt x="210185" y="181229"/>
                </a:lnTo>
                <a:lnTo>
                  <a:pt x="231648" y="175768"/>
                </a:lnTo>
                <a:close/>
              </a:path>
              <a:path w="1313179" h="258445">
                <a:moveTo>
                  <a:pt x="274828" y="164719"/>
                </a:moveTo>
                <a:lnTo>
                  <a:pt x="269240" y="143129"/>
                </a:lnTo>
                <a:lnTo>
                  <a:pt x="247777" y="148717"/>
                </a:lnTo>
                <a:lnTo>
                  <a:pt x="253238" y="170180"/>
                </a:lnTo>
                <a:lnTo>
                  <a:pt x="274828" y="164719"/>
                </a:lnTo>
                <a:close/>
              </a:path>
              <a:path w="1313179" h="258445">
                <a:moveTo>
                  <a:pt x="317881" y="153670"/>
                </a:moveTo>
                <a:lnTo>
                  <a:pt x="312293" y="132207"/>
                </a:lnTo>
                <a:lnTo>
                  <a:pt x="290830" y="137668"/>
                </a:lnTo>
                <a:lnTo>
                  <a:pt x="296291" y="159258"/>
                </a:lnTo>
                <a:lnTo>
                  <a:pt x="317881" y="153670"/>
                </a:lnTo>
                <a:close/>
              </a:path>
              <a:path w="1313179" h="258445">
                <a:moveTo>
                  <a:pt x="360934" y="142748"/>
                </a:moveTo>
                <a:lnTo>
                  <a:pt x="355346" y="121158"/>
                </a:lnTo>
                <a:lnTo>
                  <a:pt x="333883" y="126619"/>
                </a:lnTo>
                <a:lnTo>
                  <a:pt x="339344" y="148209"/>
                </a:lnTo>
                <a:lnTo>
                  <a:pt x="360934" y="142748"/>
                </a:lnTo>
                <a:close/>
              </a:path>
              <a:path w="1313179" h="258445">
                <a:moveTo>
                  <a:pt x="403987" y="131699"/>
                </a:moveTo>
                <a:lnTo>
                  <a:pt x="398399" y="110109"/>
                </a:lnTo>
                <a:lnTo>
                  <a:pt x="376936" y="115697"/>
                </a:lnTo>
                <a:lnTo>
                  <a:pt x="382397" y="137160"/>
                </a:lnTo>
                <a:lnTo>
                  <a:pt x="403987" y="131699"/>
                </a:lnTo>
                <a:close/>
              </a:path>
              <a:path w="1313179" h="258445">
                <a:moveTo>
                  <a:pt x="447040" y="120650"/>
                </a:moveTo>
                <a:lnTo>
                  <a:pt x="441579" y="99187"/>
                </a:lnTo>
                <a:lnTo>
                  <a:pt x="419989" y="104648"/>
                </a:lnTo>
                <a:lnTo>
                  <a:pt x="425450" y="126238"/>
                </a:lnTo>
                <a:lnTo>
                  <a:pt x="447040" y="120650"/>
                </a:lnTo>
                <a:close/>
              </a:path>
              <a:path w="1313179" h="258445">
                <a:moveTo>
                  <a:pt x="490093" y="109601"/>
                </a:moveTo>
                <a:lnTo>
                  <a:pt x="484632" y="88138"/>
                </a:lnTo>
                <a:lnTo>
                  <a:pt x="463042" y="93599"/>
                </a:lnTo>
                <a:lnTo>
                  <a:pt x="468503" y="115189"/>
                </a:lnTo>
                <a:lnTo>
                  <a:pt x="490093" y="109601"/>
                </a:lnTo>
                <a:close/>
              </a:path>
              <a:path w="1313179" h="258445">
                <a:moveTo>
                  <a:pt x="533146" y="98679"/>
                </a:moveTo>
                <a:lnTo>
                  <a:pt x="527685" y="77089"/>
                </a:lnTo>
                <a:lnTo>
                  <a:pt x="506095" y="82677"/>
                </a:lnTo>
                <a:lnTo>
                  <a:pt x="511683" y="104140"/>
                </a:lnTo>
                <a:lnTo>
                  <a:pt x="533146" y="98679"/>
                </a:lnTo>
                <a:close/>
              </a:path>
              <a:path w="1313179" h="258445">
                <a:moveTo>
                  <a:pt x="576199" y="87630"/>
                </a:moveTo>
                <a:lnTo>
                  <a:pt x="570738" y="66040"/>
                </a:lnTo>
                <a:lnTo>
                  <a:pt x="549148" y="71628"/>
                </a:lnTo>
                <a:lnTo>
                  <a:pt x="554736" y="93091"/>
                </a:lnTo>
                <a:lnTo>
                  <a:pt x="576199" y="87630"/>
                </a:lnTo>
                <a:close/>
              </a:path>
              <a:path w="1313179" h="258445">
                <a:moveTo>
                  <a:pt x="619252" y="76581"/>
                </a:moveTo>
                <a:lnTo>
                  <a:pt x="613791" y="55118"/>
                </a:lnTo>
                <a:lnTo>
                  <a:pt x="592201" y="60579"/>
                </a:lnTo>
                <a:lnTo>
                  <a:pt x="597789" y="82169"/>
                </a:lnTo>
                <a:lnTo>
                  <a:pt x="619252" y="76581"/>
                </a:lnTo>
                <a:close/>
              </a:path>
              <a:path w="1313179" h="258445">
                <a:moveTo>
                  <a:pt x="662305" y="65659"/>
                </a:moveTo>
                <a:lnTo>
                  <a:pt x="656844" y="44069"/>
                </a:lnTo>
                <a:lnTo>
                  <a:pt x="635254" y="49530"/>
                </a:lnTo>
                <a:lnTo>
                  <a:pt x="640842" y="71120"/>
                </a:lnTo>
                <a:lnTo>
                  <a:pt x="662305" y="65659"/>
                </a:lnTo>
                <a:close/>
              </a:path>
              <a:path w="1313179" h="258445">
                <a:moveTo>
                  <a:pt x="705358" y="54610"/>
                </a:moveTo>
                <a:lnTo>
                  <a:pt x="699897" y="33020"/>
                </a:lnTo>
                <a:lnTo>
                  <a:pt x="678421" y="38608"/>
                </a:lnTo>
                <a:lnTo>
                  <a:pt x="683882" y="60071"/>
                </a:lnTo>
                <a:lnTo>
                  <a:pt x="705358" y="54610"/>
                </a:lnTo>
                <a:close/>
              </a:path>
              <a:path w="1313179" h="258445">
                <a:moveTo>
                  <a:pt x="748538" y="43561"/>
                </a:moveTo>
                <a:lnTo>
                  <a:pt x="742950" y="22098"/>
                </a:lnTo>
                <a:lnTo>
                  <a:pt x="721487" y="27559"/>
                </a:lnTo>
                <a:lnTo>
                  <a:pt x="726948" y="49149"/>
                </a:lnTo>
                <a:lnTo>
                  <a:pt x="748538" y="43561"/>
                </a:lnTo>
                <a:close/>
              </a:path>
              <a:path w="1313179" h="258445">
                <a:moveTo>
                  <a:pt x="791591" y="32512"/>
                </a:moveTo>
                <a:lnTo>
                  <a:pt x="786003" y="11049"/>
                </a:lnTo>
                <a:lnTo>
                  <a:pt x="764540" y="16510"/>
                </a:lnTo>
                <a:lnTo>
                  <a:pt x="770001" y="38100"/>
                </a:lnTo>
                <a:lnTo>
                  <a:pt x="791591" y="32512"/>
                </a:lnTo>
                <a:close/>
              </a:path>
              <a:path w="1313179" h="258445">
                <a:moveTo>
                  <a:pt x="856996" y="10795"/>
                </a:moveTo>
                <a:lnTo>
                  <a:pt x="837057" y="889"/>
                </a:lnTo>
                <a:lnTo>
                  <a:pt x="831926" y="11137"/>
                </a:lnTo>
                <a:lnTo>
                  <a:pt x="829056" y="0"/>
                </a:lnTo>
                <a:lnTo>
                  <a:pt x="807593" y="5588"/>
                </a:lnTo>
                <a:lnTo>
                  <a:pt x="813054" y="27051"/>
                </a:lnTo>
                <a:lnTo>
                  <a:pt x="830859" y="22555"/>
                </a:lnTo>
                <a:lnTo>
                  <a:pt x="847090" y="30607"/>
                </a:lnTo>
                <a:lnTo>
                  <a:pt x="856996" y="10795"/>
                </a:lnTo>
                <a:close/>
              </a:path>
              <a:path w="1313179" h="258445">
                <a:moveTo>
                  <a:pt x="896747" y="30607"/>
                </a:moveTo>
                <a:lnTo>
                  <a:pt x="876808" y="20701"/>
                </a:lnTo>
                <a:lnTo>
                  <a:pt x="866902" y="40513"/>
                </a:lnTo>
                <a:lnTo>
                  <a:pt x="886841" y="50419"/>
                </a:lnTo>
                <a:lnTo>
                  <a:pt x="896747" y="30607"/>
                </a:lnTo>
                <a:close/>
              </a:path>
              <a:path w="1313179" h="258445">
                <a:moveTo>
                  <a:pt x="936498" y="50419"/>
                </a:moveTo>
                <a:lnTo>
                  <a:pt x="916686" y="40513"/>
                </a:lnTo>
                <a:lnTo>
                  <a:pt x="906653" y="60452"/>
                </a:lnTo>
                <a:lnTo>
                  <a:pt x="926592" y="70358"/>
                </a:lnTo>
                <a:lnTo>
                  <a:pt x="936498" y="50419"/>
                </a:lnTo>
                <a:close/>
              </a:path>
              <a:path w="1313179" h="258445">
                <a:moveTo>
                  <a:pt x="976249" y="70231"/>
                </a:moveTo>
                <a:lnTo>
                  <a:pt x="956437" y="60325"/>
                </a:lnTo>
                <a:lnTo>
                  <a:pt x="946531" y="80264"/>
                </a:lnTo>
                <a:lnTo>
                  <a:pt x="966343" y="90170"/>
                </a:lnTo>
                <a:lnTo>
                  <a:pt x="976249" y="70231"/>
                </a:lnTo>
                <a:close/>
              </a:path>
              <a:path w="1313179" h="258445">
                <a:moveTo>
                  <a:pt x="1016127" y="90043"/>
                </a:moveTo>
                <a:lnTo>
                  <a:pt x="996188" y="80137"/>
                </a:lnTo>
                <a:lnTo>
                  <a:pt x="986282" y="100076"/>
                </a:lnTo>
                <a:lnTo>
                  <a:pt x="1006221" y="109982"/>
                </a:lnTo>
                <a:lnTo>
                  <a:pt x="1016127" y="90043"/>
                </a:lnTo>
                <a:close/>
              </a:path>
              <a:path w="1313179" h="258445">
                <a:moveTo>
                  <a:pt x="1055878" y="109855"/>
                </a:moveTo>
                <a:lnTo>
                  <a:pt x="1035939" y="99949"/>
                </a:lnTo>
                <a:lnTo>
                  <a:pt x="1026033" y="119888"/>
                </a:lnTo>
                <a:lnTo>
                  <a:pt x="1045972" y="129794"/>
                </a:lnTo>
                <a:lnTo>
                  <a:pt x="1055878" y="109855"/>
                </a:lnTo>
                <a:close/>
              </a:path>
              <a:path w="1313179" h="258445">
                <a:moveTo>
                  <a:pt x="1095629" y="129667"/>
                </a:moveTo>
                <a:lnTo>
                  <a:pt x="1075817" y="119761"/>
                </a:lnTo>
                <a:lnTo>
                  <a:pt x="1065784" y="139700"/>
                </a:lnTo>
                <a:lnTo>
                  <a:pt x="1085723" y="149606"/>
                </a:lnTo>
                <a:lnTo>
                  <a:pt x="1095629" y="129667"/>
                </a:lnTo>
                <a:close/>
              </a:path>
              <a:path w="1313179" h="258445">
                <a:moveTo>
                  <a:pt x="1135380" y="149606"/>
                </a:moveTo>
                <a:lnTo>
                  <a:pt x="1115568" y="139573"/>
                </a:lnTo>
                <a:lnTo>
                  <a:pt x="1105662" y="159512"/>
                </a:lnTo>
                <a:lnTo>
                  <a:pt x="1125474" y="169418"/>
                </a:lnTo>
                <a:lnTo>
                  <a:pt x="1135380" y="149606"/>
                </a:lnTo>
                <a:close/>
              </a:path>
              <a:path w="1313179" h="258445">
                <a:moveTo>
                  <a:pt x="1175258" y="169418"/>
                </a:moveTo>
                <a:lnTo>
                  <a:pt x="1155319" y="159512"/>
                </a:lnTo>
                <a:lnTo>
                  <a:pt x="1145413" y="179324"/>
                </a:lnTo>
                <a:lnTo>
                  <a:pt x="1165352" y="189230"/>
                </a:lnTo>
                <a:lnTo>
                  <a:pt x="1175258" y="169418"/>
                </a:lnTo>
                <a:close/>
              </a:path>
              <a:path w="1313179" h="258445">
                <a:moveTo>
                  <a:pt x="1215009" y="189230"/>
                </a:moveTo>
                <a:lnTo>
                  <a:pt x="1195070" y="179324"/>
                </a:lnTo>
                <a:lnTo>
                  <a:pt x="1185164" y="199136"/>
                </a:lnTo>
                <a:lnTo>
                  <a:pt x="1205103" y="209042"/>
                </a:lnTo>
                <a:lnTo>
                  <a:pt x="1215009" y="189230"/>
                </a:lnTo>
                <a:close/>
              </a:path>
              <a:path w="1313179" h="258445">
                <a:moveTo>
                  <a:pt x="1254760" y="209042"/>
                </a:moveTo>
                <a:lnTo>
                  <a:pt x="1234948" y="199136"/>
                </a:lnTo>
                <a:lnTo>
                  <a:pt x="1225042" y="218948"/>
                </a:lnTo>
                <a:lnTo>
                  <a:pt x="1244854" y="228854"/>
                </a:lnTo>
                <a:lnTo>
                  <a:pt x="1254760" y="209042"/>
                </a:lnTo>
                <a:close/>
              </a:path>
              <a:path w="1313179" h="258445">
                <a:moveTo>
                  <a:pt x="1313180" y="250571"/>
                </a:moveTo>
                <a:lnTo>
                  <a:pt x="1312011" y="248793"/>
                </a:lnTo>
                <a:lnTo>
                  <a:pt x="1292466" y="218948"/>
                </a:lnTo>
                <a:lnTo>
                  <a:pt x="1254379" y="160782"/>
                </a:lnTo>
                <a:lnTo>
                  <a:pt x="1250950" y="155702"/>
                </a:lnTo>
                <a:lnTo>
                  <a:pt x="1244092" y="154305"/>
                </a:lnTo>
                <a:lnTo>
                  <a:pt x="1233805" y="161036"/>
                </a:lnTo>
                <a:lnTo>
                  <a:pt x="1232408" y="167894"/>
                </a:lnTo>
                <a:lnTo>
                  <a:pt x="1235710" y="172974"/>
                </a:lnTo>
                <a:lnTo>
                  <a:pt x="1270876" y="226618"/>
                </a:lnTo>
                <a:lnTo>
                  <a:pt x="1268603" y="231228"/>
                </a:lnTo>
                <a:lnTo>
                  <a:pt x="1198499" y="235839"/>
                </a:lnTo>
                <a:lnTo>
                  <a:pt x="1193927" y="241046"/>
                </a:lnTo>
                <a:lnTo>
                  <a:pt x="1194689" y="253365"/>
                </a:lnTo>
                <a:lnTo>
                  <a:pt x="1200023" y="257937"/>
                </a:lnTo>
                <a:lnTo>
                  <a:pt x="1313180" y="250571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084570" y="4914138"/>
            <a:ext cx="1259840" cy="266700"/>
          </a:xfrm>
          <a:custGeom>
            <a:avLst/>
            <a:gdLst/>
            <a:ahLst/>
            <a:cxnLst/>
            <a:rect l="l" t="t" r="r" b="b"/>
            <a:pathLst>
              <a:path w="1259840" h="266700">
                <a:moveTo>
                  <a:pt x="91948" y="203073"/>
                </a:moveTo>
                <a:lnTo>
                  <a:pt x="81788" y="183261"/>
                </a:lnTo>
                <a:lnTo>
                  <a:pt x="62103" y="193421"/>
                </a:lnTo>
                <a:lnTo>
                  <a:pt x="72136" y="213106"/>
                </a:lnTo>
                <a:lnTo>
                  <a:pt x="91948" y="203073"/>
                </a:lnTo>
                <a:close/>
              </a:path>
              <a:path w="1259840" h="266700">
                <a:moveTo>
                  <a:pt x="119126" y="226949"/>
                </a:moveTo>
                <a:lnTo>
                  <a:pt x="114427" y="221742"/>
                </a:lnTo>
                <a:lnTo>
                  <a:pt x="49809" y="218160"/>
                </a:lnTo>
                <a:lnTo>
                  <a:pt x="44907" y="208673"/>
                </a:lnTo>
                <a:lnTo>
                  <a:pt x="48158" y="203581"/>
                </a:lnTo>
                <a:lnTo>
                  <a:pt x="76454" y="159258"/>
                </a:lnTo>
                <a:lnTo>
                  <a:pt x="79756" y="154178"/>
                </a:lnTo>
                <a:lnTo>
                  <a:pt x="78232" y="147320"/>
                </a:lnTo>
                <a:lnTo>
                  <a:pt x="73152" y="144018"/>
                </a:lnTo>
                <a:lnTo>
                  <a:pt x="67945" y="140716"/>
                </a:lnTo>
                <a:lnTo>
                  <a:pt x="61087" y="142113"/>
                </a:lnTo>
                <a:lnTo>
                  <a:pt x="57785" y="147320"/>
                </a:lnTo>
                <a:lnTo>
                  <a:pt x="0" y="237744"/>
                </a:lnTo>
                <a:lnTo>
                  <a:pt x="107061" y="243586"/>
                </a:lnTo>
                <a:lnTo>
                  <a:pt x="113157" y="243840"/>
                </a:lnTo>
                <a:lnTo>
                  <a:pt x="118491" y="239141"/>
                </a:lnTo>
                <a:lnTo>
                  <a:pt x="118706" y="233680"/>
                </a:lnTo>
                <a:lnTo>
                  <a:pt x="118719" y="233426"/>
                </a:lnTo>
                <a:lnTo>
                  <a:pt x="119126" y="226949"/>
                </a:lnTo>
                <a:close/>
              </a:path>
              <a:path w="1259840" h="266700">
                <a:moveTo>
                  <a:pt x="131572" y="182753"/>
                </a:moveTo>
                <a:lnTo>
                  <a:pt x="121412" y="162941"/>
                </a:lnTo>
                <a:lnTo>
                  <a:pt x="101600" y="173101"/>
                </a:lnTo>
                <a:lnTo>
                  <a:pt x="111760" y="192913"/>
                </a:lnTo>
                <a:lnTo>
                  <a:pt x="131572" y="182753"/>
                </a:lnTo>
                <a:close/>
              </a:path>
              <a:path w="1259840" h="266700">
                <a:moveTo>
                  <a:pt x="171069" y="162433"/>
                </a:moveTo>
                <a:lnTo>
                  <a:pt x="160909" y="142748"/>
                </a:lnTo>
                <a:lnTo>
                  <a:pt x="141224" y="152781"/>
                </a:lnTo>
                <a:lnTo>
                  <a:pt x="151257" y="172593"/>
                </a:lnTo>
                <a:lnTo>
                  <a:pt x="171069" y="162433"/>
                </a:lnTo>
                <a:close/>
              </a:path>
              <a:path w="1259840" h="266700">
                <a:moveTo>
                  <a:pt x="210693" y="142240"/>
                </a:moveTo>
                <a:lnTo>
                  <a:pt x="200533" y="122428"/>
                </a:lnTo>
                <a:lnTo>
                  <a:pt x="180721" y="132588"/>
                </a:lnTo>
                <a:lnTo>
                  <a:pt x="190881" y="152400"/>
                </a:lnTo>
                <a:lnTo>
                  <a:pt x="210693" y="142240"/>
                </a:lnTo>
                <a:close/>
              </a:path>
              <a:path w="1259840" h="266700">
                <a:moveTo>
                  <a:pt x="250190" y="121920"/>
                </a:moveTo>
                <a:lnTo>
                  <a:pt x="240030" y="102108"/>
                </a:lnTo>
                <a:lnTo>
                  <a:pt x="220345" y="112268"/>
                </a:lnTo>
                <a:lnTo>
                  <a:pt x="230378" y="132080"/>
                </a:lnTo>
                <a:lnTo>
                  <a:pt x="250190" y="121920"/>
                </a:lnTo>
                <a:close/>
              </a:path>
              <a:path w="1259840" h="266700">
                <a:moveTo>
                  <a:pt x="289814" y="101600"/>
                </a:moveTo>
                <a:lnTo>
                  <a:pt x="279654" y="81915"/>
                </a:lnTo>
                <a:lnTo>
                  <a:pt x="259842" y="91948"/>
                </a:lnTo>
                <a:lnTo>
                  <a:pt x="270002" y="111760"/>
                </a:lnTo>
                <a:lnTo>
                  <a:pt x="289814" y="101600"/>
                </a:lnTo>
                <a:close/>
              </a:path>
              <a:path w="1259840" h="266700">
                <a:moveTo>
                  <a:pt x="329311" y="81407"/>
                </a:moveTo>
                <a:lnTo>
                  <a:pt x="319151" y="61595"/>
                </a:lnTo>
                <a:lnTo>
                  <a:pt x="299339" y="71755"/>
                </a:lnTo>
                <a:lnTo>
                  <a:pt x="309499" y="91567"/>
                </a:lnTo>
                <a:lnTo>
                  <a:pt x="329311" y="81407"/>
                </a:lnTo>
                <a:close/>
              </a:path>
              <a:path w="1259840" h="266700">
                <a:moveTo>
                  <a:pt x="368808" y="61087"/>
                </a:moveTo>
                <a:lnTo>
                  <a:pt x="358775" y="41275"/>
                </a:lnTo>
                <a:lnTo>
                  <a:pt x="338963" y="51435"/>
                </a:lnTo>
                <a:lnTo>
                  <a:pt x="349123" y="71247"/>
                </a:lnTo>
                <a:lnTo>
                  <a:pt x="368808" y="61087"/>
                </a:lnTo>
                <a:close/>
              </a:path>
              <a:path w="1259840" h="266700">
                <a:moveTo>
                  <a:pt x="408432" y="40767"/>
                </a:moveTo>
                <a:lnTo>
                  <a:pt x="398272" y="21082"/>
                </a:lnTo>
                <a:lnTo>
                  <a:pt x="378460" y="31242"/>
                </a:lnTo>
                <a:lnTo>
                  <a:pt x="388620" y="50927"/>
                </a:lnTo>
                <a:lnTo>
                  <a:pt x="408432" y="40767"/>
                </a:lnTo>
                <a:close/>
              </a:path>
              <a:path w="1259840" h="266700">
                <a:moveTo>
                  <a:pt x="466344" y="5969"/>
                </a:moveTo>
                <a:lnTo>
                  <a:pt x="444881" y="0"/>
                </a:lnTo>
                <a:lnTo>
                  <a:pt x="442290" y="9448"/>
                </a:lnTo>
                <a:lnTo>
                  <a:pt x="437896" y="762"/>
                </a:lnTo>
                <a:lnTo>
                  <a:pt x="418084" y="10922"/>
                </a:lnTo>
                <a:lnTo>
                  <a:pt x="428244" y="30734"/>
                </a:lnTo>
                <a:lnTo>
                  <a:pt x="443839" y="22694"/>
                </a:lnTo>
                <a:lnTo>
                  <a:pt x="460375" y="27305"/>
                </a:lnTo>
                <a:lnTo>
                  <a:pt x="466344" y="5969"/>
                </a:lnTo>
                <a:close/>
              </a:path>
              <a:path w="1259840" h="266700">
                <a:moveTo>
                  <a:pt x="509143" y="17780"/>
                </a:moveTo>
                <a:lnTo>
                  <a:pt x="487807" y="11811"/>
                </a:lnTo>
                <a:lnTo>
                  <a:pt x="481825" y="33274"/>
                </a:lnTo>
                <a:lnTo>
                  <a:pt x="503174" y="39243"/>
                </a:lnTo>
                <a:lnTo>
                  <a:pt x="509143" y="17780"/>
                </a:lnTo>
                <a:close/>
              </a:path>
              <a:path w="1259840" h="266700">
                <a:moveTo>
                  <a:pt x="552069" y="29718"/>
                </a:moveTo>
                <a:lnTo>
                  <a:pt x="530606" y="23749"/>
                </a:lnTo>
                <a:lnTo>
                  <a:pt x="524624" y="45212"/>
                </a:lnTo>
                <a:lnTo>
                  <a:pt x="546100" y="51054"/>
                </a:lnTo>
                <a:lnTo>
                  <a:pt x="552069" y="29718"/>
                </a:lnTo>
                <a:close/>
              </a:path>
              <a:path w="1259840" h="266700">
                <a:moveTo>
                  <a:pt x="594868" y="41529"/>
                </a:moveTo>
                <a:lnTo>
                  <a:pt x="573405" y="35687"/>
                </a:lnTo>
                <a:lnTo>
                  <a:pt x="567436" y="57023"/>
                </a:lnTo>
                <a:lnTo>
                  <a:pt x="588899" y="62992"/>
                </a:lnTo>
                <a:lnTo>
                  <a:pt x="594868" y="41529"/>
                </a:lnTo>
                <a:close/>
              </a:path>
              <a:path w="1259840" h="266700">
                <a:moveTo>
                  <a:pt x="637667" y="53467"/>
                </a:moveTo>
                <a:lnTo>
                  <a:pt x="616204" y="47498"/>
                </a:lnTo>
                <a:lnTo>
                  <a:pt x="610362" y="68961"/>
                </a:lnTo>
                <a:lnTo>
                  <a:pt x="631698" y="74930"/>
                </a:lnTo>
                <a:lnTo>
                  <a:pt x="637667" y="53467"/>
                </a:lnTo>
                <a:close/>
              </a:path>
              <a:path w="1259840" h="266700">
                <a:moveTo>
                  <a:pt x="680466" y="65405"/>
                </a:moveTo>
                <a:lnTo>
                  <a:pt x="659130" y="59436"/>
                </a:lnTo>
                <a:lnTo>
                  <a:pt x="653161" y="80899"/>
                </a:lnTo>
                <a:lnTo>
                  <a:pt x="674497" y="86741"/>
                </a:lnTo>
                <a:lnTo>
                  <a:pt x="680466" y="65405"/>
                </a:lnTo>
                <a:close/>
              </a:path>
              <a:path w="1259840" h="266700">
                <a:moveTo>
                  <a:pt x="723265" y="77216"/>
                </a:moveTo>
                <a:lnTo>
                  <a:pt x="701929" y="71374"/>
                </a:lnTo>
                <a:lnTo>
                  <a:pt x="695960" y="92710"/>
                </a:lnTo>
                <a:lnTo>
                  <a:pt x="717423" y="98679"/>
                </a:lnTo>
                <a:lnTo>
                  <a:pt x="723265" y="77216"/>
                </a:lnTo>
                <a:close/>
              </a:path>
              <a:path w="1259840" h="266700">
                <a:moveTo>
                  <a:pt x="766191" y="89154"/>
                </a:moveTo>
                <a:lnTo>
                  <a:pt x="744728" y="83185"/>
                </a:lnTo>
                <a:lnTo>
                  <a:pt x="738759" y="104648"/>
                </a:lnTo>
                <a:lnTo>
                  <a:pt x="760222" y="110617"/>
                </a:lnTo>
                <a:lnTo>
                  <a:pt x="766191" y="89154"/>
                </a:lnTo>
                <a:close/>
              </a:path>
              <a:path w="1259840" h="266700">
                <a:moveTo>
                  <a:pt x="808990" y="101092"/>
                </a:moveTo>
                <a:lnTo>
                  <a:pt x="787527" y="95123"/>
                </a:lnTo>
                <a:lnTo>
                  <a:pt x="781685" y="116459"/>
                </a:lnTo>
                <a:lnTo>
                  <a:pt x="803021" y="122428"/>
                </a:lnTo>
                <a:lnTo>
                  <a:pt x="808990" y="101092"/>
                </a:lnTo>
                <a:close/>
              </a:path>
              <a:path w="1259840" h="266700">
                <a:moveTo>
                  <a:pt x="851789" y="112903"/>
                </a:moveTo>
                <a:lnTo>
                  <a:pt x="830453" y="106934"/>
                </a:lnTo>
                <a:lnTo>
                  <a:pt x="824484" y="128397"/>
                </a:lnTo>
                <a:lnTo>
                  <a:pt x="845820" y="134366"/>
                </a:lnTo>
                <a:lnTo>
                  <a:pt x="851789" y="112903"/>
                </a:lnTo>
                <a:close/>
              </a:path>
              <a:path w="1259840" h="266700">
                <a:moveTo>
                  <a:pt x="894588" y="124841"/>
                </a:moveTo>
                <a:lnTo>
                  <a:pt x="873252" y="118872"/>
                </a:lnTo>
                <a:lnTo>
                  <a:pt x="867283" y="140335"/>
                </a:lnTo>
                <a:lnTo>
                  <a:pt x="888746" y="146304"/>
                </a:lnTo>
                <a:lnTo>
                  <a:pt x="894588" y="124841"/>
                </a:lnTo>
                <a:close/>
              </a:path>
              <a:path w="1259840" h="266700">
                <a:moveTo>
                  <a:pt x="937514" y="136779"/>
                </a:moveTo>
                <a:lnTo>
                  <a:pt x="916051" y="130810"/>
                </a:lnTo>
                <a:lnTo>
                  <a:pt x="910082" y="152146"/>
                </a:lnTo>
                <a:lnTo>
                  <a:pt x="931545" y="158115"/>
                </a:lnTo>
                <a:lnTo>
                  <a:pt x="937514" y="136779"/>
                </a:lnTo>
                <a:close/>
              </a:path>
              <a:path w="1259840" h="266700">
                <a:moveTo>
                  <a:pt x="980313" y="148590"/>
                </a:moveTo>
                <a:lnTo>
                  <a:pt x="958850" y="142621"/>
                </a:lnTo>
                <a:lnTo>
                  <a:pt x="952881" y="164084"/>
                </a:lnTo>
                <a:lnTo>
                  <a:pt x="974344" y="170053"/>
                </a:lnTo>
                <a:lnTo>
                  <a:pt x="980313" y="148590"/>
                </a:lnTo>
                <a:close/>
              </a:path>
              <a:path w="1259840" h="266700">
                <a:moveTo>
                  <a:pt x="1023112" y="160528"/>
                </a:moveTo>
                <a:lnTo>
                  <a:pt x="1001776" y="154559"/>
                </a:lnTo>
                <a:lnTo>
                  <a:pt x="995807" y="176022"/>
                </a:lnTo>
                <a:lnTo>
                  <a:pt x="1017143" y="181864"/>
                </a:lnTo>
                <a:lnTo>
                  <a:pt x="1023112" y="160528"/>
                </a:lnTo>
                <a:close/>
              </a:path>
              <a:path w="1259840" h="266700">
                <a:moveTo>
                  <a:pt x="1065911" y="172339"/>
                </a:moveTo>
                <a:lnTo>
                  <a:pt x="1044575" y="166497"/>
                </a:lnTo>
                <a:lnTo>
                  <a:pt x="1038606" y="187833"/>
                </a:lnTo>
                <a:lnTo>
                  <a:pt x="1060069" y="193802"/>
                </a:lnTo>
                <a:lnTo>
                  <a:pt x="1065911" y="172339"/>
                </a:lnTo>
                <a:close/>
              </a:path>
              <a:path w="1259840" h="266700">
                <a:moveTo>
                  <a:pt x="1108837" y="184277"/>
                </a:moveTo>
                <a:lnTo>
                  <a:pt x="1087374" y="178308"/>
                </a:lnTo>
                <a:lnTo>
                  <a:pt x="1081405" y="199771"/>
                </a:lnTo>
                <a:lnTo>
                  <a:pt x="1102868" y="205740"/>
                </a:lnTo>
                <a:lnTo>
                  <a:pt x="1108837" y="184277"/>
                </a:lnTo>
                <a:close/>
              </a:path>
              <a:path w="1259840" h="266700">
                <a:moveTo>
                  <a:pt x="1151636" y="196215"/>
                </a:moveTo>
                <a:lnTo>
                  <a:pt x="1130173" y="190246"/>
                </a:lnTo>
                <a:lnTo>
                  <a:pt x="1124204" y="211709"/>
                </a:lnTo>
                <a:lnTo>
                  <a:pt x="1145667" y="217551"/>
                </a:lnTo>
                <a:lnTo>
                  <a:pt x="1151636" y="196215"/>
                </a:lnTo>
                <a:close/>
              </a:path>
              <a:path w="1259840" h="266700">
                <a:moveTo>
                  <a:pt x="1194435" y="208026"/>
                </a:moveTo>
                <a:lnTo>
                  <a:pt x="1172972" y="202184"/>
                </a:lnTo>
                <a:lnTo>
                  <a:pt x="1167130" y="223520"/>
                </a:lnTo>
                <a:lnTo>
                  <a:pt x="1188466" y="229489"/>
                </a:lnTo>
                <a:lnTo>
                  <a:pt x="1194435" y="208026"/>
                </a:lnTo>
                <a:close/>
              </a:path>
              <a:path w="1259840" h="266700">
                <a:moveTo>
                  <a:pt x="1259586" y="237744"/>
                </a:moveTo>
                <a:lnTo>
                  <a:pt x="1236497" y="213995"/>
                </a:lnTo>
                <a:lnTo>
                  <a:pt x="1184656" y="160655"/>
                </a:lnTo>
                <a:lnTo>
                  <a:pt x="1180465" y="156464"/>
                </a:lnTo>
                <a:lnTo>
                  <a:pt x="1173480" y="156337"/>
                </a:lnTo>
                <a:lnTo>
                  <a:pt x="1169035" y="160655"/>
                </a:lnTo>
                <a:lnTo>
                  <a:pt x="1164590" y="164846"/>
                </a:lnTo>
                <a:lnTo>
                  <a:pt x="1164590" y="171958"/>
                </a:lnTo>
                <a:lnTo>
                  <a:pt x="1213586" y="222288"/>
                </a:lnTo>
                <a:lnTo>
                  <a:pt x="1212215" y="227203"/>
                </a:lnTo>
                <a:lnTo>
                  <a:pt x="1150239" y="243459"/>
                </a:lnTo>
                <a:lnTo>
                  <a:pt x="1144270" y="245110"/>
                </a:lnTo>
                <a:lnTo>
                  <a:pt x="1140714" y="251079"/>
                </a:lnTo>
                <a:lnTo>
                  <a:pt x="1143762" y="263017"/>
                </a:lnTo>
                <a:lnTo>
                  <a:pt x="1149858" y="266573"/>
                </a:lnTo>
                <a:lnTo>
                  <a:pt x="1155827" y="264922"/>
                </a:lnTo>
                <a:lnTo>
                  <a:pt x="1245514" y="241427"/>
                </a:lnTo>
                <a:lnTo>
                  <a:pt x="1259586" y="237744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81964" y="6239357"/>
            <a:ext cx="3510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A는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T와,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C는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G와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연결된다.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470023" y="1499007"/>
          <a:ext cx="3920490" cy="100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/>
                <a:gridCol w="599440"/>
                <a:gridCol w="593725"/>
                <a:gridCol w="597535"/>
                <a:gridCol w="606425"/>
                <a:gridCol w="600710"/>
                <a:gridCol w="422910"/>
              </a:tblGrid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85"/>
                        </a:lnSpc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1015">
                <a:tc>
                  <a:txBody>
                    <a:bodyPr/>
                    <a:lstStyle/>
                    <a:p>
                      <a:pPr marL="47625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2335"/>
                        </a:lnSpc>
                        <a:spcBef>
                          <a:spcPts val="1515"/>
                        </a:spcBef>
                      </a:pPr>
                      <a:r>
                        <a:rPr dirty="0" sz="2000" spc="-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/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6517" y="1970341"/>
            <a:ext cx="81152" cy="826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1401" y="1970341"/>
            <a:ext cx="82676" cy="826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809" y="1962721"/>
            <a:ext cx="81152" cy="826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693" y="1955101"/>
            <a:ext cx="82676" cy="8267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2201" y="1958149"/>
            <a:ext cx="82677" cy="811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609" y="1958149"/>
            <a:ext cx="82676" cy="8115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5017" y="1950529"/>
            <a:ext cx="82676" cy="8267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425" y="1942909"/>
            <a:ext cx="81153" cy="82676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2596133" y="1835657"/>
            <a:ext cx="1905" cy="298450"/>
          </a:xfrm>
          <a:custGeom>
            <a:avLst/>
            <a:gdLst/>
            <a:ahLst/>
            <a:cxnLst/>
            <a:rect l="l" t="t" r="r" b="b"/>
            <a:pathLst>
              <a:path w="1905" h="298450">
                <a:moveTo>
                  <a:pt x="0" y="0"/>
                </a:moveTo>
                <a:lnTo>
                  <a:pt x="1524" y="298450"/>
                </a:lnTo>
              </a:path>
            </a:pathLst>
          </a:custGeom>
          <a:ln w="222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188970" y="1835657"/>
            <a:ext cx="5080" cy="298450"/>
          </a:xfrm>
          <a:custGeom>
            <a:avLst/>
            <a:gdLst/>
            <a:ahLst/>
            <a:cxnLst/>
            <a:rect l="l" t="t" r="r" b="b"/>
            <a:pathLst>
              <a:path w="5080" h="298450">
                <a:moveTo>
                  <a:pt x="0" y="0"/>
                </a:moveTo>
                <a:lnTo>
                  <a:pt x="4825" y="298450"/>
                </a:lnTo>
              </a:path>
            </a:pathLst>
          </a:custGeom>
          <a:ln w="222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795521" y="1835657"/>
            <a:ext cx="0" cy="298450"/>
          </a:xfrm>
          <a:custGeom>
            <a:avLst/>
            <a:gdLst/>
            <a:ahLst/>
            <a:cxnLst/>
            <a:rect l="l" t="t" r="r" b="b"/>
            <a:pathLst>
              <a:path w="0"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222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380738" y="1835657"/>
            <a:ext cx="0" cy="298450"/>
          </a:xfrm>
          <a:custGeom>
            <a:avLst/>
            <a:gdLst/>
            <a:ahLst/>
            <a:cxnLst/>
            <a:rect l="l" t="t" r="r" b="b"/>
            <a:pathLst>
              <a:path w="0"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222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987290" y="1835657"/>
            <a:ext cx="3175" cy="298450"/>
          </a:xfrm>
          <a:custGeom>
            <a:avLst/>
            <a:gdLst/>
            <a:ahLst/>
            <a:cxnLst/>
            <a:rect l="l" t="t" r="r" b="b"/>
            <a:pathLst>
              <a:path w="3175" h="298450">
                <a:moveTo>
                  <a:pt x="0" y="0"/>
                </a:moveTo>
                <a:lnTo>
                  <a:pt x="3175" y="298450"/>
                </a:lnTo>
              </a:path>
            </a:pathLst>
          </a:custGeom>
          <a:ln w="222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593841" y="1835657"/>
            <a:ext cx="1905" cy="298450"/>
          </a:xfrm>
          <a:custGeom>
            <a:avLst/>
            <a:gdLst/>
            <a:ahLst/>
            <a:cxnLst/>
            <a:rect l="l" t="t" r="r" b="b"/>
            <a:pathLst>
              <a:path w="1904" h="298450">
                <a:moveTo>
                  <a:pt x="0" y="0"/>
                </a:moveTo>
                <a:lnTo>
                  <a:pt x="1524" y="298450"/>
                </a:lnTo>
              </a:path>
            </a:pathLst>
          </a:custGeom>
          <a:ln w="222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192773" y="1835657"/>
            <a:ext cx="0" cy="298450"/>
          </a:xfrm>
          <a:custGeom>
            <a:avLst/>
            <a:gdLst/>
            <a:ahLst/>
            <a:cxnLst/>
            <a:rect l="l" t="t" r="r" b="b"/>
            <a:pathLst>
              <a:path w="0"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222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75868" y="443864"/>
            <a:ext cx="63614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DNA</a:t>
            </a:r>
            <a:r>
              <a:rPr dirty="0" spc="-30"/>
              <a:t> </a:t>
            </a:r>
            <a:r>
              <a:rPr dirty="0"/>
              <a:t>섹션(section)을</a:t>
            </a:r>
            <a:r>
              <a:rPr dirty="0" spc="-45"/>
              <a:t> </a:t>
            </a:r>
            <a:r>
              <a:rPr dirty="0"/>
              <a:t>간단히</a:t>
            </a:r>
            <a:r>
              <a:rPr dirty="0" spc="-20"/>
              <a:t> </a:t>
            </a:r>
            <a:r>
              <a:rPr dirty="0"/>
              <a:t>다음의</a:t>
            </a:r>
            <a:r>
              <a:rPr dirty="0" spc="-35"/>
              <a:t> </a:t>
            </a:r>
            <a:r>
              <a:rPr dirty="0"/>
              <a:t>문자열로</a:t>
            </a:r>
            <a:r>
              <a:rPr dirty="0" spc="-30"/>
              <a:t> </a:t>
            </a:r>
            <a:r>
              <a:rPr dirty="0" spc="-10"/>
              <a:t>표시한다.</a:t>
            </a:r>
          </a:p>
        </p:txBody>
      </p:sp>
      <p:sp>
        <p:nvSpPr>
          <p:cNvPr id="19" name="object 19" descr=""/>
          <p:cNvSpPr/>
          <p:nvPr/>
        </p:nvSpPr>
        <p:spPr>
          <a:xfrm>
            <a:off x="6377178" y="1259713"/>
            <a:ext cx="492759" cy="365125"/>
          </a:xfrm>
          <a:custGeom>
            <a:avLst/>
            <a:gdLst/>
            <a:ahLst/>
            <a:cxnLst/>
            <a:rect l="l" t="t" r="r" b="b"/>
            <a:pathLst>
              <a:path w="492759" h="365125">
                <a:moveTo>
                  <a:pt x="479171" y="0"/>
                </a:moveTo>
                <a:lnTo>
                  <a:pt x="461264" y="13208"/>
                </a:lnTo>
                <a:lnTo>
                  <a:pt x="474345" y="31114"/>
                </a:lnTo>
                <a:lnTo>
                  <a:pt x="492378" y="18034"/>
                </a:lnTo>
                <a:lnTo>
                  <a:pt x="479171" y="0"/>
                </a:lnTo>
                <a:close/>
              </a:path>
              <a:path w="492759" h="365125">
                <a:moveTo>
                  <a:pt x="443356" y="26288"/>
                </a:moveTo>
                <a:lnTo>
                  <a:pt x="425450" y="39370"/>
                </a:lnTo>
                <a:lnTo>
                  <a:pt x="438530" y="57403"/>
                </a:lnTo>
                <a:lnTo>
                  <a:pt x="456438" y="44196"/>
                </a:lnTo>
                <a:lnTo>
                  <a:pt x="443356" y="26288"/>
                </a:lnTo>
                <a:close/>
              </a:path>
              <a:path w="492759" h="365125">
                <a:moveTo>
                  <a:pt x="407416" y="52577"/>
                </a:moveTo>
                <a:lnTo>
                  <a:pt x="389508" y="65659"/>
                </a:lnTo>
                <a:lnTo>
                  <a:pt x="402717" y="83565"/>
                </a:lnTo>
                <a:lnTo>
                  <a:pt x="420624" y="70485"/>
                </a:lnTo>
                <a:lnTo>
                  <a:pt x="407416" y="52577"/>
                </a:lnTo>
                <a:close/>
              </a:path>
              <a:path w="492759" h="365125">
                <a:moveTo>
                  <a:pt x="371601" y="78866"/>
                </a:moveTo>
                <a:lnTo>
                  <a:pt x="353695" y="91948"/>
                </a:lnTo>
                <a:lnTo>
                  <a:pt x="366775" y="109854"/>
                </a:lnTo>
                <a:lnTo>
                  <a:pt x="384682" y="96774"/>
                </a:lnTo>
                <a:lnTo>
                  <a:pt x="371601" y="78866"/>
                </a:lnTo>
                <a:close/>
              </a:path>
              <a:path w="492759" h="365125">
                <a:moveTo>
                  <a:pt x="335788" y="105028"/>
                </a:moveTo>
                <a:lnTo>
                  <a:pt x="317753" y="118237"/>
                </a:lnTo>
                <a:lnTo>
                  <a:pt x="330962" y="136144"/>
                </a:lnTo>
                <a:lnTo>
                  <a:pt x="348869" y="123062"/>
                </a:lnTo>
                <a:lnTo>
                  <a:pt x="335788" y="105028"/>
                </a:lnTo>
                <a:close/>
              </a:path>
              <a:path w="492759" h="365125">
                <a:moveTo>
                  <a:pt x="299847" y="131317"/>
                </a:moveTo>
                <a:lnTo>
                  <a:pt x="281940" y="144399"/>
                </a:lnTo>
                <a:lnTo>
                  <a:pt x="295021" y="162433"/>
                </a:lnTo>
                <a:lnTo>
                  <a:pt x="313054" y="149225"/>
                </a:lnTo>
                <a:lnTo>
                  <a:pt x="299847" y="131317"/>
                </a:lnTo>
                <a:close/>
              </a:path>
              <a:path w="492759" h="365125">
                <a:moveTo>
                  <a:pt x="264032" y="157607"/>
                </a:moveTo>
                <a:lnTo>
                  <a:pt x="246125" y="170687"/>
                </a:lnTo>
                <a:lnTo>
                  <a:pt x="259206" y="188595"/>
                </a:lnTo>
                <a:lnTo>
                  <a:pt x="277114" y="175513"/>
                </a:lnTo>
                <a:lnTo>
                  <a:pt x="264032" y="157607"/>
                </a:lnTo>
                <a:close/>
              </a:path>
              <a:path w="492759" h="365125">
                <a:moveTo>
                  <a:pt x="228092" y="183896"/>
                </a:moveTo>
                <a:lnTo>
                  <a:pt x="210185" y="196976"/>
                </a:lnTo>
                <a:lnTo>
                  <a:pt x="223393" y="214884"/>
                </a:lnTo>
                <a:lnTo>
                  <a:pt x="241300" y="201802"/>
                </a:lnTo>
                <a:lnTo>
                  <a:pt x="228092" y="183896"/>
                </a:lnTo>
                <a:close/>
              </a:path>
              <a:path w="492759" h="365125">
                <a:moveTo>
                  <a:pt x="192277" y="210058"/>
                </a:moveTo>
                <a:lnTo>
                  <a:pt x="174371" y="223265"/>
                </a:lnTo>
                <a:lnTo>
                  <a:pt x="187451" y="241173"/>
                </a:lnTo>
                <a:lnTo>
                  <a:pt x="205358" y="227964"/>
                </a:lnTo>
                <a:lnTo>
                  <a:pt x="192277" y="210058"/>
                </a:lnTo>
                <a:close/>
              </a:path>
              <a:path w="492759" h="365125">
                <a:moveTo>
                  <a:pt x="156464" y="236347"/>
                </a:moveTo>
                <a:lnTo>
                  <a:pt x="138429" y="249427"/>
                </a:lnTo>
                <a:lnTo>
                  <a:pt x="151638" y="267462"/>
                </a:lnTo>
                <a:lnTo>
                  <a:pt x="169545" y="254253"/>
                </a:lnTo>
                <a:lnTo>
                  <a:pt x="156464" y="236347"/>
                </a:lnTo>
                <a:close/>
              </a:path>
              <a:path w="492759" h="365125">
                <a:moveTo>
                  <a:pt x="120523" y="262636"/>
                </a:moveTo>
                <a:lnTo>
                  <a:pt x="102616" y="275716"/>
                </a:lnTo>
                <a:lnTo>
                  <a:pt x="115697" y="293624"/>
                </a:lnTo>
                <a:lnTo>
                  <a:pt x="133730" y="280542"/>
                </a:lnTo>
                <a:lnTo>
                  <a:pt x="120523" y="262636"/>
                </a:lnTo>
                <a:close/>
              </a:path>
              <a:path w="492759" h="365125">
                <a:moveTo>
                  <a:pt x="38988" y="288925"/>
                </a:moveTo>
                <a:lnTo>
                  <a:pt x="0" y="364616"/>
                </a:lnTo>
                <a:lnTo>
                  <a:pt x="83947" y="350392"/>
                </a:lnTo>
                <a:lnTo>
                  <a:pt x="73450" y="336041"/>
                </a:lnTo>
                <a:lnTo>
                  <a:pt x="57785" y="336041"/>
                </a:lnTo>
                <a:lnTo>
                  <a:pt x="44704" y="318135"/>
                </a:lnTo>
                <a:lnTo>
                  <a:pt x="48768" y="315087"/>
                </a:lnTo>
                <a:lnTo>
                  <a:pt x="58124" y="315087"/>
                </a:lnTo>
                <a:lnTo>
                  <a:pt x="38988" y="288925"/>
                </a:lnTo>
                <a:close/>
              </a:path>
              <a:path w="492759" h="365125">
                <a:moveTo>
                  <a:pt x="48768" y="315087"/>
                </a:moveTo>
                <a:lnTo>
                  <a:pt x="44704" y="318135"/>
                </a:lnTo>
                <a:lnTo>
                  <a:pt x="57785" y="336041"/>
                </a:lnTo>
                <a:lnTo>
                  <a:pt x="61975" y="332994"/>
                </a:lnTo>
                <a:lnTo>
                  <a:pt x="48768" y="315087"/>
                </a:lnTo>
                <a:close/>
              </a:path>
              <a:path w="492759" h="365125">
                <a:moveTo>
                  <a:pt x="58124" y="315087"/>
                </a:moveTo>
                <a:lnTo>
                  <a:pt x="48768" y="315087"/>
                </a:lnTo>
                <a:lnTo>
                  <a:pt x="61975" y="332994"/>
                </a:lnTo>
                <a:lnTo>
                  <a:pt x="57785" y="336041"/>
                </a:lnTo>
                <a:lnTo>
                  <a:pt x="73450" y="336041"/>
                </a:lnTo>
                <a:lnTo>
                  <a:pt x="58124" y="315087"/>
                </a:lnTo>
                <a:close/>
              </a:path>
              <a:path w="492759" h="365125">
                <a:moveTo>
                  <a:pt x="84709" y="288798"/>
                </a:moveTo>
                <a:lnTo>
                  <a:pt x="66801" y="302006"/>
                </a:lnTo>
                <a:lnTo>
                  <a:pt x="79883" y="319913"/>
                </a:lnTo>
                <a:lnTo>
                  <a:pt x="97789" y="306832"/>
                </a:lnTo>
                <a:lnTo>
                  <a:pt x="84709" y="288798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560057" y="920622"/>
            <a:ext cx="216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DNA</a:t>
            </a:r>
            <a:r>
              <a:rPr dirty="0" sz="18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서열(sequence)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1410969" y="3114548"/>
            <a:ext cx="39458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사이트(site):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염기쌍이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위치한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장소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05992" y="4389501"/>
            <a:ext cx="7942580" cy="162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돌연변이</a:t>
            </a:r>
            <a:endParaRPr sz="2000">
              <a:latin typeface="Malgun Gothic"/>
              <a:cs typeface="Malgun Gothic"/>
            </a:endParaRPr>
          </a:p>
          <a:p>
            <a:pPr lvl="1" marL="1068070" indent="-342900">
              <a:lnSpc>
                <a:spcPct val="100000"/>
              </a:lnSpc>
              <a:spcBef>
                <a:spcPts val="2220"/>
              </a:spcBef>
              <a:buClr>
                <a:srgbClr val="3E3D00"/>
              </a:buClr>
              <a:buFont typeface="Wingdings"/>
              <a:buChar char=""/>
              <a:tabLst>
                <a:tab pos="106807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교환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돌연변이(substitution</a:t>
            </a:r>
            <a:r>
              <a:rPr dirty="0" sz="20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mutation):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핵염기가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바뀐다</a:t>
            </a:r>
            <a:endParaRPr sz="2000">
              <a:latin typeface="Malgun Gothic"/>
              <a:cs typeface="Malgun Gothic"/>
            </a:endParaRPr>
          </a:p>
          <a:p>
            <a:pPr lvl="1" marL="1068070" indent="-342900">
              <a:lnSpc>
                <a:spcPct val="100000"/>
              </a:lnSpc>
              <a:spcBef>
                <a:spcPts val="395"/>
              </a:spcBef>
              <a:buClr>
                <a:srgbClr val="3E3D00"/>
              </a:buClr>
              <a:buFont typeface="Wingdings"/>
              <a:buChar char=""/>
              <a:tabLst>
                <a:tab pos="106807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삽입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돌연변이(insertion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mutation):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핵염기쌍이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추가된다.</a:t>
            </a:r>
            <a:endParaRPr sz="2000">
              <a:latin typeface="Malgun Gothic"/>
              <a:cs typeface="Malgun Gothic"/>
            </a:endParaRPr>
          </a:p>
          <a:p>
            <a:pPr lvl="1" marL="1068070" indent="-342900">
              <a:lnSpc>
                <a:spcPct val="100000"/>
              </a:lnSpc>
              <a:spcBef>
                <a:spcPts val="405"/>
              </a:spcBef>
              <a:buClr>
                <a:srgbClr val="3E3D00"/>
              </a:buClr>
              <a:buFont typeface="Wingdings"/>
              <a:buChar char=""/>
              <a:tabLst>
                <a:tab pos="106807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제거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돌연변이(deletion</a:t>
            </a:r>
            <a:r>
              <a:rPr dirty="0" sz="20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mutation):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핵염기쌍이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제거된다.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05967" y="737743"/>
            <a:ext cx="7378700" cy="3486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동족서열(homologous</a:t>
            </a:r>
            <a:r>
              <a:rPr dirty="0" sz="2000" spc="-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sequence)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buClr>
                <a:srgbClr val="3E3D00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lvl="1" marL="677545" indent="-342900">
              <a:lnSpc>
                <a:spcPct val="100000"/>
              </a:lnSpc>
              <a:spcBef>
                <a:spcPts val="5"/>
              </a:spcBef>
              <a:buClr>
                <a:srgbClr val="3E3D00"/>
              </a:buClr>
              <a:buFont typeface="Wingdings"/>
              <a:buChar char=""/>
              <a:tabLst>
                <a:tab pos="677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종에서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출발하여,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교환,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삽입,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삭제돌연변이에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의해</a:t>
            </a:r>
            <a:endParaRPr sz="2000">
              <a:latin typeface="Malgun Gothic"/>
              <a:cs typeface="Malgun Gothic"/>
            </a:endParaRPr>
          </a:p>
          <a:p>
            <a:pPr marL="67754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서열이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달라지게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된다.</a:t>
            </a:r>
            <a:endParaRPr sz="2000">
              <a:latin typeface="Malgun Gothic"/>
              <a:cs typeface="Malgun Gothic"/>
            </a:endParaRPr>
          </a:p>
          <a:p>
            <a:pPr lvl="1" marL="677545" indent="-342900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Wingdings"/>
              <a:buChar char=""/>
              <a:tabLst>
                <a:tab pos="677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달라진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종에서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추출한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염기서열을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동족서열이라고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  <a:p>
            <a:pPr lvl="1" marL="677545" indent="-342900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Wingdings"/>
              <a:buChar char=""/>
              <a:tabLst>
                <a:tab pos="677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얼마나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다른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지를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확인해서,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종족간의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거리를</a:t>
            </a:r>
            <a:endParaRPr sz="2000">
              <a:latin typeface="Malgun Gothic"/>
              <a:cs typeface="Malgun Gothic"/>
            </a:endParaRPr>
          </a:p>
          <a:p>
            <a:pPr marL="67754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측정한다.</a:t>
            </a:r>
            <a:endParaRPr sz="2000">
              <a:latin typeface="Malgun Gothic"/>
              <a:cs typeface="Malgun Gothic"/>
            </a:endParaRPr>
          </a:p>
          <a:p>
            <a:pPr lvl="1" marL="677545" indent="-342900">
              <a:lnSpc>
                <a:spcPct val="100000"/>
              </a:lnSpc>
              <a:spcBef>
                <a:spcPts val="1205"/>
              </a:spcBef>
              <a:buClr>
                <a:srgbClr val="3E3D00"/>
              </a:buClr>
              <a:buFont typeface="Wingdings"/>
              <a:buChar char=""/>
              <a:tabLst>
                <a:tab pos="67754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염기서열을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어떻게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맞추어야(alignment)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할까?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4276" y="3078479"/>
            <a:ext cx="3503929" cy="1503045"/>
          </a:xfrm>
          <a:custGeom>
            <a:avLst/>
            <a:gdLst/>
            <a:ahLst/>
            <a:cxnLst/>
            <a:rect l="l" t="t" r="r" b="b"/>
            <a:pathLst>
              <a:path w="3503929" h="1503045">
                <a:moveTo>
                  <a:pt x="3503676" y="0"/>
                </a:moveTo>
                <a:lnTo>
                  <a:pt x="0" y="0"/>
                </a:lnTo>
                <a:lnTo>
                  <a:pt x="0" y="1502664"/>
                </a:lnTo>
                <a:lnTo>
                  <a:pt x="3503676" y="1502664"/>
                </a:lnTo>
                <a:lnTo>
                  <a:pt x="350367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82540" y="3075432"/>
            <a:ext cx="3503929" cy="1503045"/>
          </a:xfrm>
          <a:custGeom>
            <a:avLst/>
            <a:gdLst/>
            <a:ahLst/>
            <a:cxnLst/>
            <a:rect l="l" t="t" r="r" b="b"/>
            <a:pathLst>
              <a:path w="3503929" h="1503045">
                <a:moveTo>
                  <a:pt x="3503675" y="0"/>
                </a:moveTo>
                <a:lnTo>
                  <a:pt x="0" y="0"/>
                </a:lnTo>
                <a:lnTo>
                  <a:pt x="0" y="1502664"/>
                </a:lnTo>
                <a:lnTo>
                  <a:pt x="3503675" y="1502664"/>
                </a:lnTo>
                <a:lnTo>
                  <a:pt x="3503675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2464" y="760476"/>
            <a:ext cx="3150235" cy="422275"/>
          </a:xfrm>
          <a:prstGeom prst="rect"/>
          <a:solidFill>
            <a:srgbClr val="CFDBF3"/>
          </a:solidFill>
        </p:spPr>
        <p:txBody>
          <a:bodyPr wrap="square" lIns="0" tIns="58419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459"/>
              </a:spcBef>
              <a:tabLst>
                <a:tab pos="2795905" algn="l"/>
              </a:tabLst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2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3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dirty="0" spc="3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3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dirty="0" spc="4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dirty="0" spc="4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dirty="0" spc="3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37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5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18540" y="810513"/>
            <a:ext cx="4502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58670" y="810513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동족서열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12464" y="1437132"/>
            <a:ext cx="3150235" cy="422275"/>
          </a:xfrm>
          <a:prstGeom prst="rect">
            <a:avLst/>
          </a:prstGeom>
          <a:solidFill>
            <a:srgbClr val="FFD5AC"/>
          </a:solidFill>
        </p:spPr>
        <p:txBody>
          <a:bodyPr wrap="square" lIns="0" tIns="29844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234"/>
              </a:spcBef>
              <a:tabLst>
                <a:tab pos="16516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3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2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G</a:t>
            </a:r>
            <a:r>
              <a:rPr dirty="0" sz="2000" spc="4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459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 spc="3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22070" y="2472639"/>
            <a:ext cx="2493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맞춤(alignment)방법1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5794" y="3473018"/>
            <a:ext cx="102361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0350" algn="l"/>
              </a:tabLst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A</a:t>
            </a:r>
            <a:r>
              <a:rPr dirty="0" sz="2000" spc="2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66178" y="3473018"/>
            <a:ext cx="1323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4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4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3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0191" y="3945127"/>
            <a:ext cx="10064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0805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2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19300" y="3500628"/>
            <a:ext cx="243204" cy="79121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2290"/>
              </a:lnSpc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9685" marR="3175">
              <a:lnSpc>
                <a:spcPct val="100000"/>
              </a:lnSpc>
              <a:spcBef>
                <a:spcPts val="131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49909" y="3945127"/>
            <a:ext cx="1318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48970" algn="l"/>
                <a:tab pos="923290" algn="l"/>
                <a:tab pos="113538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4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62755" y="3503676"/>
            <a:ext cx="231775" cy="79121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265"/>
              </a:lnSpc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445">
              <a:lnSpc>
                <a:spcPct val="100000"/>
              </a:lnSpc>
              <a:spcBef>
                <a:spcPts val="131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77383" y="2472639"/>
            <a:ext cx="2493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맞춤(alignment)방법2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84501" y="3473018"/>
            <a:ext cx="22002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5669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 spc="3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T</a:t>
            </a:r>
            <a:r>
              <a:rPr dirty="0" sz="2000" spc="3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79135" y="3493008"/>
            <a:ext cx="245745" cy="76708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ts val="2350"/>
              </a:lnSpc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ts val="2370"/>
              </a:lnSpc>
              <a:spcBef>
                <a:spcPts val="131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03218" y="3945127"/>
            <a:ext cx="10521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-</a:t>
            </a:r>
            <a:r>
              <a:rPr dirty="0" sz="2000" spc="3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29983" y="3520440"/>
            <a:ext cx="243840" cy="76708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ts val="2135"/>
              </a:lnSpc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31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75853" y="3945127"/>
            <a:ext cx="7359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4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06511" y="3531108"/>
            <a:ext cx="243840" cy="765175"/>
          </a:xfrm>
          <a:prstGeom prst="rect">
            <a:avLst/>
          </a:prstGeom>
          <a:solidFill>
            <a:srgbClr val="FFFF6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445">
              <a:lnSpc>
                <a:spcPct val="100000"/>
              </a:lnSpc>
              <a:spcBef>
                <a:spcPts val="131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22070" y="5513323"/>
            <a:ext cx="702627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-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(틈, gap):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위치에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제거가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났거나,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상대편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삽입이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일어났다는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것을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의미한다.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705600" y="239268"/>
            <a:ext cx="1987550" cy="45148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352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6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염기쌍의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한 쪽만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35">
                <a:solidFill>
                  <a:srgbClr val="3D010C"/>
                </a:solidFill>
                <a:latin typeface="Malgun Gothic"/>
                <a:cs typeface="Malgun Gothic"/>
              </a:rPr>
              <a:t>표시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32396" y="3133851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5" h="440054">
                <a:moveTo>
                  <a:pt x="377923" y="393678"/>
                </a:moveTo>
                <a:lnTo>
                  <a:pt x="358838" y="412750"/>
                </a:lnTo>
                <a:lnTo>
                  <a:pt x="439661" y="439674"/>
                </a:lnTo>
                <a:lnTo>
                  <a:pt x="427294" y="402589"/>
                </a:lnTo>
                <a:lnTo>
                  <a:pt x="386905" y="402589"/>
                </a:lnTo>
                <a:lnTo>
                  <a:pt x="377923" y="393678"/>
                </a:lnTo>
                <a:close/>
              </a:path>
              <a:path w="440055" h="440054">
                <a:moveTo>
                  <a:pt x="393653" y="377959"/>
                </a:moveTo>
                <a:lnTo>
                  <a:pt x="377923" y="393678"/>
                </a:lnTo>
                <a:lnTo>
                  <a:pt x="386905" y="402589"/>
                </a:lnTo>
                <a:lnTo>
                  <a:pt x="402615" y="386969"/>
                </a:lnTo>
                <a:lnTo>
                  <a:pt x="393653" y="377959"/>
                </a:lnTo>
                <a:close/>
              </a:path>
              <a:path w="440055" h="440054">
                <a:moveTo>
                  <a:pt x="412724" y="358901"/>
                </a:moveTo>
                <a:lnTo>
                  <a:pt x="393653" y="377959"/>
                </a:lnTo>
                <a:lnTo>
                  <a:pt x="402615" y="386969"/>
                </a:lnTo>
                <a:lnTo>
                  <a:pt x="386905" y="402589"/>
                </a:lnTo>
                <a:lnTo>
                  <a:pt x="427294" y="402589"/>
                </a:lnTo>
                <a:lnTo>
                  <a:pt x="412724" y="358901"/>
                </a:lnTo>
                <a:close/>
              </a:path>
              <a:path w="440055" h="440054">
                <a:moveTo>
                  <a:pt x="392887" y="377189"/>
                </a:moveTo>
                <a:lnTo>
                  <a:pt x="377177" y="392938"/>
                </a:lnTo>
                <a:lnTo>
                  <a:pt x="377923" y="393678"/>
                </a:lnTo>
                <a:lnTo>
                  <a:pt x="393653" y="377959"/>
                </a:lnTo>
                <a:lnTo>
                  <a:pt x="392887" y="377189"/>
                </a:lnTo>
                <a:close/>
              </a:path>
              <a:path w="440055" h="440054">
                <a:moveTo>
                  <a:pt x="361454" y="345694"/>
                </a:moveTo>
                <a:lnTo>
                  <a:pt x="345744" y="361442"/>
                </a:lnTo>
                <a:lnTo>
                  <a:pt x="361454" y="377189"/>
                </a:lnTo>
                <a:lnTo>
                  <a:pt x="377177" y="361442"/>
                </a:lnTo>
                <a:lnTo>
                  <a:pt x="361454" y="345694"/>
                </a:lnTo>
                <a:close/>
              </a:path>
              <a:path w="440055" h="440054">
                <a:moveTo>
                  <a:pt x="330022" y="314325"/>
                </a:moveTo>
                <a:lnTo>
                  <a:pt x="314312" y="330073"/>
                </a:lnTo>
                <a:lnTo>
                  <a:pt x="330022" y="345694"/>
                </a:lnTo>
                <a:lnTo>
                  <a:pt x="345744" y="330073"/>
                </a:lnTo>
                <a:lnTo>
                  <a:pt x="330022" y="314325"/>
                </a:lnTo>
                <a:close/>
              </a:path>
              <a:path w="440055" h="440054">
                <a:moveTo>
                  <a:pt x="298602" y="282828"/>
                </a:moveTo>
                <a:lnTo>
                  <a:pt x="282879" y="298576"/>
                </a:lnTo>
                <a:lnTo>
                  <a:pt x="298602" y="314325"/>
                </a:lnTo>
                <a:lnTo>
                  <a:pt x="314312" y="298576"/>
                </a:lnTo>
                <a:lnTo>
                  <a:pt x="298602" y="282828"/>
                </a:lnTo>
                <a:close/>
              </a:path>
              <a:path w="440055" h="440054">
                <a:moveTo>
                  <a:pt x="267169" y="251460"/>
                </a:moveTo>
                <a:lnTo>
                  <a:pt x="251447" y="267208"/>
                </a:lnTo>
                <a:lnTo>
                  <a:pt x="267169" y="282828"/>
                </a:lnTo>
                <a:lnTo>
                  <a:pt x="282879" y="267208"/>
                </a:lnTo>
                <a:lnTo>
                  <a:pt x="267169" y="251460"/>
                </a:lnTo>
                <a:close/>
              </a:path>
              <a:path w="440055" h="440054">
                <a:moveTo>
                  <a:pt x="235737" y="220090"/>
                </a:moveTo>
                <a:lnTo>
                  <a:pt x="220014" y="235712"/>
                </a:lnTo>
                <a:lnTo>
                  <a:pt x="235737" y="251460"/>
                </a:lnTo>
                <a:lnTo>
                  <a:pt x="251447" y="235712"/>
                </a:lnTo>
                <a:lnTo>
                  <a:pt x="235737" y="220090"/>
                </a:lnTo>
                <a:close/>
              </a:path>
              <a:path w="440055" h="440054">
                <a:moveTo>
                  <a:pt x="204304" y="188595"/>
                </a:moveTo>
                <a:lnTo>
                  <a:pt x="188582" y="204343"/>
                </a:lnTo>
                <a:lnTo>
                  <a:pt x="204304" y="220090"/>
                </a:lnTo>
                <a:lnTo>
                  <a:pt x="220014" y="204343"/>
                </a:lnTo>
                <a:lnTo>
                  <a:pt x="204304" y="188595"/>
                </a:lnTo>
                <a:close/>
              </a:path>
              <a:path w="440055" h="440054">
                <a:moveTo>
                  <a:pt x="172872" y="157225"/>
                </a:moveTo>
                <a:lnTo>
                  <a:pt x="157162" y="172847"/>
                </a:lnTo>
                <a:lnTo>
                  <a:pt x="172872" y="188595"/>
                </a:lnTo>
                <a:lnTo>
                  <a:pt x="188582" y="172847"/>
                </a:lnTo>
                <a:lnTo>
                  <a:pt x="172872" y="157225"/>
                </a:lnTo>
                <a:close/>
              </a:path>
              <a:path w="440055" h="440054">
                <a:moveTo>
                  <a:pt x="141439" y="125730"/>
                </a:moveTo>
                <a:lnTo>
                  <a:pt x="125729" y="141477"/>
                </a:lnTo>
                <a:lnTo>
                  <a:pt x="141439" y="157225"/>
                </a:lnTo>
                <a:lnTo>
                  <a:pt x="157162" y="141477"/>
                </a:lnTo>
                <a:lnTo>
                  <a:pt x="141439" y="125730"/>
                </a:lnTo>
                <a:close/>
              </a:path>
              <a:path w="440055" h="440054">
                <a:moveTo>
                  <a:pt x="110007" y="94361"/>
                </a:moveTo>
                <a:lnTo>
                  <a:pt x="94297" y="109982"/>
                </a:lnTo>
                <a:lnTo>
                  <a:pt x="110007" y="125730"/>
                </a:lnTo>
                <a:lnTo>
                  <a:pt x="125729" y="109982"/>
                </a:lnTo>
                <a:lnTo>
                  <a:pt x="110007" y="94361"/>
                </a:lnTo>
                <a:close/>
              </a:path>
              <a:path w="440055" h="440054">
                <a:moveTo>
                  <a:pt x="78574" y="62864"/>
                </a:moveTo>
                <a:lnTo>
                  <a:pt x="62865" y="78612"/>
                </a:lnTo>
                <a:lnTo>
                  <a:pt x="78574" y="94361"/>
                </a:lnTo>
                <a:lnTo>
                  <a:pt x="94297" y="78612"/>
                </a:lnTo>
                <a:lnTo>
                  <a:pt x="78574" y="62864"/>
                </a:lnTo>
                <a:close/>
              </a:path>
              <a:path w="440055" h="440054">
                <a:moveTo>
                  <a:pt x="47155" y="31496"/>
                </a:moveTo>
                <a:lnTo>
                  <a:pt x="31432" y="47117"/>
                </a:lnTo>
                <a:lnTo>
                  <a:pt x="47155" y="62864"/>
                </a:lnTo>
                <a:lnTo>
                  <a:pt x="62865" y="47117"/>
                </a:lnTo>
                <a:lnTo>
                  <a:pt x="47155" y="31496"/>
                </a:lnTo>
                <a:close/>
              </a:path>
              <a:path w="440055" h="440054">
                <a:moveTo>
                  <a:pt x="15722" y="0"/>
                </a:moveTo>
                <a:lnTo>
                  <a:pt x="0" y="15748"/>
                </a:lnTo>
                <a:lnTo>
                  <a:pt x="15722" y="31496"/>
                </a:lnTo>
                <a:lnTo>
                  <a:pt x="31432" y="15748"/>
                </a:lnTo>
                <a:lnTo>
                  <a:pt x="15722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18338" y="2844241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26" name="object 26" descr=""/>
          <p:cNvSpPr txBox="1"/>
          <p:nvPr/>
        </p:nvSpPr>
        <p:spPr>
          <a:xfrm>
            <a:off x="387095" y="4722876"/>
            <a:ext cx="4247515" cy="451484"/>
          </a:xfrm>
          <a:prstGeom prst="rect">
            <a:avLst/>
          </a:prstGeom>
          <a:solidFill>
            <a:srgbClr val="9FB8E7"/>
          </a:solidFill>
        </p:spPr>
        <p:txBody>
          <a:bodyPr wrap="square" lIns="0" tIns="590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6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일치,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4개의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틈,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2개의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불일치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931664" y="4722876"/>
            <a:ext cx="4212590" cy="451484"/>
          </a:xfrm>
          <a:prstGeom prst="rect">
            <a:avLst/>
          </a:prstGeom>
          <a:solidFill>
            <a:srgbClr val="9FB8E7"/>
          </a:solidFill>
        </p:spPr>
        <p:txBody>
          <a:bodyPr wrap="square" lIns="0" tIns="590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6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5개의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일치,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2개의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틈,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3개의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불일치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905967" y="616796"/>
            <a:ext cx="7831455" cy="14478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어느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좋은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방법인가?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39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불일치에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정의한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후,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맞춤방법에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비용을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계산한다.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(예)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정의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-</a:t>
            </a:r>
            <a:r>
              <a:rPr dirty="0" sz="20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틈: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1,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불일치:3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48383" y="2636520"/>
            <a:ext cx="2734310" cy="451484"/>
          </a:xfrm>
          <a:prstGeom prst="rect">
            <a:avLst/>
          </a:prstGeom>
          <a:solidFill>
            <a:srgbClr val="9FB8E7"/>
          </a:solidFill>
        </p:spPr>
        <p:txBody>
          <a:bodyPr wrap="square" lIns="0" tIns="844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65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4개의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틈,</a:t>
            </a:r>
            <a:r>
              <a:rPr dirty="0" sz="18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2개의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불일치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1828" y="2630423"/>
            <a:ext cx="2735580" cy="451484"/>
          </a:xfrm>
          <a:prstGeom prst="rect">
            <a:avLst/>
          </a:prstGeom>
          <a:solidFill>
            <a:srgbClr val="9FB8E7"/>
          </a:solidFill>
        </p:spPr>
        <p:txBody>
          <a:bodyPr wrap="square" lIns="0" tIns="844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65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2개의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틈,</a:t>
            </a:r>
            <a:r>
              <a:rPr dirty="0" sz="18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3개의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불일치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87423" y="3619627"/>
            <a:ext cx="1301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비용: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10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02858" y="3619627"/>
            <a:ext cx="1301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비용: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11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1116" y="2698495"/>
            <a:ext cx="675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35829" y="2676270"/>
            <a:ext cx="675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50442" y="4865598"/>
            <a:ext cx="7179309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65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틈과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불일치에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손해를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얼마로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하는냐에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비용이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달라진다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  <a:tab pos="234315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교재에서는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틈:2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	불일치:1의</a:t>
            </a:r>
            <a:r>
              <a:rPr dirty="0" sz="20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정의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73</a:t>
            </a:fld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517650" y="2486025"/>
          <a:ext cx="618490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37147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x[</a:t>
                      </a:r>
                      <a:r>
                        <a:rPr dirty="0" sz="18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74065" y="360425"/>
            <a:ext cx="8213090" cy="1861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0" indent="-342900">
              <a:lnSpc>
                <a:spcPct val="100000"/>
              </a:lnSpc>
              <a:spcBef>
                <a:spcPts val="95"/>
              </a:spcBef>
              <a:buClr>
                <a:srgbClr val="3E3D00"/>
              </a:buClr>
              <a:buFont typeface="Arial MT"/>
              <a:buChar char="•"/>
              <a:tabLst>
                <a:tab pos="571500" algn="l"/>
              </a:tabLst>
            </a:pPr>
            <a:r>
              <a:rPr dirty="0" sz="2800">
                <a:solidFill>
                  <a:srgbClr val="3D010C"/>
                </a:solidFill>
                <a:latin typeface="Malgun Gothic"/>
                <a:cs typeface="Malgun Gothic"/>
              </a:rPr>
              <a:t>DNA</a:t>
            </a:r>
            <a:r>
              <a:rPr dirty="0" sz="28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8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8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8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2800" spc="-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800" spc="-25">
                <a:solidFill>
                  <a:srgbClr val="3D010C"/>
                </a:solidFill>
                <a:latin typeface="Malgun Gothic"/>
                <a:cs typeface="Malgun Gothic"/>
              </a:rPr>
              <a:t>문제:</a:t>
            </a:r>
            <a:endParaRPr sz="2800">
              <a:latin typeface="Malgun Gothic"/>
              <a:cs typeface="Malgun Gothic"/>
            </a:endParaRPr>
          </a:p>
          <a:p>
            <a:pPr marL="2273935">
              <a:lnSpc>
                <a:spcPct val="100000"/>
              </a:lnSpc>
              <a:spcBef>
                <a:spcPts val="296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최소비용으로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맞추는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찾는다.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3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표시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517650" y="3422650"/>
          <a:ext cx="5076825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</a:tblGrid>
              <a:tr h="37020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y[</a:t>
                      </a:r>
                      <a:r>
                        <a:rPr dirty="0" sz="18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50442" y="4799107"/>
            <a:ext cx="7143115" cy="13982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opt(i,j):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x[i,…,9]와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y[</a:t>
            </a:r>
            <a:r>
              <a:rPr dirty="0" sz="2000" spc="-4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j,…,7]의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비용</a:t>
            </a:r>
            <a:endParaRPr sz="2000">
              <a:latin typeface="Malgun Gothic"/>
              <a:cs typeface="Malgun Gothic"/>
            </a:endParaRPr>
          </a:p>
          <a:p>
            <a:pPr marL="354965" marR="5080" indent="-342900">
              <a:lnSpc>
                <a:spcPct val="150000"/>
              </a:lnSpc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opt(0,0):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부분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x[0,…,9]와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y[0,…,7]의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 비용,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즉,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우리가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구하려는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최종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비용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018" y="458546"/>
            <a:ext cx="28073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400"/>
              <a:t>x[0]과</a:t>
            </a:r>
            <a:r>
              <a:rPr dirty="0" sz="2400" spc="-30"/>
              <a:t> </a:t>
            </a:r>
            <a:r>
              <a:rPr dirty="0" sz="2400"/>
              <a:t>y[0]에</a:t>
            </a:r>
            <a:r>
              <a:rPr dirty="0" sz="2400" spc="-30"/>
              <a:t> </a:t>
            </a:r>
            <a:r>
              <a:rPr dirty="0" sz="2400" spc="-25"/>
              <a:t>대해</a:t>
            </a:r>
            <a:endParaRPr sz="2400"/>
          </a:p>
        </p:txBody>
      </p:sp>
      <p:sp>
        <p:nvSpPr>
          <p:cNvPr id="3" name="object 3" descr=""/>
          <p:cNvSpPr/>
          <p:nvPr/>
        </p:nvSpPr>
        <p:spPr>
          <a:xfrm>
            <a:off x="3692652" y="5323332"/>
            <a:ext cx="231775" cy="352425"/>
          </a:xfrm>
          <a:custGeom>
            <a:avLst/>
            <a:gdLst/>
            <a:ahLst/>
            <a:cxnLst/>
            <a:rect l="l" t="t" r="r" b="b"/>
            <a:pathLst>
              <a:path w="231775" h="352425">
                <a:moveTo>
                  <a:pt x="115824" y="0"/>
                </a:moveTo>
                <a:lnTo>
                  <a:pt x="0" y="115824"/>
                </a:lnTo>
                <a:lnTo>
                  <a:pt x="57912" y="115824"/>
                </a:lnTo>
                <a:lnTo>
                  <a:pt x="57912" y="236220"/>
                </a:lnTo>
                <a:lnTo>
                  <a:pt x="0" y="236220"/>
                </a:lnTo>
                <a:lnTo>
                  <a:pt x="115824" y="352044"/>
                </a:lnTo>
                <a:lnTo>
                  <a:pt x="231648" y="236220"/>
                </a:lnTo>
                <a:lnTo>
                  <a:pt x="173736" y="236220"/>
                </a:lnTo>
                <a:lnTo>
                  <a:pt x="173736" y="115824"/>
                </a:lnTo>
                <a:lnTo>
                  <a:pt x="231648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627501" y="5026025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3646932" y="2942844"/>
            <a:ext cx="231775" cy="355600"/>
          </a:xfrm>
          <a:custGeom>
            <a:avLst/>
            <a:gdLst/>
            <a:ahLst/>
            <a:cxnLst/>
            <a:rect l="l" t="t" r="r" b="b"/>
            <a:pathLst>
              <a:path w="231775" h="355600">
                <a:moveTo>
                  <a:pt x="115823" y="0"/>
                </a:moveTo>
                <a:lnTo>
                  <a:pt x="0" y="115823"/>
                </a:lnTo>
                <a:lnTo>
                  <a:pt x="57912" y="115823"/>
                </a:lnTo>
                <a:lnTo>
                  <a:pt x="57912" y="239267"/>
                </a:lnTo>
                <a:lnTo>
                  <a:pt x="0" y="239267"/>
                </a:lnTo>
                <a:lnTo>
                  <a:pt x="115823" y="355091"/>
                </a:lnTo>
                <a:lnTo>
                  <a:pt x="231647" y="239267"/>
                </a:lnTo>
                <a:lnTo>
                  <a:pt x="173735" y="239267"/>
                </a:lnTo>
                <a:lnTo>
                  <a:pt x="173735" y="115823"/>
                </a:lnTo>
                <a:lnTo>
                  <a:pt x="231647" y="115823"/>
                </a:lnTo>
                <a:lnTo>
                  <a:pt x="1158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581400" y="2647950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73</a:t>
            </a:fld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589401" y="3322573"/>
          <a:ext cx="262445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640201" y="5689600"/>
          <a:ext cx="26257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163218" y="1295352"/>
            <a:ext cx="6548755" cy="49663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295"/>
              </a:spcBef>
              <a:buClr>
                <a:srgbClr val="3E3D00"/>
              </a:buClr>
              <a:buAutoNum type="arabicPeriod"/>
              <a:tabLst>
                <a:tab pos="4692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x[0]과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y[0]을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맞춘다.</a:t>
            </a:r>
            <a:endParaRPr sz="2000">
              <a:latin typeface="Malgun Gothic"/>
              <a:cs typeface="Malgun Gothic"/>
            </a:endParaRPr>
          </a:p>
          <a:p>
            <a:pPr lvl="1" marL="927100" indent="-457834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Wingdings"/>
              <a:buChar char=""/>
              <a:tabLst>
                <a:tab pos="9271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만일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x[0]=y[0]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이면,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맞춤에서는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손해가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없다.</a:t>
            </a:r>
            <a:endParaRPr sz="2000">
              <a:latin typeface="Malgun Gothic"/>
              <a:cs typeface="Malgun Gothic"/>
            </a:endParaRPr>
          </a:p>
          <a:p>
            <a:pPr marL="2500630">
              <a:lnSpc>
                <a:spcPct val="100000"/>
              </a:lnSpc>
              <a:spcBef>
                <a:spcPts val="890"/>
              </a:spcBef>
              <a:tabLst>
                <a:tab pos="2828925" algn="l"/>
                <a:tab pos="3145155" algn="l"/>
                <a:tab pos="3484879" algn="l"/>
                <a:tab pos="3790950" algn="l"/>
                <a:tab pos="4109085" algn="l"/>
                <a:tab pos="4437380" algn="l"/>
                <a:tab pos="4754880" algn="l"/>
                <a:tab pos="5083810" algn="l"/>
                <a:tab pos="5401310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baseline="1736" sz="2400">
              <a:latin typeface="Times New Roman"/>
              <a:cs typeface="Times New Roman"/>
            </a:endParaRPr>
          </a:p>
          <a:p>
            <a:pPr marL="1960880">
              <a:lnSpc>
                <a:spcPct val="100000"/>
              </a:lnSpc>
              <a:spcBef>
                <a:spcPts val="78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952625">
              <a:lnSpc>
                <a:spcPct val="100000"/>
              </a:lnSpc>
              <a:spcBef>
                <a:spcPts val="2065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2500630">
              <a:lnSpc>
                <a:spcPct val="100000"/>
              </a:lnSpc>
              <a:spcBef>
                <a:spcPts val="935"/>
              </a:spcBef>
              <a:tabLst>
                <a:tab pos="2828925" algn="l"/>
                <a:tab pos="3145155" algn="l"/>
                <a:tab pos="3484879" algn="l"/>
                <a:tab pos="3790950" algn="l"/>
                <a:tab pos="4109085" algn="l"/>
                <a:tab pos="4437380" algn="l"/>
                <a:tab pos="4754880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6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Clr>
                <a:srgbClr val="3E3D00"/>
              </a:buClr>
              <a:buFont typeface="Wingdings"/>
              <a:buChar char=""/>
              <a:tabLst>
                <a:tab pos="9271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만일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x[0]≠y[0]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이면,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맞춤에서는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손해는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1이다.</a:t>
            </a:r>
            <a:endParaRPr sz="2000">
              <a:latin typeface="Malgun Gothic"/>
              <a:cs typeface="Malgun Gothic"/>
            </a:endParaRPr>
          </a:p>
          <a:p>
            <a:pPr marL="2546350">
              <a:lnSpc>
                <a:spcPct val="100000"/>
              </a:lnSpc>
              <a:spcBef>
                <a:spcPts val="1630"/>
              </a:spcBef>
              <a:tabLst>
                <a:tab pos="2875280" algn="l"/>
                <a:tab pos="3192780" algn="l"/>
                <a:tab pos="3531235" algn="l"/>
                <a:tab pos="3837304" algn="l"/>
                <a:tab pos="4154804" algn="l"/>
                <a:tab pos="4483735" algn="l"/>
                <a:tab pos="4801235" algn="l"/>
                <a:tab pos="5129530" algn="l"/>
                <a:tab pos="5447030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baseline="1736" sz="2400">
              <a:latin typeface="Times New Roman"/>
              <a:cs typeface="Times New Roman"/>
            </a:endParaRPr>
          </a:p>
          <a:p>
            <a:pPr marL="2006600">
              <a:lnSpc>
                <a:spcPct val="100000"/>
              </a:lnSpc>
              <a:spcBef>
                <a:spcPts val="780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998980">
              <a:lnSpc>
                <a:spcPct val="100000"/>
              </a:lnSpc>
              <a:spcBef>
                <a:spcPts val="2050"/>
              </a:spcBef>
            </a:pP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2546350">
              <a:lnSpc>
                <a:spcPct val="100000"/>
              </a:lnSpc>
              <a:spcBef>
                <a:spcPts val="600"/>
              </a:spcBef>
              <a:tabLst>
                <a:tab pos="2875280" algn="l"/>
                <a:tab pos="3190875" algn="l"/>
                <a:tab pos="3531235" algn="l"/>
                <a:tab pos="3837304" algn="l"/>
                <a:tab pos="4154804" algn="l"/>
                <a:tab pos="4483735" algn="l"/>
                <a:tab pos="4801235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8480" y="405384"/>
            <a:ext cx="1539240" cy="33845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틈: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불일치: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805941"/>
            <a:ext cx="58293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pc="-25" i="1">
                <a:solidFill>
                  <a:srgbClr val="3E3D00"/>
                </a:solidFill>
                <a:latin typeface="Times New Roman"/>
                <a:cs typeface="Times New Roman"/>
              </a:rPr>
              <a:t>2.</a:t>
            </a:r>
            <a:r>
              <a:rPr dirty="0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i="1">
                <a:latin typeface="Times New Roman"/>
                <a:cs typeface="Times New Roman"/>
              </a:rPr>
              <a:t>x</a:t>
            </a:r>
            <a:r>
              <a:rPr dirty="0"/>
              <a:t>[0]는</a:t>
            </a:r>
            <a:r>
              <a:rPr dirty="0" spc="-10"/>
              <a:t> </a:t>
            </a:r>
            <a:r>
              <a:rPr dirty="0"/>
              <a:t>틈과</a:t>
            </a:r>
            <a:r>
              <a:rPr dirty="0" spc="-25"/>
              <a:t> </a:t>
            </a:r>
            <a:r>
              <a:rPr dirty="0"/>
              <a:t>맞춘다,</a:t>
            </a:r>
            <a:r>
              <a:rPr dirty="0" spc="-20"/>
              <a:t> </a:t>
            </a:r>
            <a:r>
              <a:rPr dirty="0"/>
              <a:t>첫</a:t>
            </a:r>
            <a:r>
              <a:rPr dirty="0" spc="-15"/>
              <a:t> </a:t>
            </a:r>
            <a:r>
              <a:rPr dirty="0"/>
              <a:t>맞춤</a:t>
            </a:r>
            <a:r>
              <a:rPr dirty="0" spc="-15"/>
              <a:t> </a:t>
            </a:r>
            <a:r>
              <a:rPr dirty="0"/>
              <a:t>사이트의</a:t>
            </a:r>
            <a:r>
              <a:rPr dirty="0" spc="-20"/>
              <a:t> </a:t>
            </a:r>
            <a:r>
              <a:rPr dirty="0"/>
              <a:t>손해는</a:t>
            </a:r>
            <a:r>
              <a:rPr dirty="0" spc="-25"/>
              <a:t> 2.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38473" y="1553921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9725" algn="l"/>
                <a:tab pos="657225" algn="l"/>
                <a:tab pos="996950" algn="l"/>
                <a:tab pos="1303020" algn="l"/>
                <a:tab pos="1620520" algn="l"/>
                <a:tab pos="1949450" algn="l"/>
                <a:tab pos="2266950" algn="l"/>
                <a:tab pos="2595245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34155" y="2174748"/>
            <a:ext cx="231775" cy="353695"/>
          </a:xfrm>
          <a:custGeom>
            <a:avLst/>
            <a:gdLst/>
            <a:ahLst/>
            <a:cxnLst/>
            <a:rect l="l" t="t" r="r" b="b"/>
            <a:pathLst>
              <a:path w="231775" h="353694">
                <a:moveTo>
                  <a:pt x="115824" y="0"/>
                </a:moveTo>
                <a:lnTo>
                  <a:pt x="0" y="115824"/>
                </a:lnTo>
                <a:lnTo>
                  <a:pt x="57912" y="115824"/>
                </a:lnTo>
                <a:lnTo>
                  <a:pt x="57912" y="237743"/>
                </a:lnTo>
                <a:lnTo>
                  <a:pt x="0" y="237743"/>
                </a:lnTo>
                <a:lnTo>
                  <a:pt x="115824" y="353567"/>
                </a:lnTo>
                <a:lnTo>
                  <a:pt x="231648" y="237743"/>
                </a:lnTo>
                <a:lnTo>
                  <a:pt x="173736" y="237743"/>
                </a:lnTo>
                <a:lnTo>
                  <a:pt x="173736" y="115824"/>
                </a:lnTo>
                <a:lnTo>
                  <a:pt x="231648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468751" y="1878076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6439280" y="1548129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475101" y="2559050"/>
          <a:ext cx="29432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2990850" y="1896313"/>
            <a:ext cx="3275329" cy="1248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906144">
              <a:lnSpc>
                <a:spcPct val="100000"/>
              </a:lnSpc>
              <a:spcBef>
                <a:spcPts val="850"/>
              </a:spcBef>
              <a:tabLst>
                <a:tab pos="1233170" algn="l"/>
                <a:tab pos="1550670" algn="l"/>
                <a:tab pos="1890395" algn="l"/>
                <a:tab pos="2197100" algn="l"/>
                <a:tab pos="2514600" algn="l"/>
                <a:tab pos="2843530" algn="l"/>
                <a:tab pos="3161030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509771" y="5198364"/>
            <a:ext cx="231775" cy="355600"/>
          </a:xfrm>
          <a:custGeom>
            <a:avLst/>
            <a:gdLst/>
            <a:ahLst/>
            <a:cxnLst/>
            <a:rect l="l" t="t" r="r" b="b"/>
            <a:pathLst>
              <a:path w="231775" h="355600">
                <a:moveTo>
                  <a:pt x="115824" y="0"/>
                </a:moveTo>
                <a:lnTo>
                  <a:pt x="0" y="115824"/>
                </a:lnTo>
                <a:lnTo>
                  <a:pt x="57912" y="115824"/>
                </a:lnTo>
                <a:lnTo>
                  <a:pt x="57912" y="239268"/>
                </a:lnTo>
                <a:lnTo>
                  <a:pt x="0" y="239268"/>
                </a:lnTo>
                <a:lnTo>
                  <a:pt x="115824" y="355092"/>
                </a:lnTo>
                <a:lnTo>
                  <a:pt x="231648" y="239268"/>
                </a:lnTo>
                <a:lnTo>
                  <a:pt x="173736" y="239268"/>
                </a:lnTo>
                <a:lnTo>
                  <a:pt x="173736" y="115824"/>
                </a:lnTo>
                <a:lnTo>
                  <a:pt x="231648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76019" y="3830827"/>
            <a:ext cx="5829300" cy="142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spc="-25" i="1">
                <a:solidFill>
                  <a:srgbClr val="3E3D00"/>
                </a:solidFill>
                <a:latin typeface="Times New Roman"/>
                <a:cs typeface="Times New Roman"/>
              </a:rPr>
              <a:t>3.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[0]는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틈과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맞춘다,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첫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사이트의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손해는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2.</a:t>
            </a:r>
            <a:endParaRPr sz="2000">
              <a:latin typeface="Malgun Gothic"/>
              <a:cs typeface="Malgun Gothic"/>
            </a:endParaRPr>
          </a:p>
          <a:p>
            <a:pPr marL="2713355">
              <a:lnSpc>
                <a:spcPct val="100000"/>
              </a:lnSpc>
              <a:spcBef>
                <a:spcPts val="3300"/>
              </a:spcBef>
              <a:tabLst>
                <a:tab pos="3041650" algn="l"/>
                <a:tab pos="3359150" algn="l"/>
                <a:tab pos="3697604" algn="l"/>
                <a:tab pos="4003675" algn="l"/>
                <a:tab pos="4321810" algn="l"/>
                <a:tab pos="4650105" algn="l"/>
                <a:tab pos="4967605" algn="l"/>
                <a:tab pos="5296535" algn="l"/>
                <a:tab pos="5614035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baseline="1736" sz="2400">
              <a:latin typeface="Times New Roman"/>
              <a:cs typeface="Times New Roman"/>
            </a:endParaRPr>
          </a:p>
          <a:p>
            <a:pPr marL="1811655">
              <a:lnSpc>
                <a:spcPct val="100000"/>
              </a:lnSpc>
              <a:spcBef>
                <a:spcPts val="969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66973" y="5514518"/>
            <a:ext cx="13843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25773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52798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70426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10278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816602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34102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63032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780278" y="5942640"/>
            <a:ext cx="12700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79</a:t>
            </a:fld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457575" y="5583237"/>
          <a:ext cx="26257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3429000" y="4918075"/>
          <a:ext cx="36023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/>
                <a:gridCol w="319405"/>
                <a:gridCol w="319404"/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</a:tblGrid>
              <a:tr h="2743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6888480" y="405384"/>
            <a:ext cx="1610995" cy="33845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  <a:tabLst>
                <a:tab pos="666750" algn="l"/>
              </a:tabLst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틈: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	불일치: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18" y="1701215"/>
            <a:ext cx="109626" cy="11755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6219" y="1571625"/>
            <a:ext cx="4003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수학적귀납법으로</a:t>
            </a:r>
            <a:r>
              <a:rPr dirty="0" sz="18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18" y="2111171"/>
            <a:ext cx="109626" cy="1175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0819" y="1898549"/>
            <a:ext cx="8383905" cy="156019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0"/>
              </a:spcBef>
            </a:pPr>
            <a:r>
              <a:rPr dirty="0" u="sng" sz="18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귀납출발점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18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-1=2</a:t>
            </a:r>
            <a:r>
              <a:rPr dirty="0" sz="1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1-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1=1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됨을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보이면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 spc="-1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232" i="1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이나</a:t>
            </a:r>
            <a:r>
              <a:rPr dirty="0" sz="1800" spc="2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8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2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65"/>
              </a:spcBef>
              <a:tabLst>
                <a:tab pos="1168400" algn="l"/>
              </a:tabLst>
            </a:pPr>
            <a:r>
              <a:rPr dirty="0" u="sng" sz="1800" spc="-1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귀납가정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4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이라고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가정한다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70"/>
              </a:spcBef>
              <a:tabLst>
                <a:tab pos="4730750" algn="l"/>
              </a:tabLst>
            </a:pPr>
            <a:r>
              <a:rPr dirty="0" u="sng" sz="1800" spc="-2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귀납절차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8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dirty="0" baseline="-20833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22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dirty="0" baseline="-20833" sz="1800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임을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보이면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 spc="4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알고리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18" y="2877743"/>
            <a:ext cx="109626" cy="11755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18" y="3287572"/>
            <a:ext cx="109626" cy="11755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10819" y="3515359"/>
            <a:ext cx="7837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즘에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의해서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dirty="0" baseline="-20833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232" i="1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baseline="-20833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2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dirty="0" baseline="-20833" sz="1800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8486520" y="3571747"/>
            <a:ext cx="49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13888" sz="2700" spc="-15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1200" spc="-10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sz="1200" spc="-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0819" y="3789679"/>
            <a:ext cx="8413115" cy="144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29700"/>
              </a:lnSpc>
              <a:spcBef>
                <a:spcPts val="9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개수에다가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둘을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더하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더한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1800" spc="2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baseline="-20833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0833" sz="1800" spc="25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가정에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의해서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k-</a:t>
            </a:r>
            <a:r>
              <a:rPr dirty="0" baseline="-20833" sz="1800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18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위한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18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가정에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의해서</a:t>
            </a:r>
            <a:r>
              <a:rPr dirty="0" sz="18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8464" y="476250"/>
            <a:ext cx="818705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>
                <a:solidFill>
                  <a:srgbClr val="3E3D00"/>
                </a:solidFill>
              </a:rPr>
              <a:t>를</a:t>
            </a:r>
            <a:r>
              <a:rPr dirty="0" sz="1800" spc="-1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구하기</a:t>
            </a:r>
            <a:r>
              <a:rPr dirty="0" sz="1800" spc="-2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위해서</a:t>
            </a:r>
            <a:r>
              <a:rPr dirty="0" sz="1800" spc="-2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이</a:t>
            </a:r>
            <a:r>
              <a:rPr dirty="0" sz="1800" spc="-2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알고리즘이</a:t>
            </a:r>
            <a:r>
              <a:rPr dirty="0" sz="1800" spc="-2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계산하는</a:t>
            </a:r>
            <a:r>
              <a:rPr dirty="0" sz="1800" spc="-30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항(term)의</a:t>
            </a:r>
            <a:r>
              <a:rPr dirty="0" sz="1800" spc="-1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</a:rPr>
              <a:t>개수는</a:t>
            </a:r>
            <a:r>
              <a:rPr dirty="0" sz="1800" spc="-25">
                <a:solidFill>
                  <a:srgbClr val="3E3D00"/>
                </a:solidFill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18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40">
                <a:solidFill>
                  <a:srgbClr val="3E3D00"/>
                </a:solidFill>
              </a:rPr>
              <a:t>이다.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67400" y="874775"/>
            <a:ext cx="2818130" cy="922019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9685" rIns="0" bIns="0" rtlCol="0" vert="horz">
            <a:spAutoFit/>
          </a:bodyPr>
          <a:lstStyle/>
          <a:p>
            <a:pPr marL="92075">
              <a:lnSpc>
                <a:spcPts val="1140"/>
              </a:lnSpc>
              <a:spcBef>
                <a:spcPts val="155"/>
              </a:spcBef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bin(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ts val="108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(k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||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==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k)</a:t>
            </a:r>
            <a:endParaRPr sz="1000">
              <a:latin typeface="Courier New"/>
              <a:cs typeface="Courier New"/>
            </a:endParaRPr>
          </a:p>
          <a:p>
            <a:pPr marL="168910">
              <a:lnSpc>
                <a:spcPts val="108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0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ts val="1080"/>
              </a:lnSpc>
            </a:pPr>
            <a:r>
              <a:rPr dirty="0" sz="1000" spc="-20" b="1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168910">
              <a:lnSpc>
                <a:spcPts val="1080"/>
              </a:lnSpc>
            </a:pP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return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bin(n-1,k-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1)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bin(n-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1,k)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ts val="1140"/>
              </a:lnSpc>
            </a:pPr>
            <a:r>
              <a:rPr dirty="0" sz="1000" spc="-5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41181" y="6268313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472897"/>
            <a:ext cx="28498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Principle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Optimality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6890" y="889761"/>
            <a:ext cx="8259445" cy="33178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180"/>
              </a:spcBef>
              <a:buClr>
                <a:srgbClr val="3E3D00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[0,…,9]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[0,…,7]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8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[0]과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[0]이</a:t>
            </a:r>
            <a:r>
              <a:rPr dirty="0" sz="18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맞추어져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있다고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가정.</a:t>
            </a:r>
            <a:endParaRPr sz="1800">
              <a:latin typeface="Malgun Gothic"/>
              <a:cs typeface="Malgun Gothic"/>
            </a:endParaRPr>
          </a:p>
          <a:p>
            <a:pPr marL="367665" indent="-342265">
              <a:lnSpc>
                <a:spcPct val="100000"/>
              </a:lnSpc>
              <a:spcBef>
                <a:spcPts val="1080"/>
              </a:spcBef>
              <a:buClr>
                <a:srgbClr val="3E3D00"/>
              </a:buClr>
              <a:buFont typeface="Arial MT"/>
              <a:buChar char="•"/>
              <a:tabLst>
                <a:tab pos="367665" algn="l"/>
                <a:tab pos="510095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내부에는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[1,…,9]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[1,…,7]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	맞춤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 포함되어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있다.</a:t>
            </a:r>
            <a:endParaRPr sz="1800">
              <a:latin typeface="Malgun Gothic"/>
              <a:cs typeface="Malgun Gothic"/>
            </a:endParaRPr>
          </a:p>
          <a:p>
            <a:pPr marL="367665" indent="-342265">
              <a:lnSpc>
                <a:spcPct val="100000"/>
              </a:lnSpc>
              <a:spcBef>
                <a:spcPts val="1080"/>
              </a:spcBef>
              <a:buClr>
                <a:srgbClr val="3E3D00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만일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B가 이 두 부분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서열의 최적 맞춤이</a:t>
            </a:r>
            <a:r>
              <a:rPr dirty="0" sz="18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아니라고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하자.</a:t>
            </a:r>
            <a:endParaRPr sz="1800">
              <a:latin typeface="Malgun Gothic"/>
              <a:cs typeface="Malgun Gothic"/>
            </a:endParaRPr>
          </a:p>
          <a:p>
            <a:pPr marL="367665" indent="-342265">
              <a:lnSpc>
                <a:spcPct val="100000"/>
              </a:lnSpc>
              <a:spcBef>
                <a:spcPts val="1080"/>
              </a:spcBef>
              <a:buClr>
                <a:srgbClr val="3E3D00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그러면, 이</a:t>
            </a:r>
            <a:r>
              <a:rPr dirty="0" sz="18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두 부분서열에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대해 비용이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작은 맞춤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있어야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한다.</a:t>
            </a:r>
            <a:endParaRPr sz="1800">
              <a:latin typeface="Malgun Gothic"/>
              <a:cs typeface="Malgun Gothic"/>
            </a:endParaRPr>
          </a:p>
          <a:p>
            <a:pPr marL="368300" marR="17780" indent="-342900">
              <a:lnSpc>
                <a:spcPct val="150000"/>
              </a:lnSpc>
              <a:buClr>
                <a:srgbClr val="3E3D00"/>
              </a:buClr>
              <a:buFont typeface="Arial MT"/>
              <a:buChar char="•"/>
              <a:tabLst>
                <a:tab pos="368300" algn="l"/>
              </a:tabLst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8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부분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연결하면,</a:t>
            </a:r>
            <a:r>
              <a:rPr dirty="0" sz="18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8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baseline="-20833" sz="1800" spc="487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보다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비용이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[0,…,9]와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[0,…,7]의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방법이 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존재한다.</a:t>
            </a:r>
            <a:endParaRPr sz="1800">
              <a:latin typeface="Malgun Gothic"/>
              <a:cs typeface="Malgun Gothic"/>
            </a:endParaRPr>
          </a:p>
          <a:p>
            <a:pPr marL="367665" indent="-342265">
              <a:lnSpc>
                <a:spcPct val="100000"/>
              </a:lnSpc>
              <a:spcBef>
                <a:spcPts val="1080"/>
              </a:spcBef>
              <a:buClr>
                <a:srgbClr val="3E3D00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그러나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18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baseline="-20833" sz="1800" spc="487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최적이라고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하였기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때문에,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존재할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없다.</a:t>
            </a:r>
            <a:endParaRPr sz="1800">
              <a:latin typeface="Malgun Gothic"/>
              <a:cs typeface="Malgun Gothic"/>
            </a:endParaRPr>
          </a:p>
          <a:p>
            <a:pPr marL="367665" indent="-342265">
              <a:lnSpc>
                <a:spcPct val="100000"/>
              </a:lnSpc>
              <a:spcBef>
                <a:spcPts val="1085"/>
              </a:spcBef>
              <a:buClr>
                <a:srgbClr val="3E3D00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[1,…,9]와</a:t>
            </a:r>
            <a:r>
              <a:rPr dirty="0" sz="18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[1,…,7]에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대한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18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맞춤이어야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한다.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6023" y="5121655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08022" y="5688584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750820" y="5399532"/>
            <a:ext cx="231775" cy="353695"/>
          </a:xfrm>
          <a:custGeom>
            <a:avLst/>
            <a:gdLst/>
            <a:ahLst/>
            <a:cxnLst/>
            <a:rect l="l" t="t" r="r" b="b"/>
            <a:pathLst>
              <a:path w="231775" h="353695">
                <a:moveTo>
                  <a:pt x="115824" y="0"/>
                </a:moveTo>
                <a:lnTo>
                  <a:pt x="0" y="115824"/>
                </a:lnTo>
                <a:lnTo>
                  <a:pt x="57912" y="115824"/>
                </a:lnTo>
                <a:lnTo>
                  <a:pt x="57912" y="237744"/>
                </a:lnTo>
                <a:lnTo>
                  <a:pt x="0" y="237744"/>
                </a:lnTo>
                <a:lnTo>
                  <a:pt x="115824" y="353568"/>
                </a:lnTo>
                <a:lnTo>
                  <a:pt x="231648" y="237744"/>
                </a:lnTo>
                <a:lnTo>
                  <a:pt x="173736" y="237744"/>
                </a:lnTo>
                <a:lnTo>
                  <a:pt x="173736" y="115824"/>
                </a:lnTo>
                <a:lnTo>
                  <a:pt x="231648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686050" y="5103748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2755773" y="4779390"/>
            <a:ext cx="2710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  <a:tab pos="658495" algn="l"/>
                <a:tab pos="996950" algn="l"/>
                <a:tab pos="1303020" algn="l"/>
                <a:tab pos="1620520" algn="l"/>
                <a:tab pos="1949450" algn="l"/>
                <a:tab pos="2266950" algn="l"/>
                <a:tab pos="2595245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56579" y="477443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2694051" y="5778500"/>
          <a:ext cx="26257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2866644" y="4998720"/>
            <a:ext cx="3145790" cy="1167765"/>
          </a:xfrm>
          <a:custGeom>
            <a:avLst/>
            <a:gdLst/>
            <a:ahLst/>
            <a:cxnLst/>
            <a:rect l="l" t="t" r="r" b="b"/>
            <a:pathLst>
              <a:path w="3145790" h="1167764">
                <a:moveTo>
                  <a:pt x="2656713" y="0"/>
                </a:moveTo>
                <a:lnTo>
                  <a:pt x="488822" y="0"/>
                </a:lnTo>
                <a:lnTo>
                  <a:pt x="441741" y="2237"/>
                </a:lnTo>
                <a:lnTo>
                  <a:pt x="395926" y="8813"/>
                </a:lnTo>
                <a:lnTo>
                  <a:pt x="351583" y="19522"/>
                </a:lnTo>
                <a:lnTo>
                  <a:pt x="308917" y="34160"/>
                </a:lnTo>
                <a:lnTo>
                  <a:pt x="268133" y="52522"/>
                </a:lnTo>
                <a:lnTo>
                  <a:pt x="229435" y="74403"/>
                </a:lnTo>
                <a:lnTo>
                  <a:pt x="193028" y="99599"/>
                </a:lnTo>
                <a:lnTo>
                  <a:pt x="159116" y="127905"/>
                </a:lnTo>
                <a:lnTo>
                  <a:pt x="127905" y="159116"/>
                </a:lnTo>
                <a:lnTo>
                  <a:pt x="99599" y="193028"/>
                </a:lnTo>
                <a:lnTo>
                  <a:pt x="74403" y="229435"/>
                </a:lnTo>
                <a:lnTo>
                  <a:pt x="52522" y="268133"/>
                </a:lnTo>
                <a:lnTo>
                  <a:pt x="34160" y="308917"/>
                </a:lnTo>
                <a:lnTo>
                  <a:pt x="19522" y="351583"/>
                </a:lnTo>
                <a:lnTo>
                  <a:pt x="8813" y="395926"/>
                </a:lnTo>
                <a:lnTo>
                  <a:pt x="2237" y="441741"/>
                </a:lnTo>
                <a:lnTo>
                  <a:pt x="0" y="488822"/>
                </a:lnTo>
                <a:lnTo>
                  <a:pt x="0" y="678611"/>
                </a:lnTo>
                <a:lnTo>
                  <a:pt x="2237" y="725683"/>
                </a:lnTo>
                <a:lnTo>
                  <a:pt x="8813" y="771489"/>
                </a:lnTo>
                <a:lnTo>
                  <a:pt x="19522" y="815824"/>
                </a:lnTo>
                <a:lnTo>
                  <a:pt x="34160" y="858483"/>
                </a:lnTo>
                <a:lnTo>
                  <a:pt x="52522" y="899262"/>
                </a:lnTo>
                <a:lnTo>
                  <a:pt x="74403" y="937956"/>
                </a:lnTo>
                <a:lnTo>
                  <a:pt x="99599" y="974360"/>
                </a:lnTo>
                <a:lnTo>
                  <a:pt x="127905" y="1008269"/>
                </a:lnTo>
                <a:lnTo>
                  <a:pt x="159116" y="1039479"/>
                </a:lnTo>
                <a:lnTo>
                  <a:pt x="193028" y="1067784"/>
                </a:lnTo>
                <a:lnTo>
                  <a:pt x="229435" y="1092979"/>
                </a:lnTo>
                <a:lnTo>
                  <a:pt x="268133" y="1114860"/>
                </a:lnTo>
                <a:lnTo>
                  <a:pt x="308917" y="1133222"/>
                </a:lnTo>
                <a:lnTo>
                  <a:pt x="351583" y="1147861"/>
                </a:lnTo>
                <a:lnTo>
                  <a:pt x="395926" y="1158570"/>
                </a:lnTo>
                <a:lnTo>
                  <a:pt x="441741" y="1165146"/>
                </a:lnTo>
                <a:lnTo>
                  <a:pt x="488822" y="1167383"/>
                </a:lnTo>
                <a:lnTo>
                  <a:pt x="2656713" y="1167383"/>
                </a:lnTo>
                <a:lnTo>
                  <a:pt x="2703794" y="1165146"/>
                </a:lnTo>
                <a:lnTo>
                  <a:pt x="2749609" y="1158570"/>
                </a:lnTo>
                <a:lnTo>
                  <a:pt x="2793952" y="1147861"/>
                </a:lnTo>
                <a:lnTo>
                  <a:pt x="2836618" y="1133222"/>
                </a:lnTo>
                <a:lnTo>
                  <a:pt x="2877402" y="1114860"/>
                </a:lnTo>
                <a:lnTo>
                  <a:pt x="2916100" y="1092979"/>
                </a:lnTo>
                <a:lnTo>
                  <a:pt x="2952507" y="1067784"/>
                </a:lnTo>
                <a:lnTo>
                  <a:pt x="2986419" y="1039479"/>
                </a:lnTo>
                <a:lnTo>
                  <a:pt x="3017630" y="1008269"/>
                </a:lnTo>
                <a:lnTo>
                  <a:pt x="3045936" y="974360"/>
                </a:lnTo>
                <a:lnTo>
                  <a:pt x="3071132" y="937956"/>
                </a:lnTo>
                <a:lnTo>
                  <a:pt x="3093013" y="899262"/>
                </a:lnTo>
                <a:lnTo>
                  <a:pt x="3111375" y="858483"/>
                </a:lnTo>
                <a:lnTo>
                  <a:pt x="3126013" y="815824"/>
                </a:lnTo>
                <a:lnTo>
                  <a:pt x="3136722" y="771489"/>
                </a:lnTo>
                <a:lnTo>
                  <a:pt x="3143298" y="725683"/>
                </a:lnTo>
                <a:lnTo>
                  <a:pt x="3145535" y="678611"/>
                </a:lnTo>
                <a:lnTo>
                  <a:pt x="3145535" y="488822"/>
                </a:lnTo>
                <a:lnTo>
                  <a:pt x="3143298" y="441741"/>
                </a:lnTo>
                <a:lnTo>
                  <a:pt x="3136722" y="395926"/>
                </a:lnTo>
                <a:lnTo>
                  <a:pt x="3126013" y="351583"/>
                </a:lnTo>
                <a:lnTo>
                  <a:pt x="3111375" y="308917"/>
                </a:lnTo>
                <a:lnTo>
                  <a:pt x="3093013" y="268133"/>
                </a:lnTo>
                <a:lnTo>
                  <a:pt x="3071132" y="229435"/>
                </a:lnTo>
                <a:lnTo>
                  <a:pt x="3045936" y="193028"/>
                </a:lnTo>
                <a:lnTo>
                  <a:pt x="3017630" y="159116"/>
                </a:lnTo>
                <a:lnTo>
                  <a:pt x="2986419" y="127905"/>
                </a:lnTo>
                <a:lnTo>
                  <a:pt x="2952507" y="99599"/>
                </a:lnTo>
                <a:lnTo>
                  <a:pt x="2916100" y="74403"/>
                </a:lnTo>
                <a:lnTo>
                  <a:pt x="2877402" y="52522"/>
                </a:lnTo>
                <a:lnTo>
                  <a:pt x="2836618" y="34160"/>
                </a:lnTo>
                <a:lnTo>
                  <a:pt x="2793952" y="19522"/>
                </a:lnTo>
                <a:lnTo>
                  <a:pt x="2749609" y="8813"/>
                </a:lnTo>
                <a:lnTo>
                  <a:pt x="2703794" y="2237"/>
                </a:lnTo>
                <a:lnTo>
                  <a:pt x="2656713" y="0"/>
                </a:lnTo>
                <a:close/>
              </a:path>
            </a:pathLst>
          </a:custGeom>
          <a:solidFill>
            <a:srgbClr val="FFFA1F">
              <a:alpha val="43920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617599" y="4764214"/>
            <a:ext cx="4571365" cy="1951355"/>
            <a:chOff x="1617599" y="4764214"/>
            <a:chExt cx="4571365" cy="1951355"/>
          </a:xfrm>
        </p:grpSpPr>
        <p:sp>
          <p:nvSpPr>
            <p:cNvPr id="14" name="object 14" descr=""/>
            <p:cNvSpPr/>
            <p:nvPr/>
          </p:nvSpPr>
          <p:spPr>
            <a:xfrm>
              <a:off x="2286762" y="4778502"/>
              <a:ext cx="3888104" cy="1550035"/>
            </a:xfrm>
            <a:custGeom>
              <a:avLst/>
              <a:gdLst/>
              <a:ahLst/>
              <a:cxnLst/>
              <a:rect l="l" t="t" r="r" b="b"/>
              <a:pathLst>
                <a:path w="3888104" h="1550035">
                  <a:moveTo>
                    <a:pt x="0" y="774954"/>
                  </a:moveTo>
                  <a:lnTo>
                    <a:pt x="4484" y="721896"/>
                  </a:lnTo>
                  <a:lnTo>
                    <a:pt x="17745" y="669798"/>
                  </a:lnTo>
                  <a:lnTo>
                    <a:pt x="39493" y="618775"/>
                  </a:lnTo>
                  <a:lnTo>
                    <a:pt x="69439" y="568942"/>
                  </a:lnTo>
                  <a:lnTo>
                    <a:pt x="107291" y="520415"/>
                  </a:lnTo>
                  <a:lnTo>
                    <a:pt x="152763" y="473309"/>
                  </a:lnTo>
                  <a:lnTo>
                    <a:pt x="205562" y="427739"/>
                  </a:lnTo>
                  <a:lnTo>
                    <a:pt x="265401" y="383822"/>
                  </a:lnTo>
                  <a:lnTo>
                    <a:pt x="297870" y="362519"/>
                  </a:lnTo>
                  <a:lnTo>
                    <a:pt x="331990" y="341672"/>
                  </a:lnTo>
                  <a:lnTo>
                    <a:pt x="367724" y="321295"/>
                  </a:lnTo>
                  <a:lnTo>
                    <a:pt x="405038" y="301404"/>
                  </a:lnTo>
                  <a:lnTo>
                    <a:pt x="443894" y="282013"/>
                  </a:lnTo>
                  <a:lnTo>
                    <a:pt x="484257" y="263136"/>
                  </a:lnTo>
                  <a:lnTo>
                    <a:pt x="526090" y="244786"/>
                  </a:lnTo>
                  <a:lnTo>
                    <a:pt x="569356" y="226980"/>
                  </a:lnTo>
                  <a:lnTo>
                    <a:pt x="614021" y="209731"/>
                  </a:lnTo>
                  <a:lnTo>
                    <a:pt x="660047" y="193054"/>
                  </a:lnTo>
                  <a:lnTo>
                    <a:pt x="707399" y="176963"/>
                  </a:lnTo>
                  <a:lnTo>
                    <a:pt x="756040" y="161473"/>
                  </a:lnTo>
                  <a:lnTo>
                    <a:pt x="805934" y="146597"/>
                  </a:lnTo>
                  <a:lnTo>
                    <a:pt x="857045" y="132351"/>
                  </a:lnTo>
                  <a:lnTo>
                    <a:pt x="909336" y="118749"/>
                  </a:lnTo>
                  <a:lnTo>
                    <a:pt x="962772" y="105805"/>
                  </a:lnTo>
                  <a:lnTo>
                    <a:pt x="1017317" y="93533"/>
                  </a:lnTo>
                  <a:lnTo>
                    <a:pt x="1072933" y="81949"/>
                  </a:lnTo>
                  <a:lnTo>
                    <a:pt x="1129585" y="71067"/>
                  </a:lnTo>
                  <a:lnTo>
                    <a:pt x="1187237" y="60900"/>
                  </a:lnTo>
                  <a:lnTo>
                    <a:pt x="1245853" y="51464"/>
                  </a:lnTo>
                  <a:lnTo>
                    <a:pt x="1305395" y="42772"/>
                  </a:lnTo>
                  <a:lnTo>
                    <a:pt x="1365829" y="34840"/>
                  </a:lnTo>
                  <a:lnTo>
                    <a:pt x="1427118" y="27682"/>
                  </a:lnTo>
                  <a:lnTo>
                    <a:pt x="1489225" y="21312"/>
                  </a:lnTo>
                  <a:lnTo>
                    <a:pt x="1552115" y="15744"/>
                  </a:lnTo>
                  <a:lnTo>
                    <a:pt x="1615752" y="10993"/>
                  </a:lnTo>
                  <a:lnTo>
                    <a:pt x="1680098" y="7074"/>
                  </a:lnTo>
                  <a:lnTo>
                    <a:pt x="1745119" y="4001"/>
                  </a:lnTo>
                  <a:lnTo>
                    <a:pt x="1810777" y="1787"/>
                  </a:lnTo>
                  <a:lnTo>
                    <a:pt x="1877036" y="449"/>
                  </a:lnTo>
                  <a:lnTo>
                    <a:pt x="1943862" y="0"/>
                  </a:lnTo>
                  <a:lnTo>
                    <a:pt x="2010687" y="449"/>
                  </a:lnTo>
                  <a:lnTo>
                    <a:pt x="2076946" y="1787"/>
                  </a:lnTo>
                  <a:lnTo>
                    <a:pt x="2142604" y="4001"/>
                  </a:lnTo>
                  <a:lnTo>
                    <a:pt x="2207625" y="7074"/>
                  </a:lnTo>
                  <a:lnTo>
                    <a:pt x="2271971" y="10993"/>
                  </a:lnTo>
                  <a:lnTo>
                    <a:pt x="2335608" y="15744"/>
                  </a:lnTo>
                  <a:lnTo>
                    <a:pt x="2398498" y="21312"/>
                  </a:lnTo>
                  <a:lnTo>
                    <a:pt x="2460605" y="27682"/>
                  </a:lnTo>
                  <a:lnTo>
                    <a:pt x="2521894" y="34840"/>
                  </a:lnTo>
                  <a:lnTo>
                    <a:pt x="2582328" y="42772"/>
                  </a:lnTo>
                  <a:lnTo>
                    <a:pt x="2641870" y="51464"/>
                  </a:lnTo>
                  <a:lnTo>
                    <a:pt x="2700486" y="60900"/>
                  </a:lnTo>
                  <a:lnTo>
                    <a:pt x="2758138" y="71067"/>
                  </a:lnTo>
                  <a:lnTo>
                    <a:pt x="2814790" y="81949"/>
                  </a:lnTo>
                  <a:lnTo>
                    <a:pt x="2870406" y="93533"/>
                  </a:lnTo>
                  <a:lnTo>
                    <a:pt x="2924951" y="105805"/>
                  </a:lnTo>
                  <a:lnTo>
                    <a:pt x="2978387" y="118749"/>
                  </a:lnTo>
                  <a:lnTo>
                    <a:pt x="3030678" y="132351"/>
                  </a:lnTo>
                  <a:lnTo>
                    <a:pt x="3081789" y="146597"/>
                  </a:lnTo>
                  <a:lnTo>
                    <a:pt x="3131683" y="161473"/>
                  </a:lnTo>
                  <a:lnTo>
                    <a:pt x="3180324" y="176963"/>
                  </a:lnTo>
                  <a:lnTo>
                    <a:pt x="3227676" y="193054"/>
                  </a:lnTo>
                  <a:lnTo>
                    <a:pt x="3273702" y="209731"/>
                  </a:lnTo>
                  <a:lnTo>
                    <a:pt x="3318367" y="226980"/>
                  </a:lnTo>
                  <a:lnTo>
                    <a:pt x="3361633" y="244786"/>
                  </a:lnTo>
                  <a:lnTo>
                    <a:pt x="3403466" y="263136"/>
                  </a:lnTo>
                  <a:lnTo>
                    <a:pt x="3443829" y="282013"/>
                  </a:lnTo>
                  <a:lnTo>
                    <a:pt x="3482685" y="301404"/>
                  </a:lnTo>
                  <a:lnTo>
                    <a:pt x="3519999" y="321295"/>
                  </a:lnTo>
                  <a:lnTo>
                    <a:pt x="3555733" y="341672"/>
                  </a:lnTo>
                  <a:lnTo>
                    <a:pt x="3589853" y="362519"/>
                  </a:lnTo>
                  <a:lnTo>
                    <a:pt x="3622322" y="383822"/>
                  </a:lnTo>
                  <a:lnTo>
                    <a:pt x="3682161" y="427739"/>
                  </a:lnTo>
                  <a:lnTo>
                    <a:pt x="3734960" y="473309"/>
                  </a:lnTo>
                  <a:lnTo>
                    <a:pt x="3780432" y="520415"/>
                  </a:lnTo>
                  <a:lnTo>
                    <a:pt x="3818284" y="568942"/>
                  </a:lnTo>
                  <a:lnTo>
                    <a:pt x="3848230" y="618775"/>
                  </a:lnTo>
                  <a:lnTo>
                    <a:pt x="3869978" y="669798"/>
                  </a:lnTo>
                  <a:lnTo>
                    <a:pt x="3883239" y="721896"/>
                  </a:lnTo>
                  <a:lnTo>
                    <a:pt x="3887724" y="774954"/>
                  </a:lnTo>
                  <a:lnTo>
                    <a:pt x="3886596" y="801595"/>
                  </a:lnTo>
                  <a:lnTo>
                    <a:pt x="3877687" y="854187"/>
                  </a:lnTo>
                  <a:lnTo>
                    <a:pt x="3860146" y="905762"/>
                  </a:lnTo>
                  <a:lnTo>
                    <a:pt x="3834264" y="956205"/>
                  </a:lnTo>
                  <a:lnTo>
                    <a:pt x="3800328" y="1005399"/>
                  </a:lnTo>
                  <a:lnTo>
                    <a:pt x="3758630" y="1053230"/>
                  </a:lnTo>
                  <a:lnTo>
                    <a:pt x="3709458" y="1099582"/>
                  </a:lnTo>
                  <a:lnTo>
                    <a:pt x="3653103" y="1144340"/>
                  </a:lnTo>
                  <a:lnTo>
                    <a:pt x="3589853" y="1187388"/>
                  </a:lnTo>
                  <a:lnTo>
                    <a:pt x="3555733" y="1208235"/>
                  </a:lnTo>
                  <a:lnTo>
                    <a:pt x="3519999" y="1228612"/>
                  </a:lnTo>
                  <a:lnTo>
                    <a:pt x="3482685" y="1248503"/>
                  </a:lnTo>
                  <a:lnTo>
                    <a:pt x="3443829" y="1267894"/>
                  </a:lnTo>
                  <a:lnTo>
                    <a:pt x="3403466" y="1286771"/>
                  </a:lnTo>
                  <a:lnTo>
                    <a:pt x="3361633" y="1305121"/>
                  </a:lnTo>
                  <a:lnTo>
                    <a:pt x="3318367" y="1322927"/>
                  </a:lnTo>
                  <a:lnTo>
                    <a:pt x="3273702" y="1340176"/>
                  </a:lnTo>
                  <a:lnTo>
                    <a:pt x="3227676" y="1356853"/>
                  </a:lnTo>
                  <a:lnTo>
                    <a:pt x="3180324" y="1372944"/>
                  </a:lnTo>
                  <a:lnTo>
                    <a:pt x="3131683" y="1388434"/>
                  </a:lnTo>
                  <a:lnTo>
                    <a:pt x="3081789" y="1403310"/>
                  </a:lnTo>
                  <a:lnTo>
                    <a:pt x="3030678" y="1417556"/>
                  </a:lnTo>
                  <a:lnTo>
                    <a:pt x="2978387" y="1431158"/>
                  </a:lnTo>
                  <a:lnTo>
                    <a:pt x="2924951" y="1444102"/>
                  </a:lnTo>
                  <a:lnTo>
                    <a:pt x="2870406" y="1456374"/>
                  </a:lnTo>
                  <a:lnTo>
                    <a:pt x="2814790" y="1467958"/>
                  </a:lnTo>
                  <a:lnTo>
                    <a:pt x="2758138" y="1478840"/>
                  </a:lnTo>
                  <a:lnTo>
                    <a:pt x="2700486" y="1489007"/>
                  </a:lnTo>
                  <a:lnTo>
                    <a:pt x="2641870" y="1498443"/>
                  </a:lnTo>
                  <a:lnTo>
                    <a:pt x="2582328" y="1507135"/>
                  </a:lnTo>
                  <a:lnTo>
                    <a:pt x="2521894" y="1515067"/>
                  </a:lnTo>
                  <a:lnTo>
                    <a:pt x="2460605" y="1522225"/>
                  </a:lnTo>
                  <a:lnTo>
                    <a:pt x="2398498" y="1528595"/>
                  </a:lnTo>
                  <a:lnTo>
                    <a:pt x="2335608" y="1534163"/>
                  </a:lnTo>
                  <a:lnTo>
                    <a:pt x="2271971" y="1538914"/>
                  </a:lnTo>
                  <a:lnTo>
                    <a:pt x="2207625" y="1542833"/>
                  </a:lnTo>
                  <a:lnTo>
                    <a:pt x="2142604" y="1545906"/>
                  </a:lnTo>
                  <a:lnTo>
                    <a:pt x="2076946" y="1548120"/>
                  </a:lnTo>
                  <a:lnTo>
                    <a:pt x="2010687" y="1549458"/>
                  </a:lnTo>
                  <a:lnTo>
                    <a:pt x="1943862" y="1549908"/>
                  </a:lnTo>
                  <a:lnTo>
                    <a:pt x="1877036" y="1549458"/>
                  </a:lnTo>
                  <a:lnTo>
                    <a:pt x="1810777" y="1548120"/>
                  </a:lnTo>
                  <a:lnTo>
                    <a:pt x="1745119" y="1545906"/>
                  </a:lnTo>
                  <a:lnTo>
                    <a:pt x="1680098" y="1542833"/>
                  </a:lnTo>
                  <a:lnTo>
                    <a:pt x="1615752" y="1538914"/>
                  </a:lnTo>
                  <a:lnTo>
                    <a:pt x="1552115" y="1534163"/>
                  </a:lnTo>
                  <a:lnTo>
                    <a:pt x="1489225" y="1528595"/>
                  </a:lnTo>
                  <a:lnTo>
                    <a:pt x="1427118" y="1522225"/>
                  </a:lnTo>
                  <a:lnTo>
                    <a:pt x="1365829" y="1515067"/>
                  </a:lnTo>
                  <a:lnTo>
                    <a:pt x="1305395" y="1507135"/>
                  </a:lnTo>
                  <a:lnTo>
                    <a:pt x="1245853" y="1498443"/>
                  </a:lnTo>
                  <a:lnTo>
                    <a:pt x="1187237" y="1489007"/>
                  </a:lnTo>
                  <a:lnTo>
                    <a:pt x="1129585" y="1478840"/>
                  </a:lnTo>
                  <a:lnTo>
                    <a:pt x="1072933" y="1467958"/>
                  </a:lnTo>
                  <a:lnTo>
                    <a:pt x="1017317" y="1456374"/>
                  </a:lnTo>
                  <a:lnTo>
                    <a:pt x="962772" y="1444102"/>
                  </a:lnTo>
                  <a:lnTo>
                    <a:pt x="909336" y="1431158"/>
                  </a:lnTo>
                  <a:lnTo>
                    <a:pt x="857045" y="1417556"/>
                  </a:lnTo>
                  <a:lnTo>
                    <a:pt x="805934" y="1403310"/>
                  </a:lnTo>
                  <a:lnTo>
                    <a:pt x="756040" y="1388434"/>
                  </a:lnTo>
                  <a:lnTo>
                    <a:pt x="707399" y="1372944"/>
                  </a:lnTo>
                  <a:lnTo>
                    <a:pt x="660047" y="1356853"/>
                  </a:lnTo>
                  <a:lnTo>
                    <a:pt x="614021" y="1340176"/>
                  </a:lnTo>
                  <a:lnTo>
                    <a:pt x="569356" y="1322927"/>
                  </a:lnTo>
                  <a:lnTo>
                    <a:pt x="526090" y="1305121"/>
                  </a:lnTo>
                  <a:lnTo>
                    <a:pt x="484257" y="1286771"/>
                  </a:lnTo>
                  <a:lnTo>
                    <a:pt x="443894" y="1267894"/>
                  </a:lnTo>
                  <a:lnTo>
                    <a:pt x="405038" y="1248503"/>
                  </a:lnTo>
                  <a:lnTo>
                    <a:pt x="367724" y="1228612"/>
                  </a:lnTo>
                  <a:lnTo>
                    <a:pt x="331990" y="1208235"/>
                  </a:lnTo>
                  <a:lnTo>
                    <a:pt x="297870" y="1187388"/>
                  </a:lnTo>
                  <a:lnTo>
                    <a:pt x="265401" y="1166085"/>
                  </a:lnTo>
                  <a:lnTo>
                    <a:pt x="205562" y="1122168"/>
                  </a:lnTo>
                  <a:lnTo>
                    <a:pt x="152763" y="1076598"/>
                  </a:lnTo>
                  <a:lnTo>
                    <a:pt x="107291" y="1029492"/>
                  </a:lnTo>
                  <a:lnTo>
                    <a:pt x="69439" y="980965"/>
                  </a:lnTo>
                  <a:lnTo>
                    <a:pt x="39493" y="931132"/>
                  </a:lnTo>
                  <a:lnTo>
                    <a:pt x="17745" y="880109"/>
                  </a:lnTo>
                  <a:lnTo>
                    <a:pt x="4484" y="828011"/>
                  </a:lnTo>
                  <a:lnTo>
                    <a:pt x="0" y="774954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17599" y="5539613"/>
              <a:ext cx="3320415" cy="1176020"/>
            </a:xfrm>
            <a:custGeom>
              <a:avLst/>
              <a:gdLst/>
              <a:ahLst/>
              <a:cxnLst/>
              <a:rect l="l" t="t" r="r" b="b"/>
              <a:pathLst>
                <a:path w="3320415" h="1176020">
                  <a:moveTo>
                    <a:pt x="27686" y="218884"/>
                  </a:moveTo>
                  <a:lnTo>
                    <a:pt x="21196" y="197599"/>
                  </a:lnTo>
                  <a:lnTo>
                    <a:pt x="0" y="203987"/>
                  </a:lnTo>
                  <a:lnTo>
                    <a:pt x="6350" y="225272"/>
                  </a:lnTo>
                  <a:lnTo>
                    <a:pt x="27686" y="218884"/>
                  </a:lnTo>
                  <a:close/>
                </a:path>
                <a:path w="3320415" h="1176020">
                  <a:moveTo>
                    <a:pt x="70231" y="206121"/>
                  </a:moveTo>
                  <a:lnTo>
                    <a:pt x="63881" y="184823"/>
                  </a:lnTo>
                  <a:lnTo>
                    <a:pt x="42545" y="191211"/>
                  </a:lnTo>
                  <a:lnTo>
                    <a:pt x="48895" y="212496"/>
                  </a:lnTo>
                  <a:lnTo>
                    <a:pt x="70231" y="206121"/>
                  </a:lnTo>
                  <a:close/>
                </a:path>
                <a:path w="3320415" h="1176020">
                  <a:moveTo>
                    <a:pt x="112776" y="193344"/>
                  </a:moveTo>
                  <a:lnTo>
                    <a:pt x="106426" y="172059"/>
                  </a:lnTo>
                  <a:lnTo>
                    <a:pt x="85090" y="178447"/>
                  </a:lnTo>
                  <a:lnTo>
                    <a:pt x="91567" y="199732"/>
                  </a:lnTo>
                  <a:lnTo>
                    <a:pt x="112776" y="193344"/>
                  </a:lnTo>
                  <a:close/>
                </a:path>
                <a:path w="3320415" h="1176020">
                  <a:moveTo>
                    <a:pt x="155321" y="180568"/>
                  </a:moveTo>
                  <a:lnTo>
                    <a:pt x="148971" y="159283"/>
                  </a:lnTo>
                  <a:lnTo>
                    <a:pt x="127762" y="165671"/>
                  </a:lnTo>
                  <a:lnTo>
                    <a:pt x="134112" y="186956"/>
                  </a:lnTo>
                  <a:lnTo>
                    <a:pt x="155321" y="180568"/>
                  </a:lnTo>
                  <a:close/>
                </a:path>
                <a:path w="3320415" h="1176020">
                  <a:moveTo>
                    <a:pt x="197993" y="167792"/>
                  </a:moveTo>
                  <a:lnTo>
                    <a:pt x="191516" y="146507"/>
                  </a:lnTo>
                  <a:lnTo>
                    <a:pt x="170307" y="152895"/>
                  </a:lnTo>
                  <a:lnTo>
                    <a:pt x="176657" y="174180"/>
                  </a:lnTo>
                  <a:lnTo>
                    <a:pt x="197993" y="167792"/>
                  </a:lnTo>
                  <a:close/>
                </a:path>
                <a:path w="3320415" h="1176020">
                  <a:moveTo>
                    <a:pt x="240538" y="155028"/>
                  </a:moveTo>
                  <a:lnTo>
                    <a:pt x="234188" y="133743"/>
                  </a:lnTo>
                  <a:lnTo>
                    <a:pt x="212852" y="140119"/>
                  </a:lnTo>
                  <a:lnTo>
                    <a:pt x="219202" y="161417"/>
                  </a:lnTo>
                  <a:lnTo>
                    <a:pt x="240538" y="155028"/>
                  </a:lnTo>
                  <a:close/>
                </a:path>
                <a:path w="3320415" h="1176020">
                  <a:moveTo>
                    <a:pt x="283083" y="142252"/>
                  </a:moveTo>
                  <a:lnTo>
                    <a:pt x="276733" y="120967"/>
                  </a:lnTo>
                  <a:lnTo>
                    <a:pt x="255397" y="127355"/>
                  </a:lnTo>
                  <a:lnTo>
                    <a:pt x="261874" y="148640"/>
                  </a:lnTo>
                  <a:lnTo>
                    <a:pt x="283083" y="142252"/>
                  </a:lnTo>
                  <a:close/>
                </a:path>
                <a:path w="3320415" h="1176020">
                  <a:moveTo>
                    <a:pt x="325628" y="129476"/>
                  </a:moveTo>
                  <a:lnTo>
                    <a:pt x="319278" y="108191"/>
                  </a:lnTo>
                  <a:lnTo>
                    <a:pt x="298069" y="114579"/>
                  </a:lnTo>
                  <a:lnTo>
                    <a:pt x="304419" y="135864"/>
                  </a:lnTo>
                  <a:lnTo>
                    <a:pt x="325628" y="129476"/>
                  </a:lnTo>
                  <a:close/>
                </a:path>
                <a:path w="3320415" h="1176020">
                  <a:moveTo>
                    <a:pt x="368300" y="116713"/>
                  </a:moveTo>
                  <a:lnTo>
                    <a:pt x="361823" y="95415"/>
                  </a:lnTo>
                  <a:lnTo>
                    <a:pt x="340614" y="101803"/>
                  </a:lnTo>
                  <a:lnTo>
                    <a:pt x="346964" y="123088"/>
                  </a:lnTo>
                  <a:lnTo>
                    <a:pt x="368300" y="116713"/>
                  </a:lnTo>
                  <a:close/>
                </a:path>
                <a:path w="3320415" h="1176020">
                  <a:moveTo>
                    <a:pt x="410845" y="103936"/>
                  </a:moveTo>
                  <a:lnTo>
                    <a:pt x="404495" y="82651"/>
                  </a:lnTo>
                  <a:lnTo>
                    <a:pt x="383159" y="89039"/>
                  </a:lnTo>
                  <a:lnTo>
                    <a:pt x="389509" y="110324"/>
                  </a:lnTo>
                  <a:lnTo>
                    <a:pt x="410845" y="103936"/>
                  </a:lnTo>
                  <a:close/>
                </a:path>
                <a:path w="3320415" h="1176020">
                  <a:moveTo>
                    <a:pt x="453390" y="91160"/>
                  </a:moveTo>
                  <a:lnTo>
                    <a:pt x="447040" y="69875"/>
                  </a:lnTo>
                  <a:lnTo>
                    <a:pt x="425704" y="76263"/>
                  </a:lnTo>
                  <a:lnTo>
                    <a:pt x="432181" y="97548"/>
                  </a:lnTo>
                  <a:lnTo>
                    <a:pt x="453390" y="91160"/>
                  </a:lnTo>
                  <a:close/>
                </a:path>
                <a:path w="3320415" h="1176020">
                  <a:moveTo>
                    <a:pt x="495935" y="78384"/>
                  </a:moveTo>
                  <a:lnTo>
                    <a:pt x="489585" y="57099"/>
                  </a:lnTo>
                  <a:lnTo>
                    <a:pt x="468249" y="63487"/>
                  </a:lnTo>
                  <a:lnTo>
                    <a:pt x="474726" y="84772"/>
                  </a:lnTo>
                  <a:lnTo>
                    <a:pt x="495935" y="78384"/>
                  </a:lnTo>
                  <a:close/>
                </a:path>
                <a:path w="3320415" h="1176020">
                  <a:moveTo>
                    <a:pt x="538607" y="65620"/>
                  </a:moveTo>
                  <a:lnTo>
                    <a:pt x="532130" y="44323"/>
                  </a:lnTo>
                  <a:lnTo>
                    <a:pt x="510921" y="50711"/>
                  </a:lnTo>
                  <a:lnTo>
                    <a:pt x="517271" y="72009"/>
                  </a:lnTo>
                  <a:lnTo>
                    <a:pt x="538607" y="65620"/>
                  </a:lnTo>
                  <a:close/>
                </a:path>
                <a:path w="3320415" h="1176020">
                  <a:moveTo>
                    <a:pt x="581152" y="52844"/>
                  </a:moveTo>
                  <a:lnTo>
                    <a:pt x="574802" y="31496"/>
                  </a:lnTo>
                  <a:lnTo>
                    <a:pt x="553466" y="37973"/>
                  </a:lnTo>
                  <a:lnTo>
                    <a:pt x="559816" y="59232"/>
                  </a:lnTo>
                  <a:lnTo>
                    <a:pt x="581152" y="52844"/>
                  </a:lnTo>
                  <a:close/>
                </a:path>
                <a:path w="3320415" h="1176020">
                  <a:moveTo>
                    <a:pt x="669925" y="14605"/>
                  </a:moveTo>
                  <a:lnTo>
                    <a:pt x="585978" y="0"/>
                  </a:lnTo>
                  <a:lnTo>
                    <a:pt x="607949" y="72999"/>
                  </a:lnTo>
                  <a:lnTo>
                    <a:pt x="636092" y="46482"/>
                  </a:lnTo>
                  <a:lnTo>
                    <a:pt x="661835" y="22225"/>
                  </a:lnTo>
                  <a:lnTo>
                    <a:pt x="669925" y="14605"/>
                  </a:lnTo>
                  <a:close/>
                </a:path>
                <a:path w="3320415" h="1176020">
                  <a:moveTo>
                    <a:pt x="2712593" y="651548"/>
                  </a:moveTo>
                  <a:lnTo>
                    <a:pt x="2629027" y="634873"/>
                  </a:lnTo>
                  <a:lnTo>
                    <a:pt x="2665857" y="711720"/>
                  </a:lnTo>
                  <a:lnTo>
                    <a:pt x="2687040" y="684441"/>
                  </a:lnTo>
                  <a:lnTo>
                    <a:pt x="2702077" y="665073"/>
                  </a:lnTo>
                  <a:lnTo>
                    <a:pt x="2712593" y="651548"/>
                  </a:lnTo>
                  <a:close/>
                </a:path>
                <a:path w="3320415" h="1176020">
                  <a:moveTo>
                    <a:pt x="2723388" y="694182"/>
                  </a:moveTo>
                  <a:lnTo>
                    <a:pt x="2705862" y="680542"/>
                  </a:lnTo>
                  <a:lnTo>
                    <a:pt x="2692273" y="698080"/>
                  </a:lnTo>
                  <a:lnTo>
                    <a:pt x="2709799" y="711720"/>
                  </a:lnTo>
                  <a:lnTo>
                    <a:pt x="2723388" y="694182"/>
                  </a:lnTo>
                  <a:close/>
                </a:path>
                <a:path w="3320415" h="1176020">
                  <a:moveTo>
                    <a:pt x="2758567" y="721461"/>
                  </a:moveTo>
                  <a:lnTo>
                    <a:pt x="2741041" y="707821"/>
                  </a:lnTo>
                  <a:lnTo>
                    <a:pt x="2727325" y="725360"/>
                  </a:lnTo>
                  <a:lnTo>
                    <a:pt x="2744851" y="739000"/>
                  </a:lnTo>
                  <a:lnTo>
                    <a:pt x="2758567" y="721461"/>
                  </a:lnTo>
                  <a:close/>
                </a:path>
                <a:path w="3320415" h="1176020">
                  <a:moveTo>
                    <a:pt x="2793619" y="748741"/>
                  </a:moveTo>
                  <a:lnTo>
                    <a:pt x="2776093" y="735101"/>
                  </a:lnTo>
                  <a:lnTo>
                    <a:pt x="2762377" y="752640"/>
                  </a:lnTo>
                  <a:lnTo>
                    <a:pt x="2780030" y="766279"/>
                  </a:lnTo>
                  <a:lnTo>
                    <a:pt x="2793619" y="748741"/>
                  </a:lnTo>
                  <a:close/>
                </a:path>
                <a:path w="3320415" h="1176020">
                  <a:moveTo>
                    <a:pt x="2828671" y="776008"/>
                  </a:moveTo>
                  <a:lnTo>
                    <a:pt x="2811145" y="762368"/>
                  </a:lnTo>
                  <a:lnTo>
                    <a:pt x="2797556" y="779919"/>
                  </a:lnTo>
                  <a:lnTo>
                    <a:pt x="2815082" y="793559"/>
                  </a:lnTo>
                  <a:lnTo>
                    <a:pt x="2828671" y="776008"/>
                  </a:lnTo>
                  <a:close/>
                </a:path>
                <a:path w="3320415" h="1176020">
                  <a:moveTo>
                    <a:pt x="2863850" y="803287"/>
                  </a:moveTo>
                  <a:lnTo>
                    <a:pt x="2846324" y="789647"/>
                  </a:lnTo>
                  <a:lnTo>
                    <a:pt x="2832608" y="807199"/>
                  </a:lnTo>
                  <a:lnTo>
                    <a:pt x="2850134" y="820839"/>
                  </a:lnTo>
                  <a:lnTo>
                    <a:pt x="2863850" y="803287"/>
                  </a:lnTo>
                  <a:close/>
                </a:path>
                <a:path w="3320415" h="1176020">
                  <a:moveTo>
                    <a:pt x="2898902" y="830567"/>
                  </a:moveTo>
                  <a:lnTo>
                    <a:pt x="2881376" y="816927"/>
                  </a:lnTo>
                  <a:lnTo>
                    <a:pt x="2867787" y="834478"/>
                  </a:lnTo>
                  <a:lnTo>
                    <a:pt x="2885313" y="848118"/>
                  </a:lnTo>
                  <a:lnTo>
                    <a:pt x="2898902" y="830567"/>
                  </a:lnTo>
                  <a:close/>
                </a:path>
                <a:path w="3320415" h="1176020">
                  <a:moveTo>
                    <a:pt x="2933954" y="857846"/>
                  </a:moveTo>
                  <a:lnTo>
                    <a:pt x="2916428" y="844207"/>
                  </a:lnTo>
                  <a:lnTo>
                    <a:pt x="2902839" y="861758"/>
                  </a:lnTo>
                  <a:lnTo>
                    <a:pt x="2920365" y="875398"/>
                  </a:lnTo>
                  <a:lnTo>
                    <a:pt x="2933954" y="857846"/>
                  </a:lnTo>
                  <a:close/>
                </a:path>
                <a:path w="3320415" h="1176020">
                  <a:moveTo>
                    <a:pt x="2969133" y="885126"/>
                  </a:moveTo>
                  <a:lnTo>
                    <a:pt x="2951607" y="871486"/>
                  </a:lnTo>
                  <a:lnTo>
                    <a:pt x="2937891" y="889038"/>
                  </a:lnTo>
                  <a:lnTo>
                    <a:pt x="2955417" y="902690"/>
                  </a:lnTo>
                  <a:lnTo>
                    <a:pt x="2969133" y="885126"/>
                  </a:lnTo>
                  <a:close/>
                </a:path>
                <a:path w="3320415" h="1176020">
                  <a:moveTo>
                    <a:pt x="3004185" y="912406"/>
                  </a:moveTo>
                  <a:lnTo>
                    <a:pt x="2986659" y="898766"/>
                  </a:lnTo>
                  <a:lnTo>
                    <a:pt x="2973070" y="916317"/>
                  </a:lnTo>
                  <a:lnTo>
                    <a:pt x="2990596" y="929957"/>
                  </a:lnTo>
                  <a:lnTo>
                    <a:pt x="3004185" y="912406"/>
                  </a:lnTo>
                  <a:close/>
                </a:path>
                <a:path w="3320415" h="1176020">
                  <a:moveTo>
                    <a:pt x="3039237" y="939685"/>
                  </a:moveTo>
                  <a:lnTo>
                    <a:pt x="3021711" y="926045"/>
                  </a:lnTo>
                  <a:lnTo>
                    <a:pt x="3008122" y="943597"/>
                  </a:lnTo>
                  <a:lnTo>
                    <a:pt x="3025648" y="957237"/>
                  </a:lnTo>
                  <a:lnTo>
                    <a:pt x="3039237" y="939685"/>
                  </a:lnTo>
                  <a:close/>
                </a:path>
                <a:path w="3320415" h="1176020">
                  <a:moveTo>
                    <a:pt x="3074416" y="966965"/>
                  </a:moveTo>
                  <a:lnTo>
                    <a:pt x="3056890" y="953325"/>
                  </a:lnTo>
                  <a:lnTo>
                    <a:pt x="3043174" y="970864"/>
                  </a:lnTo>
                  <a:lnTo>
                    <a:pt x="3060700" y="984504"/>
                  </a:lnTo>
                  <a:lnTo>
                    <a:pt x="3074416" y="966965"/>
                  </a:lnTo>
                  <a:close/>
                </a:path>
                <a:path w="3320415" h="1176020">
                  <a:moveTo>
                    <a:pt x="3109468" y="994244"/>
                  </a:moveTo>
                  <a:lnTo>
                    <a:pt x="3091942" y="980605"/>
                  </a:lnTo>
                  <a:lnTo>
                    <a:pt x="3078353" y="998143"/>
                  </a:lnTo>
                  <a:lnTo>
                    <a:pt x="3095879" y="1011783"/>
                  </a:lnTo>
                  <a:lnTo>
                    <a:pt x="3109468" y="994244"/>
                  </a:lnTo>
                  <a:close/>
                </a:path>
                <a:path w="3320415" h="1176020">
                  <a:moveTo>
                    <a:pt x="3144520" y="1021524"/>
                  </a:moveTo>
                  <a:lnTo>
                    <a:pt x="3126994" y="1007884"/>
                  </a:lnTo>
                  <a:lnTo>
                    <a:pt x="3113405" y="1025423"/>
                  </a:lnTo>
                  <a:lnTo>
                    <a:pt x="3130931" y="1039063"/>
                  </a:lnTo>
                  <a:lnTo>
                    <a:pt x="3144520" y="1021524"/>
                  </a:lnTo>
                  <a:close/>
                </a:path>
                <a:path w="3320415" h="1176020">
                  <a:moveTo>
                    <a:pt x="3179699" y="1048791"/>
                  </a:moveTo>
                  <a:lnTo>
                    <a:pt x="3162173" y="1035151"/>
                  </a:lnTo>
                  <a:lnTo>
                    <a:pt x="3148457" y="1052703"/>
                  </a:lnTo>
                  <a:lnTo>
                    <a:pt x="3165983" y="1066342"/>
                  </a:lnTo>
                  <a:lnTo>
                    <a:pt x="3179699" y="1048791"/>
                  </a:lnTo>
                  <a:close/>
                </a:path>
                <a:path w="3320415" h="1176020">
                  <a:moveTo>
                    <a:pt x="3214751" y="1076071"/>
                  </a:moveTo>
                  <a:lnTo>
                    <a:pt x="3197225" y="1062431"/>
                  </a:lnTo>
                  <a:lnTo>
                    <a:pt x="3183636" y="1079982"/>
                  </a:lnTo>
                  <a:lnTo>
                    <a:pt x="3201162" y="1093622"/>
                  </a:lnTo>
                  <a:lnTo>
                    <a:pt x="3214751" y="1076071"/>
                  </a:lnTo>
                  <a:close/>
                </a:path>
                <a:path w="3320415" h="1176020">
                  <a:moveTo>
                    <a:pt x="3249930" y="1103350"/>
                  </a:moveTo>
                  <a:lnTo>
                    <a:pt x="3232277" y="1089710"/>
                  </a:lnTo>
                  <a:lnTo>
                    <a:pt x="3218688" y="1107262"/>
                  </a:lnTo>
                  <a:lnTo>
                    <a:pt x="3236214" y="1120902"/>
                  </a:lnTo>
                  <a:lnTo>
                    <a:pt x="3249930" y="1103350"/>
                  </a:lnTo>
                  <a:close/>
                </a:path>
                <a:path w="3320415" h="1176020">
                  <a:moveTo>
                    <a:pt x="3284982" y="1130630"/>
                  </a:moveTo>
                  <a:lnTo>
                    <a:pt x="3267456" y="1116990"/>
                  </a:lnTo>
                  <a:lnTo>
                    <a:pt x="3253740" y="1134541"/>
                  </a:lnTo>
                  <a:lnTo>
                    <a:pt x="3271266" y="1148181"/>
                  </a:lnTo>
                  <a:lnTo>
                    <a:pt x="3284982" y="1130630"/>
                  </a:lnTo>
                  <a:close/>
                </a:path>
                <a:path w="3320415" h="1176020">
                  <a:moveTo>
                    <a:pt x="3320034" y="1157909"/>
                  </a:moveTo>
                  <a:lnTo>
                    <a:pt x="3302508" y="1144270"/>
                  </a:lnTo>
                  <a:lnTo>
                    <a:pt x="3288919" y="1161821"/>
                  </a:lnTo>
                  <a:lnTo>
                    <a:pt x="3306445" y="1175461"/>
                  </a:lnTo>
                  <a:lnTo>
                    <a:pt x="3320034" y="1157909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081430" y="5616041"/>
            <a:ext cx="450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000" spc="-30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300" spc="-2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03398" y="6054079"/>
            <a:ext cx="2381250" cy="7467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40995" algn="l"/>
                <a:tab pos="658495" algn="l"/>
                <a:tab pos="996950" algn="l"/>
                <a:tab pos="1303020" algn="l"/>
                <a:tab pos="1620520" algn="l"/>
                <a:tab pos="1949450" algn="l"/>
                <a:tab pos="2266950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algn="r" marR="33020">
              <a:lnSpc>
                <a:spcPct val="100000"/>
              </a:lnSpc>
              <a:spcBef>
                <a:spcPts val="76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472897"/>
            <a:ext cx="28498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Principle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Optimality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3016" y="1598523"/>
            <a:ext cx="8029575" cy="94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Clr>
                <a:srgbClr val="3E3D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방법으로,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[0]에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틈을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맞출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경우,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[0]에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틈을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맞출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경우도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같은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원칙을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증명할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있다.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521588"/>
            <a:ext cx="46412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전</a:t>
            </a:r>
            <a:r>
              <a:rPr dirty="0" spc="15"/>
              <a:t> </a:t>
            </a:r>
            <a:r>
              <a:rPr dirty="0"/>
              <a:t>예의</a:t>
            </a:r>
            <a:r>
              <a:rPr dirty="0" spc="20"/>
              <a:t> </a:t>
            </a:r>
            <a:r>
              <a:rPr dirty="0"/>
              <a:t>최적의</a:t>
            </a:r>
            <a:r>
              <a:rPr dirty="0" spc="10"/>
              <a:t> </a:t>
            </a:r>
            <a:r>
              <a:rPr dirty="0" spc="-10"/>
              <a:t>맞춤(</a:t>
            </a:r>
            <a:r>
              <a:rPr dirty="0" spc="-10" i="1">
                <a:latin typeface="Times New Roman"/>
                <a:cs typeface="Times New Roman"/>
              </a:rPr>
              <a:t>x</a:t>
            </a:r>
            <a:r>
              <a:rPr dirty="0" spc="-10">
                <a:latin typeface="Times New Roman"/>
                <a:cs typeface="Times New Roman"/>
              </a:rPr>
              <a:t>[0,…,9]</a:t>
            </a:r>
            <a:r>
              <a:rPr dirty="0" spc="-10"/>
              <a:t>와</a:t>
            </a:r>
            <a:r>
              <a:rPr dirty="0" spc="-220"/>
              <a:t> </a:t>
            </a:r>
            <a:r>
              <a:rPr dirty="0" spc="-10" i="1">
                <a:latin typeface="Times New Roman"/>
                <a:cs typeface="Times New Roman"/>
              </a:rPr>
              <a:t>y</a:t>
            </a:r>
            <a:r>
              <a:rPr dirty="0" spc="-10">
                <a:latin typeface="Times New Roman"/>
                <a:cs typeface="Times New Roman"/>
              </a:rPr>
              <a:t>[0,…,7])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74065" y="3330701"/>
            <a:ext cx="33699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[1,…,9]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[1,…,7]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4791" y="5781243"/>
            <a:ext cx="67386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[0,…,9]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2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[0,…,7])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최적맞춤은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[1,…,9]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[1,…,7]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의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최적맞춤을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포함한다.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33450" y="1199388"/>
          <a:ext cx="618490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37147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x[</a:t>
                      </a:r>
                      <a:r>
                        <a:rPr dirty="0" sz="18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42975" y="2136013"/>
          <a:ext cx="618490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371475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y[</a:t>
                      </a:r>
                      <a:r>
                        <a:rPr dirty="0" sz="18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459738" y="3802379"/>
          <a:ext cx="563118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</a:tblGrid>
              <a:tr h="371475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x[</a:t>
                      </a:r>
                      <a:r>
                        <a:rPr dirty="0" sz="18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469263" y="4739004"/>
          <a:ext cx="563118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</a:tblGrid>
              <a:tr h="371475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y[</a:t>
                      </a:r>
                      <a:r>
                        <a:rPr dirty="0" sz="18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879" y="911352"/>
            <a:ext cx="5849620" cy="498475"/>
          </a:xfrm>
          <a:prstGeom prst="rect">
            <a:avLst/>
          </a:prstGeom>
          <a:solidFill>
            <a:srgbClr val="AEAC00"/>
          </a:solidFill>
        </p:spPr>
        <p:txBody>
          <a:bodyPr wrap="square" lIns="0" tIns="1346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60"/>
              </a:spcBef>
            </a:pP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(0,0)=min(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(1,1)+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(1,0)+2,</a:t>
            </a:r>
            <a:r>
              <a:rPr dirty="0" sz="2000" spc="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(0,1)+2)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644" y="438149"/>
            <a:ext cx="4923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부분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600" spc="-2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,…,9]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,…,7]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의 최적</a:t>
            </a:r>
            <a:r>
              <a:rPr dirty="0" sz="16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 비용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0309" y="747750"/>
            <a:ext cx="265747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=0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if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x[0]=y[0]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=1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if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x[0]≠y[0]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696973" y="1495805"/>
            <a:ext cx="1728470" cy="222885"/>
          </a:xfrm>
          <a:custGeom>
            <a:avLst/>
            <a:gdLst/>
            <a:ahLst/>
            <a:cxnLst/>
            <a:rect l="l" t="t" r="r" b="b"/>
            <a:pathLst>
              <a:path w="1728470" h="222885">
                <a:moveTo>
                  <a:pt x="1728215" y="0"/>
                </a:moveTo>
                <a:lnTo>
                  <a:pt x="1726765" y="43314"/>
                </a:lnTo>
                <a:lnTo>
                  <a:pt x="1722802" y="78676"/>
                </a:lnTo>
                <a:lnTo>
                  <a:pt x="1716911" y="102512"/>
                </a:lnTo>
                <a:lnTo>
                  <a:pt x="1709674" y="111252"/>
                </a:lnTo>
                <a:lnTo>
                  <a:pt x="882650" y="111252"/>
                </a:lnTo>
                <a:lnTo>
                  <a:pt x="875412" y="119991"/>
                </a:lnTo>
                <a:lnTo>
                  <a:pt x="869521" y="143827"/>
                </a:lnTo>
                <a:lnTo>
                  <a:pt x="865558" y="179189"/>
                </a:lnTo>
                <a:lnTo>
                  <a:pt x="864107" y="222504"/>
                </a:lnTo>
                <a:lnTo>
                  <a:pt x="862657" y="179189"/>
                </a:lnTo>
                <a:lnTo>
                  <a:pt x="858694" y="143827"/>
                </a:lnTo>
                <a:lnTo>
                  <a:pt x="852803" y="119991"/>
                </a:lnTo>
                <a:lnTo>
                  <a:pt x="845565" y="111252"/>
                </a:lnTo>
                <a:lnTo>
                  <a:pt x="18542" y="111252"/>
                </a:lnTo>
                <a:lnTo>
                  <a:pt x="11304" y="102512"/>
                </a:lnTo>
                <a:lnTo>
                  <a:pt x="5413" y="78676"/>
                </a:lnTo>
                <a:lnTo>
                  <a:pt x="1450" y="43314"/>
                </a:lnTo>
                <a:lnTo>
                  <a:pt x="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708150" y="2187575"/>
          <a:ext cx="4399280" cy="55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/>
                <a:gridCol w="391795"/>
                <a:gridCol w="391795"/>
                <a:gridCol w="391794"/>
                <a:gridCol w="391794"/>
                <a:gridCol w="391794"/>
                <a:gridCol w="391794"/>
                <a:gridCol w="391794"/>
                <a:gridCol w="391794"/>
                <a:gridCol w="391795"/>
                <a:gridCol w="391795"/>
              </a:tblGrid>
              <a:tr h="245110">
                <a:tc>
                  <a:txBody>
                    <a:bodyPr/>
                    <a:lstStyle/>
                    <a:p>
                      <a:pPr marL="70485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x[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708150" y="2963798"/>
          <a:ext cx="3649979" cy="53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/>
                <a:gridCol w="395605"/>
                <a:gridCol w="395604"/>
                <a:gridCol w="395605"/>
                <a:gridCol w="395605"/>
                <a:gridCol w="395605"/>
                <a:gridCol w="395605"/>
                <a:gridCol w="395605"/>
                <a:gridCol w="395605"/>
              </a:tblGrid>
              <a:tr h="226695">
                <a:tc>
                  <a:txBody>
                    <a:bodyPr/>
                    <a:lstStyle/>
                    <a:p>
                      <a:pPr marL="72390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y[</a:t>
                      </a:r>
                      <a:r>
                        <a:rPr dirty="0" sz="14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2411095" y="1749679"/>
            <a:ext cx="30003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0825" algn="l"/>
                <a:tab pos="2732405" algn="l"/>
              </a:tabLst>
            </a:pP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①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②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	</a:t>
            </a:r>
            <a:r>
              <a:rPr dirty="0" baseline="1388" sz="3000" spc="-75">
                <a:solidFill>
                  <a:srgbClr val="3D010C"/>
                </a:solidFill>
                <a:latin typeface="Malgun Gothic"/>
                <a:cs typeface="Malgun Gothic"/>
              </a:rPr>
              <a:t>③</a:t>
            </a:r>
            <a:endParaRPr baseline="1388" sz="30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8969" y="2678429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①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542538" y="1495805"/>
            <a:ext cx="1033780" cy="198120"/>
          </a:xfrm>
          <a:custGeom>
            <a:avLst/>
            <a:gdLst/>
            <a:ahLst/>
            <a:cxnLst/>
            <a:rect l="l" t="t" r="r" b="b"/>
            <a:pathLst>
              <a:path w="1033779" h="198119">
                <a:moveTo>
                  <a:pt x="1033272" y="0"/>
                </a:moveTo>
                <a:lnTo>
                  <a:pt x="1031978" y="38570"/>
                </a:lnTo>
                <a:lnTo>
                  <a:pt x="1028446" y="70056"/>
                </a:lnTo>
                <a:lnTo>
                  <a:pt x="1023199" y="91279"/>
                </a:lnTo>
                <a:lnTo>
                  <a:pt x="1016762" y="99060"/>
                </a:lnTo>
                <a:lnTo>
                  <a:pt x="533146" y="99060"/>
                </a:lnTo>
                <a:lnTo>
                  <a:pt x="526708" y="106840"/>
                </a:lnTo>
                <a:lnTo>
                  <a:pt x="521462" y="128063"/>
                </a:lnTo>
                <a:lnTo>
                  <a:pt x="517929" y="159549"/>
                </a:lnTo>
                <a:lnTo>
                  <a:pt x="516636" y="198120"/>
                </a:lnTo>
                <a:lnTo>
                  <a:pt x="515342" y="159549"/>
                </a:lnTo>
                <a:lnTo>
                  <a:pt x="511810" y="128063"/>
                </a:lnTo>
                <a:lnTo>
                  <a:pt x="506563" y="106840"/>
                </a:lnTo>
                <a:lnTo>
                  <a:pt x="500125" y="99060"/>
                </a:lnTo>
                <a:lnTo>
                  <a:pt x="16510" y="99060"/>
                </a:lnTo>
                <a:lnTo>
                  <a:pt x="10072" y="91279"/>
                </a:lnTo>
                <a:lnTo>
                  <a:pt x="4825" y="70056"/>
                </a:lnTo>
                <a:lnTo>
                  <a:pt x="1293" y="38570"/>
                </a:lnTo>
                <a:lnTo>
                  <a:pt x="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66309" y="1495805"/>
            <a:ext cx="1033780" cy="198120"/>
          </a:xfrm>
          <a:custGeom>
            <a:avLst/>
            <a:gdLst/>
            <a:ahLst/>
            <a:cxnLst/>
            <a:rect l="l" t="t" r="r" b="b"/>
            <a:pathLst>
              <a:path w="1033779" h="198119">
                <a:moveTo>
                  <a:pt x="1033272" y="0"/>
                </a:moveTo>
                <a:lnTo>
                  <a:pt x="1031978" y="38570"/>
                </a:lnTo>
                <a:lnTo>
                  <a:pt x="1028446" y="70056"/>
                </a:lnTo>
                <a:lnTo>
                  <a:pt x="1023199" y="91279"/>
                </a:lnTo>
                <a:lnTo>
                  <a:pt x="1016762" y="99060"/>
                </a:lnTo>
                <a:lnTo>
                  <a:pt x="533145" y="99060"/>
                </a:lnTo>
                <a:lnTo>
                  <a:pt x="526708" y="106840"/>
                </a:lnTo>
                <a:lnTo>
                  <a:pt x="521462" y="128063"/>
                </a:lnTo>
                <a:lnTo>
                  <a:pt x="517929" y="159549"/>
                </a:lnTo>
                <a:lnTo>
                  <a:pt x="516636" y="198120"/>
                </a:lnTo>
                <a:lnTo>
                  <a:pt x="515342" y="159549"/>
                </a:lnTo>
                <a:lnTo>
                  <a:pt x="511810" y="128063"/>
                </a:lnTo>
                <a:lnTo>
                  <a:pt x="506563" y="106840"/>
                </a:lnTo>
                <a:lnTo>
                  <a:pt x="500125" y="99060"/>
                </a:lnTo>
                <a:lnTo>
                  <a:pt x="16510" y="99060"/>
                </a:lnTo>
                <a:lnTo>
                  <a:pt x="10072" y="91279"/>
                </a:lnTo>
                <a:lnTo>
                  <a:pt x="4825" y="70056"/>
                </a:lnTo>
                <a:lnTo>
                  <a:pt x="1293" y="38570"/>
                </a:lnTo>
                <a:lnTo>
                  <a:pt x="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194560" y="2692907"/>
            <a:ext cx="212090" cy="291465"/>
          </a:xfrm>
          <a:custGeom>
            <a:avLst/>
            <a:gdLst/>
            <a:ahLst/>
            <a:cxnLst/>
            <a:rect l="l" t="t" r="r" b="b"/>
            <a:pathLst>
              <a:path w="212089" h="291464">
                <a:moveTo>
                  <a:pt x="105917" y="0"/>
                </a:moveTo>
                <a:lnTo>
                  <a:pt x="0" y="105917"/>
                </a:lnTo>
                <a:lnTo>
                  <a:pt x="52958" y="105917"/>
                </a:lnTo>
                <a:lnTo>
                  <a:pt x="52958" y="185165"/>
                </a:lnTo>
                <a:lnTo>
                  <a:pt x="0" y="185165"/>
                </a:lnTo>
                <a:lnTo>
                  <a:pt x="105917" y="291083"/>
                </a:lnTo>
                <a:lnTo>
                  <a:pt x="211835" y="185165"/>
                </a:lnTo>
                <a:lnTo>
                  <a:pt x="158876" y="185165"/>
                </a:lnTo>
                <a:lnTo>
                  <a:pt x="158876" y="105917"/>
                </a:lnTo>
                <a:lnTo>
                  <a:pt x="211835" y="105917"/>
                </a:lnTo>
                <a:lnTo>
                  <a:pt x="10591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1681226" y="3691001"/>
          <a:ext cx="4400550" cy="55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/>
                <a:gridCol w="391795"/>
                <a:gridCol w="391795"/>
                <a:gridCol w="391794"/>
                <a:gridCol w="391794"/>
                <a:gridCol w="391794"/>
                <a:gridCol w="391794"/>
                <a:gridCol w="391794"/>
                <a:gridCol w="391794"/>
                <a:gridCol w="391795"/>
                <a:gridCol w="391795"/>
              </a:tblGrid>
              <a:tr h="245110">
                <a:tc>
                  <a:txBody>
                    <a:bodyPr/>
                    <a:lstStyle/>
                    <a:p>
                      <a:pPr marL="70485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x[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681226" y="4456048"/>
          <a:ext cx="3978275" cy="52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59"/>
                <a:gridCol w="362584"/>
                <a:gridCol w="360044"/>
                <a:gridCol w="431800"/>
                <a:gridCol w="360044"/>
                <a:gridCol w="360044"/>
                <a:gridCol w="431800"/>
                <a:gridCol w="431800"/>
                <a:gridCol w="360045"/>
                <a:gridCol w="360045"/>
              </a:tblGrid>
              <a:tr h="220345">
                <a:tc>
                  <a:txBody>
                    <a:bodyPr/>
                    <a:lstStyle/>
                    <a:p>
                      <a:pPr marL="89535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y[</a:t>
                      </a:r>
                      <a:r>
                        <a:rPr dirty="0" sz="14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823366" y="4149928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②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168651" y="4221479"/>
            <a:ext cx="238125" cy="295910"/>
          </a:xfrm>
          <a:custGeom>
            <a:avLst/>
            <a:gdLst/>
            <a:ahLst/>
            <a:cxnLst/>
            <a:rect l="l" t="t" r="r" b="b"/>
            <a:pathLst>
              <a:path w="238125" h="295910">
                <a:moveTo>
                  <a:pt x="118872" y="0"/>
                </a:moveTo>
                <a:lnTo>
                  <a:pt x="0" y="118872"/>
                </a:lnTo>
                <a:lnTo>
                  <a:pt x="59436" y="118872"/>
                </a:lnTo>
                <a:lnTo>
                  <a:pt x="59436" y="176784"/>
                </a:lnTo>
                <a:lnTo>
                  <a:pt x="0" y="176784"/>
                </a:lnTo>
                <a:lnTo>
                  <a:pt x="118872" y="295656"/>
                </a:lnTo>
                <a:lnTo>
                  <a:pt x="237744" y="176784"/>
                </a:lnTo>
                <a:lnTo>
                  <a:pt x="178308" y="176784"/>
                </a:lnTo>
                <a:lnTo>
                  <a:pt x="178308" y="118872"/>
                </a:lnTo>
                <a:lnTo>
                  <a:pt x="237744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689100" y="5214873"/>
          <a:ext cx="476567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09"/>
                <a:gridCol w="366395"/>
                <a:gridCol w="360045"/>
                <a:gridCol w="432434"/>
                <a:gridCol w="360679"/>
                <a:gridCol w="360680"/>
                <a:gridCol w="433069"/>
                <a:gridCol w="433069"/>
                <a:gridCol w="361315"/>
                <a:gridCol w="433070"/>
                <a:gridCol w="360679"/>
                <a:gridCol w="360679"/>
              </a:tblGrid>
              <a:tr h="244475">
                <a:tc>
                  <a:txBody>
                    <a:bodyPr/>
                    <a:lstStyle/>
                    <a:p>
                      <a:pPr marL="86360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x[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 descr=""/>
          <p:cNvSpPr txBox="1"/>
          <p:nvPr/>
        </p:nvSpPr>
        <p:spPr>
          <a:xfrm>
            <a:off x="829767" y="5735218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③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174748" y="5753100"/>
            <a:ext cx="231775" cy="276225"/>
          </a:xfrm>
          <a:custGeom>
            <a:avLst/>
            <a:gdLst/>
            <a:ahLst/>
            <a:cxnLst/>
            <a:rect l="l" t="t" r="r" b="b"/>
            <a:pathLst>
              <a:path w="231775" h="276225">
                <a:moveTo>
                  <a:pt x="115824" y="0"/>
                </a:moveTo>
                <a:lnTo>
                  <a:pt x="0" y="115824"/>
                </a:lnTo>
                <a:lnTo>
                  <a:pt x="57912" y="115824"/>
                </a:lnTo>
                <a:lnTo>
                  <a:pt x="57912" y="160019"/>
                </a:lnTo>
                <a:lnTo>
                  <a:pt x="0" y="160019"/>
                </a:lnTo>
                <a:lnTo>
                  <a:pt x="115824" y="275844"/>
                </a:lnTo>
                <a:lnTo>
                  <a:pt x="231647" y="160019"/>
                </a:lnTo>
                <a:lnTo>
                  <a:pt x="173735" y="160019"/>
                </a:lnTo>
                <a:lnTo>
                  <a:pt x="173735" y="115824"/>
                </a:lnTo>
                <a:lnTo>
                  <a:pt x="231647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1689100" y="6048375"/>
          <a:ext cx="3649979" cy="53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/>
                <a:gridCol w="395605"/>
                <a:gridCol w="395604"/>
                <a:gridCol w="395605"/>
                <a:gridCol w="395605"/>
                <a:gridCol w="395605"/>
                <a:gridCol w="395605"/>
                <a:gridCol w="395605"/>
                <a:gridCol w="395605"/>
              </a:tblGrid>
              <a:tr h="226695">
                <a:tc>
                  <a:txBody>
                    <a:bodyPr/>
                    <a:lstStyle/>
                    <a:p>
                      <a:pPr marL="72390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y[</a:t>
                      </a:r>
                      <a:r>
                        <a:rPr dirty="0" sz="14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9FB8E7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 descr=""/>
          <p:cNvSpPr/>
          <p:nvPr/>
        </p:nvSpPr>
        <p:spPr>
          <a:xfrm>
            <a:off x="395477" y="3574541"/>
            <a:ext cx="8064500" cy="0"/>
          </a:xfrm>
          <a:custGeom>
            <a:avLst/>
            <a:gdLst/>
            <a:ahLst/>
            <a:cxnLst/>
            <a:rect l="l" t="t" r="r" b="b"/>
            <a:pathLst>
              <a:path w="8064500" h="0">
                <a:moveTo>
                  <a:pt x="0" y="0"/>
                </a:moveTo>
                <a:lnTo>
                  <a:pt x="806450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95477" y="5084826"/>
            <a:ext cx="8064500" cy="0"/>
          </a:xfrm>
          <a:custGeom>
            <a:avLst/>
            <a:gdLst/>
            <a:ahLst/>
            <a:cxnLst/>
            <a:rect l="l" t="t" r="r" b="b"/>
            <a:pathLst>
              <a:path w="8064500" h="0">
                <a:moveTo>
                  <a:pt x="0" y="0"/>
                </a:moveTo>
                <a:lnTo>
                  <a:pt x="806450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588252" y="2673095"/>
            <a:ext cx="1211580" cy="49847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1352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65"/>
              </a:spcBef>
            </a:pP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88252" y="4130040"/>
            <a:ext cx="2304415" cy="416559"/>
          </a:xfrm>
          <a:prstGeom prst="rect">
            <a:avLst/>
          </a:prstGeom>
          <a:solidFill>
            <a:srgbClr val="FFFA1F"/>
          </a:solidFill>
        </p:spPr>
        <p:txBody>
          <a:bodyPr wrap="square" lIns="0" tIns="1098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86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1개에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의해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비용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발생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88252" y="5821679"/>
            <a:ext cx="2304415" cy="41465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1092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1개에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의해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비용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발생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052066" y="4653534"/>
            <a:ext cx="501650" cy="431800"/>
          </a:xfrm>
          <a:custGeom>
            <a:avLst/>
            <a:gdLst/>
            <a:ahLst/>
            <a:cxnLst/>
            <a:rect l="l" t="t" r="r" b="b"/>
            <a:pathLst>
              <a:path w="501650" h="431800">
                <a:moveTo>
                  <a:pt x="0" y="215646"/>
                </a:moveTo>
                <a:lnTo>
                  <a:pt x="5094" y="172177"/>
                </a:lnTo>
                <a:lnTo>
                  <a:pt x="19704" y="131695"/>
                </a:lnTo>
                <a:lnTo>
                  <a:pt x="42822" y="95063"/>
                </a:lnTo>
                <a:lnTo>
                  <a:pt x="73437" y="63150"/>
                </a:lnTo>
                <a:lnTo>
                  <a:pt x="110542" y="36821"/>
                </a:lnTo>
                <a:lnTo>
                  <a:pt x="153126" y="16942"/>
                </a:lnTo>
                <a:lnTo>
                  <a:pt x="200181" y="4380"/>
                </a:lnTo>
                <a:lnTo>
                  <a:pt x="250697" y="0"/>
                </a:lnTo>
                <a:lnTo>
                  <a:pt x="301214" y="4380"/>
                </a:lnTo>
                <a:lnTo>
                  <a:pt x="348269" y="16942"/>
                </a:lnTo>
                <a:lnTo>
                  <a:pt x="390853" y="36821"/>
                </a:lnTo>
                <a:lnTo>
                  <a:pt x="427958" y="63150"/>
                </a:lnTo>
                <a:lnTo>
                  <a:pt x="458573" y="95063"/>
                </a:lnTo>
                <a:lnTo>
                  <a:pt x="481691" y="131695"/>
                </a:lnTo>
                <a:lnTo>
                  <a:pt x="496301" y="172177"/>
                </a:lnTo>
                <a:lnTo>
                  <a:pt x="501395" y="215646"/>
                </a:lnTo>
                <a:lnTo>
                  <a:pt x="496301" y="259114"/>
                </a:lnTo>
                <a:lnTo>
                  <a:pt x="481691" y="299596"/>
                </a:lnTo>
                <a:lnTo>
                  <a:pt x="458573" y="336228"/>
                </a:lnTo>
                <a:lnTo>
                  <a:pt x="427958" y="368141"/>
                </a:lnTo>
                <a:lnTo>
                  <a:pt x="390853" y="394470"/>
                </a:lnTo>
                <a:lnTo>
                  <a:pt x="348269" y="414349"/>
                </a:lnTo>
                <a:lnTo>
                  <a:pt x="301214" y="426911"/>
                </a:lnTo>
                <a:lnTo>
                  <a:pt x="250697" y="431292"/>
                </a:lnTo>
                <a:lnTo>
                  <a:pt x="200181" y="426911"/>
                </a:lnTo>
                <a:lnTo>
                  <a:pt x="153126" y="414349"/>
                </a:lnTo>
                <a:lnTo>
                  <a:pt x="110542" y="394470"/>
                </a:lnTo>
                <a:lnTo>
                  <a:pt x="73437" y="368141"/>
                </a:lnTo>
                <a:lnTo>
                  <a:pt x="42822" y="336228"/>
                </a:lnTo>
                <a:lnTo>
                  <a:pt x="19704" y="299596"/>
                </a:lnTo>
                <a:lnTo>
                  <a:pt x="5094" y="259114"/>
                </a:lnTo>
                <a:lnTo>
                  <a:pt x="0" y="215646"/>
                </a:lnTo>
                <a:close/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052066" y="5415534"/>
            <a:ext cx="501650" cy="431800"/>
          </a:xfrm>
          <a:custGeom>
            <a:avLst/>
            <a:gdLst/>
            <a:ahLst/>
            <a:cxnLst/>
            <a:rect l="l" t="t" r="r" b="b"/>
            <a:pathLst>
              <a:path w="501650" h="431800">
                <a:moveTo>
                  <a:pt x="0" y="215645"/>
                </a:moveTo>
                <a:lnTo>
                  <a:pt x="5094" y="172177"/>
                </a:lnTo>
                <a:lnTo>
                  <a:pt x="19704" y="131695"/>
                </a:lnTo>
                <a:lnTo>
                  <a:pt x="42822" y="95063"/>
                </a:lnTo>
                <a:lnTo>
                  <a:pt x="73437" y="63150"/>
                </a:lnTo>
                <a:lnTo>
                  <a:pt x="110542" y="36821"/>
                </a:lnTo>
                <a:lnTo>
                  <a:pt x="153126" y="16942"/>
                </a:lnTo>
                <a:lnTo>
                  <a:pt x="200181" y="4380"/>
                </a:lnTo>
                <a:lnTo>
                  <a:pt x="250697" y="0"/>
                </a:lnTo>
                <a:lnTo>
                  <a:pt x="301214" y="4380"/>
                </a:lnTo>
                <a:lnTo>
                  <a:pt x="348269" y="16942"/>
                </a:lnTo>
                <a:lnTo>
                  <a:pt x="390853" y="36821"/>
                </a:lnTo>
                <a:lnTo>
                  <a:pt x="427958" y="63150"/>
                </a:lnTo>
                <a:lnTo>
                  <a:pt x="458573" y="95063"/>
                </a:lnTo>
                <a:lnTo>
                  <a:pt x="481691" y="131695"/>
                </a:lnTo>
                <a:lnTo>
                  <a:pt x="496301" y="172177"/>
                </a:lnTo>
                <a:lnTo>
                  <a:pt x="501395" y="215645"/>
                </a:lnTo>
                <a:lnTo>
                  <a:pt x="496301" y="259106"/>
                </a:lnTo>
                <a:lnTo>
                  <a:pt x="481691" y="299586"/>
                </a:lnTo>
                <a:lnTo>
                  <a:pt x="458573" y="336216"/>
                </a:lnTo>
                <a:lnTo>
                  <a:pt x="427958" y="368131"/>
                </a:lnTo>
                <a:lnTo>
                  <a:pt x="390853" y="394463"/>
                </a:lnTo>
                <a:lnTo>
                  <a:pt x="348269" y="414345"/>
                </a:lnTo>
                <a:lnTo>
                  <a:pt x="301214" y="426910"/>
                </a:lnTo>
                <a:lnTo>
                  <a:pt x="250697" y="431291"/>
                </a:lnTo>
                <a:lnTo>
                  <a:pt x="200181" y="426910"/>
                </a:lnTo>
                <a:lnTo>
                  <a:pt x="153126" y="414345"/>
                </a:lnTo>
                <a:lnTo>
                  <a:pt x="110542" y="394463"/>
                </a:lnTo>
                <a:lnTo>
                  <a:pt x="73437" y="368131"/>
                </a:lnTo>
                <a:lnTo>
                  <a:pt x="42822" y="336216"/>
                </a:lnTo>
                <a:lnTo>
                  <a:pt x="19704" y="299586"/>
                </a:lnTo>
                <a:lnTo>
                  <a:pt x="5094" y="259106"/>
                </a:lnTo>
                <a:lnTo>
                  <a:pt x="0" y="215645"/>
                </a:lnTo>
                <a:close/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117080" y="237743"/>
            <a:ext cx="1539240" cy="33845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틈:</a:t>
            </a:r>
            <a:r>
              <a:rPr dirty="0" sz="16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2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불일치: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0">
                <a:solidFill>
                  <a:srgbClr val="3D010C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6040">
              <a:lnSpc>
                <a:spcPts val="1470"/>
              </a:lnSpc>
            </a:pPr>
            <a:fld id="{81D60167-4931-47E6-BA6A-407CBD079E47}" type="slidenum">
              <a:rPr dirty="0" spc="-25"/>
              <a:t>83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6040">
              <a:lnSpc>
                <a:spcPts val="1470"/>
              </a:lnSpc>
            </a:pPr>
            <a:fld id="{81D60167-4931-47E6-BA6A-407CBD079E47}" type="slidenum">
              <a:rPr dirty="0" spc="-25"/>
              <a:t>83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476755" y="2564892"/>
            <a:ext cx="6494145" cy="554990"/>
          </a:xfrm>
          <a:prstGeom prst="rect">
            <a:avLst/>
          </a:prstGeom>
          <a:solidFill>
            <a:srgbClr val="AEAC00"/>
          </a:solidFill>
        </p:spPr>
        <p:txBody>
          <a:bodyPr wrap="square" lIns="0" tIns="1358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70"/>
              </a:spcBef>
            </a:pP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)=min(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+1)+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)+2,</a:t>
            </a:r>
            <a:r>
              <a:rPr dirty="0" sz="2000" spc="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+1)+2)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96544" y="2045970"/>
            <a:ext cx="138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일반식은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49182" y="586171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85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63725" y="1586801"/>
            <a:ext cx="3187065" cy="618490"/>
            <a:chOff x="1363725" y="1586801"/>
            <a:chExt cx="3187065" cy="618490"/>
          </a:xfrm>
        </p:grpSpPr>
        <p:sp>
          <p:nvSpPr>
            <p:cNvPr id="4" name="object 4" descr=""/>
            <p:cNvSpPr/>
            <p:nvPr/>
          </p:nvSpPr>
          <p:spPr>
            <a:xfrm>
              <a:off x="1363725" y="1917700"/>
              <a:ext cx="3183255" cy="287655"/>
            </a:xfrm>
            <a:custGeom>
              <a:avLst/>
              <a:gdLst/>
              <a:ahLst/>
              <a:cxnLst/>
              <a:rect l="l" t="t" r="r" b="b"/>
              <a:pathLst>
                <a:path w="3183254" h="287655">
                  <a:moveTo>
                    <a:pt x="323342" y="0"/>
                  </a:moveTo>
                  <a:lnTo>
                    <a:pt x="323342" y="287400"/>
                  </a:lnTo>
                </a:path>
                <a:path w="3183254" h="287655">
                  <a:moveTo>
                    <a:pt x="640334" y="0"/>
                  </a:moveTo>
                  <a:lnTo>
                    <a:pt x="640334" y="287400"/>
                  </a:lnTo>
                </a:path>
                <a:path w="3183254" h="287655">
                  <a:moveTo>
                    <a:pt x="957326" y="0"/>
                  </a:moveTo>
                  <a:lnTo>
                    <a:pt x="957326" y="287400"/>
                  </a:lnTo>
                </a:path>
                <a:path w="3183254" h="287655">
                  <a:moveTo>
                    <a:pt x="1274445" y="0"/>
                  </a:moveTo>
                  <a:lnTo>
                    <a:pt x="1274445" y="287400"/>
                  </a:lnTo>
                </a:path>
                <a:path w="3183254" h="287655">
                  <a:moveTo>
                    <a:pt x="1591437" y="0"/>
                  </a:moveTo>
                  <a:lnTo>
                    <a:pt x="1591437" y="287400"/>
                  </a:lnTo>
                </a:path>
                <a:path w="3183254" h="287655">
                  <a:moveTo>
                    <a:pt x="1908428" y="0"/>
                  </a:moveTo>
                  <a:lnTo>
                    <a:pt x="1908428" y="287400"/>
                  </a:lnTo>
                </a:path>
                <a:path w="3183254" h="287655">
                  <a:moveTo>
                    <a:pt x="2225421" y="0"/>
                  </a:moveTo>
                  <a:lnTo>
                    <a:pt x="2225421" y="287400"/>
                  </a:lnTo>
                </a:path>
                <a:path w="3183254" h="287655">
                  <a:moveTo>
                    <a:pt x="2542540" y="0"/>
                  </a:moveTo>
                  <a:lnTo>
                    <a:pt x="2542540" y="287400"/>
                  </a:lnTo>
                </a:path>
                <a:path w="3183254" h="287655">
                  <a:moveTo>
                    <a:pt x="2859532" y="0"/>
                  </a:moveTo>
                  <a:lnTo>
                    <a:pt x="2859532" y="287400"/>
                  </a:lnTo>
                </a:path>
                <a:path w="3183254" h="287655">
                  <a:moveTo>
                    <a:pt x="6350" y="0"/>
                  </a:moveTo>
                  <a:lnTo>
                    <a:pt x="6350" y="287400"/>
                  </a:lnTo>
                </a:path>
                <a:path w="3183254" h="287655">
                  <a:moveTo>
                    <a:pt x="3176524" y="0"/>
                  </a:moveTo>
                  <a:lnTo>
                    <a:pt x="3176524" y="287400"/>
                  </a:lnTo>
                </a:path>
                <a:path w="3183254" h="287655">
                  <a:moveTo>
                    <a:pt x="0" y="6350"/>
                  </a:moveTo>
                  <a:lnTo>
                    <a:pt x="3182874" y="6350"/>
                  </a:lnTo>
                </a:path>
                <a:path w="3183254" h="287655">
                  <a:moveTo>
                    <a:pt x="0" y="281050"/>
                  </a:moveTo>
                  <a:lnTo>
                    <a:pt x="3182874" y="281050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83029" y="1597913"/>
              <a:ext cx="3156585" cy="327660"/>
            </a:xfrm>
            <a:custGeom>
              <a:avLst/>
              <a:gdLst/>
              <a:ahLst/>
              <a:cxnLst/>
              <a:rect l="l" t="t" r="r" b="b"/>
              <a:pathLst>
                <a:path w="3156585" h="327660">
                  <a:moveTo>
                    <a:pt x="0" y="327660"/>
                  </a:moveTo>
                  <a:lnTo>
                    <a:pt x="5998" y="263913"/>
                  </a:lnTo>
                  <a:lnTo>
                    <a:pt x="22367" y="211836"/>
                  </a:lnTo>
                  <a:lnTo>
                    <a:pt x="46666" y="176712"/>
                  </a:lnTo>
                  <a:lnTo>
                    <a:pt x="76453" y="163830"/>
                  </a:lnTo>
                  <a:lnTo>
                    <a:pt x="1501647" y="163830"/>
                  </a:lnTo>
                  <a:lnTo>
                    <a:pt x="1531435" y="150947"/>
                  </a:lnTo>
                  <a:lnTo>
                    <a:pt x="1555734" y="115824"/>
                  </a:lnTo>
                  <a:lnTo>
                    <a:pt x="1572103" y="63746"/>
                  </a:lnTo>
                  <a:lnTo>
                    <a:pt x="1578102" y="0"/>
                  </a:lnTo>
                  <a:lnTo>
                    <a:pt x="1584100" y="63746"/>
                  </a:lnTo>
                  <a:lnTo>
                    <a:pt x="1600469" y="115824"/>
                  </a:lnTo>
                  <a:lnTo>
                    <a:pt x="1624768" y="150947"/>
                  </a:lnTo>
                  <a:lnTo>
                    <a:pt x="1654556" y="163830"/>
                  </a:lnTo>
                  <a:lnTo>
                    <a:pt x="3079749" y="163830"/>
                  </a:lnTo>
                  <a:lnTo>
                    <a:pt x="3109537" y="176712"/>
                  </a:lnTo>
                  <a:lnTo>
                    <a:pt x="3133836" y="211836"/>
                  </a:lnTo>
                  <a:lnTo>
                    <a:pt x="3150205" y="263913"/>
                  </a:lnTo>
                  <a:lnTo>
                    <a:pt x="3156204" y="327660"/>
                  </a:lnTo>
                </a:path>
              </a:pathLst>
            </a:custGeom>
            <a:ln w="22225">
              <a:solidFill>
                <a:srgbClr val="6666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692775" y="1913001"/>
          <a:ext cx="2943225" cy="27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</a:tblGrid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7058659" y="126161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1990" y="407288"/>
            <a:ext cx="5715635" cy="1185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재귀알고리즘을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만들기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위한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종료조건</a:t>
            </a:r>
            <a:endParaRPr sz="2000">
              <a:latin typeface="Malgun Gothic"/>
              <a:cs typeface="Malgun Gothic"/>
            </a:endParaRPr>
          </a:p>
          <a:p>
            <a:pPr marL="58419">
              <a:lnSpc>
                <a:spcPct val="100000"/>
              </a:lnSpc>
              <a:spcBef>
                <a:spcPts val="157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크기를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이라고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하면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algn="ctr" marR="696595">
              <a:lnSpc>
                <a:spcPct val="100000"/>
              </a:lnSpc>
              <a:spcBef>
                <a:spcPts val="35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4067" y="1855470"/>
            <a:ext cx="138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58180" y="1869694"/>
            <a:ext cx="138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3793" y="2427833"/>
            <a:ext cx="72637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(1)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끝지점을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지났고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,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지점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있다면,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틈을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삽입해야 한다.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)=2(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717285" y="1597913"/>
            <a:ext cx="2837815" cy="251460"/>
          </a:xfrm>
          <a:custGeom>
            <a:avLst/>
            <a:gdLst/>
            <a:ahLst/>
            <a:cxnLst/>
            <a:rect l="l" t="t" r="r" b="b"/>
            <a:pathLst>
              <a:path w="2837815" h="251460">
                <a:moveTo>
                  <a:pt x="0" y="251460"/>
                </a:moveTo>
                <a:lnTo>
                  <a:pt x="4613" y="202507"/>
                </a:lnTo>
                <a:lnTo>
                  <a:pt x="17192" y="162544"/>
                </a:lnTo>
                <a:lnTo>
                  <a:pt x="35843" y="135606"/>
                </a:lnTo>
                <a:lnTo>
                  <a:pt x="58674" y="125730"/>
                </a:lnTo>
                <a:lnTo>
                  <a:pt x="1360169" y="125730"/>
                </a:lnTo>
                <a:lnTo>
                  <a:pt x="1383000" y="115853"/>
                </a:lnTo>
                <a:lnTo>
                  <a:pt x="1401651" y="88915"/>
                </a:lnTo>
                <a:lnTo>
                  <a:pt x="1414230" y="48952"/>
                </a:lnTo>
                <a:lnTo>
                  <a:pt x="1418843" y="0"/>
                </a:lnTo>
                <a:lnTo>
                  <a:pt x="1423457" y="48952"/>
                </a:lnTo>
                <a:lnTo>
                  <a:pt x="1436036" y="88915"/>
                </a:lnTo>
                <a:lnTo>
                  <a:pt x="1454687" y="115853"/>
                </a:lnTo>
                <a:lnTo>
                  <a:pt x="1477517" y="125730"/>
                </a:lnTo>
                <a:lnTo>
                  <a:pt x="2779014" y="125730"/>
                </a:lnTo>
                <a:lnTo>
                  <a:pt x="2801844" y="135606"/>
                </a:lnTo>
                <a:lnTo>
                  <a:pt x="2820495" y="162544"/>
                </a:lnTo>
                <a:lnTo>
                  <a:pt x="2833074" y="202507"/>
                </a:lnTo>
                <a:lnTo>
                  <a:pt x="2837688" y="25146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1739900" y="4168775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3313176" y="4595876"/>
          <a:ext cx="29432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1320546" y="3967581"/>
            <a:ext cx="1696085" cy="91821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569720">
              <a:lnSpc>
                <a:spcPct val="100000"/>
              </a:lnSpc>
              <a:spcBef>
                <a:spcPts val="111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97783" y="3912870"/>
            <a:ext cx="425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08067" y="3912870"/>
            <a:ext cx="627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89145" y="4928996"/>
            <a:ext cx="9378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684530" algn="l"/>
              </a:tabLst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33004" y="4928996"/>
            <a:ext cx="7962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055" algn="l"/>
              </a:tabLst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r>
              <a:rPr dirty="0" sz="1400" spc="3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329684" y="3486911"/>
            <a:ext cx="695325" cy="358140"/>
          </a:xfrm>
          <a:custGeom>
            <a:avLst/>
            <a:gdLst/>
            <a:ahLst/>
            <a:cxnLst/>
            <a:rect l="l" t="t" r="r" b="b"/>
            <a:pathLst>
              <a:path w="695325" h="358139">
                <a:moveTo>
                  <a:pt x="694943" y="0"/>
                </a:moveTo>
                <a:lnTo>
                  <a:pt x="0" y="0"/>
                </a:lnTo>
                <a:lnTo>
                  <a:pt x="0" y="358139"/>
                </a:lnTo>
                <a:lnTo>
                  <a:pt x="694943" y="358139"/>
                </a:lnTo>
                <a:lnTo>
                  <a:pt x="694943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329684" y="3486911"/>
            <a:ext cx="695325" cy="35814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dirty="0" sz="18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3D010C"/>
                </a:solidFill>
                <a:latin typeface="Malgun Gothic"/>
                <a:cs typeface="Malgun Gothic"/>
              </a:rPr>
              <a:t>끝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5161" y="3757421"/>
            <a:ext cx="76200" cy="179323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1701800" y="5888037"/>
            <a:ext cx="4465955" cy="297180"/>
            <a:chOff x="1701800" y="5888037"/>
            <a:chExt cx="4465955" cy="297180"/>
          </a:xfrm>
        </p:grpSpPr>
        <p:sp>
          <p:nvSpPr>
            <p:cNvPr id="24" name="object 24" descr=""/>
            <p:cNvSpPr/>
            <p:nvPr/>
          </p:nvSpPr>
          <p:spPr>
            <a:xfrm>
              <a:off x="4892675" y="5894387"/>
              <a:ext cx="1268730" cy="274955"/>
            </a:xfrm>
            <a:custGeom>
              <a:avLst/>
              <a:gdLst/>
              <a:ahLst/>
              <a:cxnLst/>
              <a:rect l="l" t="t" r="r" b="b"/>
              <a:pathLst>
                <a:path w="1268729" h="274954">
                  <a:moveTo>
                    <a:pt x="317106" y="0"/>
                  </a:moveTo>
                  <a:lnTo>
                    <a:pt x="0" y="0"/>
                  </a:lnTo>
                  <a:lnTo>
                    <a:pt x="0" y="274637"/>
                  </a:lnTo>
                  <a:lnTo>
                    <a:pt x="317106" y="274637"/>
                  </a:lnTo>
                  <a:lnTo>
                    <a:pt x="317106" y="0"/>
                  </a:lnTo>
                  <a:close/>
                </a:path>
                <a:path w="1268729" h="274954">
                  <a:moveTo>
                    <a:pt x="634225" y="0"/>
                  </a:moveTo>
                  <a:lnTo>
                    <a:pt x="317119" y="0"/>
                  </a:lnTo>
                  <a:lnTo>
                    <a:pt x="317119" y="274637"/>
                  </a:lnTo>
                  <a:lnTo>
                    <a:pt x="634225" y="274637"/>
                  </a:lnTo>
                  <a:lnTo>
                    <a:pt x="634225" y="0"/>
                  </a:lnTo>
                  <a:close/>
                </a:path>
                <a:path w="1268729" h="274954">
                  <a:moveTo>
                    <a:pt x="951344" y="0"/>
                  </a:moveTo>
                  <a:lnTo>
                    <a:pt x="634238" y="0"/>
                  </a:lnTo>
                  <a:lnTo>
                    <a:pt x="634238" y="274637"/>
                  </a:lnTo>
                  <a:lnTo>
                    <a:pt x="951344" y="274637"/>
                  </a:lnTo>
                  <a:lnTo>
                    <a:pt x="951344" y="0"/>
                  </a:lnTo>
                  <a:close/>
                </a:path>
                <a:path w="1268729" h="274954">
                  <a:moveTo>
                    <a:pt x="1268463" y="0"/>
                  </a:moveTo>
                  <a:lnTo>
                    <a:pt x="951357" y="0"/>
                  </a:lnTo>
                  <a:lnTo>
                    <a:pt x="951357" y="274637"/>
                  </a:lnTo>
                  <a:lnTo>
                    <a:pt x="1268463" y="274637"/>
                  </a:lnTo>
                  <a:lnTo>
                    <a:pt x="1268463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209794" y="5888037"/>
              <a:ext cx="634365" cy="287655"/>
            </a:xfrm>
            <a:custGeom>
              <a:avLst/>
              <a:gdLst/>
              <a:ahLst/>
              <a:cxnLst/>
              <a:rect l="l" t="t" r="r" b="b"/>
              <a:pathLst>
                <a:path w="634364" h="287654">
                  <a:moveTo>
                    <a:pt x="0" y="0"/>
                  </a:moveTo>
                  <a:lnTo>
                    <a:pt x="0" y="287337"/>
                  </a:lnTo>
                </a:path>
                <a:path w="634364" h="287654">
                  <a:moveTo>
                    <a:pt x="317118" y="0"/>
                  </a:moveTo>
                  <a:lnTo>
                    <a:pt x="317118" y="287337"/>
                  </a:lnTo>
                </a:path>
                <a:path w="634364" h="287654">
                  <a:moveTo>
                    <a:pt x="634238" y="0"/>
                  </a:moveTo>
                  <a:lnTo>
                    <a:pt x="634238" y="287337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886325" y="5888037"/>
              <a:ext cx="12700" cy="287655"/>
            </a:xfrm>
            <a:custGeom>
              <a:avLst/>
              <a:gdLst/>
              <a:ahLst/>
              <a:cxnLst/>
              <a:rect l="l" t="t" r="r" b="b"/>
              <a:pathLst>
                <a:path w="12700" h="287654">
                  <a:moveTo>
                    <a:pt x="0" y="287337"/>
                  </a:moveTo>
                  <a:lnTo>
                    <a:pt x="12700" y="28733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08150" y="5888037"/>
              <a:ext cx="4459605" cy="297180"/>
            </a:xfrm>
            <a:custGeom>
              <a:avLst/>
              <a:gdLst/>
              <a:ahLst/>
              <a:cxnLst/>
              <a:rect l="l" t="t" r="r" b="b"/>
              <a:pathLst>
                <a:path w="4459605" h="297179">
                  <a:moveTo>
                    <a:pt x="4452874" y="0"/>
                  </a:moveTo>
                  <a:lnTo>
                    <a:pt x="4452874" y="287337"/>
                  </a:lnTo>
                </a:path>
                <a:path w="4459605" h="297179">
                  <a:moveTo>
                    <a:pt x="3178175" y="6350"/>
                  </a:moveTo>
                  <a:lnTo>
                    <a:pt x="4459224" y="6350"/>
                  </a:lnTo>
                </a:path>
                <a:path w="4459605" h="297179">
                  <a:moveTo>
                    <a:pt x="3178175" y="280987"/>
                  </a:moveTo>
                  <a:lnTo>
                    <a:pt x="4459224" y="280987"/>
                  </a:lnTo>
                </a:path>
                <a:path w="4459605" h="297179">
                  <a:moveTo>
                    <a:pt x="316992" y="9525"/>
                  </a:moveTo>
                  <a:lnTo>
                    <a:pt x="316992" y="296862"/>
                  </a:lnTo>
                </a:path>
                <a:path w="4459605" h="297179">
                  <a:moveTo>
                    <a:pt x="634111" y="9525"/>
                  </a:moveTo>
                  <a:lnTo>
                    <a:pt x="634111" y="296862"/>
                  </a:lnTo>
                </a:path>
                <a:path w="4459605" h="297179">
                  <a:moveTo>
                    <a:pt x="951102" y="9525"/>
                  </a:moveTo>
                  <a:lnTo>
                    <a:pt x="951102" y="296862"/>
                  </a:lnTo>
                </a:path>
                <a:path w="4459605" h="297179">
                  <a:moveTo>
                    <a:pt x="1268095" y="9525"/>
                  </a:moveTo>
                  <a:lnTo>
                    <a:pt x="1268095" y="296862"/>
                  </a:lnTo>
                </a:path>
                <a:path w="4459605" h="297179">
                  <a:moveTo>
                    <a:pt x="1585087" y="9525"/>
                  </a:moveTo>
                  <a:lnTo>
                    <a:pt x="1585087" y="296862"/>
                  </a:lnTo>
                </a:path>
                <a:path w="4459605" h="297179">
                  <a:moveTo>
                    <a:pt x="1902205" y="9525"/>
                  </a:moveTo>
                  <a:lnTo>
                    <a:pt x="1902205" y="296862"/>
                  </a:lnTo>
                </a:path>
                <a:path w="4459605" h="297179">
                  <a:moveTo>
                    <a:pt x="2219198" y="9525"/>
                  </a:moveTo>
                  <a:lnTo>
                    <a:pt x="2219198" y="296862"/>
                  </a:lnTo>
                </a:path>
                <a:path w="4459605" h="297179">
                  <a:moveTo>
                    <a:pt x="2536190" y="9525"/>
                  </a:moveTo>
                  <a:lnTo>
                    <a:pt x="2536190" y="296862"/>
                  </a:lnTo>
                </a:path>
                <a:path w="4459605" h="297179">
                  <a:moveTo>
                    <a:pt x="2853182" y="9525"/>
                  </a:moveTo>
                  <a:lnTo>
                    <a:pt x="2853182" y="296862"/>
                  </a:lnTo>
                </a:path>
                <a:path w="4459605" h="297179">
                  <a:moveTo>
                    <a:pt x="0" y="9525"/>
                  </a:moveTo>
                  <a:lnTo>
                    <a:pt x="0" y="296862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872101" y="5897562"/>
              <a:ext cx="12700" cy="287655"/>
            </a:xfrm>
            <a:custGeom>
              <a:avLst/>
              <a:gdLst/>
              <a:ahLst/>
              <a:cxnLst/>
              <a:rect l="l" t="t" r="r" b="b"/>
              <a:pathLst>
                <a:path w="12700" h="287654">
                  <a:moveTo>
                    <a:pt x="0" y="287337"/>
                  </a:moveTo>
                  <a:lnTo>
                    <a:pt x="12700" y="287337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701800" y="5903912"/>
              <a:ext cx="3183255" cy="274955"/>
            </a:xfrm>
            <a:custGeom>
              <a:avLst/>
              <a:gdLst/>
              <a:ahLst/>
              <a:cxnLst/>
              <a:rect l="l" t="t" r="r" b="b"/>
              <a:pathLst>
                <a:path w="3183254" h="274954">
                  <a:moveTo>
                    <a:pt x="0" y="0"/>
                  </a:moveTo>
                  <a:lnTo>
                    <a:pt x="3183001" y="0"/>
                  </a:lnTo>
                </a:path>
                <a:path w="3183254" h="274954">
                  <a:moveTo>
                    <a:pt x="0" y="274637"/>
                  </a:moveTo>
                  <a:lnTo>
                    <a:pt x="3183001" y="274637"/>
                  </a:lnTo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3275076" y="6324600"/>
          <a:ext cx="29432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 descr=""/>
          <p:cNvSpPr txBox="1"/>
          <p:nvPr/>
        </p:nvSpPr>
        <p:spPr>
          <a:xfrm>
            <a:off x="1282446" y="5837631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839973" y="6283858"/>
            <a:ext cx="1384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059683" y="5641949"/>
            <a:ext cx="425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569967" y="5641949"/>
            <a:ext cx="627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552569" y="6645350"/>
            <a:ext cx="1840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684530" algn="l"/>
                <a:tab pos="1056640" algn="l"/>
                <a:tab pos="1737995" algn="l"/>
              </a:tabLst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…</a:t>
            </a:r>
            <a:r>
              <a:rPr dirty="0" sz="1400" spc="3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926329" y="5529834"/>
            <a:ext cx="1239520" cy="424180"/>
          </a:xfrm>
          <a:custGeom>
            <a:avLst/>
            <a:gdLst/>
            <a:ahLst/>
            <a:cxnLst/>
            <a:rect l="l" t="t" r="r" b="b"/>
            <a:pathLst>
              <a:path w="1239520" h="424179">
                <a:moveTo>
                  <a:pt x="0" y="423671"/>
                </a:moveTo>
                <a:lnTo>
                  <a:pt x="5033" y="356715"/>
                </a:lnTo>
                <a:lnTo>
                  <a:pt x="19052" y="298565"/>
                </a:lnTo>
                <a:lnTo>
                  <a:pt x="40434" y="252708"/>
                </a:lnTo>
                <a:lnTo>
                  <a:pt x="67559" y="222635"/>
                </a:lnTo>
                <a:lnTo>
                  <a:pt x="98806" y="211835"/>
                </a:lnTo>
                <a:lnTo>
                  <a:pt x="752348" y="211835"/>
                </a:lnTo>
                <a:lnTo>
                  <a:pt x="783594" y="201036"/>
                </a:lnTo>
                <a:lnTo>
                  <a:pt x="810719" y="170963"/>
                </a:lnTo>
                <a:lnTo>
                  <a:pt x="832101" y="125106"/>
                </a:lnTo>
                <a:lnTo>
                  <a:pt x="846120" y="66956"/>
                </a:lnTo>
                <a:lnTo>
                  <a:pt x="851154" y="0"/>
                </a:lnTo>
                <a:lnTo>
                  <a:pt x="856187" y="66956"/>
                </a:lnTo>
                <a:lnTo>
                  <a:pt x="870206" y="125106"/>
                </a:lnTo>
                <a:lnTo>
                  <a:pt x="891588" y="170963"/>
                </a:lnTo>
                <a:lnTo>
                  <a:pt x="918713" y="201036"/>
                </a:lnTo>
                <a:lnTo>
                  <a:pt x="949960" y="211835"/>
                </a:lnTo>
                <a:lnTo>
                  <a:pt x="1140206" y="211835"/>
                </a:lnTo>
                <a:lnTo>
                  <a:pt x="1171452" y="222635"/>
                </a:lnTo>
                <a:lnTo>
                  <a:pt x="1198577" y="252708"/>
                </a:lnTo>
                <a:lnTo>
                  <a:pt x="1219959" y="298565"/>
                </a:lnTo>
                <a:lnTo>
                  <a:pt x="1233978" y="356715"/>
                </a:lnTo>
                <a:lnTo>
                  <a:pt x="1239012" y="423671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6274308" y="5230367"/>
            <a:ext cx="2212975" cy="30797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틈이</a:t>
            </a:r>
            <a:r>
              <a:rPr dirty="0" sz="14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들어가는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위치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773673" y="5369686"/>
            <a:ext cx="501650" cy="170815"/>
          </a:xfrm>
          <a:custGeom>
            <a:avLst/>
            <a:gdLst/>
            <a:ahLst/>
            <a:cxnLst/>
            <a:rect l="l" t="t" r="r" b="b"/>
            <a:pathLst>
              <a:path w="501650" h="170814">
                <a:moveTo>
                  <a:pt x="21336" y="143001"/>
                </a:moveTo>
                <a:lnTo>
                  <a:pt x="0" y="149097"/>
                </a:lnTo>
                <a:lnTo>
                  <a:pt x="6096" y="170560"/>
                </a:lnTo>
                <a:lnTo>
                  <a:pt x="27431" y="164337"/>
                </a:lnTo>
                <a:lnTo>
                  <a:pt x="21336" y="143001"/>
                </a:lnTo>
                <a:close/>
              </a:path>
              <a:path w="501650" h="170814">
                <a:moveTo>
                  <a:pt x="64008" y="130556"/>
                </a:moveTo>
                <a:lnTo>
                  <a:pt x="42672" y="136778"/>
                </a:lnTo>
                <a:lnTo>
                  <a:pt x="48895" y="158115"/>
                </a:lnTo>
                <a:lnTo>
                  <a:pt x="70230" y="151891"/>
                </a:lnTo>
                <a:lnTo>
                  <a:pt x="64008" y="130556"/>
                </a:lnTo>
                <a:close/>
              </a:path>
              <a:path w="501650" h="170814">
                <a:moveTo>
                  <a:pt x="106679" y="118237"/>
                </a:moveTo>
                <a:lnTo>
                  <a:pt x="85343" y="124459"/>
                </a:lnTo>
                <a:lnTo>
                  <a:pt x="91566" y="145796"/>
                </a:lnTo>
                <a:lnTo>
                  <a:pt x="112902" y="139572"/>
                </a:lnTo>
                <a:lnTo>
                  <a:pt x="106679" y="118237"/>
                </a:lnTo>
                <a:close/>
              </a:path>
              <a:path w="501650" h="170814">
                <a:moveTo>
                  <a:pt x="149351" y="105790"/>
                </a:moveTo>
                <a:lnTo>
                  <a:pt x="128015" y="112013"/>
                </a:lnTo>
                <a:lnTo>
                  <a:pt x="134238" y="133350"/>
                </a:lnTo>
                <a:lnTo>
                  <a:pt x="155575" y="127253"/>
                </a:lnTo>
                <a:lnTo>
                  <a:pt x="149351" y="105790"/>
                </a:lnTo>
                <a:close/>
              </a:path>
              <a:path w="501650" h="170814">
                <a:moveTo>
                  <a:pt x="192024" y="93472"/>
                </a:moveTo>
                <a:lnTo>
                  <a:pt x="170687" y="99694"/>
                </a:lnTo>
                <a:lnTo>
                  <a:pt x="176911" y="121031"/>
                </a:lnTo>
                <a:lnTo>
                  <a:pt x="198247" y="114807"/>
                </a:lnTo>
                <a:lnTo>
                  <a:pt x="192024" y="93472"/>
                </a:lnTo>
                <a:close/>
              </a:path>
              <a:path w="501650" h="170814">
                <a:moveTo>
                  <a:pt x="234823" y="81153"/>
                </a:moveTo>
                <a:lnTo>
                  <a:pt x="213360" y="87249"/>
                </a:lnTo>
                <a:lnTo>
                  <a:pt x="219583" y="108584"/>
                </a:lnTo>
                <a:lnTo>
                  <a:pt x="240918" y="102488"/>
                </a:lnTo>
                <a:lnTo>
                  <a:pt x="234823" y="81153"/>
                </a:lnTo>
                <a:close/>
              </a:path>
              <a:path w="501650" h="170814">
                <a:moveTo>
                  <a:pt x="277495" y="68706"/>
                </a:moveTo>
                <a:lnTo>
                  <a:pt x="256159" y="74929"/>
                </a:lnTo>
                <a:lnTo>
                  <a:pt x="262254" y="96265"/>
                </a:lnTo>
                <a:lnTo>
                  <a:pt x="283590" y="90043"/>
                </a:lnTo>
                <a:lnTo>
                  <a:pt x="277495" y="68706"/>
                </a:lnTo>
                <a:close/>
              </a:path>
              <a:path w="501650" h="170814">
                <a:moveTo>
                  <a:pt x="320166" y="56387"/>
                </a:moveTo>
                <a:lnTo>
                  <a:pt x="298830" y="62610"/>
                </a:lnTo>
                <a:lnTo>
                  <a:pt x="305053" y="83947"/>
                </a:lnTo>
                <a:lnTo>
                  <a:pt x="326389" y="77724"/>
                </a:lnTo>
                <a:lnTo>
                  <a:pt x="320166" y="56387"/>
                </a:lnTo>
                <a:close/>
              </a:path>
              <a:path w="501650" h="170814">
                <a:moveTo>
                  <a:pt x="362838" y="43941"/>
                </a:moveTo>
                <a:lnTo>
                  <a:pt x="341502" y="50165"/>
                </a:lnTo>
                <a:lnTo>
                  <a:pt x="347725" y="71500"/>
                </a:lnTo>
                <a:lnTo>
                  <a:pt x="369062" y="65278"/>
                </a:lnTo>
                <a:lnTo>
                  <a:pt x="362838" y="43941"/>
                </a:lnTo>
                <a:close/>
              </a:path>
              <a:path w="501650" h="170814">
                <a:moveTo>
                  <a:pt x="405511" y="31622"/>
                </a:moveTo>
                <a:lnTo>
                  <a:pt x="384175" y="37846"/>
                </a:lnTo>
                <a:lnTo>
                  <a:pt x="390398" y="59181"/>
                </a:lnTo>
                <a:lnTo>
                  <a:pt x="411734" y="52959"/>
                </a:lnTo>
                <a:lnTo>
                  <a:pt x="405511" y="31622"/>
                </a:lnTo>
                <a:close/>
              </a:path>
              <a:path w="501650" h="170814">
                <a:moveTo>
                  <a:pt x="417702" y="0"/>
                </a:moveTo>
                <a:lnTo>
                  <a:pt x="438912" y="73151"/>
                </a:lnTo>
                <a:lnTo>
                  <a:pt x="467534" y="46735"/>
                </a:lnTo>
                <a:lnTo>
                  <a:pt x="433070" y="46735"/>
                </a:lnTo>
                <a:lnTo>
                  <a:pt x="426847" y="25400"/>
                </a:lnTo>
                <a:lnTo>
                  <a:pt x="437388" y="22351"/>
                </a:lnTo>
                <a:lnTo>
                  <a:pt x="493954" y="22351"/>
                </a:lnTo>
                <a:lnTo>
                  <a:pt x="501523" y="15366"/>
                </a:lnTo>
                <a:lnTo>
                  <a:pt x="417702" y="0"/>
                </a:lnTo>
                <a:close/>
              </a:path>
              <a:path w="501650" h="170814">
                <a:moveTo>
                  <a:pt x="437388" y="22351"/>
                </a:moveTo>
                <a:lnTo>
                  <a:pt x="426847" y="25400"/>
                </a:lnTo>
                <a:lnTo>
                  <a:pt x="433070" y="46735"/>
                </a:lnTo>
                <a:lnTo>
                  <a:pt x="443611" y="43687"/>
                </a:lnTo>
                <a:lnTo>
                  <a:pt x="437388" y="22351"/>
                </a:lnTo>
                <a:close/>
              </a:path>
              <a:path w="501650" h="170814">
                <a:moveTo>
                  <a:pt x="493954" y="22351"/>
                </a:moveTo>
                <a:lnTo>
                  <a:pt x="437388" y="22351"/>
                </a:lnTo>
                <a:lnTo>
                  <a:pt x="443611" y="43687"/>
                </a:lnTo>
                <a:lnTo>
                  <a:pt x="433070" y="46735"/>
                </a:lnTo>
                <a:lnTo>
                  <a:pt x="467534" y="46735"/>
                </a:lnTo>
                <a:lnTo>
                  <a:pt x="493954" y="22351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1423542" y="2276982"/>
            <a:ext cx="3169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  <a:tab pos="658495" algn="l"/>
                <a:tab pos="996950" algn="l"/>
                <a:tab pos="1303020" algn="l"/>
                <a:tab pos="1620520" algn="l"/>
                <a:tab pos="1949450" algn="l"/>
                <a:tab pos="2266950" algn="l"/>
                <a:tab pos="2595880" algn="l"/>
                <a:tab pos="2841625" algn="l"/>
              </a:tabLst>
            </a:pP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1736" sz="2400" spc="-7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baseline="1736" sz="24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2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732779" y="2256281"/>
            <a:ext cx="2813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  <a:tab pos="658495" algn="l"/>
                <a:tab pos="996950" algn="l"/>
                <a:tab pos="1303020" algn="l"/>
                <a:tab pos="1620520" algn="l"/>
                <a:tab pos="1949450" algn="l"/>
                <a:tab pos="2266950" algn="l"/>
                <a:tab pos="2529205" algn="l"/>
              </a:tabLst>
            </a:pP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6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86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590" y="597788"/>
            <a:ext cx="72212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(2)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서열</a:t>
            </a:r>
            <a:r>
              <a:rPr dirty="0" spc="-215"/>
              <a:t> </a:t>
            </a:r>
            <a:r>
              <a:rPr dirty="0" i="1">
                <a:latin typeface="Times New Roman"/>
                <a:cs typeface="Times New Roman"/>
              </a:rPr>
              <a:t>y</a:t>
            </a:r>
            <a:r>
              <a:rPr dirty="0"/>
              <a:t>의</a:t>
            </a:r>
            <a:r>
              <a:rPr dirty="0" spc="-10"/>
              <a:t> </a:t>
            </a:r>
            <a:r>
              <a:rPr dirty="0"/>
              <a:t>끝지점을</a:t>
            </a:r>
            <a:r>
              <a:rPr dirty="0" spc="-20"/>
              <a:t> </a:t>
            </a:r>
            <a:r>
              <a:rPr dirty="0"/>
              <a:t>지났고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i="1">
                <a:latin typeface="Times New Roman"/>
                <a:cs typeface="Times New Roman"/>
              </a:rPr>
              <a:t>j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dirty="0" i="1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),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/>
              <a:t>서열</a:t>
            </a:r>
            <a:r>
              <a:rPr dirty="0" spc="-215"/>
              <a:t> </a:t>
            </a:r>
            <a:r>
              <a:rPr dirty="0" spc="-10" i="1">
                <a:latin typeface="Times New Roman"/>
                <a:cs typeface="Times New Roman"/>
              </a:rPr>
              <a:t>x</a:t>
            </a:r>
            <a:r>
              <a:rPr dirty="0" spc="-10"/>
              <a:t>의</a:t>
            </a:r>
            <a:r>
              <a:rPr dirty="0" spc="-215"/>
              <a:t> </a:t>
            </a:r>
            <a:r>
              <a:rPr dirty="0" i="1">
                <a:latin typeface="Times New Roman"/>
                <a:cs typeface="Times New Roman"/>
              </a:rPr>
              <a:t>i</a:t>
            </a:r>
            <a:r>
              <a:rPr dirty="0"/>
              <a:t>지점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i="1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&lt;</a:t>
            </a:r>
            <a:r>
              <a:rPr dirty="0" i="1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dirty="0"/>
              <a:t>에</a:t>
            </a:r>
            <a:r>
              <a:rPr dirty="0" spc="-45"/>
              <a:t> </a:t>
            </a:r>
            <a:r>
              <a:rPr dirty="0" spc="-20"/>
              <a:t>있다면,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10590" y="1054683"/>
            <a:ext cx="54851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틈을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삽입해야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한다.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)=2(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494026" y="2089150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541525" y="2486025"/>
          <a:ext cx="29432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107744" y="1914880"/>
            <a:ext cx="1105535" cy="8610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979169">
              <a:lnSpc>
                <a:spcPct val="100000"/>
              </a:lnSpc>
              <a:spcBef>
                <a:spcPts val="98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51909" y="1831086"/>
            <a:ext cx="4254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17897" y="1831086"/>
            <a:ext cx="13843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3845" algn="l"/>
                <a:tab pos="655955" algn="l"/>
              </a:tabLst>
            </a:pP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…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 spc="3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07029" y="2818333"/>
            <a:ext cx="3822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…..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39746" y="2818333"/>
            <a:ext cx="8591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r>
              <a:rPr dirty="0" sz="1400" spc="3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 spc="3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55720" y="3511296"/>
            <a:ext cx="695325" cy="36004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3937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310"/>
              </a:spcBef>
            </a:pPr>
            <a:r>
              <a:rPr dirty="0" sz="18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0">
                <a:solidFill>
                  <a:srgbClr val="3D010C"/>
                </a:solidFill>
                <a:latin typeface="Malgun Gothic"/>
                <a:cs typeface="Malgun Gothic"/>
              </a:rPr>
              <a:t>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214621" y="3100577"/>
            <a:ext cx="76200" cy="349250"/>
          </a:xfrm>
          <a:custGeom>
            <a:avLst/>
            <a:gdLst/>
            <a:ahLst/>
            <a:cxnLst/>
            <a:rect l="l" t="t" r="r" b="b"/>
            <a:pathLst>
              <a:path w="76200" h="349250">
                <a:moveTo>
                  <a:pt x="49149" y="327025"/>
                </a:moveTo>
                <a:lnTo>
                  <a:pt x="26924" y="327025"/>
                </a:lnTo>
                <a:lnTo>
                  <a:pt x="26924" y="349250"/>
                </a:lnTo>
                <a:lnTo>
                  <a:pt x="49149" y="349250"/>
                </a:lnTo>
                <a:lnTo>
                  <a:pt x="49149" y="327025"/>
                </a:lnTo>
                <a:close/>
              </a:path>
              <a:path w="76200" h="349250">
                <a:moveTo>
                  <a:pt x="49149" y="282575"/>
                </a:moveTo>
                <a:lnTo>
                  <a:pt x="26924" y="282575"/>
                </a:lnTo>
                <a:lnTo>
                  <a:pt x="26924" y="304800"/>
                </a:lnTo>
                <a:lnTo>
                  <a:pt x="49149" y="304800"/>
                </a:lnTo>
                <a:lnTo>
                  <a:pt x="49149" y="282575"/>
                </a:lnTo>
                <a:close/>
              </a:path>
              <a:path w="76200" h="349250">
                <a:moveTo>
                  <a:pt x="49149" y="238125"/>
                </a:moveTo>
                <a:lnTo>
                  <a:pt x="26924" y="238125"/>
                </a:lnTo>
                <a:lnTo>
                  <a:pt x="26924" y="260350"/>
                </a:lnTo>
                <a:lnTo>
                  <a:pt x="49149" y="260350"/>
                </a:lnTo>
                <a:lnTo>
                  <a:pt x="49149" y="238125"/>
                </a:lnTo>
                <a:close/>
              </a:path>
              <a:path w="76200" h="349250">
                <a:moveTo>
                  <a:pt x="49149" y="193675"/>
                </a:moveTo>
                <a:lnTo>
                  <a:pt x="26924" y="193675"/>
                </a:lnTo>
                <a:lnTo>
                  <a:pt x="26924" y="215900"/>
                </a:lnTo>
                <a:lnTo>
                  <a:pt x="49149" y="215900"/>
                </a:lnTo>
                <a:lnTo>
                  <a:pt x="49149" y="193675"/>
                </a:lnTo>
                <a:close/>
              </a:path>
              <a:path w="76200" h="349250">
                <a:moveTo>
                  <a:pt x="49149" y="149225"/>
                </a:moveTo>
                <a:lnTo>
                  <a:pt x="26924" y="149225"/>
                </a:lnTo>
                <a:lnTo>
                  <a:pt x="26924" y="171450"/>
                </a:lnTo>
                <a:lnTo>
                  <a:pt x="49149" y="171450"/>
                </a:lnTo>
                <a:lnTo>
                  <a:pt x="49149" y="149225"/>
                </a:lnTo>
                <a:close/>
              </a:path>
              <a:path w="76200" h="349250">
                <a:moveTo>
                  <a:pt x="49149" y="104775"/>
                </a:moveTo>
                <a:lnTo>
                  <a:pt x="26924" y="104775"/>
                </a:lnTo>
                <a:lnTo>
                  <a:pt x="26924" y="127000"/>
                </a:lnTo>
                <a:lnTo>
                  <a:pt x="49149" y="127000"/>
                </a:lnTo>
                <a:lnTo>
                  <a:pt x="49149" y="104775"/>
                </a:lnTo>
                <a:close/>
              </a:path>
              <a:path w="76200" h="349250">
                <a:moveTo>
                  <a:pt x="49149" y="63500"/>
                </a:moveTo>
                <a:lnTo>
                  <a:pt x="26924" y="63500"/>
                </a:lnTo>
                <a:lnTo>
                  <a:pt x="26924" y="82550"/>
                </a:lnTo>
                <a:lnTo>
                  <a:pt x="49149" y="82550"/>
                </a:lnTo>
                <a:lnTo>
                  <a:pt x="49149" y="63500"/>
                </a:lnTo>
                <a:close/>
              </a:path>
              <a:path w="76200" h="349250">
                <a:moveTo>
                  <a:pt x="38100" y="0"/>
                </a:moveTo>
                <a:lnTo>
                  <a:pt x="0" y="76200"/>
                </a:lnTo>
                <a:lnTo>
                  <a:pt x="26924" y="76200"/>
                </a:lnTo>
                <a:lnTo>
                  <a:pt x="2692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9250">
                <a:moveTo>
                  <a:pt x="69850" y="63500"/>
                </a:moveTo>
                <a:lnTo>
                  <a:pt x="49149" y="63500"/>
                </a:lnTo>
                <a:lnTo>
                  <a:pt x="4914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2603500" y="4567301"/>
          <a:ext cx="3259454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651000" y="4964176"/>
          <a:ext cx="421195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65"/>
                <a:gridCol w="316865"/>
                <a:gridCol w="316864"/>
                <a:gridCol w="316865"/>
                <a:gridCol w="316865"/>
                <a:gridCol w="316864"/>
                <a:gridCol w="316864"/>
                <a:gridCol w="316864"/>
                <a:gridCol w="316864"/>
                <a:gridCol w="316864"/>
                <a:gridCol w="316864"/>
                <a:gridCol w="316864"/>
                <a:gridCol w="316864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D5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D5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D5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D5A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1217167" y="4393539"/>
            <a:ext cx="1105535" cy="86106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979805">
              <a:lnSpc>
                <a:spcPct val="100000"/>
              </a:lnSpc>
              <a:spcBef>
                <a:spcPts val="98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61257" y="4309617"/>
            <a:ext cx="425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627626" y="4309617"/>
            <a:ext cx="1384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845" algn="l"/>
                <a:tab pos="655320" algn="l"/>
              </a:tabLst>
            </a:pP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	…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 spc="3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16757" y="5297170"/>
            <a:ext cx="3816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…..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949308" y="5297170"/>
            <a:ext cx="859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r>
              <a:rPr dirty="0" sz="1400" spc="3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-1</a:t>
            </a:r>
            <a:r>
              <a:rPr dirty="0" sz="1400" spc="3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560570" y="5281421"/>
            <a:ext cx="1231900" cy="398145"/>
          </a:xfrm>
          <a:custGeom>
            <a:avLst/>
            <a:gdLst/>
            <a:ahLst/>
            <a:cxnLst/>
            <a:rect l="l" t="t" r="r" b="b"/>
            <a:pathLst>
              <a:path w="1231900" h="398145">
                <a:moveTo>
                  <a:pt x="1231391" y="0"/>
                </a:moveTo>
                <a:lnTo>
                  <a:pt x="1226663" y="62868"/>
                </a:lnTo>
                <a:lnTo>
                  <a:pt x="1213498" y="117463"/>
                </a:lnTo>
                <a:lnTo>
                  <a:pt x="1193426" y="160513"/>
                </a:lnTo>
                <a:lnTo>
                  <a:pt x="1138681" y="198881"/>
                </a:lnTo>
                <a:lnTo>
                  <a:pt x="1028318" y="198881"/>
                </a:lnTo>
                <a:lnTo>
                  <a:pt x="999023" y="209019"/>
                </a:lnTo>
                <a:lnTo>
                  <a:pt x="973574" y="237250"/>
                </a:lnTo>
                <a:lnTo>
                  <a:pt x="953502" y="280300"/>
                </a:lnTo>
                <a:lnTo>
                  <a:pt x="940337" y="334895"/>
                </a:lnTo>
                <a:lnTo>
                  <a:pt x="935608" y="397763"/>
                </a:lnTo>
                <a:lnTo>
                  <a:pt x="930880" y="334895"/>
                </a:lnTo>
                <a:lnTo>
                  <a:pt x="917715" y="280300"/>
                </a:lnTo>
                <a:lnTo>
                  <a:pt x="897643" y="237250"/>
                </a:lnTo>
                <a:lnTo>
                  <a:pt x="872194" y="209019"/>
                </a:lnTo>
                <a:lnTo>
                  <a:pt x="842899" y="198881"/>
                </a:lnTo>
                <a:lnTo>
                  <a:pt x="92709" y="198881"/>
                </a:lnTo>
                <a:lnTo>
                  <a:pt x="63414" y="188744"/>
                </a:lnTo>
                <a:lnTo>
                  <a:pt x="37965" y="160513"/>
                </a:lnTo>
                <a:lnTo>
                  <a:pt x="17893" y="117463"/>
                </a:lnTo>
                <a:lnTo>
                  <a:pt x="4728" y="62868"/>
                </a:lnTo>
                <a:lnTo>
                  <a:pt x="0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433059" y="5753100"/>
            <a:ext cx="2254250" cy="30797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틈이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들어가는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위치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4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56395" y="6381089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87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10589" y="365506"/>
            <a:ext cx="1527175" cy="338455"/>
          </a:xfrm>
          <a:custGeom>
            <a:avLst/>
            <a:gdLst/>
            <a:ahLst/>
            <a:cxnLst/>
            <a:rect l="l" t="t" r="r" b="b"/>
            <a:pathLst>
              <a:path w="1527175" h="338455">
                <a:moveTo>
                  <a:pt x="1527048" y="0"/>
                </a:moveTo>
                <a:lnTo>
                  <a:pt x="0" y="0"/>
                </a:lnTo>
                <a:lnTo>
                  <a:pt x="0" y="338327"/>
                </a:lnTo>
                <a:lnTo>
                  <a:pt x="1527048" y="338327"/>
                </a:lnTo>
                <a:lnTo>
                  <a:pt x="15270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55142" y="230225"/>
            <a:ext cx="8529955" cy="1854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분할정복방법의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문제: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동족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DNA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맞춤을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구하시오</a:t>
            </a:r>
            <a:endParaRPr sz="2000">
              <a:latin typeface="Malgun Gothic"/>
              <a:cs typeface="Malgun Gothic"/>
            </a:endParaRPr>
          </a:p>
          <a:p>
            <a:pPr marL="469900" marR="5080">
              <a:lnSpc>
                <a:spcPts val="3600"/>
              </a:lnSpc>
              <a:spcBef>
                <a:spcPts val="12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입력: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길이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DNA</a:t>
            </a:r>
            <a:r>
              <a:rPr dirty="0" sz="2000" spc="-10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길이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DNA</a:t>
            </a:r>
            <a:r>
              <a:rPr dirty="0" sz="2000" spc="-10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서열은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배열로</a:t>
            </a:r>
            <a:r>
              <a:rPr dirty="0" sz="20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표현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출력: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두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서열의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맞춤의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비용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9495" y="2276855"/>
            <a:ext cx="8365490" cy="3665220"/>
          </a:xfrm>
          <a:prstGeom prst="rect">
            <a:avLst/>
          </a:prstGeom>
          <a:solidFill>
            <a:srgbClr val="C8C8C8"/>
          </a:solidFill>
        </p:spPr>
        <p:txBody>
          <a:bodyPr wrap="square" lIns="0" tIns="1181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30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opt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(int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i,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int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j)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</a:pP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if(i==m)</a:t>
            </a:r>
            <a:endParaRPr sz="1400">
              <a:latin typeface="Courier New"/>
              <a:cs typeface="Courier New"/>
            </a:endParaRPr>
          </a:p>
          <a:p>
            <a:pPr marL="273050" marR="5955030" indent="320040">
              <a:lnSpc>
                <a:spcPct val="100000"/>
              </a:lnSpc>
              <a:spcBef>
                <a:spcPts val="5"/>
              </a:spcBef>
            </a:pP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opt_val</a:t>
            </a:r>
            <a:r>
              <a:rPr dirty="0" sz="1400" spc="-40" i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2(n-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j);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if(j==n)</a:t>
            </a:r>
            <a:endParaRPr sz="1400">
              <a:latin typeface="Courier New"/>
              <a:cs typeface="Courier New"/>
            </a:endParaRPr>
          </a:p>
          <a:p>
            <a:pPr marL="273050" marR="5955030" indent="320040">
              <a:lnSpc>
                <a:spcPct val="100000"/>
              </a:lnSpc>
            </a:pP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opt_val</a:t>
            </a:r>
            <a:r>
              <a:rPr dirty="0" sz="1400" spc="-40" i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2(m-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i);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3090">
              <a:lnSpc>
                <a:spcPct val="100000"/>
              </a:lnSpc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if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(x[i]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==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y[j])</a:t>
            </a:r>
            <a:endParaRPr sz="1400">
              <a:latin typeface="Courier New"/>
              <a:cs typeface="Courier New"/>
            </a:endParaRPr>
          </a:p>
          <a:p>
            <a:pPr marL="913130">
              <a:lnSpc>
                <a:spcPct val="100000"/>
              </a:lnSpc>
            </a:pP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penalty</a:t>
            </a:r>
            <a:r>
              <a:rPr dirty="0" sz="1400" spc="-70" i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3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93090">
              <a:lnSpc>
                <a:spcPct val="100000"/>
              </a:lnSpc>
            </a:pPr>
            <a:r>
              <a:rPr dirty="0" sz="1400" spc="-20">
                <a:solidFill>
                  <a:srgbClr val="3D010C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913130">
              <a:lnSpc>
                <a:spcPct val="100000"/>
              </a:lnSpc>
            </a:pP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penalty</a:t>
            </a:r>
            <a:r>
              <a:rPr dirty="0" sz="1400" spc="-50" i="1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3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93090">
              <a:lnSpc>
                <a:spcPct val="100000"/>
              </a:lnSpc>
              <a:spcBef>
                <a:spcPts val="625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opt_val</a:t>
            </a:r>
            <a:r>
              <a:rPr dirty="0" sz="1400" spc="-10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=</a:t>
            </a:r>
            <a:r>
              <a:rPr dirty="0" sz="1400" spc="-8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min(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opt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+1,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+1)+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penalty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dirty="0" sz="1400" spc="-9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opt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+1,</a:t>
            </a:r>
            <a:r>
              <a:rPr dirty="0" sz="1400" i="1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)+2,</a:t>
            </a:r>
            <a:r>
              <a:rPr dirty="0" sz="1400" spc="-85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Courier New"/>
                <a:cs typeface="Courier New"/>
              </a:rPr>
              <a:t>opt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(</a:t>
            </a:r>
            <a:r>
              <a:rPr dirty="0" sz="1400" spc="-10" i="1">
                <a:solidFill>
                  <a:srgbClr val="3D010C"/>
                </a:solidFill>
                <a:latin typeface="Courier New"/>
                <a:cs typeface="Courier New"/>
              </a:rPr>
              <a:t>i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,</a:t>
            </a:r>
            <a:r>
              <a:rPr dirty="0" sz="1400" spc="-10" i="1">
                <a:solidFill>
                  <a:srgbClr val="3D010C"/>
                </a:solidFill>
                <a:latin typeface="Courier New"/>
                <a:cs typeface="Courier New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+1)+2)</a:t>
            </a:r>
            <a:endParaRPr sz="1400">
              <a:latin typeface="Courier New"/>
              <a:cs typeface="Courier New"/>
            </a:endParaRPr>
          </a:p>
          <a:p>
            <a:pPr marL="593090">
              <a:lnSpc>
                <a:spcPct val="100000"/>
              </a:lnSpc>
              <a:spcBef>
                <a:spcPts val="840"/>
              </a:spcBef>
            </a:pP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solidFill>
                  <a:srgbClr val="3D010C"/>
                </a:solidFill>
                <a:latin typeface="Courier New"/>
                <a:cs typeface="Courier New"/>
              </a:rPr>
              <a:t>return</a:t>
            </a:r>
            <a:r>
              <a:rPr dirty="0" sz="1400" spc="-40">
                <a:solidFill>
                  <a:srgbClr val="3D010C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Courier New"/>
                <a:cs typeface="Courier New"/>
              </a:rPr>
              <a:t>opt_val;</a:t>
            </a:r>
            <a:endParaRPr sz="14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840"/>
              </a:spcBef>
            </a:pPr>
            <a:r>
              <a:rPr dirty="0" sz="1400" spc="-50">
                <a:solidFill>
                  <a:srgbClr val="3D010C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22070" y="6288735"/>
            <a:ext cx="27597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optimal_cost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opt(0,0)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2344" y="878411"/>
            <a:ext cx="5462905" cy="264350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9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매우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비효율적이다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함수를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중복해서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호출한다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Wingdings"/>
              <a:buChar char=""/>
              <a:tabLst>
                <a:tab pos="8128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opt(0,0)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opt(1,1),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opt(1,0),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opt(0,1)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호출</a:t>
            </a:r>
            <a:endParaRPr sz="2000">
              <a:latin typeface="Malgun Gothic"/>
              <a:cs typeface="Malgun Gothic"/>
            </a:endParaRPr>
          </a:p>
          <a:p>
            <a:pPr lvl="1" marL="812800" indent="-342900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Wingdings"/>
              <a:buChar char=""/>
              <a:tabLst>
                <a:tab pos="8128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opt(1,0)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opt(2,1),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opt(2,0),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opt(1,1)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호출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000">
              <a:latin typeface="Malgun Gothic"/>
              <a:cs typeface="Malgun Gothic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opt(0,0)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06370" y="3983227"/>
            <a:ext cx="840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opt(1,1)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18001" y="3983227"/>
            <a:ext cx="840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opt(1,0)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48554" y="3983227"/>
            <a:ext cx="840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opt(0,1)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77946" y="3558171"/>
            <a:ext cx="1915160" cy="1245235"/>
          </a:xfrm>
          <a:custGeom>
            <a:avLst/>
            <a:gdLst/>
            <a:ahLst/>
            <a:cxnLst/>
            <a:rect l="l" t="t" r="r" b="b"/>
            <a:pathLst>
              <a:path w="1915160" h="1245235">
                <a:moveTo>
                  <a:pt x="85217" y="1208138"/>
                </a:moveTo>
                <a:lnTo>
                  <a:pt x="76263" y="1189088"/>
                </a:lnTo>
                <a:lnTo>
                  <a:pt x="66598" y="1168514"/>
                </a:lnTo>
                <a:lnTo>
                  <a:pt x="52832" y="1139177"/>
                </a:lnTo>
                <a:lnTo>
                  <a:pt x="0" y="1205979"/>
                </a:lnTo>
                <a:lnTo>
                  <a:pt x="85217" y="1208138"/>
                </a:lnTo>
                <a:close/>
              </a:path>
              <a:path w="1915160" h="1245235">
                <a:moveTo>
                  <a:pt x="103632" y="1169784"/>
                </a:moveTo>
                <a:lnTo>
                  <a:pt x="94234" y="1149591"/>
                </a:lnTo>
                <a:lnTo>
                  <a:pt x="74041" y="1159116"/>
                </a:lnTo>
                <a:lnTo>
                  <a:pt x="83439" y="1179182"/>
                </a:lnTo>
                <a:lnTo>
                  <a:pt x="103632" y="1169784"/>
                </a:lnTo>
                <a:close/>
              </a:path>
              <a:path w="1915160" h="1245235">
                <a:moveTo>
                  <a:pt x="127889" y="446138"/>
                </a:moveTo>
                <a:lnTo>
                  <a:pt x="118300" y="428231"/>
                </a:lnTo>
                <a:lnTo>
                  <a:pt x="115138" y="422313"/>
                </a:lnTo>
                <a:lnTo>
                  <a:pt x="123571" y="417817"/>
                </a:lnTo>
                <a:lnTo>
                  <a:pt x="113157" y="398259"/>
                </a:lnTo>
                <a:lnTo>
                  <a:pt x="104686" y="402780"/>
                </a:lnTo>
                <a:lnTo>
                  <a:pt x="91948" y="378955"/>
                </a:lnTo>
                <a:lnTo>
                  <a:pt x="42672" y="448424"/>
                </a:lnTo>
                <a:lnTo>
                  <a:pt x="127889" y="446138"/>
                </a:lnTo>
                <a:close/>
              </a:path>
              <a:path w="1915160" h="1245235">
                <a:moveTo>
                  <a:pt x="143891" y="1150861"/>
                </a:moveTo>
                <a:lnTo>
                  <a:pt x="134366" y="1130795"/>
                </a:lnTo>
                <a:lnTo>
                  <a:pt x="114300" y="1140193"/>
                </a:lnTo>
                <a:lnTo>
                  <a:pt x="123698" y="1160259"/>
                </a:lnTo>
                <a:lnTo>
                  <a:pt x="143891" y="1150861"/>
                </a:lnTo>
                <a:close/>
              </a:path>
              <a:path w="1915160" h="1245235">
                <a:moveTo>
                  <a:pt x="162814" y="396862"/>
                </a:moveTo>
                <a:lnTo>
                  <a:pt x="152400" y="377304"/>
                </a:lnTo>
                <a:lnTo>
                  <a:pt x="132715" y="387718"/>
                </a:lnTo>
                <a:lnTo>
                  <a:pt x="143256" y="407403"/>
                </a:lnTo>
                <a:lnTo>
                  <a:pt x="162814" y="396862"/>
                </a:lnTo>
                <a:close/>
              </a:path>
              <a:path w="1915160" h="1245235">
                <a:moveTo>
                  <a:pt x="184150" y="1132065"/>
                </a:moveTo>
                <a:lnTo>
                  <a:pt x="174625" y="1111872"/>
                </a:lnTo>
                <a:lnTo>
                  <a:pt x="154559" y="1121270"/>
                </a:lnTo>
                <a:lnTo>
                  <a:pt x="163957" y="1141463"/>
                </a:lnTo>
                <a:lnTo>
                  <a:pt x="184150" y="1132065"/>
                </a:lnTo>
                <a:close/>
              </a:path>
              <a:path w="1915160" h="1245235">
                <a:moveTo>
                  <a:pt x="202057" y="375907"/>
                </a:moveTo>
                <a:lnTo>
                  <a:pt x="191516" y="356349"/>
                </a:lnTo>
                <a:lnTo>
                  <a:pt x="171958" y="366763"/>
                </a:lnTo>
                <a:lnTo>
                  <a:pt x="182372" y="386448"/>
                </a:lnTo>
                <a:lnTo>
                  <a:pt x="202057" y="375907"/>
                </a:lnTo>
                <a:close/>
              </a:path>
              <a:path w="1915160" h="1245235">
                <a:moveTo>
                  <a:pt x="224409" y="1113142"/>
                </a:moveTo>
                <a:lnTo>
                  <a:pt x="214884" y="1093076"/>
                </a:lnTo>
                <a:lnTo>
                  <a:pt x="194818" y="1102474"/>
                </a:lnTo>
                <a:lnTo>
                  <a:pt x="204216" y="1122540"/>
                </a:lnTo>
                <a:lnTo>
                  <a:pt x="224409" y="1113142"/>
                </a:lnTo>
                <a:close/>
              </a:path>
              <a:path w="1915160" h="1245235">
                <a:moveTo>
                  <a:pt x="241300" y="354952"/>
                </a:moveTo>
                <a:lnTo>
                  <a:pt x="230759" y="335394"/>
                </a:lnTo>
                <a:lnTo>
                  <a:pt x="211201" y="345808"/>
                </a:lnTo>
                <a:lnTo>
                  <a:pt x="221615" y="365493"/>
                </a:lnTo>
                <a:lnTo>
                  <a:pt x="241300" y="354952"/>
                </a:lnTo>
                <a:close/>
              </a:path>
              <a:path w="1915160" h="1245235">
                <a:moveTo>
                  <a:pt x="264541" y="1094219"/>
                </a:moveTo>
                <a:lnTo>
                  <a:pt x="255143" y="1074153"/>
                </a:lnTo>
                <a:lnTo>
                  <a:pt x="235077" y="1083551"/>
                </a:lnTo>
                <a:lnTo>
                  <a:pt x="244475" y="1103744"/>
                </a:lnTo>
                <a:lnTo>
                  <a:pt x="264541" y="1094219"/>
                </a:lnTo>
                <a:close/>
              </a:path>
              <a:path w="1915160" h="1245235">
                <a:moveTo>
                  <a:pt x="280416" y="334124"/>
                </a:moveTo>
                <a:lnTo>
                  <a:pt x="270002" y="314439"/>
                </a:lnTo>
                <a:lnTo>
                  <a:pt x="250444" y="324980"/>
                </a:lnTo>
                <a:lnTo>
                  <a:pt x="260858" y="344538"/>
                </a:lnTo>
                <a:lnTo>
                  <a:pt x="280416" y="334124"/>
                </a:lnTo>
                <a:close/>
              </a:path>
              <a:path w="1915160" h="1245235">
                <a:moveTo>
                  <a:pt x="304800" y="1075423"/>
                </a:moveTo>
                <a:lnTo>
                  <a:pt x="295402" y="1055230"/>
                </a:lnTo>
                <a:lnTo>
                  <a:pt x="275336" y="1064755"/>
                </a:lnTo>
                <a:lnTo>
                  <a:pt x="284734" y="1084821"/>
                </a:lnTo>
                <a:lnTo>
                  <a:pt x="304800" y="1075423"/>
                </a:lnTo>
                <a:close/>
              </a:path>
              <a:path w="1915160" h="1245235">
                <a:moveTo>
                  <a:pt x="319659" y="313169"/>
                </a:moveTo>
                <a:lnTo>
                  <a:pt x="309245" y="293484"/>
                </a:lnTo>
                <a:lnTo>
                  <a:pt x="289560" y="304025"/>
                </a:lnTo>
                <a:lnTo>
                  <a:pt x="300101" y="323583"/>
                </a:lnTo>
                <a:lnTo>
                  <a:pt x="319659" y="313169"/>
                </a:lnTo>
                <a:close/>
              </a:path>
              <a:path w="1915160" h="1245235">
                <a:moveTo>
                  <a:pt x="345059" y="1056500"/>
                </a:moveTo>
                <a:lnTo>
                  <a:pt x="335661" y="1036434"/>
                </a:lnTo>
                <a:lnTo>
                  <a:pt x="315595" y="1045832"/>
                </a:lnTo>
                <a:lnTo>
                  <a:pt x="324993" y="1066025"/>
                </a:lnTo>
                <a:lnTo>
                  <a:pt x="345059" y="1056500"/>
                </a:lnTo>
                <a:close/>
              </a:path>
              <a:path w="1915160" h="1245235">
                <a:moveTo>
                  <a:pt x="358902" y="292214"/>
                </a:moveTo>
                <a:lnTo>
                  <a:pt x="348361" y="272656"/>
                </a:lnTo>
                <a:lnTo>
                  <a:pt x="328803" y="283070"/>
                </a:lnTo>
                <a:lnTo>
                  <a:pt x="339344" y="302628"/>
                </a:lnTo>
                <a:lnTo>
                  <a:pt x="358902" y="292214"/>
                </a:lnTo>
                <a:close/>
              </a:path>
              <a:path w="1915160" h="1245235">
                <a:moveTo>
                  <a:pt x="385318" y="1037704"/>
                </a:moveTo>
                <a:lnTo>
                  <a:pt x="375920" y="1017511"/>
                </a:lnTo>
                <a:lnTo>
                  <a:pt x="355727" y="1027036"/>
                </a:lnTo>
                <a:lnTo>
                  <a:pt x="365252" y="1047102"/>
                </a:lnTo>
                <a:lnTo>
                  <a:pt x="385318" y="1037704"/>
                </a:lnTo>
                <a:close/>
              </a:path>
              <a:path w="1915160" h="1245235">
                <a:moveTo>
                  <a:pt x="398145" y="271259"/>
                </a:moveTo>
                <a:lnTo>
                  <a:pt x="387604" y="251701"/>
                </a:lnTo>
                <a:lnTo>
                  <a:pt x="368046" y="262115"/>
                </a:lnTo>
                <a:lnTo>
                  <a:pt x="378460" y="281800"/>
                </a:lnTo>
                <a:lnTo>
                  <a:pt x="398145" y="271259"/>
                </a:lnTo>
                <a:close/>
              </a:path>
              <a:path w="1915160" h="1245235">
                <a:moveTo>
                  <a:pt x="425577" y="1018781"/>
                </a:moveTo>
                <a:lnTo>
                  <a:pt x="416179" y="998715"/>
                </a:lnTo>
                <a:lnTo>
                  <a:pt x="395986" y="1008113"/>
                </a:lnTo>
                <a:lnTo>
                  <a:pt x="405511" y="1028306"/>
                </a:lnTo>
                <a:lnTo>
                  <a:pt x="425577" y="1018781"/>
                </a:lnTo>
                <a:close/>
              </a:path>
              <a:path w="1915160" h="1245235">
                <a:moveTo>
                  <a:pt x="437261" y="250304"/>
                </a:moveTo>
                <a:lnTo>
                  <a:pt x="426847" y="230746"/>
                </a:lnTo>
                <a:lnTo>
                  <a:pt x="407289" y="241160"/>
                </a:lnTo>
                <a:lnTo>
                  <a:pt x="417703" y="260845"/>
                </a:lnTo>
                <a:lnTo>
                  <a:pt x="437261" y="250304"/>
                </a:lnTo>
                <a:close/>
              </a:path>
              <a:path w="1915160" h="1245235">
                <a:moveTo>
                  <a:pt x="465836" y="999985"/>
                </a:moveTo>
                <a:lnTo>
                  <a:pt x="456438" y="979792"/>
                </a:lnTo>
                <a:lnTo>
                  <a:pt x="436245" y="989317"/>
                </a:lnTo>
                <a:lnTo>
                  <a:pt x="445770" y="1009383"/>
                </a:lnTo>
                <a:lnTo>
                  <a:pt x="465836" y="999985"/>
                </a:lnTo>
                <a:close/>
              </a:path>
              <a:path w="1915160" h="1245235">
                <a:moveTo>
                  <a:pt x="476504" y="229349"/>
                </a:moveTo>
                <a:lnTo>
                  <a:pt x="466090" y="209791"/>
                </a:lnTo>
                <a:lnTo>
                  <a:pt x="446405" y="220332"/>
                </a:lnTo>
                <a:lnTo>
                  <a:pt x="456946" y="239890"/>
                </a:lnTo>
                <a:lnTo>
                  <a:pt x="476504" y="229349"/>
                </a:lnTo>
                <a:close/>
              </a:path>
              <a:path w="1915160" h="1245235">
                <a:moveTo>
                  <a:pt x="506095" y="981062"/>
                </a:moveTo>
                <a:lnTo>
                  <a:pt x="496697" y="960996"/>
                </a:lnTo>
                <a:lnTo>
                  <a:pt x="476504" y="970394"/>
                </a:lnTo>
                <a:lnTo>
                  <a:pt x="485902" y="990460"/>
                </a:lnTo>
                <a:lnTo>
                  <a:pt x="506095" y="981062"/>
                </a:lnTo>
                <a:close/>
              </a:path>
              <a:path w="1915160" h="1245235">
                <a:moveTo>
                  <a:pt x="515747" y="208521"/>
                </a:moveTo>
                <a:lnTo>
                  <a:pt x="505206" y="188836"/>
                </a:lnTo>
                <a:lnTo>
                  <a:pt x="485648" y="199377"/>
                </a:lnTo>
                <a:lnTo>
                  <a:pt x="496189" y="218935"/>
                </a:lnTo>
                <a:lnTo>
                  <a:pt x="515747" y="208521"/>
                </a:lnTo>
                <a:close/>
              </a:path>
              <a:path w="1915160" h="1245235">
                <a:moveTo>
                  <a:pt x="546354" y="962266"/>
                </a:moveTo>
                <a:lnTo>
                  <a:pt x="536956" y="942073"/>
                </a:lnTo>
                <a:lnTo>
                  <a:pt x="516763" y="951471"/>
                </a:lnTo>
                <a:lnTo>
                  <a:pt x="526161" y="971664"/>
                </a:lnTo>
                <a:lnTo>
                  <a:pt x="546354" y="962266"/>
                </a:lnTo>
                <a:close/>
              </a:path>
              <a:path w="1915160" h="1245235">
                <a:moveTo>
                  <a:pt x="554990" y="187566"/>
                </a:moveTo>
                <a:lnTo>
                  <a:pt x="544449" y="167881"/>
                </a:lnTo>
                <a:lnTo>
                  <a:pt x="524891" y="178422"/>
                </a:lnTo>
                <a:lnTo>
                  <a:pt x="535305" y="197980"/>
                </a:lnTo>
                <a:lnTo>
                  <a:pt x="554990" y="187566"/>
                </a:lnTo>
                <a:close/>
              </a:path>
              <a:path w="1915160" h="1245235">
                <a:moveTo>
                  <a:pt x="586613" y="943343"/>
                </a:moveTo>
                <a:lnTo>
                  <a:pt x="577088" y="923277"/>
                </a:lnTo>
                <a:lnTo>
                  <a:pt x="557022" y="932675"/>
                </a:lnTo>
                <a:lnTo>
                  <a:pt x="566420" y="952741"/>
                </a:lnTo>
                <a:lnTo>
                  <a:pt x="586613" y="943343"/>
                </a:lnTo>
                <a:close/>
              </a:path>
              <a:path w="1915160" h="1245235">
                <a:moveTo>
                  <a:pt x="594106" y="166611"/>
                </a:moveTo>
                <a:lnTo>
                  <a:pt x="583692" y="147053"/>
                </a:lnTo>
                <a:lnTo>
                  <a:pt x="564134" y="157467"/>
                </a:lnTo>
                <a:lnTo>
                  <a:pt x="574548" y="177025"/>
                </a:lnTo>
                <a:lnTo>
                  <a:pt x="594106" y="166611"/>
                </a:lnTo>
                <a:close/>
              </a:path>
              <a:path w="1915160" h="1245235">
                <a:moveTo>
                  <a:pt x="626872" y="924547"/>
                </a:moveTo>
                <a:lnTo>
                  <a:pt x="617347" y="904354"/>
                </a:lnTo>
                <a:lnTo>
                  <a:pt x="597281" y="913752"/>
                </a:lnTo>
                <a:lnTo>
                  <a:pt x="606679" y="933945"/>
                </a:lnTo>
                <a:lnTo>
                  <a:pt x="626872" y="924547"/>
                </a:lnTo>
                <a:close/>
              </a:path>
              <a:path w="1915160" h="1245235">
                <a:moveTo>
                  <a:pt x="633349" y="145656"/>
                </a:moveTo>
                <a:lnTo>
                  <a:pt x="622935" y="126098"/>
                </a:lnTo>
                <a:lnTo>
                  <a:pt x="603250" y="136512"/>
                </a:lnTo>
                <a:lnTo>
                  <a:pt x="613791" y="156197"/>
                </a:lnTo>
                <a:lnTo>
                  <a:pt x="633349" y="145656"/>
                </a:lnTo>
                <a:close/>
              </a:path>
              <a:path w="1915160" h="1245235">
                <a:moveTo>
                  <a:pt x="667131" y="905624"/>
                </a:moveTo>
                <a:lnTo>
                  <a:pt x="657606" y="885558"/>
                </a:lnTo>
                <a:lnTo>
                  <a:pt x="637540" y="894956"/>
                </a:lnTo>
                <a:lnTo>
                  <a:pt x="646938" y="915022"/>
                </a:lnTo>
                <a:lnTo>
                  <a:pt x="667131" y="905624"/>
                </a:lnTo>
                <a:close/>
              </a:path>
              <a:path w="1915160" h="1245235">
                <a:moveTo>
                  <a:pt x="672592" y="124701"/>
                </a:moveTo>
                <a:lnTo>
                  <a:pt x="662178" y="105143"/>
                </a:lnTo>
                <a:lnTo>
                  <a:pt x="642493" y="115557"/>
                </a:lnTo>
                <a:lnTo>
                  <a:pt x="653034" y="135242"/>
                </a:lnTo>
                <a:lnTo>
                  <a:pt x="672592" y="124701"/>
                </a:lnTo>
                <a:close/>
              </a:path>
              <a:path w="1915160" h="1245235">
                <a:moveTo>
                  <a:pt x="707390" y="886701"/>
                </a:moveTo>
                <a:lnTo>
                  <a:pt x="697865" y="866635"/>
                </a:lnTo>
                <a:lnTo>
                  <a:pt x="677799" y="876033"/>
                </a:lnTo>
                <a:lnTo>
                  <a:pt x="687197" y="896226"/>
                </a:lnTo>
                <a:lnTo>
                  <a:pt x="707390" y="886701"/>
                </a:lnTo>
                <a:close/>
              </a:path>
              <a:path w="1915160" h="1245235">
                <a:moveTo>
                  <a:pt x="711835" y="103746"/>
                </a:moveTo>
                <a:lnTo>
                  <a:pt x="701294" y="84188"/>
                </a:lnTo>
                <a:lnTo>
                  <a:pt x="681736" y="94729"/>
                </a:lnTo>
                <a:lnTo>
                  <a:pt x="692150" y="114287"/>
                </a:lnTo>
                <a:lnTo>
                  <a:pt x="711835" y="103746"/>
                </a:lnTo>
                <a:close/>
              </a:path>
              <a:path w="1915160" h="1245235">
                <a:moveTo>
                  <a:pt x="747522" y="867905"/>
                </a:moveTo>
                <a:lnTo>
                  <a:pt x="738124" y="847712"/>
                </a:lnTo>
                <a:lnTo>
                  <a:pt x="718058" y="857237"/>
                </a:lnTo>
                <a:lnTo>
                  <a:pt x="727456" y="877303"/>
                </a:lnTo>
                <a:lnTo>
                  <a:pt x="747522" y="867905"/>
                </a:lnTo>
                <a:close/>
              </a:path>
              <a:path w="1915160" h="1245235">
                <a:moveTo>
                  <a:pt x="750951" y="82918"/>
                </a:moveTo>
                <a:lnTo>
                  <a:pt x="740537" y="63233"/>
                </a:lnTo>
                <a:lnTo>
                  <a:pt x="720979" y="73774"/>
                </a:lnTo>
                <a:lnTo>
                  <a:pt x="731393" y="93332"/>
                </a:lnTo>
                <a:lnTo>
                  <a:pt x="750951" y="82918"/>
                </a:lnTo>
                <a:close/>
              </a:path>
              <a:path w="1915160" h="1245235">
                <a:moveTo>
                  <a:pt x="787781" y="848982"/>
                </a:moveTo>
                <a:lnTo>
                  <a:pt x="778383" y="828916"/>
                </a:lnTo>
                <a:lnTo>
                  <a:pt x="758317" y="838314"/>
                </a:lnTo>
                <a:lnTo>
                  <a:pt x="767715" y="858507"/>
                </a:lnTo>
                <a:lnTo>
                  <a:pt x="787781" y="848982"/>
                </a:lnTo>
                <a:close/>
              </a:path>
              <a:path w="1915160" h="1245235">
                <a:moveTo>
                  <a:pt x="790194" y="61963"/>
                </a:moveTo>
                <a:lnTo>
                  <a:pt x="779780" y="42278"/>
                </a:lnTo>
                <a:lnTo>
                  <a:pt x="760095" y="52819"/>
                </a:lnTo>
                <a:lnTo>
                  <a:pt x="770636" y="72377"/>
                </a:lnTo>
                <a:lnTo>
                  <a:pt x="790194" y="61963"/>
                </a:lnTo>
                <a:close/>
              </a:path>
              <a:path w="1915160" h="1245235">
                <a:moveTo>
                  <a:pt x="828040" y="830186"/>
                </a:moveTo>
                <a:lnTo>
                  <a:pt x="818642" y="809993"/>
                </a:lnTo>
                <a:lnTo>
                  <a:pt x="798576" y="819518"/>
                </a:lnTo>
                <a:lnTo>
                  <a:pt x="807974" y="839584"/>
                </a:lnTo>
                <a:lnTo>
                  <a:pt x="828040" y="830186"/>
                </a:lnTo>
                <a:close/>
              </a:path>
              <a:path w="1915160" h="1245235">
                <a:moveTo>
                  <a:pt x="829437" y="41008"/>
                </a:moveTo>
                <a:lnTo>
                  <a:pt x="819023" y="21450"/>
                </a:lnTo>
                <a:lnTo>
                  <a:pt x="799338" y="31864"/>
                </a:lnTo>
                <a:lnTo>
                  <a:pt x="809879" y="51422"/>
                </a:lnTo>
                <a:lnTo>
                  <a:pt x="829437" y="41008"/>
                </a:lnTo>
                <a:close/>
              </a:path>
              <a:path w="1915160" h="1245235">
                <a:moveTo>
                  <a:pt x="879475" y="75679"/>
                </a:moveTo>
                <a:lnTo>
                  <a:pt x="877570" y="53581"/>
                </a:lnTo>
                <a:lnTo>
                  <a:pt x="855345" y="55486"/>
                </a:lnTo>
                <a:lnTo>
                  <a:pt x="857250" y="77711"/>
                </a:lnTo>
                <a:lnTo>
                  <a:pt x="879475" y="75679"/>
                </a:lnTo>
                <a:close/>
              </a:path>
              <a:path w="1915160" h="1245235">
                <a:moveTo>
                  <a:pt x="880364" y="866381"/>
                </a:moveTo>
                <a:lnTo>
                  <a:pt x="878078" y="844283"/>
                </a:lnTo>
                <a:lnTo>
                  <a:pt x="855980" y="846569"/>
                </a:lnTo>
                <a:lnTo>
                  <a:pt x="858266" y="868667"/>
                </a:lnTo>
                <a:lnTo>
                  <a:pt x="880364" y="866381"/>
                </a:lnTo>
                <a:close/>
              </a:path>
              <a:path w="1915160" h="1245235">
                <a:moveTo>
                  <a:pt x="883285" y="120002"/>
                </a:moveTo>
                <a:lnTo>
                  <a:pt x="881380" y="97904"/>
                </a:lnTo>
                <a:lnTo>
                  <a:pt x="859282" y="99809"/>
                </a:lnTo>
                <a:lnTo>
                  <a:pt x="861187" y="121907"/>
                </a:lnTo>
                <a:lnTo>
                  <a:pt x="883285" y="120002"/>
                </a:lnTo>
                <a:close/>
              </a:path>
              <a:path w="1915160" h="1245235">
                <a:moveTo>
                  <a:pt x="884809" y="910704"/>
                </a:moveTo>
                <a:lnTo>
                  <a:pt x="882650" y="888606"/>
                </a:lnTo>
                <a:lnTo>
                  <a:pt x="860552" y="890765"/>
                </a:lnTo>
                <a:lnTo>
                  <a:pt x="862711" y="912863"/>
                </a:lnTo>
                <a:lnTo>
                  <a:pt x="884809" y="910704"/>
                </a:lnTo>
                <a:close/>
              </a:path>
              <a:path w="1915160" h="1245235">
                <a:moveTo>
                  <a:pt x="887222" y="164325"/>
                </a:moveTo>
                <a:lnTo>
                  <a:pt x="885190" y="142100"/>
                </a:lnTo>
                <a:lnTo>
                  <a:pt x="863092" y="144132"/>
                </a:lnTo>
                <a:lnTo>
                  <a:pt x="864997" y="166230"/>
                </a:lnTo>
                <a:lnTo>
                  <a:pt x="887222" y="164325"/>
                </a:lnTo>
                <a:close/>
              </a:path>
              <a:path w="1915160" h="1245235">
                <a:moveTo>
                  <a:pt x="887349" y="799452"/>
                </a:moveTo>
                <a:lnTo>
                  <a:pt x="866902" y="790943"/>
                </a:lnTo>
                <a:lnTo>
                  <a:pt x="863053" y="800100"/>
                </a:lnTo>
                <a:lnTo>
                  <a:pt x="858901" y="791197"/>
                </a:lnTo>
                <a:lnTo>
                  <a:pt x="838708" y="800595"/>
                </a:lnTo>
                <a:lnTo>
                  <a:pt x="848233" y="820661"/>
                </a:lnTo>
                <a:lnTo>
                  <a:pt x="853186" y="818349"/>
                </a:lnTo>
                <a:lnTo>
                  <a:pt x="853821" y="824471"/>
                </a:lnTo>
                <a:lnTo>
                  <a:pt x="875919" y="822185"/>
                </a:lnTo>
                <a:lnTo>
                  <a:pt x="875550" y="818680"/>
                </a:lnTo>
                <a:lnTo>
                  <a:pt x="878840" y="820026"/>
                </a:lnTo>
                <a:lnTo>
                  <a:pt x="887349" y="799452"/>
                </a:lnTo>
                <a:close/>
              </a:path>
              <a:path w="1915160" h="1245235">
                <a:moveTo>
                  <a:pt x="887349" y="8496"/>
                </a:moveTo>
                <a:lnTo>
                  <a:pt x="866902" y="0"/>
                </a:lnTo>
                <a:lnTo>
                  <a:pt x="862939" y="9436"/>
                </a:lnTo>
                <a:lnTo>
                  <a:pt x="858139" y="495"/>
                </a:lnTo>
                <a:lnTo>
                  <a:pt x="838581" y="10909"/>
                </a:lnTo>
                <a:lnTo>
                  <a:pt x="848995" y="30594"/>
                </a:lnTo>
                <a:lnTo>
                  <a:pt x="853008" y="28448"/>
                </a:lnTo>
                <a:lnTo>
                  <a:pt x="853440" y="33388"/>
                </a:lnTo>
                <a:lnTo>
                  <a:pt x="875538" y="31483"/>
                </a:lnTo>
                <a:lnTo>
                  <a:pt x="875195" y="27571"/>
                </a:lnTo>
                <a:lnTo>
                  <a:pt x="878840" y="29070"/>
                </a:lnTo>
                <a:lnTo>
                  <a:pt x="887349" y="8496"/>
                </a:lnTo>
                <a:close/>
              </a:path>
              <a:path w="1915160" h="1245235">
                <a:moveTo>
                  <a:pt x="889381" y="954900"/>
                </a:moveTo>
                <a:lnTo>
                  <a:pt x="887095" y="932802"/>
                </a:lnTo>
                <a:lnTo>
                  <a:pt x="864997" y="934961"/>
                </a:lnTo>
                <a:lnTo>
                  <a:pt x="867283" y="957186"/>
                </a:lnTo>
                <a:lnTo>
                  <a:pt x="889381" y="954900"/>
                </a:lnTo>
                <a:close/>
              </a:path>
              <a:path w="1915160" h="1245235">
                <a:moveTo>
                  <a:pt x="891032" y="208521"/>
                </a:moveTo>
                <a:lnTo>
                  <a:pt x="889127" y="186423"/>
                </a:lnTo>
                <a:lnTo>
                  <a:pt x="866902" y="188328"/>
                </a:lnTo>
                <a:lnTo>
                  <a:pt x="868934" y="210553"/>
                </a:lnTo>
                <a:lnTo>
                  <a:pt x="891032" y="208521"/>
                </a:lnTo>
                <a:close/>
              </a:path>
              <a:path w="1915160" h="1245235">
                <a:moveTo>
                  <a:pt x="893826" y="999096"/>
                </a:moveTo>
                <a:lnTo>
                  <a:pt x="891540" y="976998"/>
                </a:lnTo>
                <a:lnTo>
                  <a:pt x="869442" y="979284"/>
                </a:lnTo>
                <a:lnTo>
                  <a:pt x="871728" y="1001382"/>
                </a:lnTo>
                <a:lnTo>
                  <a:pt x="893826" y="999096"/>
                </a:lnTo>
                <a:close/>
              </a:path>
              <a:path w="1915160" h="1245235">
                <a:moveTo>
                  <a:pt x="894842" y="252844"/>
                </a:moveTo>
                <a:lnTo>
                  <a:pt x="892937" y="230746"/>
                </a:lnTo>
                <a:lnTo>
                  <a:pt x="870839" y="232651"/>
                </a:lnTo>
                <a:lnTo>
                  <a:pt x="872744" y="254749"/>
                </a:lnTo>
                <a:lnTo>
                  <a:pt x="894842" y="252844"/>
                </a:lnTo>
                <a:close/>
              </a:path>
              <a:path w="1915160" h="1245235">
                <a:moveTo>
                  <a:pt x="898271" y="1043292"/>
                </a:moveTo>
                <a:lnTo>
                  <a:pt x="896112" y="1021194"/>
                </a:lnTo>
                <a:lnTo>
                  <a:pt x="874014" y="1023480"/>
                </a:lnTo>
                <a:lnTo>
                  <a:pt x="876173" y="1045578"/>
                </a:lnTo>
                <a:lnTo>
                  <a:pt x="898271" y="1043292"/>
                </a:lnTo>
                <a:close/>
              </a:path>
              <a:path w="1915160" h="1245235">
                <a:moveTo>
                  <a:pt x="898779" y="297167"/>
                </a:moveTo>
                <a:lnTo>
                  <a:pt x="896874" y="274942"/>
                </a:lnTo>
                <a:lnTo>
                  <a:pt x="874649" y="276974"/>
                </a:lnTo>
                <a:lnTo>
                  <a:pt x="876681" y="299072"/>
                </a:lnTo>
                <a:lnTo>
                  <a:pt x="898779" y="297167"/>
                </a:lnTo>
                <a:close/>
              </a:path>
              <a:path w="1915160" h="1245235">
                <a:moveTo>
                  <a:pt x="902589" y="341363"/>
                </a:moveTo>
                <a:lnTo>
                  <a:pt x="900684" y="319265"/>
                </a:lnTo>
                <a:lnTo>
                  <a:pt x="878586" y="321170"/>
                </a:lnTo>
                <a:lnTo>
                  <a:pt x="880491" y="343395"/>
                </a:lnTo>
                <a:lnTo>
                  <a:pt x="902589" y="341363"/>
                </a:lnTo>
                <a:close/>
              </a:path>
              <a:path w="1915160" h="1245235">
                <a:moveTo>
                  <a:pt x="902843" y="1087615"/>
                </a:moveTo>
                <a:lnTo>
                  <a:pt x="900557" y="1065390"/>
                </a:lnTo>
                <a:lnTo>
                  <a:pt x="878459" y="1067676"/>
                </a:lnTo>
                <a:lnTo>
                  <a:pt x="880745" y="1089774"/>
                </a:lnTo>
                <a:lnTo>
                  <a:pt x="902843" y="1087615"/>
                </a:lnTo>
                <a:close/>
              </a:path>
              <a:path w="1915160" h="1245235">
                <a:moveTo>
                  <a:pt x="906526" y="385686"/>
                </a:moveTo>
                <a:lnTo>
                  <a:pt x="904494" y="363588"/>
                </a:lnTo>
                <a:lnTo>
                  <a:pt x="882396" y="365493"/>
                </a:lnTo>
                <a:lnTo>
                  <a:pt x="884301" y="387591"/>
                </a:lnTo>
                <a:lnTo>
                  <a:pt x="906526" y="385686"/>
                </a:lnTo>
                <a:close/>
              </a:path>
              <a:path w="1915160" h="1245235">
                <a:moveTo>
                  <a:pt x="907288" y="1131811"/>
                </a:moveTo>
                <a:lnTo>
                  <a:pt x="905002" y="1109713"/>
                </a:lnTo>
                <a:lnTo>
                  <a:pt x="882904" y="1111872"/>
                </a:lnTo>
                <a:lnTo>
                  <a:pt x="885190" y="1133970"/>
                </a:lnTo>
                <a:lnTo>
                  <a:pt x="907288" y="1131811"/>
                </a:lnTo>
                <a:close/>
              </a:path>
              <a:path w="1915160" h="1245235">
                <a:moveTo>
                  <a:pt x="910336" y="430009"/>
                </a:moveTo>
                <a:lnTo>
                  <a:pt x="908431" y="407784"/>
                </a:lnTo>
                <a:lnTo>
                  <a:pt x="886333" y="409816"/>
                </a:lnTo>
                <a:lnTo>
                  <a:pt x="888238" y="431914"/>
                </a:lnTo>
                <a:lnTo>
                  <a:pt x="910336" y="430009"/>
                </a:lnTo>
                <a:close/>
              </a:path>
              <a:path w="1915160" h="1245235">
                <a:moveTo>
                  <a:pt x="928370" y="816597"/>
                </a:moveTo>
                <a:lnTo>
                  <a:pt x="907923" y="808088"/>
                </a:lnTo>
                <a:lnTo>
                  <a:pt x="899287" y="828535"/>
                </a:lnTo>
                <a:lnTo>
                  <a:pt x="919861" y="837171"/>
                </a:lnTo>
                <a:lnTo>
                  <a:pt x="928370" y="816597"/>
                </a:lnTo>
                <a:close/>
              </a:path>
              <a:path w="1915160" h="1245235">
                <a:moveTo>
                  <a:pt x="928370" y="25641"/>
                </a:moveTo>
                <a:lnTo>
                  <a:pt x="907923" y="17132"/>
                </a:lnTo>
                <a:lnTo>
                  <a:pt x="899287" y="37579"/>
                </a:lnTo>
                <a:lnTo>
                  <a:pt x="919861" y="46215"/>
                </a:lnTo>
                <a:lnTo>
                  <a:pt x="928370" y="25641"/>
                </a:lnTo>
                <a:close/>
              </a:path>
              <a:path w="1915160" h="1245235">
                <a:moveTo>
                  <a:pt x="937260" y="1159751"/>
                </a:moveTo>
                <a:lnTo>
                  <a:pt x="910437" y="1162456"/>
                </a:lnTo>
                <a:lnTo>
                  <a:pt x="909574" y="1153909"/>
                </a:lnTo>
                <a:lnTo>
                  <a:pt x="887476" y="1156195"/>
                </a:lnTo>
                <a:lnTo>
                  <a:pt x="888288" y="1164678"/>
                </a:lnTo>
                <a:lnTo>
                  <a:pt x="861441" y="1167371"/>
                </a:lnTo>
                <a:lnTo>
                  <a:pt x="907034" y="1239380"/>
                </a:lnTo>
                <a:lnTo>
                  <a:pt x="930605" y="1177277"/>
                </a:lnTo>
                <a:lnTo>
                  <a:pt x="937260" y="1159751"/>
                </a:lnTo>
                <a:close/>
              </a:path>
              <a:path w="1915160" h="1245235">
                <a:moveTo>
                  <a:pt x="938403" y="440677"/>
                </a:moveTo>
                <a:lnTo>
                  <a:pt x="862457" y="447281"/>
                </a:lnTo>
                <a:lnTo>
                  <a:pt x="907034" y="519798"/>
                </a:lnTo>
                <a:lnTo>
                  <a:pt x="931697" y="457568"/>
                </a:lnTo>
                <a:lnTo>
                  <a:pt x="933869" y="452107"/>
                </a:lnTo>
                <a:lnTo>
                  <a:pt x="938403" y="440677"/>
                </a:lnTo>
                <a:close/>
              </a:path>
              <a:path w="1915160" h="1245235">
                <a:moveTo>
                  <a:pt x="969391" y="833615"/>
                </a:moveTo>
                <a:lnTo>
                  <a:pt x="948944" y="825106"/>
                </a:lnTo>
                <a:lnTo>
                  <a:pt x="940435" y="845680"/>
                </a:lnTo>
                <a:lnTo>
                  <a:pt x="960882" y="854189"/>
                </a:lnTo>
                <a:lnTo>
                  <a:pt x="969391" y="833615"/>
                </a:lnTo>
                <a:close/>
              </a:path>
              <a:path w="1915160" h="1245235">
                <a:moveTo>
                  <a:pt x="969391" y="42659"/>
                </a:moveTo>
                <a:lnTo>
                  <a:pt x="948944" y="34150"/>
                </a:lnTo>
                <a:lnTo>
                  <a:pt x="940435" y="54724"/>
                </a:lnTo>
                <a:lnTo>
                  <a:pt x="960882" y="63233"/>
                </a:lnTo>
                <a:lnTo>
                  <a:pt x="969391" y="42659"/>
                </a:lnTo>
                <a:close/>
              </a:path>
              <a:path w="1915160" h="1245235">
                <a:moveTo>
                  <a:pt x="1010539" y="850760"/>
                </a:moveTo>
                <a:lnTo>
                  <a:pt x="989965" y="842251"/>
                </a:lnTo>
                <a:lnTo>
                  <a:pt x="981456" y="862698"/>
                </a:lnTo>
                <a:lnTo>
                  <a:pt x="1001903" y="871334"/>
                </a:lnTo>
                <a:lnTo>
                  <a:pt x="1010539" y="850760"/>
                </a:lnTo>
                <a:close/>
              </a:path>
              <a:path w="1915160" h="1245235">
                <a:moveTo>
                  <a:pt x="1010539" y="59804"/>
                </a:moveTo>
                <a:lnTo>
                  <a:pt x="989965" y="51295"/>
                </a:lnTo>
                <a:lnTo>
                  <a:pt x="981456" y="71742"/>
                </a:lnTo>
                <a:lnTo>
                  <a:pt x="1001903" y="80378"/>
                </a:lnTo>
                <a:lnTo>
                  <a:pt x="1010539" y="59804"/>
                </a:lnTo>
                <a:close/>
              </a:path>
              <a:path w="1915160" h="1245235">
                <a:moveTo>
                  <a:pt x="1051560" y="867905"/>
                </a:moveTo>
                <a:lnTo>
                  <a:pt x="1030986" y="859269"/>
                </a:lnTo>
                <a:lnTo>
                  <a:pt x="1022477" y="879843"/>
                </a:lnTo>
                <a:lnTo>
                  <a:pt x="1042924" y="888352"/>
                </a:lnTo>
                <a:lnTo>
                  <a:pt x="1051560" y="867905"/>
                </a:lnTo>
                <a:close/>
              </a:path>
              <a:path w="1915160" h="1245235">
                <a:moveTo>
                  <a:pt x="1051560" y="76949"/>
                </a:moveTo>
                <a:lnTo>
                  <a:pt x="1030986" y="68313"/>
                </a:lnTo>
                <a:lnTo>
                  <a:pt x="1022477" y="88887"/>
                </a:lnTo>
                <a:lnTo>
                  <a:pt x="1042924" y="97396"/>
                </a:lnTo>
                <a:lnTo>
                  <a:pt x="1051560" y="76949"/>
                </a:lnTo>
                <a:close/>
              </a:path>
              <a:path w="1915160" h="1245235">
                <a:moveTo>
                  <a:pt x="1092581" y="884923"/>
                </a:moveTo>
                <a:lnTo>
                  <a:pt x="1072007" y="876414"/>
                </a:lnTo>
                <a:lnTo>
                  <a:pt x="1063498" y="896861"/>
                </a:lnTo>
                <a:lnTo>
                  <a:pt x="1084072" y="905497"/>
                </a:lnTo>
                <a:lnTo>
                  <a:pt x="1092581" y="884923"/>
                </a:lnTo>
                <a:close/>
              </a:path>
              <a:path w="1915160" h="1245235">
                <a:moveTo>
                  <a:pt x="1092581" y="93967"/>
                </a:moveTo>
                <a:lnTo>
                  <a:pt x="1072007" y="85458"/>
                </a:lnTo>
                <a:lnTo>
                  <a:pt x="1063498" y="105905"/>
                </a:lnTo>
                <a:lnTo>
                  <a:pt x="1084072" y="114541"/>
                </a:lnTo>
                <a:lnTo>
                  <a:pt x="1092581" y="93967"/>
                </a:lnTo>
                <a:close/>
              </a:path>
              <a:path w="1915160" h="1245235">
                <a:moveTo>
                  <a:pt x="1133602" y="902068"/>
                </a:moveTo>
                <a:lnTo>
                  <a:pt x="1113028" y="893432"/>
                </a:lnTo>
                <a:lnTo>
                  <a:pt x="1104519" y="914006"/>
                </a:lnTo>
                <a:lnTo>
                  <a:pt x="1125093" y="922515"/>
                </a:lnTo>
                <a:lnTo>
                  <a:pt x="1133602" y="902068"/>
                </a:lnTo>
                <a:close/>
              </a:path>
              <a:path w="1915160" h="1245235">
                <a:moveTo>
                  <a:pt x="1133602" y="111112"/>
                </a:moveTo>
                <a:lnTo>
                  <a:pt x="1113028" y="102476"/>
                </a:lnTo>
                <a:lnTo>
                  <a:pt x="1104519" y="123050"/>
                </a:lnTo>
                <a:lnTo>
                  <a:pt x="1125093" y="131559"/>
                </a:lnTo>
                <a:lnTo>
                  <a:pt x="1133602" y="111112"/>
                </a:lnTo>
                <a:close/>
              </a:path>
              <a:path w="1915160" h="1245235">
                <a:moveTo>
                  <a:pt x="1174623" y="919086"/>
                </a:moveTo>
                <a:lnTo>
                  <a:pt x="1154049" y="910577"/>
                </a:lnTo>
                <a:lnTo>
                  <a:pt x="1145540" y="931024"/>
                </a:lnTo>
                <a:lnTo>
                  <a:pt x="1166114" y="939660"/>
                </a:lnTo>
                <a:lnTo>
                  <a:pt x="1174623" y="919086"/>
                </a:lnTo>
                <a:close/>
              </a:path>
              <a:path w="1915160" h="1245235">
                <a:moveTo>
                  <a:pt x="1174623" y="128130"/>
                </a:moveTo>
                <a:lnTo>
                  <a:pt x="1154049" y="119621"/>
                </a:lnTo>
                <a:lnTo>
                  <a:pt x="1145540" y="140068"/>
                </a:lnTo>
                <a:lnTo>
                  <a:pt x="1166114" y="148704"/>
                </a:lnTo>
                <a:lnTo>
                  <a:pt x="1174623" y="128130"/>
                </a:lnTo>
                <a:close/>
              </a:path>
              <a:path w="1915160" h="1245235">
                <a:moveTo>
                  <a:pt x="1215644" y="936231"/>
                </a:moveTo>
                <a:lnTo>
                  <a:pt x="1195197" y="927595"/>
                </a:lnTo>
                <a:lnTo>
                  <a:pt x="1186561" y="948169"/>
                </a:lnTo>
                <a:lnTo>
                  <a:pt x="1207135" y="956678"/>
                </a:lnTo>
                <a:lnTo>
                  <a:pt x="1215644" y="936231"/>
                </a:lnTo>
                <a:close/>
              </a:path>
              <a:path w="1915160" h="1245235">
                <a:moveTo>
                  <a:pt x="1215644" y="145275"/>
                </a:moveTo>
                <a:lnTo>
                  <a:pt x="1195197" y="136639"/>
                </a:lnTo>
                <a:lnTo>
                  <a:pt x="1186561" y="157213"/>
                </a:lnTo>
                <a:lnTo>
                  <a:pt x="1207135" y="165722"/>
                </a:lnTo>
                <a:lnTo>
                  <a:pt x="1215644" y="145275"/>
                </a:lnTo>
                <a:close/>
              </a:path>
              <a:path w="1915160" h="1245235">
                <a:moveTo>
                  <a:pt x="1256665" y="953249"/>
                </a:moveTo>
                <a:lnTo>
                  <a:pt x="1236218" y="944740"/>
                </a:lnTo>
                <a:lnTo>
                  <a:pt x="1227582" y="965187"/>
                </a:lnTo>
                <a:lnTo>
                  <a:pt x="1248156" y="973823"/>
                </a:lnTo>
                <a:lnTo>
                  <a:pt x="1256665" y="953249"/>
                </a:lnTo>
                <a:close/>
              </a:path>
              <a:path w="1915160" h="1245235">
                <a:moveTo>
                  <a:pt x="1256665" y="162293"/>
                </a:moveTo>
                <a:lnTo>
                  <a:pt x="1236218" y="153784"/>
                </a:lnTo>
                <a:lnTo>
                  <a:pt x="1227582" y="174231"/>
                </a:lnTo>
                <a:lnTo>
                  <a:pt x="1248156" y="182867"/>
                </a:lnTo>
                <a:lnTo>
                  <a:pt x="1256665" y="162293"/>
                </a:lnTo>
                <a:close/>
              </a:path>
              <a:path w="1915160" h="1245235">
                <a:moveTo>
                  <a:pt x="1297686" y="970394"/>
                </a:moveTo>
                <a:lnTo>
                  <a:pt x="1277239" y="961758"/>
                </a:lnTo>
                <a:lnTo>
                  <a:pt x="1268730" y="982332"/>
                </a:lnTo>
                <a:lnTo>
                  <a:pt x="1289177" y="990841"/>
                </a:lnTo>
                <a:lnTo>
                  <a:pt x="1297686" y="970394"/>
                </a:lnTo>
                <a:close/>
              </a:path>
              <a:path w="1915160" h="1245235">
                <a:moveTo>
                  <a:pt x="1297686" y="179438"/>
                </a:moveTo>
                <a:lnTo>
                  <a:pt x="1277239" y="170802"/>
                </a:lnTo>
                <a:lnTo>
                  <a:pt x="1268730" y="191376"/>
                </a:lnTo>
                <a:lnTo>
                  <a:pt x="1289177" y="199885"/>
                </a:lnTo>
                <a:lnTo>
                  <a:pt x="1297686" y="179438"/>
                </a:lnTo>
                <a:close/>
              </a:path>
              <a:path w="1915160" h="1245235">
                <a:moveTo>
                  <a:pt x="1338707" y="987412"/>
                </a:moveTo>
                <a:lnTo>
                  <a:pt x="1318260" y="978903"/>
                </a:lnTo>
                <a:lnTo>
                  <a:pt x="1309751" y="999350"/>
                </a:lnTo>
                <a:lnTo>
                  <a:pt x="1330198" y="1007986"/>
                </a:lnTo>
                <a:lnTo>
                  <a:pt x="1338707" y="987412"/>
                </a:lnTo>
                <a:close/>
              </a:path>
              <a:path w="1915160" h="1245235">
                <a:moveTo>
                  <a:pt x="1338707" y="196456"/>
                </a:moveTo>
                <a:lnTo>
                  <a:pt x="1318260" y="187947"/>
                </a:lnTo>
                <a:lnTo>
                  <a:pt x="1309751" y="208394"/>
                </a:lnTo>
                <a:lnTo>
                  <a:pt x="1330198" y="217030"/>
                </a:lnTo>
                <a:lnTo>
                  <a:pt x="1338707" y="196456"/>
                </a:lnTo>
                <a:close/>
              </a:path>
              <a:path w="1915160" h="1245235">
                <a:moveTo>
                  <a:pt x="1379855" y="1004557"/>
                </a:moveTo>
                <a:lnTo>
                  <a:pt x="1359281" y="995921"/>
                </a:lnTo>
                <a:lnTo>
                  <a:pt x="1350772" y="1016495"/>
                </a:lnTo>
                <a:lnTo>
                  <a:pt x="1371219" y="1025004"/>
                </a:lnTo>
                <a:lnTo>
                  <a:pt x="1379855" y="1004557"/>
                </a:lnTo>
                <a:close/>
              </a:path>
              <a:path w="1915160" h="1245235">
                <a:moveTo>
                  <a:pt x="1379855" y="213601"/>
                </a:moveTo>
                <a:lnTo>
                  <a:pt x="1359281" y="204965"/>
                </a:lnTo>
                <a:lnTo>
                  <a:pt x="1350772" y="225539"/>
                </a:lnTo>
                <a:lnTo>
                  <a:pt x="1371219" y="234048"/>
                </a:lnTo>
                <a:lnTo>
                  <a:pt x="1379855" y="213601"/>
                </a:lnTo>
                <a:close/>
              </a:path>
              <a:path w="1915160" h="1245235">
                <a:moveTo>
                  <a:pt x="1420876" y="1021575"/>
                </a:moveTo>
                <a:lnTo>
                  <a:pt x="1400302" y="1013066"/>
                </a:lnTo>
                <a:lnTo>
                  <a:pt x="1391793" y="1033513"/>
                </a:lnTo>
                <a:lnTo>
                  <a:pt x="1412240" y="1042149"/>
                </a:lnTo>
                <a:lnTo>
                  <a:pt x="1420876" y="1021575"/>
                </a:lnTo>
                <a:close/>
              </a:path>
              <a:path w="1915160" h="1245235">
                <a:moveTo>
                  <a:pt x="1420876" y="230619"/>
                </a:moveTo>
                <a:lnTo>
                  <a:pt x="1400302" y="222110"/>
                </a:lnTo>
                <a:lnTo>
                  <a:pt x="1391793" y="242557"/>
                </a:lnTo>
                <a:lnTo>
                  <a:pt x="1412240" y="251193"/>
                </a:lnTo>
                <a:lnTo>
                  <a:pt x="1420876" y="230619"/>
                </a:lnTo>
                <a:close/>
              </a:path>
              <a:path w="1915160" h="1245235">
                <a:moveTo>
                  <a:pt x="1461897" y="1038720"/>
                </a:moveTo>
                <a:lnTo>
                  <a:pt x="1441323" y="1030084"/>
                </a:lnTo>
                <a:lnTo>
                  <a:pt x="1432814" y="1050658"/>
                </a:lnTo>
                <a:lnTo>
                  <a:pt x="1453388" y="1059167"/>
                </a:lnTo>
                <a:lnTo>
                  <a:pt x="1461897" y="1038720"/>
                </a:lnTo>
                <a:close/>
              </a:path>
              <a:path w="1915160" h="1245235">
                <a:moveTo>
                  <a:pt x="1461897" y="247764"/>
                </a:moveTo>
                <a:lnTo>
                  <a:pt x="1441323" y="239128"/>
                </a:lnTo>
                <a:lnTo>
                  <a:pt x="1432814" y="259702"/>
                </a:lnTo>
                <a:lnTo>
                  <a:pt x="1453388" y="268211"/>
                </a:lnTo>
                <a:lnTo>
                  <a:pt x="1461897" y="247764"/>
                </a:lnTo>
                <a:close/>
              </a:path>
              <a:path w="1915160" h="1245235">
                <a:moveTo>
                  <a:pt x="1502918" y="1055738"/>
                </a:moveTo>
                <a:lnTo>
                  <a:pt x="1482344" y="1047229"/>
                </a:lnTo>
                <a:lnTo>
                  <a:pt x="1473835" y="1067676"/>
                </a:lnTo>
                <a:lnTo>
                  <a:pt x="1494409" y="1076312"/>
                </a:lnTo>
                <a:lnTo>
                  <a:pt x="1502918" y="1055738"/>
                </a:lnTo>
                <a:close/>
              </a:path>
              <a:path w="1915160" h="1245235">
                <a:moveTo>
                  <a:pt x="1502918" y="264782"/>
                </a:moveTo>
                <a:lnTo>
                  <a:pt x="1482344" y="256273"/>
                </a:lnTo>
                <a:lnTo>
                  <a:pt x="1473835" y="276720"/>
                </a:lnTo>
                <a:lnTo>
                  <a:pt x="1494409" y="285356"/>
                </a:lnTo>
                <a:lnTo>
                  <a:pt x="1502918" y="264782"/>
                </a:lnTo>
                <a:close/>
              </a:path>
              <a:path w="1915160" h="1245235">
                <a:moveTo>
                  <a:pt x="1543939" y="1072883"/>
                </a:moveTo>
                <a:lnTo>
                  <a:pt x="1523492" y="1064247"/>
                </a:lnTo>
                <a:lnTo>
                  <a:pt x="1514856" y="1084821"/>
                </a:lnTo>
                <a:lnTo>
                  <a:pt x="1535430" y="1093330"/>
                </a:lnTo>
                <a:lnTo>
                  <a:pt x="1543939" y="1072883"/>
                </a:lnTo>
                <a:close/>
              </a:path>
              <a:path w="1915160" h="1245235">
                <a:moveTo>
                  <a:pt x="1543939" y="281927"/>
                </a:moveTo>
                <a:lnTo>
                  <a:pt x="1523492" y="273291"/>
                </a:lnTo>
                <a:lnTo>
                  <a:pt x="1514856" y="293865"/>
                </a:lnTo>
                <a:lnTo>
                  <a:pt x="1535430" y="302374"/>
                </a:lnTo>
                <a:lnTo>
                  <a:pt x="1543939" y="281927"/>
                </a:lnTo>
                <a:close/>
              </a:path>
              <a:path w="1915160" h="1245235">
                <a:moveTo>
                  <a:pt x="1584960" y="1089901"/>
                </a:moveTo>
                <a:lnTo>
                  <a:pt x="1564513" y="1081392"/>
                </a:lnTo>
                <a:lnTo>
                  <a:pt x="1555877" y="1101839"/>
                </a:lnTo>
                <a:lnTo>
                  <a:pt x="1576451" y="1110475"/>
                </a:lnTo>
                <a:lnTo>
                  <a:pt x="1584960" y="1089901"/>
                </a:lnTo>
                <a:close/>
              </a:path>
              <a:path w="1915160" h="1245235">
                <a:moveTo>
                  <a:pt x="1584960" y="298945"/>
                </a:moveTo>
                <a:lnTo>
                  <a:pt x="1564513" y="290436"/>
                </a:lnTo>
                <a:lnTo>
                  <a:pt x="1555877" y="310883"/>
                </a:lnTo>
                <a:lnTo>
                  <a:pt x="1576451" y="319519"/>
                </a:lnTo>
                <a:lnTo>
                  <a:pt x="1584960" y="298945"/>
                </a:lnTo>
                <a:close/>
              </a:path>
              <a:path w="1915160" h="1245235">
                <a:moveTo>
                  <a:pt x="1625981" y="1107046"/>
                </a:moveTo>
                <a:lnTo>
                  <a:pt x="1605534" y="1098410"/>
                </a:lnTo>
                <a:lnTo>
                  <a:pt x="1597025" y="1118984"/>
                </a:lnTo>
                <a:lnTo>
                  <a:pt x="1617472" y="1127493"/>
                </a:lnTo>
                <a:lnTo>
                  <a:pt x="1625981" y="1107046"/>
                </a:lnTo>
                <a:close/>
              </a:path>
              <a:path w="1915160" h="1245235">
                <a:moveTo>
                  <a:pt x="1625981" y="316090"/>
                </a:moveTo>
                <a:lnTo>
                  <a:pt x="1605534" y="307454"/>
                </a:lnTo>
                <a:lnTo>
                  <a:pt x="1597025" y="328028"/>
                </a:lnTo>
                <a:lnTo>
                  <a:pt x="1617472" y="336537"/>
                </a:lnTo>
                <a:lnTo>
                  <a:pt x="1625981" y="316090"/>
                </a:lnTo>
                <a:close/>
              </a:path>
              <a:path w="1915160" h="1245235">
                <a:moveTo>
                  <a:pt x="1667002" y="1124064"/>
                </a:moveTo>
                <a:lnTo>
                  <a:pt x="1646555" y="1115555"/>
                </a:lnTo>
                <a:lnTo>
                  <a:pt x="1638046" y="1136002"/>
                </a:lnTo>
                <a:lnTo>
                  <a:pt x="1658493" y="1144638"/>
                </a:lnTo>
                <a:lnTo>
                  <a:pt x="1667002" y="1124064"/>
                </a:lnTo>
                <a:close/>
              </a:path>
              <a:path w="1915160" h="1245235">
                <a:moveTo>
                  <a:pt x="1667002" y="333108"/>
                </a:moveTo>
                <a:lnTo>
                  <a:pt x="1646555" y="324599"/>
                </a:lnTo>
                <a:lnTo>
                  <a:pt x="1638046" y="345046"/>
                </a:lnTo>
                <a:lnTo>
                  <a:pt x="1658493" y="353682"/>
                </a:lnTo>
                <a:lnTo>
                  <a:pt x="1667002" y="333108"/>
                </a:lnTo>
                <a:close/>
              </a:path>
              <a:path w="1915160" h="1245235">
                <a:moveTo>
                  <a:pt x="1708150" y="1141209"/>
                </a:moveTo>
                <a:lnTo>
                  <a:pt x="1687576" y="1132573"/>
                </a:lnTo>
                <a:lnTo>
                  <a:pt x="1679067" y="1153147"/>
                </a:lnTo>
                <a:lnTo>
                  <a:pt x="1699514" y="1161656"/>
                </a:lnTo>
                <a:lnTo>
                  <a:pt x="1708150" y="1141209"/>
                </a:lnTo>
                <a:close/>
              </a:path>
              <a:path w="1915160" h="1245235">
                <a:moveTo>
                  <a:pt x="1708150" y="350253"/>
                </a:moveTo>
                <a:lnTo>
                  <a:pt x="1687576" y="341617"/>
                </a:lnTo>
                <a:lnTo>
                  <a:pt x="1679067" y="362191"/>
                </a:lnTo>
                <a:lnTo>
                  <a:pt x="1699514" y="370700"/>
                </a:lnTo>
                <a:lnTo>
                  <a:pt x="1708150" y="350253"/>
                </a:lnTo>
                <a:close/>
              </a:path>
              <a:path w="1915160" h="1245235">
                <a:moveTo>
                  <a:pt x="1749171" y="1158227"/>
                </a:moveTo>
                <a:lnTo>
                  <a:pt x="1728597" y="1149718"/>
                </a:lnTo>
                <a:lnTo>
                  <a:pt x="1720088" y="1170292"/>
                </a:lnTo>
                <a:lnTo>
                  <a:pt x="1740535" y="1178801"/>
                </a:lnTo>
                <a:lnTo>
                  <a:pt x="1749171" y="1158227"/>
                </a:lnTo>
                <a:close/>
              </a:path>
              <a:path w="1915160" h="1245235">
                <a:moveTo>
                  <a:pt x="1749171" y="367271"/>
                </a:moveTo>
                <a:lnTo>
                  <a:pt x="1728597" y="358762"/>
                </a:lnTo>
                <a:lnTo>
                  <a:pt x="1720088" y="379336"/>
                </a:lnTo>
                <a:lnTo>
                  <a:pt x="1740535" y="387845"/>
                </a:lnTo>
                <a:lnTo>
                  <a:pt x="1749171" y="367271"/>
                </a:lnTo>
                <a:close/>
              </a:path>
              <a:path w="1915160" h="1245235">
                <a:moveTo>
                  <a:pt x="1790192" y="1175372"/>
                </a:moveTo>
                <a:lnTo>
                  <a:pt x="1769618" y="1166736"/>
                </a:lnTo>
                <a:lnTo>
                  <a:pt x="1761109" y="1187310"/>
                </a:lnTo>
                <a:lnTo>
                  <a:pt x="1781683" y="1195819"/>
                </a:lnTo>
                <a:lnTo>
                  <a:pt x="1790192" y="1175372"/>
                </a:lnTo>
                <a:close/>
              </a:path>
              <a:path w="1915160" h="1245235">
                <a:moveTo>
                  <a:pt x="1790192" y="384416"/>
                </a:moveTo>
                <a:lnTo>
                  <a:pt x="1769618" y="375780"/>
                </a:lnTo>
                <a:lnTo>
                  <a:pt x="1761109" y="396354"/>
                </a:lnTo>
                <a:lnTo>
                  <a:pt x="1781683" y="404863"/>
                </a:lnTo>
                <a:lnTo>
                  <a:pt x="1790192" y="384416"/>
                </a:lnTo>
                <a:close/>
              </a:path>
              <a:path w="1915160" h="1245235">
                <a:moveTo>
                  <a:pt x="1831213" y="1192390"/>
                </a:moveTo>
                <a:lnTo>
                  <a:pt x="1810639" y="1183881"/>
                </a:lnTo>
                <a:lnTo>
                  <a:pt x="1802130" y="1204455"/>
                </a:lnTo>
                <a:lnTo>
                  <a:pt x="1822704" y="1212964"/>
                </a:lnTo>
                <a:lnTo>
                  <a:pt x="1831213" y="1192390"/>
                </a:lnTo>
                <a:close/>
              </a:path>
              <a:path w="1915160" h="1245235">
                <a:moveTo>
                  <a:pt x="1831213" y="401434"/>
                </a:moveTo>
                <a:lnTo>
                  <a:pt x="1810639" y="392925"/>
                </a:lnTo>
                <a:lnTo>
                  <a:pt x="1802130" y="413499"/>
                </a:lnTo>
                <a:lnTo>
                  <a:pt x="1822704" y="422008"/>
                </a:lnTo>
                <a:lnTo>
                  <a:pt x="1831213" y="401434"/>
                </a:lnTo>
                <a:close/>
              </a:path>
              <a:path w="1915160" h="1245235">
                <a:moveTo>
                  <a:pt x="1915033" y="1239380"/>
                </a:moveTo>
                <a:lnTo>
                  <a:pt x="1902866" y="1225283"/>
                </a:lnTo>
                <a:lnTo>
                  <a:pt x="1881847" y="1200899"/>
                </a:lnTo>
                <a:lnTo>
                  <a:pt x="1859407" y="1174864"/>
                </a:lnTo>
                <a:lnTo>
                  <a:pt x="1830070" y="1245222"/>
                </a:lnTo>
                <a:lnTo>
                  <a:pt x="1915033" y="1239380"/>
                </a:lnTo>
                <a:close/>
              </a:path>
              <a:path w="1915160" h="1245235">
                <a:moveTo>
                  <a:pt x="1915033" y="448424"/>
                </a:moveTo>
                <a:lnTo>
                  <a:pt x="1902866" y="434327"/>
                </a:lnTo>
                <a:lnTo>
                  <a:pt x="1881847" y="409943"/>
                </a:lnTo>
                <a:lnTo>
                  <a:pt x="1859407" y="383908"/>
                </a:lnTo>
                <a:lnTo>
                  <a:pt x="1830070" y="454266"/>
                </a:lnTo>
                <a:lnTo>
                  <a:pt x="1915033" y="448424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09191" y="4831207"/>
            <a:ext cx="6976109" cy="154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9370">
              <a:lnSpc>
                <a:spcPct val="100000"/>
              </a:lnSpc>
              <a:spcBef>
                <a:spcPts val="100"/>
              </a:spcBef>
              <a:tabLst>
                <a:tab pos="2421255" algn="l"/>
                <a:tab pos="3551554" algn="l"/>
              </a:tabLst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opt(2,1)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opt(2,0)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opt(1,1)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Clr>
                <a:srgbClr val="3E3D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피보나찌수열을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분할정복법의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비효율성과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유사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413254" y="3928109"/>
            <a:ext cx="3533140" cy="1400810"/>
          </a:xfrm>
          <a:custGeom>
            <a:avLst/>
            <a:gdLst/>
            <a:ahLst/>
            <a:cxnLst/>
            <a:rect l="l" t="t" r="r" b="b"/>
            <a:pathLst>
              <a:path w="3533140" h="1400810">
                <a:moveTo>
                  <a:pt x="0" y="276606"/>
                </a:moveTo>
                <a:lnTo>
                  <a:pt x="12367" y="220855"/>
                </a:lnTo>
                <a:lnTo>
                  <a:pt x="47839" y="168931"/>
                </a:lnTo>
                <a:lnTo>
                  <a:pt x="103968" y="121946"/>
                </a:lnTo>
                <a:lnTo>
                  <a:pt x="139014" y="100652"/>
                </a:lnTo>
                <a:lnTo>
                  <a:pt x="178308" y="81010"/>
                </a:lnTo>
                <a:lnTo>
                  <a:pt x="221542" y="63158"/>
                </a:lnTo>
                <a:lnTo>
                  <a:pt x="268411" y="47235"/>
                </a:lnTo>
                <a:lnTo>
                  <a:pt x="318610" y="33381"/>
                </a:lnTo>
                <a:lnTo>
                  <a:pt x="371832" y="21734"/>
                </a:lnTo>
                <a:lnTo>
                  <a:pt x="427771" y="12434"/>
                </a:lnTo>
                <a:lnTo>
                  <a:pt x="486123" y="5619"/>
                </a:lnTo>
                <a:lnTo>
                  <a:pt x="546580" y="1427"/>
                </a:lnTo>
                <a:lnTo>
                  <a:pt x="608838" y="0"/>
                </a:lnTo>
                <a:lnTo>
                  <a:pt x="671095" y="1427"/>
                </a:lnTo>
                <a:lnTo>
                  <a:pt x="731552" y="5619"/>
                </a:lnTo>
                <a:lnTo>
                  <a:pt x="789904" y="12434"/>
                </a:lnTo>
                <a:lnTo>
                  <a:pt x="845843" y="21734"/>
                </a:lnTo>
                <a:lnTo>
                  <a:pt x="899065" y="33381"/>
                </a:lnTo>
                <a:lnTo>
                  <a:pt x="949264" y="47235"/>
                </a:lnTo>
                <a:lnTo>
                  <a:pt x="996133" y="63158"/>
                </a:lnTo>
                <a:lnTo>
                  <a:pt x="1039368" y="81010"/>
                </a:lnTo>
                <a:lnTo>
                  <a:pt x="1078661" y="100652"/>
                </a:lnTo>
                <a:lnTo>
                  <a:pt x="1113707" y="121946"/>
                </a:lnTo>
                <a:lnTo>
                  <a:pt x="1169836" y="168931"/>
                </a:lnTo>
                <a:lnTo>
                  <a:pt x="1205308" y="220855"/>
                </a:lnTo>
                <a:lnTo>
                  <a:pt x="1217675" y="276606"/>
                </a:lnTo>
                <a:lnTo>
                  <a:pt x="1214533" y="304889"/>
                </a:lnTo>
                <a:lnTo>
                  <a:pt x="1190307" y="358866"/>
                </a:lnTo>
                <a:lnTo>
                  <a:pt x="1144201" y="408459"/>
                </a:lnTo>
                <a:lnTo>
                  <a:pt x="1078661" y="452559"/>
                </a:lnTo>
                <a:lnTo>
                  <a:pt x="1039368" y="472201"/>
                </a:lnTo>
                <a:lnTo>
                  <a:pt x="996133" y="490053"/>
                </a:lnTo>
                <a:lnTo>
                  <a:pt x="949264" y="505976"/>
                </a:lnTo>
                <a:lnTo>
                  <a:pt x="899065" y="519830"/>
                </a:lnTo>
                <a:lnTo>
                  <a:pt x="845843" y="531477"/>
                </a:lnTo>
                <a:lnTo>
                  <a:pt x="789904" y="540777"/>
                </a:lnTo>
                <a:lnTo>
                  <a:pt x="731552" y="547592"/>
                </a:lnTo>
                <a:lnTo>
                  <a:pt x="671095" y="551784"/>
                </a:lnTo>
                <a:lnTo>
                  <a:pt x="608838" y="553212"/>
                </a:lnTo>
                <a:lnTo>
                  <a:pt x="546580" y="551784"/>
                </a:lnTo>
                <a:lnTo>
                  <a:pt x="486123" y="547592"/>
                </a:lnTo>
                <a:lnTo>
                  <a:pt x="427771" y="540777"/>
                </a:lnTo>
                <a:lnTo>
                  <a:pt x="371832" y="531477"/>
                </a:lnTo>
                <a:lnTo>
                  <a:pt x="318610" y="519830"/>
                </a:lnTo>
                <a:lnTo>
                  <a:pt x="268411" y="505976"/>
                </a:lnTo>
                <a:lnTo>
                  <a:pt x="221542" y="490053"/>
                </a:lnTo>
                <a:lnTo>
                  <a:pt x="178307" y="472201"/>
                </a:lnTo>
                <a:lnTo>
                  <a:pt x="139014" y="452559"/>
                </a:lnTo>
                <a:lnTo>
                  <a:pt x="103968" y="431265"/>
                </a:lnTo>
                <a:lnTo>
                  <a:pt x="47839" y="384280"/>
                </a:lnTo>
                <a:lnTo>
                  <a:pt x="12367" y="332356"/>
                </a:lnTo>
                <a:lnTo>
                  <a:pt x="0" y="276606"/>
                </a:lnTo>
                <a:close/>
              </a:path>
              <a:path w="3533140" h="1400810">
                <a:moveTo>
                  <a:pt x="2313432" y="1123188"/>
                </a:moveTo>
                <a:lnTo>
                  <a:pt x="2325816" y="1067295"/>
                </a:lnTo>
                <a:lnTo>
                  <a:pt x="2361336" y="1015234"/>
                </a:lnTo>
                <a:lnTo>
                  <a:pt x="2417540" y="968119"/>
                </a:lnTo>
                <a:lnTo>
                  <a:pt x="2452633" y="946766"/>
                </a:lnTo>
                <a:lnTo>
                  <a:pt x="2491978" y="927068"/>
                </a:lnTo>
                <a:lnTo>
                  <a:pt x="2535268" y="909165"/>
                </a:lnTo>
                <a:lnTo>
                  <a:pt x="2582196" y="893196"/>
                </a:lnTo>
                <a:lnTo>
                  <a:pt x="2632458" y="879301"/>
                </a:lnTo>
                <a:lnTo>
                  <a:pt x="2685746" y="867620"/>
                </a:lnTo>
                <a:lnTo>
                  <a:pt x="2741754" y="858291"/>
                </a:lnTo>
                <a:lnTo>
                  <a:pt x="2800175" y="851456"/>
                </a:lnTo>
                <a:lnTo>
                  <a:pt x="2860703" y="847252"/>
                </a:lnTo>
                <a:lnTo>
                  <a:pt x="2923032" y="845819"/>
                </a:lnTo>
                <a:lnTo>
                  <a:pt x="2985360" y="847252"/>
                </a:lnTo>
                <a:lnTo>
                  <a:pt x="3045888" y="851456"/>
                </a:lnTo>
                <a:lnTo>
                  <a:pt x="3104309" y="858291"/>
                </a:lnTo>
                <a:lnTo>
                  <a:pt x="3160317" y="867620"/>
                </a:lnTo>
                <a:lnTo>
                  <a:pt x="3213605" y="879301"/>
                </a:lnTo>
                <a:lnTo>
                  <a:pt x="3263867" y="893196"/>
                </a:lnTo>
                <a:lnTo>
                  <a:pt x="3310795" y="909165"/>
                </a:lnTo>
                <a:lnTo>
                  <a:pt x="3354085" y="927068"/>
                </a:lnTo>
                <a:lnTo>
                  <a:pt x="3393430" y="946766"/>
                </a:lnTo>
                <a:lnTo>
                  <a:pt x="3428523" y="968119"/>
                </a:lnTo>
                <a:lnTo>
                  <a:pt x="3459057" y="990988"/>
                </a:lnTo>
                <a:lnTo>
                  <a:pt x="3505225" y="1040716"/>
                </a:lnTo>
                <a:lnTo>
                  <a:pt x="3529484" y="1094832"/>
                </a:lnTo>
                <a:lnTo>
                  <a:pt x="3532631" y="1123188"/>
                </a:lnTo>
                <a:lnTo>
                  <a:pt x="3529484" y="1151543"/>
                </a:lnTo>
                <a:lnTo>
                  <a:pt x="3505225" y="1205659"/>
                </a:lnTo>
                <a:lnTo>
                  <a:pt x="3459057" y="1255387"/>
                </a:lnTo>
                <a:lnTo>
                  <a:pt x="3428523" y="1278256"/>
                </a:lnTo>
                <a:lnTo>
                  <a:pt x="3393430" y="1299609"/>
                </a:lnTo>
                <a:lnTo>
                  <a:pt x="3354085" y="1319307"/>
                </a:lnTo>
                <a:lnTo>
                  <a:pt x="3310795" y="1337210"/>
                </a:lnTo>
                <a:lnTo>
                  <a:pt x="3263867" y="1353179"/>
                </a:lnTo>
                <a:lnTo>
                  <a:pt x="3213605" y="1367074"/>
                </a:lnTo>
                <a:lnTo>
                  <a:pt x="3160317" y="1378755"/>
                </a:lnTo>
                <a:lnTo>
                  <a:pt x="3104309" y="1388084"/>
                </a:lnTo>
                <a:lnTo>
                  <a:pt x="3045888" y="1394919"/>
                </a:lnTo>
                <a:lnTo>
                  <a:pt x="2985360" y="1399123"/>
                </a:lnTo>
                <a:lnTo>
                  <a:pt x="2923032" y="1400555"/>
                </a:lnTo>
                <a:lnTo>
                  <a:pt x="2860703" y="1399123"/>
                </a:lnTo>
                <a:lnTo>
                  <a:pt x="2800175" y="1394919"/>
                </a:lnTo>
                <a:lnTo>
                  <a:pt x="2741754" y="1388084"/>
                </a:lnTo>
                <a:lnTo>
                  <a:pt x="2685746" y="1378755"/>
                </a:lnTo>
                <a:lnTo>
                  <a:pt x="2632458" y="1367074"/>
                </a:lnTo>
                <a:lnTo>
                  <a:pt x="2582196" y="1353179"/>
                </a:lnTo>
                <a:lnTo>
                  <a:pt x="2535268" y="1337210"/>
                </a:lnTo>
                <a:lnTo>
                  <a:pt x="2491978" y="1319307"/>
                </a:lnTo>
                <a:lnTo>
                  <a:pt x="2452633" y="1299609"/>
                </a:lnTo>
                <a:lnTo>
                  <a:pt x="2417540" y="1278256"/>
                </a:lnTo>
                <a:lnTo>
                  <a:pt x="2387006" y="1255387"/>
                </a:lnTo>
                <a:lnTo>
                  <a:pt x="2340838" y="1205659"/>
                </a:lnTo>
                <a:lnTo>
                  <a:pt x="2316579" y="1151543"/>
                </a:lnTo>
                <a:lnTo>
                  <a:pt x="2313432" y="1123188"/>
                </a:lnTo>
                <a:close/>
              </a:path>
            </a:pathLst>
          </a:custGeom>
          <a:ln w="22225">
            <a:solidFill>
              <a:srgbClr val="1F407E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88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346659"/>
            <a:ext cx="6425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/>
              <a:t>동적계획법을</a:t>
            </a:r>
            <a:r>
              <a:rPr dirty="0" sz="2800" spc="-235"/>
              <a:t> </a:t>
            </a:r>
            <a:r>
              <a:rPr dirty="0" sz="2800" spc="-40"/>
              <a:t>이용한</a:t>
            </a:r>
            <a:r>
              <a:rPr dirty="0" sz="2800" spc="-235"/>
              <a:t> </a:t>
            </a:r>
            <a:r>
              <a:rPr dirty="0" sz="2800" spc="-40"/>
              <a:t>최적맞춤</a:t>
            </a:r>
            <a:r>
              <a:rPr dirty="0" sz="2800" spc="-250"/>
              <a:t> </a:t>
            </a:r>
            <a:r>
              <a:rPr dirty="0" sz="2800" spc="-40"/>
              <a:t>방법</a:t>
            </a:r>
            <a:r>
              <a:rPr dirty="0" sz="2800" spc="-245"/>
              <a:t> </a:t>
            </a:r>
            <a:r>
              <a:rPr dirty="0" sz="2800" spc="-25"/>
              <a:t>찾기</a:t>
            </a:r>
            <a:endParaRPr sz="28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901825" y="2400300"/>
          <a:ext cx="5081905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/>
                <a:gridCol w="499109"/>
                <a:gridCol w="499109"/>
                <a:gridCol w="499109"/>
                <a:gridCol w="499110"/>
                <a:gridCol w="499110"/>
                <a:gridCol w="499110"/>
                <a:gridCol w="499110"/>
                <a:gridCol w="499110"/>
                <a:gridCol w="499110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1654301" y="2725673"/>
            <a:ext cx="974090" cy="3697604"/>
          </a:xfrm>
          <a:custGeom>
            <a:avLst/>
            <a:gdLst/>
            <a:ahLst/>
            <a:cxnLst/>
            <a:rect l="l" t="t" r="r" b="b"/>
            <a:pathLst>
              <a:path w="974089" h="3697604">
                <a:moveTo>
                  <a:pt x="0" y="1848612"/>
                </a:moveTo>
                <a:lnTo>
                  <a:pt x="368" y="1776024"/>
                </a:lnTo>
                <a:lnTo>
                  <a:pt x="1465" y="1704144"/>
                </a:lnTo>
                <a:lnTo>
                  <a:pt x="3276" y="1633026"/>
                </a:lnTo>
                <a:lnTo>
                  <a:pt x="5789" y="1562718"/>
                </a:lnTo>
                <a:lnTo>
                  <a:pt x="8989" y="1493274"/>
                </a:lnTo>
                <a:lnTo>
                  <a:pt x="12862" y="1424744"/>
                </a:lnTo>
                <a:lnTo>
                  <a:pt x="17397" y="1357180"/>
                </a:lnTo>
                <a:lnTo>
                  <a:pt x="22578" y="1290632"/>
                </a:lnTo>
                <a:lnTo>
                  <a:pt x="28392" y="1225154"/>
                </a:lnTo>
                <a:lnTo>
                  <a:pt x="34827" y="1160795"/>
                </a:lnTo>
                <a:lnTo>
                  <a:pt x="41867" y="1097607"/>
                </a:lnTo>
                <a:lnTo>
                  <a:pt x="49501" y="1035642"/>
                </a:lnTo>
                <a:lnTo>
                  <a:pt x="57713" y="974951"/>
                </a:lnTo>
                <a:lnTo>
                  <a:pt x="66491" y="915585"/>
                </a:lnTo>
                <a:lnTo>
                  <a:pt x="75821" y="857596"/>
                </a:lnTo>
                <a:lnTo>
                  <a:pt x="85690" y="801035"/>
                </a:lnTo>
                <a:lnTo>
                  <a:pt x="96083" y="745953"/>
                </a:lnTo>
                <a:lnTo>
                  <a:pt x="106988" y="692402"/>
                </a:lnTo>
                <a:lnTo>
                  <a:pt x="118391" y="640433"/>
                </a:lnTo>
                <a:lnTo>
                  <a:pt x="130278" y="590098"/>
                </a:lnTo>
                <a:lnTo>
                  <a:pt x="142636" y="541448"/>
                </a:lnTo>
                <a:lnTo>
                  <a:pt x="155452" y="494534"/>
                </a:lnTo>
                <a:lnTo>
                  <a:pt x="168711" y="449408"/>
                </a:lnTo>
                <a:lnTo>
                  <a:pt x="182400" y="406121"/>
                </a:lnTo>
                <a:lnTo>
                  <a:pt x="196505" y="364724"/>
                </a:lnTo>
                <a:lnTo>
                  <a:pt x="211014" y="325270"/>
                </a:lnTo>
                <a:lnTo>
                  <a:pt x="225912" y="287808"/>
                </a:lnTo>
                <a:lnTo>
                  <a:pt x="241187" y="252391"/>
                </a:lnTo>
                <a:lnTo>
                  <a:pt x="272809" y="187896"/>
                </a:lnTo>
                <a:lnTo>
                  <a:pt x="305772" y="132196"/>
                </a:lnTo>
                <a:lnTo>
                  <a:pt x="339969" y="85701"/>
                </a:lnTo>
                <a:lnTo>
                  <a:pt x="375290" y="48823"/>
                </a:lnTo>
                <a:lnTo>
                  <a:pt x="411627" y="21973"/>
                </a:lnTo>
                <a:lnTo>
                  <a:pt x="448873" y="5561"/>
                </a:lnTo>
                <a:lnTo>
                  <a:pt x="486918" y="0"/>
                </a:lnTo>
                <a:lnTo>
                  <a:pt x="506033" y="1399"/>
                </a:lnTo>
                <a:lnTo>
                  <a:pt x="543692" y="12437"/>
                </a:lnTo>
                <a:lnTo>
                  <a:pt x="580497" y="34119"/>
                </a:lnTo>
                <a:lnTo>
                  <a:pt x="616339" y="66034"/>
                </a:lnTo>
                <a:lnTo>
                  <a:pt x="651112" y="107772"/>
                </a:lnTo>
                <a:lnTo>
                  <a:pt x="684705" y="158921"/>
                </a:lnTo>
                <a:lnTo>
                  <a:pt x="717012" y="219070"/>
                </a:lnTo>
                <a:lnTo>
                  <a:pt x="747923" y="287808"/>
                </a:lnTo>
                <a:lnTo>
                  <a:pt x="762821" y="325270"/>
                </a:lnTo>
                <a:lnTo>
                  <a:pt x="777330" y="364724"/>
                </a:lnTo>
                <a:lnTo>
                  <a:pt x="791435" y="406121"/>
                </a:lnTo>
                <a:lnTo>
                  <a:pt x="805124" y="449408"/>
                </a:lnTo>
                <a:lnTo>
                  <a:pt x="818383" y="494534"/>
                </a:lnTo>
                <a:lnTo>
                  <a:pt x="831199" y="541448"/>
                </a:lnTo>
                <a:lnTo>
                  <a:pt x="843557" y="590098"/>
                </a:lnTo>
                <a:lnTo>
                  <a:pt x="855444" y="640433"/>
                </a:lnTo>
                <a:lnTo>
                  <a:pt x="866847" y="692402"/>
                </a:lnTo>
                <a:lnTo>
                  <a:pt x="877752" y="745953"/>
                </a:lnTo>
                <a:lnTo>
                  <a:pt x="888145" y="801035"/>
                </a:lnTo>
                <a:lnTo>
                  <a:pt x="898014" y="857596"/>
                </a:lnTo>
                <a:lnTo>
                  <a:pt x="907344" y="915585"/>
                </a:lnTo>
                <a:lnTo>
                  <a:pt x="916122" y="974951"/>
                </a:lnTo>
                <a:lnTo>
                  <a:pt x="924334" y="1035642"/>
                </a:lnTo>
                <a:lnTo>
                  <a:pt x="931968" y="1097607"/>
                </a:lnTo>
                <a:lnTo>
                  <a:pt x="939008" y="1160795"/>
                </a:lnTo>
                <a:lnTo>
                  <a:pt x="945443" y="1225154"/>
                </a:lnTo>
                <a:lnTo>
                  <a:pt x="951257" y="1290632"/>
                </a:lnTo>
                <a:lnTo>
                  <a:pt x="956438" y="1357180"/>
                </a:lnTo>
                <a:lnTo>
                  <a:pt x="960973" y="1424744"/>
                </a:lnTo>
                <a:lnTo>
                  <a:pt x="964846" y="1493274"/>
                </a:lnTo>
                <a:lnTo>
                  <a:pt x="968046" y="1562718"/>
                </a:lnTo>
                <a:lnTo>
                  <a:pt x="970559" y="1633026"/>
                </a:lnTo>
                <a:lnTo>
                  <a:pt x="972370" y="1704144"/>
                </a:lnTo>
                <a:lnTo>
                  <a:pt x="973467" y="1776024"/>
                </a:lnTo>
                <a:lnTo>
                  <a:pt x="973836" y="1848612"/>
                </a:lnTo>
                <a:lnTo>
                  <a:pt x="973467" y="1921200"/>
                </a:lnTo>
                <a:lnTo>
                  <a:pt x="972370" y="1993080"/>
                </a:lnTo>
                <a:lnTo>
                  <a:pt x="970559" y="2064200"/>
                </a:lnTo>
                <a:lnTo>
                  <a:pt x="968046" y="2134508"/>
                </a:lnTo>
                <a:lnTo>
                  <a:pt x="964846" y="2203953"/>
                </a:lnTo>
                <a:lnTo>
                  <a:pt x="960973" y="2272483"/>
                </a:lnTo>
                <a:lnTo>
                  <a:pt x="956438" y="2340048"/>
                </a:lnTo>
                <a:lnTo>
                  <a:pt x="951257" y="2406595"/>
                </a:lnTo>
                <a:lnTo>
                  <a:pt x="945443" y="2472074"/>
                </a:lnTo>
                <a:lnTo>
                  <a:pt x="939008" y="2536433"/>
                </a:lnTo>
                <a:lnTo>
                  <a:pt x="931968" y="2599621"/>
                </a:lnTo>
                <a:lnTo>
                  <a:pt x="924334" y="2661587"/>
                </a:lnTo>
                <a:lnTo>
                  <a:pt x="916122" y="2722278"/>
                </a:lnTo>
                <a:lnTo>
                  <a:pt x="907344" y="2781644"/>
                </a:lnTo>
                <a:lnTo>
                  <a:pt x="898014" y="2839633"/>
                </a:lnTo>
                <a:lnTo>
                  <a:pt x="888145" y="2896194"/>
                </a:lnTo>
                <a:lnTo>
                  <a:pt x="877752" y="2951276"/>
                </a:lnTo>
                <a:lnTo>
                  <a:pt x="866847" y="3004826"/>
                </a:lnTo>
                <a:lnTo>
                  <a:pt x="855444" y="3056795"/>
                </a:lnTo>
                <a:lnTo>
                  <a:pt x="843557" y="3107130"/>
                </a:lnTo>
                <a:lnTo>
                  <a:pt x="831199" y="3155780"/>
                </a:lnTo>
                <a:lnTo>
                  <a:pt x="818383" y="3202693"/>
                </a:lnTo>
                <a:lnTo>
                  <a:pt x="805124" y="3247819"/>
                </a:lnTo>
                <a:lnTo>
                  <a:pt x="791435" y="3291106"/>
                </a:lnTo>
                <a:lnTo>
                  <a:pt x="777330" y="3332502"/>
                </a:lnTo>
                <a:lnTo>
                  <a:pt x="762821" y="3371957"/>
                </a:lnTo>
                <a:lnTo>
                  <a:pt x="747923" y="3409418"/>
                </a:lnTo>
                <a:lnTo>
                  <a:pt x="732648" y="3444835"/>
                </a:lnTo>
                <a:lnTo>
                  <a:pt x="701026" y="3509329"/>
                </a:lnTo>
                <a:lnTo>
                  <a:pt x="668063" y="3565029"/>
                </a:lnTo>
                <a:lnTo>
                  <a:pt x="633866" y="3611523"/>
                </a:lnTo>
                <a:lnTo>
                  <a:pt x="598545" y="3648401"/>
                </a:lnTo>
                <a:lnTo>
                  <a:pt x="562208" y="3675250"/>
                </a:lnTo>
                <a:lnTo>
                  <a:pt x="524962" y="3691662"/>
                </a:lnTo>
                <a:lnTo>
                  <a:pt x="486918" y="3697224"/>
                </a:lnTo>
                <a:lnTo>
                  <a:pt x="467802" y="3695825"/>
                </a:lnTo>
                <a:lnTo>
                  <a:pt x="430143" y="3684787"/>
                </a:lnTo>
                <a:lnTo>
                  <a:pt x="393338" y="3663105"/>
                </a:lnTo>
                <a:lnTo>
                  <a:pt x="357496" y="3631190"/>
                </a:lnTo>
                <a:lnTo>
                  <a:pt x="322723" y="3589453"/>
                </a:lnTo>
                <a:lnTo>
                  <a:pt x="289130" y="3538304"/>
                </a:lnTo>
                <a:lnTo>
                  <a:pt x="256823" y="3478156"/>
                </a:lnTo>
                <a:lnTo>
                  <a:pt x="225912" y="3409418"/>
                </a:lnTo>
                <a:lnTo>
                  <a:pt x="211014" y="3371957"/>
                </a:lnTo>
                <a:lnTo>
                  <a:pt x="196505" y="3332502"/>
                </a:lnTo>
                <a:lnTo>
                  <a:pt x="182400" y="3291106"/>
                </a:lnTo>
                <a:lnTo>
                  <a:pt x="168711" y="3247819"/>
                </a:lnTo>
                <a:lnTo>
                  <a:pt x="155452" y="3202693"/>
                </a:lnTo>
                <a:lnTo>
                  <a:pt x="142636" y="3155780"/>
                </a:lnTo>
                <a:lnTo>
                  <a:pt x="130278" y="3107130"/>
                </a:lnTo>
                <a:lnTo>
                  <a:pt x="118391" y="3056795"/>
                </a:lnTo>
                <a:lnTo>
                  <a:pt x="106988" y="3004826"/>
                </a:lnTo>
                <a:lnTo>
                  <a:pt x="96083" y="2951276"/>
                </a:lnTo>
                <a:lnTo>
                  <a:pt x="85690" y="2896194"/>
                </a:lnTo>
                <a:lnTo>
                  <a:pt x="75821" y="2839633"/>
                </a:lnTo>
                <a:lnTo>
                  <a:pt x="66491" y="2781644"/>
                </a:lnTo>
                <a:lnTo>
                  <a:pt x="57713" y="2722278"/>
                </a:lnTo>
                <a:lnTo>
                  <a:pt x="49501" y="2661587"/>
                </a:lnTo>
                <a:lnTo>
                  <a:pt x="41867" y="2599621"/>
                </a:lnTo>
                <a:lnTo>
                  <a:pt x="34827" y="2536433"/>
                </a:lnTo>
                <a:lnTo>
                  <a:pt x="28392" y="2472074"/>
                </a:lnTo>
                <a:lnTo>
                  <a:pt x="22578" y="2406595"/>
                </a:lnTo>
                <a:lnTo>
                  <a:pt x="17397" y="2340048"/>
                </a:lnTo>
                <a:lnTo>
                  <a:pt x="12862" y="2272483"/>
                </a:lnTo>
                <a:lnTo>
                  <a:pt x="8989" y="2203953"/>
                </a:lnTo>
                <a:lnTo>
                  <a:pt x="5789" y="2134508"/>
                </a:lnTo>
                <a:lnTo>
                  <a:pt x="3276" y="2064200"/>
                </a:lnTo>
                <a:lnTo>
                  <a:pt x="1465" y="1993080"/>
                </a:lnTo>
                <a:lnTo>
                  <a:pt x="368" y="1921200"/>
                </a:lnTo>
                <a:lnTo>
                  <a:pt x="0" y="1848612"/>
                </a:lnTo>
                <a:close/>
              </a:path>
            </a:pathLst>
          </a:custGeom>
          <a:ln w="22224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8593" y="889228"/>
            <a:ext cx="5867400" cy="133032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+1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차원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=10,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=8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마지막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마지막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‘–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‘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endParaRPr sz="2000">
              <a:latin typeface="Malgun Gothic"/>
              <a:cs typeface="Malgun Gothic"/>
            </a:endParaRPr>
          </a:p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12494" y="4003369"/>
            <a:ext cx="1390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097785" y="2053589"/>
            <a:ext cx="5283835" cy="1225550"/>
          </a:xfrm>
          <a:custGeom>
            <a:avLst/>
            <a:gdLst/>
            <a:ahLst/>
            <a:cxnLst/>
            <a:rect l="l" t="t" r="r" b="b"/>
            <a:pathLst>
              <a:path w="5283834" h="1225550">
                <a:moveTo>
                  <a:pt x="2641854" y="1225296"/>
                </a:moveTo>
                <a:lnTo>
                  <a:pt x="2567904" y="1225060"/>
                </a:lnTo>
                <a:lnTo>
                  <a:pt x="2494458" y="1224358"/>
                </a:lnTo>
                <a:lnTo>
                  <a:pt x="2421541" y="1223195"/>
                </a:lnTo>
                <a:lnTo>
                  <a:pt x="2349180" y="1221578"/>
                </a:lnTo>
                <a:lnTo>
                  <a:pt x="2277401" y="1219513"/>
                </a:lnTo>
                <a:lnTo>
                  <a:pt x="2206231" y="1217006"/>
                </a:lnTo>
                <a:lnTo>
                  <a:pt x="2135696" y="1214062"/>
                </a:lnTo>
                <a:lnTo>
                  <a:pt x="2065822" y="1210689"/>
                </a:lnTo>
                <a:lnTo>
                  <a:pt x="1996637" y="1206892"/>
                </a:lnTo>
                <a:lnTo>
                  <a:pt x="1928167" y="1202678"/>
                </a:lnTo>
                <a:lnTo>
                  <a:pt x="1860437" y="1198052"/>
                </a:lnTo>
                <a:lnTo>
                  <a:pt x="1793475" y="1193021"/>
                </a:lnTo>
                <a:lnTo>
                  <a:pt x="1727308" y="1187591"/>
                </a:lnTo>
                <a:lnTo>
                  <a:pt x="1661961" y="1181768"/>
                </a:lnTo>
                <a:lnTo>
                  <a:pt x="1597461" y="1175558"/>
                </a:lnTo>
                <a:lnTo>
                  <a:pt x="1533834" y="1168968"/>
                </a:lnTo>
                <a:lnTo>
                  <a:pt x="1471108" y="1162003"/>
                </a:lnTo>
                <a:lnTo>
                  <a:pt x="1409307" y="1154669"/>
                </a:lnTo>
                <a:lnTo>
                  <a:pt x="1348460" y="1146973"/>
                </a:lnTo>
                <a:lnTo>
                  <a:pt x="1288593" y="1138922"/>
                </a:lnTo>
                <a:lnTo>
                  <a:pt x="1229731" y="1130520"/>
                </a:lnTo>
                <a:lnTo>
                  <a:pt x="1171902" y="1121774"/>
                </a:lnTo>
                <a:lnTo>
                  <a:pt x="1115131" y="1112691"/>
                </a:lnTo>
                <a:lnTo>
                  <a:pt x="1059446" y="1103277"/>
                </a:lnTo>
                <a:lnTo>
                  <a:pt x="1004873" y="1093537"/>
                </a:lnTo>
                <a:lnTo>
                  <a:pt x="951438" y="1083477"/>
                </a:lnTo>
                <a:lnTo>
                  <a:pt x="899168" y="1073105"/>
                </a:lnTo>
                <a:lnTo>
                  <a:pt x="848089" y="1062426"/>
                </a:lnTo>
                <a:lnTo>
                  <a:pt x="798228" y="1051445"/>
                </a:lnTo>
                <a:lnTo>
                  <a:pt x="749612" y="1040171"/>
                </a:lnTo>
                <a:lnTo>
                  <a:pt x="702266" y="1028607"/>
                </a:lnTo>
                <a:lnTo>
                  <a:pt x="656217" y="1016762"/>
                </a:lnTo>
                <a:lnTo>
                  <a:pt x="611492" y="1004640"/>
                </a:lnTo>
                <a:lnTo>
                  <a:pt x="568117" y="992248"/>
                </a:lnTo>
                <a:lnTo>
                  <a:pt x="526118" y="979592"/>
                </a:lnTo>
                <a:lnTo>
                  <a:pt x="485523" y="966679"/>
                </a:lnTo>
                <a:lnTo>
                  <a:pt x="446358" y="953513"/>
                </a:lnTo>
                <a:lnTo>
                  <a:pt x="408648" y="940102"/>
                </a:lnTo>
                <a:lnTo>
                  <a:pt x="372421" y="926452"/>
                </a:lnTo>
                <a:lnTo>
                  <a:pt x="304521" y="898459"/>
                </a:lnTo>
                <a:lnTo>
                  <a:pt x="242869" y="869581"/>
                </a:lnTo>
                <a:lnTo>
                  <a:pt x="187676" y="839869"/>
                </a:lnTo>
                <a:lnTo>
                  <a:pt x="139155" y="809372"/>
                </a:lnTo>
                <a:lnTo>
                  <a:pt x="97518" y="778138"/>
                </a:lnTo>
                <a:lnTo>
                  <a:pt x="62976" y="746218"/>
                </a:lnTo>
                <a:lnTo>
                  <a:pt x="35742" y="713659"/>
                </a:lnTo>
                <a:lnTo>
                  <a:pt x="16026" y="680512"/>
                </a:lnTo>
                <a:lnTo>
                  <a:pt x="1014" y="629794"/>
                </a:lnTo>
                <a:lnTo>
                  <a:pt x="0" y="612648"/>
                </a:lnTo>
                <a:lnTo>
                  <a:pt x="1014" y="595501"/>
                </a:lnTo>
                <a:lnTo>
                  <a:pt x="16026" y="544783"/>
                </a:lnTo>
                <a:lnTo>
                  <a:pt x="35742" y="511636"/>
                </a:lnTo>
                <a:lnTo>
                  <a:pt x="62976" y="479077"/>
                </a:lnTo>
                <a:lnTo>
                  <a:pt x="97518" y="447157"/>
                </a:lnTo>
                <a:lnTo>
                  <a:pt x="139155" y="415923"/>
                </a:lnTo>
                <a:lnTo>
                  <a:pt x="187676" y="385426"/>
                </a:lnTo>
                <a:lnTo>
                  <a:pt x="242869" y="355714"/>
                </a:lnTo>
                <a:lnTo>
                  <a:pt x="304521" y="326836"/>
                </a:lnTo>
                <a:lnTo>
                  <a:pt x="372421" y="298843"/>
                </a:lnTo>
                <a:lnTo>
                  <a:pt x="408648" y="285193"/>
                </a:lnTo>
                <a:lnTo>
                  <a:pt x="446358" y="271782"/>
                </a:lnTo>
                <a:lnTo>
                  <a:pt x="485523" y="258616"/>
                </a:lnTo>
                <a:lnTo>
                  <a:pt x="526118" y="245703"/>
                </a:lnTo>
                <a:lnTo>
                  <a:pt x="568117" y="233047"/>
                </a:lnTo>
                <a:lnTo>
                  <a:pt x="611492" y="220655"/>
                </a:lnTo>
                <a:lnTo>
                  <a:pt x="656217" y="208533"/>
                </a:lnTo>
                <a:lnTo>
                  <a:pt x="702266" y="196688"/>
                </a:lnTo>
                <a:lnTo>
                  <a:pt x="749612" y="185124"/>
                </a:lnTo>
                <a:lnTo>
                  <a:pt x="798228" y="173850"/>
                </a:lnTo>
                <a:lnTo>
                  <a:pt x="848089" y="162869"/>
                </a:lnTo>
                <a:lnTo>
                  <a:pt x="899168" y="152190"/>
                </a:lnTo>
                <a:lnTo>
                  <a:pt x="951438" y="141818"/>
                </a:lnTo>
                <a:lnTo>
                  <a:pt x="1004873" y="131758"/>
                </a:lnTo>
                <a:lnTo>
                  <a:pt x="1059446" y="122018"/>
                </a:lnTo>
                <a:lnTo>
                  <a:pt x="1115131" y="112604"/>
                </a:lnTo>
                <a:lnTo>
                  <a:pt x="1171902" y="103521"/>
                </a:lnTo>
                <a:lnTo>
                  <a:pt x="1229731" y="94775"/>
                </a:lnTo>
                <a:lnTo>
                  <a:pt x="1288593" y="86373"/>
                </a:lnTo>
                <a:lnTo>
                  <a:pt x="1348460" y="78322"/>
                </a:lnTo>
                <a:lnTo>
                  <a:pt x="1409307" y="70626"/>
                </a:lnTo>
                <a:lnTo>
                  <a:pt x="1471108" y="63292"/>
                </a:lnTo>
                <a:lnTo>
                  <a:pt x="1533834" y="56327"/>
                </a:lnTo>
                <a:lnTo>
                  <a:pt x="1597461" y="49737"/>
                </a:lnTo>
                <a:lnTo>
                  <a:pt x="1661961" y="43527"/>
                </a:lnTo>
                <a:lnTo>
                  <a:pt x="1727308" y="37704"/>
                </a:lnTo>
                <a:lnTo>
                  <a:pt x="1793475" y="32274"/>
                </a:lnTo>
                <a:lnTo>
                  <a:pt x="1860437" y="27243"/>
                </a:lnTo>
                <a:lnTo>
                  <a:pt x="1928167" y="22617"/>
                </a:lnTo>
                <a:lnTo>
                  <a:pt x="1996637" y="18403"/>
                </a:lnTo>
                <a:lnTo>
                  <a:pt x="2065822" y="14606"/>
                </a:lnTo>
                <a:lnTo>
                  <a:pt x="2135696" y="11233"/>
                </a:lnTo>
                <a:lnTo>
                  <a:pt x="2206231" y="8289"/>
                </a:lnTo>
                <a:lnTo>
                  <a:pt x="2277401" y="5782"/>
                </a:lnTo>
                <a:lnTo>
                  <a:pt x="2349180" y="3717"/>
                </a:lnTo>
                <a:lnTo>
                  <a:pt x="2421541" y="2100"/>
                </a:lnTo>
                <a:lnTo>
                  <a:pt x="2494458" y="937"/>
                </a:lnTo>
                <a:lnTo>
                  <a:pt x="2567904" y="235"/>
                </a:lnTo>
                <a:lnTo>
                  <a:pt x="2641854" y="0"/>
                </a:lnTo>
                <a:lnTo>
                  <a:pt x="2715803" y="235"/>
                </a:lnTo>
                <a:lnTo>
                  <a:pt x="2789249" y="937"/>
                </a:lnTo>
                <a:lnTo>
                  <a:pt x="2862166" y="2100"/>
                </a:lnTo>
                <a:lnTo>
                  <a:pt x="2934527" y="3717"/>
                </a:lnTo>
                <a:lnTo>
                  <a:pt x="3006306" y="5782"/>
                </a:lnTo>
                <a:lnTo>
                  <a:pt x="3077476" y="8289"/>
                </a:lnTo>
                <a:lnTo>
                  <a:pt x="3148011" y="11233"/>
                </a:lnTo>
                <a:lnTo>
                  <a:pt x="3217885" y="14606"/>
                </a:lnTo>
                <a:lnTo>
                  <a:pt x="3287070" y="18403"/>
                </a:lnTo>
                <a:lnTo>
                  <a:pt x="3355540" y="22617"/>
                </a:lnTo>
                <a:lnTo>
                  <a:pt x="3423270" y="27243"/>
                </a:lnTo>
                <a:lnTo>
                  <a:pt x="3490232" y="32274"/>
                </a:lnTo>
                <a:lnTo>
                  <a:pt x="3556399" y="37704"/>
                </a:lnTo>
                <a:lnTo>
                  <a:pt x="3621746" y="43527"/>
                </a:lnTo>
                <a:lnTo>
                  <a:pt x="3686246" y="49737"/>
                </a:lnTo>
                <a:lnTo>
                  <a:pt x="3749873" y="56327"/>
                </a:lnTo>
                <a:lnTo>
                  <a:pt x="3812599" y="63292"/>
                </a:lnTo>
                <a:lnTo>
                  <a:pt x="3874400" y="70626"/>
                </a:lnTo>
                <a:lnTo>
                  <a:pt x="3935247" y="78322"/>
                </a:lnTo>
                <a:lnTo>
                  <a:pt x="3995114" y="86373"/>
                </a:lnTo>
                <a:lnTo>
                  <a:pt x="4053976" y="94775"/>
                </a:lnTo>
                <a:lnTo>
                  <a:pt x="4111805" y="103521"/>
                </a:lnTo>
                <a:lnTo>
                  <a:pt x="4168576" y="112604"/>
                </a:lnTo>
                <a:lnTo>
                  <a:pt x="4224261" y="122018"/>
                </a:lnTo>
                <a:lnTo>
                  <a:pt x="4278834" y="131758"/>
                </a:lnTo>
                <a:lnTo>
                  <a:pt x="4332269" y="141818"/>
                </a:lnTo>
                <a:lnTo>
                  <a:pt x="4384539" y="152190"/>
                </a:lnTo>
                <a:lnTo>
                  <a:pt x="4435618" y="162869"/>
                </a:lnTo>
                <a:lnTo>
                  <a:pt x="4485479" y="173850"/>
                </a:lnTo>
                <a:lnTo>
                  <a:pt x="4534095" y="185124"/>
                </a:lnTo>
                <a:lnTo>
                  <a:pt x="4581441" y="196688"/>
                </a:lnTo>
                <a:lnTo>
                  <a:pt x="4627490" y="208533"/>
                </a:lnTo>
                <a:lnTo>
                  <a:pt x="4672215" y="220655"/>
                </a:lnTo>
                <a:lnTo>
                  <a:pt x="4715590" y="233047"/>
                </a:lnTo>
                <a:lnTo>
                  <a:pt x="4757589" y="245703"/>
                </a:lnTo>
                <a:lnTo>
                  <a:pt x="4798184" y="258616"/>
                </a:lnTo>
                <a:lnTo>
                  <a:pt x="4837349" y="271782"/>
                </a:lnTo>
                <a:lnTo>
                  <a:pt x="4875059" y="285193"/>
                </a:lnTo>
                <a:lnTo>
                  <a:pt x="4911286" y="298843"/>
                </a:lnTo>
                <a:lnTo>
                  <a:pt x="4979186" y="326836"/>
                </a:lnTo>
                <a:lnTo>
                  <a:pt x="5040838" y="355714"/>
                </a:lnTo>
                <a:lnTo>
                  <a:pt x="5096031" y="385426"/>
                </a:lnTo>
                <a:lnTo>
                  <a:pt x="5144552" y="415923"/>
                </a:lnTo>
                <a:lnTo>
                  <a:pt x="5186189" y="447157"/>
                </a:lnTo>
                <a:lnTo>
                  <a:pt x="5220731" y="479077"/>
                </a:lnTo>
                <a:lnTo>
                  <a:pt x="5247965" y="511636"/>
                </a:lnTo>
                <a:lnTo>
                  <a:pt x="5267681" y="544783"/>
                </a:lnTo>
                <a:lnTo>
                  <a:pt x="5282693" y="595501"/>
                </a:lnTo>
                <a:lnTo>
                  <a:pt x="5283708" y="612648"/>
                </a:lnTo>
                <a:lnTo>
                  <a:pt x="5282693" y="629794"/>
                </a:lnTo>
                <a:lnTo>
                  <a:pt x="5267681" y="680512"/>
                </a:lnTo>
                <a:lnTo>
                  <a:pt x="5247965" y="713659"/>
                </a:lnTo>
                <a:lnTo>
                  <a:pt x="5220731" y="746218"/>
                </a:lnTo>
                <a:lnTo>
                  <a:pt x="5186189" y="778138"/>
                </a:lnTo>
                <a:lnTo>
                  <a:pt x="5144552" y="809372"/>
                </a:lnTo>
                <a:lnTo>
                  <a:pt x="5096031" y="839869"/>
                </a:lnTo>
                <a:lnTo>
                  <a:pt x="5040838" y="869581"/>
                </a:lnTo>
                <a:lnTo>
                  <a:pt x="4979186" y="898459"/>
                </a:lnTo>
                <a:lnTo>
                  <a:pt x="4911286" y="926452"/>
                </a:lnTo>
                <a:lnTo>
                  <a:pt x="4875059" y="940102"/>
                </a:lnTo>
                <a:lnTo>
                  <a:pt x="4837349" y="953513"/>
                </a:lnTo>
                <a:lnTo>
                  <a:pt x="4798184" y="966679"/>
                </a:lnTo>
                <a:lnTo>
                  <a:pt x="4757589" y="979592"/>
                </a:lnTo>
                <a:lnTo>
                  <a:pt x="4715590" y="992248"/>
                </a:lnTo>
                <a:lnTo>
                  <a:pt x="4672215" y="1004640"/>
                </a:lnTo>
                <a:lnTo>
                  <a:pt x="4627490" y="1016762"/>
                </a:lnTo>
                <a:lnTo>
                  <a:pt x="4581441" y="1028607"/>
                </a:lnTo>
                <a:lnTo>
                  <a:pt x="4534095" y="1040171"/>
                </a:lnTo>
                <a:lnTo>
                  <a:pt x="4485479" y="1051445"/>
                </a:lnTo>
                <a:lnTo>
                  <a:pt x="4435618" y="1062426"/>
                </a:lnTo>
                <a:lnTo>
                  <a:pt x="4384539" y="1073105"/>
                </a:lnTo>
                <a:lnTo>
                  <a:pt x="4332269" y="1083477"/>
                </a:lnTo>
                <a:lnTo>
                  <a:pt x="4278834" y="1093537"/>
                </a:lnTo>
                <a:lnTo>
                  <a:pt x="4224261" y="1103277"/>
                </a:lnTo>
                <a:lnTo>
                  <a:pt x="4168576" y="1112691"/>
                </a:lnTo>
                <a:lnTo>
                  <a:pt x="4111805" y="1121774"/>
                </a:lnTo>
                <a:lnTo>
                  <a:pt x="4053976" y="1130520"/>
                </a:lnTo>
                <a:lnTo>
                  <a:pt x="3995114" y="1138922"/>
                </a:lnTo>
                <a:lnTo>
                  <a:pt x="3935247" y="1146973"/>
                </a:lnTo>
                <a:lnTo>
                  <a:pt x="3874400" y="1154669"/>
                </a:lnTo>
                <a:lnTo>
                  <a:pt x="3812599" y="1162003"/>
                </a:lnTo>
                <a:lnTo>
                  <a:pt x="3749873" y="1168968"/>
                </a:lnTo>
                <a:lnTo>
                  <a:pt x="3686246" y="1175558"/>
                </a:lnTo>
                <a:lnTo>
                  <a:pt x="3621746" y="1181768"/>
                </a:lnTo>
                <a:lnTo>
                  <a:pt x="3556399" y="1187591"/>
                </a:lnTo>
                <a:lnTo>
                  <a:pt x="3490232" y="1193021"/>
                </a:lnTo>
                <a:lnTo>
                  <a:pt x="3423270" y="1198052"/>
                </a:lnTo>
                <a:lnTo>
                  <a:pt x="3355540" y="1202678"/>
                </a:lnTo>
                <a:lnTo>
                  <a:pt x="3287070" y="1206892"/>
                </a:lnTo>
                <a:lnTo>
                  <a:pt x="3217885" y="1210689"/>
                </a:lnTo>
                <a:lnTo>
                  <a:pt x="3148011" y="1214062"/>
                </a:lnTo>
                <a:lnTo>
                  <a:pt x="3077476" y="1217006"/>
                </a:lnTo>
                <a:lnTo>
                  <a:pt x="3006306" y="1219513"/>
                </a:lnTo>
                <a:lnTo>
                  <a:pt x="2934527" y="1221578"/>
                </a:lnTo>
                <a:lnTo>
                  <a:pt x="2862166" y="1223195"/>
                </a:lnTo>
                <a:lnTo>
                  <a:pt x="2789249" y="1224358"/>
                </a:lnTo>
                <a:lnTo>
                  <a:pt x="2715803" y="1225060"/>
                </a:lnTo>
                <a:lnTo>
                  <a:pt x="2641854" y="1225296"/>
                </a:lnTo>
                <a:close/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88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046729" y="4141373"/>
            <a:ext cx="6559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spc="-30">
                <a:latin typeface="Symbol"/>
                <a:cs typeface="Symbol"/>
              </a:rPr>
              <a:t></a:t>
            </a:r>
            <a:r>
              <a:rPr dirty="0" baseline="-20833" sz="2400" spc="-30">
                <a:latin typeface="Symbol"/>
                <a:cs typeface="Symbol"/>
              </a:rPr>
              <a:t></a:t>
            </a:r>
            <a:r>
              <a:rPr dirty="0" baseline="-20833" sz="2400" spc="-120">
                <a:latin typeface="Times New Roman"/>
                <a:cs typeface="Times New Roman"/>
              </a:rPr>
              <a:t> </a:t>
            </a:r>
            <a:r>
              <a:rPr dirty="0" sz="1600" spc="655">
                <a:latin typeface="Symbol"/>
                <a:cs typeface="Symbol"/>
              </a:rPr>
              <a:t></a:t>
            </a:r>
            <a:r>
              <a:rPr dirty="0" sz="1600" spc="65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2129" y="4345811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69328" y="4345811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0601" y="4141373"/>
            <a:ext cx="6534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630">
                <a:latin typeface="Symbol"/>
                <a:cs typeface="Symbol"/>
              </a:rPr>
              <a:t>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90">
                <a:latin typeface="Times New Roman"/>
                <a:cs typeface="Times New Roman"/>
              </a:rPr>
              <a:t>2</a:t>
            </a:r>
            <a:r>
              <a:rPr dirty="0" baseline="1736" sz="2400" spc="135">
                <a:latin typeface="Symbol"/>
                <a:cs typeface="Symbol"/>
              </a:rPr>
              <a:t></a:t>
            </a:r>
            <a:r>
              <a:rPr dirty="0" baseline="-20833" sz="2400" spc="135">
                <a:latin typeface="Symbol"/>
                <a:cs typeface="Symbol"/>
              </a:rPr>
              <a:t></a:t>
            </a:r>
            <a:endParaRPr baseline="-20833" sz="24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23730" y="3702292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69328" y="3656071"/>
            <a:ext cx="962660" cy="60579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600" spc="39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baseline="-3472" sz="2400" spc="660">
                <a:latin typeface="Symbol"/>
                <a:cs typeface="Symbol"/>
              </a:rPr>
              <a:t></a:t>
            </a:r>
            <a:r>
              <a:rPr dirty="0" baseline="-3472" sz="2400" spc="-120">
                <a:latin typeface="Times New Roman"/>
                <a:cs typeface="Times New Roman"/>
              </a:rPr>
              <a:t> </a:t>
            </a:r>
            <a:r>
              <a:rPr dirty="0" sz="1600" spc="565" i="1">
                <a:latin typeface="Times New Roman"/>
                <a:cs typeface="Times New Roman"/>
              </a:rPr>
              <a:t>n</a:t>
            </a:r>
            <a:r>
              <a:rPr dirty="0" sz="1600" spc="75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 spc="475">
                <a:latin typeface="Times New Roman"/>
                <a:cs typeface="Times New Roman"/>
              </a:rPr>
              <a:t>1</a:t>
            </a:r>
            <a:r>
              <a:rPr dirty="0" baseline="-3472" sz="2400" spc="712">
                <a:latin typeface="Symbol"/>
                <a:cs typeface="Symbol"/>
              </a:rPr>
              <a:t></a:t>
            </a:r>
            <a:endParaRPr baseline="-3472" sz="24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3928" y="3656764"/>
            <a:ext cx="2164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9513" sz="2400" spc="660">
                <a:latin typeface="Symbol"/>
                <a:cs typeface="Symbol"/>
              </a:rPr>
              <a:t></a:t>
            </a:r>
            <a:r>
              <a:rPr dirty="0" baseline="29513" sz="2400" spc="232">
                <a:latin typeface="Times New Roman"/>
                <a:cs typeface="Times New Roman"/>
              </a:rPr>
              <a:t> </a:t>
            </a:r>
            <a:r>
              <a:rPr dirty="0" sz="1600" spc="484" i="1">
                <a:latin typeface="Times New Roman"/>
                <a:cs typeface="Times New Roman"/>
              </a:rPr>
              <a:t>k</a:t>
            </a:r>
            <a:r>
              <a:rPr dirty="0" sz="1600" spc="484">
                <a:latin typeface="Times New Roman"/>
                <a:cs typeface="Times New Roman"/>
              </a:rPr>
              <a:t>!(</a:t>
            </a:r>
            <a:r>
              <a:rPr dirty="0" sz="1600" spc="484" i="1">
                <a:latin typeface="Times New Roman"/>
                <a:cs typeface="Times New Roman"/>
              </a:rPr>
              <a:t>n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565">
                <a:latin typeface="Times New Roman"/>
                <a:cs typeface="Times New Roman"/>
              </a:rPr>
              <a:t>1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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505" i="1">
                <a:latin typeface="Times New Roman"/>
                <a:cs typeface="Times New Roman"/>
              </a:rPr>
              <a:t>k</a:t>
            </a:r>
            <a:r>
              <a:rPr dirty="0" sz="1600" spc="-150" i="1">
                <a:latin typeface="Times New Roman"/>
                <a:cs typeface="Times New Roman"/>
              </a:rPr>
              <a:t> </a:t>
            </a:r>
            <a:r>
              <a:rPr dirty="0" sz="1600" spc="425">
                <a:latin typeface="Times New Roman"/>
                <a:cs typeface="Times New Roman"/>
              </a:rPr>
              <a:t>)!</a:t>
            </a:r>
            <a:r>
              <a:rPr dirty="0" baseline="29513" sz="2400" spc="637">
                <a:latin typeface="Symbol"/>
                <a:cs typeface="Symbol"/>
              </a:rPr>
              <a:t></a:t>
            </a:r>
            <a:endParaRPr baseline="29513" sz="24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00601" y="3405979"/>
            <a:ext cx="3053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67435" algn="l"/>
                <a:tab pos="2392045" algn="l"/>
              </a:tabLst>
            </a:pPr>
            <a:r>
              <a:rPr dirty="0" baseline="-32986" sz="2400" spc="944">
                <a:latin typeface="Symbol"/>
                <a:cs typeface="Symbol"/>
              </a:rPr>
              <a:t></a:t>
            </a:r>
            <a:r>
              <a:rPr dirty="0" baseline="-32986" sz="2400" spc="517">
                <a:latin typeface="Times New Roman"/>
                <a:cs typeface="Times New Roman"/>
              </a:rPr>
              <a:t> </a:t>
            </a:r>
            <a:r>
              <a:rPr dirty="0" baseline="-32986" sz="2400" spc="719">
                <a:latin typeface="Times New Roman"/>
                <a:cs typeface="Times New Roman"/>
              </a:rPr>
              <a:t>2</a:t>
            </a:r>
            <a:r>
              <a:rPr dirty="0" baseline="-3472" sz="2400" spc="719">
                <a:latin typeface="Symbol"/>
                <a:cs typeface="Symbol"/>
              </a:rPr>
              <a:t></a:t>
            </a:r>
            <a:r>
              <a:rPr dirty="0" baseline="-3472" sz="2400" spc="22">
                <a:latin typeface="Times New Roman"/>
                <a:cs typeface="Times New Roman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5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600" spc="50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6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u="sng" sz="1600" spc="3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1)!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baseline="-3472" sz="2400" spc="660">
                <a:latin typeface="Symbol"/>
                <a:cs typeface="Symbol"/>
              </a:rPr>
              <a:t></a:t>
            </a:r>
            <a:r>
              <a:rPr dirty="0" baseline="-3472" sz="2400" spc="157">
                <a:latin typeface="Times New Roman"/>
                <a:cs typeface="Times New Roman"/>
              </a:rPr>
              <a:t> </a:t>
            </a:r>
            <a:r>
              <a:rPr dirty="0" baseline="-32986" sz="2400" spc="944">
                <a:latin typeface="Symbol"/>
                <a:cs typeface="Symbol"/>
              </a:rPr>
              <a:t></a:t>
            </a:r>
            <a:r>
              <a:rPr dirty="0" baseline="-32986" sz="2400" spc="-307">
                <a:latin typeface="Times New Roman"/>
                <a:cs typeface="Times New Roman"/>
              </a:rPr>
              <a:t> </a:t>
            </a:r>
            <a:r>
              <a:rPr dirty="0" baseline="-32986" sz="2400" spc="847">
                <a:latin typeface="Times New Roman"/>
                <a:cs typeface="Times New Roman"/>
              </a:rPr>
              <a:t>1</a:t>
            </a:r>
            <a:endParaRPr baseline="-32986"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23730" y="3115883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69328" y="3115882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43928" y="3070355"/>
            <a:ext cx="2164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9513" sz="2400" spc="660">
                <a:latin typeface="Symbol"/>
                <a:cs typeface="Symbol"/>
              </a:rPr>
              <a:t></a:t>
            </a:r>
            <a:r>
              <a:rPr dirty="0" baseline="29513" sz="2400" spc="232">
                <a:latin typeface="Times New Roman"/>
                <a:cs typeface="Times New Roman"/>
              </a:rPr>
              <a:t> </a:t>
            </a:r>
            <a:r>
              <a:rPr dirty="0" sz="1600" spc="484" i="1">
                <a:latin typeface="Times New Roman"/>
                <a:cs typeface="Times New Roman"/>
              </a:rPr>
              <a:t>k</a:t>
            </a:r>
            <a:r>
              <a:rPr dirty="0" sz="1600" spc="484">
                <a:latin typeface="Times New Roman"/>
                <a:cs typeface="Times New Roman"/>
              </a:rPr>
              <a:t>!(</a:t>
            </a:r>
            <a:r>
              <a:rPr dirty="0" sz="1600" spc="484" i="1">
                <a:latin typeface="Times New Roman"/>
                <a:cs typeface="Times New Roman"/>
              </a:rPr>
              <a:t>n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565">
                <a:latin typeface="Times New Roman"/>
                <a:cs typeface="Times New Roman"/>
              </a:rPr>
              <a:t>1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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505" i="1">
                <a:latin typeface="Times New Roman"/>
                <a:cs typeface="Times New Roman"/>
              </a:rPr>
              <a:t>k</a:t>
            </a:r>
            <a:r>
              <a:rPr dirty="0" sz="1600" spc="-150" i="1">
                <a:latin typeface="Times New Roman"/>
                <a:cs typeface="Times New Roman"/>
              </a:rPr>
              <a:t> </a:t>
            </a:r>
            <a:r>
              <a:rPr dirty="0" sz="1600" spc="425">
                <a:latin typeface="Times New Roman"/>
                <a:cs typeface="Times New Roman"/>
              </a:rPr>
              <a:t>)!</a:t>
            </a:r>
            <a:r>
              <a:rPr dirty="0" baseline="29513" sz="2400" spc="637">
                <a:latin typeface="Symbol"/>
                <a:cs typeface="Symbol"/>
              </a:rPr>
              <a:t></a:t>
            </a:r>
            <a:endParaRPr baseline="29513" sz="24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00601" y="2819569"/>
            <a:ext cx="3053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2185" algn="l"/>
                <a:tab pos="2392045" algn="l"/>
              </a:tabLst>
            </a:pPr>
            <a:r>
              <a:rPr dirty="0" baseline="-32986" sz="2400" spc="944">
                <a:latin typeface="Symbol"/>
                <a:cs typeface="Symbol"/>
              </a:rPr>
              <a:t></a:t>
            </a:r>
            <a:r>
              <a:rPr dirty="0" baseline="-32986" sz="2400" spc="517">
                <a:latin typeface="Times New Roman"/>
                <a:cs typeface="Times New Roman"/>
              </a:rPr>
              <a:t> </a:t>
            </a:r>
            <a:r>
              <a:rPr dirty="0" baseline="-32986" sz="2400" spc="719">
                <a:latin typeface="Times New Roman"/>
                <a:cs typeface="Times New Roman"/>
              </a:rPr>
              <a:t>2</a:t>
            </a:r>
            <a:r>
              <a:rPr dirty="0" baseline="-3472" sz="2400" spc="719">
                <a:latin typeface="Symbol"/>
                <a:cs typeface="Symbol"/>
              </a:rPr>
              <a:t></a:t>
            </a:r>
            <a:r>
              <a:rPr dirty="0" baseline="-3472" sz="2400" spc="22">
                <a:latin typeface="Times New Roman"/>
                <a:cs typeface="Times New Roman"/>
              </a:rPr>
              <a:t> </a:t>
            </a:r>
            <a:r>
              <a:rPr dirty="0" u="sng" sz="1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4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!(</a:t>
            </a:r>
            <a:r>
              <a:rPr dirty="0" u="sng" sz="1600" spc="4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6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sz="1600" spc="-180">
                <a:latin typeface="Times New Roman"/>
                <a:cs typeface="Times New Roman"/>
              </a:rPr>
              <a:t> </a:t>
            </a:r>
            <a:r>
              <a:rPr dirty="0" u="sng" sz="1600" spc="3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baseline="-3472" sz="2400" spc="660">
                <a:latin typeface="Symbol"/>
                <a:cs typeface="Symbol"/>
              </a:rPr>
              <a:t></a:t>
            </a:r>
            <a:r>
              <a:rPr dirty="0" baseline="-3472" sz="2400" spc="157">
                <a:latin typeface="Times New Roman"/>
                <a:cs typeface="Times New Roman"/>
              </a:rPr>
              <a:t> </a:t>
            </a:r>
            <a:r>
              <a:rPr dirty="0" baseline="-32986" sz="2400" spc="944">
                <a:latin typeface="Symbol"/>
                <a:cs typeface="Symbol"/>
              </a:rPr>
              <a:t></a:t>
            </a:r>
            <a:r>
              <a:rPr dirty="0" baseline="-32986" sz="2400" spc="-307">
                <a:latin typeface="Times New Roman"/>
                <a:cs typeface="Times New Roman"/>
              </a:rPr>
              <a:t> </a:t>
            </a:r>
            <a:r>
              <a:rPr dirty="0" baseline="-32986" sz="2400" spc="847">
                <a:latin typeface="Times New Roman"/>
                <a:cs typeface="Times New Roman"/>
              </a:rPr>
              <a:t>1</a:t>
            </a:r>
            <a:endParaRPr baseline="-32986"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39339" y="2377955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69328" y="2377955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69328" y="2529490"/>
            <a:ext cx="25298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2520" algn="l"/>
              </a:tabLst>
            </a:pPr>
            <a:r>
              <a:rPr dirty="0" sz="1600" spc="390">
                <a:latin typeface="Symbol"/>
                <a:cs typeface="Symbol"/>
              </a:rPr>
              <a:t>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39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80674" y="2483877"/>
            <a:ext cx="17633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84" i="1">
                <a:latin typeface="Times New Roman"/>
                <a:cs typeface="Times New Roman"/>
              </a:rPr>
              <a:t>k</a:t>
            </a:r>
            <a:r>
              <a:rPr dirty="0" sz="1600" spc="484">
                <a:latin typeface="Times New Roman"/>
                <a:cs typeface="Times New Roman"/>
              </a:rPr>
              <a:t>!(</a:t>
            </a:r>
            <a:r>
              <a:rPr dirty="0" sz="1600" spc="484" i="1">
                <a:latin typeface="Times New Roman"/>
                <a:cs typeface="Times New Roman"/>
              </a:rPr>
              <a:t>n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565">
                <a:latin typeface="Times New Roman"/>
                <a:cs typeface="Times New Roman"/>
              </a:rPr>
              <a:t>1</a:t>
            </a:r>
            <a:r>
              <a:rPr dirty="0" sz="1600" spc="-175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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505" i="1">
                <a:latin typeface="Times New Roman"/>
                <a:cs typeface="Times New Roman"/>
              </a:rPr>
              <a:t>k</a:t>
            </a:r>
            <a:r>
              <a:rPr dirty="0" sz="1600" spc="-155" i="1">
                <a:latin typeface="Times New Roman"/>
                <a:cs typeface="Times New Roman"/>
              </a:rPr>
              <a:t> </a:t>
            </a:r>
            <a:r>
              <a:rPr dirty="0" sz="1600" spc="380">
                <a:latin typeface="Times New Roman"/>
                <a:cs typeface="Times New Roman"/>
              </a:rPr>
              <a:t>)!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800601" y="2233177"/>
            <a:ext cx="3468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2986" sz="2400" spc="944">
                <a:latin typeface="Symbol"/>
                <a:cs typeface="Symbol"/>
              </a:rPr>
              <a:t></a:t>
            </a:r>
            <a:r>
              <a:rPr dirty="0" baseline="-32986" sz="2400" spc="367">
                <a:latin typeface="Times New Roman"/>
                <a:cs typeface="Times New Roman"/>
              </a:rPr>
              <a:t> </a:t>
            </a:r>
            <a:r>
              <a:rPr dirty="0" baseline="-32986" sz="2400" spc="719">
                <a:latin typeface="Times New Roman"/>
                <a:cs typeface="Times New Roman"/>
              </a:rPr>
              <a:t>2</a:t>
            </a:r>
            <a:r>
              <a:rPr dirty="0" baseline="-3472" sz="2400" spc="719">
                <a:latin typeface="Symbol"/>
                <a:cs typeface="Symbol"/>
              </a:rPr>
              <a:t></a:t>
            </a:r>
            <a:r>
              <a:rPr dirty="0" baseline="-3472" sz="2400" spc="232">
                <a:latin typeface="Times New Roman"/>
                <a:cs typeface="Times New Roman"/>
              </a:rPr>
              <a:t> </a:t>
            </a:r>
            <a:r>
              <a:rPr dirty="0" u="sng" sz="1600" spc="43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43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!(</a:t>
            </a:r>
            <a:r>
              <a:rPr dirty="0" u="sng" sz="1600" spc="43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1600" spc="2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6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16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5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6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60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50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sz="1600" spc="2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6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sz="1600" spc="-190">
                <a:latin typeface="Times New Roman"/>
                <a:cs typeface="Times New Roman"/>
              </a:rPr>
              <a:t> </a:t>
            </a:r>
            <a:r>
              <a:rPr dirty="0" u="sng" sz="1600" spc="3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baseline="-3472" sz="2400" spc="660">
                <a:latin typeface="Symbol"/>
                <a:cs typeface="Symbol"/>
              </a:rPr>
              <a:t></a:t>
            </a:r>
            <a:r>
              <a:rPr dirty="0" baseline="-3472" sz="2400" spc="75">
                <a:latin typeface="Times New Roman"/>
                <a:cs typeface="Times New Roman"/>
              </a:rPr>
              <a:t> </a:t>
            </a:r>
            <a:r>
              <a:rPr dirty="0" baseline="-32986" sz="2400" spc="982">
                <a:latin typeface="Symbol"/>
                <a:cs typeface="Symbol"/>
              </a:rPr>
              <a:t></a:t>
            </a:r>
            <a:r>
              <a:rPr dirty="0" baseline="-32986" sz="2400" spc="982">
                <a:latin typeface="Times New Roman"/>
                <a:cs typeface="Times New Roman"/>
              </a:rPr>
              <a:t>1</a:t>
            </a:r>
            <a:endParaRPr baseline="-32986"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269328" y="1943114"/>
            <a:ext cx="44348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7520" algn="l"/>
              </a:tabLst>
            </a:pPr>
            <a:r>
              <a:rPr dirty="0" sz="1600" spc="390">
                <a:latin typeface="Symbol"/>
                <a:cs typeface="Symbol"/>
              </a:rPr>
              <a:t>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39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31228" y="1897501"/>
            <a:ext cx="45110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995930" algn="l"/>
              </a:tabLst>
            </a:pPr>
            <a:r>
              <a:rPr dirty="0" baseline="29513" sz="2400" spc="660">
                <a:latin typeface="Symbol"/>
                <a:cs typeface="Symbol"/>
              </a:rPr>
              <a:t></a:t>
            </a:r>
            <a:r>
              <a:rPr dirty="0" baseline="29513" sz="2400" spc="157">
                <a:latin typeface="Times New Roman"/>
                <a:cs typeface="Times New Roman"/>
              </a:rPr>
              <a:t> </a:t>
            </a:r>
            <a:r>
              <a:rPr dirty="0" sz="1600" spc="475">
                <a:latin typeface="Times New Roman"/>
                <a:cs typeface="Times New Roman"/>
              </a:rPr>
              <a:t>(</a:t>
            </a:r>
            <a:r>
              <a:rPr dirty="0" sz="1600" spc="475" i="1">
                <a:latin typeface="Times New Roman"/>
                <a:cs typeface="Times New Roman"/>
              </a:rPr>
              <a:t>k</a:t>
            </a:r>
            <a:r>
              <a:rPr dirty="0" sz="1600" spc="275" i="1">
                <a:latin typeface="Times New Roman"/>
                <a:cs typeface="Times New Roman"/>
              </a:rPr>
              <a:t> </a:t>
            </a:r>
            <a:r>
              <a:rPr dirty="0" sz="1600" spc="490">
                <a:latin typeface="Symbol"/>
                <a:cs typeface="Symbol"/>
              </a:rPr>
              <a:t></a:t>
            </a:r>
            <a:r>
              <a:rPr dirty="0" sz="1600" spc="490">
                <a:latin typeface="Times New Roman"/>
                <a:cs typeface="Times New Roman"/>
              </a:rPr>
              <a:t>1)!(</a:t>
            </a:r>
            <a:r>
              <a:rPr dirty="0" sz="1600" spc="490" i="1">
                <a:latin typeface="Times New Roman"/>
                <a:cs typeface="Times New Roman"/>
              </a:rPr>
              <a:t>n</a:t>
            </a:r>
            <a:r>
              <a:rPr dirty="0" sz="1600" spc="75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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505" i="1">
                <a:latin typeface="Times New Roman"/>
                <a:cs typeface="Times New Roman"/>
              </a:rPr>
              <a:t>k</a:t>
            </a:r>
            <a:r>
              <a:rPr dirty="0" sz="1600" spc="270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355">
                <a:latin typeface="Times New Roman"/>
                <a:cs typeface="Times New Roman"/>
              </a:rPr>
              <a:t>1)!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490" i="1">
                <a:latin typeface="Times New Roman"/>
                <a:cs typeface="Times New Roman"/>
              </a:rPr>
              <a:t>k</a:t>
            </a:r>
            <a:r>
              <a:rPr dirty="0" sz="1600" spc="490">
                <a:latin typeface="Times New Roman"/>
                <a:cs typeface="Times New Roman"/>
              </a:rPr>
              <a:t>!(</a:t>
            </a:r>
            <a:r>
              <a:rPr dirty="0" sz="1600" spc="490" i="1">
                <a:latin typeface="Times New Roman"/>
                <a:cs typeface="Times New Roman"/>
              </a:rPr>
              <a:t>n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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505" i="1">
                <a:latin typeface="Times New Roman"/>
                <a:cs typeface="Times New Roman"/>
              </a:rPr>
              <a:t>k</a:t>
            </a:r>
            <a:r>
              <a:rPr dirty="0" sz="1600" spc="-155" i="1">
                <a:latin typeface="Times New Roman"/>
                <a:cs typeface="Times New Roman"/>
              </a:rPr>
              <a:t> </a:t>
            </a:r>
            <a:r>
              <a:rPr dirty="0" sz="1600" spc="425">
                <a:latin typeface="Times New Roman"/>
                <a:cs typeface="Times New Roman"/>
              </a:rPr>
              <a:t>)!</a:t>
            </a:r>
            <a:r>
              <a:rPr dirty="0" baseline="29513" sz="2400" spc="637">
                <a:latin typeface="Symbol"/>
                <a:cs typeface="Symbol"/>
              </a:rPr>
              <a:t></a:t>
            </a:r>
            <a:endParaRPr baseline="29513" sz="24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800601" y="1687683"/>
            <a:ext cx="53746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53235" algn="l"/>
                <a:tab pos="3069590" algn="l"/>
                <a:tab pos="3945890" algn="l"/>
                <a:tab pos="4712970" algn="l"/>
              </a:tabLst>
            </a:pPr>
            <a:r>
              <a:rPr dirty="0" baseline="-22569" sz="2400" spc="944">
                <a:latin typeface="Symbol"/>
                <a:cs typeface="Symbol"/>
              </a:rPr>
              <a:t></a:t>
            </a:r>
            <a:r>
              <a:rPr dirty="0" baseline="-22569" sz="2400" spc="517">
                <a:latin typeface="Times New Roman"/>
                <a:cs typeface="Times New Roman"/>
              </a:rPr>
              <a:t> </a:t>
            </a:r>
            <a:r>
              <a:rPr dirty="0" baseline="-22569" sz="2400" spc="719">
                <a:latin typeface="Times New Roman"/>
                <a:cs typeface="Times New Roman"/>
              </a:rPr>
              <a:t>2</a:t>
            </a:r>
            <a:r>
              <a:rPr dirty="0" baseline="6944" sz="2400" spc="719">
                <a:latin typeface="Symbol"/>
                <a:cs typeface="Symbol"/>
              </a:rPr>
              <a:t></a:t>
            </a:r>
            <a:r>
              <a:rPr dirty="0" baseline="6944" sz="2400" spc="22">
                <a:latin typeface="Times New Roman"/>
                <a:cs typeface="Times New Roman"/>
              </a:rPr>
              <a:t> </a:t>
            </a:r>
            <a:r>
              <a:rPr dirty="0" u="sng" sz="1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3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3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!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baseline="-22569" sz="2400" spc="944">
                <a:latin typeface="Symbol"/>
                <a:cs typeface="Symbol"/>
              </a:rPr>
              <a:t></a:t>
            </a:r>
            <a:r>
              <a:rPr dirty="0" baseline="-22569" sz="2400" spc="907">
                <a:latin typeface="Times New Roman"/>
                <a:cs typeface="Times New Roman"/>
              </a:rPr>
              <a:t> </a:t>
            </a:r>
            <a:r>
              <a:rPr dirty="0" u="sng" sz="1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00" spc="3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600" spc="3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!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baseline="6944" sz="2400" spc="660">
                <a:latin typeface="Symbol"/>
                <a:cs typeface="Symbol"/>
              </a:rPr>
              <a:t></a:t>
            </a:r>
            <a:r>
              <a:rPr dirty="0" baseline="6944" sz="2400" spc="187">
                <a:latin typeface="Times New Roman"/>
                <a:cs typeface="Times New Roman"/>
              </a:rPr>
              <a:t> </a:t>
            </a:r>
            <a:r>
              <a:rPr dirty="0" baseline="-22569" sz="2400" spc="1019">
                <a:latin typeface="Symbol"/>
                <a:cs typeface="Symbol"/>
              </a:rPr>
              <a:t></a:t>
            </a:r>
            <a:r>
              <a:rPr dirty="0" baseline="-22569" sz="2400" spc="1019">
                <a:latin typeface="Times New Roman"/>
                <a:cs typeface="Times New Roman"/>
              </a:rPr>
              <a:t>1</a:t>
            </a:r>
            <a:endParaRPr baseline="-22569" sz="2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799299" y="1017684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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95797" y="1356569"/>
            <a:ext cx="23837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975" algn="l"/>
                <a:tab pos="1849120" algn="l"/>
                <a:tab pos="2236470" algn="l"/>
              </a:tabLst>
            </a:pPr>
            <a:r>
              <a:rPr dirty="0" sz="1600" spc="390">
                <a:latin typeface="Symbol"/>
                <a:cs typeface="Symbol"/>
              </a:rPr>
              <a:t>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390">
                <a:latin typeface="Symbol"/>
                <a:cs typeface="Symbol"/>
              </a:rPr>
              <a:t>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390">
                <a:latin typeface="Symbol"/>
                <a:cs typeface="Symbol"/>
              </a:rPr>
              <a:t>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39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995797" y="1017684"/>
            <a:ext cx="159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90">
                <a:latin typeface="Symbol"/>
                <a:cs typeface="Symbol"/>
              </a:rPr>
              <a:t>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32275" y="1017684"/>
            <a:ext cx="547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40">
                <a:latin typeface="Symbol"/>
                <a:cs typeface="Symbol"/>
              </a:rPr>
              <a:t>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baseline="3472" sz="2400" spc="847" i="1">
                <a:latin typeface="Times New Roman"/>
                <a:cs typeface="Times New Roman"/>
              </a:rPr>
              <a:t>n</a:t>
            </a:r>
            <a:r>
              <a:rPr dirty="0" baseline="3472" sz="2400" spc="-179" i="1">
                <a:latin typeface="Times New Roman"/>
                <a:cs typeface="Times New Roman"/>
              </a:rPr>
              <a:t> </a:t>
            </a:r>
            <a:r>
              <a:rPr dirty="0" sz="1600" spc="380">
                <a:latin typeface="Symbol"/>
                <a:cs typeface="Symbol"/>
              </a:rPr>
              <a:t>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26001" y="1152157"/>
            <a:ext cx="342011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75"/>
              </a:lnSpc>
              <a:spcBef>
                <a:spcPts val="100"/>
              </a:spcBef>
              <a:tabLst>
                <a:tab pos="985519" algn="l"/>
                <a:tab pos="2406650" algn="l"/>
              </a:tabLst>
            </a:pPr>
            <a:r>
              <a:rPr dirty="0" sz="1600" spc="455">
                <a:latin typeface="Times New Roman"/>
                <a:cs typeface="Times New Roman"/>
              </a:rPr>
              <a:t>2</a:t>
            </a:r>
            <a:r>
              <a:rPr dirty="0" baseline="1736" sz="2400" spc="682">
                <a:latin typeface="Symbol"/>
                <a:cs typeface="Symbol"/>
              </a:rPr>
              <a:t>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736" sz="2400" spc="660">
                <a:latin typeface="Symbol"/>
                <a:cs typeface="Symbol"/>
              </a:rPr>
              <a:t></a:t>
            </a:r>
            <a:r>
              <a:rPr dirty="0" baseline="1736" sz="2400" spc="75">
                <a:latin typeface="Times New Roman"/>
                <a:cs typeface="Times New Roman"/>
              </a:rPr>
              <a:t> </a:t>
            </a:r>
            <a:r>
              <a:rPr dirty="0" sz="1600" spc="680">
                <a:latin typeface="Symbol"/>
                <a:cs typeface="Symbol"/>
              </a:rPr>
              <a:t></a:t>
            </a:r>
            <a:r>
              <a:rPr dirty="0" sz="1600" spc="680">
                <a:latin typeface="Times New Roman"/>
                <a:cs typeface="Times New Roman"/>
              </a:rPr>
              <a:t>1</a:t>
            </a:r>
            <a:r>
              <a:rPr dirty="0" sz="1600" spc="-175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455">
                <a:latin typeface="Times New Roman"/>
                <a:cs typeface="Times New Roman"/>
              </a:rPr>
              <a:t>2</a:t>
            </a:r>
            <a:r>
              <a:rPr dirty="0" baseline="1736" sz="2400" spc="682">
                <a:latin typeface="Symbol"/>
                <a:cs typeface="Symbol"/>
              </a:rPr>
              <a:t>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736" sz="2400" spc="660">
                <a:latin typeface="Symbol"/>
                <a:cs typeface="Symbol"/>
              </a:rPr>
              <a:t></a:t>
            </a:r>
            <a:r>
              <a:rPr dirty="0" baseline="1736" sz="2400" spc="75">
                <a:latin typeface="Times New Roman"/>
                <a:cs typeface="Times New Roman"/>
              </a:rPr>
              <a:t> </a:t>
            </a:r>
            <a:r>
              <a:rPr dirty="0" sz="1600" spc="680">
                <a:latin typeface="Symbol"/>
                <a:cs typeface="Symbol"/>
              </a:rPr>
              <a:t></a:t>
            </a:r>
            <a:r>
              <a:rPr dirty="0" sz="1600" spc="680">
                <a:latin typeface="Times New Roman"/>
                <a:cs typeface="Times New Roman"/>
              </a:rPr>
              <a:t>1</a:t>
            </a:r>
            <a:r>
              <a:rPr dirty="0" sz="1600" spc="-180">
                <a:latin typeface="Times New Roman"/>
                <a:cs typeface="Times New Roman"/>
              </a:rPr>
              <a:t> </a:t>
            </a:r>
            <a:r>
              <a:rPr dirty="0" sz="1600" spc="630">
                <a:latin typeface="Symbol"/>
                <a:cs typeface="Symbol"/>
              </a:rPr>
              <a:t>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 spc="51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56870">
              <a:lnSpc>
                <a:spcPts val="1575"/>
              </a:lnSpc>
              <a:tabLst>
                <a:tab pos="2193290" algn="l"/>
              </a:tabLst>
            </a:pPr>
            <a:r>
              <a:rPr dirty="0" sz="1600" spc="505" i="1">
                <a:latin typeface="Times New Roman"/>
                <a:cs typeface="Times New Roman"/>
              </a:rPr>
              <a:t>k</a:t>
            </a:r>
            <a:r>
              <a:rPr dirty="0" sz="1600" spc="275" i="1">
                <a:latin typeface="Times New Roman"/>
                <a:cs typeface="Times New Roman"/>
              </a:rPr>
              <a:t> </a:t>
            </a:r>
            <a:r>
              <a:rPr dirty="0" sz="1600" spc="655">
                <a:latin typeface="Symbol"/>
                <a:cs typeface="Symbol"/>
              </a:rPr>
              <a:t></a:t>
            </a:r>
            <a:r>
              <a:rPr dirty="0" sz="1600" spc="65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455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51533" y="4296976"/>
            <a:ext cx="1803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55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380849" y="1002818"/>
            <a:ext cx="2000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15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90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41525" y="1909826"/>
          <a:ext cx="5081905" cy="387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/>
                <a:gridCol w="499109"/>
                <a:gridCol w="499109"/>
                <a:gridCol w="499109"/>
                <a:gridCol w="499110"/>
                <a:gridCol w="499110"/>
                <a:gridCol w="499110"/>
                <a:gridCol w="499110"/>
                <a:gridCol w="499110"/>
                <a:gridCol w="499110"/>
              </a:tblGrid>
              <a:tr h="51815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426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1. </a:t>
            </a:r>
            <a:r>
              <a:rPr dirty="0"/>
              <a:t>틈</a:t>
            </a:r>
            <a:r>
              <a:rPr dirty="0" spc="-215"/>
              <a:t> </a:t>
            </a:r>
            <a:r>
              <a:rPr dirty="0"/>
              <a:t>행과</a:t>
            </a:r>
            <a:r>
              <a:rPr dirty="0" spc="-215"/>
              <a:t> </a:t>
            </a:r>
            <a:r>
              <a:rPr dirty="0"/>
              <a:t>틈</a:t>
            </a:r>
            <a:r>
              <a:rPr dirty="0" spc="-215"/>
              <a:t> </a:t>
            </a:r>
            <a:r>
              <a:rPr dirty="0"/>
              <a:t>열을</a:t>
            </a:r>
            <a:r>
              <a:rPr dirty="0" spc="-215"/>
              <a:t> </a:t>
            </a:r>
            <a:r>
              <a:rPr dirty="0"/>
              <a:t>채워</a:t>
            </a:r>
            <a:r>
              <a:rPr dirty="0" spc="-210"/>
              <a:t> </a:t>
            </a:r>
            <a:r>
              <a:rPr dirty="0" spc="-25"/>
              <a:t>넣는다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942845" y="1174241"/>
            <a:ext cx="52101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2630" algn="l"/>
              </a:tabLst>
            </a:pP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(10,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)=2(8-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),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,8)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2(10-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비용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=2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806700" y="6083300"/>
          <a:ext cx="2171700" cy="21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/>
                <a:gridCol w="208279"/>
                <a:gridCol w="208279"/>
                <a:gridCol w="208279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432683" y="6415087"/>
          <a:ext cx="1754505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/>
                <a:gridCol w="208279"/>
                <a:gridCol w="208279"/>
                <a:gridCol w="208279"/>
                <a:gridCol w="208280"/>
                <a:gridCol w="208280"/>
                <a:gridCol w="208280"/>
                <a:gridCol w="208280"/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5387085" y="5720334"/>
            <a:ext cx="334010" cy="703580"/>
          </a:xfrm>
          <a:custGeom>
            <a:avLst/>
            <a:gdLst/>
            <a:ahLst/>
            <a:cxnLst/>
            <a:rect l="l" t="t" r="r" b="b"/>
            <a:pathLst>
              <a:path w="334010" h="703579">
                <a:moveTo>
                  <a:pt x="9271" y="673671"/>
                </a:moveTo>
                <a:lnTo>
                  <a:pt x="0" y="693864"/>
                </a:lnTo>
                <a:lnTo>
                  <a:pt x="20192" y="703135"/>
                </a:lnTo>
                <a:lnTo>
                  <a:pt x="29590" y="682942"/>
                </a:lnTo>
                <a:lnTo>
                  <a:pt x="9271" y="673671"/>
                </a:lnTo>
                <a:close/>
              </a:path>
              <a:path w="334010" h="703579">
                <a:moveTo>
                  <a:pt x="27939" y="633272"/>
                </a:moveTo>
                <a:lnTo>
                  <a:pt x="18541" y="653465"/>
                </a:lnTo>
                <a:lnTo>
                  <a:pt x="38862" y="662736"/>
                </a:lnTo>
                <a:lnTo>
                  <a:pt x="48133" y="642543"/>
                </a:lnTo>
                <a:lnTo>
                  <a:pt x="27939" y="633272"/>
                </a:lnTo>
                <a:close/>
              </a:path>
              <a:path w="334010" h="703579">
                <a:moveTo>
                  <a:pt x="46481" y="592874"/>
                </a:moveTo>
                <a:lnTo>
                  <a:pt x="37211" y="613067"/>
                </a:lnTo>
                <a:lnTo>
                  <a:pt x="57403" y="622350"/>
                </a:lnTo>
                <a:lnTo>
                  <a:pt x="66675" y="602145"/>
                </a:lnTo>
                <a:lnTo>
                  <a:pt x="46481" y="592874"/>
                </a:lnTo>
                <a:close/>
              </a:path>
              <a:path w="334010" h="703579">
                <a:moveTo>
                  <a:pt x="65024" y="552475"/>
                </a:moveTo>
                <a:lnTo>
                  <a:pt x="55752" y="572681"/>
                </a:lnTo>
                <a:lnTo>
                  <a:pt x="75946" y="581952"/>
                </a:lnTo>
                <a:lnTo>
                  <a:pt x="85216" y="561746"/>
                </a:lnTo>
                <a:lnTo>
                  <a:pt x="65024" y="552475"/>
                </a:lnTo>
                <a:close/>
              </a:path>
              <a:path w="334010" h="703579">
                <a:moveTo>
                  <a:pt x="83565" y="512076"/>
                </a:moveTo>
                <a:lnTo>
                  <a:pt x="74294" y="532282"/>
                </a:lnTo>
                <a:lnTo>
                  <a:pt x="94487" y="541553"/>
                </a:lnTo>
                <a:lnTo>
                  <a:pt x="103759" y="521360"/>
                </a:lnTo>
                <a:lnTo>
                  <a:pt x="83565" y="512076"/>
                </a:lnTo>
                <a:close/>
              </a:path>
              <a:path w="334010" h="703579">
                <a:moveTo>
                  <a:pt x="102108" y="471690"/>
                </a:moveTo>
                <a:lnTo>
                  <a:pt x="92837" y="491883"/>
                </a:lnTo>
                <a:lnTo>
                  <a:pt x="113029" y="501154"/>
                </a:lnTo>
                <a:lnTo>
                  <a:pt x="122300" y="480961"/>
                </a:lnTo>
                <a:lnTo>
                  <a:pt x="102108" y="471690"/>
                </a:lnTo>
                <a:close/>
              </a:path>
              <a:path w="334010" h="703579">
                <a:moveTo>
                  <a:pt x="120650" y="431291"/>
                </a:moveTo>
                <a:lnTo>
                  <a:pt x="111378" y="451484"/>
                </a:lnTo>
                <a:lnTo>
                  <a:pt x="131572" y="460755"/>
                </a:lnTo>
                <a:lnTo>
                  <a:pt x="140842" y="440562"/>
                </a:lnTo>
                <a:lnTo>
                  <a:pt x="120650" y="431291"/>
                </a:lnTo>
                <a:close/>
              </a:path>
              <a:path w="334010" h="703579">
                <a:moveTo>
                  <a:pt x="139191" y="390893"/>
                </a:moveTo>
                <a:lnTo>
                  <a:pt x="129921" y="411086"/>
                </a:lnTo>
                <a:lnTo>
                  <a:pt x="150113" y="420369"/>
                </a:lnTo>
                <a:lnTo>
                  <a:pt x="159385" y="400164"/>
                </a:lnTo>
                <a:lnTo>
                  <a:pt x="139191" y="390893"/>
                </a:lnTo>
                <a:close/>
              </a:path>
              <a:path w="334010" h="703579">
                <a:moveTo>
                  <a:pt x="157734" y="350494"/>
                </a:moveTo>
                <a:lnTo>
                  <a:pt x="148462" y="370700"/>
                </a:lnTo>
                <a:lnTo>
                  <a:pt x="168655" y="379971"/>
                </a:lnTo>
                <a:lnTo>
                  <a:pt x="177926" y="359765"/>
                </a:lnTo>
                <a:lnTo>
                  <a:pt x="157734" y="350494"/>
                </a:lnTo>
                <a:close/>
              </a:path>
              <a:path w="334010" h="703579">
                <a:moveTo>
                  <a:pt x="176275" y="310095"/>
                </a:moveTo>
                <a:lnTo>
                  <a:pt x="167004" y="330301"/>
                </a:lnTo>
                <a:lnTo>
                  <a:pt x="187198" y="339572"/>
                </a:lnTo>
                <a:lnTo>
                  <a:pt x="196468" y="319379"/>
                </a:lnTo>
                <a:lnTo>
                  <a:pt x="176275" y="310095"/>
                </a:lnTo>
                <a:close/>
              </a:path>
              <a:path w="334010" h="703579">
                <a:moveTo>
                  <a:pt x="194817" y="269709"/>
                </a:moveTo>
                <a:lnTo>
                  <a:pt x="185547" y="289902"/>
                </a:lnTo>
                <a:lnTo>
                  <a:pt x="205739" y="299173"/>
                </a:lnTo>
                <a:lnTo>
                  <a:pt x="215011" y="278980"/>
                </a:lnTo>
                <a:lnTo>
                  <a:pt x="194817" y="269709"/>
                </a:lnTo>
                <a:close/>
              </a:path>
              <a:path w="334010" h="703579">
                <a:moveTo>
                  <a:pt x="213360" y="229311"/>
                </a:moveTo>
                <a:lnTo>
                  <a:pt x="204088" y="249504"/>
                </a:lnTo>
                <a:lnTo>
                  <a:pt x="224281" y="258775"/>
                </a:lnTo>
                <a:lnTo>
                  <a:pt x="233552" y="238582"/>
                </a:lnTo>
                <a:lnTo>
                  <a:pt x="213360" y="229311"/>
                </a:lnTo>
                <a:close/>
              </a:path>
              <a:path w="334010" h="703579">
                <a:moveTo>
                  <a:pt x="231901" y="188912"/>
                </a:moveTo>
                <a:lnTo>
                  <a:pt x="222630" y="209105"/>
                </a:lnTo>
                <a:lnTo>
                  <a:pt x="242824" y="218389"/>
                </a:lnTo>
                <a:lnTo>
                  <a:pt x="252094" y="198183"/>
                </a:lnTo>
                <a:lnTo>
                  <a:pt x="231901" y="188912"/>
                </a:lnTo>
                <a:close/>
              </a:path>
              <a:path w="334010" h="703579">
                <a:moveTo>
                  <a:pt x="250443" y="148513"/>
                </a:moveTo>
                <a:lnTo>
                  <a:pt x="241173" y="168719"/>
                </a:lnTo>
                <a:lnTo>
                  <a:pt x="261365" y="177990"/>
                </a:lnTo>
                <a:lnTo>
                  <a:pt x="270637" y="157784"/>
                </a:lnTo>
                <a:lnTo>
                  <a:pt x="250443" y="148513"/>
                </a:lnTo>
                <a:close/>
              </a:path>
              <a:path w="334010" h="703579">
                <a:moveTo>
                  <a:pt x="268986" y="108115"/>
                </a:moveTo>
                <a:lnTo>
                  <a:pt x="259714" y="128320"/>
                </a:lnTo>
                <a:lnTo>
                  <a:pt x="279908" y="137591"/>
                </a:lnTo>
                <a:lnTo>
                  <a:pt x="289178" y="117386"/>
                </a:lnTo>
                <a:lnTo>
                  <a:pt x="268986" y="108115"/>
                </a:lnTo>
                <a:close/>
              </a:path>
              <a:path w="334010" h="703579">
                <a:moveTo>
                  <a:pt x="287527" y="67716"/>
                </a:moveTo>
                <a:lnTo>
                  <a:pt x="278256" y="87922"/>
                </a:lnTo>
                <a:lnTo>
                  <a:pt x="298450" y="97193"/>
                </a:lnTo>
                <a:lnTo>
                  <a:pt x="307721" y="77000"/>
                </a:lnTo>
                <a:lnTo>
                  <a:pt x="287527" y="67716"/>
                </a:lnTo>
                <a:close/>
              </a:path>
              <a:path w="334010" h="703579">
                <a:moveTo>
                  <a:pt x="330835" y="0"/>
                </a:moveTo>
                <a:lnTo>
                  <a:pt x="264413" y="53352"/>
                </a:lnTo>
                <a:lnTo>
                  <a:pt x="333628" y="85153"/>
                </a:lnTo>
                <a:lnTo>
                  <a:pt x="330835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931025" y="4646548"/>
          <a:ext cx="2171700" cy="21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/>
                <a:gridCol w="208279"/>
                <a:gridCol w="208279"/>
                <a:gridCol w="208279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932548" y="4970398"/>
          <a:ext cx="1754505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/>
                <a:gridCol w="208279"/>
                <a:gridCol w="208279"/>
                <a:gridCol w="208279"/>
                <a:gridCol w="208280"/>
                <a:gridCol w="208280"/>
                <a:gridCol w="208280"/>
                <a:gridCol w="208280"/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1665" y="4893309"/>
            <a:ext cx="248919" cy="12217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768977" y="5880303"/>
            <a:ext cx="31750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r>
              <a:rPr dirty="0" sz="1100" spc="3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3D010C"/>
                </a:solidFill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74463" y="6640474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79917" y="5224729"/>
            <a:ext cx="3130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870" algn="l"/>
              </a:tabLst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r>
              <a:rPr dirty="0" sz="11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147309" y="6090665"/>
            <a:ext cx="250190" cy="655320"/>
          </a:xfrm>
          <a:custGeom>
            <a:avLst/>
            <a:gdLst/>
            <a:ahLst/>
            <a:cxnLst/>
            <a:rect l="l" t="t" r="r" b="b"/>
            <a:pathLst>
              <a:path w="250189" h="655320">
                <a:moveTo>
                  <a:pt x="0" y="0"/>
                </a:moveTo>
                <a:lnTo>
                  <a:pt x="48619" y="1636"/>
                </a:lnTo>
                <a:lnTo>
                  <a:pt x="88344" y="6099"/>
                </a:lnTo>
                <a:lnTo>
                  <a:pt x="115139" y="12719"/>
                </a:lnTo>
                <a:lnTo>
                  <a:pt x="124967" y="20828"/>
                </a:lnTo>
                <a:lnTo>
                  <a:pt x="124967" y="306832"/>
                </a:lnTo>
                <a:lnTo>
                  <a:pt x="134796" y="314940"/>
                </a:lnTo>
                <a:lnTo>
                  <a:pt x="161591" y="321560"/>
                </a:lnTo>
                <a:lnTo>
                  <a:pt x="201316" y="326023"/>
                </a:lnTo>
                <a:lnTo>
                  <a:pt x="249936" y="327660"/>
                </a:lnTo>
                <a:lnTo>
                  <a:pt x="201316" y="329296"/>
                </a:lnTo>
                <a:lnTo>
                  <a:pt x="161591" y="333759"/>
                </a:lnTo>
                <a:lnTo>
                  <a:pt x="134796" y="340379"/>
                </a:lnTo>
                <a:lnTo>
                  <a:pt x="124967" y="348488"/>
                </a:lnTo>
                <a:lnTo>
                  <a:pt x="124967" y="634492"/>
                </a:lnTo>
                <a:lnTo>
                  <a:pt x="115139" y="642598"/>
                </a:lnTo>
                <a:lnTo>
                  <a:pt x="88344" y="649219"/>
                </a:lnTo>
                <a:lnTo>
                  <a:pt x="48619" y="653683"/>
                </a:lnTo>
                <a:lnTo>
                  <a:pt x="0" y="65532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629015" y="4389882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879840" y="4401058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715506" y="4575809"/>
            <a:ext cx="250190" cy="655320"/>
          </a:xfrm>
          <a:custGeom>
            <a:avLst/>
            <a:gdLst/>
            <a:ahLst/>
            <a:cxnLst/>
            <a:rect l="l" t="t" r="r" b="b"/>
            <a:pathLst>
              <a:path w="250190" h="655320">
                <a:moveTo>
                  <a:pt x="249936" y="655319"/>
                </a:moveTo>
                <a:lnTo>
                  <a:pt x="201316" y="653690"/>
                </a:lnTo>
                <a:lnTo>
                  <a:pt x="161591" y="649239"/>
                </a:lnTo>
                <a:lnTo>
                  <a:pt x="134796" y="642621"/>
                </a:lnTo>
                <a:lnTo>
                  <a:pt x="124968" y="634491"/>
                </a:lnTo>
                <a:lnTo>
                  <a:pt x="124968" y="348488"/>
                </a:lnTo>
                <a:lnTo>
                  <a:pt x="115139" y="340358"/>
                </a:lnTo>
                <a:lnTo>
                  <a:pt x="88344" y="333740"/>
                </a:lnTo>
                <a:lnTo>
                  <a:pt x="48619" y="329289"/>
                </a:lnTo>
                <a:lnTo>
                  <a:pt x="0" y="327659"/>
                </a:lnTo>
                <a:lnTo>
                  <a:pt x="48619" y="326030"/>
                </a:lnTo>
                <a:lnTo>
                  <a:pt x="88344" y="321579"/>
                </a:lnTo>
                <a:lnTo>
                  <a:pt x="115139" y="314961"/>
                </a:lnTo>
                <a:lnTo>
                  <a:pt x="124968" y="306831"/>
                </a:lnTo>
                <a:lnTo>
                  <a:pt x="124968" y="20827"/>
                </a:lnTo>
                <a:lnTo>
                  <a:pt x="134796" y="12698"/>
                </a:lnTo>
                <a:lnTo>
                  <a:pt x="161591" y="6080"/>
                </a:lnTo>
                <a:lnTo>
                  <a:pt x="201316" y="1629"/>
                </a:lnTo>
                <a:lnTo>
                  <a:pt x="249936" y="0"/>
                </a:lnTo>
              </a:path>
            </a:pathLst>
          </a:custGeom>
          <a:ln w="22225">
            <a:solidFill>
              <a:srgbClr val="6666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595498" y="6066231"/>
            <a:ext cx="819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23633" y="4591050"/>
            <a:ext cx="99060" cy="575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16401" y="6411264"/>
            <a:ext cx="87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32830" y="6319215"/>
            <a:ext cx="787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33284" y="5330190"/>
            <a:ext cx="787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25">
                <a:solidFill>
                  <a:srgbClr val="3D010C"/>
                </a:solidFill>
                <a:latin typeface="Malgun Gothic"/>
                <a:cs typeface="Malgun Gothic"/>
              </a:rPr>
              <a:t>추가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68" y="597788"/>
            <a:ext cx="49168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2. </a:t>
            </a:r>
            <a:r>
              <a:rPr dirty="0"/>
              <a:t>우측</a:t>
            </a:r>
            <a:r>
              <a:rPr dirty="0" spc="-215"/>
              <a:t> </a:t>
            </a:r>
            <a:r>
              <a:rPr dirty="0"/>
              <a:t>아래</a:t>
            </a:r>
            <a:r>
              <a:rPr dirty="0" spc="-215"/>
              <a:t> </a:t>
            </a:r>
            <a:r>
              <a:rPr dirty="0"/>
              <a:t>부터</a:t>
            </a:r>
            <a:r>
              <a:rPr dirty="0" spc="-215"/>
              <a:t> </a:t>
            </a:r>
            <a:r>
              <a:rPr dirty="0"/>
              <a:t>대각원소들을</a:t>
            </a:r>
            <a:r>
              <a:rPr dirty="0" spc="-235"/>
              <a:t> </a:t>
            </a:r>
            <a:r>
              <a:rPr dirty="0"/>
              <a:t>채워</a:t>
            </a:r>
            <a:r>
              <a:rPr dirty="0" spc="-215"/>
              <a:t> </a:t>
            </a:r>
            <a:r>
              <a:rPr dirty="0" spc="-25"/>
              <a:t>넣는다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429505" y="3420364"/>
            <a:ext cx="2165985" cy="1377950"/>
            <a:chOff x="4429505" y="3420364"/>
            <a:chExt cx="2165985" cy="1377950"/>
          </a:xfrm>
        </p:grpSpPr>
        <p:sp>
          <p:nvSpPr>
            <p:cNvPr id="5" name="object 5" descr=""/>
            <p:cNvSpPr/>
            <p:nvPr/>
          </p:nvSpPr>
          <p:spPr>
            <a:xfrm>
              <a:off x="4429506" y="3420363"/>
              <a:ext cx="2165985" cy="1377950"/>
            </a:xfrm>
            <a:custGeom>
              <a:avLst/>
              <a:gdLst/>
              <a:ahLst/>
              <a:cxnLst/>
              <a:rect l="l" t="t" r="r" b="b"/>
              <a:pathLst>
                <a:path w="2165984" h="1377950">
                  <a:moveTo>
                    <a:pt x="84836" y="1261745"/>
                  </a:moveTo>
                  <a:lnTo>
                    <a:pt x="74752" y="1245616"/>
                  </a:lnTo>
                  <a:lnTo>
                    <a:pt x="62458" y="1225931"/>
                  </a:lnTo>
                  <a:lnTo>
                    <a:pt x="44450" y="1197102"/>
                  </a:lnTo>
                  <a:lnTo>
                    <a:pt x="0" y="1269873"/>
                  </a:lnTo>
                  <a:lnTo>
                    <a:pt x="84836" y="1261745"/>
                  </a:lnTo>
                  <a:close/>
                </a:path>
                <a:path w="2165984" h="1377950">
                  <a:moveTo>
                    <a:pt x="98679" y="1221232"/>
                  </a:moveTo>
                  <a:lnTo>
                    <a:pt x="86868" y="1202436"/>
                  </a:lnTo>
                  <a:lnTo>
                    <a:pt x="68072" y="1214247"/>
                  </a:lnTo>
                  <a:lnTo>
                    <a:pt x="79756" y="1233043"/>
                  </a:lnTo>
                  <a:lnTo>
                    <a:pt x="98679" y="1221232"/>
                  </a:lnTo>
                  <a:close/>
                </a:path>
                <a:path w="2165984" h="1377950">
                  <a:moveTo>
                    <a:pt x="136398" y="1197610"/>
                  </a:moveTo>
                  <a:lnTo>
                    <a:pt x="124587" y="1178814"/>
                  </a:lnTo>
                  <a:lnTo>
                    <a:pt x="105664" y="1190625"/>
                  </a:lnTo>
                  <a:lnTo>
                    <a:pt x="117475" y="1209421"/>
                  </a:lnTo>
                  <a:lnTo>
                    <a:pt x="136398" y="1197610"/>
                  </a:lnTo>
                  <a:close/>
                </a:path>
                <a:path w="2165984" h="1377950">
                  <a:moveTo>
                    <a:pt x="173990" y="1174115"/>
                  </a:moveTo>
                  <a:lnTo>
                    <a:pt x="162179" y="1155192"/>
                  </a:lnTo>
                  <a:lnTo>
                    <a:pt x="143383" y="1167003"/>
                  </a:lnTo>
                  <a:lnTo>
                    <a:pt x="155194" y="1185926"/>
                  </a:lnTo>
                  <a:lnTo>
                    <a:pt x="173990" y="1174115"/>
                  </a:lnTo>
                  <a:close/>
                </a:path>
                <a:path w="2165984" h="1377950">
                  <a:moveTo>
                    <a:pt x="211709" y="1150493"/>
                  </a:moveTo>
                  <a:lnTo>
                    <a:pt x="199898" y="1131697"/>
                  </a:lnTo>
                  <a:lnTo>
                    <a:pt x="181102" y="1143508"/>
                  </a:lnTo>
                  <a:lnTo>
                    <a:pt x="192913" y="1162304"/>
                  </a:lnTo>
                  <a:lnTo>
                    <a:pt x="211709" y="1150493"/>
                  </a:lnTo>
                  <a:close/>
                </a:path>
                <a:path w="2165984" h="1377950">
                  <a:moveTo>
                    <a:pt x="249428" y="1126998"/>
                  </a:moveTo>
                  <a:lnTo>
                    <a:pt x="237617" y="1108075"/>
                  </a:lnTo>
                  <a:lnTo>
                    <a:pt x="218821" y="1119886"/>
                  </a:lnTo>
                  <a:lnTo>
                    <a:pt x="230505" y="1138682"/>
                  </a:lnTo>
                  <a:lnTo>
                    <a:pt x="249428" y="1126998"/>
                  </a:lnTo>
                  <a:close/>
                </a:path>
                <a:path w="2165984" h="1377950">
                  <a:moveTo>
                    <a:pt x="287020" y="1103376"/>
                  </a:moveTo>
                  <a:lnTo>
                    <a:pt x="275336" y="1084580"/>
                  </a:lnTo>
                  <a:lnTo>
                    <a:pt x="256413" y="1096264"/>
                  </a:lnTo>
                  <a:lnTo>
                    <a:pt x="268224" y="1115187"/>
                  </a:lnTo>
                  <a:lnTo>
                    <a:pt x="287020" y="1103376"/>
                  </a:lnTo>
                  <a:close/>
                </a:path>
                <a:path w="2165984" h="1377950">
                  <a:moveTo>
                    <a:pt x="324739" y="1079754"/>
                  </a:moveTo>
                  <a:lnTo>
                    <a:pt x="312928" y="1060958"/>
                  </a:lnTo>
                  <a:lnTo>
                    <a:pt x="294132" y="1072769"/>
                  </a:lnTo>
                  <a:lnTo>
                    <a:pt x="305943" y="1091565"/>
                  </a:lnTo>
                  <a:lnTo>
                    <a:pt x="324739" y="1079754"/>
                  </a:lnTo>
                  <a:close/>
                </a:path>
                <a:path w="2165984" h="1377950">
                  <a:moveTo>
                    <a:pt x="362458" y="1056259"/>
                  </a:moveTo>
                  <a:lnTo>
                    <a:pt x="350647" y="1037336"/>
                  </a:lnTo>
                  <a:lnTo>
                    <a:pt x="331851" y="1049147"/>
                  </a:lnTo>
                  <a:lnTo>
                    <a:pt x="343535" y="1067943"/>
                  </a:lnTo>
                  <a:lnTo>
                    <a:pt x="362458" y="1056259"/>
                  </a:lnTo>
                  <a:close/>
                </a:path>
                <a:path w="2165984" h="1377950">
                  <a:moveTo>
                    <a:pt x="400177" y="1032637"/>
                  </a:moveTo>
                  <a:lnTo>
                    <a:pt x="388366" y="1013841"/>
                  </a:lnTo>
                  <a:lnTo>
                    <a:pt x="369443" y="1025525"/>
                  </a:lnTo>
                  <a:lnTo>
                    <a:pt x="381254" y="1044448"/>
                  </a:lnTo>
                  <a:lnTo>
                    <a:pt x="400177" y="1032637"/>
                  </a:lnTo>
                  <a:close/>
                </a:path>
                <a:path w="2165984" h="1377950">
                  <a:moveTo>
                    <a:pt x="437769" y="1009015"/>
                  </a:moveTo>
                  <a:lnTo>
                    <a:pt x="425958" y="990219"/>
                  </a:lnTo>
                  <a:lnTo>
                    <a:pt x="407162" y="1002030"/>
                  </a:lnTo>
                  <a:lnTo>
                    <a:pt x="418973" y="1020826"/>
                  </a:lnTo>
                  <a:lnTo>
                    <a:pt x="437769" y="1009015"/>
                  </a:lnTo>
                  <a:close/>
                </a:path>
                <a:path w="2165984" h="1377950">
                  <a:moveTo>
                    <a:pt x="475488" y="985520"/>
                  </a:moveTo>
                  <a:lnTo>
                    <a:pt x="463677" y="966597"/>
                  </a:lnTo>
                  <a:lnTo>
                    <a:pt x="444881" y="978408"/>
                  </a:lnTo>
                  <a:lnTo>
                    <a:pt x="456692" y="997204"/>
                  </a:lnTo>
                  <a:lnTo>
                    <a:pt x="475488" y="985520"/>
                  </a:lnTo>
                  <a:close/>
                </a:path>
                <a:path w="2165984" h="1377950">
                  <a:moveTo>
                    <a:pt x="513207" y="961898"/>
                  </a:moveTo>
                  <a:lnTo>
                    <a:pt x="501396" y="943102"/>
                  </a:lnTo>
                  <a:lnTo>
                    <a:pt x="482473" y="954786"/>
                  </a:lnTo>
                  <a:lnTo>
                    <a:pt x="494284" y="973709"/>
                  </a:lnTo>
                  <a:lnTo>
                    <a:pt x="513207" y="961898"/>
                  </a:lnTo>
                  <a:close/>
                </a:path>
                <a:path w="2165984" h="1377950">
                  <a:moveTo>
                    <a:pt x="550799" y="938276"/>
                  </a:moveTo>
                  <a:lnTo>
                    <a:pt x="539115" y="919480"/>
                  </a:lnTo>
                  <a:lnTo>
                    <a:pt x="520192" y="931291"/>
                  </a:lnTo>
                  <a:lnTo>
                    <a:pt x="532003" y="950087"/>
                  </a:lnTo>
                  <a:lnTo>
                    <a:pt x="550799" y="938276"/>
                  </a:lnTo>
                  <a:close/>
                </a:path>
                <a:path w="2165984" h="1377950">
                  <a:moveTo>
                    <a:pt x="588518" y="914781"/>
                  </a:moveTo>
                  <a:lnTo>
                    <a:pt x="576707" y="895858"/>
                  </a:lnTo>
                  <a:lnTo>
                    <a:pt x="557911" y="907669"/>
                  </a:lnTo>
                  <a:lnTo>
                    <a:pt x="569722" y="926592"/>
                  </a:lnTo>
                  <a:lnTo>
                    <a:pt x="588518" y="914781"/>
                  </a:lnTo>
                  <a:close/>
                </a:path>
                <a:path w="2165984" h="1377950">
                  <a:moveTo>
                    <a:pt x="626237" y="891159"/>
                  </a:moveTo>
                  <a:lnTo>
                    <a:pt x="614426" y="872363"/>
                  </a:lnTo>
                  <a:lnTo>
                    <a:pt x="595630" y="884174"/>
                  </a:lnTo>
                  <a:lnTo>
                    <a:pt x="607314" y="902970"/>
                  </a:lnTo>
                  <a:lnTo>
                    <a:pt x="626237" y="891159"/>
                  </a:lnTo>
                  <a:close/>
                </a:path>
                <a:path w="2165984" h="1377950">
                  <a:moveTo>
                    <a:pt x="663829" y="1227328"/>
                  </a:moveTo>
                  <a:lnTo>
                    <a:pt x="652018" y="1208532"/>
                  </a:lnTo>
                  <a:lnTo>
                    <a:pt x="634733" y="1219327"/>
                  </a:lnTo>
                  <a:lnTo>
                    <a:pt x="620395" y="1196467"/>
                  </a:lnTo>
                  <a:lnTo>
                    <a:pt x="576072" y="1269111"/>
                  </a:lnTo>
                  <a:lnTo>
                    <a:pt x="660908" y="1260983"/>
                  </a:lnTo>
                  <a:lnTo>
                    <a:pt x="647179" y="1239139"/>
                  </a:lnTo>
                  <a:lnTo>
                    <a:pt x="646544" y="1238123"/>
                  </a:lnTo>
                  <a:lnTo>
                    <a:pt x="663829" y="1227328"/>
                  </a:lnTo>
                  <a:close/>
                </a:path>
                <a:path w="2165984" h="1377950">
                  <a:moveTo>
                    <a:pt x="663829" y="867537"/>
                  </a:moveTo>
                  <a:lnTo>
                    <a:pt x="652145" y="848741"/>
                  </a:lnTo>
                  <a:lnTo>
                    <a:pt x="633222" y="860552"/>
                  </a:lnTo>
                  <a:lnTo>
                    <a:pt x="645033" y="879348"/>
                  </a:lnTo>
                  <a:lnTo>
                    <a:pt x="663829" y="867537"/>
                  </a:lnTo>
                  <a:close/>
                </a:path>
                <a:path w="2165984" h="1377950">
                  <a:moveTo>
                    <a:pt x="701421" y="1203833"/>
                  </a:moveTo>
                  <a:lnTo>
                    <a:pt x="689610" y="1184910"/>
                  </a:lnTo>
                  <a:lnTo>
                    <a:pt x="670814" y="1196721"/>
                  </a:lnTo>
                  <a:lnTo>
                    <a:pt x="682625" y="1215644"/>
                  </a:lnTo>
                  <a:lnTo>
                    <a:pt x="701421" y="1203833"/>
                  </a:lnTo>
                  <a:close/>
                </a:path>
                <a:path w="2165984" h="1377950">
                  <a:moveTo>
                    <a:pt x="701548" y="844042"/>
                  </a:moveTo>
                  <a:lnTo>
                    <a:pt x="689737" y="825119"/>
                  </a:lnTo>
                  <a:lnTo>
                    <a:pt x="670941" y="836930"/>
                  </a:lnTo>
                  <a:lnTo>
                    <a:pt x="682752" y="855853"/>
                  </a:lnTo>
                  <a:lnTo>
                    <a:pt x="701548" y="844042"/>
                  </a:lnTo>
                  <a:close/>
                </a:path>
                <a:path w="2165984" h="1377950">
                  <a:moveTo>
                    <a:pt x="739140" y="1180211"/>
                  </a:moveTo>
                  <a:lnTo>
                    <a:pt x="727329" y="1161415"/>
                  </a:lnTo>
                  <a:lnTo>
                    <a:pt x="708533" y="1173226"/>
                  </a:lnTo>
                  <a:lnTo>
                    <a:pt x="720344" y="1192022"/>
                  </a:lnTo>
                  <a:lnTo>
                    <a:pt x="739140" y="1180211"/>
                  </a:lnTo>
                  <a:close/>
                </a:path>
                <a:path w="2165984" h="1377950">
                  <a:moveTo>
                    <a:pt x="739267" y="820420"/>
                  </a:moveTo>
                  <a:lnTo>
                    <a:pt x="727456" y="801624"/>
                  </a:lnTo>
                  <a:lnTo>
                    <a:pt x="708660" y="813435"/>
                  </a:lnTo>
                  <a:lnTo>
                    <a:pt x="720471" y="832231"/>
                  </a:lnTo>
                  <a:lnTo>
                    <a:pt x="739267" y="820420"/>
                  </a:lnTo>
                  <a:close/>
                </a:path>
                <a:path w="2165984" h="1377950">
                  <a:moveTo>
                    <a:pt x="776859" y="1156589"/>
                  </a:moveTo>
                  <a:lnTo>
                    <a:pt x="765048" y="1137793"/>
                  </a:lnTo>
                  <a:lnTo>
                    <a:pt x="746252" y="1149604"/>
                  </a:lnTo>
                  <a:lnTo>
                    <a:pt x="757936" y="1168400"/>
                  </a:lnTo>
                  <a:lnTo>
                    <a:pt x="776859" y="1156589"/>
                  </a:lnTo>
                  <a:close/>
                </a:path>
                <a:path w="2165984" h="1377950">
                  <a:moveTo>
                    <a:pt x="776986" y="796798"/>
                  </a:moveTo>
                  <a:lnTo>
                    <a:pt x="765175" y="778002"/>
                  </a:lnTo>
                  <a:lnTo>
                    <a:pt x="746252" y="789813"/>
                  </a:lnTo>
                  <a:lnTo>
                    <a:pt x="758063" y="808609"/>
                  </a:lnTo>
                  <a:lnTo>
                    <a:pt x="776986" y="796798"/>
                  </a:lnTo>
                  <a:close/>
                </a:path>
                <a:path w="2165984" h="1377950">
                  <a:moveTo>
                    <a:pt x="814451" y="1133094"/>
                  </a:moveTo>
                  <a:lnTo>
                    <a:pt x="802767" y="1114171"/>
                  </a:lnTo>
                  <a:lnTo>
                    <a:pt x="783844" y="1125982"/>
                  </a:lnTo>
                  <a:lnTo>
                    <a:pt x="795655" y="1144905"/>
                  </a:lnTo>
                  <a:lnTo>
                    <a:pt x="814451" y="1133094"/>
                  </a:lnTo>
                  <a:close/>
                </a:path>
                <a:path w="2165984" h="1377950">
                  <a:moveTo>
                    <a:pt x="814578" y="773303"/>
                  </a:moveTo>
                  <a:lnTo>
                    <a:pt x="802767" y="754380"/>
                  </a:lnTo>
                  <a:lnTo>
                    <a:pt x="783971" y="766191"/>
                  </a:lnTo>
                  <a:lnTo>
                    <a:pt x="795782" y="785114"/>
                  </a:lnTo>
                  <a:lnTo>
                    <a:pt x="814578" y="773303"/>
                  </a:lnTo>
                  <a:close/>
                </a:path>
                <a:path w="2165984" h="1377950">
                  <a:moveTo>
                    <a:pt x="852170" y="1109472"/>
                  </a:moveTo>
                  <a:lnTo>
                    <a:pt x="840359" y="1090676"/>
                  </a:lnTo>
                  <a:lnTo>
                    <a:pt x="821563" y="1102487"/>
                  </a:lnTo>
                  <a:lnTo>
                    <a:pt x="833374" y="1121283"/>
                  </a:lnTo>
                  <a:lnTo>
                    <a:pt x="852170" y="1109472"/>
                  </a:lnTo>
                  <a:close/>
                </a:path>
                <a:path w="2165984" h="1377950">
                  <a:moveTo>
                    <a:pt x="852297" y="749681"/>
                  </a:moveTo>
                  <a:lnTo>
                    <a:pt x="840486" y="730885"/>
                  </a:lnTo>
                  <a:lnTo>
                    <a:pt x="821690" y="742696"/>
                  </a:lnTo>
                  <a:lnTo>
                    <a:pt x="833501" y="761492"/>
                  </a:lnTo>
                  <a:lnTo>
                    <a:pt x="852297" y="749681"/>
                  </a:lnTo>
                  <a:close/>
                </a:path>
                <a:path w="2165984" h="1377950">
                  <a:moveTo>
                    <a:pt x="889889" y="1085850"/>
                  </a:moveTo>
                  <a:lnTo>
                    <a:pt x="878078" y="1067054"/>
                  </a:lnTo>
                  <a:lnTo>
                    <a:pt x="859282" y="1078865"/>
                  </a:lnTo>
                  <a:lnTo>
                    <a:pt x="870966" y="1097661"/>
                  </a:lnTo>
                  <a:lnTo>
                    <a:pt x="889889" y="1085850"/>
                  </a:lnTo>
                  <a:close/>
                </a:path>
                <a:path w="2165984" h="1377950">
                  <a:moveTo>
                    <a:pt x="890016" y="726186"/>
                  </a:moveTo>
                  <a:lnTo>
                    <a:pt x="878205" y="707263"/>
                  </a:lnTo>
                  <a:lnTo>
                    <a:pt x="859409" y="719074"/>
                  </a:lnTo>
                  <a:lnTo>
                    <a:pt x="871093" y="737870"/>
                  </a:lnTo>
                  <a:lnTo>
                    <a:pt x="890016" y="726186"/>
                  </a:lnTo>
                  <a:close/>
                </a:path>
                <a:path w="2165984" h="1377950">
                  <a:moveTo>
                    <a:pt x="927481" y="1062355"/>
                  </a:moveTo>
                  <a:lnTo>
                    <a:pt x="915797" y="1043432"/>
                  </a:lnTo>
                  <a:lnTo>
                    <a:pt x="896874" y="1055243"/>
                  </a:lnTo>
                  <a:lnTo>
                    <a:pt x="908685" y="1074166"/>
                  </a:lnTo>
                  <a:lnTo>
                    <a:pt x="927481" y="1062355"/>
                  </a:lnTo>
                  <a:close/>
                </a:path>
                <a:path w="2165984" h="1377950">
                  <a:moveTo>
                    <a:pt x="927608" y="702564"/>
                  </a:moveTo>
                  <a:lnTo>
                    <a:pt x="915924" y="683768"/>
                  </a:lnTo>
                  <a:lnTo>
                    <a:pt x="897001" y="695452"/>
                  </a:lnTo>
                  <a:lnTo>
                    <a:pt x="908812" y="714375"/>
                  </a:lnTo>
                  <a:lnTo>
                    <a:pt x="927608" y="702564"/>
                  </a:lnTo>
                  <a:close/>
                </a:path>
                <a:path w="2165984" h="1377950">
                  <a:moveTo>
                    <a:pt x="965200" y="1038733"/>
                  </a:moveTo>
                  <a:lnTo>
                    <a:pt x="953389" y="1019937"/>
                  </a:lnTo>
                  <a:lnTo>
                    <a:pt x="934593" y="1031748"/>
                  </a:lnTo>
                  <a:lnTo>
                    <a:pt x="946404" y="1050544"/>
                  </a:lnTo>
                  <a:lnTo>
                    <a:pt x="965200" y="1038733"/>
                  </a:lnTo>
                  <a:close/>
                </a:path>
                <a:path w="2165984" h="1377950">
                  <a:moveTo>
                    <a:pt x="965327" y="678942"/>
                  </a:moveTo>
                  <a:lnTo>
                    <a:pt x="953516" y="660146"/>
                  </a:lnTo>
                  <a:lnTo>
                    <a:pt x="934720" y="671957"/>
                  </a:lnTo>
                  <a:lnTo>
                    <a:pt x="946531" y="690753"/>
                  </a:lnTo>
                  <a:lnTo>
                    <a:pt x="965327" y="678942"/>
                  </a:lnTo>
                  <a:close/>
                </a:path>
                <a:path w="2165984" h="1377950">
                  <a:moveTo>
                    <a:pt x="1002919" y="1015111"/>
                  </a:moveTo>
                  <a:lnTo>
                    <a:pt x="991108" y="996315"/>
                  </a:lnTo>
                  <a:lnTo>
                    <a:pt x="972312" y="1008126"/>
                  </a:lnTo>
                  <a:lnTo>
                    <a:pt x="983996" y="1026922"/>
                  </a:lnTo>
                  <a:lnTo>
                    <a:pt x="1002919" y="1015111"/>
                  </a:lnTo>
                  <a:close/>
                </a:path>
                <a:path w="2165984" h="1377950">
                  <a:moveTo>
                    <a:pt x="1003046" y="655447"/>
                  </a:moveTo>
                  <a:lnTo>
                    <a:pt x="991235" y="636524"/>
                  </a:lnTo>
                  <a:lnTo>
                    <a:pt x="972439" y="648335"/>
                  </a:lnTo>
                  <a:lnTo>
                    <a:pt x="984123" y="667131"/>
                  </a:lnTo>
                  <a:lnTo>
                    <a:pt x="1003046" y="655447"/>
                  </a:lnTo>
                  <a:close/>
                </a:path>
                <a:path w="2165984" h="1377950">
                  <a:moveTo>
                    <a:pt x="1040638" y="991616"/>
                  </a:moveTo>
                  <a:lnTo>
                    <a:pt x="1028827" y="972693"/>
                  </a:lnTo>
                  <a:lnTo>
                    <a:pt x="1009904" y="984504"/>
                  </a:lnTo>
                  <a:lnTo>
                    <a:pt x="1021715" y="1003427"/>
                  </a:lnTo>
                  <a:lnTo>
                    <a:pt x="1040638" y="991616"/>
                  </a:lnTo>
                  <a:close/>
                </a:path>
                <a:path w="2165984" h="1377950">
                  <a:moveTo>
                    <a:pt x="1040765" y="631825"/>
                  </a:moveTo>
                  <a:lnTo>
                    <a:pt x="1028954" y="613029"/>
                  </a:lnTo>
                  <a:lnTo>
                    <a:pt x="1010031" y="624713"/>
                  </a:lnTo>
                  <a:lnTo>
                    <a:pt x="1021842" y="643636"/>
                  </a:lnTo>
                  <a:lnTo>
                    <a:pt x="1040765" y="631825"/>
                  </a:lnTo>
                  <a:close/>
                </a:path>
                <a:path w="2165984" h="1377950">
                  <a:moveTo>
                    <a:pt x="1078230" y="967994"/>
                  </a:moveTo>
                  <a:lnTo>
                    <a:pt x="1066419" y="949198"/>
                  </a:lnTo>
                  <a:lnTo>
                    <a:pt x="1047623" y="961009"/>
                  </a:lnTo>
                  <a:lnTo>
                    <a:pt x="1059434" y="979805"/>
                  </a:lnTo>
                  <a:lnTo>
                    <a:pt x="1078230" y="967994"/>
                  </a:lnTo>
                  <a:close/>
                </a:path>
                <a:path w="2165984" h="1377950">
                  <a:moveTo>
                    <a:pt x="1078357" y="608203"/>
                  </a:moveTo>
                  <a:lnTo>
                    <a:pt x="1066546" y="589407"/>
                  </a:lnTo>
                  <a:lnTo>
                    <a:pt x="1047750" y="601218"/>
                  </a:lnTo>
                  <a:lnTo>
                    <a:pt x="1059561" y="620014"/>
                  </a:lnTo>
                  <a:lnTo>
                    <a:pt x="1078357" y="608203"/>
                  </a:lnTo>
                  <a:close/>
                </a:path>
                <a:path w="2165984" h="1377950">
                  <a:moveTo>
                    <a:pt x="1092327" y="1264793"/>
                  </a:moveTo>
                  <a:lnTo>
                    <a:pt x="1053719" y="1199134"/>
                  </a:lnTo>
                  <a:lnTo>
                    <a:pt x="1007364" y="1270635"/>
                  </a:lnTo>
                  <a:lnTo>
                    <a:pt x="1092327" y="1264793"/>
                  </a:lnTo>
                  <a:close/>
                </a:path>
                <a:path w="2165984" h="1377950">
                  <a:moveTo>
                    <a:pt x="1101852" y="1227836"/>
                  </a:moveTo>
                  <a:lnTo>
                    <a:pt x="1090549" y="1208786"/>
                  </a:lnTo>
                  <a:lnTo>
                    <a:pt x="1071372" y="1219962"/>
                  </a:lnTo>
                  <a:lnTo>
                    <a:pt x="1082675" y="1239139"/>
                  </a:lnTo>
                  <a:lnTo>
                    <a:pt x="1101852" y="1227836"/>
                  </a:lnTo>
                  <a:close/>
                </a:path>
                <a:path w="2165984" h="1377950">
                  <a:moveTo>
                    <a:pt x="1115949" y="944372"/>
                  </a:moveTo>
                  <a:lnTo>
                    <a:pt x="1104138" y="925576"/>
                  </a:lnTo>
                  <a:lnTo>
                    <a:pt x="1085342" y="937387"/>
                  </a:lnTo>
                  <a:lnTo>
                    <a:pt x="1097153" y="956183"/>
                  </a:lnTo>
                  <a:lnTo>
                    <a:pt x="1115949" y="944372"/>
                  </a:lnTo>
                  <a:close/>
                </a:path>
                <a:path w="2165984" h="1377950">
                  <a:moveTo>
                    <a:pt x="1116076" y="584708"/>
                  </a:moveTo>
                  <a:lnTo>
                    <a:pt x="1104265" y="565785"/>
                  </a:lnTo>
                  <a:lnTo>
                    <a:pt x="1085469" y="577596"/>
                  </a:lnTo>
                  <a:lnTo>
                    <a:pt x="1097280" y="596392"/>
                  </a:lnTo>
                  <a:lnTo>
                    <a:pt x="1116076" y="584708"/>
                  </a:lnTo>
                  <a:close/>
                </a:path>
                <a:path w="2165984" h="1377950">
                  <a:moveTo>
                    <a:pt x="1140206" y="1205357"/>
                  </a:moveTo>
                  <a:lnTo>
                    <a:pt x="1128903" y="1186180"/>
                  </a:lnTo>
                  <a:lnTo>
                    <a:pt x="1109726" y="1197483"/>
                  </a:lnTo>
                  <a:lnTo>
                    <a:pt x="1121029" y="1216660"/>
                  </a:lnTo>
                  <a:lnTo>
                    <a:pt x="1140206" y="1205357"/>
                  </a:lnTo>
                  <a:close/>
                </a:path>
                <a:path w="2165984" h="1377950">
                  <a:moveTo>
                    <a:pt x="1153668" y="920877"/>
                  </a:moveTo>
                  <a:lnTo>
                    <a:pt x="1141857" y="901954"/>
                  </a:lnTo>
                  <a:lnTo>
                    <a:pt x="1122934" y="913765"/>
                  </a:lnTo>
                  <a:lnTo>
                    <a:pt x="1134745" y="932688"/>
                  </a:lnTo>
                  <a:lnTo>
                    <a:pt x="1153668" y="920877"/>
                  </a:lnTo>
                  <a:close/>
                </a:path>
                <a:path w="2165984" h="1377950">
                  <a:moveTo>
                    <a:pt x="1153795" y="561086"/>
                  </a:moveTo>
                  <a:lnTo>
                    <a:pt x="1141984" y="542290"/>
                  </a:lnTo>
                  <a:lnTo>
                    <a:pt x="1123061" y="554101"/>
                  </a:lnTo>
                  <a:lnTo>
                    <a:pt x="1134872" y="572897"/>
                  </a:lnTo>
                  <a:lnTo>
                    <a:pt x="1153795" y="561086"/>
                  </a:lnTo>
                  <a:close/>
                </a:path>
                <a:path w="2165984" h="1377950">
                  <a:moveTo>
                    <a:pt x="1178433" y="1182751"/>
                  </a:moveTo>
                  <a:lnTo>
                    <a:pt x="1167130" y="1163574"/>
                  </a:lnTo>
                  <a:lnTo>
                    <a:pt x="1148080" y="1174877"/>
                  </a:lnTo>
                  <a:lnTo>
                    <a:pt x="1159256" y="1194054"/>
                  </a:lnTo>
                  <a:lnTo>
                    <a:pt x="1178433" y="1182751"/>
                  </a:lnTo>
                  <a:close/>
                </a:path>
                <a:path w="2165984" h="1377950">
                  <a:moveTo>
                    <a:pt x="1191260" y="897255"/>
                  </a:moveTo>
                  <a:lnTo>
                    <a:pt x="1179449" y="878459"/>
                  </a:lnTo>
                  <a:lnTo>
                    <a:pt x="1160653" y="890270"/>
                  </a:lnTo>
                  <a:lnTo>
                    <a:pt x="1172464" y="909066"/>
                  </a:lnTo>
                  <a:lnTo>
                    <a:pt x="1191260" y="897255"/>
                  </a:lnTo>
                  <a:close/>
                </a:path>
                <a:path w="2165984" h="1377950">
                  <a:moveTo>
                    <a:pt x="1191387" y="537464"/>
                  </a:moveTo>
                  <a:lnTo>
                    <a:pt x="1179703" y="518668"/>
                  </a:lnTo>
                  <a:lnTo>
                    <a:pt x="1160780" y="530479"/>
                  </a:lnTo>
                  <a:lnTo>
                    <a:pt x="1172591" y="549275"/>
                  </a:lnTo>
                  <a:lnTo>
                    <a:pt x="1191387" y="537464"/>
                  </a:lnTo>
                  <a:close/>
                </a:path>
                <a:path w="2165984" h="1377950">
                  <a:moveTo>
                    <a:pt x="1216787" y="1160145"/>
                  </a:moveTo>
                  <a:lnTo>
                    <a:pt x="1205484" y="1141095"/>
                  </a:lnTo>
                  <a:lnTo>
                    <a:pt x="1186307" y="1152271"/>
                  </a:lnTo>
                  <a:lnTo>
                    <a:pt x="1197610" y="1171448"/>
                  </a:lnTo>
                  <a:lnTo>
                    <a:pt x="1216787" y="1160145"/>
                  </a:lnTo>
                  <a:close/>
                </a:path>
                <a:path w="2165984" h="1377950">
                  <a:moveTo>
                    <a:pt x="1228979" y="873633"/>
                  </a:moveTo>
                  <a:lnTo>
                    <a:pt x="1217168" y="854837"/>
                  </a:lnTo>
                  <a:lnTo>
                    <a:pt x="1198372" y="866648"/>
                  </a:lnTo>
                  <a:lnTo>
                    <a:pt x="1210183" y="885444"/>
                  </a:lnTo>
                  <a:lnTo>
                    <a:pt x="1228979" y="873633"/>
                  </a:lnTo>
                  <a:close/>
                </a:path>
                <a:path w="2165984" h="1377950">
                  <a:moveTo>
                    <a:pt x="1229106" y="513969"/>
                  </a:moveTo>
                  <a:lnTo>
                    <a:pt x="1217295" y="495046"/>
                  </a:lnTo>
                  <a:lnTo>
                    <a:pt x="1198499" y="506857"/>
                  </a:lnTo>
                  <a:lnTo>
                    <a:pt x="1210310" y="525780"/>
                  </a:lnTo>
                  <a:lnTo>
                    <a:pt x="1229106" y="513969"/>
                  </a:lnTo>
                  <a:close/>
                </a:path>
                <a:path w="2165984" h="1377950">
                  <a:moveTo>
                    <a:pt x="1255014" y="1137666"/>
                  </a:moveTo>
                  <a:lnTo>
                    <a:pt x="1243838" y="1118489"/>
                  </a:lnTo>
                  <a:lnTo>
                    <a:pt x="1224661" y="1129792"/>
                  </a:lnTo>
                  <a:lnTo>
                    <a:pt x="1235964" y="1148969"/>
                  </a:lnTo>
                  <a:lnTo>
                    <a:pt x="1255014" y="1137666"/>
                  </a:lnTo>
                  <a:close/>
                </a:path>
                <a:path w="2165984" h="1377950">
                  <a:moveTo>
                    <a:pt x="1266698" y="850138"/>
                  </a:moveTo>
                  <a:lnTo>
                    <a:pt x="1254887" y="831215"/>
                  </a:lnTo>
                  <a:lnTo>
                    <a:pt x="1235964" y="843026"/>
                  </a:lnTo>
                  <a:lnTo>
                    <a:pt x="1247775" y="861949"/>
                  </a:lnTo>
                  <a:lnTo>
                    <a:pt x="1266698" y="850138"/>
                  </a:lnTo>
                  <a:close/>
                </a:path>
                <a:path w="2165984" h="1377950">
                  <a:moveTo>
                    <a:pt x="1266825" y="490347"/>
                  </a:moveTo>
                  <a:lnTo>
                    <a:pt x="1255014" y="471551"/>
                  </a:lnTo>
                  <a:lnTo>
                    <a:pt x="1236218" y="483362"/>
                  </a:lnTo>
                  <a:lnTo>
                    <a:pt x="1247902" y="502158"/>
                  </a:lnTo>
                  <a:lnTo>
                    <a:pt x="1266825" y="490347"/>
                  </a:lnTo>
                  <a:close/>
                </a:path>
                <a:path w="2165984" h="1377950">
                  <a:moveTo>
                    <a:pt x="1293368" y="1115060"/>
                  </a:moveTo>
                  <a:lnTo>
                    <a:pt x="1282065" y="1095883"/>
                  </a:lnTo>
                  <a:lnTo>
                    <a:pt x="1262888" y="1107186"/>
                  </a:lnTo>
                  <a:lnTo>
                    <a:pt x="1274191" y="1126363"/>
                  </a:lnTo>
                  <a:lnTo>
                    <a:pt x="1293368" y="1115060"/>
                  </a:lnTo>
                  <a:close/>
                </a:path>
                <a:path w="2165984" h="1377950">
                  <a:moveTo>
                    <a:pt x="1304290" y="826516"/>
                  </a:moveTo>
                  <a:lnTo>
                    <a:pt x="1292606" y="807720"/>
                  </a:lnTo>
                  <a:lnTo>
                    <a:pt x="1273683" y="819404"/>
                  </a:lnTo>
                  <a:lnTo>
                    <a:pt x="1285494" y="838327"/>
                  </a:lnTo>
                  <a:lnTo>
                    <a:pt x="1304290" y="826516"/>
                  </a:lnTo>
                  <a:close/>
                </a:path>
                <a:path w="2165984" h="1377950">
                  <a:moveTo>
                    <a:pt x="1304417" y="466725"/>
                  </a:moveTo>
                  <a:lnTo>
                    <a:pt x="1292733" y="447929"/>
                  </a:lnTo>
                  <a:lnTo>
                    <a:pt x="1273810" y="459740"/>
                  </a:lnTo>
                  <a:lnTo>
                    <a:pt x="1285621" y="478536"/>
                  </a:lnTo>
                  <a:lnTo>
                    <a:pt x="1304417" y="466725"/>
                  </a:lnTo>
                  <a:close/>
                </a:path>
                <a:path w="2165984" h="1377950">
                  <a:moveTo>
                    <a:pt x="1331595" y="1092581"/>
                  </a:moveTo>
                  <a:lnTo>
                    <a:pt x="1320419" y="1073404"/>
                  </a:lnTo>
                  <a:lnTo>
                    <a:pt x="1301242" y="1084707"/>
                  </a:lnTo>
                  <a:lnTo>
                    <a:pt x="1312545" y="1103757"/>
                  </a:lnTo>
                  <a:lnTo>
                    <a:pt x="1331595" y="1092581"/>
                  </a:lnTo>
                  <a:close/>
                </a:path>
                <a:path w="2165984" h="1377950">
                  <a:moveTo>
                    <a:pt x="1342009" y="802894"/>
                  </a:moveTo>
                  <a:lnTo>
                    <a:pt x="1330198" y="784098"/>
                  </a:lnTo>
                  <a:lnTo>
                    <a:pt x="1311402" y="795909"/>
                  </a:lnTo>
                  <a:lnTo>
                    <a:pt x="1323213" y="814705"/>
                  </a:lnTo>
                  <a:lnTo>
                    <a:pt x="1342009" y="802894"/>
                  </a:lnTo>
                  <a:close/>
                </a:path>
                <a:path w="2165984" h="1377950">
                  <a:moveTo>
                    <a:pt x="1342136" y="443230"/>
                  </a:moveTo>
                  <a:lnTo>
                    <a:pt x="1330325" y="424307"/>
                  </a:lnTo>
                  <a:lnTo>
                    <a:pt x="1311529" y="436118"/>
                  </a:lnTo>
                  <a:lnTo>
                    <a:pt x="1323340" y="455041"/>
                  </a:lnTo>
                  <a:lnTo>
                    <a:pt x="1342136" y="443230"/>
                  </a:lnTo>
                  <a:close/>
                </a:path>
                <a:path w="2165984" h="1377950">
                  <a:moveTo>
                    <a:pt x="1369949" y="1069975"/>
                  </a:moveTo>
                  <a:lnTo>
                    <a:pt x="1358646" y="1050798"/>
                  </a:lnTo>
                  <a:lnTo>
                    <a:pt x="1339469" y="1062101"/>
                  </a:lnTo>
                  <a:lnTo>
                    <a:pt x="1350772" y="1081278"/>
                  </a:lnTo>
                  <a:lnTo>
                    <a:pt x="1369949" y="1069975"/>
                  </a:lnTo>
                  <a:close/>
                </a:path>
                <a:path w="2165984" h="1377950">
                  <a:moveTo>
                    <a:pt x="1379728" y="779399"/>
                  </a:moveTo>
                  <a:lnTo>
                    <a:pt x="1367917" y="760476"/>
                  </a:lnTo>
                  <a:lnTo>
                    <a:pt x="1349121" y="772287"/>
                  </a:lnTo>
                  <a:lnTo>
                    <a:pt x="1360805" y="791083"/>
                  </a:lnTo>
                  <a:lnTo>
                    <a:pt x="1379728" y="779399"/>
                  </a:lnTo>
                  <a:close/>
                </a:path>
                <a:path w="2165984" h="1377950">
                  <a:moveTo>
                    <a:pt x="1379855" y="419608"/>
                  </a:moveTo>
                  <a:lnTo>
                    <a:pt x="1368044" y="400812"/>
                  </a:lnTo>
                  <a:lnTo>
                    <a:pt x="1349248" y="412623"/>
                  </a:lnTo>
                  <a:lnTo>
                    <a:pt x="1361059" y="431419"/>
                  </a:lnTo>
                  <a:lnTo>
                    <a:pt x="1379855" y="419608"/>
                  </a:lnTo>
                  <a:close/>
                </a:path>
                <a:path w="2165984" h="1377950">
                  <a:moveTo>
                    <a:pt x="1408303" y="1047369"/>
                  </a:moveTo>
                  <a:lnTo>
                    <a:pt x="1397000" y="1028319"/>
                  </a:lnTo>
                  <a:lnTo>
                    <a:pt x="1377823" y="1039495"/>
                  </a:lnTo>
                  <a:lnTo>
                    <a:pt x="1389126" y="1058672"/>
                  </a:lnTo>
                  <a:lnTo>
                    <a:pt x="1408303" y="1047369"/>
                  </a:lnTo>
                  <a:close/>
                </a:path>
                <a:path w="2165984" h="1377950">
                  <a:moveTo>
                    <a:pt x="1417320" y="755777"/>
                  </a:moveTo>
                  <a:lnTo>
                    <a:pt x="1405636" y="736981"/>
                  </a:lnTo>
                  <a:lnTo>
                    <a:pt x="1386713" y="748665"/>
                  </a:lnTo>
                  <a:lnTo>
                    <a:pt x="1398524" y="767588"/>
                  </a:lnTo>
                  <a:lnTo>
                    <a:pt x="1417320" y="755777"/>
                  </a:lnTo>
                  <a:close/>
                </a:path>
                <a:path w="2165984" h="1377950">
                  <a:moveTo>
                    <a:pt x="1417574" y="396113"/>
                  </a:moveTo>
                  <a:lnTo>
                    <a:pt x="1405763" y="377190"/>
                  </a:lnTo>
                  <a:lnTo>
                    <a:pt x="1386840" y="389001"/>
                  </a:lnTo>
                  <a:lnTo>
                    <a:pt x="1398651" y="407797"/>
                  </a:lnTo>
                  <a:lnTo>
                    <a:pt x="1417574" y="396113"/>
                  </a:lnTo>
                  <a:close/>
                </a:path>
                <a:path w="2165984" h="1377950">
                  <a:moveTo>
                    <a:pt x="1446530" y="1024890"/>
                  </a:moveTo>
                  <a:lnTo>
                    <a:pt x="1435227" y="1005713"/>
                  </a:lnTo>
                  <a:lnTo>
                    <a:pt x="1416177" y="1017016"/>
                  </a:lnTo>
                  <a:lnTo>
                    <a:pt x="1427353" y="1036193"/>
                  </a:lnTo>
                  <a:lnTo>
                    <a:pt x="1446530" y="1024890"/>
                  </a:lnTo>
                  <a:close/>
                </a:path>
                <a:path w="2165984" h="1377950">
                  <a:moveTo>
                    <a:pt x="1455039" y="732155"/>
                  </a:moveTo>
                  <a:lnTo>
                    <a:pt x="1443228" y="713359"/>
                  </a:lnTo>
                  <a:lnTo>
                    <a:pt x="1424432" y="725170"/>
                  </a:lnTo>
                  <a:lnTo>
                    <a:pt x="1436243" y="743966"/>
                  </a:lnTo>
                  <a:lnTo>
                    <a:pt x="1455039" y="732155"/>
                  </a:lnTo>
                  <a:close/>
                </a:path>
                <a:path w="2165984" h="1377950">
                  <a:moveTo>
                    <a:pt x="1455166" y="372491"/>
                  </a:moveTo>
                  <a:lnTo>
                    <a:pt x="1443355" y="353695"/>
                  </a:lnTo>
                  <a:lnTo>
                    <a:pt x="1424559" y="365379"/>
                  </a:lnTo>
                  <a:lnTo>
                    <a:pt x="1436370" y="384302"/>
                  </a:lnTo>
                  <a:lnTo>
                    <a:pt x="1455166" y="372491"/>
                  </a:lnTo>
                  <a:close/>
                </a:path>
                <a:path w="2165984" h="1377950">
                  <a:moveTo>
                    <a:pt x="1484884" y="1002284"/>
                  </a:moveTo>
                  <a:lnTo>
                    <a:pt x="1473581" y="983107"/>
                  </a:lnTo>
                  <a:lnTo>
                    <a:pt x="1454404" y="994410"/>
                  </a:lnTo>
                  <a:lnTo>
                    <a:pt x="1465707" y="1013587"/>
                  </a:lnTo>
                  <a:lnTo>
                    <a:pt x="1484884" y="1002284"/>
                  </a:lnTo>
                  <a:close/>
                </a:path>
                <a:path w="2165984" h="1377950">
                  <a:moveTo>
                    <a:pt x="1492758" y="708660"/>
                  </a:moveTo>
                  <a:lnTo>
                    <a:pt x="1480947" y="689737"/>
                  </a:lnTo>
                  <a:lnTo>
                    <a:pt x="1462151" y="701548"/>
                  </a:lnTo>
                  <a:lnTo>
                    <a:pt x="1473835" y="720344"/>
                  </a:lnTo>
                  <a:lnTo>
                    <a:pt x="1492758" y="708660"/>
                  </a:lnTo>
                  <a:close/>
                </a:path>
                <a:path w="2165984" h="1377950">
                  <a:moveTo>
                    <a:pt x="1492885" y="348869"/>
                  </a:moveTo>
                  <a:lnTo>
                    <a:pt x="1481074" y="330073"/>
                  </a:lnTo>
                  <a:lnTo>
                    <a:pt x="1462278" y="341884"/>
                  </a:lnTo>
                  <a:lnTo>
                    <a:pt x="1474089" y="360680"/>
                  </a:lnTo>
                  <a:lnTo>
                    <a:pt x="1492885" y="348869"/>
                  </a:lnTo>
                  <a:close/>
                </a:path>
                <a:path w="2165984" h="1377950">
                  <a:moveTo>
                    <a:pt x="1523111" y="979678"/>
                  </a:moveTo>
                  <a:lnTo>
                    <a:pt x="1511935" y="960628"/>
                  </a:lnTo>
                  <a:lnTo>
                    <a:pt x="1492758" y="971804"/>
                  </a:lnTo>
                  <a:lnTo>
                    <a:pt x="1504061" y="990981"/>
                  </a:lnTo>
                  <a:lnTo>
                    <a:pt x="1523111" y="979678"/>
                  </a:lnTo>
                  <a:close/>
                </a:path>
                <a:path w="2165984" h="1377950">
                  <a:moveTo>
                    <a:pt x="1530350" y="685038"/>
                  </a:moveTo>
                  <a:lnTo>
                    <a:pt x="1518666" y="666242"/>
                  </a:lnTo>
                  <a:lnTo>
                    <a:pt x="1499743" y="677926"/>
                  </a:lnTo>
                  <a:lnTo>
                    <a:pt x="1511554" y="696849"/>
                  </a:lnTo>
                  <a:lnTo>
                    <a:pt x="1530350" y="685038"/>
                  </a:lnTo>
                  <a:close/>
                </a:path>
                <a:path w="2165984" h="1377950">
                  <a:moveTo>
                    <a:pt x="1530604" y="325374"/>
                  </a:moveTo>
                  <a:lnTo>
                    <a:pt x="1518793" y="306451"/>
                  </a:lnTo>
                  <a:lnTo>
                    <a:pt x="1499997" y="318262"/>
                  </a:lnTo>
                  <a:lnTo>
                    <a:pt x="1511681" y="337058"/>
                  </a:lnTo>
                  <a:lnTo>
                    <a:pt x="1530604" y="325374"/>
                  </a:lnTo>
                  <a:close/>
                </a:path>
                <a:path w="2165984" h="1377950">
                  <a:moveTo>
                    <a:pt x="1561465" y="957199"/>
                  </a:moveTo>
                  <a:lnTo>
                    <a:pt x="1550162" y="938022"/>
                  </a:lnTo>
                  <a:lnTo>
                    <a:pt x="1530985" y="949325"/>
                  </a:lnTo>
                  <a:lnTo>
                    <a:pt x="1542288" y="968502"/>
                  </a:lnTo>
                  <a:lnTo>
                    <a:pt x="1561465" y="957199"/>
                  </a:lnTo>
                  <a:close/>
                </a:path>
                <a:path w="2165984" h="1377950">
                  <a:moveTo>
                    <a:pt x="1568069" y="661416"/>
                  </a:moveTo>
                  <a:lnTo>
                    <a:pt x="1556258" y="642620"/>
                  </a:lnTo>
                  <a:lnTo>
                    <a:pt x="1537462" y="654431"/>
                  </a:lnTo>
                  <a:lnTo>
                    <a:pt x="1549273" y="673227"/>
                  </a:lnTo>
                  <a:lnTo>
                    <a:pt x="1568069" y="661416"/>
                  </a:lnTo>
                  <a:close/>
                </a:path>
                <a:path w="2165984" h="1377950">
                  <a:moveTo>
                    <a:pt x="1568196" y="301752"/>
                  </a:moveTo>
                  <a:lnTo>
                    <a:pt x="1556512" y="282956"/>
                  </a:lnTo>
                  <a:lnTo>
                    <a:pt x="1537589" y="294640"/>
                  </a:lnTo>
                  <a:lnTo>
                    <a:pt x="1549400" y="313563"/>
                  </a:lnTo>
                  <a:lnTo>
                    <a:pt x="1568196" y="301752"/>
                  </a:lnTo>
                  <a:close/>
                </a:path>
                <a:path w="2165984" h="1377950">
                  <a:moveTo>
                    <a:pt x="1599565" y="1230503"/>
                  </a:moveTo>
                  <a:lnTo>
                    <a:pt x="1588262" y="1211453"/>
                  </a:lnTo>
                  <a:lnTo>
                    <a:pt x="1571777" y="1221168"/>
                  </a:lnTo>
                  <a:lnTo>
                    <a:pt x="1558036" y="1197864"/>
                  </a:lnTo>
                  <a:lnTo>
                    <a:pt x="1511808" y="1269365"/>
                  </a:lnTo>
                  <a:lnTo>
                    <a:pt x="1596771" y="1263523"/>
                  </a:lnTo>
                  <a:lnTo>
                    <a:pt x="1583956" y="1241806"/>
                  </a:lnTo>
                  <a:lnTo>
                    <a:pt x="1583029" y="1240256"/>
                  </a:lnTo>
                  <a:lnTo>
                    <a:pt x="1599565" y="1230503"/>
                  </a:lnTo>
                  <a:close/>
                </a:path>
                <a:path w="2165984" h="1377950">
                  <a:moveTo>
                    <a:pt x="1599819" y="934593"/>
                  </a:moveTo>
                  <a:lnTo>
                    <a:pt x="1588516" y="915416"/>
                  </a:lnTo>
                  <a:lnTo>
                    <a:pt x="1569339" y="926719"/>
                  </a:lnTo>
                  <a:lnTo>
                    <a:pt x="1580642" y="945896"/>
                  </a:lnTo>
                  <a:lnTo>
                    <a:pt x="1599819" y="934593"/>
                  </a:lnTo>
                  <a:close/>
                </a:path>
                <a:path w="2165984" h="1377950">
                  <a:moveTo>
                    <a:pt x="1605788" y="637921"/>
                  </a:moveTo>
                  <a:lnTo>
                    <a:pt x="1593977" y="618998"/>
                  </a:lnTo>
                  <a:lnTo>
                    <a:pt x="1575181" y="630809"/>
                  </a:lnTo>
                  <a:lnTo>
                    <a:pt x="1586992" y="649605"/>
                  </a:lnTo>
                  <a:lnTo>
                    <a:pt x="1605788" y="637921"/>
                  </a:lnTo>
                  <a:close/>
                </a:path>
                <a:path w="2165984" h="1377950">
                  <a:moveTo>
                    <a:pt x="1605915" y="278130"/>
                  </a:moveTo>
                  <a:lnTo>
                    <a:pt x="1594104" y="259334"/>
                  </a:lnTo>
                  <a:lnTo>
                    <a:pt x="1575308" y="271145"/>
                  </a:lnTo>
                  <a:lnTo>
                    <a:pt x="1587119" y="289941"/>
                  </a:lnTo>
                  <a:lnTo>
                    <a:pt x="1605915" y="278130"/>
                  </a:lnTo>
                  <a:close/>
                </a:path>
                <a:path w="2165984" h="1377950">
                  <a:moveTo>
                    <a:pt x="1637792" y="1208024"/>
                  </a:moveTo>
                  <a:lnTo>
                    <a:pt x="1626489" y="1188847"/>
                  </a:lnTo>
                  <a:lnTo>
                    <a:pt x="1607439" y="1200150"/>
                  </a:lnTo>
                  <a:lnTo>
                    <a:pt x="1618742" y="1219327"/>
                  </a:lnTo>
                  <a:lnTo>
                    <a:pt x="1637792" y="1208024"/>
                  </a:lnTo>
                  <a:close/>
                </a:path>
                <a:path w="2165984" h="1377950">
                  <a:moveTo>
                    <a:pt x="1638046" y="912114"/>
                  </a:moveTo>
                  <a:lnTo>
                    <a:pt x="1626743" y="892937"/>
                  </a:lnTo>
                  <a:lnTo>
                    <a:pt x="1607693" y="904240"/>
                  </a:lnTo>
                  <a:lnTo>
                    <a:pt x="1618869" y="923290"/>
                  </a:lnTo>
                  <a:lnTo>
                    <a:pt x="1638046" y="912114"/>
                  </a:lnTo>
                  <a:close/>
                </a:path>
                <a:path w="2165984" h="1377950">
                  <a:moveTo>
                    <a:pt x="1643507" y="614299"/>
                  </a:moveTo>
                  <a:lnTo>
                    <a:pt x="1631696" y="595503"/>
                  </a:lnTo>
                  <a:lnTo>
                    <a:pt x="1612773" y="607187"/>
                  </a:lnTo>
                  <a:lnTo>
                    <a:pt x="1624584" y="626110"/>
                  </a:lnTo>
                  <a:lnTo>
                    <a:pt x="1643507" y="614299"/>
                  </a:lnTo>
                  <a:close/>
                </a:path>
                <a:path w="2165984" h="1377950">
                  <a:moveTo>
                    <a:pt x="1643634" y="254635"/>
                  </a:moveTo>
                  <a:lnTo>
                    <a:pt x="1631823" y="235712"/>
                  </a:lnTo>
                  <a:lnTo>
                    <a:pt x="1613027" y="247523"/>
                  </a:lnTo>
                  <a:lnTo>
                    <a:pt x="1624711" y="266319"/>
                  </a:lnTo>
                  <a:lnTo>
                    <a:pt x="1643634" y="254635"/>
                  </a:lnTo>
                  <a:close/>
                </a:path>
                <a:path w="2165984" h="1377950">
                  <a:moveTo>
                    <a:pt x="1676146" y="1185418"/>
                  </a:moveTo>
                  <a:lnTo>
                    <a:pt x="1664843" y="1166241"/>
                  </a:lnTo>
                  <a:lnTo>
                    <a:pt x="1645666" y="1177544"/>
                  </a:lnTo>
                  <a:lnTo>
                    <a:pt x="1656969" y="1196721"/>
                  </a:lnTo>
                  <a:lnTo>
                    <a:pt x="1676146" y="1185418"/>
                  </a:lnTo>
                  <a:close/>
                </a:path>
                <a:path w="2165984" h="1377950">
                  <a:moveTo>
                    <a:pt x="1676400" y="889508"/>
                  </a:moveTo>
                  <a:lnTo>
                    <a:pt x="1665097" y="870331"/>
                  </a:lnTo>
                  <a:lnTo>
                    <a:pt x="1645920" y="881634"/>
                  </a:lnTo>
                  <a:lnTo>
                    <a:pt x="1657223" y="900811"/>
                  </a:lnTo>
                  <a:lnTo>
                    <a:pt x="1676400" y="889508"/>
                  </a:lnTo>
                  <a:close/>
                </a:path>
                <a:path w="2165984" h="1377950">
                  <a:moveTo>
                    <a:pt x="1681099" y="590677"/>
                  </a:moveTo>
                  <a:lnTo>
                    <a:pt x="1669288" y="571881"/>
                  </a:lnTo>
                  <a:lnTo>
                    <a:pt x="1650492" y="583692"/>
                  </a:lnTo>
                  <a:lnTo>
                    <a:pt x="1662303" y="602488"/>
                  </a:lnTo>
                  <a:lnTo>
                    <a:pt x="1681099" y="590677"/>
                  </a:lnTo>
                  <a:close/>
                </a:path>
                <a:path w="2165984" h="1377950">
                  <a:moveTo>
                    <a:pt x="1681353" y="231013"/>
                  </a:moveTo>
                  <a:lnTo>
                    <a:pt x="1669542" y="212217"/>
                  </a:lnTo>
                  <a:lnTo>
                    <a:pt x="1650619" y="223901"/>
                  </a:lnTo>
                  <a:lnTo>
                    <a:pt x="1662430" y="242824"/>
                  </a:lnTo>
                  <a:lnTo>
                    <a:pt x="1681353" y="231013"/>
                  </a:lnTo>
                  <a:close/>
                </a:path>
                <a:path w="2165984" h="1377950">
                  <a:moveTo>
                    <a:pt x="1714373" y="1162812"/>
                  </a:moveTo>
                  <a:lnTo>
                    <a:pt x="1703070" y="1143635"/>
                  </a:lnTo>
                  <a:lnTo>
                    <a:pt x="1684020" y="1154938"/>
                  </a:lnTo>
                  <a:lnTo>
                    <a:pt x="1695323" y="1174115"/>
                  </a:lnTo>
                  <a:lnTo>
                    <a:pt x="1714373" y="1162812"/>
                  </a:lnTo>
                  <a:close/>
                </a:path>
                <a:path w="2165984" h="1377950">
                  <a:moveTo>
                    <a:pt x="1714627" y="866902"/>
                  </a:moveTo>
                  <a:lnTo>
                    <a:pt x="1703324" y="847852"/>
                  </a:lnTo>
                  <a:lnTo>
                    <a:pt x="1684274" y="859028"/>
                  </a:lnTo>
                  <a:lnTo>
                    <a:pt x="1695577" y="878205"/>
                  </a:lnTo>
                  <a:lnTo>
                    <a:pt x="1714627" y="866902"/>
                  </a:lnTo>
                  <a:close/>
                </a:path>
                <a:path w="2165984" h="1377950">
                  <a:moveTo>
                    <a:pt x="1718818" y="567182"/>
                  </a:moveTo>
                  <a:lnTo>
                    <a:pt x="1707007" y="548259"/>
                  </a:lnTo>
                  <a:lnTo>
                    <a:pt x="1688211" y="560070"/>
                  </a:lnTo>
                  <a:lnTo>
                    <a:pt x="1700022" y="578866"/>
                  </a:lnTo>
                  <a:lnTo>
                    <a:pt x="1718818" y="567182"/>
                  </a:lnTo>
                  <a:close/>
                </a:path>
                <a:path w="2165984" h="1377950">
                  <a:moveTo>
                    <a:pt x="1718945" y="207391"/>
                  </a:moveTo>
                  <a:lnTo>
                    <a:pt x="1707134" y="188595"/>
                  </a:lnTo>
                  <a:lnTo>
                    <a:pt x="1688338" y="200406"/>
                  </a:lnTo>
                  <a:lnTo>
                    <a:pt x="1700149" y="219202"/>
                  </a:lnTo>
                  <a:lnTo>
                    <a:pt x="1718945" y="207391"/>
                  </a:lnTo>
                  <a:close/>
                </a:path>
                <a:path w="2165984" h="1377950">
                  <a:moveTo>
                    <a:pt x="1752727" y="1140206"/>
                  </a:moveTo>
                  <a:lnTo>
                    <a:pt x="1741424" y="1121029"/>
                  </a:lnTo>
                  <a:lnTo>
                    <a:pt x="1722247" y="1132332"/>
                  </a:lnTo>
                  <a:lnTo>
                    <a:pt x="1733550" y="1151509"/>
                  </a:lnTo>
                  <a:lnTo>
                    <a:pt x="1752727" y="1140206"/>
                  </a:lnTo>
                  <a:close/>
                </a:path>
                <a:path w="2165984" h="1377950">
                  <a:moveTo>
                    <a:pt x="1752981" y="844423"/>
                  </a:moveTo>
                  <a:lnTo>
                    <a:pt x="1741678" y="825246"/>
                  </a:lnTo>
                  <a:lnTo>
                    <a:pt x="1722501" y="836549"/>
                  </a:lnTo>
                  <a:lnTo>
                    <a:pt x="1733804" y="855726"/>
                  </a:lnTo>
                  <a:lnTo>
                    <a:pt x="1752981" y="844423"/>
                  </a:lnTo>
                  <a:close/>
                </a:path>
                <a:path w="2165984" h="1377950">
                  <a:moveTo>
                    <a:pt x="1756537" y="543560"/>
                  </a:moveTo>
                  <a:lnTo>
                    <a:pt x="1744726" y="524764"/>
                  </a:lnTo>
                  <a:lnTo>
                    <a:pt x="1725803" y="536448"/>
                  </a:lnTo>
                  <a:lnTo>
                    <a:pt x="1737614" y="555371"/>
                  </a:lnTo>
                  <a:lnTo>
                    <a:pt x="1756537" y="543560"/>
                  </a:lnTo>
                  <a:close/>
                </a:path>
                <a:path w="2165984" h="1377950">
                  <a:moveTo>
                    <a:pt x="1756664" y="183896"/>
                  </a:moveTo>
                  <a:lnTo>
                    <a:pt x="1744853" y="164973"/>
                  </a:lnTo>
                  <a:lnTo>
                    <a:pt x="1726057" y="176784"/>
                  </a:lnTo>
                  <a:lnTo>
                    <a:pt x="1737868" y="195707"/>
                  </a:lnTo>
                  <a:lnTo>
                    <a:pt x="1756664" y="183896"/>
                  </a:lnTo>
                  <a:close/>
                </a:path>
                <a:path w="2165984" h="1377950">
                  <a:moveTo>
                    <a:pt x="1790954" y="1117600"/>
                  </a:moveTo>
                  <a:lnTo>
                    <a:pt x="1779651" y="1098550"/>
                  </a:lnTo>
                  <a:lnTo>
                    <a:pt x="1760601" y="1109853"/>
                  </a:lnTo>
                  <a:lnTo>
                    <a:pt x="1771904" y="1128903"/>
                  </a:lnTo>
                  <a:lnTo>
                    <a:pt x="1790954" y="1117600"/>
                  </a:lnTo>
                  <a:close/>
                </a:path>
                <a:path w="2165984" h="1377950">
                  <a:moveTo>
                    <a:pt x="1791208" y="821817"/>
                  </a:moveTo>
                  <a:lnTo>
                    <a:pt x="1780032" y="802640"/>
                  </a:lnTo>
                  <a:lnTo>
                    <a:pt x="1760855" y="813943"/>
                  </a:lnTo>
                  <a:lnTo>
                    <a:pt x="1772158" y="833120"/>
                  </a:lnTo>
                  <a:lnTo>
                    <a:pt x="1791208" y="821817"/>
                  </a:lnTo>
                  <a:close/>
                </a:path>
                <a:path w="2165984" h="1377950">
                  <a:moveTo>
                    <a:pt x="1794129" y="519938"/>
                  </a:moveTo>
                  <a:lnTo>
                    <a:pt x="1782318" y="501142"/>
                  </a:lnTo>
                  <a:lnTo>
                    <a:pt x="1763522" y="512953"/>
                  </a:lnTo>
                  <a:lnTo>
                    <a:pt x="1775333" y="531749"/>
                  </a:lnTo>
                  <a:lnTo>
                    <a:pt x="1794129" y="519938"/>
                  </a:lnTo>
                  <a:close/>
                </a:path>
                <a:path w="2165984" h="1377950">
                  <a:moveTo>
                    <a:pt x="1794383" y="160274"/>
                  </a:moveTo>
                  <a:lnTo>
                    <a:pt x="1782572" y="141478"/>
                  </a:lnTo>
                  <a:lnTo>
                    <a:pt x="1763776" y="153289"/>
                  </a:lnTo>
                  <a:lnTo>
                    <a:pt x="1775460" y="172085"/>
                  </a:lnTo>
                  <a:lnTo>
                    <a:pt x="1794383" y="160274"/>
                  </a:lnTo>
                  <a:close/>
                </a:path>
                <a:path w="2165984" h="1377950">
                  <a:moveTo>
                    <a:pt x="1829308" y="1094994"/>
                  </a:moveTo>
                  <a:lnTo>
                    <a:pt x="1818005" y="1075944"/>
                  </a:lnTo>
                  <a:lnTo>
                    <a:pt x="1798828" y="1087247"/>
                  </a:lnTo>
                  <a:lnTo>
                    <a:pt x="1810131" y="1106297"/>
                  </a:lnTo>
                  <a:lnTo>
                    <a:pt x="1829308" y="1094994"/>
                  </a:lnTo>
                  <a:close/>
                </a:path>
                <a:path w="2165984" h="1377950">
                  <a:moveTo>
                    <a:pt x="1829562" y="799211"/>
                  </a:moveTo>
                  <a:lnTo>
                    <a:pt x="1818259" y="780161"/>
                  </a:lnTo>
                  <a:lnTo>
                    <a:pt x="1799082" y="791464"/>
                  </a:lnTo>
                  <a:lnTo>
                    <a:pt x="1810385" y="810514"/>
                  </a:lnTo>
                  <a:lnTo>
                    <a:pt x="1829562" y="799211"/>
                  </a:lnTo>
                  <a:close/>
                </a:path>
                <a:path w="2165984" h="1377950">
                  <a:moveTo>
                    <a:pt x="1831848" y="496443"/>
                  </a:moveTo>
                  <a:lnTo>
                    <a:pt x="1820037" y="477520"/>
                  </a:lnTo>
                  <a:lnTo>
                    <a:pt x="1801241" y="489331"/>
                  </a:lnTo>
                  <a:lnTo>
                    <a:pt x="1813052" y="508127"/>
                  </a:lnTo>
                  <a:lnTo>
                    <a:pt x="1831848" y="496443"/>
                  </a:lnTo>
                  <a:close/>
                </a:path>
                <a:path w="2165984" h="1377950">
                  <a:moveTo>
                    <a:pt x="1831975" y="136652"/>
                  </a:moveTo>
                  <a:lnTo>
                    <a:pt x="1820291" y="117868"/>
                  </a:lnTo>
                  <a:lnTo>
                    <a:pt x="1801368" y="129667"/>
                  </a:lnTo>
                  <a:lnTo>
                    <a:pt x="1813179" y="148463"/>
                  </a:lnTo>
                  <a:lnTo>
                    <a:pt x="1831975" y="136652"/>
                  </a:lnTo>
                  <a:close/>
                </a:path>
                <a:path w="2165984" h="1377950">
                  <a:moveTo>
                    <a:pt x="1867535" y="1072515"/>
                  </a:moveTo>
                  <a:lnTo>
                    <a:pt x="1856232" y="1053338"/>
                  </a:lnTo>
                  <a:lnTo>
                    <a:pt x="1837182" y="1064641"/>
                  </a:lnTo>
                  <a:lnTo>
                    <a:pt x="1848358" y="1083818"/>
                  </a:lnTo>
                  <a:lnTo>
                    <a:pt x="1867535" y="1072515"/>
                  </a:lnTo>
                  <a:close/>
                </a:path>
                <a:path w="2165984" h="1377950">
                  <a:moveTo>
                    <a:pt x="1867916" y="776732"/>
                  </a:moveTo>
                  <a:lnTo>
                    <a:pt x="1856613" y="757555"/>
                  </a:lnTo>
                  <a:lnTo>
                    <a:pt x="1837436" y="768858"/>
                  </a:lnTo>
                  <a:lnTo>
                    <a:pt x="1848739" y="788035"/>
                  </a:lnTo>
                  <a:lnTo>
                    <a:pt x="1867916" y="776732"/>
                  </a:lnTo>
                  <a:close/>
                </a:path>
                <a:path w="2165984" h="1377950">
                  <a:moveTo>
                    <a:pt x="1869567" y="472821"/>
                  </a:moveTo>
                  <a:lnTo>
                    <a:pt x="1857756" y="454025"/>
                  </a:lnTo>
                  <a:lnTo>
                    <a:pt x="1838833" y="465709"/>
                  </a:lnTo>
                  <a:lnTo>
                    <a:pt x="1850644" y="484632"/>
                  </a:lnTo>
                  <a:lnTo>
                    <a:pt x="1869567" y="472821"/>
                  </a:lnTo>
                  <a:close/>
                </a:path>
                <a:path w="2165984" h="1377950">
                  <a:moveTo>
                    <a:pt x="1869694" y="113169"/>
                  </a:moveTo>
                  <a:lnTo>
                    <a:pt x="1857883" y="94234"/>
                  </a:lnTo>
                  <a:lnTo>
                    <a:pt x="1839087" y="106045"/>
                  </a:lnTo>
                  <a:lnTo>
                    <a:pt x="1850898" y="124980"/>
                  </a:lnTo>
                  <a:lnTo>
                    <a:pt x="1869694" y="113169"/>
                  </a:lnTo>
                  <a:close/>
                </a:path>
                <a:path w="2165984" h="1377950">
                  <a:moveTo>
                    <a:pt x="1905889" y="1049909"/>
                  </a:moveTo>
                  <a:lnTo>
                    <a:pt x="1894586" y="1030732"/>
                  </a:lnTo>
                  <a:lnTo>
                    <a:pt x="1875409" y="1042035"/>
                  </a:lnTo>
                  <a:lnTo>
                    <a:pt x="1886712" y="1061212"/>
                  </a:lnTo>
                  <a:lnTo>
                    <a:pt x="1905889" y="1049909"/>
                  </a:lnTo>
                  <a:close/>
                </a:path>
                <a:path w="2165984" h="1377950">
                  <a:moveTo>
                    <a:pt x="1906143" y="754126"/>
                  </a:moveTo>
                  <a:lnTo>
                    <a:pt x="1894840" y="734949"/>
                  </a:lnTo>
                  <a:lnTo>
                    <a:pt x="1875790" y="746252"/>
                  </a:lnTo>
                  <a:lnTo>
                    <a:pt x="1886966" y="765429"/>
                  </a:lnTo>
                  <a:lnTo>
                    <a:pt x="1906143" y="754126"/>
                  </a:lnTo>
                  <a:close/>
                </a:path>
                <a:path w="2165984" h="1377950">
                  <a:moveTo>
                    <a:pt x="1907159" y="449199"/>
                  </a:moveTo>
                  <a:lnTo>
                    <a:pt x="1895475" y="430403"/>
                  </a:lnTo>
                  <a:lnTo>
                    <a:pt x="1876552" y="442214"/>
                  </a:lnTo>
                  <a:lnTo>
                    <a:pt x="1888363" y="461010"/>
                  </a:lnTo>
                  <a:lnTo>
                    <a:pt x="1907159" y="449199"/>
                  </a:lnTo>
                  <a:close/>
                </a:path>
                <a:path w="2165984" h="1377950">
                  <a:moveTo>
                    <a:pt x="1907413" y="89535"/>
                  </a:moveTo>
                  <a:lnTo>
                    <a:pt x="1895602" y="70739"/>
                  </a:lnTo>
                  <a:lnTo>
                    <a:pt x="1876806" y="82550"/>
                  </a:lnTo>
                  <a:lnTo>
                    <a:pt x="1888490" y="101346"/>
                  </a:lnTo>
                  <a:lnTo>
                    <a:pt x="1907413" y="89535"/>
                  </a:lnTo>
                  <a:close/>
                </a:path>
                <a:path w="2165984" h="1377950">
                  <a:moveTo>
                    <a:pt x="1944116" y="1027303"/>
                  </a:moveTo>
                  <a:lnTo>
                    <a:pt x="1932813" y="1008126"/>
                  </a:lnTo>
                  <a:lnTo>
                    <a:pt x="1913636" y="1019429"/>
                  </a:lnTo>
                  <a:lnTo>
                    <a:pt x="1924939" y="1038606"/>
                  </a:lnTo>
                  <a:lnTo>
                    <a:pt x="1944116" y="1027303"/>
                  </a:lnTo>
                  <a:close/>
                </a:path>
                <a:path w="2165984" h="1377950">
                  <a:moveTo>
                    <a:pt x="1944497" y="731647"/>
                  </a:moveTo>
                  <a:lnTo>
                    <a:pt x="1933194" y="712470"/>
                  </a:lnTo>
                  <a:lnTo>
                    <a:pt x="1914017" y="723773"/>
                  </a:lnTo>
                  <a:lnTo>
                    <a:pt x="1925320" y="742823"/>
                  </a:lnTo>
                  <a:lnTo>
                    <a:pt x="1944497" y="731647"/>
                  </a:lnTo>
                  <a:close/>
                </a:path>
                <a:path w="2165984" h="1377950">
                  <a:moveTo>
                    <a:pt x="1944878" y="425704"/>
                  </a:moveTo>
                  <a:lnTo>
                    <a:pt x="1933067" y="406781"/>
                  </a:lnTo>
                  <a:lnTo>
                    <a:pt x="1914271" y="418592"/>
                  </a:lnTo>
                  <a:lnTo>
                    <a:pt x="1926082" y="437388"/>
                  </a:lnTo>
                  <a:lnTo>
                    <a:pt x="1944878" y="425704"/>
                  </a:lnTo>
                  <a:close/>
                </a:path>
                <a:path w="2165984" h="1377950">
                  <a:moveTo>
                    <a:pt x="1945132" y="65913"/>
                  </a:moveTo>
                  <a:lnTo>
                    <a:pt x="1933321" y="47117"/>
                  </a:lnTo>
                  <a:lnTo>
                    <a:pt x="1914398" y="58928"/>
                  </a:lnTo>
                  <a:lnTo>
                    <a:pt x="1926209" y="77724"/>
                  </a:lnTo>
                  <a:lnTo>
                    <a:pt x="1945132" y="65913"/>
                  </a:lnTo>
                  <a:close/>
                </a:path>
                <a:path w="2165984" h="1377950">
                  <a:moveTo>
                    <a:pt x="1955292" y="1362075"/>
                  </a:moveTo>
                  <a:lnTo>
                    <a:pt x="1941690" y="1344041"/>
                  </a:lnTo>
                  <a:lnTo>
                    <a:pt x="1939061" y="1340561"/>
                  </a:lnTo>
                  <a:lnTo>
                    <a:pt x="1952244" y="1330579"/>
                  </a:lnTo>
                  <a:lnTo>
                    <a:pt x="1938909" y="1312926"/>
                  </a:lnTo>
                  <a:lnTo>
                    <a:pt x="1925701" y="1322832"/>
                  </a:lnTo>
                  <a:lnTo>
                    <a:pt x="1909445" y="1301242"/>
                  </a:lnTo>
                  <a:lnTo>
                    <a:pt x="1871472" y="1377442"/>
                  </a:lnTo>
                  <a:lnTo>
                    <a:pt x="1955292" y="1362075"/>
                  </a:lnTo>
                  <a:close/>
                </a:path>
                <a:path w="2165984" h="1377950">
                  <a:moveTo>
                    <a:pt x="1982470" y="1004697"/>
                  </a:moveTo>
                  <a:lnTo>
                    <a:pt x="1971167" y="985520"/>
                  </a:lnTo>
                  <a:lnTo>
                    <a:pt x="1951990" y="996823"/>
                  </a:lnTo>
                  <a:lnTo>
                    <a:pt x="1963293" y="1016000"/>
                  </a:lnTo>
                  <a:lnTo>
                    <a:pt x="1982470" y="1004697"/>
                  </a:lnTo>
                  <a:close/>
                </a:path>
                <a:path w="2165984" h="1377950">
                  <a:moveTo>
                    <a:pt x="1982597" y="402082"/>
                  </a:moveTo>
                  <a:lnTo>
                    <a:pt x="1970786" y="383159"/>
                  </a:lnTo>
                  <a:lnTo>
                    <a:pt x="1951990" y="394970"/>
                  </a:lnTo>
                  <a:lnTo>
                    <a:pt x="1963674" y="413893"/>
                  </a:lnTo>
                  <a:lnTo>
                    <a:pt x="1982597" y="402082"/>
                  </a:lnTo>
                  <a:close/>
                </a:path>
                <a:path w="2165984" h="1377950">
                  <a:moveTo>
                    <a:pt x="1982724" y="709041"/>
                  </a:moveTo>
                  <a:lnTo>
                    <a:pt x="1971548" y="689864"/>
                  </a:lnTo>
                  <a:lnTo>
                    <a:pt x="1952371" y="701167"/>
                  </a:lnTo>
                  <a:lnTo>
                    <a:pt x="1963674" y="720344"/>
                  </a:lnTo>
                  <a:lnTo>
                    <a:pt x="1982724" y="709041"/>
                  </a:lnTo>
                  <a:close/>
                </a:path>
                <a:path w="2165984" h="1377950">
                  <a:moveTo>
                    <a:pt x="1982724" y="42418"/>
                  </a:moveTo>
                  <a:lnTo>
                    <a:pt x="1970913" y="23495"/>
                  </a:lnTo>
                  <a:lnTo>
                    <a:pt x="1952117" y="35306"/>
                  </a:lnTo>
                  <a:lnTo>
                    <a:pt x="1963928" y="54229"/>
                  </a:lnTo>
                  <a:lnTo>
                    <a:pt x="1982724" y="42418"/>
                  </a:lnTo>
                  <a:close/>
                </a:path>
                <a:path w="2165984" h="1377950">
                  <a:moveTo>
                    <a:pt x="1987804" y="1303909"/>
                  </a:moveTo>
                  <a:lnTo>
                    <a:pt x="1974469" y="1286129"/>
                  </a:lnTo>
                  <a:lnTo>
                    <a:pt x="1956689" y="1299464"/>
                  </a:lnTo>
                  <a:lnTo>
                    <a:pt x="1970024" y="1317244"/>
                  </a:lnTo>
                  <a:lnTo>
                    <a:pt x="1987804" y="1303909"/>
                  </a:lnTo>
                  <a:close/>
                </a:path>
                <a:path w="2165984" h="1377950">
                  <a:moveTo>
                    <a:pt x="2020189" y="378460"/>
                  </a:moveTo>
                  <a:lnTo>
                    <a:pt x="2008505" y="359664"/>
                  </a:lnTo>
                  <a:lnTo>
                    <a:pt x="1989582" y="371475"/>
                  </a:lnTo>
                  <a:lnTo>
                    <a:pt x="2001393" y="390271"/>
                  </a:lnTo>
                  <a:lnTo>
                    <a:pt x="2020189" y="378460"/>
                  </a:lnTo>
                  <a:close/>
                </a:path>
                <a:path w="2165984" h="1377950">
                  <a:moveTo>
                    <a:pt x="2020443" y="18796"/>
                  </a:moveTo>
                  <a:lnTo>
                    <a:pt x="2008632" y="0"/>
                  </a:lnTo>
                  <a:lnTo>
                    <a:pt x="1989836" y="11811"/>
                  </a:lnTo>
                  <a:lnTo>
                    <a:pt x="2001647" y="30607"/>
                  </a:lnTo>
                  <a:lnTo>
                    <a:pt x="2020443" y="18796"/>
                  </a:lnTo>
                  <a:close/>
                </a:path>
                <a:path w="2165984" h="1377950">
                  <a:moveTo>
                    <a:pt x="2020697" y="982091"/>
                  </a:moveTo>
                  <a:lnTo>
                    <a:pt x="2009394" y="963041"/>
                  </a:lnTo>
                  <a:lnTo>
                    <a:pt x="1990217" y="974344"/>
                  </a:lnTo>
                  <a:lnTo>
                    <a:pt x="2001520" y="993394"/>
                  </a:lnTo>
                  <a:lnTo>
                    <a:pt x="2020697" y="982091"/>
                  </a:lnTo>
                  <a:close/>
                </a:path>
                <a:path w="2165984" h="1377950">
                  <a:moveTo>
                    <a:pt x="2021078" y="686435"/>
                  </a:moveTo>
                  <a:lnTo>
                    <a:pt x="2009775" y="667385"/>
                  </a:lnTo>
                  <a:lnTo>
                    <a:pt x="1990598" y="678561"/>
                  </a:lnTo>
                  <a:lnTo>
                    <a:pt x="2001901" y="697738"/>
                  </a:lnTo>
                  <a:lnTo>
                    <a:pt x="2021078" y="686435"/>
                  </a:lnTo>
                  <a:close/>
                </a:path>
                <a:path w="2165984" h="1377950">
                  <a:moveTo>
                    <a:pt x="2023364" y="1277239"/>
                  </a:moveTo>
                  <a:lnTo>
                    <a:pt x="2010029" y="1259459"/>
                  </a:lnTo>
                  <a:lnTo>
                    <a:pt x="1992249" y="1272794"/>
                  </a:lnTo>
                  <a:lnTo>
                    <a:pt x="2005584" y="1290574"/>
                  </a:lnTo>
                  <a:lnTo>
                    <a:pt x="2023364" y="1277239"/>
                  </a:lnTo>
                  <a:close/>
                </a:path>
                <a:path w="2165984" h="1377950">
                  <a:moveTo>
                    <a:pt x="2058924" y="1250569"/>
                  </a:moveTo>
                  <a:lnTo>
                    <a:pt x="2045589" y="1232789"/>
                  </a:lnTo>
                  <a:lnTo>
                    <a:pt x="2027809" y="1246124"/>
                  </a:lnTo>
                  <a:lnTo>
                    <a:pt x="2041144" y="1263904"/>
                  </a:lnTo>
                  <a:lnTo>
                    <a:pt x="2058924" y="1250569"/>
                  </a:lnTo>
                  <a:close/>
                </a:path>
                <a:path w="2165984" h="1377950">
                  <a:moveTo>
                    <a:pt x="2094357" y="1223772"/>
                  </a:moveTo>
                  <a:lnTo>
                    <a:pt x="2081022" y="1206119"/>
                  </a:lnTo>
                  <a:lnTo>
                    <a:pt x="2063242" y="1219454"/>
                  </a:lnTo>
                  <a:lnTo>
                    <a:pt x="2076691" y="1237234"/>
                  </a:lnTo>
                  <a:lnTo>
                    <a:pt x="2094357" y="1223772"/>
                  </a:lnTo>
                  <a:close/>
                </a:path>
                <a:path w="2165984" h="1377950">
                  <a:moveTo>
                    <a:pt x="2129917" y="1197102"/>
                  </a:moveTo>
                  <a:lnTo>
                    <a:pt x="2116582" y="1179322"/>
                  </a:lnTo>
                  <a:lnTo>
                    <a:pt x="2098789" y="1192657"/>
                  </a:lnTo>
                  <a:lnTo>
                    <a:pt x="2112137" y="1210437"/>
                  </a:lnTo>
                  <a:lnTo>
                    <a:pt x="2129917" y="1197102"/>
                  </a:lnTo>
                  <a:close/>
                </a:path>
                <a:path w="2165984" h="1377950">
                  <a:moveTo>
                    <a:pt x="2165464" y="1170432"/>
                  </a:moveTo>
                  <a:lnTo>
                    <a:pt x="2152142" y="1152652"/>
                  </a:lnTo>
                  <a:lnTo>
                    <a:pt x="2134362" y="1165987"/>
                  </a:lnTo>
                  <a:lnTo>
                    <a:pt x="2147697" y="1183767"/>
                  </a:lnTo>
                  <a:lnTo>
                    <a:pt x="2165464" y="1170432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18836" y="3505073"/>
              <a:ext cx="1069975" cy="1190625"/>
            </a:xfrm>
            <a:custGeom>
              <a:avLst/>
              <a:gdLst/>
              <a:ahLst/>
              <a:cxnLst/>
              <a:rect l="l" t="t" r="r" b="b"/>
              <a:pathLst>
                <a:path w="1069975" h="1190625">
                  <a:moveTo>
                    <a:pt x="13080" y="0"/>
                  </a:moveTo>
                  <a:lnTo>
                    <a:pt x="0" y="202945"/>
                  </a:lnTo>
                  <a:lnTo>
                    <a:pt x="53975" y="155575"/>
                  </a:lnTo>
                  <a:lnTo>
                    <a:pt x="961898" y="1190625"/>
                  </a:lnTo>
                  <a:lnTo>
                    <a:pt x="1069848" y="1096009"/>
                  </a:lnTo>
                  <a:lnTo>
                    <a:pt x="162051" y="60832"/>
                  </a:lnTo>
                  <a:lnTo>
                    <a:pt x="216026" y="13462"/>
                  </a:lnTo>
                  <a:lnTo>
                    <a:pt x="13080" y="0"/>
                  </a:lnTo>
                  <a:close/>
                </a:path>
              </a:pathLst>
            </a:custGeom>
            <a:solidFill>
              <a:srgbClr val="2EA6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189226" y="1262125"/>
          <a:ext cx="5081905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/>
                <a:gridCol w="499109"/>
                <a:gridCol w="499109"/>
                <a:gridCol w="499109"/>
                <a:gridCol w="499110"/>
                <a:gridCol w="499110"/>
                <a:gridCol w="499110"/>
                <a:gridCol w="499110"/>
                <a:gridCol w="499110"/>
                <a:gridCol w="499110"/>
              </a:tblGrid>
              <a:tr h="51815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spc="-5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626870" y="5613298"/>
            <a:ext cx="203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3D010C"/>
                </a:solidFill>
                <a:latin typeface="Malgun Gothic"/>
                <a:cs typeface="Malgun Gothic"/>
              </a:rPr>
              <a:t>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14220" y="5499912"/>
            <a:ext cx="5501005" cy="75692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opt(9,7)=</a:t>
            </a:r>
            <a:r>
              <a:rPr dirty="0" sz="16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min{opt(9+1,7+1)+penalty,</a:t>
            </a:r>
            <a:r>
              <a:rPr dirty="0" sz="16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opt(9+1,7)+2,</a:t>
            </a:r>
            <a:r>
              <a:rPr dirty="0" sz="16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opt(9,7+1)+2}</a:t>
            </a:r>
            <a:endParaRPr sz="16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16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min{0+1,</a:t>
            </a:r>
            <a:r>
              <a:rPr dirty="0" sz="16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2+2,</a:t>
            </a:r>
            <a:r>
              <a:rPr dirty="0" sz="16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2+2}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74366" y="6354267"/>
            <a:ext cx="241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3D010C"/>
                </a:solidFill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770" y="6249161"/>
            <a:ext cx="152272" cy="23449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776471" y="6416040"/>
            <a:ext cx="1591310" cy="3232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476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09"/>
              </a:spcBef>
            </a:pP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14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400" spc="-1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다르므로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3846" y="5400928"/>
            <a:ext cx="221487" cy="18948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100828" y="5266944"/>
            <a:ext cx="2275840" cy="23050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635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x[9]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000" spc="-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y[7]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000" spc="-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일치여부에</a:t>
            </a:r>
            <a:r>
              <a:rPr dirty="0" sz="1000" spc="-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Malgun Gothic"/>
                <a:cs typeface="Malgun Gothic"/>
              </a:rPr>
              <a:t>의한</a:t>
            </a:r>
            <a:r>
              <a:rPr dirty="0" sz="1000" spc="-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63667" y="96011"/>
            <a:ext cx="3990340" cy="368935"/>
          </a:xfrm>
          <a:prstGeom prst="rect">
            <a:avLst/>
          </a:prstGeom>
          <a:solidFill>
            <a:srgbClr val="AEAC00"/>
          </a:solidFill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)=min(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+1)+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200" spc="1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)+2,</a:t>
            </a:r>
            <a:r>
              <a:rPr dirty="0" sz="1200" spc="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+1)+2)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92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70100" y="1335150"/>
          <a:ext cx="5080000" cy="386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/>
                <a:gridCol w="499109"/>
                <a:gridCol w="499109"/>
                <a:gridCol w="499109"/>
                <a:gridCol w="499110"/>
                <a:gridCol w="499110"/>
                <a:gridCol w="499110"/>
                <a:gridCol w="499110"/>
                <a:gridCol w="499110"/>
                <a:gridCol w="499110"/>
              </a:tblGrid>
              <a:tr h="517525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 spc="2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94917" y="670940"/>
            <a:ext cx="2273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테이블의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Malgun Gothic"/>
                <a:cs typeface="Malgun Gothic"/>
              </a:rPr>
              <a:t>값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60434" y="6246063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460742" y="1690496"/>
            <a:ext cx="373380" cy="350520"/>
          </a:xfrm>
          <a:custGeom>
            <a:avLst/>
            <a:gdLst/>
            <a:ahLst/>
            <a:cxnLst/>
            <a:rect l="l" t="t" r="r" b="b"/>
            <a:pathLst>
              <a:path w="373379" h="350519">
                <a:moveTo>
                  <a:pt x="106172" y="128270"/>
                </a:moveTo>
                <a:lnTo>
                  <a:pt x="0" y="120777"/>
                </a:lnTo>
                <a:lnTo>
                  <a:pt x="57785" y="210312"/>
                </a:lnTo>
                <a:lnTo>
                  <a:pt x="73914" y="182968"/>
                </a:lnTo>
                <a:lnTo>
                  <a:pt x="83693" y="188722"/>
                </a:lnTo>
                <a:lnTo>
                  <a:pt x="99949" y="161417"/>
                </a:lnTo>
                <a:lnTo>
                  <a:pt x="90055" y="155600"/>
                </a:lnTo>
                <a:lnTo>
                  <a:pt x="94780" y="147574"/>
                </a:lnTo>
                <a:lnTo>
                  <a:pt x="106172" y="128270"/>
                </a:lnTo>
                <a:close/>
              </a:path>
              <a:path w="373379" h="350519">
                <a:moveTo>
                  <a:pt x="154559" y="193675"/>
                </a:moveTo>
                <a:lnTo>
                  <a:pt x="127254" y="177546"/>
                </a:lnTo>
                <a:lnTo>
                  <a:pt x="111125" y="204851"/>
                </a:lnTo>
                <a:lnTo>
                  <a:pt x="138430" y="221107"/>
                </a:lnTo>
                <a:lnTo>
                  <a:pt x="154559" y="193675"/>
                </a:lnTo>
                <a:close/>
              </a:path>
              <a:path w="373379" h="350519">
                <a:moveTo>
                  <a:pt x="174752" y="31750"/>
                </a:moveTo>
                <a:lnTo>
                  <a:pt x="169926" y="31750"/>
                </a:lnTo>
                <a:lnTo>
                  <a:pt x="169926" y="0"/>
                </a:lnTo>
                <a:lnTo>
                  <a:pt x="74676" y="47625"/>
                </a:lnTo>
                <a:lnTo>
                  <a:pt x="169926" y="95250"/>
                </a:lnTo>
                <a:lnTo>
                  <a:pt x="169926" y="63500"/>
                </a:lnTo>
                <a:lnTo>
                  <a:pt x="174752" y="63500"/>
                </a:lnTo>
                <a:lnTo>
                  <a:pt x="174752" y="31750"/>
                </a:lnTo>
                <a:close/>
              </a:path>
              <a:path w="373379" h="350519">
                <a:moveTo>
                  <a:pt x="209169" y="226060"/>
                </a:moveTo>
                <a:lnTo>
                  <a:pt x="181864" y="209931"/>
                </a:lnTo>
                <a:lnTo>
                  <a:pt x="165735" y="237236"/>
                </a:lnTo>
                <a:lnTo>
                  <a:pt x="193040" y="253365"/>
                </a:lnTo>
                <a:lnTo>
                  <a:pt x="209169" y="226060"/>
                </a:lnTo>
                <a:close/>
              </a:path>
              <a:path w="373379" h="350519">
                <a:moveTo>
                  <a:pt x="238252" y="31750"/>
                </a:moveTo>
                <a:lnTo>
                  <a:pt x="206502" y="31750"/>
                </a:lnTo>
                <a:lnTo>
                  <a:pt x="206502" y="63500"/>
                </a:lnTo>
                <a:lnTo>
                  <a:pt x="238252" y="63500"/>
                </a:lnTo>
                <a:lnTo>
                  <a:pt x="238252" y="31750"/>
                </a:lnTo>
                <a:close/>
              </a:path>
              <a:path w="373379" h="350519">
                <a:moveTo>
                  <a:pt x="263906" y="258318"/>
                </a:moveTo>
                <a:lnTo>
                  <a:pt x="236601" y="242189"/>
                </a:lnTo>
                <a:lnTo>
                  <a:pt x="220345" y="269494"/>
                </a:lnTo>
                <a:lnTo>
                  <a:pt x="247777" y="285750"/>
                </a:lnTo>
                <a:lnTo>
                  <a:pt x="263906" y="258318"/>
                </a:lnTo>
                <a:close/>
              </a:path>
              <a:path w="373379" h="350519">
                <a:moveTo>
                  <a:pt x="301752" y="31750"/>
                </a:moveTo>
                <a:lnTo>
                  <a:pt x="270002" y="31750"/>
                </a:lnTo>
                <a:lnTo>
                  <a:pt x="270002" y="63500"/>
                </a:lnTo>
                <a:lnTo>
                  <a:pt x="301752" y="63500"/>
                </a:lnTo>
                <a:lnTo>
                  <a:pt x="301752" y="31750"/>
                </a:lnTo>
                <a:close/>
              </a:path>
              <a:path w="373379" h="350519">
                <a:moveTo>
                  <a:pt x="318516" y="290703"/>
                </a:moveTo>
                <a:lnTo>
                  <a:pt x="291211" y="274574"/>
                </a:lnTo>
                <a:lnTo>
                  <a:pt x="275082" y="301879"/>
                </a:lnTo>
                <a:lnTo>
                  <a:pt x="302387" y="318008"/>
                </a:lnTo>
                <a:lnTo>
                  <a:pt x="318516" y="290703"/>
                </a:lnTo>
                <a:close/>
              </a:path>
              <a:path w="373379" h="350519">
                <a:moveTo>
                  <a:pt x="365252" y="31750"/>
                </a:moveTo>
                <a:lnTo>
                  <a:pt x="333502" y="31750"/>
                </a:lnTo>
                <a:lnTo>
                  <a:pt x="333502" y="63500"/>
                </a:lnTo>
                <a:lnTo>
                  <a:pt x="365252" y="63500"/>
                </a:lnTo>
                <a:lnTo>
                  <a:pt x="365252" y="31750"/>
                </a:lnTo>
                <a:close/>
              </a:path>
              <a:path w="373379" h="350519">
                <a:moveTo>
                  <a:pt x="373253" y="322961"/>
                </a:moveTo>
                <a:lnTo>
                  <a:pt x="345821" y="306832"/>
                </a:lnTo>
                <a:lnTo>
                  <a:pt x="329692" y="334137"/>
                </a:lnTo>
                <a:lnTo>
                  <a:pt x="356997" y="350393"/>
                </a:lnTo>
                <a:lnTo>
                  <a:pt x="373253" y="322961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241" y="1794510"/>
            <a:ext cx="95250" cy="231775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662801" y="1046225"/>
          <a:ext cx="1587500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499745"/>
                <a:gridCol w="499745"/>
              </a:tblGrid>
              <a:tr h="518159"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340"/>
                        </a:lnSpc>
                      </a:pPr>
                      <a:r>
                        <a:rPr dirty="0" sz="12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①</a:t>
                      </a:r>
                      <a:r>
                        <a:rPr dirty="0" sz="1200" spc="-21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25793" sz="2100" spc="-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baseline="-25793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215">
                        <a:lnSpc>
                          <a:spcPts val="1525"/>
                        </a:lnSpc>
                      </a:pPr>
                      <a:r>
                        <a:rPr dirty="0" sz="12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②</a:t>
                      </a:r>
                      <a:r>
                        <a:rPr dirty="0" sz="1200" spc="18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17857" sz="2100" spc="-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baseline="-17857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baseline="-6944" sz="18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③</a:t>
                      </a:r>
                      <a:r>
                        <a:rPr dirty="0" baseline="-6944" sz="1800" spc="172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402742" y="302869"/>
            <a:ext cx="5638165" cy="940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최적서열맞춤을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찾아가는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lvl="1" marL="812165" indent="-3422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Wingdings"/>
              <a:buChar char=""/>
              <a:tabLst>
                <a:tab pos="8121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opt(0,0)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2000" spc="-2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출발하여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가능성을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조사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4644" y="1706047"/>
            <a:ext cx="4040504" cy="3684904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05"/>
              </a:spcBef>
              <a:buClr>
                <a:srgbClr val="3E3D00"/>
              </a:buClr>
              <a:buAutoNum type="arabicParenBoth"/>
              <a:tabLst>
                <a:tab pos="4692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[0][0]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선택</a:t>
            </a:r>
            <a:endParaRPr sz="2000">
              <a:latin typeface="Malgun Gothic"/>
              <a:cs typeface="Malgun Gothic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Times New Roman"/>
              <a:buAutoNum type="arabicParenBoth"/>
              <a:tabLst>
                <a:tab pos="4692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경로에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둘째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항목을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찾는다</a:t>
            </a:r>
            <a:endParaRPr sz="2000">
              <a:latin typeface="Malgun Gothic"/>
              <a:cs typeface="Malgun Gothic"/>
            </a:endParaRPr>
          </a:p>
          <a:p>
            <a:pPr lvl="1" marL="926465" indent="-4565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AutoNum type="arabicParenR"/>
              <a:tabLst>
                <a:tab pos="9264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[0][1]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검사</a:t>
            </a:r>
            <a:endParaRPr sz="2000">
              <a:latin typeface="Malgun Gothic"/>
              <a:cs typeface="Malgun Gothic"/>
            </a:endParaRPr>
          </a:p>
          <a:p>
            <a:pPr marL="9772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opt(0,1)+2=8+2=10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≠7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AutoNum type="arabicParenR" startAt="2"/>
              <a:tabLst>
                <a:tab pos="9264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[1][0]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검사</a:t>
            </a:r>
            <a:endParaRPr sz="2000">
              <a:latin typeface="Malgun Gothic"/>
              <a:cs typeface="Malgun Gothic"/>
            </a:endParaRPr>
          </a:p>
          <a:p>
            <a:pPr marL="9144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opt(1,0)+2=6+2=8</a:t>
            </a:r>
            <a:r>
              <a:rPr dirty="0" sz="2000" spc="-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≠7</a:t>
            </a:r>
            <a:endParaRPr sz="2000">
              <a:latin typeface="Times New Roman"/>
              <a:cs typeface="Times New Roman"/>
            </a:endParaRPr>
          </a:p>
          <a:p>
            <a:pPr lvl="1" marL="870585" indent="-400685">
              <a:lnSpc>
                <a:spcPct val="100000"/>
              </a:lnSpc>
              <a:spcBef>
                <a:spcPts val="1200"/>
              </a:spcBef>
              <a:buAutoNum type="arabicParenR" startAt="3"/>
              <a:tabLst>
                <a:tab pos="87058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[1][1]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검사</a:t>
            </a:r>
            <a:endParaRPr sz="2000">
              <a:latin typeface="Malgun Gothic"/>
              <a:cs typeface="Malgun Gothic"/>
            </a:endParaRPr>
          </a:p>
          <a:p>
            <a:pPr marL="91440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opt(1,1)+1=6+1=7.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찾음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60651" y="5568797"/>
            <a:ext cx="3636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([0][0]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6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A,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6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서로</a:t>
            </a:r>
            <a:r>
              <a:rPr dirty="0" sz="1600" spc="-1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25">
                <a:solidFill>
                  <a:srgbClr val="3D010C"/>
                </a:solidFill>
                <a:latin typeface="Malgun Gothic"/>
                <a:cs typeface="Malgun Gothic"/>
              </a:rPr>
              <a:t>다르므로</a:t>
            </a:r>
            <a:r>
              <a:rPr dirty="0" sz="1600" spc="-1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penalty=1)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336540" y="2944990"/>
            <a:ext cx="808990" cy="447040"/>
          </a:xfrm>
          <a:custGeom>
            <a:avLst/>
            <a:gdLst/>
            <a:ahLst/>
            <a:cxnLst/>
            <a:rect l="l" t="t" r="r" b="b"/>
            <a:pathLst>
              <a:path w="808989" h="447039">
                <a:moveTo>
                  <a:pt x="404177" y="0"/>
                </a:moveTo>
                <a:lnTo>
                  <a:pt x="0" y="0"/>
                </a:lnTo>
                <a:lnTo>
                  <a:pt x="0" y="223278"/>
                </a:lnTo>
                <a:lnTo>
                  <a:pt x="404177" y="223278"/>
                </a:lnTo>
                <a:lnTo>
                  <a:pt x="404177" y="0"/>
                </a:lnTo>
                <a:close/>
              </a:path>
              <a:path w="808989" h="447039">
                <a:moveTo>
                  <a:pt x="808405" y="223266"/>
                </a:moveTo>
                <a:lnTo>
                  <a:pt x="404241" y="223266"/>
                </a:lnTo>
                <a:lnTo>
                  <a:pt x="404241" y="446544"/>
                </a:lnTo>
                <a:lnTo>
                  <a:pt x="808405" y="446544"/>
                </a:lnTo>
                <a:lnTo>
                  <a:pt x="808405" y="22326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4926076" y="2559050"/>
          <a:ext cx="4130675" cy="280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"/>
                <a:gridCol w="403860"/>
                <a:gridCol w="403860"/>
                <a:gridCol w="403859"/>
                <a:gridCol w="403859"/>
                <a:gridCol w="403860"/>
                <a:gridCol w="403860"/>
                <a:gridCol w="403860"/>
                <a:gridCol w="403860"/>
                <a:gridCol w="403860"/>
              </a:tblGrid>
              <a:tr h="379095">
                <a:tc>
                  <a:txBody>
                    <a:bodyPr/>
                    <a:lstStyle/>
                    <a:p>
                      <a:pPr algn="ctr" marL="31750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231775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65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000" spc="2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000" spc="2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0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0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173736" y="6144767"/>
            <a:ext cx="8277225" cy="50927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128270" rIns="0" bIns="0" rtlCol="0" vert="horz">
            <a:spAutoFit/>
          </a:bodyPr>
          <a:lstStyle/>
          <a:p>
            <a:pPr marL="433070" indent="-342265">
              <a:lnSpc>
                <a:spcPct val="100000"/>
              </a:lnSpc>
              <a:spcBef>
                <a:spcPts val="1010"/>
              </a:spcBef>
              <a:buClr>
                <a:srgbClr val="3E3D00"/>
              </a:buClr>
              <a:buFont typeface="Arial MT"/>
              <a:buChar char="•"/>
              <a:tabLst>
                <a:tab pos="433070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배열값을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채워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넣을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8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어디로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부터</a:t>
            </a:r>
            <a:r>
              <a:rPr dirty="0" sz="18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min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구했는지의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정보를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저장할</a:t>
            </a:r>
            <a:r>
              <a:rPr dirty="0" sz="18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580126" y="2998470"/>
            <a:ext cx="438784" cy="332740"/>
          </a:xfrm>
          <a:custGeom>
            <a:avLst/>
            <a:gdLst/>
            <a:ahLst/>
            <a:cxnLst/>
            <a:rect l="l" t="t" r="r" b="b"/>
            <a:pathLst>
              <a:path w="438785" h="332739">
                <a:moveTo>
                  <a:pt x="420750" y="301625"/>
                </a:moveTo>
                <a:lnTo>
                  <a:pt x="407415" y="319404"/>
                </a:lnTo>
                <a:lnTo>
                  <a:pt x="425196" y="332739"/>
                </a:lnTo>
                <a:lnTo>
                  <a:pt x="438531" y="314959"/>
                </a:lnTo>
                <a:lnTo>
                  <a:pt x="420750" y="301625"/>
                </a:lnTo>
                <a:close/>
              </a:path>
              <a:path w="438785" h="332739">
                <a:moveTo>
                  <a:pt x="385190" y="274954"/>
                </a:moveTo>
                <a:lnTo>
                  <a:pt x="371856" y="292734"/>
                </a:lnTo>
                <a:lnTo>
                  <a:pt x="389636" y="306069"/>
                </a:lnTo>
                <a:lnTo>
                  <a:pt x="402971" y="288289"/>
                </a:lnTo>
                <a:lnTo>
                  <a:pt x="385190" y="274954"/>
                </a:lnTo>
                <a:close/>
              </a:path>
              <a:path w="438785" h="332739">
                <a:moveTo>
                  <a:pt x="349631" y="248284"/>
                </a:moveTo>
                <a:lnTo>
                  <a:pt x="336296" y="266064"/>
                </a:lnTo>
                <a:lnTo>
                  <a:pt x="354075" y="279400"/>
                </a:lnTo>
                <a:lnTo>
                  <a:pt x="367284" y="261619"/>
                </a:lnTo>
                <a:lnTo>
                  <a:pt x="349631" y="248284"/>
                </a:lnTo>
                <a:close/>
              </a:path>
              <a:path w="438785" h="332739">
                <a:moveTo>
                  <a:pt x="314071" y="221614"/>
                </a:moveTo>
                <a:lnTo>
                  <a:pt x="300609" y="239394"/>
                </a:lnTo>
                <a:lnTo>
                  <a:pt x="318515" y="252729"/>
                </a:lnTo>
                <a:lnTo>
                  <a:pt x="331850" y="234950"/>
                </a:lnTo>
                <a:lnTo>
                  <a:pt x="314071" y="221614"/>
                </a:lnTo>
                <a:close/>
              </a:path>
              <a:path w="438785" h="332739">
                <a:moveTo>
                  <a:pt x="278511" y="194944"/>
                </a:moveTo>
                <a:lnTo>
                  <a:pt x="265175" y="212725"/>
                </a:lnTo>
                <a:lnTo>
                  <a:pt x="282956" y="226059"/>
                </a:lnTo>
                <a:lnTo>
                  <a:pt x="296290" y="208279"/>
                </a:lnTo>
                <a:lnTo>
                  <a:pt x="278511" y="194944"/>
                </a:lnTo>
                <a:close/>
              </a:path>
              <a:path w="438785" h="332739">
                <a:moveTo>
                  <a:pt x="242950" y="168275"/>
                </a:moveTo>
                <a:lnTo>
                  <a:pt x="229615" y="186054"/>
                </a:lnTo>
                <a:lnTo>
                  <a:pt x="247396" y="199389"/>
                </a:lnTo>
                <a:lnTo>
                  <a:pt x="260731" y="181609"/>
                </a:lnTo>
                <a:lnTo>
                  <a:pt x="242950" y="168275"/>
                </a:lnTo>
                <a:close/>
              </a:path>
              <a:path w="438785" h="332739">
                <a:moveTo>
                  <a:pt x="207263" y="141604"/>
                </a:moveTo>
                <a:lnTo>
                  <a:pt x="194056" y="159384"/>
                </a:lnTo>
                <a:lnTo>
                  <a:pt x="211836" y="172719"/>
                </a:lnTo>
                <a:lnTo>
                  <a:pt x="225171" y="154939"/>
                </a:lnTo>
                <a:lnTo>
                  <a:pt x="207263" y="141604"/>
                </a:lnTo>
                <a:close/>
              </a:path>
              <a:path w="438785" h="332739">
                <a:moveTo>
                  <a:pt x="171831" y="114934"/>
                </a:moveTo>
                <a:lnTo>
                  <a:pt x="158496" y="132714"/>
                </a:lnTo>
                <a:lnTo>
                  <a:pt x="176275" y="146050"/>
                </a:lnTo>
                <a:lnTo>
                  <a:pt x="189611" y="128269"/>
                </a:lnTo>
                <a:lnTo>
                  <a:pt x="171831" y="114934"/>
                </a:lnTo>
                <a:close/>
              </a:path>
              <a:path w="438785" h="332739">
                <a:moveTo>
                  <a:pt x="136271" y="88264"/>
                </a:moveTo>
                <a:lnTo>
                  <a:pt x="122936" y="106044"/>
                </a:lnTo>
                <a:lnTo>
                  <a:pt x="140588" y="119379"/>
                </a:lnTo>
                <a:lnTo>
                  <a:pt x="154050" y="101600"/>
                </a:lnTo>
                <a:lnTo>
                  <a:pt x="136271" y="88264"/>
                </a:lnTo>
                <a:close/>
              </a:path>
              <a:path w="438785" h="332739">
                <a:moveTo>
                  <a:pt x="100584" y="61594"/>
                </a:moveTo>
                <a:lnTo>
                  <a:pt x="87375" y="79375"/>
                </a:lnTo>
                <a:lnTo>
                  <a:pt x="105156" y="92709"/>
                </a:lnTo>
                <a:lnTo>
                  <a:pt x="118490" y="74929"/>
                </a:lnTo>
                <a:lnTo>
                  <a:pt x="100584" y="61594"/>
                </a:lnTo>
                <a:close/>
              </a:path>
              <a:path w="438785" h="332739">
                <a:moveTo>
                  <a:pt x="0" y="0"/>
                </a:moveTo>
                <a:lnTo>
                  <a:pt x="38100" y="76200"/>
                </a:lnTo>
                <a:lnTo>
                  <a:pt x="54315" y="54579"/>
                </a:lnTo>
                <a:lnTo>
                  <a:pt x="51815" y="52704"/>
                </a:lnTo>
                <a:lnTo>
                  <a:pt x="65150" y="34925"/>
                </a:lnTo>
                <a:lnTo>
                  <a:pt x="69056" y="34925"/>
                </a:lnTo>
                <a:lnTo>
                  <a:pt x="83820" y="15239"/>
                </a:lnTo>
                <a:lnTo>
                  <a:pt x="0" y="0"/>
                </a:lnTo>
                <a:close/>
              </a:path>
              <a:path w="438785" h="332739">
                <a:moveTo>
                  <a:pt x="67650" y="36799"/>
                </a:moveTo>
                <a:lnTo>
                  <a:pt x="54315" y="54579"/>
                </a:lnTo>
                <a:lnTo>
                  <a:pt x="69596" y="66039"/>
                </a:lnTo>
                <a:lnTo>
                  <a:pt x="82931" y="48259"/>
                </a:lnTo>
                <a:lnTo>
                  <a:pt x="67650" y="36799"/>
                </a:lnTo>
                <a:close/>
              </a:path>
              <a:path w="438785" h="332739">
                <a:moveTo>
                  <a:pt x="65150" y="34925"/>
                </a:moveTo>
                <a:lnTo>
                  <a:pt x="51815" y="52704"/>
                </a:lnTo>
                <a:lnTo>
                  <a:pt x="54315" y="54579"/>
                </a:lnTo>
                <a:lnTo>
                  <a:pt x="67650" y="36799"/>
                </a:lnTo>
                <a:lnTo>
                  <a:pt x="65150" y="34925"/>
                </a:lnTo>
                <a:close/>
              </a:path>
              <a:path w="438785" h="332739">
                <a:moveTo>
                  <a:pt x="69056" y="34925"/>
                </a:moveTo>
                <a:lnTo>
                  <a:pt x="65150" y="34925"/>
                </a:lnTo>
                <a:lnTo>
                  <a:pt x="67650" y="36799"/>
                </a:lnTo>
                <a:lnTo>
                  <a:pt x="69056" y="34925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443854" y="5508447"/>
            <a:ext cx="34918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810" indent="-121920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SzPct val="91666"/>
              <a:buFont typeface="Wingdings"/>
              <a:buChar char=""/>
              <a:tabLst>
                <a:tab pos="130810" algn="l"/>
              </a:tabLst>
            </a:pP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최적서열맞춤</a:t>
            </a:r>
            <a:r>
              <a:rPr dirty="0" sz="1200" spc="-1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해는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해당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cell</a:t>
            </a: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200" spc="-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음영으로</a:t>
            </a:r>
            <a:r>
              <a:rPr dirty="0" sz="1200" spc="-1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3D010C"/>
                </a:solidFill>
                <a:latin typeface="Malgun Gothic"/>
                <a:cs typeface="Malgun Gothic"/>
              </a:rPr>
              <a:t>표시했다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63667" y="96011"/>
            <a:ext cx="3990340" cy="368935"/>
          </a:xfrm>
          <a:prstGeom prst="rect">
            <a:avLst/>
          </a:prstGeom>
          <a:solidFill>
            <a:srgbClr val="AEAC00"/>
          </a:solidFill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)=min(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+1)+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penalty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200" spc="1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+1,</a:t>
            </a:r>
            <a:r>
              <a:rPr dirty="0" sz="12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)+2,</a:t>
            </a:r>
            <a:r>
              <a:rPr dirty="0" sz="1200" spc="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opt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2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200" spc="-10">
                <a:solidFill>
                  <a:srgbClr val="3D010C"/>
                </a:solidFill>
                <a:latin typeface="Times New Roman"/>
                <a:cs typeface="Times New Roman"/>
              </a:rPr>
              <a:t>+1)+2)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96082" y="1845348"/>
            <a:ext cx="525780" cy="292100"/>
          </a:xfrm>
          <a:custGeom>
            <a:avLst/>
            <a:gdLst/>
            <a:ahLst/>
            <a:cxnLst/>
            <a:rect l="l" t="t" r="r" b="b"/>
            <a:pathLst>
              <a:path w="525779" h="292100">
                <a:moveTo>
                  <a:pt x="525614" y="0"/>
                </a:moveTo>
                <a:lnTo>
                  <a:pt x="0" y="0"/>
                </a:lnTo>
                <a:lnTo>
                  <a:pt x="0" y="291934"/>
                </a:lnTo>
                <a:lnTo>
                  <a:pt x="525614" y="291934"/>
                </a:lnTo>
                <a:lnTo>
                  <a:pt x="52561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21734" y="2429167"/>
            <a:ext cx="525780" cy="292100"/>
          </a:xfrm>
          <a:custGeom>
            <a:avLst/>
            <a:gdLst/>
            <a:ahLst/>
            <a:cxnLst/>
            <a:rect l="l" t="t" r="r" b="b"/>
            <a:pathLst>
              <a:path w="525779" h="292100">
                <a:moveTo>
                  <a:pt x="525614" y="0"/>
                </a:moveTo>
                <a:lnTo>
                  <a:pt x="0" y="0"/>
                </a:lnTo>
                <a:lnTo>
                  <a:pt x="0" y="291934"/>
                </a:lnTo>
                <a:lnTo>
                  <a:pt x="525614" y="291934"/>
                </a:lnTo>
                <a:lnTo>
                  <a:pt x="525614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612900" y="758825"/>
          <a:ext cx="5345430" cy="366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525780"/>
                <a:gridCol w="525779"/>
                <a:gridCol w="525780"/>
                <a:gridCol w="525780"/>
                <a:gridCol w="525780"/>
                <a:gridCol w="525780"/>
                <a:gridCol w="525779"/>
                <a:gridCol w="525779"/>
                <a:gridCol w="525779"/>
              </a:tblGrid>
              <a:tr h="495934">
                <a:tc>
                  <a:txBody>
                    <a:bodyPr/>
                    <a:lstStyle/>
                    <a:p>
                      <a:pPr algn="ctr" marL="4572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29019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3277361" y="1774698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4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914270" y="5136007"/>
            <a:ext cx="2452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min{6+1,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4+2,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8+2}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474214" y="2081022"/>
            <a:ext cx="871219" cy="3008630"/>
          </a:xfrm>
          <a:custGeom>
            <a:avLst/>
            <a:gdLst/>
            <a:ahLst/>
            <a:cxnLst/>
            <a:rect l="l" t="t" r="r" b="b"/>
            <a:pathLst>
              <a:path w="871220" h="3008629">
                <a:moveTo>
                  <a:pt x="5968" y="2980690"/>
                </a:moveTo>
                <a:lnTo>
                  <a:pt x="0" y="3002153"/>
                </a:lnTo>
                <a:lnTo>
                  <a:pt x="21336" y="3008122"/>
                </a:lnTo>
                <a:lnTo>
                  <a:pt x="27431" y="2986785"/>
                </a:lnTo>
                <a:lnTo>
                  <a:pt x="5968" y="2980690"/>
                </a:lnTo>
                <a:close/>
              </a:path>
              <a:path w="871220" h="3008629">
                <a:moveTo>
                  <a:pt x="18034" y="2937891"/>
                </a:moveTo>
                <a:lnTo>
                  <a:pt x="11937" y="2959354"/>
                </a:lnTo>
                <a:lnTo>
                  <a:pt x="33400" y="2965322"/>
                </a:lnTo>
                <a:lnTo>
                  <a:pt x="39369" y="2943986"/>
                </a:lnTo>
                <a:lnTo>
                  <a:pt x="18034" y="2937891"/>
                </a:lnTo>
                <a:close/>
              </a:path>
              <a:path w="871220" h="3008629">
                <a:moveTo>
                  <a:pt x="29972" y="2895091"/>
                </a:moveTo>
                <a:lnTo>
                  <a:pt x="24003" y="2916554"/>
                </a:lnTo>
                <a:lnTo>
                  <a:pt x="45466" y="2922523"/>
                </a:lnTo>
                <a:lnTo>
                  <a:pt x="51435" y="2901188"/>
                </a:lnTo>
                <a:lnTo>
                  <a:pt x="29972" y="2895091"/>
                </a:lnTo>
                <a:close/>
              </a:path>
              <a:path w="871220" h="3008629">
                <a:moveTo>
                  <a:pt x="42037" y="2852420"/>
                </a:moveTo>
                <a:lnTo>
                  <a:pt x="36068" y="2873755"/>
                </a:lnTo>
                <a:lnTo>
                  <a:pt x="57404" y="2879725"/>
                </a:lnTo>
                <a:lnTo>
                  <a:pt x="63500" y="2858389"/>
                </a:lnTo>
                <a:lnTo>
                  <a:pt x="42037" y="2852420"/>
                </a:lnTo>
                <a:close/>
              </a:path>
              <a:path w="871220" h="3008629">
                <a:moveTo>
                  <a:pt x="54102" y="2809621"/>
                </a:moveTo>
                <a:lnTo>
                  <a:pt x="48133" y="2830957"/>
                </a:lnTo>
                <a:lnTo>
                  <a:pt x="69468" y="2836926"/>
                </a:lnTo>
                <a:lnTo>
                  <a:pt x="75437" y="2815590"/>
                </a:lnTo>
                <a:lnTo>
                  <a:pt x="54102" y="2809621"/>
                </a:lnTo>
                <a:close/>
              </a:path>
              <a:path w="871220" h="3008629">
                <a:moveTo>
                  <a:pt x="66167" y="2766822"/>
                </a:moveTo>
                <a:lnTo>
                  <a:pt x="60071" y="2788158"/>
                </a:lnTo>
                <a:lnTo>
                  <a:pt x="81534" y="2794127"/>
                </a:lnTo>
                <a:lnTo>
                  <a:pt x="87503" y="2772791"/>
                </a:lnTo>
                <a:lnTo>
                  <a:pt x="66167" y="2766822"/>
                </a:lnTo>
                <a:close/>
              </a:path>
              <a:path w="871220" h="3008629">
                <a:moveTo>
                  <a:pt x="78105" y="2724022"/>
                </a:moveTo>
                <a:lnTo>
                  <a:pt x="72136" y="2745359"/>
                </a:lnTo>
                <a:lnTo>
                  <a:pt x="93472" y="2751454"/>
                </a:lnTo>
                <a:lnTo>
                  <a:pt x="99568" y="2729991"/>
                </a:lnTo>
                <a:lnTo>
                  <a:pt x="78105" y="2724022"/>
                </a:lnTo>
                <a:close/>
              </a:path>
              <a:path w="871220" h="3008629">
                <a:moveTo>
                  <a:pt x="90169" y="2681223"/>
                </a:moveTo>
                <a:lnTo>
                  <a:pt x="84200" y="2702560"/>
                </a:lnTo>
                <a:lnTo>
                  <a:pt x="105537" y="2708655"/>
                </a:lnTo>
                <a:lnTo>
                  <a:pt x="111506" y="2687192"/>
                </a:lnTo>
                <a:lnTo>
                  <a:pt x="90169" y="2681223"/>
                </a:lnTo>
                <a:close/>
              </a:path>
              <a:path w="871220" h="3008629">
                <a:moveTo>
                  <a:pt x="102235" y="2638425"/>
                </a:moveTo>
                <a:lnTo>
                  <a:pt x="96138" y="2659760"/>
                </a:lnTo>
                <a:lnTo>
                  <a:pt x="117602" y="2665857"/>
                </a:lnTo>
                <a:lnTo>
                  <a:pt x="123571" y="2644394"/>
                </a:lnTo>
                <a:lnTo>
                  <a:pt x="102235" y="2638425"/>
                </a:lnTo>
                <a:close/>
              </a:path>
              <a:path w="871220" h="3008629">
                <a:moveTo>
                  <a:pt x="114173" y="2595626"/>
                </a:moveTo>
                <a:lnTo>
                  <a:pt x="108204" y="2616961"/>
                </a:lnTo>
                <a:lnTo>
                  <a:pt x="129540" y="2623058"/>
                </a:lnTo>
                <a:lnTo>
                  <a:pt x="135636" y="2601595"/>
                </a:lnTo>
                <a:lnTo>
                  <a:pt x="114173" y="2595626"/>
                </a:lnTo>
                <a:close/>
              </a:path>
              <a:path w="871220" h="3008629">
                <a:moveTo>
                  <a:pt x="126237" y="2552827"/>
                </a:moveTo>
                <a:lnTo>
                  <a:pt x="120268" y="2574163"/>
                </a:lnTo>
                <a:lnTo>
                  <a:pt x="141605" y="2580259"/>
                </a:lnTo>
                <a:lnTo>
                  <a:pt x="147700" y="2558796"/>
                </a:lnTo>
                <a:lnTo>
                  <a:pt x="126237" y="2552827"/>
                </a:lnTo>
                <a:close/>
              </a:path>
              <a:path w="871220" h="3008629">
                <a:moveTo>
                  <a:pt x="138303" y="2510028"/>
                </a:moveTo>
                <a:lnTo>
                  <a:pt x="132206" y="2531364"/>
                </a:lnTo>
                <a:lnTo>
                  <a:pt x="153669" y="2537460"/>
                </a:lnTo>
                <a:lnTo>
                  <a:pt x="159638" y="2515997"/>
                </a:lnTo>
                <a:lnTo>
                  <a:pt x="138303" y="2510028"/>
                </a:lnTo>
                <a:close/>
              </a:path>
              <a:path w="871220" h="3008629">
                <a:moveTo>
                  <a:pt x="150241" y="2467229"/>
                </a:moveTo>
                <a:lnTo>
                  <a:pt x="144272" y="2488565"/>
                </a:lnTo>
                <a:lnTo>
                  <a:pt x="165735" y="2494660"/>
                </a:lnTo>
                <a:lnTo>
                  <a:pt x="171704" y="2473197"/>
                </a:lnTo>
                <a:lnTo>
                  <a:pt x="150241" y="2467229"/>
                </a:lnTo>
                <a:close/>
              </a:path>
              <a:path w="871220" h="3008629">
                <a:moveTo>
                  <a:pt x="162306" y="2424429"/>
                </a:moveTo>
                <a:lnTo>
                  <a:pt x="156337" y="2445892"/>
                </a:lnTo>
                <a:lnTo>
                  <a:pt x="177673" y="2451861"/>
                </a:lnTo>
                <a:lnTo>
                  <a:pt x="183769" y="2430398"/>
                </a:lnTo>
                <a:lnTo>
                  <a:pt x="162306" y="2424429"/>
                </a:lnTo>
                <a:close/>
              </a:path>
              <a:path w="871220" h="3008629">
                <a:moveTo>
                  <a:pt x="174371" y="2381630"/>
                </a:moveTo>
                <a:lnTo>
                  <a:pt x="168275" y="2403094"/>
                </a:lnTo>
                <a:lnTo>
                  <a:pt x="189737" y="2409063"/>
                </a:lnTo>
                <a:lnTo>
                  <a:pt x="195706" y="2387600"/>
                </a:lnTo>
                <a:lnTo>
                  <a:pt x="174371" y="2381630"/>
                </a:lnTo>
                <a:close/>
              </a:path>
              <a:path w="871220" h="3008629">
                <a:moveTo>
                  <a:pt x="186436" y="2338832"/>
                </a:moveTo>
                <a:lnTo>
                  <a:pt x="180340" y="2360295"/>
                </a:lnTo>
                <a:lnTo>
                  <a:pt x="201803" y="2366264"/>
                </a:lnTo>
                <a:lnTo>
                  <a:pt x="207772" y="2344928"/>
                </a:lnTo>
                <a:lnTo>
                  <a:pt x="186436" y="2338832"/>
                </a:lnTo>
                <a:close/>
              </a:path>
              <a:path w="871220" h="3008629">
                <a:moveTo>
                  <a:pt x="198374" y="2296033"/>
                </a:moveTo>
                <a:lnTo>
                  <a:pt x="192405" y="2317496"/>
                </a:lnTo>
                <a:lnTo>
                  <a:pt x="213741" y="2323465"/>
                </a:lnTo>
                <a:lnTo>
                  <a:pt x="219837" y="2302129"/>
                </a:lnTo>
                <a:lnTo>
                  <a:pt x="198374" y="2296033"/>
                </a:lnTo>
                <a:close/>
              </a:path>
              <a:path w="871220" h="3008629">
                <a:moveTo>
                  <a:pt x="210438" y="2253234"/>
                </a:moveTo>
                <a:lnTo>
                  <a:pt x="204469" y="2274697"/>
                </a:lnTo>
                <a:lnTo>
                  <a:pt x="225806" y="2280666"/>
                </a:lnTo>
                <a:lnTo>
                  <a:pt x="231775" y="2259329"/>
                </a:lnTo>
                <a:lnTo>
                  <a:pt x="210438" y="2253234"/>
                </a:lnTo>
                <a:close/>
              </a:path>
              <a:path w="871220" h="3008629">
                <a:moveTo>
                  <a:pt x="222504" y="2210435"/>
                </a:moveTo>
                <a:lnTo>
                  <a:pt x="216408" y="2231897"/>
                </a:lnTo>
                <a:lnTo>
                  <a:pt x="237871" y="2237866"/>
                </a:lnTo>
                <a:lnTo>
                  <a:pt x="243840" y="2216530"/>
                </a:lnTo>
                <a:lnTo>
                  <a:pt x="222504" y="2210435"/>
                </a:lnTo>
                <a:close/>
              </a:path>
              <a:path w="871220" h="3008629">
                <a:moveTo>
                  <a:pt x="234442" y="2167635"/>
                </a:moveTo>
                <a:lnTo>
                  <a:pt x="228473" y="2189098"/>
                </a:lnTo>
                <a:lnTo>
                  <a:pt x="249809" y="2195067"/>
                </a:lnTo>
                <a:lnTo>
                  <a:pt x="255905" y="2173732"/>
                </a:lnTo>
                <a:lnTo>
                  <a:pt x="234442" y="2167635"/>
                </a:lnTo>
                <a:close/>
              </a:path>
              <a:path w="871220" h="3008629">
                <a:moveTo>
                  <a:pt x="246506" y="2124836"/>
                </a:moveTo>
                <a:lnTo>
                  <a:pt x="240537" y="2146300"/>
                </a:lnTo>
                <a:lnTo>
                  <a:pt x="261874" y="2152269"/>
                </a:lnTo>
                <a:lnTo>
                  <a:pt x="267843" y="2130933"/>
                </a:lnTo>
                <a:lnTo>
                  <a:pt x="246506" y="2124836"/>
                </a:lnTo>
                <a:close/>
              </a:path>
              <a:path w="871220" h="3008629">
                <a:moveTo>
                  <a:pt x="258572" y="2082038"/>
                </a:moveTo>
                <a:lnTo>
                  <a:pt x="252475" y="2103501"/>
                </a:lnTo>
                <a:lnTo>
                  <a:pt x="273938" y="2109470"/>
                </a:lnTo>
                <a:lnTo>
                  <a:pt x="279908" y="2088133"/>
                </a:lnTo>
                <a:lnTo>
                  <a:pt x="258572" y="2082038"/>
                </a:lnTo>
                <a:close/>
              </a:path>
              <a:path w="871220" h="3008629">
                <a:moveTo>
                  <a:pt x="270510" y="2039365"/>
                </a:moveTo>
                <a:lnTo>
                  <a:pt x="264541" y="2060702"/>
                </a:lnTo>
                <a:lnTo>
                  <a:pt x="285877" y="2066670"/>
                </a:lnTo>
                <a:lnTo>
                  <a:pt x="291973" y="2045334"/>
                </a:lnTo>
                <a:lnTo>
                  <a:pt x="270510" y="2039365"/>
                </a:lnTo>
                <a:close/>
              </a:path>
              <a:path w="871220" h="3008629">
                <a:moveTo>
                  <a:pt x="282575" y="1996566"/>
                </a:moveTo>
                <a:lnTo>
                  <a:pt x="276606" y="2017902"/>
                </a:lnTo>
                <a:lnTo>
                  <a:pt x="297942" y="2023871"/>
                </a:lnTo>
                <a:lnTo>
                  <a:pt x="304038" y="2002535"/>
                </a:lnTo>
                <a:lnTo>
                  <a:pt x="282575" y="1996566"/>
                </a:lnTo>
                <a:close/>
              </a:path>
              <a:path w="871220" h="3008629">
                <a:moveTo>
                  <a:pt x="294640" y="1953767"/>
                </a:moveTo>
                <a:lnTo>
                  <a:pt x="288544" y="1975103"/>
                </a:lnTo>
                <a:lnTo>
                  <a:pt x="310006" y="1981072"/>
                </a:lnTo>
                <a:lnTo>
                  <a:pt x="315975" y="1959736"/>
                </a:lnTo>
                <a:lnTo>
                  <a:pt x="294640" y="1953767"/>
                </a:lnTo>
                <a:close/>
              </a:path>
              <a:path w="871220" h="3008629">
                <a:moveTo>
                  <a:pt x="306578" y="1910969"/>
                </a:moveTo>
                <a:lnTo>
                  <a:pt x="300609" y="1932304"/>
                </a:lnTo>
                <a:lnTo>
                  <a:pt x="322072" y="1938401"/>
                </a:lnTo>
                <a:lnTo>
                  <a:pt x="328041" y="1916938"/>
                </a:lnTo>
                <a:lnTo>
                  <a:pt x="306578" y="1910969"/>
                </a:lnTo>
                <a:close/>
              </a:path>
              <a:path w="871220" h="3008629">
                <a:moveTo>
                  <a:pt x="318643" y="1868170"/>
                </a:moveTo>
                <a:lnTo>
                  <a:pt x="312674" y="1889505"/>
                </a:lnTo>
                <a:lnTo>
                  <a:pt x="334010" y="1895602"/>
                </a:lnTo>
                <a:lnTo>
                  <a:pt x="340106" y="1874139"/>
                </a:lnTo>
                <a:lnTo>
                  <a:pt x="318643" y="1868170"/>
                </a:lnTo>
                <a:close/>
              </a:path>
              <a:path w="871220" h="3008629">
                <a:moveTo>
                  <a:pt x="330708" y="1825370"/>
                </a:moveTo>
                <a:lnTo>
                  <a:pt x="324612" y="1846707"/>
                </a:lnTo>
                <a:lnTo>
                  <a:pt x="346075" y="1852802"/>
                </a:lnTo>
                <a:lnTo>
                  <a:pt x="352044" y="1831339"/>
                </a:lnTo>
                <a:lnTo>
                  <a:pt x="330708" y="1825370"/>
                </a:lnTo>
                <a:close/>
              </a:path>
              <a:path w="871220" h="3008629">
                <a:moveTo>
                  <a:pt x="342773" y="1782571"/>
                </a:moveTo>
                <a:lnTo>
                  <a:pt x="336677" y="1803908"/>
                </a:lnTo>
                <a:lnTo>
                  <a:pt x="358140" y="1810003"/>
                </a:lnTo>
                <a:lnTo>
                  <a:pt x="364109" y="1788540"/>
                </a:lnTo>
                <a:lnTo>
                  <a:pt x="342773" y="1782571"/>
                </a:lnTo>
                <a:close/>
              </a:path>
              <a:path w="871220" h="3008629">
                <a:moveTo>
                  <a:pt x="354711" y="1739772"/>
                </a:moveTo>
                <a:lnTo>
                  <a:pt x="348742" y="1761108"/>
                </a:lnTo>
                <a:lnTo>
                  <a:pt x="370078" y="1767204"/>
                </a:lnTo>
                <a:lnTo>
                  <a:pt x="376174" y="1745741"/>
                </a:lnTo>
                <a:lnTo>
                  <a:pt x="354711" y="1739772"/>
                </a:lnTo>
                <a:close/>
              </a:path>
              <a:path w="871220" h="3008629">
                <a:moveTo>
                  <a:pt x="366775" y="1696973"/>
                </a:moveTo>
                <a:lnTo>
                  <a:pt x="360806" y="1718309"/>
                </a:lnTo>
                <a:lnTo>
                  <a:pt x="382143" y="1724405"/>
                </a:lnTo>
                <a:lnTo>
                  <a:pt x="388112" y="1702942"/>
                </a:lnTo>
                <a:lnTo>
                  <a:pt x="366775" y="1696973"/>
                </a:lnTo>
                <a:close/>
              </a:path>
              <a:path w="871220" h="3008629">
                <a:moveTo>
                  <a:pt x="378841" y="1654175"/>
                </a:moveTo>
                <a:lnTo>
                  <a:pt x="372744" y="1675638"/>
                </a:lnTo>
                <a:lnTo>
                  <a:pt x="394208" y="1681607"/>
                </a:lnTo>
                <a:lnTo>
                  <a:pt x="400177" y="1660144"/>
                </a:lnTo>
                <a:lnTo>
                  <a:pt x="378841" y="1654175"/>
                </a:lnTo>
                <a:close/>
              </a:path>
              <a:path w="871220" h="3008629">
                <a:moveTo>
                  <a:pt x="390779" y="1611376"/>
                </a:moveTo>
                <a:lnTo>
                  <a:pt x="384810" y="1632839"/>
                </a:lnTo>
                <a:lnTo>
                  <a:pt x="406146" y="1638808"/>
                </a:lnTo>
                <a:lnTo>
                  <a:pt x="412242" y="1617345"/>
                </a:lnTo>
                <a:lnTo>
                  <a:pt x="390779" y="1611376"/>
                </a:lnTo>
                <a:close/>
              </a:path>
              <a:path w="871220" h="3008629">
                <a:moveTo>
                  <a:pt x="402844" y="1568577"/>
                </a:moveTo>
                <a:lnTo>
                  <a:pt x="396875" y="1590039"/>
                </a:lnTo>
                <a:lnTo>
                  <a:pt x="418211" y="1596008"/>
                </a:lnTo>
                <a:lnTo>
                  <a:pt x="424180" y="1574545"/>
                </a:lnTo>
                <a:lnTo>
                  <a:pt x="402844" y="1568577"/>
                </a:lnTo>
                <a:close/>
              </a:path>
              <a:path w="871220" h="3008629">
                <a:moveTo>
                  <a:pt x="414909" y="1525777"/>
                </a:moveTo>
                <a:lnTo>
                  <a:pt x="408813" y="1547240"/>
                </a:lnTo>
                <a:lnTo>
                  <a:pt x="430275" y="1553209"/>
                </a:lnTo>
                <a:lnTo>
                  <a:pt x="436244" y="1531873"/>
                </a:lnTo>
                <a:lnTo>
                  <a:pt x="414909" y="1525777"/>
                </a:lnTo>
                <a:close/>
              </a:path>
              <a:path w="871220" h="3008629">
                <a:moveTo>
                  <a:pt x="426847" y="1482978"/>
                </a:moveTo>
                <a:lnTo>
                  <a:pt x="420878" y="1504441"/>
                </a:lnTo>
                <a:lnTo>
                  <a:pt x="442341" y="1510411"/>
                </a:lnTo>
                <a:lnTo>
                  <a:pt x="448310" y="1489075"/>
                </a:lnTo>
                <a:lnTo>
                  <a:pt x="426847" y="1482978"/>
                </a:lnTo>
                <a:close/>
              </a:path>
              <a:path w="871220" h="3008629">
                <a:moveTo>
                  <a:pt x="438912" y="1440179"/>
                </a:moveTo>
                <a:lnTo>
                  <a:pt x="432943" y="1461642"/>
                </a:lnTo>
                <a:lnTo>
                  <a:pt x="454279" y="1467612"/>
                </a:lnTo>
                <a:lnTo>
                  <a:pt x="460375" y="1446276"/>
                </a:lnTo>
                <a:lnTo>
                  <a:pt x="438912" y="1440179"/>
                </a:lnTo>
                <a:close/>
              </a:path>
              <a:path w="871220" h="3008629">
                <a:moveTo>
                  <a:pt x="450977" y="1397380"/>
                </a:moveTo>
                <a:lnTo>
                  <a:pt x="444881" y="1418843"/>
                </a:lnTo>
                <a:lnTo>
                  <a:pt x="466344" y="1424813"/>
                </a:lnTo>
                <a:lnTo>
                  <a:pt x="472313" y="1403477"/>
                </a:lnTo>
                <a:lnTo>
                  <a:pt x="450977" y="1397380"/>
                </a:lnTo>
                <a:close/>
              </a:path>
              <a:path w="871220" h="3008629">
                <a:moveTo>
                  <a:pt x="462915" y="1354581"/>
                </a:moveTo>
                <a:lnTo>
                  <a:pt x="456946" y="1376044"/>
                </a:lnTo>
                <a:lnTo>
                  <a:pt x="478409" y="1382014"/>
                </a:lnTo>
                <a:lnTo>
                  <a:pt x="484378" y="1360677"/>
                </a:lnTo>
                <a:lnTo>
                  <a:pt x="462915" y="1354581"/>
                </a:lnTo>
                <a:close/>
              </a:path>
              <a:path w="871220" h="3008629">
                <a:moveTo>
                  <a:pt x="474980" y="1311782"/>
                </a:moveTo>
                <a:lnTo>
                  <a:pt x="469011" y="1333245"/>
                </a:lnTo>
                <a:lnTo>
                  <a:pt x="490347" y="1339214"/>
                </a:lnTo>
                <a:lnTo>
                  <a:pt x="496443" y="1317878"/>
                </a:lnTo>
                <a:lnTo>
                  <a:pt x="474980" y="1311782"/>
                </a:lnTo>
                <a:close/>
              </a:path>
              <a:path w="871220" h="3008629">
                <a:moveTo>
                  <a:pt x="487044" y="1269111"/>
                </a:moveTo>
                <a:lnTo>
                  <a:pt x="481075" y="1290447"/>
                </a:lnTo>
                <a:lnTo>
                  <a:pt x="502412" y="1296415"/>
                </a:lnTo>
                <a:lnTo>
                  <a:pt x="508381" y="1275079"/>
                </a:lnTo>
                <a:lnTo>
                  <a:pt x="487044" y="1269111"/>
                </a:lnTo>
                <a:close/>
              </a:path>
              <a:path w="871220" h="3008629">
                <a:moveTo>
                  <a:pt x="499110" y="1226312"/>
                </a:moveTo>
                <a:lnTo>
                  <a:pt x="493013" y="1247648"/>
                </a:lnTo>
                <a:lnTo>
                  <a:pt x="514477" y="1253616"/>
                </a:lnTo>
                <a:lnTo>
                  <a:pt x="520446" y="1232280"/>
                </a:lnTo>
                <a:lnTo>
                  <a:pt x="499110" y="1226312"/>
                </a:lnTo>
                <a:close/>
              </a:path>
              <a:path w="871220" h="3008629">
                <a:moveTo>
                  <a:pt x="511048" y="1183513"/>
                </a:moveTo>
                <a:lnTo>
                  <a:pt x="505079" y="1204849"/>
                </a:lnTo>
                <a:lnTo>
                  <a:pt x="526415" y="1210817"/>
                </a:lnTo>
                <a:lnTo>
                  <a:pt x="532511" y="1189481"/>
                </a:lnTo>
                <a:lnTo>
                  <a:pt x="511048" y="1183513"/>
                </a:lnTo>
                <a:close/>
              </a:path>
              <a:path w="871220" h="3008629">
                <a:moveTo>
                  <a:pt x="523113" y="1140714"/>
                </a:moveTo>
                <a:lnTo>
                  <a:pt x="517144" y="1162050"/>
                </a:lnTo>
                <a:lnTo>
                  <a:pt x="538480" y="1168018"/>
                </a:lnTo>
                <a:lnTo>
                  <a:pt x="544449" y="1146682"/>
                </a:lnTo>
                <a:lnTo>
                  <a:pt x="523113" y="1140714"/>
                </a:lnTo>
                <a:close/>
              </a:path>
              <a:path w="871220" h="3008629">
                <a:moveTo>
                  <a:pt x="535178" y="1097914"/>
                </a:moveTo>
                <a:lnTo>
                  <a:pt x="529082" y="1119251"/>
                </a:lnTo>
                <a:lnTo>
                  <a:pt x="550544" y="1125347"/>
                </a:lnTo>
                <a:lnTo>
                  <a:pt x="556513" y="1103883"/>
                </a:lnTo>
                <a:lnTo>
                  <a:pt x="535178" y="1097914"/>
                </a:lnTo>
                <a:close/>
              </a:path>
              <a:path w="871220" h="3008629">
                <a:moveTo>
                  <a:pt x="547116" y="1055115"/>
                </a:moveTo>
                <a:lnTo>
                  <a:pt x="541147" y="1076452"/>
                </a:lnTo>
                <a:lnTo>
                  <a:pt x="562483" y="1082548"/>
                </a:lnTo>
                <a:lnTo>
                  <a:pt x="568579" y="1061085"/>
                </a:lnTo>
                <a:lnTo>
                  <a:pt x="547116" y="1055115"/>
                </a:lnTo>
                <a:close/>
              </a:path>
              <a:path w="871220" h="3008629">
                <a:moveTo>
                  <a:pt x="559181" y="1012316"/>
                </a:moveTo>
                <a:lnTo>
                  <a:pt x="553212" y="1033652"/>
                </a:lnTo>
                <a:lnTo>
                  <a:pt x="574548" y="1039749"/>
                </a:lnTo>
                <a:lnTo>
                  <a:pt x="580517" y="1018286"/>
                </a:lnTo>
                <a:lnTo>
                  <a:pt x="559181" y="1012316"/>
                </a:lnTo>
                <a:close/>
              </a:path>
              <a:path w="871220" h="3008629">
                <a:moveTo>
                  <a:pt x="571246" y="969517"/>
                </a:moveTo>
                <a:lnTo>
                  <a:pt x="565150" y="990853"/>
                </a:lnTo>
                <a:lnTo>
                  <a:pt x="586613" y="996950"/>
                </a:lnTo>
                <a:lnTo>
                  <a:pt x="592582" y="975487"/>
                </a:lnTo>
                <a:lnTo>
                  <a:pt x="571246" y="969517"/>
                </a:lnTo>
                <a:close/>
              </a:path>
              <a:path w="871220" h="3008629">
                <a:moveTo>
                  <a:pt x="583184" y="926718"/>
                </a:moveTo>
                <a:lnTo>
                  <a:pt x="577215" y="948054"/>
                </a:lnTo>
                <a:lnTo>
                  <a:pt x="598678" y="954151"/>
                </a:lnTo>
                <a:lnTo>
                  <a:pt x="604647" y="932688"/>
                </a:lnTo>
                <a:lnTo>
                  <a:pt x="583184" y="926718"/>
                </a:lnTo>
                <a:close/>
              </a:path>
              <a:path w="871220" h="3008629">
                <a:moveTo>
                  <a:pt x="595249" y="883919"/>
                </a:moveTo>
                <a:lnTo>
                  <a:pt x="589280" y="905255"/>
                </a:lnTo>
                <a:lnTo>
                  <a:pt x="610616" y="911351"/>
                </a:lnTo>
                <a:lnTo>
                  <a:pt x="616712" y="889888"/>
                </a:lnTo>
                <a:lnTo>
                  <a:pt x="595249" y="883919"/>
                </a:lnTo>
                <a:close/>
              </a:path>
              <a:path w="871220" h="3008629">
                <a:moveTo>
                  <a:pt x="607313" y="841120"/>
                </a:moveTo>
                <a:lnTo>
                  <a:pt x="601218" y="862583"/>
                </a:lnTo>
                <a:lnTo>
                  <a:pt x="622681" y="868552"/>
                </a:lnTo>
                <a:lnTo>
                  <a:pt x="628650" y="847089"/>
                </a:lnTo>
                <a:lnTo>
                  <a:pt x="607313" y="841120"/>
                </a:lnTo>
                <a:close/>
              </a:path>
              <a:path w="871220" h="3008629">
                <a:moveTo>
                  <a:pt x="619252" y="798322"/>
                </a:moveTo>
                <a:lnTo>
                  <a:pt x="613283" y="819785"/>
                </a:lnTo>
                <a:lnTo>
                  <a:pt x="634746" y="825753"/>
                </a:lnTo>
                <a:lnTo>
                  <a:pt x="640715" y="804290"/>
                </a:lnTo>
                <a:lnTo>
                  <a:pt x="619252" y="798322"/>
                </a:lnTo>
                <a:close/>
              </a:path>
              <a:path w="871220" h="3008629">
                <a:moveTo>
                  <a:pt x="631317" y="755523"/>
                </a:moveTo>
                <a:lnTo>
                  <a:pt x="625348" y="776986"/>
                </a:lnTo>
                <a:lnTo>
                  <a:pt x="646684" y="782954"/>
                </a:lnTo>
                <a:lnTo>
                  <a:pt x="652780" y="761618"/>
                </a:lnTo>
                <a:lnTo>
                  <a:pt x="631317" y="755523"/>
                </a:lnTo>
                <a:close/>
              </a:path>
              <a:path w="871220" h="3008629">
                <a:moveTo>
                  <a:pt x="643382" y="712724"/>
                </a:moveTo>
                <a:lnTo>
                  <a:pt x="637413" y="734187"/>
                </a:lnTo>
                <a:lnTo>
                  <a:pt x="658749" y="740155"/>
                </a:lnTo>
                <a:lnTo>
                  <a:pt x="664718" y="718819"/>
                </a:lnTo>
                <a:lnTo>
                  <a:pt x="643382" y="712724"/>
                </a:lnTo>
                <a:close/>
              </a:path>
              <a:path w="871220" h="3008629">
                <a:moveTo>
                  <a:pt x="655447" y="669925"/>
                </a:moveTo>
                <a:lnTo>
                  <a:pt x="649351" y="691388"/>
                </a:lnTo>
                <a:lnTo>
                  <a:pt x="670813" y="697356"/>
                </a:lnTo>
                <a:lnTo>
                  <a:pt x="676783" y="676020"/>
                </a:lnTo>
                <a:lnTo>
                  <a:pt x="655447" y="669925"/>
                </a:lnTo>
                <a:close/>
              </a:path>
              <a:path w="871220" h="3008629">
                <a:moveTo>
                  <a:pt x="667385" y="627126"/>
                </a:moveTo>
                <a:lnTo>
                  <a:pt x="661416" y="648588"/>
                </a:lnTo>
                <a:lnTo>
                  <a:pt x="682752" y="654557"/>
                </a:lnTo>
                <a:lnTo>
                  <a:pt x="688848" y="633222"/>
                </a:lnTo>
                <a:lnTo>
                  <a:pt x="667385" y="627126"/>
                </a:lnTo>
                <a:close/>
              </a:path>
              <a:path w="871220" h="3008629">
                <a:moveTo>
                  <a:pt x="679450" y="584326"/>
                </a:moveTo>
                <a:lnTo>
                  <a:pt x="673481" y="605789"/>
                </a:lnTo>
                <a:lnTo>
                  <a:pt x="694817" y="611758"/>
                </a:lnTo>
                <a:lnTo>
                  <a:pt x="700786" y="590423"/>
                </a:lnTo>
                <a:lnTo>
                  <a:pt x="679450" y="584326"/>
                </a:lnTo>
                <a:close/>
              </a:path>
              <a:path w="871220" h="3008629">
                <a:moveTo>
                  <a:pt x="691515" y="541527"/>
                </a:moveTo>
                <a:lnTo>
                  <a:pt x="685419" y="562990"/>
                </a:lnTo>
                <a:lnTo>
                  <a:pt x="706882" y="568960"/>
                </a:lnTo>
                <a:lnTo>
                  <a:pt x="712851" y="547624"/>
                </a:lnTo>
                <a:lnTo>
                  <a:pt x="691515" y="541527"/>
                </a:lnTo>
                <a:close/>
              </a:path>
              <a:path w="871220" h="3008629">
                <a:moveTo>
                  <a:pt x="703453" y="498728"/>
                </a:moveTo>
                <a:lnTo>
                  <a:pt x="697484" y="520191"/>
                </a:lnTo>
                <a:lnTo>
                  <a:pt x="718819" y="526161"/>
                </a:lnTo>
                <a:lnTo>
                  <a:pt x="724916" y="504825"/>
                </a:lnTo>
                <a:lnTo>
                  <a:pt x="703453" y="498728"/>
                </a:lnTo>
                <a:close/>
              </a:path>
              <a:path w="871220" h="3008629">
                <a:moveTo>
                  <a:pt x="715518" y="456056"/>
                </a:moveTo>
                <a:lnTo>
                  <a:pt x="709549" y="477392"/>
                </a:lnTo>
                <a:lnTo>
                  <a:pt x="730885" y="483362"/>
                </a:lnTo>
                <a:lnTo>
                  <a:pt x="736981" y="462025"/>
                </a:lnTo>
                <a:lnTo>
                  <a:pt x="715518" y="456056"/>
                </a:lnTo>
                <a:close/>
              </a:path>
              <a:path w="871220" h="3008629">
                <a:moveTo>
                  <a:pt x="727583" y="413257"/>
                </a:moveTo>
                <a:lnTo>
                  <a:pt x="721487" y="434593"/>
                </a:lnTo>
                <a:lnTo>
                  <a:pt x="742950" y="440563"/>
                </a:lnTo>
                <a:lnTo>
                  <a:pt x="748919" y="419226"/>
                </a:lnTo>
                <a:lnTo>
                  <a:pt x="727583" y="413257"/>
                </a:lnTo>
                <a:close/>
              </a:path>
              <a:path w="871220" h="3008629">
                <a:moveTo>
                  <a:pt x="739521" y="370458"/>
                </a:moveTo>
                <a:lnTo>
                  <a:pt x="733552" y="391794"/>
                </a:lnTo>
                <a:lnTo>
                  <a:pt x="755015" y="397763"/>
                </a:lnTo>
                <a:lnTo>
                  <a:pt x="760984" y="376427"/>
                </a:lnTo>
                <a:lnTo>
                  <a:pt x="739521" y="370458"/>
                </a:lnTo>
                <a:close/>
              </a:path>
              <a:path w="871220" h="3008629">
                <a:moveTo>
                  <a:pt x="751586" y="327660"/>
                </a:moveTo>
                <a:lnTo>
                  <a:pt x="745617" y="348995"/>
                </a:lnTo>
                <a:lnTo>
                  <a:pt x="766953" y="355091"/>
                </a:lnTo>
                <a:lnTo>
                  <a:pt x="773049" y="333628"/>
                </a:lnTo>
                <a:lnTo>
                  <a:pt x="751586" y="327660"/>
                </a:lnTo>
                <a:close/>
              </a:path>
              <a:path w="871220" h="3008629">
                <a:moveTo>
                  <a:pt x="763651" y="284861"/>
                </a:moveTo>
                <a:lnTo>
                  <a:pt x="757555" y="306197"/>
                </a:lnTo>
                <a:lnTo>
                  <a:pt x="779018" y="312292"/>
                </a:lnTo>
                <a:lnTo>
                  <a:pt x="784987" y="290829"/>
                </a:lnTo>
                <a:lnTo>
                  <a:pt x="763651" y="284861"/>
                </a:lnTo>
                <a:close/>
              </a:path>
              <a:path w="871220" h="3008629">
                <a:moveTo>
                  <a:pt x="775716" y="242062"/>
                </a:moveTo>
                <a:lnTo>
                  <a:pt x="769619" y="263398"/>
                </a:lnTo>
                <a:lnTo>
                  <a:pt x="791083" y="269493"/>
                </a:lnTo>
                <a:lnTo>
                  <a:pt x="797051" y="248030"/>
                </a:lnTo>
                <a:lnTo>
                  <a:pt x="775716" y="242062"/>
                </a:lnTo>
                <a:close/>
              </a:path>
              <a:path w="871220" h="3008629">
                <a:moveTo>
                  <a:pt x="787653" y="199262"/>
                </a:moveTo>
                <a:lnTo>
                  <a:pt x="781685" y="220599"/>
                </a:lnTo>
                <a:lnTo>
                  <a:pt x="803021" y="226694"/>
                </a:lnTo>
                <a:lnTo>
                  <a:pt x="809116" y="205231"/>
                </a:lnTo>
                <a:lnTo>
                  <a:pt x="787653" y="199262"/>
                </a:lnTo>
                <a:close/>
              </a:path>
              <a:path w="871220" h="3008629">
                <a:moveTo>
                  <a:pt x="799719" y="156463"/>
                </a:moveTo>
                <a:lnTo>
                  <a:pt x="793750" y="177800"/>
                </a:lnTo>
                <a:lnTo>
                  <a:pt x="815086" y="183895"/>
                </a:lnTo>
                <a:lnTo>
                  <a:pt x="821055" y="162432"/>
                </a:lnTo>
                <a:lnTo>
                  <a:pt x="799719" y="156463"/>
                </a:lnTo>
                <a:close/>
              </a:path>
              <a:path w="871220" h="3008629">
                <a:moveTo>
                  <a:pt x="811784" y="113664"/>
                </a:moveTo>
                <a:lnTo>
                  <a:pt x="805688" y="135000"/>
                </a:lnTo>
                <a:lnTo>
                  <a:pt x="827151" y="141097"/>
                </a:lnTo>
                <a:lnTo>
                  <a:pt x="833120" y="119633"/>
                </a:lnTo>
                <a:lnTo>
                  <a:pt x="811784" y="113664"/>
                </a:lnTo>
                <a:close/>
              </a:path>
              <a:path w="871220" h="3008629">
                <a:moveTo>
                  <a:pt x="823722" y="70865"/>
                </a:moveTo>
                <a:lnTo>
                  <a:pt x="817752" y="92201"/>
                </a:lnTo>
                <a:lnTo>
                  <a:pt x="839088" y="98298"/>
                </a:lnTo>
                <a:lnTo>
                  <a:pt x="845185" y="76835"/>
                </a:lnTo>
                <a:lnTo>
                  <a:pt x="823722" y="70865"/>
                </a:lnTo>
                <a:close/>
              </a:path>
              <a:path w="871220" h="3008629">
                <a:moveTo>
                  <a:pt x="855218" y="0"/>
                </a:moveTo>
                <a:lnTo>
                  <a:pt x="797940" y="62991"/>
                </a:lnTo>
                <a:lnTo>
                  <a:pt x="871220" y="83692"/>
                </a:lnTo>
                <a:lnTo>
                  <a:pt x="855218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798570" y="237515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867402" y="5136007"/>
            <a:ext cx="2452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min{4+0,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4+2,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5+2}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5434" y="2736342"/>
            <a:ext cx="1000760" cy="2397125"/>
          </a:xfrm>
          <a:custGeom>
            <a:avLst/>
            <a:gdLst/>
            <a:ahLst/>
            <a:cxnLst/>
            <a:rect l="l" t="t" r="r" b="b"/>
            <a:pathLst>
              <a:path w="1000760" h="2397125">
                <a:moveTo>
                  <a:pt x="992251" y="2367534"/>
                </a:moveTo>
                <a:lnTo>
                  <a:pt x="971803" y="2376043"/>
                </a:lnTo>
                <a:lnTo>
                  <a:pt x="980186" y="2396617"/>
                </a:lnTo>
                <a:lnTo>
                  <a:pt x="1000760" y="2388108"/>
                </a:lnTo>
                <a:lnTo>
                  <a:pt x="992251" y="2367534"/>
                </a:lnTo>
                <a:close/>
              </a:path>
              <a:path w="1000760" h="2397125">
                <a:moveTo>
                  <a:pt x="975360" y="2326513"/>
                </a:moveTo>
                <a:lnTo>
                  <a:pt x="954786" y="2334895"/>
                </a:lnTo>
                <a:lnTo>
                  <a:pt x="963294" y="2355469"/>
                </a:lnTo>
                <a:lnTo>
                  <a:pt x="983868" y="2347087"/>
                </a:lnTo>
                <a:lnTo>
                  <a:pt x="975360" y="2326513"/>
                </a:lnTo>
                <a:close/>
              </a:path>
              <a:path w="1000760" h="2397125">
                <a:moveTo>
                  <a:pt x="958468" y="2285365"/>
                </a:moveTo>
                <a:lnTo>
                  <a:pt x="937894" y="2293874"/>
                </a:lnTo>
                <a:lnTo>
                  <a:pt x="946403" y="2314321"/>
                </a:lnTo>
                <a:lnTo>
                  <a:pt x="966977" y="2305939"/>
                </a:lnTo>
                <a:lnTo>
                  <a:pt x="958468" y="2285365"/>
                </a:lnTo>
                <a:close/>
              </a:path>
              <a:path w="1000760" h="2397125">
                <a:moveTo>
                  <a:pt x="941577" y="2244217"/>
                </a:moveTo>
                <a:lnTo>
                  <a:pt x="921003" y="2252726"/>
                </a:lnTo>
                <a:lnTo>
                  <a:pt x="929513" y="2273300"/>
                </a:lnTo>
                <a:lnTo>
                  <a:pt x="949960" y="2264791"/>
                </a:lnTo>
                <a:lnTo>
                  <a:pt x="941577" y="2244217"/>
                </a:lnTo>
                <a:close/>
              </a:path>
              <a:path w="1000760" h="2397125">
                <a:moveTo>
                  <a:pt x="924687" y="2203196"/>
                </a:moveTo>
                <a:lnTo>
                  <a:pt x="904113" y="2211578"/>
                </a:lnTo>
                <a:lnTo>
                  <a:pt x="912494" y="2232152"/>
                </a:lnTo>
                <a:lnTo>
                  <a:pt x="933068" y="2223643"/>
                </a:lnTo>
                <a:lnTo>
                  <a:pt x="924687" y="2203196"/>
                </a:lnTo>
                <a:close/>
              </a:path>
              <a:path w="1000760" h="2397125">
                <a:moveTo>
                  <a:pt x="907795" y="2162048"/>
                </a:moveTo>
                <a:lnTo>
                  <a:pt x="887222" y="2170557"/>
                </a:lnTo>
                <a:lnTo>
                  <a:pt x="895603" y="2191004"/>
                </a:lnTo>
                <a:lnTo>
                  <a:pt x="916177" y="2182622"/>
                </a:lnTo>
                <a:lnTo>
                  <a:pt x="907795" y="2162048"/>
                </a:lnTo>
                <a:close/>
              </a:path>
              <a:path w="1000760" h="2397125">
                <a:moveTo>
                  <a:pt x="890777" y="2120900"/>
                </a:moveTo>
                <a:lnTo>
                  <a:pt x="870330" y="2129409"/>
                </a:lnTo>
                <a:lnTo>
                  <a:pt x="878713" y="2149983"/>
                </a:lnTo>
                <a:lnTo>
                  <a:pt x="899287" y="2141474"/>
                </a:lnTo>
                <a:lnTo>
                  <a:pt x="890777" y="2120900"/>
                </a:lnTo>
                <a:close/>
              </a:path>
              <a:path w="1000760" h="2397125">
                <a:moveTo>
                  <a:pt x="873887" y="2079879"/>
                </a:moveTo>
                <a:lnTo>
                  <a:pt x="853313" y="2088261"/>
                </a:lnTo>
                <a:lnTo>
                  <a:pt x="861822" y="2108835"/>
                </a:lnTo>
                <a:lnTo>
                  <a:pt x="882395" y="2100326"/>
                </a:lnTo>
                <a:lnTo>
                  <a:pt x="873887" y="2079879"/>
                </a:lnTo>
                <a:close/>
              </a:path>
              <a:path w="1000760" h="2397125">
                <a:moveTo>
                  <a:pt x="856995" y="2038731"/>
                </a:moveTo>
                <a:lnTo>
                  <a:pt x="836422" y="2047240"/>
                </a:lnTo>
                <a:lnTo>
                  <a:pt x="844930" y="2067687"/>
                </a:lnTo>
                <a:lnTo>
                  <a:pt x="865504" y="2059305"/>
                </a:lnTo>
                <a:lnTo>
                  <a:pt x="856995" y="2038731"/>
                </a:lnTo>
                <a:close/>
              </a:path>
              <a:path w="1000760" h="2397125">
                <a:moveTo>
                  <a:pt x="840104" y="1997583"/>
                </a:moveTo>
                <a:lnTo>
                  <a:pt x="819530" y="2006092"/>
                </a:lnTo>
                <a:lnTo>
                  <a:pt x="828039" y="2026666"/>
                </a:lnTo>
                <a:lnTo>
                  <a:pt x="848487" y="2018157"/>
                </a:lnTo>
                <a:lnTo>
                  <a:pt x="840104" y="1997583"/>
                </a:lnTo>
                <a:close/>
              </a:path>
              <a:path w="1000760" h="2397125">
                <a:moveTo>
                  <a:pt x="823213" y="1956562"/>
                </a:moveTo>
                <a:lnTo>
                  <a:pt x="802639" y="1964944"/>
                </a:lnTo>
                <a:lnTo>
                  <a:pt x="811022" y="1985518"/>
                </a:lnTo>
                <a:lnTo>
                  <a:pt x="831595" y="1977009"/>
                </a:lnTo>
                <a:lnTo>
                  <a:pt x="823213" y="1956562"/>
                </a:lnTo>
                <a:close/>
              </a:path>
              <a:path w="1000760" h="2397125">
                <a:moveTo>
                  <a:pt x="806323" y="1915414"/>
                </a:moveTo>
                <a:lnTo>
                  <a:pt x="785749" y="1923923"/>
                </a:lnTo>
                <a:lnTo>
                  <a:pt x="794130" y="1944370"/>
                </a:lnTo>
                <a:lnTo>
                  <a:pt x="814704" y="1935988"/>
                </a:lnTo>
                <a:lnTo>
                  <a:pt x="806323" y="1915414"/>
                </a:lnTo>
                <a:close/>
              </a:path>
              <a:path w="1000760" h="2397125">
                <a:moveTo>
                  <a:pt x="789304" y="1874266"/>
                </a:moveTo>
                <a:lnTo>
                  <a:pt x="768857" y="1882775"/>
                </a:lnTo>
                <a:lnTo>
                  <a:pt x="777239" y="1903349"/>
                </a:lnTo>
                <a:lnTo>
                  <a:pt x="797813" y="1894840"/>
                </a:lnTo>
                <a:lnTo>
                  <a:pt x="789304" y="1874266"/>
                </a:lnTo>
                <a:close/>
              </a:path>
              <a:path w="1000760" h="2397125">
                <a:moveTo>
                  <a:pt x="772413" y="1833245"/>
                </a:moveTo>
                <a:lnTo>
                  <a:pt x="751839" y="1841627"/>
                </a:lnTo>
                <a:lnTo>
                  <a:pt x="760349" y="1862201"/>
                </a:lnTo>
                <a:lnTo>
                  <a:pt x="780923" y="1853692"/>
                </a:lnTo>
                <a:lnTo>
                  <a:pt x="772413" y="1833245"/>
                </a:lnTo>
                <a:close/>
              </a:path>
              <a:path w="1000760" h="2397125">
                <a:moveTo>
                  <a:pt x="755523" y="1792097"/>
                </a:moveTo>
                <a:lnTo>
                  <a:pt x="734949" y="1800479"/>
                </a:lnTo>
                <a:lnTo>
                  <a:pt x="743457" y="1821053"/>
                </a:lnTo>
                <a:lnTo>
                  <a:pt x="764031" y="1812671"/>
                </a:lnTo>
                <a:lnTo>
                  <a:pt x="755523" y="1792097"/>
                </a:lnTo>
                <a:close/>
              </a:path>
              <a:path w="1000760" h="2397125">
                <a:moveTo>
                  <a:pt x="738631" y="1750949"/>
                </a:moveTo>
                <a:lnTo>
                  <a:pt x="718057" y="1759458"/>
                </a:lnTo>
                <a:lnTo>
                  <a:pt x="726566" y="1780032"/>
                </a:lnTo>
                <a:lnTo>
                  <a:pt x="747013" y="1771523"/>
                </a:lnTo>
                <a:lnTo>
                  <a:pt x="738631" y="1750949"/>
                </a:lnTo>
                <a:close/>
              </a:path>
              <a:path w="1000760" h="2397125">
                <a:moveTo>
                  <a:pt x="721740" y="1709928"/>
                </a:moveTo>
                <a:lnTo>
                  <a:pt x="701166" y="1718310"/>
                </a:lnTo>
                <a:lnTo>
                  <a:pt x="709549" y="1738884"/>
                </a:lnTo>
                <a:lnTo>
                  <a:pt x="730123" y="1730375"/>
                </a:lnTo>
                <a:lnTo>
                  <a:pt x="721740" y="1709928"/>
                </a:lnTo>
                <a:close/>
              </a:path>
              <a:path w="1000760" h="2397125">
                <a:moveTo>
                  <a:pt x="704850" y="1668780"/>
                </a:moveTo>
                <a:lnTo>
                  <a:pt x="684276" y="1677162"/>
                </a:lnTo>
                <a:lnTo>
                  <a:pt x="692657" y="1697736"/>
                </a:lnTo>
                <a:lnTo>
                  <a:pt x="713231" y="1689354"/>
                </a:lnTo>
                <a:lnTo>
                  <a:pt x="704850" y="1668780"/>
                </a:lnTo>
                <a:close/>
              </a:path>
              <a:path w="1000760" h="2397125">
                <a:moveTo>
                  <a:pt x="687831" y="1627632"/>
                </a:moveTo>
                <a:lnTo>
                  <a:pt x="667385" y="1636141"/>
                </a:lnTo>
                <a:lnTo>
                  <a:pt x="675766" y="1656715"/>
                </a:lnTo>
                <a:lnTo>
                  <a:pt x="696340" y="1648206"/>
                </a:lnTo>
                <a:lnTo>
                  <a:pt x="687831" y="1627632"/>
                </a:lnTo>
                <a:close/>
              </a:path>
              <a:path w="1000760" h="2397125">
                <a:moveTo>
                  <a:pt x="670940" y="1586611"/>
                </a:moveTo>
                <a:lnTo>
                  <a:pt x="650366" y="1594993"/>
                </a:lnTo>
                <a:lnTo>
                  <a:pt x="658876" y="1615567"/>
                </a:lnTo>
                <a:lnTo>
                  <a:pt x="679450" y="1607058"/>
                </a:lnTo>
                <a:lnTo>
                  <a:pt x="670940" y="1586611"/>
                </a:lnTo>
                <a:close/>
              </a:path>
              <a:path w="1000760" h="2397125">
                <a:moveTo>
                  <a:pt x="654050" y="1545463"/>
                </a:moveTo>
                <a:lnTo>
                  <a:pt x="633476" y="1553845"/>
                </a:lnTo>
                <a:lnTo>
                  <a:pt x="641985" y="1574419"/>
                </a:lnTo>
                <a:lnTo>
                  <a:pt x="662559" y="1566037"/>
                </a:lnTo>
                <a:lnTo>
                  <a:pt x="654050" y="1545463"/>
                </a:lnTo>
                <a:close/>
              </a:path>
              <a:path w="1000760" h="2397125">
                <a:moveTo>
                  <a:pt x="637159" y="1504315"/>
                </a:moveTo>
                <a:lnTo>
                  <a:pt x="616585" y="1512824"/>
                </a:lnTo>
                <a:lnTo>
                  <a:pt x="625093" y="1533398"/>
                </a:lnTo>
                <a:lnTo>
                  <a:pt x="645540" y="1524889"/>
                </a:lnTo>
                <a:lnTo>
                  <a:pt x="637159" y="1504315"/>
                </a:lnTo>
                <a:close/>
              </a:path>
              <a:path w="1000760" h="2397125">
                <a:moveTo>
                  <a:pt x="620267" y="1463167"/>
                </a:moveTo>
                <a:lnTo>
                  <a:pt x="599693" y="1471676"/>
                </a:lnTo>
                <a:lnTo>
                  <a:pt x="608076" y="1492250"/>
                </a:lnTo>
                <a:lnTo>
                  <a:pt x="628650" y="1483741"/>
                </a:lnTo>
                <a:lnTo>
                  <a:pt x="620267" y="1463167"/>
                </a:lnTo>
                <a:close/>
              </a:path>
              <a:path w="1000760" h="2397125">
                <a:moveTo>
                  <a:pt x="603376" y="1422146"/>
                </a:moveTo>
                <a:lnTo>
                  <a:pt x="582802" y="1430528"/>
                </a:lnTo>
                <a:lnTo>
                  <a:pt x="591185" y="1451102"/>
                </a:lnTo>
                <a:lnTo>
                  <a:pt x="611759" y="1442720"/>
                </a:lnTo>
                <a:lnTo>
                  <a:pt x="603376" y="1422146"/>
                </a:lnTo>
                <a:close/>
              </a:path>
              <a:path w="1000760" h="2397125">
                <a:moveTo>
                  <a:pt x="586359" y="1380998"/>
                </a:moveTo>
                <a:lnTo>
                  <a:pt x="565912" y="1389507"/>
                </a:lnTo>
                <a:lnTo>
                  <a:pt x="574293" y="1410081"/>
                </a:lnTo>
                <a:lnTo>
                  <a:pt x="594867" y="1401572"/>
                </a:lnTo>
                <a:lnTo>
                  <a:pt x="586359" y="1380998"/>
                </a:lnTo>
                <a:close/>
              </a:path>
              <a:path w="1000760" h="2397125">
                <a:moveTo>
                  <a:pt x="569467" y="1339850"/>
                </a:moveTo>
                <a:lnTo>
                  <a:pt x="548893" y="1348359"/>
                </a:lnTo>
                <a:lnTo>
                  <a:pt x="557402" y="1368933"/>
                </a:lnTo>
                <a:lnTo>
                  <a:pt x="577976" y="1360424"/>
                </a:lnTo>
                <a:lnTo>
                  <a:pt x="569467" y="1339850"/>
                </a:lnTo>
                <a:close/>
              </a:path>
              <a:path w="1000760" h="2397125">
                <a:moveTo>
                  <a:pt x="552576" y="1298829"/>
                </a:moveTo>
                <a:lnTo>
                  <a:pt x="532002" y="1307211"/>
                </a:lnTo>
                <a:lnTo>
                  <a:pt x="540512" y="1327785"/>
                </a:lnTo>
                <a:lnTo>
                  <a:pt x="561086" y="1319403"/>
                </a:lnTo>
                <a:lnTo>
                  <a:pt x="552576" y="1298829"/>
                </a:lnTo>
                <a:close/>
              </a:path>
              <a:path w="1000760" h="2397125">
                <a:moveTo>
                  <a:pt x="535686" y="1257681"/>
                </a:moveTo>
                <a:lnTo>
                  <a:pt x="515112" y="1266190"/>
                </a:lnTo>
                <a:lnTo>
                  <a:pt x="523620" y="1286764"/>
                </a:lnTo>
                <a:lnTo>
                  <a:pt x="544067" y="1278255"/>
                </a:lnTo>
                <a:lnTo>
                  <a:pt x="535686" y="1257681"/>
                </a:lnTo>
                <a:close/>
              </a:path>
              <a:path w="1000760" h="2397125">
                <a:moveTo>
                  <a:pt x="518794" y="1216533"/>
                </a:moveTo>
                <a:lnTo>
                  <a:pt x="498220" y="1225042"/>
                </a:lnTo>
                <a:lnTo>
                  <a:pt x="506602" y="1245616"/>
                </a:lnTo>
                <a:lnTo>
                  <a:pt x="527176" y="1237107"/>
                </a:lnTo>
                <a:lnTo>
                  <a:pt x="518794" y="1216533"/>
                </a:lnTo>
                <a:close/>
              </a:path>
              <a:path w="1000760" h="2397125">
                <a:moveTo>
                  <a:pt x="501903" y="1175512"/>
                </a:moveTo>
                <a:lnTo>
                  <a:pt x="481329" y="1183894"/>
                </a:lnTo>
                <a:lnTo>
                  <a:pt x="489712" y="1204468"/>
                </a:lnTo>
                <a:lnTo>
                  <a:pt x="510286" y="1196086"/>
                </a:lnTo>
                <a:lnTo>
                  <a:pt x="501903" y="1175512"/>
                </a:lnTo>
                <a:close/>
              </a:path>
              <a:path w="1000760" h="2397125">
                <a:moveTo>
                  <a:pt x="484886" y="1134364"/>
                </a:moveTo>
                <a:lnTo>
                  <a:pt x="464438" y="1142873"/>
                </a:lnTo>
                <a:lnTo>
                  <a:pt x="472820" y="1163320"/>
                </a:lnTo>
                <a:lnTo>
                  <a:pt x="493394" y="1154938"/>
                </a:lnTo>
                <a:lnTo>
                  <a:pt x="484886" y="1134364"/>
                </a:lnTo>
                <a:close/>
              </a:path>
              <a:path w="1000760" h="2397125">
                <a:moveTo>
                  <a:pt x="467994" y="1093216"/>
                </a:moveTo>
                <a:lnTo>
                  <a:pt x="447420" y="1101725"/>
                </a:lnTo>
                <a:lnTo>
                  <a:pt x="455929" y="1122299"/>
                </a:lnTo>
                <a:lnTo>
                  <a:pt x="476503" y="1113790"/>
                </a:lnTo>
                <a:lnTo>
                  <a:pt x="467994" y="1093216"/>
                </a:lnTo>
                <a:close/>
              </a:path>
              <a:path w="1000760" h="2397125">
                <a:moveTo>
                  <a:pt x="451103" y="1052195"/>
                </a:moveTo>
                <a:lnTo>
                  <a:pt x="430529" y="1060577"/>
                </a:lnTo>
                <a:lnTo>
                  <a:pt x="439038" y="1081151"/>
                </a:lnTo>
                <a:lnTo>
                  <a:pt x="459613" y="1072769"/>
                </a:lnTo>
                <a:lnTo>
                  <a:pt x="451103" y="1052195"/>
                </a:lnTo>
                <a:close/>
              </a:path>
              <a:path w="1000760" h="2397125">
                <a:moveTo>
                  <a:pt x="434213" y="1011047"/>
                </a:moveTo>
                <a:lnTo>
                  <a:pt x="413638" y="1019556"/>
                </a:lnTo>
                <a:lnTo>
                  <a:pt x="422148" y="1040003"/>
                </a:lnTo>
                <a:lnTo>
                  <a:pt x="442594" y="1031621"/>
                </a:lnTo>
                <a:lnTo>
                  <a:pt x="434213" y="1011047"/>
                </a:lnTo>
                <a:close/>
              </a:path>
              <a:path w="1000760" h="2397125">
                <a:moveTo>
                  <a:pt x="417322" y="969899"/>
                </a:moveTo>
                <a:lnTo>
                  <a:pt x="396748" y="978408"/>
                </a:lnTo>
                <a:lnTo>
                  <a:pt x="405129" y="998982"/>
                </a:lnTo>
                <a:lnTo>
                  <a:pt x="425703" y="990473"/>
                </a:lnTo>
                <a:lnTo>
                  <a:pt x="417322" y="969899"/>
                </a:lnTo>
                <a:close/>
              </a:path>
              <a:path w="1000760" h="2397125">
                <a:moveTo>
                  <a:pt x="400430" y="928878"/>
                </a:moveTo>
                <a:lnTo>
                  <a:pt x="379856" y="937260"/>
                </a:lnTo>
                <a:lnTo>
                  <a:pt x="388238" y="957834"/>
                </a:lnTo>
                <a:lnTo>
                  <a:pt x="408813" y="949452"/>
                </a:lnTo>
                <a:lnTo>
                  <a:pt x="400430" y="928878"/>
                </a:lnTo>
                <a:close/>
              </a:path>
              <a:path w="1000760" h="2397125">
                <a:moveTo>
                  <a:pt x="383413" y="887730"/>
                </a:moveTo>
                <a:lnTo>
                  <a:pt x="362965" y="896239"/>
                </a:lnTo>
                <a:lnTo>
                  <a:pt x="371348" y="916686"/>
                </a:lnTo>
                <a:lnTo>
                  <a:pt x="391922" y="908304"/>
                </a:lnTo>
                <a:lnTo>
                  <a:pt x="383413" y="887730"/>
                </a:lnTo>
                <a:close/>
              </a:path>
              <a:path w="1000760" h="2397125">
                <a:moveTo>
                  <a:pt x="366522" y="846582"/>
                </a:moveTo>
                <a:lnTo>
                  <a:pt x="345948" y="855091"/>
                </a:lnTo>
                <a:lnTo>
                  <a:pt x="354456" y="875665"/>
                </a:lnTo>
                <a:lnTo>
                  <a:pt x="375030" y="867156"/>
                </a:lnTo>
                <a:lnTo>
                  <a:pt x="366522" y="846582"/>
                </a:lnTo>
                <a:close/>
              </a:path>
              <a:path w="1000760" h="2397125">
                <a:moveTo>
                  <a:pt x="349630" y="805561"/>
                </a:moveTo>
                <a:lnTo>
                  <a:pt x="329056" y="813943"/>
                </a:lnTo>
                <a:lnTo>
                  <a:pt x="337565" y="834517"/>
                </a:lnTo>
                <a:lnTo>
                  <a:pt x="358139" y="826008"/>
                </a:lnTo>
                <a:lnTo>
                  <a:pt x="349630" y="805561"/>
                </a:lnTo>
                <a:close/>
              </a:path>
              <a:path w="1000760" h="2397125">
                <a:moveTo>
                  <a:pt x="332739" y="764413"/>
                </a:moveTo>
                <a:lnTo>
                  <a:pt x="312165" y="772922"/>
                </a:lnTo>
                <a:lnTo>
                  <a:pt x="320675" y="793369"/>
                </a:lnTo>
                <a:lnTo>
                  <a:pt x="341122" y="784987"/>
                </a:lnTo>
                <a:lnTo>
                  <a:pt x="332739" y="764413"/>
                </a:lnTo>
                <a:close/>
              </a:path>
              <a:path w="1000760" h="2397125">
                <a:moveTo>
                  <a:pt x="315849" y="723265"/>
                </a:moveTo>
                <a:lnTo>
                  <a:pt x="295275" y="731774"/>
                </a:lnTo>
                <a:lnTo>
                  <a:pt x="303656" y="752348"/>
                </a:lnTo>
                <a:lnTo>
                  <a:pt x="324230" y="743838"/>
                </a:lnTo>
                <a:lnTo>
                  <a:pt x="315849" y="723265"/>
                </a:lnTo>
                <a:close/>
              </a:path>
              <a:path w="1000760" h="2397125">
                <a:moveTo>
                  <a:pt x="298957" y="682244"/>
                </a:moveTo>
                <a:lnTo>
                  <a:pt x="278384" y="690626"/>
                </a:lnTo>
                <a:lnTo>
                  <a:pt x="286765" y="711200"/>
                </a:lnTo>
                <a:lnTo>
                  <a:pt x="307339" y="702691"/>
                </a:lnTo>
                <a:lnTo>
                  <a:pt x="298957" y="682244"/>
                </a:lnTo>
                <a:close/>
              </a:path>
              <a:path w="1000760" h="2397125">
                <a:moveTo>
                  <a:pt x="281939" y="641096"/>
                </a:moveTo>
                <a:lnTo>
                  <a:pt x="261492" y="649605"/>
                </a:lnTo>
                <a:lnTo>
                  <a:pt x="269875" y="670052"/>
                </a:lnTo>
                <a:lnTo>
                  <a:pt x="290449" y="661670"/>
                </a:lnTo>
                <a:lnTo>
                  <a:pt x="281939" y="641096"/>
                </a:lnTo>
                <a:close/>
              </a:path>
              <a:path w="1000760" h="2397125">
                <a:moveTo>
                  <a:pt x="265049" y="599948"/>
                </a:moveTo>
                <a:lnTo>
                  <a:pt x="244475" y="608457"/>
                </a:lnTo>
                <a:lnTo>
                  <a:pt x="252984" y="629031"/>
                </a:lnTo>
                <a:lnTo>
                  <a:pt x="273557" y="620522"/>
                </a:lnTo>
                <a:lnTo>
                  <a:pt x="265049" y="599948"/>
                </a:lnTo>
                <a:close/>
              </a:path>
              <a:path w="1000760" h="2397125">
                <a:moveTo>
                  <a:pt x="248157" y="558927"/>
                </a:moveTo>
                <a:lnTo>
                  <a:pt x="227584" y="567309"/>
                </a:lnTo>
                <a:lnTo>
                  <a:pt x="236092" y="587883"/>
                </a:lnTo>
                <a:lnTo>
                  <a:pt x="256666" y="579374"/>
                </a:lnTo>
                <a:lnTo>
                  <a:pt x="248157" y="558927"/>
                </a:lnTo>
                <a:close/>
              </a:path>
              <a:path w="1000760" h="2397125">
                <a:moveTo>
                  <a:pt x="231266" y="517779"/>
                </a:moveTo>
                <a:lnTo>
                  <a:pt x="210692" y="526161"/>
                </a:lnTo>
                <a:lnTo>
                  <a:pt x="219201" y="546735"/>
                </a:lnTo>
                <a:lnTo>
                  <a:pt x="239649" y="538353"/>
                </a:lnTo>
                <a:lnTo>
                  <a:pt x="231266" y="517779"/>
                </a:lnTo>
                <a:close/>
              </a:path>
              <a:path w="1000760" h="2397125">
                <a:moveTo>
                  <a:pt x="214375" y="476631"/>
                </a:moveTo>
                <a:lnTo>
                  <a:pt x="193801" y="485140"/>
                </a:lnTo>
                <a:lnTo>
                  <a:pt x="202184" y="505713"/>
                </a:lnTo>
                <a:lnTo>
                  <a:pt x="222757" y="497205"/>
                </a:lnTo>
                <a:lnTo>
                  <a:pt x="214375" y="476631"/>
                </a:lnTo>
                <a:close/>
              </a:path>
              <a:path w="1000760" h="2397125">
                <a:moveTo>
                  <a:pt x="197485" y="435610"/>
                </a:moveTo>
                <a:lnTo>
                  <a:pt x="176911" y="443992"/>
                </a:lnTo>
                <a:lnTo>
                  <a:pt x="185292" y="464566"/>
                </a:lnTo>
                <a:lnTo>
                  <a:pt x="205866" y="456057"/>
                </a:lnTo>
                <a:lnTo>
                  <a:pt x="197485" y="435610"/>
                </a:lnTo>
                <a:close/>
              </a:path>
              <a:path w="1000760" h="2397125">
                <a:moveTo>
                  <a:pt x="180466" y="394462"/>
                </a:moveTo>
                <a:lnTo>
                  <a:pt x="160019" y="402844"/>
                </a:lnTo>
                <a:lnTo>
                  <a:pt x="168401" y="423418"/>
                </a:lnTo>
                <a:lnTo>
                  <a:pt x="188975" y="415036"/>
                </a:lnTo>
                <a:lnTo>
                  <a:pt x="180466" y="394462"/>
                </a:lnTo>
                <a:close/>
              </a:path>
              <a:path w="1000760" h="2397125">
                <a:moveTo>
                  <a:pt x="163575" y="353313"/>
                </a:moveTo>
                <a:lnTo>
                  <a:pt x="143001" y="361823"/>
                </a:lnTo>
                <a:lnTo>
                  <a:pt x="151511" y="382397"/>
                </a:lnTo>
                <a:lnTo>
                  <a:pt x="172085" y="373888"/>
                </a:lnTo>
                <a:lnTo>
                  <a:pt x="163575" y="353313"/>
                </a:lnTo>
                <a:close/>
              </a:path>
              <a:path w="1000760" h="2397125">
                <a:moveTo>
                  <a:pt x="146685" y="312293"/>
                </a:moveTo>
                <a:lnTo>
                  <a:pt x="126111" y="320675"/>
                </a:lnTo>
                <a:lnTo>
                  <a:pt x="134619" y="341249"/>
                </a:lnTo>
                <a:lnTo>
                  <a:pt x="155193" y="332740"/>
                </a:lnTo>
                <a:lnTo>
                  <a:pt x="146685" y="312293"/>
                </a:lnTo>
                <a:close/>
              </a:path>
              <a:path w="1000760" h="2397125">
                <a:moveTo>
                  <a:pt x="129793" y="271145"/>
                </a:moveTo>
                <a:lnTo>
                  <a:pt x="109219" y="279527"/>
                </a:lnTo>
                <a:lnTo>
                  <a:pt x="117728" y="300100"/>
                </a:lnTo>
                <a:lnTo>
                  <a:pt x="138175" y="291719"/>
                </a:lnTo>
                <a:lnTo>
                  <a:pt x="129793" y="271145"/>
                </a:lnTo>
                <a:close/>
              </a:path>
              <a:path w="1000760" h="2397125">
                <a:moveTo>
                  <a:pt x="112902" y="229997"/>
                </a:moveTo>
                <a:lnTo>
                  <a:pt x="92328" y="238506"/>
                </a:lnTo>
                <a:lnTo>
                  <a:pt x="100711" y="259080"/>
                </a:lnTo>
                <a:lnTo>
                  <a:pt x="121285" y="250571"/>
                </a:lnTo>
                <a:lnTo>
                  <a:pt x="112902" y="229997"/>
                </a:lnTo>
                <a:close/>
              </a:path>
              <a:path w="1000760" h="2397125">
                <a:moveTo>
                  <a:pt x="96012" y="188849"/>
                </a:moveTo>
                <a:lnTo>
                  <a:pt x="75437" y="197358"/>
                </a:lnTo>
                <a:lnTo>
                  <a:pt x="83819" y="217932"/>
                </a:lnTo>
                <a:lnTo>
                  <a:pt x="104393" y="209423"/>
                </a:lnTo>
                <a:lnTo>
                  <a:pt x="96012" y="188849"/>
                </a:lnTo>
                <a:close/>
              </a:path>
              <a:path w="1000760" h="2397125">
                <a:moveTo>
                  <a:pt x="78993" y="147828"/>
                </a:moveTo>
                <a:lnTo>
                  <a:pt x="58547" y="156210"/>
                </a:lnTo>
                <a:lnTo>
                  <a:pt x="66928" y="176784"/>
                </a:lnTo>
                <a:lnTo>
                  <a:pt x="87502" y="168402"/>
                </a:lnTo>
                <a:lnTo>
                  <a:pt x="78993" y="147828"/>
                </a:lnTo>
                <a:close/>
              </a:path>
              <a:path w="1000760" h="2397125">
                <a:moveTo>
                  <a:pt x="62102" y="106680"/>
                </a:moveTo>
                <a:lnTo>
                  <a:pt x="41528" y="115188"/>
                </a:lnTo>
                <a:lnTo>
                  <a:pt x="50037" y="135762"/>
                </a:lnTo>
                <a:lnTo>
                  <a:pt x="70612" y="127254"/>
                </a:lnTo>
                <a:lnTo>
                  <a:pt x="62102" y="106680"/>
                </a:lnTo>
                <a:close/>
              </a:path>
              <a:path w="1000760" h="2397125">
                <a:moveTo>
                  <a:pt x="45515" y="66264"/>
                </a:moveTo>
                <a:lnTo>
                  <a:pt x="24920" y="74725"/>
                </a:lnTo>
                <a:lnTo>
                  <a:pt x="33147" y="94615"/>
                </a:lnTo>
                <a:lnTo>
                  <a:pt x="53720" y="86106"/>
                </a:lnTo>
                <a:lnTo>
                  <a:pt x="45515" y="66264"/>
                </a:lnTo>
                <a:close/>
              </a:path>
              <a:path w="1000760" h="2397125">
                <a:moveTo>
                  <a:pt x="6223" y="0"/>
                </a:moveTo>
                <a:lnTo>
                  <a:pt x="0" y="84962"/>
                </a:lnTo>
                <a:lnTo>
                  <a:pt x="24920" y="74725"/>
                </a:lnTo>
                <a:lnTo>
                  <a:pt x="24637" y="74041"/>
                </a:lnTo>
                <a:lnTo>
                  <a:pt x="45212" y="65532"/>
                </a:lnTo>
                <a:lnTo>
                  <a:pt x="47299" y="65532"/>
                </a:lnTo>
                <a:lnTo>
                  <a:pt x="70485" y="56007"/>
                </a:lnTo>
                <a:lnTo>
                  <a:pt x="6223" y="0"/>
                </a:lnTo>
                <a:close/>
              </a:path>
              <a:path w="1000760" h="2397125">
                <a:moveTo>
                  <a:pt x="45212" y="65532"/>
                </a:moveTo>
                <a:lnTo>
                  <a:pt x="24637" y="74041"/>
                </a:lnTo>
                <a:lnTo>
                  <a:pt x="24920" y="74725"/>
                </a:lnTo>
                <a:lnTo>
                  <a:pt x="45515" y="66264"/>
                </a:lnTo>
                <a:lnTo>
                  <a:pt x="45212" y="65532"/>
                </a:lnTo>
                <a:close/>
              </a:path>
              <a:path w="1000760" h="2397125">
                <a:moveTo>
                  <a:pt x="47299" y="65532"/>
                </a:moveTo>
                <a:lnTo>
                  <a:pt x="45212" y="65532"/>
                </a:lnTo>
                <a:lnTo>
                  <a:pt x="45515" y="66264"/>
                </a:lnTo>
                <a:lnTo>
                  <a:pt x="47299" y="65532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95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12900" y="758825"/>
          <a:ext cx="5345430" cy="366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525780"/>
                <a:gridCol w="525779"/>
                <a:gridCol w="525780"/>
                <a:gridCol w="525780"/>
                <a:gridCol w="525780"/>
                <a:gridCol w="525780"/>
                <a:gridCol w="525779"/>
                <a:gridCol w="525779"/>
                <a:gridCol w="525779"/>
              </a:tblGrid>
              <a:tr h="495934">
                <a:tc>
                  <a:txBody>
                    <a:bodyPr/>
                    <a:lstStyle/>
                    <a:p>
                      <a:pPr algn="ctr" marL="4572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29019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3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2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39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3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algn="ctr" marL="635">
                        <a:lnSpc>
                          <a:spcPts val="164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dirty="0" sz="14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45"/>
                        </a:lnSpc>
                      </a:pPr>
                      <a:r>
                        <a:rPr dirty="0" sz="14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2041905" y="1853374"/>
            <a:ext cx="1791335" cy="3015615"/>
            <a:chOff x="2041905" y="1853374"/>
            <a:chExt cx="1791335" cy="3015615"/>
          </a:xfrm>
        </p:grpSpPr>
        <p:sp>
          <p:nvSpPr>
            <p:cNvPr id="5" name="object 5" descr=""/>
            <p:cNvSpPr/>
            <p:nvPr/>
          </p:nvSpPr>
          <p:spPr>
            <a:xfrm>
              <a:off x="3286505" y="2134361"/>
              <a:ext cx="360045" cy="265430"/>
            </a:xfrm>
            <a:custGeom>
              <a:avLst/>
              <a:gdLst/>
              <a:ahLst/>
              <a:cxnLst/>
              <a:rect l="l" t="t" r="r" b="b"/>
              <a:pathLst>
                <a:path w="360045" h="265430">
                  <a:moveTo>
                    <a:pt x="0" y="132587"/>
                  </a:moveTo>
                  <a:lnTo>
                    <a:pt x="9168" y="90659"/>
                  </a:lnTo>
                  <a:lnTo>
                    <a:pt x="34698" y="54260"/>
                  </a:lnTo>
                  <a:lnTo>
                    <a:pt x="73627" y="25566"/>
                  </a:lnTo>
                  <a:lnTo>
                    <a:pt x="122992" y="6754"/>
                  </a:lnTo>
                  <a:lnTo>
                    <a:pt x="179832" y="0"/>
                  </a:lnTo>
                  <a:lnTo>
                    <a:pt x="236671" y="6754"/>
                  </a:lnTo>
                  <a:lnTo>
                    <a:pt x="286036" y="25566"/>
                  </a:lnTo>
                  <a:lnTo>
                    <a:pt x="324965" y="54260"/>
                  </a:lnTo>
                  <a:lnTo>
                    <a:pt x="350495" y="90659"/>
                  </a:lnTo>
                  <a:lnTo>
                    <a:pt x="359664" y="132587"/>
                  </a:lnTo>
                  <a:lnTo>
                    <a:pt x="350495" y="174516"/>
                  </a:lnTo>
                  <a:lnTo>
                    <a:pt x="324965" y="210915"/>
                  </a:lnTo>
                  <a:lnTo>
                    <a:pt x="286036" y="239609"/>
                  </a:lnTo>
                  <a:lnTo>
                    <a:pt x="236671" y="258421"/>
                  </a:lnTo>
                  <a:lnTo>
                    <a:pt x="179832" y="265175"/>
                  </a:lnTo>
                  <a:lnTo>
                    <a:pt x="122992" y="258421"/>
                  </a:lnTo>
                  <a:lnTo>
                    <a:pt x="73627" y="239609"/>
                  </a:lnTo>
                  <a:lnTo>
                    <a:pt x="34698" y="210915"/>
                  </a:lnTo>
                  <a:lnTo>
                    <a:pt x="9168" y="174516"/>
                  </a:lnTo>
                  <a:lnTo>
                    <a:pt x="0" y="13258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19169" y="2399537"/>
              <a:ext cx="313690" cy="2465070"/>
            </a:xfrm>
            <a:custGeom>
              <a:avLst/>
              <a:gdLst/>
              <a:ahLst/>
              <a:cxnLst/>
              <a:rect l="l" t="t" r="r" b="b"/>
              <a:pathLst>
                <a:path w="313689" h="2465070">
                  <a:moveTo>
                    <a:pt x="311150" y="2440432"/>
                  </a:moveTo>
                  <a:lnTo>
                    <a:pt x="289051" y="2442972"/>
                  </a:lnTo>
                  <a:lnTo>
                    <a:pt x="291464" y="2465070"/>
                  </a:lnTo>
                  <a:lnTo>
                    <a:pt x="313563" y="2462530"/>
                  </a:lnTo>
                  <a:lnTo>
                    <a:pt x="311150" y="2440432"/>
                  </a:lnTo>
                  <a:close/>
                </a:path>
                <a:path w="313689" h="2465070">
                  <a:moveTo>
                    <a:pt x="306196" y="2396363"/>
                  </a:moveTo>
                  <a:lnTo>
                    <a:pt x="284099" y="2398776"/>
                  </a:lnTo>
                  <a:lnTo>
                    <a:pt x="286512" y="2420874"/>
                  </a:lnTo>
                  <a:lnTo>
                    <a:pt x="308609" y="2418334"/>
                  </a:lnTo>
                  <a:lnTo>
                    <a:pt x="306196" y="2396363"/>
                  </a:lnTo>
                  <a:close/>
                </a:path>
                <a:path w="313689" h="2465070">
                  <a:moveTo>
                    <a:pt x="301370" y="2352167"/>
                  </a:moveTo>
                  <a:lnTo>
                    <a:pt x="279272" y="2354580"/>
                  </a:lnTo>
                  <a:lnTo>
                    <a:pt x="281685" y="2376678"/>
                  </a:lnTo>
                  <a:lnTo>
                    <a:pt x="303783" y="2374265"/>
                  </a:lnTo>
                  <a:lnTo>
                    <a:pt x="301370" y="2352167"/>
                  </a:lnTo>
                  <a:close/>
                </a:path>
                <a:path w="313689" h="2465070">
                  <a:moveTo>
                    <a:pt x="296417" y="2307971"/>
                  </a:moveTo>
                  <a:lnTo>
                    <a:pt x="274319" y="2310384"/>
                  </a:lnTo>
                  <a:lnTo>
                    <a:pt x="276732" y="2332482"/>
                  </a:lnTo>
                  <a:lnTo>
                    <a:pt x="298830" y="2330069"/>
                  </a:lnTo>
                  <a:lnTo>
                    <a:pt x="296417" y="2307971"/>
                  </a:lnTo>
                  <a:close/>
                </a:path>
                <a:path w="313689" h="2465070">
                  <a:moveTo>
                    <a:pt x="291464" y="2263775"/>
                  </a:moveTo>
                  <a:lnTo>
                    <a:pt x="269493" y="2266188"/>
                  </a:lnTo>
                  <a:lnTo>
                    <a:pt x="271906" y="2288286"/>
                  </a:lnTo>
                  <a:lnTo>
                    <a:pt x="294004" y="2285873"/>
                  </a:lnTo>
                  <a:lnTo>
                    <a:pt x="291464" y="2263775"/>
                  </a:lnTo>
                  <a:close/>
                </a:path>
                <a:path w="313689" h="2465070">
                  <a:moveTo>
                    <a:pt x="286638" y="2219579"/>
                  </a:moveTo>
                  <a:lnTo>
                    <a:pt x="264540" y="2221992"/>
                  </a:lnTo>
                  <a:lnTo>
                    <a:pt x="266953" y="2244090"/>
                  </a:lnTo>
                  <a:lnTo>
                    <a:pt x="289051" y="2241677"/>
                  </a:lnTo>
                  <a:lnTo>
                    <a:pt x="286638" y="2219579"/>
                  </a:lnTo>
                  <a:close/>
                </a:path>
                <a:path w="313689" h="2465070">
                  <a:moveTo>
                    <a:pt x="281685" y="2175383"/>
                  </a:moveTo>
                  <a:lnTo>
                    <a:pt x="259587" y="2177796"/>
                  </a:lnTo>
                  <a:lnTo>
                    <a:pt x="262127" y="2199894"/>
                  </a:lnTo>
                  <a:lnTo>
                    <a:pt x="284225" y="2197481"/>
                  </a:lnTo>
                  <a:lnTo>
                    <a:pt x="281685" y="2175383"/>
                  </a:lnTo>
                  <a:close/>
                </a:path>
                <a:path w="313689" h="2465070">
                  <a:moveTo>
                    <a:pt x="276859" y="2131187"/>
                  </a:moveTo>
                  <a:lnTo>
                    <a:pt x="254762" y="2133727"/>
                  </a:lnTo>
                  <a:lnTo>
                    <a:pt x="257175" y="2155825"/>
                  </a:lnTo>
                  <a:lnTo>
                    <a:pt x="279272" y="2153285"/>
                  </a:lnTo>
                  <a:lnTo>
                    <a:pt x="276859" y="2131187"/>
                  </a:lnTo>
                  <a:close/>
                </a:path>
                <a:path w="313689" h="2465070">
                  <a:moveTo>
                    <a:pt x="271906" y="2086991"/>
                  </a:moveTo>
                  <a:lnTo>
                    <a:pt x="249808" y="2089531"/>
                  </a:lnTo>
                  <a:lnTo>
                    <a:pt x="252349" y="2111629"/>
                  </a:lnTo>
                  <a:lnTo>
                    <a:pt x="274446" y="2109089"/>
                  </a:lnTo>
                  <a:lnTo>
                    <a:pt x="271906" y="2086991"/>
                  </a:lnTo>
                  <a:close/>
                </a:path>
                <a:path w="313689" h="2465070">
                  <a:moveTo>
                    <a:pt x="267080" y="2042922"/>
                  </a:moveTo>
                  <a:lnTo>
                    <a:pt x="244982" y="2045335"/>
                  </a:lnTo>
                  <a:lnTo>
                    <a:pt x="247395" y="2067433"/>
                  </a:lnTo>
                  <a:lnTo>
                    <a:pt x="269493" y="2065020"/>
                  </a:lnTo>
                  <a:lnTo>
                    <a:pt x="267080" y="2042922"/>
                  </a:lnTo>
                  <a:close/>
                </a:path>
                <a:path w="313689" h="2465070">
                  <a:moveTo>
                    <a:pt x="262127" y="1998726"/>
                  </a:moveTo>
                  <a:lnTo>
                    <a:pt x="240029" y="2001139"/>
                  </a:lnTo>
                  <a:lnTo>
                    <a:pt x="242569" y="2023237"/>
                  </a:lnTo>
                  <a:lnTo>
                    <a:pt x="264540" y="2020824"/>
                  </a:lnTo>
                  <a:lnTo>
                    <a:pt x="262127" y="1998726"/>
                  </a:lnTo>
                  <a:close/>
                </a:path>
                <a:path w="313689" h="2465070">
                  <a:moveTo>
                    <a:pt x="257301" y="1954530"/>
                  </a:moveTo>
                  <a:lnTo>
                    <a:pt x="235203" y="1956943"/>
                  </a:lnTo>
                  <a:lnTo>
                    <a:pt x="237616" y="1979041"/>
                  </a:lnTo>
                  <a:lnTo>
                    <a:pt x="259714" y="1976628"/>
                  </a:lnTo>
                  <a:lnTo>
                    <a:pt x="257301" y="1954530"/>
                  </a:lnTo>
                  <a:close/>
                </a:path>
                <a:path w="313689" h="2465070">
                  <a:moveTo>
                    <a:pt x="252349" y="1910334"/>
                  </a:moveTo>
                  <a:lnTo>
                    <a:pt x="230250" y="1912747"/>
                  </a:lnTo>
                  <a:lnTo>
                    <a:pt x="232663" y="1934845"/>
                  </a:lnTo>
                  <a:lnTo>
                    <a:pt x="254762" y="1932432"/>
                  </a:lnTo>
                  <a:lnTo>
                    <a:pt x="252349" y="1910334"/>
                  </a:lnTo>
                  <a:close/>
                </a:path>
                <a:path w="313689" h="2465070">
                  <a:moveTo>
                    <a:pt x="247522" y="1866138"/>
                  </a:moveTo>
                  <a:lnTo>
                    <a:pt x="225425" y="1868551"/>
                  </a:lnTo>
                  <a:lnTo>
                    <a:pt x="227837" y="1890649"/>
                  </a:lnTo>
                  <a:lnTo>
                    <a:pt x="249935" y="1888236"/>
                  </a:lnTo>
                  <a:lnTo>
                    <a:pt x="247522" y="1866138"/>
                  </a:lnTo>
                  <a:close/>
                </a:path>
                <a:path w="313689" h="2465070">
                  <a:moveTo>
                    <a:pt x="242569" y="1821942"/>
                  </a:moveTo>
                  <a:lnTo>
                    <a:pt x="220471" y="1824482"/>
                  </a:lnTo>
                  <a:lnTo>
                    <a:pt x="222884" y="1846453"/>
                  </a:lnTo>
                  <a:lnTo>
                    <a:pt x="244982" y="1844039"/>
                  </a:lnTo>
                  <a:lnTo>
                    <a:pt x="242569" y="1821942"/>
                  </a:lnTo>
                  <a:close/>
                </a:path>
                <a:path w="313689" h="2465070">
                  <a:moveTo>
                    <a:pt x="237616" y="1777745"/>
                  </a:moveTo>
                  <a:lnTo>
                    <a:pt x="215518" y="1780286"/>
                  </a:lnTo>
                  <a:lnTo>
                    <a:pt x="218058" y="1802384"/>
                  </a:lnTo>
                  <a:lnTo>
                    <a:pt x="240156" y="1799844"/>
                  </a:lnTo>
                  <a:lnTo>
                    <a:pt x="237616" y="1777745"/>
                  </a:lnTo>
                  <a:close/>
                </a:path>
                <a:path w="313689" h="2465070">
                  <a:moveTo>
                    <a:pt x="232790" y="1733677"/>
                  </a:moveTo>
                  <a:lnTo>
                    <a:pt x="210692" y="1736089"/>
                  </a:lnTo>
                  <a:lnTo>
                    <a:pt x="213105" y="1758188"/>
                  </a:lnTo>
                  <a:lnTo>
                    <a:pt x="235203" y="1755648"/>
                  </a:lnTo>
                  <a:lnTo>
                    <a:pt x="232790" y="1733677"/>
                  </a:lnTo>
                  <a:close/>
                </a:path>
                <a:path w="313689" h="2465070">
                  <a:moveTo>
                    <a:pt x="227837" y="1689481"/>
                  </a:moveTo>
                  <a:lnTo>
                    <a:pt x="205739" y="1691894"/>
                  </a:lnTo>
                  <a:lnTo>
                    <a:pt x="208279" y="1713992"/>
                  </a:lnTo>
                  <a:lnTo>
                    <a:pt x="230377" y="1711579"/>
                  </a:lnTo>
                  <a:lnTo>
                    <a:pt x="227837" y="1689481"/>
                  </a:lnTo>
                  <a:close/>
                </a:path>
                <a:path w="313689" h="2465070">
                  <a:moveTo>
                    <a:pt x="223012" y="1645285"/>
                  </a:moveTo>
                  <a:lnTo>
                    <a:pt x="200913" y="1647698"/>
                  </a:lnTo>
                  <a:lnTo>
                    <a:pt x="203326" y="1669795"/>
                  </a:lnTo>
                  <a:lnTo>
                    <a:pt x="225425" y="1667383"/>
                  </a:lnTo>
                  <a:lnTo>
                    <a:pt x="223012" y="1645285"/>
                  </a:lnTo>
                  <a:close/>
                </a:path>
                <a:path w="313689" h="2465070">
                  <a:moveTo>
                    <a:pt x="218058" y="1601089"/>
                  </a:moveTo>
                  <a:lnTo>
                    <a:pt x="195960" y="1603502"/>
                  </a:lnTo>
                  <a:lnTo>
                    <a:pt x="198500" y="1625600"/>
                  </a:lnTo>
                  <a:lnTo>
                    <a:pt x="220471" y="1623187"/>
                  </a:lnTo>
                  <a:lnTo>
                    <a:pt x="218058" y="1601089"/>
                  </a:lnTo>
                  <a:close/>
                </a:path>
                <a:path w="313689" h="2465070">
                  <a:moveTo>
                    <a:pt x="213232" y="1556893"/>
                  </a:moveTo>
                  <a:lnTo>
                    <a:pt x="191134" y="1559306"/>
                  </a:lnTo>
                  <a:lnTo>
                    <a:pt x="193547" y="1581404"/>
                  </a:lnTo>
                  <a:lnTo>
                    <a:pt x="215645" y="1578991"/>
                  </a:lnTo>
                  <a:lnTo>
                    <a:pt x="213232" y="1556893"/>
                  </a:lnTo>
                  <a:close/>
                </a:path>
                <a:path w="313689" h="2465070">
                  <a:moveTo>
                    <a:pt x="208279" y="1512697"/>
                  </a:moveTo>
                  <a:lnTo>
                    <a:pt x="186181" y="1515110"/>
                  </a:lnTo>
                  <a:lnTo>
                    <a:pt x="188594" y="1537208"/>
                  </a:lnTo>
                  <a:lnTo>
                    <a:pt x="210692" y="1534795"/>
                  </a:lnTo>
                  <a:lnTo>
                    <a:pt x="208279" y="1512697"/>
                  </a:lnTo>
                  <a:close/>
                </a:path>
                <a:path w="313689" h="2465070">
                  <a:moveTo>
                    <a:pt x="203453" y="1468501"/>
                  </a:moveTo>
                  <a:lnTo>
                    <a:pt x="181355" y="1471041"/>
                  </a:lnTo>
                  <a:lnTo>
                    <a:pt x="183768" y="1493012"/>
                  </a:lnTo>
                  <a:lnTo>
                    <a:pt x="205866" y="1490599"/>
                  </a:lnTo>
                  <a:lnTo>
                    <a:pt x="203453" y="1468501"/>
                  </a:lnTo>
                  <a:close/>
                </a:path>
                <a:path w="313689" h="2465070">
                  <a:moveTo>
                    <a:pt x="198500" y="1424305"/>
                  </a:moveTo>
                  <a:lnTo>
                    <a:pt x="176402" y="1426845"/>
                  </a:lnTo>
                  <a:lnTo>
                    <a:pt x="178815" y="1448943"/>
                  </a:lnTo>
                  <a:lnTo>
                    <a:pt x="200913" y="1446403"/>
                  </a:lnTo>
                  <a:lnTo>
                    <a:pt x="198500" y="1424305"/>
                  </a:lnTo>
                  <a:close/>
                </a:path>
                <a:path w="313689" h="2465070">
                  <a:moveTo>
                    <a:pt x="193547" y="1380236"/>
                  </a:moveTo>
                  <a:lnTo>
                    <a:pt x="171450" y="1382649"/>
                  </a:lnTo>
                  <a:lnTo>
                    <a:pt x="173989" y="1404747"/>
                  </a:lnTo>
                  <a:lnTo>
                    <a:pt x="196087" y="1402207"/>
                  </a:lnTo>
                  <a:lnTo>
                    <a:pt x="193547" y="1380236"/>
                  </a:lnTo>
                  <a:close/>
                </a:path>
                <a:path w="313689" h="2465070">
                  <a:moveTo>
                    <a:pt x="188721" y="1336039"/>
                  </a:moveTo>
                  <a:lnTo>
                    <a:pt x="166624" y="1338453"/>
                  </a:lnTo>
                  <a:lnTo>
                    <a:pt x="169037" y="1360551"/>
                  </a:lnTo>
                  <a:lnTo>
                    <a:pt x="191134" y="1358138"/>
                  </a:lnTo>
                  <a:lnTo>
                    <a:pt x="188721" y="1336039"/>
                  </a:lnTo>
                  <a:close/>
                </a:path>
                <a:path w="313689" h="2465070">
                  <a:moveTo>
                    <a:pt x="183768" y="1291844"/>
                  </a:moveTo>
                  <a:lnTo>
                    <a:pt x="161670" y="1294257"/>
                  </a:lnTo>
                  <a:lnTo>
                    <a:pt x="164210" y="1316355"/>
                  </a:lnTo>
                  <a:lnTo>
                    <a:pt x="186308" y="1313942"/>
                  </a:lnTo>
                  <a:lnTo>
                    <a:pt x="183768" y="1291844"/>
                  </a:lnTo>
                  <a:close/>
                </a:path>
                <a:path w="313689" h="2465070">
                  <a:moveTo>
                    <a:pt x="178942" y="1247648"/>
                  </a:moveTo>
                  <a:lnTo>
                    <a:pt x="156844" y="1250061"/>
                  </a:lnTo>
                  <a:lnTo>
                    <a:pt x="159257" y="1272159"/>
                  </a:lnTo>
                  <a:lnTo>
                    <a:pt x="181355" y="1269745"/>
                  </a:lnTo>
                  <a:lnTo>
                    <a:pt x="178942" y="1247648"/>
                  </a:lnTo>
                  <a:close/>
                </a:path>
                <a:path w="313689" h="2465070">
                  <a:moveTo>
                    <a:pt x="173989" y="1203452"/>
                  </a:moveTo>
                  <a:lnTo>
                    <a:pt x="151891" y="1205864"/>
                  </a:lnTo>
                  <a:lnTo>
                    <a:pt x="154431" y="1227963"/>
                  </a:lnTo>
                  <a:lnTo>
                    <a:pt x="176402" y="1225550"/>
                  </a:lnTo>
                  <a:lnTo>
                    <a:pt x="173989" y="1203452"/>
                  </a:lnTo>
                  <a:close/>
                </a:path>
                <a:path w="313689" h="2465070">
                  <a:moveTo>
                    <a:pt x="169163" y="1159256"/>
                  </a:moveTo>
                  <a:lnTo>
                    <a:pt x="147065" y="1161669"/>
                  </a:lnTo>
                  <a:lnTo>
                    <a:pt x="149478" y="1183766"/>
                  </a:lnTo>
                  <a:lnTo>
                    <a:pt x="171576" y="1181353"/>
                  </a:lnTo>
                  <a:lnTo>
                    <a:pt x="169163" y="1159256"/>
                  </a:lnTo>
                  <a:close/>
                </a:path>
                <a:path w="313689" h="2465070">
                  <a:moveTo>
                    <a:pt x="164210" y="1115060"/>
                  </a:moveTo>
                  <a:lnTo>
                    <a:pt x="142112" y="1117600"/>
                  </a:lnTo>
                  <a:lnTo>
                    <a:pt x="144525" y="1139698"/>
                  </a:lnTo>
                  <a:lnTo>
                    <a:pt x="166624" y="1137158"/>
                  </a:lnTo>
                  <a:lnTo>
                    <a:pt x="164210" y="1115060"/>
                  </a:lnTo>
                  <a:close/>
                </a:path>
                <a:path w="313689" h="2465070">
                  <a:moveTo>
                    <a:pt x="159384" y="1070864"/>
                  </a:moveTo>
                  <a:lnTo>
                    <a:pt x="137287" y="1073403"/>
                  </a:lnTo>
                  <a:lnTo>
                    <a:pt x="139700" y="1095502"/>
                  </a:lnTo>
                  <a:lnTo>
                    <a:pt x="161797" y="1092962"/>
                  </a:lnTo>
                  <a:lnTo>
                    <a:pt x="159384" y="1070864"/>
                  </a:lnTo>
                  <a:close/>
                </a:path>
                <a:path w="313689" h="2465070">
                  <a:moveTo>
                    <a:pt x="154431" y="1026795"/>
                  </a:moveTo>
                  <a:lnTo>
                    <a:pt x="132333" y="1029208"/>
                  </a:lnTo>
                  <a:lnTo>
                    <a:pt x="134746" y="1051306"/>
                  </a:lnTo>
                  <a:lnTo>
                    <a:pt x="156844" y="1048892"/>
                  </a:lnTo>
                  <a:lnTo>
                    <a:pt x="154431" y="1026795"/>
                  </a:lnTo>
                  <a:close/>
                </a:path>
                <a:path w="313689" h="2465070">
                  <a:moveTo>
                    <a:pt x="149478" y="982599"/>
                  </a:moveTo>
                  <a:lnTo>
                    <a:pt x="127507" y="985012"/>
                  </a:lnTo>
                  <a:lnTo>
                    <a:pt x="129920" y="1007110"/>
                  </a:lnTo>
                  <a:lnTo>
                    <a:pt x="152018" y="1004697"/>
                  </a:lnTo>
                  <a:lnTo>
                    <a:pt x="149478" y="982599"/>
                  </a:lnTo>
                  <a:close/>
                </a:path>
                <a:path w="313689" h="2465070">
                  <a:moveTo>
                    <a:pt x="144652" y="938402"/>
                  </a:moveTo>
                  <a:lnTo>
                    <a:pt x="122554" y="940815"/>
                  </a:lnTo>
                  <a:lnTo>
                    <a:pt x="124967" y="962913"/>
                  </a:lnTo>
                  <a:lnTo>
                    <a:pt x="147065" y="960501"/>
                  </a:lnTo>
                  <a:lnTo>
                    <a:pt x="144652" y="938402"/>
                  </a:lnTo>
                  <a:close/>
                </a:path>
                <a:path w="313689" h="2465070">
                  <a:moveTo>
                    <a:pt x="139700" y="894207"/>
                  </a:moveTo>
                  <a:lnTo>
                    <a:pt x="117601" y="896620"/>
                  </a:lnTo>
                  <a:lnTo>
                    <a:pt x="120141" y="918717"/>
                  </a:lnTo>
                  <a:lnTo>
                    <a:pt x="142239" y="916304"/>
                  </a:lnTo>
                  <a:lnTo>
                    <a:pt x="139700" y="894207"/>
                  </a:lnTo>
                  <a:close/>
                </a:path>
                <a:path w="313689" h="2465070">
                  <a:moveTo>
                    <a:pt x="134874" y="850011"/>
                  </a:moveTo>
                  <a:lnTo>
                    <a:pt x="112775" y="852424"/>
                  </a:lnTo>
                  <a:lnTo>
                    <a:pt x="115188" y="874522"/>
                  </a:lnTo>
                  <a:lnTo>
                    <a:pt x="137287" y="872109"/>
                  </a:lnTo>
                  <a:lnTo>
                    <a:pt x="134874" y="850011"/>
                  </a:lnTo>
                  <a:close/>
                </a:path>
                <a:path w="313689" h="2465070">
                  <a:moveTo>
                    <a:pt x="129920" y="805814"/>
                  </a:moveTo>
                  <a:lnTo>
                    <a:pt x="107822" y="808354"/>
                  </a:lnTo>
                  <a:lnTo>
                    <a:pt x="110362" y="830326"/>
                  </a:lnTo>
                  <a:lnTo>
                    <a:pt x="132460" y="827913"/>
                  </a:lnTo>
                  <a:lnTo>
                    <a:pt x="129920" y="805814"/>
                  </a:lnTo>
                  <a:close/>
                </a:path>
                <a:path w="313689" h="2465070">
                  <a:moveTo>
                    <a:pt x="125094" y="761619"/>
                  </a:moveTo>
                  <a:lnTo>
                    <a:pt x="102996" y="764159"/>
                  </a:lnTo>
                  <a:lnTo>
                    <a:pt x="105409" y="786257"/>
                  </a:lnTo>
                  <a:lnTo>
                    <a:pt x="127507" y="783716"/>
                  </a:lnTo>
                  <a:lnTo>
                    <a:pt x="125094" y="761619"/>
                  </a:lnTo>
                  <a:close/>
                </a:path>
                <a:path w="313689" h="2465070">
                  <a:moveTo>
                    <a:pt x="120141" y="717423"/>
                  </a:moveTo>
                  <a:lnTo>
                    <a:pt x="98043" y="719963"/>
                  </a:lnTo>
                  <a:lnTo>
                    <a:pt x="100456" y="742061"/>
                  </a:lnTo>
                  <a:lnTo>
                    <a:pt x="122554" y="739521"/>
                  </a:lnTo>
                  <a:lnTo>
                    <a:pt x="120141" y="717423"/>
                  </a:lnTo>
                  <a:close/>
                </a:path>
                <a:path w="313689" h="2465070">
                  <a:moveTo>
                    <a:pt x="115315" y="673353"/>
                  </a:moveTo>
                  <a:lnTo>
                    <a:pt x="93217" y="675766"/>
                  </a:lnTo>
                  <a:lnTo>
                    <a:pt x="95630" y="697864"/>
                  </a:lnTo>
                  <a:lnTo>
                    <a:pt x="117728" y="695451"/>
                  </a:lnTo>
                  <a:lnTo>
                    <a:pt x="115315" y="673353"/>
                  </a:lnTo>
                  <a:close/>
                </a:path>
                <a:path w="313689" h="2465070">
                  <a:moveTo>
                    <a:pt x="110362" y="629158"/>
                  </a:moveTo>
                  <a:lnTo>
                    <a:pt x="88264" y="631571"/>
                  </a:lnTo>
                  <a:lnTo>
                    <a:pt x="90677" y="653669"/>
                  </a:lnTo>
                  <a:lnTo>
                    <a:pt x="112775" y="651256"/>
                  </a:lnTo>
                  <a:lnTo>
                    <a:pt x="110362" y="629158"/>
                  </a:lnTo>
                  <a:close/>
                </a:path>
                <a:path w="313689" h="2465070">
                  <a:moveTo>
                    <a:pt x="105409" y="584962"/>
                  </a:moveTo>
                  <a:lnTo>
                    <a:pt x="83438" y="587375"/>
                  </a:lnTo>
                  <a:lnTo>
                    <a:pt x="85851" y="609473"/>
                  </a:lnTo>
                  <a:lnTo>
                    <a:pt x="107950" y="607060"/>
                  </a:lnTo>
                  <a:lnTo>
                    <a:pt x="105409" y="584962"/>
                  </a:lnTo>
                  <a:close/>
                </a:path>
                <a:path w="313689" h="2465070">
                  <a:moveTo>
                    <a:pt x="100583" y="540765"/>
                  </a:moveTo>
                  <a:lnTo>
                    <a:pt x="78485" y="543178"/>
                  </a:lnTo>
                  <a:lnTo>
                    <a:pt x="80899" y="565276"/>
                  </a:lnTo>
                  <a:lnTo>
                    <a:pt x="102996" y="562863"/>
                  </a:lnTo>
                  <a:lnTo>
                    <a:pt x="100583" y="540765"/>
                  </a:lnTo>
                  <a:close/>
                </a:path>
                <a:path w="313689" h="2465070">
                  <a:moveTo>
                    <a:pt x="95630" y="496570"/>
                  </a:moveTo>
                  <a:lnTo>
                    <a:pt x="73532" y="498983"/>
                  </a:lnTo>
                  <a:lnTo>
                    <a:pt x="76072" y="521081"/>
                  </a:lnTo>
                  <a:lnTo>
                    <a:pt x="98170" y="518667"/>
                  </a:lnTo>
                  <a:lnTo>
                    <a:pt x="95630" y="496570"/>
                  </a:lnTo>
                  <a:close/>
                </a:path>
                <a:path w="313689" h="2465070">
                  <a:moveTo>
                    <a:pt x="90804" y="452374"/>
                  </a:moveTo>
                  <a:lnTo>
                    <a:pt x="68706" y="454913"/>
                  </a:lnTo>
                  <a:lnTo>
                    <a:pt x="71119" y="476885"/>
                  </a:lnTo>
                  <a:lnTo>
                    <a:pt x="93217" y="474472"/>
                  </a:lnTo>
                  <a:lnTo>
                    <a:pt x="90804" y="452374"/>
                  </a:lnTo>
                  <a:close/>
                </a:path>
                <a:path w="313689" h="2465070">
                  <a:moveTo>
                    <a:pt x="85851" y="408177"/>
                  </a:moveTo>
                  <a:lnTo>
                    <a:pt x="63753" y="410717"/>
                  </a:lnTo>
                  <a:lnTo>
                    <a:pt x="66293" y="432815"/>
                  </a:lnTo>
                  <a:lnTo>
                    <a:pt x="88391" y="430275"/>
                  </a:lnTo>
                  <a:lnTo>
                    <a:pt x="85851" y="408177"/>
                  </a:lnTo>
                  <a:close/>
                </a:path>
                <a:path w="313689" h="2465070">
                  <a:moveTo>
                    <a:pt x="81025" y="364109"/>
                  </a:moveTo>
                  <a:lnTo>
                    <a:pt x="58927" y="366522"/>
                  </a:lnTo>
                  <a:lnTo>
                    <a:pt x="61340" y="388620"/>
                  </a:lnTo>
                  <a:lnTo>
                    <a:pt x="83438" y="386079"/>
                  </a:lnTo>
                  <a:lnTo>
                    <a:pt x="81025" y="364109"/>
                  </a:lnTo>
                  <a:close/>
                </a:path>
                <a:path w="313689" h="2465070">
                  <a:moveTo>
                    <a:pt x="76072" y="319913"/>
                  </a:moveTo>
                  <a:lnTo>
                    <a:pt x="53975" y="322325"/>
                  </a:lnTo>
                  <a:lnTo>
                    <a:pt x="56514" y="344424"/>
                  </a:lnTo>
                  <a:lnTo>
                    <a:pt x="78485" y="342011"/>
                  </a:lnTo>
                  <a:lnTo>
                    <a:pt x="76072" y="319913"/>
                  </a:lnTo>
                  <a:close/>
                </a:path>
                <a:path w="313689" h="2465070">
                  <a:moveTo>
                    <a:pt x="71246" y="275716"/>
                  </a:moveTo>
                  <a:lnTo>
                    <a:pt x="49149" y="278129"/>
                  </a:lnTo>
                  <a:lnTo>
                    <a:pt x="51562" y="300227"/>
                  </a:lnTo>
                  <a:lnTo>
                    <a:pt x="73659" y="297814"/>
                  </a:lnTo>
                  <a:lnTo>
                    <a:pt x="71246" y="275716"/>
                  </a:lnTo>
                  <a:close/>
                </a:path>
                <a:path w="313689" h="2465070">
                  <a:moveTo>
                    <a:pt x="66293" y="231521"/>
                  </a:moveTo>
                  <a:lnTo>
                    <a:pt x="44195" y="233934"/>
                  </a:lnTo>
                  <a:lnTo>
                    <a:pt x="46608" y="256032"/>
                  </a:lnTo>
                  <a:lnTo>
                    <a:pt x="68706" y="253619"/>
                  </a:lnTo>
                  <a:lnTo>
                    <a:pt x="66293" y="231521"/>
                  </a:lnTo>
                  <a:close/>
                </a:path>
                <a:path w="313689" h="2465070">
                  <a:moveTo>
                    <a:pt x="61467" y="187325"/>
                  </a:moveTo>
                  <a:lnTo>
                    <a:pt x="39369" y="189737"/>
                  </a:lnTo>
                  <a:lnTo>
                    <a:pt x="41782" y="211836"/>
                  </a:lnTo>
                  <a:lnTo>
                    <a:pt x="63880" y="209423"/>
                  </a:lnTo>
                  <a:lnTo>
                    <a:pt x="61467" y="187325"/>
                  </a:lnTo>
                  <a:close/>
                </a:path>
                <a:path w="313689" h="2465070">
                  <a:moveTo>
                    <a:pt x="56514" y="143128"/>
                  </a:moveTo>
                  <a:lnTo>
                    <a:pt x="34416" y="145541"/>
                  </a:lnTo>
                  <a:lnTo>
                    <a:pt x="36829" y="167639"/>
                  </a:lnTo>
                  <a:lnTo>
                    <a:pt x="58927" y="165226"/>
                  </a:lnTo>
                  <a:lnTo>
                    <a:pt x="56514" y="143128"/>
                  </a:lnTo>
                  <a:close/>
                </a:path>
                <a:path w="313689" h="2465070">
                  <a:moveTo>
                    <a:pt x="51562" y="98933"/>
                  </a:moveTo>
                  <a:lnTo>
                    <a:pt x="29463" y="101473"/>
                  </a:lnTo>
                  <a:lnTo>
                    <a:pt x="32003" y="123571"/>
                  </a:lnTo>
                  <a:lnTo>
                    <a:pt x="54101" y="121031"/>
                  </a:lnTo>
                  <a:lnTo>
                    <a:pt x="51562" y="98933"/>
                  </a:lnTo>
                  <a:close/>
                </a:path>
                <a:path w="313689" h="2465070">
                  <a:moveTo>
                    <a:pt x="29463" y="0"/>
                  </a:moveTo>
                  <a:lnTo>
                    <a:pt x="0" y="79883"/>
                  </a:lnTo>
                  <a:lnTo>
                    <a:pt x="26780" y="76917"/>
                  </a:lnTo>
                  <a:lnTo>
                    <a:pt x="25400" y="64388"/>
                  </a:lnTo>
                  <a:lnTo>
                    <a:pt x="47497" y="61849"/>
                  </a:lnTo>
                  <a:lnTo>
                    <a:pt x="69451" y="61849"/>
                  </a:lnTo>
                  <a:lnTo>
                    <a:pt x="29463" y="0"/>
                  </a:lnTo>
                  <a:close/>
                </a:path>
                <a:path w="313689" h="2465070">
                  <a:moveTo>
                    <a:pt x="48888" y="74469"/>
                  </a:moveTo>
                  <a:lnTo>
                    <a:pt x="26780" y="76917"/>
                  </a:lnTo>
                  <a:lnTo>
                    <a:pt x="27050" y="79375"/>
                  </a:lnTo>
                  <a:lnTo>
                    <a:pt x="49149" y="76835"/>
                  </a:lnTo>
                  <a:lnTo>
                    <a:pt x="48888" y="74469"/>
                  </a:lnTo>
                  <a:close/>
                </a:path>
                <a:path w="313689" h="2465070">
                  <a:moveTo>
                    <a:pt x="47497" y="61849"/>
                  </a:moveTo>
                  <a:lnTo>
                    <a:pt x="25400" y="64388"/>
                  </a:lnTo>
                  <a:lnTo>
                    <a:pt x="26780" y="76917"/>
                  </a:lnTo>
                  <a:lnTo>
                    <a:pt x="48888" y="74469"/>
                  </a:lnTo>
                  <a:lnTo>
                    <a:pt x="47497" y="61849"/>
                  </a:lnTo>
                  <a:close/>
                </a:path>
                <a:path w="313689" h="2465070">
                  <a:moveTo>
                    <a:pt x="69451" y="61849"/>
                  </a:moveTo>
                  <a:lnTo>
                    <a:pt x="47497" y="61849"/>
                  </a:lnTo>
                  <a:lnTo>
                    <a:pt x="48888" y="74469"/>
                  </a:lnTo>
                  <a:lnTo>
                    <a:pt x="75691" y="71500"/>
                  </a:lnTo>
                  <a:lnTo>
                    <a:pt x="69451" y="61849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86505" y="1867661"/>
              <a:ext cx="360045" cy="266700"/>
            </a:xfrm>
            <a:custGeom>
              <a:avLst/>
              <a:gdLst/>
              <a:ahLst/>
              <a:cxnLst/>
              <a:rect l="l" t="t" r="r" b="b"/>
              <a:pathLst>
                <a:path w="360045" h="266700">
                  <a:moveTo>
                    <a:pt x="0" y="133350"/>
                  </a:moveTo>
                  <a:lnTo>
                    <a:pt x="9168" y="91196"/>
                  </a:lnTo>
                  <a:lnTo>
                    <a:pt x="34698" y="54589"/>
                  </a:lnTo>
                  <a:lnTo>
                    <a:pt x="73627" y="25725"/>
                  </a:lnTo>
                  <a:lnTo>
                    <a:pt x="122992" y="6797"/>
                  </a:lnTo>
                  <a:lnTo>
                    <a:pt x="179832" y="0"/>
                  </a:lnTo>
                  <a:lnTo>
                    <a:pt x="236671" y="6797"/>
                  </a:lnTo>
                  <a:lnTo>
                    <a:pt x="286036" y="25725"/>
                  </a:lnTo>
                  <a:lnTo>
                    <a:pt x="324965" y="54589"/>
                  </a:lnTo>
                  <a:lnTo>
                    <a:pt x="350495" y="91196"/>
                  </a:lnTo>
                  <a:lnTo>
                    <a:pt x="359664" y="133350"/>
                  </a:lnTo>
                  <a:lnTo>
                    <a:pt x="350495" y="175503"/>
                  </a:lnTo>
                  <a:lnTo>
                    <a:pt x="324965" y="212110"/>
                  </a:lnTo>
                  <a:lnTo>
                    <a:pt x="286036" y="240974"/>
                  </a:lnTo>
                  <a:lnTo>
                    <a:pt x="236671" y="259902"/>
                  </a:lnTo>
                  <a:lnTo>
                    <a:pt x="179832" y="266700"/>
                  </a:lnTo>
                  <a:lnTo>
                    <a:pt x="122992" y="259902"/>
                  </a:lnTo>
                  <a:lnTo>
                    <a:pt x="73627" y="240974"/>
                  </a:lnTo>
                  <a:lnTo>
                    <a:pt x="34698" y="212110"/>
                  </a:lnTo>
                  <a:lnTo>
                    <a:pt x="9168" y="175503"/>
                  </a:lnTo>
                  <a:lnTo>
                    <a:pt x="0" y="13335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041905" y="2001773"/>
              <a:ext cx="1250315" cy="2867025"/>
            </a:xfrm>
            <a:custGeom>
              <a:avLst/>
              <a:gdLst/>
              <a:ahLst/>
              <a:cxnLst/>
              <a:rect l="l" t="t" r="r" b="b"/>
              <a:pathLst>
                <a:path w="1250314" h="2867025">
                  <a:moveTo>
                    <a:pt x="8762" y="2837434"/>
                  </a:moveTo>
                  <a:lnTo>
                    <a:pt x="0" y="2857881"/>
                  </a:lnTo>
                  <a:lnTo>
                    <a:pt x="20319" y="2866644"/>
                  </a:lnTo>
                  <a:lnTo>
                    <a:pt x="29210" y="2846324"/>
                  </a:lnTo>
                  <a:lnTo>
                    <a:pt x="8762" y="2837434"/>
                  </a:lnTo>
                  <a:close/>
                </a:path>
                <a:path w="1250314" h="2867025">
                  <a:moveTo>
                    <a:pt x="26416" y="2796667"/>
                  </a:moveTo>
                  <a:lnTo>
                    <a:pt x="17525" y="2816987"/>
                  </a:lnTo>
                  <a:lnTo>
                    <a:pt x="37973" y="2825877"/>
                  </a:lnTo>
                  <a:lnTo>
                    <a:pt x="46736" y="2805430"/>
                  </a:lnTo>
                  <a:lnTo>
                    <a:pt x="26416" y="2796667"/>
                  </a:lnTo>
                  <a:close/>
                </a:path>
                <a:path w="1250314" h="2867025">
                  <a:moveTo>
                    <a:pt x="43942" y="2755773"/>
                  </a:moveTo>
                  <a:lnTo>
                    <a:pt x="35179" y="2776220"/>
                  </a:lnTo>
                  <a:lnTo>
                    <a:pt x="55625" y="2784983"/>
                  </a:lnTo>
                  <a:lnTo>
                    <a:pt x="64388" y="2764663"/>
                  </a:lnTo>
                  <a:lnTo>
                    <a:pt x="43942" y="2755773"/>
                  </a:lnTo>
                  <a:close/>
                </a:path>
                <a:path w="1250314" h="2867025">
                  <a:moveTo>
                    <a:pt x="61594" y="2715006"/>
                  </a:moveTo>
                  <a:lnTo>
                    <a:pt x="52831" y="2735453"/>
                  </a:lnTo>
                  <a:lnTo>
                    <a:pt x="73151" y="2744216"/>
                  </a:lnTo>
                  <a:lnTo>
                    <a:pt x="82042" y="2723769"/>
                  </a:lnTo>
                  <a:lnTo>
                    <a:pt x="61594" y="2715006"/>
                  </a:lnTo>
                  <a:close/>
                </a:path>
                <a:path w="1250314" h="2867025">
                  <a:moveTo>
                    <a:pt x="79248" y="2674239"/>
                  </a:moveTo>
                  <a:lnTo>
                    <a:pt x="70357" y="2694559"/>
                  </a:lnTo>
                  <a:lnTo>
                    <a:pt x="90805" y="2703449"/>
                  </a:lnTo>
                  <a:lnTo>
                    <a:pt x="99568" y="2683002"/>
                  </a:lnTo>
                  <a:lnTo>
                    <a:pt x="79248" y="2674239"/>
                  </a:lnTo>
                  <a:close/>
                </a:path>
                <a:path w="1250314" h="2867025">
                  <a:moveTo>
                    <a:pt x="96774" y="2633345"/>
                  </a:moveTo>
                  <a:lnTo>
                    <a:pt x="88011" y="2653792"/>
                  </a:lnTo>
                  <a:lnTo>
                    <a:pt x="108457" y="2662555"/>
                  </a:lnTo>
                  <a:lnTo>
                    <a:pt x="117220" y="2642235"/>
                  </a:lnTo>
                  <a:lnTo>
                    <a:pt x="96774" y="2633345"/>
                  </a:lnTo>
                  <a:close/>
                </a:path>
                <a:path w="1250314" h="2867025">
                  <a:moveTo>
                    <a:pt x="114426" y="2592578"/>
                  </a:moveTo>
                  <a:lnTo>
                    <a:pt x="105663" y="2613025"/>
                  </a:lnTo>
                  <a:lnTo>
                    <a:pt x="125983" y="2621788"/>
                  </a:lnTo>
                  <a:lnTo>
                    <a:pt x="134874" y="2601341"/>
                  </a:lnTo>
                  <a:lnTo>
                    <a:pt x="114426" y="2592578"/>
                  </a:lnTo>
                  <a:close/>
                </a:path>
                <a:path w="1250314" h="2867025">
                  <a:moveTo>
                    <a:pt x="132080" y="2551811"/>
                  </a:moveTo>
                  <a:lnTo>
                    <a:pt x="123189" y="2572131"/>
                  </a:lnTo>
                  <a:lnTo>
                    <a:pt x="143637" y="2581021"/>
                  </a:lnTo>
                  <a:lnTo>
                    <a:pt x="152400" y="2560574"/>
                  </a:lnTo>
                  <a:lnTo>
                    <a:pt x="132080" y="2551811"/>
                  </a:lnTo>
                  <a:close/>
                </a:path>
                <a:path w="1250314" h="2867025">
                  <a:moveTo>
                    <a:pt x="149606" y="2510917"/>
                  </a:moveTo>
                  <a:lnTo>
                    <a:pt x="140843" y="2531364"/>
                  </a:lnTo>
                  <a:lnTo>
                    <a:pt x="161289" y="2540127"/>
                  </a:lnTo>
                  <a:lnTo>
                    <a:pt x="170052" y="2519807"/>
                  </a:lnTo>
                  <a:lnTo>
                    <a:pt x="149606" y="2510917"/>
                  </a:lnTo>
                  <a:close/>
                </a:path>
                <a:path w="1250314" h="2867025">
                  <a:moveTo>
                    <a:pt x="167258" y="2470150"/>
                  </a:moveTo>
                  <a:lnTo>
                    <a:pt x="158495" y="2490597"/>
                  </a:lnTo>
                  <a:lnTo>
                    <a:pt x="178816" y="2499360"/>
                  </a:lnTo>
                  <a:lnTo>
                    <a:pt x="187706" y="2478913"/>
                  </a:lnTo>
                  <a:lnTo>
                    <a:pt x="167258" y="2470150"/>
                  </a:lnTo>
                  <a:close/>
                </a:path>
                <a:path w="1250314" h="2867025">
                  <a:moveTo>
                    <a:pt x="184912" y="2429383"/>
                  </a:moveTo>
                  <a:lnTo>
                    <a:pt x="176021" y="2449703"/>
                  </a:lnTo>
                  <a:lnTo>
                    <a:pt x="196469" y="2458593"/>
                  </a:lnTo>
                  <a:lnTo>
                    <a:pt x="205231" y="2438146"/>
                  </a:lnTo>
                  <a:lnTo>
                    <a:pt x="184912" y="2429383"/>
                  </a:lnTo>
                  <a:close/>
                </a:path>
                <a:path w="1250314" h="2867025">
                  <a:moveTo>
                    <a:pt x="202437" y="2388489"/>
                  </a:moveTo>
                  <a:lnTo>
                    <a:pt x="193675" y="2408936"/>
                  </a:lnTo>
                  <a:lnTo>
                    <a:pt x="214121" y="2417699"/>
                  </a:lnTo>
                  <a:lnTo>
                    <a:pt x="222885" y="2397379"/>
                  </a:lnTo>
                  <a:lnTo>
                    <a:pt x="202437" y="2388489"/>
                  </a:lnTo>
                  <a:close/>
                </a:path>
                <a:path w="1250314" h="2867025">
                  <a:moveTo>
                    <a:pt x="220091" y="2347722"/>
                  </a:moveTo>
                  <a:lnTo>
                    <a:pt x="211327" y="2368169"/>
                  </a:lnTo>
                  <a:lnTo>
                    <a:pt x="231648" y="2376932"/>
                  </a:lnTo>
                  <a:lnTo>
                    <a:pt x="240537" y="2356485"/>
                  </a:lnTo>
                  <a:lnTo>
                    <a:pt x="220091" y="2347722"/>
                  </a:lnTo>
                  <a:close/>
                </a:path>
                <a:path w="1250314" h="2867025">
                  <a:moveTo>
                    <a:pt x="237744" y="2306955"/>
                  </a:moveTo>
                  <a:lnTo>
                    <a:pt x="228854" y="2327275"/>
                  </a:lnTo>
                  <a:lnTo>
                    <a:pt x="249300" y="2336165"/>
                  </a:lnTo>
                  <a:lnTo>
                    <a:pt x="258063" y="2315718"/>
                  </a:lnTo>
                  <a:lnTo>
                    <a:pt x="237744" y="2306955"/>
                  </a:lnTo>
                  <a:close/>
                </a:path>
                <a:path w="1250314" h="2867025">
                  <a:moveTo>
                    <a:pt x="255269" y="2266061"/>
                  </a:moveTo>
                  <a:lnTo>
                    <a:pt x="246506" y="2286508"/>
                  </a:lnTo>
                  <a:lnTo>
                    <a:pt x="266954" y="2295271"/>
                  </a:lnTo>
                  <a:lnTo>
                    <a:pt x="275717" y="2274824"/>
                  </a:lnTo>
                  <a:lnTo>
                    <a:pt x="255269" y="2266061"/>
                  </a:lnTo>
                  <a:close/>
                </a:path>
                <a:path w="1250314" h="2867025">
                  <a:moveTo>
                    <a:pt x="272923" y="2225294"/>
                  </a:moveTo>
                  <a:lnTo>
                    <a:pt x="264160" y="2245614"/>
                  </a:lnTo>
                  <a:lnTo>
                    <a:pt x="284480" y="2254504"/>
                  </a:lnTo>
                  <a:lnTo>
                    <a:pt x="293369" y="2234057"/>
                  </a:lnTo>
                  <a:lnTo>
                    <a:pt x="272923" y="2225294"/>
                  </a:lnTo>
                  <a:close/>
                </a:path>
                <a:path w="1250314" h="2867025">
                  <a:moveTo>
                    <a:pt x="290575" y="2184400"/>
                  </a:moveTo>
                  <a:lnTo>
                    <a:pt x="281686" y="2204847"/>
                  </a:lnTo>
                  <a:lnTo>
                    <a:pt x="302132" y="2213610"/>
                  </a:lnTo>
                  <a:lnTo>
                    <a:pt x="310895" y="2193290"/>
                  </a:lnTo>
                  <a:lnTo>
                    <a:pt x="290575" y="2184400"/>
                  </a:lnTo>
                  <a:close/>
                </a:path>
                <a:path w="1250314" h="2867025">
                  <a:moveTo>
                    <a:pt x="308101" y="2143633"/>
                  </a:moveTo>
                  <a:lnTo>
                    <a:pt x="299338" y="2164080"/>
                  </a:lnTo>
                  <a:lnTo>
                    <a:pt x="319786" y="2172843"/>
                  </a:lnTo>
                  <a:lnTo>
                    <a:pt x="328549" y="2152396"/>
                  </a:lnTo>
                  <a:lnTo>
                    <a:pt x="308101" y="2143633"/>
                  </a:lnTo>
                  <a:close/>
                </a:path>
                <a:path w="1250314" h="2867025">
                  <a:moveTo>
                    <a:pt x="325755" y="2102866"/>
                  </a:moveTo>
                  <a:lnTo>
                    <a:pt x="316992" y="2123186"/>
                  </a:lnTo>
                  <a:lnTo>
                    <a:pt x="337312" y="2132076"/>
                  </a:lnTo>
                  <a:lnTo>
                    <a:pt x="346201" y="2111629"/>
                  </a:lnTo>
                  <a:lnTo>
                    <a:pt x="325755" y="2102866"/>
                  </a:lnTo>
                  <a:close/>
                </a:path>
                <a:path w="1250314" h="2867025">
                  <a:moveTo>
                    <a:pt x="343407" y="2061971"/>
                  </a:moveTo>
                  <a:lnTo>
                    <a:pt x="334518" y="2082419"/>
                  </a:lnTo>
                  <a:lnTo>
                    <a:pt x="354964" y="2091182"/>
                  </a:lnTo>
                  <a:lnTo>
                    <a:pt x="363727" y="2070862"/>
                  </a:lnTo>
                  <a:lnTo>
                    <a:pt x="343407" y="2061971"/>
                  </a:lnTo>
                  <a:close/>
                </a:path>
                <a:path w="1250314" h="2867025">
                  <a:moveTo>
                    <a:pt x="360933" y="2021205"/>
                  </a:moveTo>
                  <a:lnTo>
                    <a:pt x="352170" y="2041652"/>
                  </a:lnTo>
                  <a:lnTo>
                    <a:pt x="372618" y="2050414"/>
                  </a:lnTo>
                  <a:lnTo>
                    <a:pt x="381381" y="2029968"/>
                  </a:lnTo>
                  <a:lnTo>
                    <a:pt x="360933" y="2021205"/>
                  </a:lnTo>
                  <a:close/>
                </a:path>
                <a:path w="1250314" h="2867025">
                  <a:moveTo>
                    <a:pt x="378587" y="1980438"/>
                  </a:moveTo>
                  <a:lnTo>
                    <a:pt x="369824" y="2000758"/>
                  </a:lnTo>
                  <a:lnTo>
                    <a:pt x="390144" y="2009648"/>
                  </a:lnTo>
                  <a:lnTo>
                    <a:pt x="399033" y="1989201"/>
                  </a:lnTo>
                  <a:lnTo>
                    <a:pt x="378587" y="1980438"/>
                  </a:lnTo>
                  <a:close/>
                </a:path>
                <a:path w="1250314" h="2867025">
                  <a:moveTo>
                    <a:pt x="396239" y="1939544"/>
                  </a:moveTo>
                  <a:lnTo>
                    <a:pt x="387350" y="1959990"/>
                  </a:lnTo>
                  <a:lnTo>
                    <a:pt x="407796" y="1968753"/>
                  </a:lnTo>
                  <a:lnTo>
                    <a:pt x="416560" y="1948433"/>
                  </a:lnTo>
                  <a:lnTo>
                    <a:pt x="396239" y="1939544"/>
                  </a:lnTo>
                  <a:close/>
                </a:path>
                <a:path w="1250314" h="2867025">
                  <a:moveTo>
                    <a:pt x="413766" y="1898777"/>
                  </a:moveTo>
                  <a:lnTo>
                    <a:pt x="405002" y="1919224"/>
                  </a:lnTo>
                  <a:lnTo>
                    <a:pt x="425450" y="1927987"/>
                  </a:lnTo>
                  <a:lnTo>
                    <a:pt x="434213" y="1907539"/>
                  </a:lnTo>
                  <a:lnTo>
                    <a:pt x="413766" y="1898777"/>
                  </a:lnTo>
                  <a:close/>
                </a:path>
                <a:path w="1250314" h="2867025">
                  <a:moveTo>
                    <a:pt x="431419" y="1858009"/>
                  </a:moveTo>
                  <a:lnTo>
                    <a:pt x="422656" y="1878330"/>
                  </a:lnTo>
                  <a:lnTo>
                    <a:pt x="442975" y="1887220"/>
                  </a:lnTo>
                  <a:lnTo>
                    <a:pt x="451866" y="1866773"/>
                  </a:lnTo>
                  <a:lnTo>
                    <a:pt x="431419" y="1858009"/>
                  </a:lnTo>
                  <a:close/>
                </a:path>
                <a:path w="1250314" h="2867025">
                  <a:moveTo>
                    <a:pt x="449071" y="1817115"/>
                  </a:moveTo>
                  <a:lnTo>
                    <a:pt x="440181" y="1837563"/>
                  </a:lnTo>
                  <a:lnTo>
                    <a:pt x="460629" y="1846326"/>
                  </a:lnTo>
                  <a:lnTo>
                    <a:pt x="469392" y="1826006"/>
                  </a:lnTo>
                  <a:lnTo>
                    <a:pt x="449071" y="1817115"/>
                  </a:lnTo>
                  <a:close/>
                </a:path>
                <a:path w="1250314" h="2867025">
                  <a:moveTo>
                    <a:pt x="466598" y="1776349"/>
                  </a:moveTo>
                  <a:lnTo>
                    <a:pt x="457835" y="1796795"/>
                  </a:lnTo>
                  <a:lnTo>
                    <a:pt x="478281" y="1805558"/>
                  </a:lnTo>
                  <a:lnTo>
                    <a:pt x="487044" y="1785112"/>
                  </a:lnTo>
                  <a:lnTo>
                    <a:pt x="466598" y="1776349"/>
                  </a:lnTo>
                  <a:close/>
                </a:path>
                <a:path w="1250314" h="2867025">
                  <a:moveTo>
                    <a:pt x="484250" y="1735455"/>
                  </a:moveTo>
                  <a:lnTo>
                    <a:pt x="475488" y="1755902"/>
                  </a:lnTo>
                  <a:lnTo>
                    <a:pt x="495807" y="1764792"/>
                  </a:lnTo>
                  <a:lnTo>
                    <a:pt x="504698" y="1744345"/>
                  </a:lnTo>
                  <a:lnTo>
                    <a:pt x="484250" y="1735455"/>
                  </a:lnTo>
                  <a:close/>
                </a:path>
                <a:path w="1250314" h="2867025">
                  <a:moveTo>
                    <a:pt x="501904" y="1694688"/>
                  </a:moveTo>
                  <a:lnTo>
                    <a:pt x="493013" y="1715134"/>
                  </a:lnTo>
                  <a:lnTo>
                    <a:pt x="513461" y="1723898"/>
                  </a:lnTo>
                  <a:lnTo>
                    <a:pt x="522224" y="1703451"/>
                  </a:lnTo>
                  <a:lnTo>
                    <a:pt x="501904" y="1694688"/>
                  </a:lnTo>
                  <a:close/>
                </a:path>
                <a:path w="1250314" h="2867025">
                  <a:moveTo>
                    <a:pt x="519430" y="1653920"/>
                  </a:moveTo>
                  <a:lnTo>
                    <a:pt x="510667" y="1674240"/>
                  </a:lnTo>
                  <a:lnTo>
                    <a:pt x="531113" y="1683131"/>
                  </a:lnTo>
                  <a:lnTo>
                    <a:pt x="539876" y="1662683"/>
                  </a:lnTo>
                  <a:lnTo>
                    <a:pt x="519430" y="1653920"/>
                  </a:lnTo>
                  <a:close/>
                </a:path>
                <a:path w="1250314" h="2867025">
                  <a:moveTo>
                    <a:pt x="537082" y="1613027"/>
                  </a:moveTo>
                  <a:lnTo>
                    <a:pt x="528319" y="1633474"/>
                  </a:lnTo>
                  <a:lnTo>
                    <a:pt x="548639" y="1642237"/>
                  </a:lnTo>
                  <a:lnTo>
                    <a:pt x="557530" y="1621917"/>
                  </a:lnTo>
                  <a:lnTo>
                    <a:pt x="537082" y="1613027"/>
                  </a:lnTo>
                  <a:close/>
                </a:path>
                <a:path w="1250314" h="2867025">
                  <a:moveTo>
                    <a:pt x="554736" y="1572260"/>
                  </a:moveTo>
                  <a:lnTo>
                    <a:pt x="545845" y="1592706"/>
                  </a:lnTo>
                  <a:lnTo>
                    <a:pt x="566293" y="1601470"/>
                  </a:lnTo>
                  <a:lnTo>
                    <a:pt x="575056" y="1581023"/>
                  </a:lnTo>
                  <a:lnTo>
                    <a:pt x="554736" y="1572260"/>
                  </a:lnTo>
                  <a:close/>
                </a:path>
                <a:path w="1250314" h="2867025">
                  <a:moveTo>
                    <a:pt x="572262" y="1531492"/>
                  </a:moveTo>
                  <a:lnTo>
                    <a:pt x="563499" y="1551813"/>
                  </a:lnTo>
                  <a:lnTo>
                    <a:pt x="583945" y="1560702"/>
                  </a:lnTo>
                  <a:lnTo>
                    <a:pt x="592708" y="1540255"/>
                  </a:lnTo>
                  <a:lnTo>
                    <a:pt x="572262" y="1531492"/>
                  </a:lnTo>
                  <a:close/>
                </a:path>
                <a:path w="1250314" h="2867025">
                  <a:moveTo>
                    <a:pt x="589914" y="1490599"/>
                  </a:moveTo>
                  <a:lnTo>
                    <a:pt x="581151" y="1511046"/>
                  </a:lnTo>
                  <a:lnTo>
                    <a:pt x="601471" y="1519809"/>
                  </a:lnTo>
                  <a:lnTo>
                    <a:pt x="610362" y="1499489"/>
                  </a:lnTo>
                  <a:lnTo>
                    <a:pt x="589914" y="1490599"/>
                  </a:lnTo>
                  <a:close/>
                </a:path>
                <a:path w="1250314" h="2867025">
                  <a:moveTo>
                    <a:pt x="607568" y="1449831"/>
                  </a:moveTo>
                  <a:lnTo>
                    <a:pt x="598677" y="1470278"/>
                  </a:lnTo>
                  <a:lnTo>
                    <a:pt x="619125" y="1479041"/>
                  </a:lnTo>
                  <a:lnTo>
                    <a:pt x="627888" y="1458595"/>
                  </a:lnTo>
                  <a:lnTo>
                    <a:pt x="607568" y="1449831"/>
                  </a:lnTo>
                  <a:close/>
                </a:path>
                <a:path w="1250314" h="2867025">
                  <a:moveTo>
                    <a:pt x="625094" y="1409064"/>
                  </a:moveTo>
                  <a:lnTo>
                    <a:pt x="616331" y="1429385"/>
                  </a:lnTo>
                  <a:lnTo>
                    <a:pt x="636777" y="1438275"/>
                  </a:lnTo>
                  <a:lnTo>
                    <a:pt x="645541" y="1417827"/>
                  </a:lnTo>
                  <a:lnTo>
                    <a:pt x="625094" y="1409064"/>
                  </a:lnTo>
                  <a:close/>
                </a:path>
                <a:path w="1250314" h="2867025">
                  <a:moveTo>
                    <a:pt x="642746" y="1368171"/>
                  </a:moveTo>
                  <a:lnTo>
                    <a:pt x="633983" y="1388617"/>
                  </a:lnTo>
                  <a:lnTo>
                    <a:pt x="654304" y="1397380"/>
                  </a:lnTo>
                  <a:lnTo>
                    <a:pt x="663194" y="1377061"/>
                  </a:lnTo>
                  <a:lnTo>
                    <a:pt x="642746" y="1368171"/>
                  </a:lnTo>
                  <a:close/>
                </a:path>
                <a:path w="1250314" h="2867025">
                  <a:moveTo>
                    <a:pt x="660400" y="1327403"/>
                  </a:moveTo>
                  <a:lnTo>
                    <a:pt x="651510" y="1347851"/>
                  </a:lnTo>
                  <a:lnTo>
                    <a:pt x="671957" y="1356614"/>
                  </a:lnTo>
                  <a:lnTo>
                    <a:pt x="680719" y="1336166"/>
                  </a:lnTo>
                  <a:lnTo>
                    <a:pt x="660400" y="1327403"/>
                  </a:lnTo>
                  <a:close/>
                </a:path>
                <a:path w="1250314" h="2867025">
                  <a:moveTo>
                    <a:pt x="677926" y="1286637"/>
                  </a:moveTo>
                  <a:lnTo>
                    <a:pt x="669163" y="1306956"/>
                  </a:lnTo>
                  <a:lnTo>
                    <a:pt x="689610" y="1315847"/>
                  </a:lnTo>
                  <a:lnTo>
                    <a:pt x="698373" y="1295400"/>
                  </a:lnTo>
                  <a:lnTo>
                    <a:pt x="677926" y="1286637"/>
                  </a:lnTo>
                  <a:close/>
                </a:path>
                <a:path w="1250314" h="2867025">
                  <a:moveTo>
                    <a:pt x="695579" y="1245742"/>
                  </a:moveTo>
                  <a:lnTo>
                    <a:pt x="686816" y="1266189"/>
                  </a:lnTo>
                  <a:lnTo>
                    <a:pt x="707136" y="1274952"/>
                  </a:lnTo>
                  <a:lnTo>
                    <a:pt x="716026" y="1254633"/>
                  </a:lnTo>
                  <a:lnTo>
                    <a:pt x="695579" y="1245742"/>
                  </a:lnTo>
                  <a:close/>
                </a:path>
                <a:path w="1250314" h="2867025">
                  <a:moveTo>
                    <a:pt x="713232" y="1204976"/>
                  </a:moveTo>
                  <a:lnTo>
                    <a:pt x="704342" y="1225423"/>
                  </a:lnTo>
                  <a:lnTo>
                    <a:pt x="724788" y="1234186"/>
                  </a:lnTo>
                  <a:lnTo>
                    <a:pt x="733551" y="1213739"/>
                  </a:lnTo>
                  <a:lnTo>
                    <a:pt x="713232" y="1204976"/>
                  </a:lnTo>
                  <a:close/>
                </a:path>
                <a:path w="1250314" h="2867025">
                  <a:moveTo>
                    <a:pt x="730757" y="1164081"/>
                  </a:moveTo>
                  <a:lnTo>
                    <a:pt x="721994" y="1184528"/>
                  </a:lnTo>
                  <a:lnTo>
                    <a:pt x="742442" y="1193291"/>
                  </a:lnTo>
                  <a:lnTo>
                    <a:pt x="751205" y="1172972"/>
                  </a:lnTo>
                  <a:lnTo>
                    <a:pt x="730757" y="1164081"/>
                  </a:lnTo>
                  <a:close/>
                </a:path>
                <a:path w="1250314" h="2867025">
                  <a:moveTo>
                    <a:pt x="748411" y="1123314"/>
                  </a:moveTo>
                  <a:lnTo>
                    <a:pt x="739648" y="1143762"/>
                  </a:lnTo>
                  <a:lnTo>
                    <a:pt x="759968" y="1152525"/>
                  </a:lnTo>
                  <a:lnTo>
                    <a:pt x="768857" y="1132077"/>
                  </a:lnTo>
                  <a:lnTo>
                    <a:pt x="748411" y="1123314"/>
                  </a:lnTo>
                  <a:close/>
                </a:path>
                <a:path w="1250314" h="2867025">
                  <a:moveTo>
                    <a:pt x="766063" y="1082548"/>
                  </a:moveTo>
                  <a:lnTo>
                    <a:pt x="757174" y="1102867"/>
                  </a:lnTo>
                  <a:lnTo>
                    <a:pt x="777620" y="1111758"/>
                  </a:lnTo>
                  <a:lnTo>
                    <a:pt x="786383" y="1091311"/>
                  </a:lnTo>
                  <a:lnTo>
                    <a:pt x="766063" y="1082548"/>
                  </a:lnTo>
                  <a:close/>
                </a:path>
                <a:path w="1250314" h="2867025">
                  <a:moveTo>
                    <a:pt x="783589" y="1041653"/>
                  </a:moveTo>
                  <a:lnTo>
                    <a:pt x="774826" y="1062101"/>
                  </a:lnTo>
                  <a:lnTo>
                    <a:pt x="795274" y="1070864"/>
                  </a:lnTo>
                  <a:lnTo>
                    <a:pt x="804037" y="1050543"/>
                  </a:lnTo>
                  <a:lnTo>
                    <a:pt x="783589" y="1041653"/>
                  </a:lnTo>
                  <a:close/>
                </a:path>
                <a:path w="1250314" h="2867025">
                  <a:moveTo>
                    <a:pt x="801243" y="1000887"/>
                  </a:moveTo>
                  <a:lnTo>
                    <a:pt x="792480" y="1021334"/>
                  </a:lnTo>
                  <a:lnTo>
                    <a:pt x="812800" y="1030097"/>
                  </a:lnTo>
                  <a:lnTo>
                    <a:pt x="821689" y="1009650"/>
                  </a:lnTo>
                  <a:lnTo>
                    <a:pt x="801243" y="1000887"/>
                  </a:lnTo>
                  <a:close/>
                </a:path>
                <a:path w="1250314" h="2867025">
                  <a:moveTo>
                    <a:pt x="818895" y="960120"/>
                  </a:moveTo>
                  <a:lnTo>
                    <a:pt x="810006" y="980439"/>
                  </a:lnTo>
                  <a:lnTo>
                    <a:pt x="830452" y="989329"/>
                  </a:lnTo>
                  <a:lnTo>
                    <a:pt x="839216" y="968883"/>
                  </a:lnTo>
                  <a:lnTo>
                    <a:pt x="818895" y="960120"/>
                  </a:lnTo>
                  <a:close/>
                </a:path>
                <a:path w="1250314" h="2867025">
                  <a:moveTo>
                    <a:pt x="836421" y="919226"/>
                  </a:moveTo>
                  <a:lnTo>
                    <a:pt x="827658" y="939673"/>
                  </a:lnTo>
                  <a:lnTo>
                    <a:pt x="848106" y="948436"/>
                  </a:lnTo>
                  <a:lnTo>
                    <a:pt x="856869" y="928115"/>
                  </a:lnTo>
                  <a:lnTo>
                    <a:pt x="836421" y="919226"/>
                  </a:lnTo>
                  <a:close/>
                </a:path>
                <a:path w="1250314" h="2867025">
                  <a:moveTo>
                    <a:pt x="854075" y="878459"/>
                  </a:moveTo>
                  <a:lnTo>
                    <a:pt x="845312" y="898905"/>
                  </a:lnTo>
                  <a:lnTo>
                    <a:pt x="865632" y="907668"/>
                  </a:lnTo>
                  <a:lnTo>
                    <a:pt x="874521" y="887222"/>
                  </a:lnTo>
                  <a:lnTo>
                    <a:pt x="854075" y="878459"/>
                  </a:lnTo>
                  <a:close/>
                </a:path>
                <a:path w="1250314" h="2867025">
                  <a:moveTo>
                    <a:pt x="871727" y="837691"/>
                  </a:moveTo>
                  <a:lnTo>
                    <a:pt x="862838" y="858012"/>
                  </a:lnTo>
                  <a:lnTo>
                    <a:pt x="883285" y="866901"/>
                  </a:lnTo>
                  <a:lnTo>
                    <a:pt x="892048" y="846454"/>
                  </a:lnTo>
                  <a:lnTo>
                    <a:pt x="871727" y="837691"/>
                  </a:lnTo>
                  <a:close/>
                </a:path>
                <a:path w="1250314" h="2867025">
                  <a:moveTo>
                    <a:pt x="889254" y="796798"/>
                  </a:moveTo>
                  <a:lnTo>
                    <a:pt x="880491" y="817245"/>
                  </a:lnTo>
                  <a:lnTo>
                    <a:pt x="900938" y="826008"/>
                  </a:lnTo>
                  <a:lnTo>
                    <a:pt x="909701" y="805688"/>
                  </a:lnTo>
                  <a:lnTo>
                    <a:pt x="889254" y="796798"/>
                  </a:lnTo>
                  <a:close/>
                </a:path>
                <a:path w="1250314" h="2867025">
                  <a:moveTo>
                    <a:pt x="906907" y="756030"/>
                  </a:moveTo>
                  <a:lnTo>
                    <a:pt x="898144" y="776477"/>
                  </a:lnTo>
                  <a:lnTo>
                    <a:pt x="918463" y="785240"/>
                  </a:lnTo>
                  <a:lnTo>
                    <a:pt x="927354" y="764793"/>
                  </a:lnTo>
                  <a:lnTo>
                    <a:pt x="906907" y="756030"/>
                  </a:lnTo>
                  <a:close/>
                </a:path>
                <a:path w="1250314" h="2867025">
                  <a:moveTo>
                    <a:pt x="924560" y="715263"/>
                  </a:moveTo>
                  <a:lnTo>
                    <a:pt x="915669" y="735584"/>
                  </a:lnTo>
                  <a:lnTo>
                    <a:pt x="936117" y="744474"/>
                  </a:lnTo>
                  <a:lnTo>
                    <a:pt x="944880" y="724026"/>
                  </a:lnTo>
                  <a:lnTo>
                    <a:pt x="924560" y="715263"/>
                  </a:lnTo>
                  <a:close/>
                </a:path>
                <a:path w="1250314" h="2867025">
                  <a:moveTo>
                    <a:pt x="942086" y="674370"/>
                  </a:moveTo>
                  <a:lnTo>
                    <a:pt x="933323" y="694816"/>
                  </a:lnTo>
                  <a:lnTo>
                    <a:pt x="953769" y="703579"/>
                  </a:lnTo>
                  <a:lnTo>
                    <a:pt x="962532" y="683260"/>
                  </a:lnTo>
                  <a:lnTo>
                    <a:pt x="942086" y="674370"/>
                  </a:lnTo>
                  <a:close/>
                </a:path>
                <a:path w="1250314" h="2867025">
                  <a:moveTo>
                    <a:pt x="959738" y="633602"/>
                  </a:moveTo>
                  <a:lnTo>
                    <a:pt x="950976" y="654050"/>
                  </a:lnTo>
                  <a:lnTo>
                    <a:pt x="971295" y="662813"/>
                  </a:lnTo>
                  <a:lnTo>
                    <a:pt x="980186" y="642365"/>
                  </a:lnTo>
                  <a:lnTo>
                    <a:pt x="959738" y="633602"/>
                  </a:lnTo>
                  <a:close/>
                </a:path>
                <a:path w="1250314" h="2867025">
                  <a:moveTo>
                    <a:pt x="977392" y="592709"/>
                  </a:moveTo>
                  <a:lnTo>
                    <a:pt x="968501" y="613155"/>
                  </a:lnTo>
                  <a:lnTo>
                    <a:pt x="988949" y="621918"/>
                  </a:lnTo>
                  <a:lnTo>
                    <a:pt x="997712" y="601599"/>
                  </a:lnTo>
                  <a:lnTo>
                    <a:pt x="977392" y="592709"/>
                  </a:lnTo>
                  <a:close/>
                </a:path>
                <a:path w="1250314" h="2867025">
                  <a:moveTo>
                    <a:pt x="994918" y="551941"/>
                  </a:moveTo>
                  <a:lnTo>
                    <a:pt x="986155" y="572388"/>
                  </a:lnTo>
                  <a:lnTo>
                    <a:pt x="1006601" y="581151"/>
                  </a:lnTo>
                  <a:lnTo>
                    <a:pt x="1015364" y="560704"/>
                  </a:lnTo>
                  <a:lnTo>
                    <a:pt x="994918" y="551941"/>
                  </a:lnTo>
                  <a:close/>
                </a:path>
                <a:path w="1250314" h="2867025">
                  <a:moveTo>
                    <a:pt x="1012570" y="511175"/>
                  </a:moveTo>
                  <a:lnTo>
                    <a:pt x="1003807" y="531495"/>
                  </a:lnTo>
                  <a:lnTo>
                    <a:pt x="1024127" y="540385"/>
                  </a:lnTo>
                  <a:lnTo>
                    <a:pt x="1033018" y="519938"/>
                  </a:lnTo>
                  <a:lnTo>
                    <a:pt x="1012570" y="511175"/>
                  </a:lnTo>
                  <a:close/>
                </a:path>
                <a:path w="1250314" h="2867025">
                  <a:moveTo>
                    <a:pt x="1030224" y="470280"/>
                  </a:moveTo>
                  <a:lnTo>
                    <a:pt x="1021333" y="490727"/>
                  </a:lnTo>
                  <a:lnTo>
                    <a:pt x="1041781" y="499490"/>
                  </a:lnTo>
                  <a:lnTo>
                    <a:pt x="1050544" y="479171"/>
                  </a:lnTo>
                  <a:lnTo>
                    <a:pt x="1030224" y="470280"/>
                  </a:lnTo>
                  <a:close/>
                </a:path>
                <a:path w="1250314" h="2867025">
                  <a:moveTo>
                    <a:pt x="1047750" y="429513"/>
                  </a:moveTo>
                  <a:lnTo>
                    <a:pt x="1038987" y="449961"/>
                  </a:lnTo>
                  <a:lnTo>
                    <a:pt x="1059433" y="458724"/>
                  </a:lnTo>
                  <a:lnTo>
                    <a:pt x="1068196" y="438276"/>
                  </a:lnTo>
                  <a:lnTo>
                    <a:pt x="1047750" y="429513"/>
                  </a:lnTo>
                  <a:close/>
                </a:path>
                <a:path w="1250314" h="2867025">
                  <a:moveTo>
                    <a:pt x="1065402" y="388747"/>
                  </a:moveTo>
                  <a:lnTo>
                    <a:pt x="1056639" y="409066"/>
                  </a:lnTo>
                  <a:lnTo>
                    <a:pt x="1076960" y="417956"/>
                  </a:lnTo>
                  <a:lnTo>
                    <a:pt x="1085850" y="397510"/>
                  </a:lnTo>
                  <a:lnTo>
                    <a:pt x="1065402" y="388747"/>
                  </a:lnTo>
                  <a:close/>
                </a:path>
                <a:path w="1250314" h="2867025">
                  <a:moveTo>
                    <a:pt x="1083056" y="347852"/>
                  </a:moveTo>
                  <a:lnTo>
                    <a:pt x="1074166" y="368300"/>
                  </a:lnTo>
                  <a:lnTo>
                    <a:pt x="1094613" y="377063"/>
                  </a:lnTo>
                  <a:lnTo>
                    <a:pt x="1103376" y="356742"/>
                  </a:lnTo>
                  <a:lnTo>
                    <a:pt x="1083056" y="347852"/>
                  </a:lnTo>
                  <a:close/>
                </a:path>
                <a:path w="1250314" h="2867025">
                  <a:moveTo>
                    <a:pt x="1100582" y="307086"/>
                  </a:moveTo>
                  <a:lnTo>
                    <a:pt x="1091819" y="327533"/>
                  </a:lnTo>
                  <a:lnTo>
                    <a:pt x="1112266" y="336296"/>
                  </a:lnTo>
                  <a:lnTo>
                    <a:pt x="1121029" y="315849"/>
                  </a:lnTo>
                  <a:lnTo>
                    <a:pt x="1100582" y="307086"/>
                  </a:lnTo>
                  <a:close/>
                </a:path>
                <a:path w="1250314" h="2867025">
                  <a:moveTo>
                    <a:pt x="1118235" y="266318"/>
                  </a:moveTo>
                  <a:lnTo>
                    <a:pt x="1109471" y="286638"/>
                  </a:lnTo>
                  <a:lnTo>
                    <a:pt x="1129792" y="295528"/>
                  </a:lnTo>
                  <a:lnTo>
                    <a:pt x="1138682" y="275081"/>
                  </a:lnTo>
                  <a:lnTo>
                    <a:pt x="1118235" y="266318"/>
                  </a:lnTo>
                  <a:close/>
                </a:path>
                <a:path w="1250314" h="2867025">
                  <a:moveTo>
                    <a:pt x="1135888" y="225425"/>
                  </a:moveTo>
                  <a:lnTo>
                    <a:pt x="1126998" y="245872"/>
                  </a:lnTo>
                  <a:lnTo>
                    <a:pt x="1147445" y="254635"/>
                  </a:lnTo>
                  <a:lnTo>
                    <a:pt x="1156208" y="234314"/>
                  </a:lnTo>
                  <a:lnTo>
                    <a:pt x="1135888" y="225425"/>
                  </a:lnTo>
                  <a:close/>
                </a:path>
                <a:path w="1250314" h="2867025">
                  <a:moveTo>
                    <a:pt x="1153414" y="184658"/>
                  </a:moveTo>
                  <a:lnTo>
                    <a:pt x="1144651" y="205104"/>
                  </a:lnTo>
                  <a:lnTo>
                    <a:pt x="1165098" y="213867"/>
                  </a:lnTo>
                  <a:lnTo>
                    <a:pt x="1173861" y="193421"/>
                  </a:lnTo>
                  <a:lnTo>
                    <a:pt x="1153414" y="184658"/>
                  </a:lnTo>
                  <a:close/>
                </a:path>
                <a:path w="1250314" h="2867025">
                  <a:moveTo>
                    <a:pt x="1171067" y="143890"/>
                  </a:moveTo>
                  <a:lnTo>
                    <a:pt x="1162304" y="164211"/>
                  </a:lnTo>
                  <a:lnTo>
                    <a:pt x="1182624" y="173100"/>
                  </a:lnTo>
                  <a:lnTo>
                    <a:pt x="1191514" y="152653"/>
                  </a:lnTo>
                  <a:lnTo>
                    <a:pt x="1171067" y="143890"/>
                  </a:lnTo>
                  <a:close/>
                </a:path>
                <a:path w="1250314" h="2867025">
                  <a:moveTo>
                    <a:pt x="1188720" y="102997"/>
                  </a:moveTo>
                  <a:lnTo>
                    <a:pt x="1179830" y="123443"/>
                  </a:lnTo>
                  <a:lnTo>
                    <a:pt x="1200277" y="132206"/>
                  </a:lnTo>
                  <a:lnTo>
                    <a:pt x="1209039" y="111760"/>
                  </a:lnTo>
                  <a:lnTo>
                    <a:pt x="1188720" y="102997"/>
                  </a:lnTo>
                  <a:close/>
                </a:path>
                <a:path w="1250314" h="2867025">
                  <a:moveTo>
                    <a:pt x="1204815" y="65546"/>
                  </a:moveTo>
                  <a:lnTo>
                    <a:pt x="1197483" y="82550"/>
                  </a:lnTo>
                  <a:lnTo>
                    <a:pt x="1217930" y="91439"/>
                  </a:lnTo>
                  <a:lnTo>
                    <a:pt x="1225245" y="74371"/>
                  </a:lnTo>
                  <a:lnTo>
                    <a:pt x="1204815" y="65546"/>
                  </a:lnTo>
                  <a:close/>
                </a:path>
                <a:path w="1250314" h="2867025">
                  <a:moveTo>
                    <a:pt x="1248764" y="62229"/>
                  </a:moveTo>
                  <a:lnTo>
                    <a:pt x="1206245" y="62229"/>
                  </a:lnTo>
                  <a:lnTo>
                    <a:pt x="1226693" y="70992"/>
                  </a:lnTo>
                  <a:lnTo>
                    <a:pt x="1225245" y="74371"/>
                  </a:lnTo>
                  <a:lnTo>
                    <a:pt x="1250060" y="85089"/>
                  </a:lnTo>
                  <a:lnTo>
                    <a:pt x="1248764" y="62229"/>
                  </a:lnTo>
                  <a:close/>
                </a:path>
                <a:path w="1250314" h="2867025">
                  <a:moveTo>
                    <a:pt x="1206245" y="62229"/>
                  </a:moveTo>
                  <a:lnTo>
                    <a:pt x="1204815" y="65546"/>
                  </a:lnTo>
                  <a:lnTo>
                    <a:pt x="1225245" y="74371"/>
                  </a:lnTo>
                  <a:lnTo>
                    <a:pt x="1226693" y="70992"/>
                  </a:lnTo>
                  <a:lnTo>
                    <a:pt x="1206245" y="62229"/>
                  </a:lnTo>
                  <a:close/>
                </a:path>
                <a:path w="1250314" h="2867025">
                  <a:moveTo>
                    <a:pt x="1245234" y="0"/>
                  </a:moveTo>
                  <a:lnTo>
                    <a:pt x="1180083" y="54863"/>
                  </a:lnTo>
                  <a:lnTo>
                    <a:pt x="1204815" y="65546"/>
                  </a:lnTo>
                  <a:lnTo>
                    <a:pt x="1206245" y="62229"/>
                  </a:lnTo>
                  <a:lnTo>
                    <a:pt x="1248764" y="62229"/>
                  </a:lnTo>
                  <a:lnTo>
                    <a:pt x="1245234" y="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492500" y="5463336"/>
            <a:ext cx="87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03803" y="5103952"/>
            <a:ext cx="8826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862451" y="5445125"/>
            <a:ext cx="220979" cy="228600"/>
          </a:xfrm>
          <a:custGeom>
            <a:avLst/>
            <a:gdLst/>
            <a:ahLst/>
            <a:cxnLst/>
            <a:rect l="l" t="t" r="r" b="b"/>
            <a:pathLst>
              <a:path w="220979" h="228600">
                <a:moveTo>
                  <a:pt x="6350" y="0"/>
                </a:moveTo>
                <a:lnTo>
                  <a:pt x="6350" y="228600"/>
                </a:lnTo>
              </a:path>
              <a:path w="220979" h="228600">
                <a:moveTo>
                  <a:pt x="214249" y="0"/>
                </a:moveTo>
                <a:lnTo>
                  <a:pt x="214249" y="228600"/>
                </a:lnTo>
              </a:path>
              <a:path w="220979" h="228600">
                <a:moveTo>
                  <a:pt x="0" y="6350"/>
                </a:moveTo>
                <a:lnTo>
                  <a:pt x="220599" y="6350"/>
                </a:lnTo>
              </a:path>
              <a:path w="220979" h="228600">
                <a:moveTo>
                  <a:pt x="0" y="222250"/>
                </a:moveTo>
                <a:lnTo>
                  <a:pt x="220599" y="22225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862451" y="5054600"/>
            <a:ext cx="222250" cy="228600"/>
          </a:xfrm>
          <a:custGeom>
            <a:avLst/>
            <a:gdLst/>
            <a:ahLst/>
            <a:cxnLst/>
            <a:rect l="l" t="t" r="r" b="b"/>
            <a:pathLst>
              <a:path w="222250" h="228600">
                <a:moveTo>
                  <a:pt x="6350" y="0"/>
                </a:moveTo>
                <a:lnTo>
                  <a:pt x="6350" y="228600"/>
                </a:lnTo>
              </a:path>
              <a:path w="222250" h="228600">
                <a:moveTo>
                  <a:pt x="215900" y="0"/>
                </a:moveTo>
                <a:lnTo>
                  <a:pt x="215900" y="228600"/>
                </a:lnTo>
              </a:path>
              <a:path w="222250" h="228600">
                <a:moveTo>
                  <a:pt x="0" y="6350"/>
                </a:moveTo>
                <a:lnTo>
                  <a:pt x="222250" y="6350"/>
                </a:lnTo>
              </a:path>
              <a:path w="222250" h="228600">
                <a:moveTo>
                  <a:pt x="0" y="222250"/>
                </a:moveTo>
                <a:lnTo>
                  <a:pt x="222250" y="22225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924427" y="4826634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13378" y="5714187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20494" y="5530088"/>
            <a:ext cx="87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33322" y="5171059"/>
            <a:ext cx="87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995551" y="5121275"/>
            <a:ext cx="233679" cy="619125"/>
          </a:xfrm>
          <a:custGeom>
            <a:avLst/>
            <a:gdLst/>
            <a:ahLst/>
            <a:cxnLst/>
            <a:rect l="l" t="t" r="r" b="b"/>
            <a:pathLst>
              <a:path w="233680" h="619125">
                <a:moveTo>
                  <a:pt x="19050" y="390525"/>
                </a:moveTo>
                <a:lnTo>
                  <a:pt x="19050" y="619125"/>
                </a:lnTo>
              </a:path>
              <a:path w="233680" h="619125">
                <a:moveTo>
                  <a:pt x="226949" y="390525"/>
                </a:moveTo>
                <a:lnTo>
                  <a:pt x="226949" y="619125"/>
                </a:lnTo>
              </a:path>
              <a:path w="233680" h="619125">
                <a:moveTo>
                  <a:pt x="12700" y="396875"/>
                </a:moveTo>
                <a:lnTo>
                  <a:pt x="233299" y="396875"/>
                </a:lnTo>
              </a:path>
              <a:path w="233680" h="619125">
                <a:moveTo>
                  <a:pt x="12700" y="612775"/>
                </a:moveTo>
                <a:lnTo>
                  <a:pt x="233299" y="612775"/>
                </a:lnTo>
              </a:path>
              <a:path w="233680" h="619125">
                <a:moveTo>
                  <a:pt x="6350" y="0"/>
                </a:moveTo>
                <a:lnTo>
                  <a:pt x="6350" y="228600"/>
                </a:lnTo>
              </a:path>
              <a:path w="233680" h="619125">
                <a:moveTo>
                  <a:pt x="214249" y="0"/>
                </a:moveTo>
                <a:lnTo>
                  <a:pt x="214249" y="228600"/>
                </a:lnTo>
              </a:path>
              <a:path w="233680" h="619125">
                <a:moveTo>
                  <a:pt x="0" y="6350"/>
                </a:moveTo>
                <a:lnTo>
                  <a:pt x="220599" y="6350"/>
                </a:lnTo>
              </a:path>
              <a:path w="233680" h="619125">
                <a:moveTo>
                  <a:pt x="0" y="222250"/>
                </a:moveTo>
                <a:lnTo>
                  <a:pt x="220599" y="22225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060575" y="5780938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795526" y="5511800"/>
            <a:ext cx="220979" cy="228600"/>
          </a:xfrm>
          <a:custGeom>
            <a:avLst/>
            <a:gdLst/>
            <a:ahLst/>
            <a:cxnLst/>
            <a:rect l="l" t="t" r="r" b="b"/>
            <a:pathLst>
              <a:path w="220980" h="228600">
                <a:moveTo>
                  <a:pt x="6350" y="0"/>
                </a:moveTo>
                <a:lnTo>
                  <a:pt x="6350" y="228600"/>
                </a:lnTo>
              </a:path>
              <a:path w="220980" h="228600">
                <a:moveTo>
                  <a:pt x="214249" y="0"/>
                </a:moveTo>
                <a:lnTo>
                  <a:pt x="214249" y="228600"/>
                </a:lnTo>
              </a:path>
              <a:path w="220980" h="228600">
                <a:moveTo>
                  <a:pt x="0" y="6350"/>
                </a:moveTo>
                <a:lnTo>
                  <a:pt x="220599" y="6350"/>
                </a:lnTo>
              </a:path>
              <a:path w="220980" h="228600">
                <a:moveTo>
                  <a:pt x="0" y="222250"/>
                </a:moveTo>
                <a:lnTo>
                  <a:pt x="220599" y="222250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808226" y="5547766"/>
            <a:ext cx="1955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800" spc="-50" b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782826" y="5119623"/>
            <a:ext cx="220979" cy="229235"/>
          </a:xfrm>
          <a:custGeom>
            <a:avLst/>
            <a:gdLst/>
            <a:ahLst/>
            <a:cxnLst/>
            <a:rect l="l" t="t" r="r" b="b"/>
            <a:pathLst>
              <a:path w="220980" h="229235">
                <a:moveTo>
                  <a:pt x="6350" y="0"/>
                </a:moveTo>
                <a:lnTo>
                  <a:pt x="6350" y="228726"/>
                </a:lnTo>
              </a:path>
              <a:path w="220980" h="229235">
                <a:moveTo>
                  <a:pt x="214249" y="0"/>
                </a:moveTo>
                <a:lnTo>
                  <a:pt x="214249" y="228726"/>
                </a:lnTo>
              </a:path>
              <a:path w="220980" h="229235">
                <a:moveTo>
                  <a:pt x="0" y="6350"/>
                </a:moveTo>
                <a:lnTo>
                  <a:pt x="220599" y="6350"/>
                </a:lnTo>
              </a:path>
              <a:path w="220980" h="229235">
                <a:moveTo>
                  <a:pt x="0" y="222376"/>
                </a:moveTo>
                <a:lnTo>
                  <a:pt x="220599" y="222376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812798" y="4893309"/>
            <a:ext cx="3384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270" algn="l"/>
              </a:tabLst>
            </a:pP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1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100" spc="-5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63445" y="6147917"/>
            <a:ext cx="518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x[2]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y[2]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8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맞추는</a:t>
            </a:r>
            <a:r>
              <a:rPr dirty="0" sz="18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방법은</a:t>
            </a:r>
            <a:r>
              <a:rPr dirty="0" sz="18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넣은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것이</a:t>
            </a:r>
            <a:r>
              <a:rPr dirty="0" sz="18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5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56894" y="4821173"/>
            <a:ext cx="1499870" cy="1254760"/>
          </a:xfrm>
          <a:custGeom>
            <a:avLst/>
            <a:gdLst/>
            <a:ahLst/>
            <a:cxnLst/>
            <a:rect l="l" t="t" r="r" b="b"/>
            <a:pathLst>
              <a:path w="1499870" h="1254760">
                <a:moveTo>
                  <a:pt x="0" y="627126"/>
                </a:moveTo>
                <a:lnTo>
                  <a:pt x="1729" y="584191"/>
                </a:lnTo>
                <a:lnTo>
                  <a:pt x="6844" y="542033"/>
                </a:lnTo>
                <a:lnTo>
                  <a:pt x="15231" y="500744"/>
                </a:lnTo>
                <a:lnTo>
                  <a:pt x="26781" y="460419"/>
                </a:lnTo>
                <a:lnTo>
                  <a:pt x="41380" y="421149"/>
                </a:lnTo>
                <a:lnTo>
                  <a:pt x="58918" y="383030"/>
                </a:lnTo>
                <a:lnTo>
                  <a:pt x="79282" y="346153"/>
                </a:lnTo>
                <a:lnTo>
                  <a:pt x="102362" y="310613"/>
                </a:lnTo>
                <a:lnTo>
                  <a:pt x="128045" y="276504"/>
                </a:lnTo>
                <a:lnTo>
                  <a:pt x="156219" y="243917"/>
                </a:lnTo>
                <a:lnTo>
                  <a:pt x="186775" y="212948"/>
                </a:lnTo>
                <a:lnTo>
                  <a:pt x="219598" y="183689"/>
                </a:lnTo>
                <a:lnTo>
                  <a:pt x="254579" y="156234"/>
                </a:lnTo>
                <a:lnTo>
                  <a:pt x="291605" y="130676"/>
                </a:lnTo>
                <a:lnTo>
                  <a:pt x="330565" y="107109"/>
                </a:lnTo>
                <a:lnTo>
                  <a:pt x="371348" y="85626"/>
                </a:lnTo>
                <a:lnTo>
                  <a:pt x="413840" y="66320"/>
                </a:lnTo>
                <a:lnTo>
                  <a:pt x="457932" y="49285"/>
                </a:lnTo>
                <a:lnTo>
                  <a:pt x="503511" y="34615"/>
                </a:lnTo>
                <a:lnTo>
                  <a:pt x="550465" y="22403"/>
                </a:lnTo>
                <a:lnTo>
                  <a:pt x="598684" y="12741"/>
                </a:lnTo>
                <a:lnTo>
                  <a:pt x="648055" y="5725"/>
                </a:lnTo>
                <a:lnTo>
                  <a:pt x="698467" y="1446"/>
                </a:lnTo>
                <a:lnTo>
                  <a:pt x="749807" y="0"/>
                </a:lnTo>
                <a:lnTo>
                  <a:pt x="801148" y="1446"/>
                </a:lnTo>
                <a:lnTo>
                  <a:pt x="851560" y="5725"/>
                </a:lnTo>
                <a:lnTo>
                  <a:pt x="900931" y="12741"/>
                </a:lnTo>
                <a:lnTo>
                  <a:pt x="949150" y="22403"/>
                </a:lnTo>
                <a:lnTo>
                  <a:pt x="996104" y="34615"/>
                </a:lnTo>
                <a:lnTo>
                  <a:pt x="1041683" y="49285"/>
                </a:lnTo>
                <a:lnTo>
                  <a:pt x="1085775" y="66320"/>
                </a:lnTo>
                <a:lnTo>
                  <a:pt x="1128268" y="85626"/>
                </a:lnTo>
                <a:lnTo>
                  <a:pt x="1169050" y="107109"/>
                </a:lnTo>
                <a:lnTo>
                  <a:pt x="1208010" y="130676"/>
                </a:lnTo>
                <a:lnTo>
                  <a:pt x="1245036" y="156234"/>
                </a:lnTo>
                <a:lnTo>
                  <a:pt x="1280017" y="183689"/>
                </a:lnTo>
                <a:lnTo>
                  <a:pt x="1312840" y="212948"/>
                </a:lnTo>
                <a:lnTo>
                  <a:pt x="1343396" y="243917"/>
                </a:lnTo>
                <a:lnTo>
                  <a:pt x="1371570" y="276504"/>
                </a:lnTo>
                <a:lnTo>
                  <a:pt x="1397254" y="310613"/>
                </a:lnTo>
                <a:lnTo>
                  <a:pt x="1420333" y="346153"/>
                </a:lnTo>
                <a:lnTo>
                  <a:pt x="1440697" y="383030"/>
                </a:lnTo>
                <a:lnTo>
                  <a:pt x="1458235" y="421149"/>
                </a:lnTo>
                <a:lnTo>
                  <a:pt x="1472834" y="460419"/>
                </a:lnTo>
                <a:lnTo>
                  <a:pt x="1484384" y="500744"/>
                </a:lnTo>
                <a:lnTo>
                  <a:pt x="1492771" y="542033"/>
                </a:lnTo>
                <a:lnTo>
                  <a:pt x="1497886" y="584191"/>
                </a:lnTo>
                <a:lnTo>
                  <a:pt x="1499616" y="627126"/>
                </a:lnTo>
                <a:lnTo>
                  <a:pt x="1497886" y="670063"/>
                </a:lnTo>
                <a:lnTo>
                  <a:pt x="1492771" y="712223"/>
                </a:lnTo>
                <a:lnTo>
                  <a:pt x="1484384" y="753514"/>
                </a:lnTo>
                <a:lnTo>
                  <a:pt x="1472834" y="793841"/>
                </a:lnTo>
                <a:lnTo>
                  <a:pt x="1458235" y="833112"/>
                </a:lnTo>
                <a:lnTo>
                  <a:pt x="1440697" y="871232"/>
                </a:lnTo>
                <a:lnTo>
                  <a:pt x="1420333" y="908109"/>
                </a:lnTo>
                <a:lnTo>
                  <a:pt x="1397254" y="943649"/>
                </a:lnTo>
                <a:lnTo>
                  <a:pt x="1371570" y="977759"/>
                </a:lnTo>
                <a:lnTo>
                  <a:pt x="1343396" y="1010344"/>
                </a:lnTo>
                <a:lnTo>
                  <a:pt x="1312840" y="1041313"/>
                </a:lnTo>
                <a:lnTo>
                  <a:pt x="1280017" y="1070571"/>
                </a:lnTo>
                <a:lnTo>
                  <a:pt x="1245036" y="1098026"/>
                </a:lnTo>
                <a:lnTo>
                  <a:pt x="1208010" y="1123583"/>
                </a:lnTo>
                <a:lnTo>
                  <a:pt x="1169050" y="1147149"/>
                </a:lnTo>
                <a:lnTo>
                  <a:pt x="1128268" y="1168631"/>
                </a:lnTo>
                <a:lnTo>
                  <a:pt x="1085775" y="1187935"/>
                </a:lnTo>
                <a:lnTo>
                  <a:pt x="1041683" y="1204969"/>
                </a:lnTo>
                <a:lnTo>
                  <a:pt x="996104" y="1219638"/>
                </a:lnTo>
                <a:lnTo>
                  <a:pt x="949150" y="1231850"/>
                </a:lnTo>
                <a:lnTo>
                  <a:pt x="900931" y="1241511"/>
                </a:lnTo>
                <a:lnTo>
                  <a:pt x="851560" y="1248527"/>
                </a:lnTo>
                <a:lnTo>
                  <a:pt x="801148" y="1252805"/>
                </a:lnTo>
                <a:lnTo>
                  <a:pt x="749807" y="1254252"/>
                </a:lnTo>
                <a:lnTo>
                  <a:pt x="698467" y="1252805"/>
                </a:lnTo>
                <a:lnTo>
                  <a:pt x="648055" y="1248527"/>
                </a:lnTo>
                <a:lnTo>
                  <a:pt x="598684" y="1241511"/>
                </a:lnTo>
                <a:lnTo>
                  <a:pt x="550465" y="1231850"/>
                </a:lnTo>
                <a:lnTo>
                  <a:pt x="503511" y="1219638"/>
                </a:lnTo>
                <a:lnTo>
                  <a:pt x="457932" y="1204969"/>
                </a:lnTo>
                <a:lnTo>
                  <a:pt x="413840" y="1187935"/>
                </a:lnTo>
                <a:lnTo>
                  <a:pt x="371347" y="1168631"/>
                </a:lnTo>
                <a:lnTo>
                  <a:pt x="330565" y="1147149"/>
                </a:lnTo>
                <a:lnTo>
                  <a:pt x="291605" y="1123583"/>
                </a:lnTo>
                <a:lnTo>
                  <a:pt x="254579" y="1098026"/>
                </a:lnTo>
                <a:lnTo>
                  <a:pt x="219598" y="1070571"/>
                </a:lnTo>
                <a:lnTo>
                  <a:pt x="186775" y="1041313"/>
                </a:lnTo>
                <a:lnTo>
                  <a:pt x="156219" y="1010344"/>
                </a:lnTo>
                <a:lnTo>
                  <a:pt x="128045" y="977759"/>
                </a:lnTo>
                <a:lnTo>
                  <a:pt x="102361" y="943649"/>
                </a:lnTo>
                <a:lnTo>
                  <a:pt x="79282" y="908109"/>
                </a:lnTo>
                <a:lnTo>
                  <a:pt x="58918" y="871232"/>
                </a:lnTo>
                <a:lnTo>
                  <a:pt x="41380" y="833112"/>
                </a:lnTo>
                <a:lnTo>
                  <a:pt x="26781" y="793841"/>
                </a:lnTo>
                <a:lnTo>
                  <a:pt x="15231" y="753514"/>
                </a:lnTo>
                <a:lnTo>
                  <a:pt x="6844" y="712223"/>
                </a:lnTo>
                <a:lnTo>
                  <a:pt x="1729" y="670063"/>
                </a:lnTo>
                <a:lnTo>
                  <a:pt x="0" y="627126"/>
                </a:lnTo>
                <a:close/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076693" y="4696205"/>
            <a:ext cx="143510" cy="623570"/>
          </a:xfrm>
          <a:prstGeom prst="rect">
            <a:avLst/>
          </a:prstGeom>
          <a:solidFill>
            <a:srgbClr val="FFFA1F"/>
          </a:solidFill>
          <a:ln w="22225">
            <a:solidFill>
              <a:srgbClr val="666600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45"/>
              </a:spcBef>
            </a:pP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05600" y="4736591"/>
            <a:ext cx="1638300" cy="55372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15875" rIns="0" bIns="0" rtlCol="0" vert="horz">
            <a:spAutoFit/>
          </a:bodyPr>
          <a:lstStyle/>
          <a:p>
            <a:pPr marL="92075" marR="96520">
              <a:lnSpc>
                <a:spcPct val="150000"/>
              </a:lnSpc>
              <a:spcBef>
                <a:spcPts val="125"/>
              </a:spcBef>
              <a:tabLst>
                <a:tab pos="550545" algn="l"/>
              </a:tabLst>
            </a:pP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000" spc="2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	A</a:t>
            </a:r>
            <a:r>
              <a:rPr dirty="0" sz="1000" spc="2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000" spc="2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000" spc="25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000" spc="2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000" spc="2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000" spc="2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 T</a:t>
            </a:r>
            <a:r>
              <a:rPr dirty="0" sz="1000" spc="2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000" spc="-1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000" spc="2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000" spc="2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000" spc="2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000" spc="2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000" spc="2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000" spc="2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697218" y="5319521"/>
            <a:ext cx="450850" cy="654685"/>
          </a:xfrm>
          <a:custGeom>
            <a:avLst/>
            <a:gdLst/>
            <a:ahLst/>
            <a:cxnLst/>
            <a:rect l="l" t="t" r="r" b="b"/>
            <a:pathLst>
              <a:path w="450850" h="654685">
                <a:moveTo>
                  <a:pt x="12446" y="623608"/>
                </a:moveTo>
                <a:lnTo>
                  <a:pt x="0" y="641972"/>
                </a:lnTo>
                <a:lnTo>
                  <a:pt x="18287" y="654481"/>
                </a:lnTo>
                <a:lnTo>
                  <a:pt x="30860" y="636117"/>
                </a:lnTo>
                <a:lnTo>
                  <a:pt x="12446" y="623608"/>
                </a:lnTo>
                <a:close/>
              </a:path>
              <a:path w="450850" h="654685">
                <a:moveTo>
                  <a:pt x="37464" y="586879"/>
                </a:moveTo>
                <a:lnTo>
                  <a:pt x="25018" y="605243"/>
                </a:lnTo>
                <a:lnTo>
                  <a:pt x="43306" y="617753"/>
                </a:lnTo>
                <a:lnTo>
                  <a:pt x="55879" y="599389"/>
                </a:lnTo>
                <a:lnTo>
                  <a:pt x="37464" y="586879"/>
                </a:lnTo>
                <a:close/>
              </a:path>
              <a:path w="450850" h="654685">
                <a:moveTo>
                  <a:pt x="62483" y="550138"/>
                </a:moveTo>
                <a:lnTo>
                  <a:pt x="50037" y="568502"/>
                </a:lnTo>
                <a:lnTo>
                  <a:pt x="68325" y="581024"/>
                </a:lnTo>
                <a:lnTo>
                  <a:pt x="80899" y="562660"/>
                </a:lnTo>
                <a:lnTo>
                  <a:pt x="62483" y="550138"/>
                </a:lnTo>
                <a:close/>
              </a:path>
              <a:path w="450850" h="654685">
                <a:moveTo>
                  <a:pt x="87629" y="513410"/>
                </a:moveTo>
                <a:lnTo>
                  <a:pt x="75056" y="531774"/>
                </a:lnTo>
                <a:lnTo>
                  <a:pt x="93472" y="544296"/>
                </a:lnTo>
                <a:lnTo>
                  <a:pt x="105917" y="525932"/>
                </a:lnTo>
                <a:lnTo>
                  <a:pt x="87629" y="513410"/>
                </a:lnTo>
                <a:close/>
              </a:path>
              <a:path w="450850" h="654685">
                <a:moveTo>
                  <a:pt x="112649" y="476681"/>
                </a:moveTo>
                <a:lnTo>
                  <a:pt x="100075" y="495045"/>
                </a:lnTo>
                <a:lnTo>
                  <a:pt x="118490" y="507555"/>
                </a:lnTo>
                <a:lnTo>
                  <a:pt x="130936" y="489191"/>
                </a:lnTo>
                <a:lnTo>
                  <a:pt x="112649" y="476681"/>
                </a:lnTo>
                <a:close/>
              </a:path>
              <a:path w="450850" h="654685">
                <a:moveTo>
                  <a:pt x="137667" y="439953"/>
                </a:moveTo>
                <a:lnTo>
                  <a:pt x="125095" y="458317"/>
                </a:lnTo>
                <a:lnTo>
                  <a:pt x="143509" y="470827"/>
                </a:lnTo>
                <a:lnTo>
                  <a:pt x="155955" y="452462"/>
                </a:lnTo>
                <a:lnTo>
                  <a:pt x="137667" y="439953"/>
                </a:lnTo>
                <a:close/>
              </a:path>
              <a:path w="450850" h="654685">
                <a:moveTo>
                  <a:pt x="162686" y="403212"/>
                </a:moveTo>
                <a:lnTo>
                  <a:pt x="150113" y="421576"/>
                </a:lnTo>
                <a:lnTo>
                  <a:pt x="168528" y="434098"/>
                </a:lnTo>
                <a:lnTo>
                  <a:pt x="180975" y="415734"/>
                </a:lnTo>
                <a:lnTo>
                  <a:pt x="162686" y="403212"/>
                </a:lnTo>
                <a:close/>
              </a:path>
              <a:path w="450850" h="654685">
                <a:moveTo>
                  <a:pt x="187705" y="366483"/>
                </a:moveTo>
                <a:lnTo>
                  <a:pt x="175132" y="384848"/>
                </a:lnTo>
                <a:lnTo>
                  <a:pt x="193548" y="397370"/>
                </a:lnTo>
                <a:lnTo>
                  <a:pt x="206121" y="379006"/>
                </a:lnTo>
                <a:lnTo>
                  <a:pt x="187705" y="366483"/>
                </a:lnTo>
                <a:close/>
              </a:path>
              <a:path w="450850" h="654685">
                <a:moveTo>
                  <a:pt x="212725" y="329755"/>
                </a:moveTo>
                <a:lnTo>
                  <a:pt x="200151" y="348119"/>
                </a:lnTo>
                <a:lnTo>
                  <a:pt x="218566" y="360629"/>
                </a:lnTo>
                <a:lnTo>
                  <a:pt x="231139" y="342264"/>
                </a:lnTo>
                <a:lnTo>
                  <a:pt x="212725" y="329755"/>
                </a:lnTo>
                <a:close/>
              </a:path>
              <a:path w="450850" h="654685">
                <a:moveTo>
                  <a:pt x="237743" y="293014"/>
                </a:moveTo>
                <a:lnTo>
                  <a:pt x="225298" y="311391"/>
                </a:lnTo>
                <a:lnTo>
                  <a:pt x="243585" y="323900"/>
                </a:lnTo>
                <a:lnTo>
                  <a:pt x="256158" y="305536"/>
                </a:lnTo>
                <a:lnTo>
                  <a:pt x="237743" y="293014"/>
                </a:lnTo>
                <a:close/>
              </a:path>
              <a:path w="450850" h="654685">
                <a:moveTo>
                  <a:pt x="262762" y="256285"/>
                </a:moveTo>
                <a:lnTo>
                  <a:pt x="250316" y="274650"/>
                </a:lnTo>
                <a:lnTo>
                  <a:pt x="268604" y="287172"/>
                </a:lnTo>
                <a:lnTo>
                  <a:pt x="281177" y="268808"/>
                </a:lnTo>
                <a:lnTo>
                  <a:pt x="262762" y="256285"/>
                </a:lnTo>
                <a:close/>
              </a:path>
              <a:path w="450850" h="654685">
                <a:moveTo>
                  <a:pt x="287781" y="219582"/>
                </a:moveTo>
                <a:lnTo>
                  <a:pt x="275335" y="237870"/>
                </a:lnTo>
                <a:lnTo>
                  <a:pt x="293624" y="250443"/>
                </a:lnTo>
                <a:lnTo>
                  <a:pt x="306197" y="232028"/>
                </a:lnTo>
                <a:lnTo>
                  <a:pt x="287781" y="219582"/>
                </a:lnTo>
                <a:close/>
              </a:path>
              <a:path w="450850" h="654685">
                <a:moveTo>
                  <a:pt x="312800" y="182879"/>
                </a:moveTo>
                <a:lnTo>
                  <a:pt x="300354" y="201167"/>
                </a:lnTo>
                <a:lnTo>
                  <a:pt x="318642" y="213740"/>
                </a:lnTo>
                <a:lnTo>
                  <a:pt x="331215" y="195325"/>
                </a:lnTo>
                <a:lnTo>
                  <a:pt x="312800" y="182879"/>
                </a:lnTo>
                <a:close/>
              </a:path>
              <a:path w="450850" h="654685">
                <a:moveTo>
                  <a:pt x="337947" y="146049"/>
                </a:moveTo>
                <a:lnTo>
                  <a:pt x="325374" y="164464"/>
                </a:lnTo>
                <a:lnTo>
                  <a:pt x="343788" y="177037"/>
                </a:lnTo>
                <a:lnTo>
                  <a:pt x="356234" y="158622"/>
                </a:lnTo>
                <a:lnTo>
                  <a:pt x="337947" y="146049"/>
                </a:lnTo>
                <a:close/>
              </a:path>
              <a:path w="450850" h="654685">
                <a:moveTo>
                  <a:pt x="362965" y="109346"/>
                </a:moveTo>
                <a:lnTo>
                  <a:pt x="350392" y="127761"/>
                </a:lnTo>
                <a:lnTo>
                  <a:pt x="368807" y="140207"/>
                </a:lnTo>
                <a:lnTo>
                  <a:pt x="381253" y="121919"/>
                </a:lnTo>
                <a:lnTo>
                  <a:pt x="362965" y="109346"/>
                </a:lnTo>
                <a:close/>
              </a:path>
              <a:path w="450850" h="654685">
                <a:moveTo>
                  <a:pt x="387984" y="72643"/>
                </a:moveTo>
                <a:lnTo>
                  <a:pt x="375411" y="91058"/>
                </a:lnTo>
                <a:lnTo>
                  <a:pt x="393826" y="103504"/>
                </a:lnTo>
                <a:lnTo>
                  <a:pt x="406273" y="85089"/>
                </a:lnTo>
                <a:lnTo>
                  <a:pt x="387984" y="72643"/>
                </a:lnTo>
                <a:close/>
              </a:path>
              <a:path w="450850" h="654685">
                <a:moveTo>
                  <a:pt x="450850" y="0"/>
                </a:moveTo>
                <a:lnTo>
                  <a:pt x="376554" y="41528"/>
                </a:lnTo>
                <a:lnTo>
                  <a:pt x="439420" y="84454"/>
                </a:lnTo>
                <a:lnTo>
                  <a:pt x="441809" y="66801"/>
                </a:lnTo>
                <a:lnTo>
                  <a:pt x="418846" y="66801"/>
                </a:lnTo>
                <a:lnTo>
                  <a:pt x="400430" y="54228"/>
                </a:lnTo>
                <a:lnTo>
                  <a:pt x="405891" y="46227"/>
                </a:lnTo>
                <a:lnTo>
                  <a:pt x="444593" y="46227"/>
                </a:lnTo>
                <a:lnTo>
                  <a:pt x="450850" y="0"/>
                </a:lnTo>
                <a:close/>
              </a:path>
              <a:path w="450850" h="654685">
                <a:moveTo>
                  <a:pt x="405891" y="46227"/>
                </a:moveTo>
                <a:lnTo>
                  <a:pt x="400430" y="54228"/>
                </a:lnTo>
                <a:lnTo>
                  <a:pt x="418846" y="66801"/>
                </a:lnTo>
                <a:lnTo>
                  <a:pt x="424306" y="58673"/>
                </a:lnTo>
                <a:lnTo>
                  <a:pt x="405891" y="46227"/>
                </a:lnTo>
                <a:close/>
              </a:path>
              <a:path w="450850" h="654685">
                <a:moveTo>
                  <a:pt x="444593" y="46227"/>
                </a:moveTo>
                <a:lnTo>
                  <a:pt x="405891" y="46227"/>
                </a:lnTo>
                <a:lnTo>
                  <a:pt x="424306" y="58673"/>
                </a:lnTo>
                <a:lnTo>
                  <a:pt x="418846" y="66801"/>
                </a:lnTo>
                <a:lnTo>
                  <a:pt x="441809" y="66801"/>
                </a:lnTo>
                <a:lnTo>
                  <a:pt x="444593" y="46227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3016" y="698753"/>
            <a:ext cx="7699375" cy="314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경로를</a:t>
            </a:r>
            <a:r>
              <a:rPr dirty="0" sz="24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찾은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후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맞춤된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서열을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D010C"/>
                </a:solidFill>
                <a:latin typeface="Malgun Gothic"/>
                <a:cs typeface="Malgun Gothic"/>
              </a:rPr>
              <a:t>구성하는</a:t>
            </a:r>
            <a:r>
              <a:rPr dirty="0" sz="24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400" spc="-25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400">
              <a:latin typeface="Malgun Gothic"/>
              <a:cs typeface="Malgun Gothic"/>
            </a:endParaRPr>
          </a:p>
          <a:p>
            <a:pPr marL="469900" marR="170180" indent="-457834">
              <a:lnSpc>
                <a:spcPct val="150000"/>
              </a:lnSpc>
              <a:spcBef>
                <a:spcPts val="3644"/>
              </a:spcBef>
              <a:buClr>
                <a:srgbClr val="3E3D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최적배열의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맨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아래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구성에서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시작하여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표시해둔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경로를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따라간다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3E3D00"/>
              </a:buClr>
              <a:buFont typeface="Times New Roman"/>
              <a:buAutoNum type="arabicPeriod"/>
              <a:tabLst>
                <a:tab pos="469900" algn="l"/>
              </a:tabLst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칸에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도달하기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대각선으로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이동할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행에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열에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010911" y="4862829"/>
            <a:ext cx="509270" cy="342900"/>
          </a:xfrm>
          <a:custGeom>
            <a:avLst/>
            <a:gdLst/>
            <a:ahLst/>
            <a:cxnLst/>
            <a:rect l="l" t="t" r="r" b="b"/>
            <a:pathLst>
              <a:path w="509270" h="342900">
                <a:moveTo>
                  <a:pt x="509015" y="0"/>
                </a:moveTo>
                <a:lnTo>
                  <a:pt x="0" y="0"/>
                </a:lnTo>
                <a:lnTo>
                  <a:pt x="0" y="342900"/>
                </a:lnTo>
                <a:lnTo>
                  <a:pt x="509015" y="342900"/>
                </a:lnTo>
                <a:lnTo>
                  <a:pt x="5090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63016" y="3965269"/>
            <a:ext cx="42005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3.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20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칸에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도달하기</a:t>
            </a:r>
            <a:r>
              <a:rPr dirty="0" sz="20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96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010911" y="3948429"/>
            <a:ext cx="52197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35"/>
              </a:spcBef>
            </a:pPr>
            <a:r>
              <a:rPr dirty="0" u="sng" sz="2000" spc="-2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위로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70601" y="3965269"/>
            <a:ext cx="27006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이동할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행에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3016" y="4271238"/>
            <a:ext cx="7444105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20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4.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칸에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도달하기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왼쪽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이동할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열에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넣고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53463" y="1732381"/>
            <a:ext cx="456565" cy="523240"/>
          </a:xfrm>
          <a:custGeom>
            <a:avLst/>
            <a:gdLst/>
            <a:ahLst/>
            <a:cxnLst/>
            <a:rect l="l" t="t" r="r" b="b"/>
            <a:pathLst>
              <a:path w="456564" h="523239">
                <a:moveTo>
                  <a:pt x="456399" y="0"/>
                </a:moveTo>
                <a:lnTo>
                  <a:pt x="0" y="0"/>
                </a:lnTo>
                <a:lnTo>
                  <a:pt x="0" y="261366"/>
                </a:lnTo>
                <a:lnTo>
                  <a:pt x="0" y="522757"/>
                </a:lnTo>
                <a:lnTo>
                  <a:pt x="456399" y="522757"/>
                </a:lnTo>
                <a:lnTo>
                  <a:pt x="456399" y="261391"/>
                </a:lnTo>
                <a:lnTo>
                  <a:pt x="45639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79088" y="3039338"/>
            <a:ext cx="456565" cy="523240"/>
          </a:xfrm>
          <a:custGeom>
            <a:avLst/>
            <a:gdLst/>
            <a:ahLst/>
            <a:cxnLst/>
            <a:rect l="l" t="t" r="r" b="b"/>
            <a:pathLst>
              <a:path w="456564" h="523239">
                <a:moveTo>
                  <a:pt x="456399" y="0"/>
                </a:moveTo>
                <a:lnTo>
                  <a:pt x="0" y="0"/>
                </a:lnTo>
                <a:lnTo>
                  <a:pt x="0" y="261366"/>
                </a:lnTo>
                <a:lnTo>
                  <a:pt x="0" y="522770"/>
                </a:lnTo>
                <a:lnTo>
                  <a:pt x="456399" y="522770"/>
                </a:lnTo>
                <a:lnTo>
                  <a:pt x="456399" y="261391"/>
                </a:lnTo>
                <a:lnTo>
                  <a:pt x="456399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77862" y="758825"/>
          <a:ext cx="4653280" cy="328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456565"/>
                <a:gridCol w="456565"/>
                <a:gridCol w="456565"/>
                <a:gridCol w="456564"/>
                <a:gridCol w="456564"/>
                <a:gridCol w="456564"/>
                <a:gridCol w="456564"/>
                <a:gridCol w="456564"/>
                <a:gridCol w="456564"/>
              </a:tblGrid>
              <a:tr h="443865">
                <a:tc>
                  <a:txBody>
                    <a:bodyPr/>
                    <a:lstStyle/>
                    <a:p>
                      <a:pPr algn="ctr" marL="36830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53365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2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2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100965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 spc="3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 spc="2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29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 marL="635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200" spc="2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 marL="635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200" spc="2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200" spc="2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200" spc="29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100965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200" spc="3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 </a:t>
                      </a: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123594" y="4869941"/>
            <a:ext cx="27946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636905" algn="l"/>
                <a:tab pos="897890" algn="l"/>
                <a:tab pos="261112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2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 spc="3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4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4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3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C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A</a:t>
            </a:r>
            <a:r>
              <a:rPr dirty="0" sz="2000" spc="3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4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4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4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4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 spc="3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3740" y="4443171"/>
            <a:ext cx="11322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E3D00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최적해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53434" y="2992373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1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25399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981961" y="1704594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80">
                <a:moveTo>
                  <a:pt x="0" y="288035"/>
                </a:moveTo>
                <a:lnTo>
                  <a:pt x="3760" y="241302"/>
                </a:lnTo>
                <a:lnTo>
                  <a:pt x="14648" y="196973"/>
                </a:lnTo>
                <a:lnTo>
                  <a:pt x="32071" y="155643"/>
                </a:lnTo>
                <a:lnTo>
                  <a:pt x="55437" y="117902"/>
                </a:lnTo>
                <a:lnTo>
                  <a:pt x="84153" y="84343"/>
                </a:lnTo>
                <a:lnTo>
                  <a:pt x="117628" y="55558"/>
                </a:lnTo>
                <a:lnTo>
                  <a:pt x="155270" y="32140"/>
                </a:lnTo>
                <a:lnTo>
                  <a:pt x="196486" y="14679"/>
                </a:lnTo>
                <a:lnTo>
                  <a:pt x="240684" y="3768"/>
                </a:lnTo>
                <a:lnTo>
                  <a:pt x="287274" y="0"/>
                </a:lnTo>
                <a:lnTo>
                  <a:pt x="333863" y="3768"/>
                </a:lnTo>
                <a:lnTo>
                  <a:pt x="378061" y="14679"/>
                </a:lnTo>
                <a:lnTo>
                  <a:pt x="419277" y="32140"/>
                </a:lnTo>
                <a:lnTo>
                  <a:pt x="456919" y="55558"/>
                </a:lnTo>
                <a:lnTo>
                  <a:pt x="490394" y="84343"/>
                </a:lnTo>
                <a:lnTo>
                  <a:pt x="519110" y="117902"/>
                </a:lnTo>
                <a:lnTo>
                  <a:pt x="542476" y="155643"/>
                </a:lnTo>
                <a:lnTo>
                  <a:pt x="559899" y="196973"/>
                </a:lnTo>
                <a:lnTo>
                  <a:pt x="570787" y="241302"/>
                </a:lnTo>
                <a:lnTo>
                  <a:pt x="574548" y="288035"/>
                </a:lnTo>
                <a:lnTo>
                  <a:pt x="570787" y="334769"/>
                </a:lnTo>
                <a:lnTo>
                  <a:pt x="559899" y="379098"/>
                </a:lnTo>
                <a:lnTo>
                  <a:pt x="542476" y="420428"/>
                </a:lnTo>
                <a:lnTo>
                  <a:pt x="519110" y="458169"/>
                </a:lnTo>
                <a:lnTo>
                  <a:pt x="490394" y="491728"/>
                </a:lnTo>
                <a:lnTo>
                  <a:pt x="456919" y="520513"/>
                </a:lnTo>
                <a:lnTo>
                  <a:pt x="419277" y="543931"/>
                </a:lnTo>
                <a:lnTo>
                  <a:pt x="378061" y="561392"/>
                </a:lnTo>
                <a:lnTo>
                  <a:pt x="333863" y="572303"/>
                </a:lnTo>
                <a:lnTo>
                  <a:pt x="287274" y="576071"/>
                </a:lnTo>
                <a:lnTo>
                  <a:pt x="240684" y="572303"/>
                </a:lnTo>
                <a:lnTo>
                  <a:pt x="196486" y="561392"/>
                </a:lnTo>
                <a:lnTo>
                  <a:pt x="155270" y="543931"/>
                </a:lnTo>
                <a:lnTo>
                  <a:pt x="117628" y="520513"/>
                </a:lnTo>
                <a:lnTo>
                  <a:pt x="84153" y="491728"/>
                </a:lnTo>
                <a:lnTo>
                  <a:pt x="55437" y="458169"/>
                </a:lnTo>
                <a:lnTo>
                  <a:pt x="32071" y="420428"/>
                </a:lnTo>
                <a:lnTo>
                  <a:pt x="14648" y="379098"/>
                </a:lnTo>
                <a:lnTo>
                  <a:pt x="3760" y="334769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22297" y="4956809"/>
            <a:ext cx="360045" cy="845819"/>
          </a:xfrm>
          <a:custGeom>
            <a:avLst/>
            <a:gdLst/>
            <a:ahLst/>
            <a:cxnLst/>
            <a:rect l="l" t="t" r="r" b="b"/>
            <a:pathLst>
              <a:path w="360044" h="845820">
                <a:moveTo>
                  <a:pt x="0" y="422909"/>
                </a:moveTo>
                <a:lnTo>
                  <a:pt x="1949" y="360418"/>
                </a:lnTo>
                <a:lnTo>
                  <a:pt x="7614" y="300773"/>
                </a:lnTo>
                <a:lnTo>
                  <a:pt x="16714" y="244627"/>
                </a:lnTo>
                <a:lnTo>
                  <a:pt x="28973" y="192637"/>
                </a:lnTo>
                <a:lnTo>
                  <a:pt x="44111" y="145455"/>
                </a:lnTo>
                <a:lnTo>
                  <a:pt x="61850" y="103737"/>
                </a:lnTo>
                <a:lnTo>
                  <a:pt x="81913" y="68136"/>
                </a:lnTo>
                <a:lnTo>
                  <a:pt x="127895" y="17906"/>
                </a:lnTo>
                <a:lnTo>
                  <a:pt x="179832" y="0"/>
                </a:lnTo>
                <a:lnTo>
                  <a:pt x="206405" y="4585"/>
                </a:lnTo>
                <a:lnTo>
                  <a:pt x="255642" y="39308"/>
                </a:lnTo>
                <a:lnTo>
                  <a:pt x="297813" y="103737"/>
                </a:lnTo>
                <a:lnTo>
                  <a:pt x="315552" y="145455"/>
                </a:lnTo>
                <a:lnTo>
                  <a:pt x="330690" y="192637"/>
                </a:lnTo>
                <a:lnTo>
                  <a:pt x="342949" y="244627"/>
                </a:lnTo>
                <a:lnTo>
                  <a:pt x="352049" y="300773"/>
                </a:lnTo>
                <a:lnTo>
                  <a:pt x="357714" y="360418"/>
                </a:lnTo>
                <a:lnTo>
                  <a:pt x="359664" y="422909"/>
                </a:lnTo>
                <a:lnTo>
                  <a:pt x="357714" y="485404"/>
                </a:lnTo>
                <a:lnTo>
                  <a:pt x="352049" y="545051"/>
                </a:lnTo>
                <a:lnTo>
                  <a:pt x="342949" y="601197"/>
                </a:lnTo>
                <a:lnTo>
                  <a:pt x="330690" y="653188"/>
                </a:lnTo>
                <a:lnTo>
                  <a:pt x="315552" y="700369"/>
                </a:lnTo>
                <a:lnTo>
                  <a:pt x="297813" y="742086"/>
                </a:lnTo>
                <a:lnTo>
                  <a:pt x="277750" y="777686"/>
                </a:lnTo>
                <a:lnTo>
                  <a:pt x="231768" y="827914"/>
                </a:lnTo>
                <a:lnTo>
                  <a:pt x="179832" y="845819"/>
                </a:lnTo>
                <a:lnTo>
                  <a:pt x="153258" y="841234"/>
                </a:lnTo>
                <a:lnTo>
                  <a:pt x="104021" y="806513"/>
                </a:lnTo>
                <a:lnTo>
                  <a:pt x="61850" y="742086"/>
                </a:lnTo>
                <a:lnTo>
                  <a:pt x="44111" y="700369"/>
                </a:lnTo>
                <a:lnTo>
                  <a:pt x="28973" y="653188"/>
                </a:lnTo>
                <a:lnTo>
                  <a:pt x="16714" y="601197"/>
                </a:lnTo>
                <a:lnTo>
                  <a:pt x="7614" y="545051"/>
                </a:lnTo>
                <a:lnTo>
                  <a:pt x="1949" y="485404"/>
                </a:lnTo>
                <a:lnTo>
                  <a:pt x="0" y="422909"/>
                </a:lnTo>
                <a:close/>
              </a:path>
            </a:pathLst>
          </a:custGeom>
          <a:ln w="25399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060954" y="4978146"/>
            <a:ext cx="361315" cy="845819"/>
          </a:xfrm>
          <a:custGeom>
            <a:avLst/>
            <a:gdLst/>
            <a:ahLst/>
            <a:cxnLst/>
            <a:rect l="l" t="t" r="r" b="b"/>
            <a:pathLst>
              <a:path w="361314" h="845820">
                <a:moveTo>
                  <a:pt x="0" y="422909"/>
                </a:moveTo>
                <a:lnTo>
                  <a:pt x="1959" y="360418"/>
                </a:lnTo>
                <a:lnTo>
                  <a:pt x="7649" y="300773"/>
                </a:lnTo>
                <a:lnTo>
                  <a:pt x="16792" y="244627"/>
                </a:lnTo>
                <a:lnTo>
                  <a:pt x="29105" y="192637"/>
                </a:lnTo>
                <a:lnTo>
                  <a:pt x="44311" y="145455"/>
                </a:lnTo>
                <a:lnTo>
                  <a:pt x="62129" y="103737"/>
                </a:lnTo>
                <a:lnTo>
                  <a:pt x="82278" y="68136"/>
                </a:lnTo>
                <a:lnTo>
                  <a:pt x="128452" y="17906"/>
                </a:lnTo>
                <a:lnTo>
                  <a:pt x="180594" y="0"/>
                </a:lnTo>
                <a:lnTo>
                  <a:pt x="207270" y="4585"/>
                </a:lnTo>
                <a:lnTo>
                  <a:pt x="256708" y="39308"/>
                </a:lnTo>
                <a:lnTo>
                  <a:pt x="299058" y="103737"/>
                </a:lnTo>
                <a:lnTo>
                  <a:pt x="316876" y="145455"/>
                </a:lnTo>
                <a:lnTo>
                  <a:pt x="332082" y="192637"/>
                </a:lnTo>
                <a:lnTo>
                  <a:pt x="344395" y="244627"/>
                </a:lnTo>
                <a:lnTo>
                  <a:pt x="353538" y="300773"/>
                </a:lnTo>
                <a:lnTo>
                  <a:pt x="359228" y="360418"/>
                </a:lnTo>
                <a:lnTo>
                  <a:pt x="361187" y="422909"/>
                </a:lnTo>
                <a:lnTo>
                  <a:pt x="359228" y="485404"/>
                </a:lnTo>
                <a:lnTo>
                  <a:pt x="353538" y="545051"/>
                </a:lnTo>
                <a:lnTo>
                  <a:pt x="344395" y="601197"/>
                </a:lnTo>
                <a:lnTo>
                  <a:pt x="332082" y="653188"/>
                </a:lnTo>
                <a:lnTo>
                  <a:pt x="316876" y="700369"/>
                </a:lnTo>
                <a:lnTo>
                  <a:pt x="299058" y="742086"/>
                </a:lnTo>
                <a:lnTo>
                  <a:pt x="278909" y="777686"/>
                </a:lnTo>
                <a:lnTo>
                  <a:pt x="232735" y="827914"/>
                </a:lnTo>
                <a:lnTo>
                  <a:pt x="180594" y="845819"/>
                </a:lnTo>
                <a:lnTo>
                  <a:pt x="153917" y="841234"/>
                </a:lnTo>
                <a:lnTo>
                  <a:pt x="104479" y="806513"/>
                </a:lnTo>
                <a:lnTo>
                  <a:pt x="62129" y="742086"/>
                </a:lnTo>
                <a:lnTo>
                  <a:pt x="44311" y="700369"/>
                </a:lnTo>
                <a:lnTo>
                  <a:pt x="29105" y="653188"/>
                </a:lnTo>
                <a:lnTo>
                  <a:pt x="16792" y="601197"/>
                </a:lnTo>
                <a:lnTo>
                  <a:pt x="7649" y="545051"/>
                </a:lnTo>
                <a:lnTo>
                  <a:pt x="1959" y="485404"/>
                </a:lnTo>
                <a:lnTo>
                  <a:pt x="0" y="422909"/>
                </a:lnTo>
                <a:close/>
              </a:path>
            </a:pathLst>
          </a:custGeom>
          <a:ln w="2540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32276" y="3483102"/>
            <a:ext cx="708025" cy="1498600"/>
          </a:xfrm>
          <a:custGeom>
            <a:avLst/>
            <a:gdLst/>
            <a:ahLst/>
            <a:cxnLst/>
            <a:rect l="l" t="t" r="r" b="b"/>
            <a:pathLst>
              <a:path w="708025" h="1498600">
                <a:moveTo>
                  <a:pt x="9398" y="1469009"/>
                </a:moveTo>
                <a:lnTo>
                  <a:pt x="0" y="1489202"/>
                </a:lnTo>
                <a:lnTo>
                  <a:pt x="20065" y="1498473"/>
                </a:lnTo>
                <a:lnTo>
                  <a:pt x="29463" y="1478407"/>
                </a:lnTo>
                <a:lnTo>
                  <a:pt x="9398" y="1469009"/>
                </a:lnTo>
                <a:close/>
              </a:path>
              <a:path w="708025" h="1498600">
                <a:moveTo>
                  <a:pt x="28067" y="1428750"/>
                </a:moveTo>
                <a:lnTo>
                  <a:pt x="18668" y="1448816"/>
                </a:lnTo>
                <a:lnTo>
                  <a:pt x="38862" y="1458214"/>
                </a:lnTo>
                <a:lnTo>
                  <a:pt x="48260" y="1438021"/>
                </a:lnTo>
                <a:lnTo>
                  <a:pt x="28067" y="1428750"/>
                </a:lnTo>
                <a:close/>
              </a:path>
              <a:path w="708025" h="1498600">
                <a:moveTo>
                  <a:pt x="46862" y="1388364"/>
                </a:moveTo>
                <a:lnTo>
                  <a:pt x="37464" y="1408557"/>
                </a:lnTo>
                <a:lnTo>
                  <a:pt x="57658" y="1417955"/>
                </a:lnTo>
                <a:lnTo>
                  <a:pt x="67056" y="1397762"/>
                </a:lnTo>
                <a:lnTo>
                  <a:pt x="46862" y="1388364"/>
                </a:lnTo>
                <a:close/>
              </a:path>
              <a:path w="708025" h="1498600">
                <a:moveTo>
                  <a:pt x="65659" y="1348105"/>
                </a:moveTo>
                <a:lnTo>
                  <a:pt x="56261" y="1368298"/>
                </a:lnTo>
                <a:lnTo>
                  <a:pt x="76326" y="1377696"/>
                </a:lnTo>
                <a:lnTo>
                  <a:pt x="85725" y="1357503"/>
                </a:lnTo>
                <a:lnTo>
                  <a:pt x="65659" y="1348105"/>
                </a:lnTo>
                <a:close/>
              </a:path>
              <a:path w="708025" h="1498600">
                <a:moveTo>
                  <a:pt x="84327" y="1307846"/>
                </a:moveTo>
                <a:lnTo>
                  <a:pt x="74930" y="1327912"/>
                </a:lnTo>
                <a:lnTo>
                  <a:pt x="95123" y="1337310"/>
                </a:lnTo>
                <a:lnTo>
                  <a:pt x="104521" y="1317244"/>
                </a:lnTo>
                <a:lnTo>
                  <a:pt x="84327" y="1307846"/>
                </a:lnTo>
                <a:close/>
              </a:path>
              <a:path w="708025" h="1498600">
                <a:moveTo>
                  <a:pt x="103124" y="1267460"/>
                </a:moveTo>
                <a:lnTo>
                  <a:pt x="93725" y="1287653"/>
                </a:lnTo>
                <a:lnTo>
                  <a:pt x="113919" y="1297051"/>
                </a:lnTo>
                <a:lnTo>
                  <a:pt x="123317" y="1276858"/>
                </a:lnTo>
                <a:lnTo>
                  <a:pt x="103124" y="1267460"/>
                </a:lnTo>
                <a:close/>
              </a:path>
              <a:path w="708025" h="1498600">
                <a:moveTo>
                  <a:pt x="121920" y="1227201"/>
                </a:moveTo>
                <a:lnTo>
                  <a:pt x="112522" y="1247394"/>
                </a:lnTo>
                <a:lnTo>
                  <a:pt x="132587" y="1256792"/>
                </a:lnTo>
                <a:lnTo>
                  <a:pt x="141986" y="1236599"/>
                </a:lnTo>
                <a:lnTo>
                  <a:pt x="121920" y="1227201"/>
                </a:lnTo>
                <a:close/>
              </a:path>
              <a:path w="708025" h="1498600">
                <a:moveTo>
                  <a:pt x="140588" y="1186942"/>
                </a:moveTo>
                <a:lnTo>
                  <a:pt x="131318" y="1207008"/>
                </a:lnTo>
                <a:lnTo>
                  <a:pt x="151384" y="1216406"/>
                </a:lnTo>
                <a:lnTo>
                  <a:pt x="160782" y="1196340"/>
                </a:lnTo>
                <a:lnTo>
                  <a:pt x="140588" y="1186942"/>
                </a:lnTo>
                <a:close/>
              </a:path>
              <a:path w="708025" h="1498600">
                <a:moveTo>
                  <a:pt x="159385" y="1146556"/>
                </a:moveTo>
                <a:lnTo>
                  <a:pt x="149987" y="1166749"/>
                </a:lnTo>
                <a:lnTo>
                  <a:pt x="170180" y="1176147"/>
                </a:lnTo>
                <a:lnTo>
                  <a:pt x="179577" y="1155954"/>
                </a:lnTo>
                <a:lnTo>
                  <a:pt x="159385" y="1146556"/>
                </a:lnTo>
                <a:close/>
              </a:path>
              <a:path w="708025" h="1498600">
                <a:moveTo>
                  <a:pt x="178181" y="1106297"/>
                </a:moveTo>
                <a:lnTo>
                  <a:pt x="168783" y="1126490"/>
                </a:lnTo>
                <a:lnTo>
                  <a:pt x="188975" y="1135888"/>
                </a:lnTo>
                <a:lnTo>
                  <a:pt x="198247" y="1115695"/>
                </a:lnTo>
                <a:lnTo>
                  <a:pt x="178181" y="1106297"/>
                </a:lnTo>
                <a:close/>
              </a:path>
              <a:path w="708025" h="1498600">
                <a:moveTo>
                  <a:pt x="196850" y="1066038"/>
                </a:moveTo>
                <a:lnTo>
                  <a:pt x="187578" y="1086104"/>
                </a:lnTo>
                <a:lnTo>
                  <a:pt x="207645" y="1095502"/>
                </a:lnTo>
                <a:lnTo>
                  <a:pt x="217043" y="1075436"/>
                </a:lnTo>
                <a:lnTo>
                  <a:pt x="196850" y="1066038"/>
                </a:lnTo>
                <a:close/>
              </a:path>
              <a:path w="708025" h="1498600">
                <a:moveTo>
                  <a:pt x="215646" y="1025779"/>
                </a:moveTo>
                <a:lnTo>
                  <a:pt x="206248" y="1045845"/>
                </a:lnTo>
                <a:lnTo>
                  <a:pt x="226440" y="1055243"/>
                </a:lnTo>
                <a:lnTo>
                  <a:pt x="235838" y="1035050"/>
                </a:lnTo>
                <a:lnTo>
                  <a:pt x="215646" y="1025779"/>
                </a:lnTo>
                <a:close/>
              </a:path>
              <a:path w="708025" h="1498600">
                <a:moveTo>
                  <a:pt x="234442" y="985393"/>
                </a:moveTo>
                <a:lnTo>
                  <a:pt x="225044" y="1005586"/>
                </a:lnTo>
                <a:lnTo>
                  <a:pt x="245237" y="1014984"/>
                </a:lnTo>
                <a:lnTo>
                  <a:pt x="254635" y="994791"/>
                </a:lnTo>
                <a:lnTo>
                  <a:pt x="234442" y="985393"/>
                </a:lnTo>
                <a:close/>
              </a:path>
              <a:path w="708025" h="1498600">
                <a:moveTo>
                  <a:pt x="253237" y="945134"/>
                </a:moveTo>
                <a:lnTo>
                  <a:pt x="243839" y="965327"/>
                </a:lnTo>
                <a:lnTo>
                  <a:pt x="263906" y="974598"/>
                </a:lnTo>
                <a:lnTo>
                  <a:pt x="273303" y="954532"/>
                </a:lnTo>
                <a:lnTo>
                  <a:pt x="253237" y="945134"/>
                </a:lnTo>
                <a:close/>
              </a:path>
              <a:path w="708025" h="1498600">
                <a:moveTo>
                  <a:pt x="271907" y="904875"/>
                </a:moveTo>
                <a:lnTo>
                  <a:pt x="262509" y="924941"/>
                </a:lnTo>
                <a:lnTo>
                  <a:pt x="282701" y="934339"/>
                </a:lnTo>
                <a:lnTo>
                  <a:pt x="292100" y="914146"/>
                </a:lnTo>
                <a:lnTo>
                  <a:pt x="271907" y="904875"/>
                </a:lnTo>
                <a:close/>
              </a:path>
              <a:path w="708025" h="1498600">
                <a:moveTo>
                  <a:pt x="290702" y="864489"/>
                </a:moveTo>
                <a:lnTo>
                  <a:pt x="281305" y="884682"/>
                </a:lnTo>
                <a:lnTo>
                  <a:pt x="301498" y="894080"/>
                </a:lnTo>
                <a:lnTo>
                  <a:pt x="310896" y="873887"/>
                </a:lnTo>
                <a:lnTo>
                  <a:pt x="290702" y="864489"/>
                </a:lnTo>
                <a:close/>
              </a:path>
              <a:path w="708025" h="1498600">
                <a:moveTo>
                  <a:pt x="309499" y="824230"/>
                </a:moveTo>
                <a:lnTo>
                  <a:pt x="300100" y="844423"/>
                </a:lnTo>
                <a:lnTo>
                  <a:pt x="320167" y="853694"/>
                </a:lnTo>
                <a:lnTo>
                  <a:pt x="329564" y="833628"/>
                </a:lnTo>
                <a:lnTo>
                  <a:pt x="309499" y="824230"/>
                </a:lnTo>
                <a:close/>
              </a:path>
              <a:path w="708025" h="1498600">
                <a:moveTo>
                  <a:pt x="328168" y="783971"/>
                </a:moveTo>
                <a:lnTo>
                  <a:pt x="318770" y="804037"/>
                </a:lnTo>
                <a:lnTo>
                  <a:pt x="338963" y="813435"/>
                </a:lnTo>
                <a:lnTo>
                  <a:pt x="348361" y="793369"/>
                </a:lnTo>
                <a:lnTo>
                  <a:pt x="328168" y="783971"/>
                </a:lnTo>
                <a:close/>
              </a:path>
              <a:path w="708025" h="1498600">
                <a:moveTo>
                  <a:pt x="346963" y="743585"/>
                </a:moveTo>
                <a:lnTo>
                  <a:pt x="337565" y="763778"/>
                </a:lnTo>
                <a:lnTo>
                  <a:pt x="357759" y="773176"/>
                </a:lnTo>
                <a:lnTo>
                  <a:pt x="367157" y="752983"/>
                </a:lnTo>
                <a:lnTo>
                  <a:pt x="346963" y="743585"/>
                </a:lnTo>
                <a:close/>
              </a:path>
              <a:path w="708025" h="1498600">
                <a:moveTo>
                  <a:pt x="365760" y="703326"/>
                </a:moveTo>
                <a:lnTo>
                  <a:pt x="356362" y="723519"/>
                </a:lnTo>
                <a:lnTo>
                  <a:pt x="376555" y="732917"/>
                </a:lnTo>
                <a:lnTo>
                  <a:pt x="385825" y="712724"/>
                </a:lnTo>
                <a:lnTo>
                  <a:pt x="365760" y="703326"/>
                </a:lnTo>
                <a:close/>
              </a:path>
              <a:path w="708025" h="1498600">
                <a:moveTo>
                  <a:pt x="384428" y="663067"/>
                </a:moveTo>
                <a:lnTo>
                  <a:pt x="375158" y="683133"/>
                </a:lnTo>
                <a:lnTo>
                  <a:pt x="395224" y="692531"/>
                </a:lnTo>
                <a:lnTo>
                  <a:pt x="404622" y="672465"/>
                </a:lnTo>
                <a:lnTo>
                  <a:pt x="384428" y="663067"/>
                </a:lnTo>
                <a:close/>
              </a:path>
              <a:path w="708025" h="1498600">
                <a:moveTo>
                  <a:pt x="403225" y="622681"/>
                </a:moveTo>
                <a:lnTo>
                  <a:pt x="393826" y="642874"/>
                </a:lnTo>
                <a:lnTo>
                  <a:pt x="414020" y="652272"/>
                </a:lnTo>
                <a:lnTo>
                  <a:pt x="423418" y="632079"/>
                </a:lnTo>
                <a:lnTo>
                  <a:pt x="403225" y="622681"/>
                </a:lnTo>
                <a:close/>
              </a:path>
              <a:path w="708025" h="1498600">
                <a:moveTo>
                  <a:pt x="422021" y="582422"/>
                </a:moveTo>
                <a:lnTo>
                  <a:pt x="412623" y="602615"/>
                </a:lnTo>
                <a:lnTo>
                  <a:pt x="432815" y="612013"/>
                </a:lnTo>
                <a:lnTo>
                  <a:pt x="442087" y="591820"/>
                </a:lnTo>
                <a:lnTo>
                  <a:pt x="422021" y="582422"/>
                </a:lnTo>
                <a:close/>
              </a:path>
              <a:path w="708025" h="1498600">
                <a:moveTo>
                  <a:pt x="440817" y="542163"/>
                </a:moveTo>
                <a:lnTo>
                  <a:pt x="431419" y="562229"/>
                </a:lnTo>
                <a:lnTo>
                  <a:pt x="451485" y="571627"/>
                </a:lnTo>
                <a:lnTo>
                  <a:pt x="460883" y="551561"/>
                </a:lnTo>
                <a:lnTo>
                  <a:pt x="440817" y="542163"/>
                </a:lnTo>
                <a:close/>
              </a:path>
              <a:path w="708025" h="1498600">
                <a:moveTo>
                  <a:pt x="459486" y="501777"/>
                </a:moveTo>
                <a:lnTo>
                  <a:pt x="450088" y="521970"/>
                </a:lnTo>
                <a:lnTo>
                  <a:pt x="470281" y="531368"/>
                </a:lnTo>
                <a:lnTo>
                  <a:pt x="479678" y="511175"/>
                </a:lnTo>
                <a:lnTo>
                  <a:pt x="459486" y="501777"/>
                </a:lnTo>
                <a:close/>
              </a:path>
              <a:path w="708025" h="1498600">
                <a:moveTo>
                  <a:pt x="478282" y="461518"/>
                </a:moveTo>
                <a:lnTo>
                  <a:pt x="468884" y="481711"/>
                </a:lnTo>
                <a:lnTo>
                  <a:pt x="489076" y="491109"/>
                </a:lnTo>
                <a:lnTo>
                  <a:pt x="498475" y="470916"/>
                </a:lnTo>
                <a:lnTo>
                  <a:pt x="478282" y="461518"/>
                </a:lnTo>
                <a:close/>
              </a:path>
              <a:path w="708025" h="1498600">
                <a:moveTo>
                  <a:pt x="497077" y="421259"/>
                </a:moveTo>
                <a:lnTo>
                  <a:pt x="487680" y="441452"/>
                </a:lnTo>
                <a:lnTo>
                  <a:pt x="507746" y="450723"/>
                </a:lnTo>
                <a:lnTo>
                  <a:pt x="517144" y="430656"/>
                </a:lnTo>
                <a:lnTo>
                  <a:pt x="497077" y="421259"/>
                </a:lnTo>
                <a:close/>
              </a:path>
              <a:path w="708025" h="1498600">
                <a:moveTo>
                  <a:pt x="515747" y="381000"/>
                </a:moveTo>
                <a:lnTo>
                  <a:pt x="506349" y="401066"/>
                </a:lnTo>
                <a:lnTo>
                  <a:pt x="526542" y="410464"/>
                </a:lnTo>
                <a:lnTo>
                  <a:pt x="535939" y="390271"/>
                </a:lnTo>
                <a:lnTo>
                  <a:pt x="515747" y="381000"/>
                </a:lnTo>
                <a:close/>
              </a:path>
              <a:path w="708025" h="1498600">
                <a:moveTo>
                  <a:pt x="534543" y="340614"/>
                </a:moveTo>
                <a:lnTo>
                  <a:pt x="525145" y="360806"/>
                </a:lnTo>
                <a:lnTo>
                  <a:pt x="545338" y="370205"/>
                </a:lnTo>
                <a:lnTo>
                  <a:pt x="554736" y="350012"/>
                </a:lnTo>
                <a:lnTo>
                  <a:pt x="534543" y="340614"/>
                </a:lnTo>
                <a:close/>
              </a:path>
              <a:path w="708025" h="1498600">
                <a:moveTo>
                  <a:pt x="553338" y="300355"/>
                </a:moveTo>
                <a:lnTo>
                  <a:pt x="543940" y="320548"/>
                </a:lnTo>
                <a:lnTo>
                  <a:pt x="564007" y="329819"/>
                </a:lnTo>
                <a:lnTo>
                  <a:pt x="573405" y="309753"/>
                </a:lnTo>
                <a:lnTo>
                  <a:pt x="553338" y="300355"/>
                </a:lnTo>
                <a:close/>
              </a:path>
              <a:path w="708025" h="1498600">
                <a:moveTo>
                  <a:pt x="572008" y="260096"/>
                </a:moveTo>
                <a:lnTo>
                  <a:pt x="562737" y="280162"/>
                </a:lnTo>
                <a:lnTo>
                  <a:pt x="582802" y="289560"/>
                </a:lnTo>
                <a:lnTo>
                  <a:pt x="592201" y="269367"/>
                </a:lnTo>
                <a:lnTo>
                  <a:pt x="572008" y="260096"/>
                </a:lnTo>
                <a:close/>
              </a:path>
              <a:path w="708025" h="1498600">
                <a:moveTo>
                  <a:pt x="590803" y="219710"/>
                </a:moveTo>
                <a:lnTo>
                  <a:pt x="581406" y="239903"/>
                </a:lnTo>
                <a:lnTo>
                  <a:pt x="601599" y="249300"/>
                </a:lnTo>
                <a:lnTo>
                  <a:pt x="610997" y="229108"/>
                </a:lnTo>
                <a:lnTo>
                  <a:pt x="590803" y="219710"/>
                </a:lnTo>
                <a:close/>
              </a:path>
              <a:path w="708025" h="1498600">
                <a:moveTo>
                  <a:pt x="609600" y="179450"/>
                </a:moveTo>
                <a:lnTo>
                  <a:pt x="600201" y="199644"/>
                </a:lnTo>
                <a:lnTo>
                  <a:pt x="620395" y="208915"/>
                </a:lnTo>
                <a:lnTo>
                  <a:pt x="629665" y="188849"/>
                </a:lnTo>
                <a:lnTo>
                  <a:pt x="609600" y="179450"/>
                </a:lnTo>
                <a:close/>
              </a:path>
              <a:path w="708025" h="1498600">
                <a:moveTo>
                  <a:pt x="628269" y="139192"/>
                </a:moveTo>
                <a:lnTo>
                  <a:pt x="618998" y="159258"/>
                </a:lnTo>
                <a:lnTo>
                  <a:pt x="639063" y="168656"/>
                </a:lnTo>
                <a:lnTo>
                  <a:pt x="648462" y="148590"/>
                </a:lnTo>
                <a:lnTo>
                  <a:pt x="628269" y="139192"/>
                </a:lnTo>
                <a:close/>
              </a:path>
              <a:path w="708025" h="1498600">
                <a:moveTo>
                  <a:pt x="647064" y="98806"/>
                </a:moveTo>
                <a:lnTo>
                  <a:pt x="637667" y="118999"/>
                </a:lnTo>
                <a:lnTo>
                  <a:pt x="657860" y="128397"/>
                </a:lnTo>
                <a:lnTo>
                  <a:pt x="667258" y="108203"/>
                </a:lnTo>
                <a:lnTo>
                  <a:pt x="647064" y="98806"/>
                </a:lnTo>
                <a:close/>
              </a:path>
              <a:path w="708025" h="1498600">
                <a:moveTo>
                  <a:pt x="663145" y="64380"/>
                </a:moveTo>
                <a:lnTo>
                  <a:pt x="656463" y="78739"/>
                </a:lnTo>
                <a:lnTo>
                  <a:pt x="676656" y="88137"/>
                </a:lnTo>
                <a:lnTo>
                  <a:pt x="683327" y="73803"/>
                </a:lnTo>
                <a:lnTo>
                  <a:pt x="663145" y="64380"/>
                </a:lnTo>
                <a:close/>
              </a:path>
              <a:path w="708025" h="1498600">
                <a:moveTo>
                  <a:pt x="707015" y="58547"/>
                </a:moveTo>
                <a:lnTo>
                  <a:pt x="665861" y="58547"/>
                </a:lnTo>
                <a:lnTo>
                  <a:pt x="686053" y="67945"/>
                </a:lnTo>
                <a:lnTo>
                  <a:pt x="683327" y="73803"/>
                </a:lnTo>
                <a:lnTo>
                  <a:pt x="707771" y="85217"/>
                </a:lnTo>
                <a:lnTo>
                  <a:pt x="707015" y="58547"/>
                </a:lnTo>
                <a:close/>
              </a:path>
              <a:path w="708025" h="1498600">
                <a:moveTo>
                  <a:pt x="665861" y="58547"/>
                </a:moveTo>
                <a:lnTo>
                  <a:pt x="663145" y="64380"/>
                </a:lnTo>
                <a:lnTo>
                  <a:pt x="683327" y="73803"/>
                </a:lnTo>
                <a:lnTo>
                  <a:pt x="686053" y="67945"/>
                </a:lnTo>
                <a:lnTo>
                  <a:pt x="665861" y="58547"/>
                </a:lnTo>
                <a:close/>
              </a:path>
              <a:path w="708025" h="1498600">
                <a:moveTo>
                  <a:pt x="705358" y="0"/>
                </a:moveTo>
                <a:lnTo>
                  <a:pt x="638683" y="52959"/>
                </a:lnTo>
                <a:lnTo>
                  <a:pt x="663145" y="64380"/>
                </a:lnTo>
                <a:lnTo>
                  <a:pt x="665861" y="58547"/>
                </a:lnTo>
                <a:lnTo>
                  <a:pt x="707015" y="58547"/>
                </a:lnTo>
                <a:lnTo>
                  <a:pt x="705358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91080" y="2280666"/>
            <a:ext cx="362585" cy="2677795"/>
          </a:xfrm>
          <a:custGeom>
            <a:avLst/>
            <a:gdLst/>
            <a:ahLst/>
            <a:cxnLst/>
            <a:rect l="l" t="t" r="r" b="b"/>
            <a:pathLst>
              <a:path w="362585" h="2677795">
                <a:moveTo>
                  <a:pt x="2667" y="2653157"/>
                </a:moveTo>
                <a:lnTo>
                  <a:pt x="0" y="2675255"/>
                </a:lnTo>
                <a:lnTo>
                  <a:pt x="22098" y="2677795"/>
                </a:lnTo>
                <a:lnTo>
                  <a:pt x="24764" y="2655824"/>
                </a:lnTo>
                <a:lnTo>
                  <a:pt x="2667" y="2653157"/>
                </a:lnTo>
                <a:close/>
              </a:path>
              <a:path w="362585" h="2677795">
                <a:moveTo>
                  <a:pt x="8000" y="2608961"/>
                </a:moveTo>
                <a:lnTo>
                  <a:pt x="5333" y="2631059"/>
                </a:lnTo>
                <a:lnTo>
                  <a:pt x="27431" y="2633726"/>
                </a:lnTo>
                <a:lnTo>
                  <a:pt x="30099" y="2611628"/>
                </a:lnTo>
                <a:lnTo>
                  <a:pt x="8000" y="2608961"/>
                </a:lnTo>
                <a:close/>
              </a:path>
              <a:path w="362585" h="2677795">
                <a:moveTo>
                  <a:pt x="13335" y="2564892"/>
                </a:moveTo>
                <a:lnTo>
                  <a:pt x="10668" y="2586990"/>
                </a:lnTo>
                <a:lnTo>
                  <a:pt x="32766" y="2589530"/>
                </a:lnTo>
                <a:lnTo>
                  <a:pt x="35306" y="2567559"/>
                </a:lnTo>
                <a:lnTo>
                  <a:pt x="13335" y="2564892"/>
                </a:lnTo>
                <a:close/>
              </a:path>
              <a:path w="362585" h="2677795">
                <a:moveTo>
                  <a:pt x="18668" y="2520696"/>
                </a:moveTo>
                <a:lnTo>
                  <a:pt x="16001" y="2542794"/>
                </a:lnTo>
                <a:lnTo>
                  <a:pt x="37973" y="2545461"/>
                </a:lnTo>
                <a:lnTo>
                  <a:pt x="40639" y="2523363"/>
                </a:lnTo>
                <a:lnTo>
                  <a:pt x="18668" y="2520696"/>
                </a:lnTo>
                <a:close/>
              </a:path>
              <a:path w="362585" h="2677795">
                <a:moveTo>
                  <a:pt x="23875" y="2476627"/>
                </a:moveTo>
                <a:lnTo>
                  <a:pt x="21208" y="2498725"/>
                </a:lnTo>
                <a:lnTo>
                  <a:pt x="43306" y="2501392"/>
                </a:lnTo>
                <a:lnTo>
                  <a:pt x="45974" y="2479294"/>
                </a:lnTo>
                <a:lnTo>
                  <a:pt x="23875" y="2476627"/>
                </a:lnTo>
                <a:close/>
              </a:path>
              <a:path w="362585" h="2677795">
                <a:moveTo>
                  <a:pt x="29210" y="2432431"/>
                </a:moveTo>
                <a:lnTo>
                  <a:pt x="26543" y="2454529"/>
                </a:lnTo>
                <a:lnTo>
                  <a:pt x="48641" y="2457196"/>
                </a:lnTo>
                <a:lnTo>
                  <a:pt x="51307" y="2435098"/>
                </a:lnTo>
                <a:lnTo>
                  <a:pt x="29210" y="2432431"/>
                </a:lnTo>
                <a:close/>
              </a:path>
              <a:path w="362585" h="2677795">
                <a:moveTo>
                  <a:pt x="34543" y="2388362"/>
                </a:moveTo>
                <a:lnTo>
                  <a:pt x="31876" y="2410460"/>
                </a:lnTo>
                <a:lnTo>
                  <a:pt x="53975" y="2413127"/>
                </a:lnTo>
                <a:lnTo>
                  <a:pt x="56642" y="2391029"/>
                </a:lnTo>
                <a:lnTo>
                  <a:pt x="34543" y="2388362"/>
                </a:lnTo>
                <a:close/>
              </a:path>
              <a:path w="362585" h="2677795">
                <a:moveTo>
                  <a:pt x="39877" y="2344166"/>
                </a:moveTo>
                <a:lnTo>
                  <a:pt x="37211" y="2366264"/>
                </a:lnTo>
                <a:lnTo>
                  <a:pt x="59308" y="2368931"/>
                </a:lnTo>
                <a:lnTo>
                  <a:pt x="61975" y="2346833"/>
                </a:lnTo>
                <a:lnTo>
                  <a:pt x="39877" y="2344166"/>
                </a:lnTo>
                <a:close/>
              </a:path>
              <a:path w="362585" h="2677795">
                <a:moveTo>
                  <a:pt x="45212" y="2300097"/>
                </a:moveTo>
                <a:lnTo>
                  <a:pt x="42544" y="2322195"/>
                </a:lnTo>
                <a:lnTo>
                  <a:pt x="64643" y="2324862"/>
                </a:lnTo>
                <a:lnTo>
                  <a:pt x="67182" y="2302764"/>
                </a:lnTo>
                <a:lnTo>
                  <a:pt x="45212" y="2300097"/>
                </a:lnTo>
                <a:close/>
              </a:path>
              <a:path w="362585" h="2677795">
                <a:moveTo>
                  <a:pt x="50545" y="2255901"/>
                </a:moveTo>
                <a:lnTo>
                  <a:pt x="47879" y="2277999"/>
                </a:lnTo>
                <a:lnTo>
                  <a:pt x="69850" y="2280666"/>
                </a:lnTo>
                <a:lnTo>
                  <a:pt x="72517" y="2258568"/>
                </a:lnTo>
                <a:lnTo>
                  <a:pt x="50545" y="2255901"/>
                </a:lnTo>
                <a:close/>
              </a:path>
              <a:path w="362585" h="2677795">
                <a:moveTo>
                  <a:pt x="55752" y="2211832"/>
                </a:moveTo>
                <a:lnTo>
                  <a:pt x="53212" y="2233930"/>
                </a:lnTo>
                <a:lnTo>
                  <a:pt x="75183" y="2236597"/>
                </a:lnTo>
                <a:lnTo>
                  <a:pt x="77850" y="2214499"/>
                </a:lnTo>
                <a:lnTo>
                  <a:pt x="55752" y="2211832"/>
                </a:lnTo>
                <a:close/>
              </a:path>
              <a:path w="362585" h="2677795">
                <a:moveTo>
                  <a:pt x="61087" y="2167636"/>
                </a:moveTo>
                <a:lnTo>
                  <a:pt x="58419" y="2189734"/>
                </a:lnTo>
                <a:lnTo>
                  <a:pt x="80518" y="2192401"/>
                </a:lnTo>
                <a:lnTo>
                  <a:pt x="83185" y="2170303"/>
                </a:lnTo>
                <a:lnTo>
                  <a:pt x="61087" y="2167636"/>
                </a:lnTo>
                <a:close/>
              </a:path>
              <a:path w="362585" h="2677795">
                <a:moveTo>
                  <a:pt x="66420" y="2123567"/>
                </a:moveTo>
                <a:lnTo>
                  <a:pt x="63754" y="2145665"/>
                </a:lnTo>
                <a:lnTo>
                  <a:pt x="85851" y="2148332"/>
                </a:lnTo>
                <a:lnTo>
                  <a:pt x="88518" y="2126234"/>
                </a:lnTo>
                <a:lnTo>
                  <a:pt x="66420" y="2123567"/>
                </a:lnTo>
                <a:close/>
              </a:path>
              <a:path w="362585" h="2677795">
                <a:moveTo>
                  <a:pt x="71755" y="2079371"/>
                </a:moveTo>
                <a:lnTo>
                  <a:pt x="69087" y="2101469"/>
                </a:lnTo>
                <a:lnTo>
                  <a:pt x="91186" y="2104136"/>
                </a:lnTo>
                <a:lnTo>
                  <a:pt x="93852" y="2082038"/>
                </a:lnTo>
                <a:lnTo>
                  <a:pt x="71755" y="2079371"/>
                </a:lnTo>
                <a:close/>
              </a:path>
              <a:path w="362585" h="2677795">
                <a:moveTo>
                  <a:pt x="77088" y="2035302"/>
                </a:moveTo>
                <a:lnTo>
                  <a:pt x="74421" y="2057400"/>
                </a:lnTo>
                <a:lnTo>
                  <a:pt x="96519" y="2060067"/>
                </a:lnTo>
                <a:lnTo>
                  <a:pt x="99187" y="2037969"/>
                </a:lnTo>
                <a:lnTo>
                  <a:pt x="77088" y="2035302"/>
                </a:lnTo>
                <a:close/>
              </a:path>
              <a:path w="362585" h="2677795">
                <a:moveTo>
                  <a:pt x="82423" y="1991106"/>
                </a:moveTo>
                <a:lnTo>
                  <a:pt x="79756" y="2013204"/>
                </a:lnTo>
                <a:lnTo>
                  <a:pt x="101726" y="2015871"/>
                </a:lnTo>
                <a:lnTo>
                  <a:pt x="104393" y="1993773"/>
                </a:lnTo>
                <a:lnTo>
                  <a:pt x="82423" y="1991106"/>
                </a:lnTo>
                <a:close/>
              </a:path>
              <a:path w="362585" h="2677795">
                <a:moveTo>
                  <a:pt x="87630" y="1947037"/>
                </a:moveTo>
                <a:lnTo>
                  <a:pt x="85089" y="1969135"/>
                </a:lnTo>
                <a:lnTo>
                  <a:pt x="107061" y="1971802"/>
                </a:lnTo>
                <a:lnTo>
                  <a:pt x="109727" y="1949704"/>
                </a:lnTo>
                <a:lnTo>
                  <a:pt x="87630" y="1947037"/>
                </a:lnTo>
                <a:close/>
              </a:path>
              <a:path w="362585" h="2677795">
                <a:moveTo>
                  <a:pt x="92963" y="1902841"/>
                </a:moveTo>
                <a:lnTo>
                  <a:pt x="90296" y="1924939"/>
                </a:lnTo>
                <a:lnTo>
                  <a:pt x="112394" y="1927606"/>
                </a:lnTo>
                <a:lnTo>
                  <a:pt x="115062" y="1905508"/>
                </a:lnTo>
                <a:lnTo>
                  <a:pt x="92963" y="1902841"/>
                </a:lnTo>
                <a:close/>
              </a:path>
              <a:path w="362585" h="2677795">
                <a:moveTo>
                  <a:pt x="98298" y="1858772"/>
                </a:moveTo>
                <a:lnTo>
                  <a:pt x="95631" y="1880870"/>
                </a:lnTo>
                <a:lnTo>
                  <a:pt x="117729" y="1883537"/>
                </a:lnTo>
                <a:lnTo>
                  <a:pt x="120395" y="1861439"/>
                </a:lnTo>
                <a:lnTo>
                  <a:pt x="98298" y="1858772"/>
                </a:lnTo>
                <a:close/>
              </a:path>
              <a:path w="362585" h="2677795">
                <a:moveTo>
                  <a:pt x="103631" y="1814576"/>
                </a:moveTo>
                <a:lnTo>
                  <a:pt x="100964" y="1836674"/>
                </a:lnTo>
                <a:lnTo>
                  <a:pt x="123062" y="1839341"/>
                </a:lnTo>
                <a:lnTo>
                  <a:pt x="125730" y="1817243"/>
                </a:lnTo>
                <a:lnTo>
                  <a:pt x="103631" y="1814576"/>
                </a:lnTo>
                <a:close/>
              </a:path>
              <a:path w="362585" h="2677795">
                <a:moveTo>
                  <a:pt x="108966" y="1770507"/>
                </a:moveTo>
                <a:lnTo>
                  <a:pt x="106299" y="1792605"/>
                </a:lnTo>
                <a:lnTo>
                  <a:pt x="128396" y="1795272"/>
                </a:lnTo>
                <a:lnTo>
                  <a:pt x="131063" y="1773174"/>
                </a:lnTo>
                <a:lnTo>
                  <a:pt x="108966" y="1770507"/>
                </a:lnTo>
                <a:close/>
              </a:path>
              <a:path w="362585" h="2677795">
                <a:moveTo>
                  <a:pt x="114300" y="1726438"/>
                </a:moveTo>
                <a:lnTo>
                  <a:pt x="111632" y="1748409"/>
                </a:lnTo>
                <a:lnTo>
                  <a:pt x="133604" y="1751076"/>
                </a:lnTo>
                <a:lnTo>
                  <a:pt x="136270" y="1728978"/>
                </a:lnTo>
                <a:lnTo>
                  <a:pt x="114300" y="1726438"/>
                </a:lnTo>
                <a:close/>
              </a:path>
              <a:path w="362585" h="2677795">
                <a:moveTo>
                  <a:pt x="119506" y="1682242"/>
                </a:moveTo>
                <a:lnTo>
                  <a:pt x="116967" y="1704340"/>
                </a:lnTo>
                <a:lnTo>
                  <a:pt x="138937" y="1707007"/>
                </a:lnTo>
                <a:lnTo>
                  <a:pt x="141605" y="1684909"/>
                </a:lnTo>
                <a:lnTo>
                  <a:pt x="119506" y="1682242"/>
                </a:lnTo>
                <a:close/>
              </a:path>
              <a:path w="362585" h="2677795">
                <a:moveTo>
                  <a:pt x="124841" y="1638173"/>
                </a:moveTo>
                <a:lnTo>
                  <a:pt x="122174" y="1660144"/>
                </a:lnTo>
                <a:lnTo>
                  <a:pt x="144271" y="1662811"/>
                </a:lnTo>
                <a:lnTo>
                  <a:pt x="146938" y="1640713"/>
                </a:lnTo>
                <a:lnTo>
                  <a:pt x="124841" y="1638173"/>
                </a:lnTo>
                <a:close/>
              </a:path>
              <a:path w="362585" h="2677795">
                <a:moveTo>
                  <a:pt x="130175" y="1593977"/>
                </a:moveTo>
                <a:lnTo>
                  <a:pt x="127507" y="1616075"/>
                </a:lnTo>
                <a:lnTo>
                  <a:pt x="149606" y="1618742"/>
                </a:lnTo>
                <a:lnTo>
                  <a:pt x="152273" y="1596644"/>
                </a:lnTo>
                <a:lnTo>
                  <a:pt x="130175" y="1593977"/>
                </a:lnTo>
                <a:close/>
              </a:path>
              <a:path w="362585" h="2677795">
                <a:moveTo>
                  <a:pt x="135508" y="1549908"/>
                </a:moveTo>
                <a:lnTo>
                  <a:pt x="132842" y="1571879"/>
                </a:lnTo>
                <a:lnTo>
                  <a:pt x="154939" y="1574546"/>
                </a:lnTo>
                <a:lnTo>
                  <a:pt x="157606" y="1552448"/>
                </a:lnTo>
                <a:lnTo>
                  <a:pt x="135508" y="1549908"/>
                </a:lnTo>
                <a:close/>
              </a:path>
              <a:path w="362585" h="2677795">
                <a:moveTo>
                  <a:pt x="140843" y="1505712"/>
                </a:moveTo>
                <a:lnTo>
                  <a:pt x="138175" y="1527810"/>
                </a:lnTo>
                <a:lnTo>
                  <a:pt x="160274" y="1530477"/>
                </a:lnTo>
                <a:lnTo>
                  <a:pt x="162941" y="1508379"/>
                </a:lnTo>
                <a:lnTo>
                  <a:pt x="140843" y="1505712"/>
                </a:lnTo>
                <a:close/>
              </a:path>
              <a:path w="362585" h="2677795">
                <a:moveTo>
                  <a:pt x="146176" y="1461643"/>
                </a:moveTo>
                <a:lnTo>
                  <a:pt x="143510" y="1483614"/>
                </a:lnTo>
                <a:lnTo>
                  <a:pt x="165607" y="1486281"/>
                </a:lnTo>
                <a:lnTo>
                  <a:pt x="168148" y="1464183"/>
                </a:lnTo>
                <a:lnTo>
                  <a:pt x="146176" y="1461643"/>
                </a:lnTo>
                <a:close/>
              </a:path>
              <a:path w="362585" h="2677795">
                <a:moveTo>
                  <a:pt x="151511" y="1417447"/>
                </a:moveTo>
                <a:lnTo>
                  <a:pt x="148844" y="1439545"/>
                </a:lnTo>
                <a:lnTo>
                  <a:pt x="170814" y="1442212"/>
                </a:lnTo>
                <a:lnTo>
                  <a:pt x="173481" y="1420114"/>
                </a:lnTo>
                <a:lnTo>
                  <a:pt x="151511" y="1417447"/>
                </a:lnTo>
                <a:close/>
              </a:path>
              <a:path w="362585" h="2677795">
                <a:moveTo>
                  <a:pt x="156718" y="1373378"/>
                </a:moveTo>
                <a:lnTo>
                  <a:pt x="154050" y="1395349"/>
                </a:lnTo>
                <a:lnTo>
                  <a:pt x="176149" y="1398016"/>
                </a:lnTo>
                <a:lnTo>
                  <a:pt x="178816" y="1376045"/>
                </a:lnTo>
                <a:lnTo>
                  <a:pt x="156718" y="1373378"/>
                </a:lnTo>
                <a:close/>
              </a:path>
              <a:path w="362585" h="2677795">
                <a:moveTo>
                  <a:pt x="162051" y="1329182"/>
                </a:moveTo>
                <a:lnTo>
                  <a:pt x="159385" y="1351280"/>
                </a:lnTo>
                <a:lnTo>
                  <a:pt x="181482" y="1353947"/>
                </a:lnTo>
                <a:lnTo>
                  <a:pt x="184150" y="1331849"/>
                </a:lnTo>
                <a:lnTo>
                  <a:pt x="162051" y="1329182"/>
                </a:lnTo>
                <a:close/>
              </a:path>
              <a:path w="362585" h="2677795">
                <a:moveTo>
                  <a:pt x="167386" y="1285113"/>
                </a:moveTo>
                <a:lnTo>
                  <a:pt x="164719" y="1307084"/>
                </a:lnTo>
                <a:lnTo>
                  <a:pt x="186817" y="1309751"/>
                </a:lnTo>
                <a:lnTo>
                  <a:pt x="189483" y="1287780"/>
                </a:lnTo>
                <a:lnTo>
                  <a:pt x="167386" y="1285113"/>
                </a:lnTo>
                <a:close/>
              </a:path>
              <a:path w="362585" h="2677795">
                <a:moveTo>
                  <a:pt x="172719" y="1240917"/>
                </a:moveTo>
                <a:lnTo>
                  <a:pt x="170052" y="1263014"/>
                </a:lnTo>
                <a:lnTo>
                  <a:pt x="192150" y="1265682"/>
                </a:lnTo>
                <a:lnTo>
                  <a:pt x="194818" y="1243584"/>
                </a:lnTo>
                <a:lnTo>
                  <a:pt x="172719" y="1240917"/>
                </a:lnTo>
                <a:close/>
              </a:path>
              <a:path w="362585" h="2677795">
                <a:moveTo>
                  <a:pt x="178054" y="1196848"/>
                </a:moveTo>
                <a:lnTo>
                  <a:pt x="175387" y="1218819"/>
                </a:lnTo>
                <a:lnTo>
                  <a:pt x="197485" y="1221486"/>
                </a:lnTo>
                <a:lnTo>
                  <a:pt x="200025" y="1199514"/>
                </a:lnTo>
                <a:lnTo>
                  <a:pt x="178054" y="1196848"/>
                </a:lnTo>
                <a:close/>
              </a:path>
              <a:path w="362585" h="2677795">
                <a:moveTo>
                  <a:pt x="183387" y="1152652"/>
                </a:moveTo>
                <a:lnTo>
                  <a:pt x="180720" y="1174750"/>
                </a:lnTo>
                <a:lnTo>
                  <a:pt x="202692" y="1177417"/>
                </a:lnTo>
                <a:lnTo>
                  <a:pt x="205358" y="1155319"/>
                </a:lnTo>
                <a:lnTo>
                  <a:pt x="183387" y="1152652"/>
                </a:lnTo>
                <a:close/>
              </a:path>
              <a:path w="362585" h="2677795">
                <a:moveTo>
                  <a:pt x="188594" y="1108583"/>
                </a:moveTo>
                <a:lnTo>
                  <a:pt x="185927" y="1130554"/>
                </a:lnTo>
                <a:lnTo>
                  <a:pt x="208025" y="1133221"/>
                </a:lnTo>
                <a:lnTo>
                  <a:pt x="210693" y="1111250"/>
                </a:lnTo>
                <a:lnTo>
                  <a:pt x="188594" y="1108583"/>
                </a:lnTo>
                <a:close/>
              </a:path>
              <a:path w="362585" h="2677795">
                <a:moveTo>
                  <a:pt x="193929" y="1064387"/>
                </a:moveTo>
                <a:lnTo>
                  <a:pt x="191262" y="1086485"/>
                </a:lnTo>
                <a:lnTo>
                  <a:pt x="213360" y="1089152"/>
                </a:lnTo>
                <a:lnTo>
                  <a:pt x="216026" y="1067054"/>
                </a:lnTo>
                <a:lnTo>
                  <a:pt x="193929" y="1064387"/>
                </a:lnTo>
                <a:close/>
              </a:path>
              <a:path w="362585" h="2677795">
                <a:moveTo>
                  <a:pt x="199262" y="1020318"/>
                </a:moveTo>
                <a:lnTo>
                  <a:pt x="196595" y="1042288"/>
                </a:lnTo>
                <a:lnTo>
                  <a:pt x="218694" y="1044956"/>
                </a:lnTo>
                <a:lnTo>
                  <a:pt x="221361" y="1022985"/>
                </a:lnTo>
                <a:lnTo>
                  <a:pt x="199262" y="1020318"/>
                </a:lnTo>
                <a:close/>
              </a:path>
              <a:path w="362585" h="2677795">
                <a:moveTo>
                  <a:pt x="204596" y="976122"/>
                </a:moveTo>
                <a:lnTo>
                  <a:pt x="201930" y="998220"/>
                </a:lnTo>
                <a:lnTo>
                  <a:pt x="224027" y="1000887"/>
                </a:lnTo>
                <a:lnTo>
                  <a:pt x="226694" y="978788"/>
                </a:lnTo>
                <a:lnTo>
                  <a:pt x="204596" y="976122"/>
                </a:lnTo>
                <a:close/>
              </a:path>
              <a:path w="362585" h="2677795">
                <a:moveTo>
                  <a:pt x="209931" y="932053"/>
                </a:moveTo>
                <a:lnTo>
                  <a:pt x="207263" y="954024"/>
                </a:lnTo>
                <a:lnTo>
                  <a:pt x="229362" y="956691"/>
                </a:lnTo>
                <a:lnTo>
                  <a:pt x="231901" y="934720"/>
                </a:lnTo>
                <a:lnTo>
                  <a:pt x="209931" y="932053"/>
                </a:lnTo>
                <a:close/>
              </a:path>
              <a:path w="362585" h="2677795">
                <a:moveTo>
                  <a:pt x="215264" y="887857"/>
                </a:moveTo>
                <a:lnTo>
                  <a:pt x="212598" y="909955"/>
                </a:lnTo>
                <a:lnTo>
                  <a:pt x="234569" y="912622"/>
                </a:lnTo>
                <a:lnTo>
                  <a:pt x="237236" y="890524"/>
                </a:lnTo>
                <a:lnTo>
                  <a:pt x="215264" y="887857"/>
                </a:lnTo>
                <a:close/>
              </a:path>
              <a:path w="362585" h="2677795">
                <a:moveTo>
                  <a:pt x="220471" y="843788"/>
                </a:moveTo>
                <a:lnTo>
                  <a:pt x="217931" y="865759"/>
                </a:lnTo>
                <a:lnTo>
                  <a:pt x="239902" y="868426"/>
                </a:lnTo>
                <a:lnTo>
                  <a:pt x="242569" y="846455"/>
                </a:lnTo>
                <a:lnTo>
                  <a:pt x="220471" y="843788"/>
                </a:lnTo>
                <a:close/>
              </a:path>
              <a:path w="362585" h="2677795">
                <a:moveTo>
                  <a:pt x="225806" y="799592"/>
                </a:moveTo>
                <a:lnTo>
                  <a:pt x="223138" y="821689"/>
                </a:lnTo>
                <a:lnTo>
                  <a:pt x="245237" y="824357"/>
                </a:lnTo>
                <a:lnTo>
                  <a:pt x="247904" y="802259"/>
                </a:lnTo>
                <a:lnTo>
                  <a:pt x="225806" y="799592"/>
                </a:lnTo>
                <a:close/>
              </a:path>
              <a:path w="362585" h="2677795">
                <a:moveTo>
                  <a:pt x="231139" y="755523"/>
                </a:moveTo>
                <a:lnTo>
                  <a:pt x="228473" y="777494"/>
                </a:lnTo>
                <a:lnTo>
                  <a:pt x="250570" y="780161"/>
                </a:lnTo>
                <a:lnTo>
                  <a:pt x="253237" y="758189"/>
                </a:lnTo>
                <a:lnTo>
                  <a:pt x="231139" y="755523"/>
                </a:lnTo>
                <a:close/>
              </a:path>
              <a:path w="362585" h="2677795">
                <a:moveTo>
                  <a:pt x="236474" y="711326"/>
                </a:moveTo>
                <a:lnTo>
                  <a:pt x="233806" y="733425"/>
                </a:lnTo>
                <a:lnTo>
                  <a:pt x="255905" y="736092"/>
                </a:lnTo>
                <a:lnTo>
                  <a:pt x="258571" y="713994"/>
                </a:lnTo>
                <a:lnTo>
                  <a:pt x="236474" y="711326"/>
                </a:lnTo>
                <a:close/>
              </a:path>
              <a:path w="362585" h="2677795">
                <a:moveTo>
                  <a:pt x="241807" y="667258"/>
                </a:moveTo>
                <a:lnTo>
                  <a:pt x="239141" y="689229"/>
                </a:lnTo>
                <a:lnTo>
                  <a:pt x="261238" y="691896"/>
                </a:lnTo>
                <a:lnTo>
                  <a:pt x="263906" y="669925"/>
                </a:lnTo>
                <a:lnTo>
                  <a:pt x="241807" y="667258"/>
                </a:lnTo>
                <a:close/>
              </a:path>
              <a:path w="362585" h="2677795">
                <a:moveTo>
                  <a:pt x="247142" y="623062"/>
                </a:moveTo>
                <a:lnTo>
                  <a:pt x="244475" y="645160"/>
                </a:lnTo>
                <a:lnTo>
                  <a:pt x="266445" y="647826"/>
                </a:lnTo>
                <a:lnTo>
                  <a:pt x="269113" y="625729"/>
                </a:lnTo>
                <a:lnTo>
                  <a:pt x="247142" y="623062"/>
                </a:lnTo>
                <a:close/>
              </a:path>
              <a:path w="362585" h="2677795">
                <a:moveTo>
                  <a:pt x="252349" y="578993"/>
                </a:moveTo>
                <a:lnTo>
                  <a:pt x="249808" y="601091"/>
                </a:lnTo>
                <a:lnTo>
                  <a:pt x="271780" y="603631"/>
                </a:lnTo>
                <a:lnTo>
                  <a:pt x="274446" y="581660"/>
                </a:lnTo>
                <a:lnTo>
                  <a:pt x="252349" y="578993"/>
                </a:lnTo>
                <a:close/>
              </a:path>
              <a:path w="362585" h="2677795">
                <a:moveTo>
                  <a:pt x="257682" y="534797"/>
                </a:moveTo>
                <a:lnTo>
                  <a:pt x="255016" y="556895"/>
                </a:lnTo>
                <a:lnTo>
                  <a:pt x="277113" y="559562"/>
                </a:lnTo>
                <a:lnTo>
                  <a:pt x="279781" y="537463"/>
                </a:lnTo>
                <a:lnTo>
                  <a:pt x="257682" y="534797"/>
                </a:lnTo>
                <a:close/>
              </a:path>
              <a:path w="362585" h="2677795">
                <a:moveTo>
                  <a:pt x="263017" y="490728"/>
                </a:moveTo>
                <a:lnTo>
                  <a:pt x="260350" y="512825"/>
                </a:lnTo>
                <a:lnTo>
                  <a:pt x="282448" y="515366"/>
                </a:lnTo>
                <a:lnTo>
                  <a:pt x="285114" y="493395"/>
                </a:lnTo>
                <a:lnTo>
                  <a:pt x="263017" y="490728"/>
                </a:lnTo>
                <a:close/>
              </a:path>
              <a:path w="362585" h="2677795">
                <a:moveTo>
                  <a:pt x="268350" y="446532"/>
                </a:moveTo>
                <a:lnTo>
                  <a:pt x="265683" y="468630"/>
                </a:lnTo>
                <a:lnTo>
                  <a:pt x="287781" y="471297"/>
                </a:lnTo>
                <a:lnTo>
                  <a:pt x="290449" y="449199"/>
                </a:lnTo>
                <a:lnTo>
                  <a:pt x="268350" y="446532"/>
                </a:lnTo>
                <a:close/>
              </a:path>
              <a:path w="362585" h="2677795">
                <a:moveTo>
                  <a:pt x="273685" y="402463"/>
                </a:moveTo>
                <a:lnTo>
                  <a:pt x="271018" y="424561"/>
                </a:lnTo>
                <a:lnTo>
                  <a:pt x="293116" y="427100"/>
                </a:lnTo>
                <a:lnTo>
                  <a:pt x="295782" y="405130"/>
                </a:lnTo>
                <a:lnTo>
                  <a:pt x="273685" y="402463"/>
                </a:lnTo>
                <a:close/>
              </a:path>
              <a:path w="362585" h="2677795">
                <a:moveTo>
                  <a:pt x="279019" y="358267"/>
                </a:moveTo>
                <a:lnTo>
                  <a:pt x="276351" y="380364"/>
                </a:lnTo>
                <a:lnTo>
                  <a:pt x="298323" y="383032"/>
                </a:lnTo>
                <a:lnTo>
                  <a:pt x="300989" y="360934"/>
                </a:lnTo>
                <a:lnTo>
                  <a:pt x="279019" y="358267"/>
                </a:lnTo>
                <a:close/>
              </a:path>
              <a:path w="362585" h="2677795">
                <a:moveTo>
                  <a:pt x="284225" y="314198"/>
                </a:moveTo>
                <a:lnTo>
                  <a:pt x="281686" y="336296"/>
                </a:lnTo>
                <a:lnTo>
                  <a:pt x="303656" y="338836"/>
                </a:lnTo>
                <a:lnTo>
                  <a:pt x="306324" y="316864"/>
                </a:lnTo>
                <a:lnTo>
                  <a:pt x="284225" y="314198"/>
                </a:lnTo>
                <a:close/>
              </a:path>
              <a:path w="362585" h="2677795">
                <a:moveTo>
                  <a:pt x="289560" y="270001"/>
                </a:moveTo>
                <a:lnTo>
                  <a:pt x="286893" y="292100"/>
                </a:lnTo>
                <a:lnTo>
                  <a:pt x="308991" y="294767"/>
                </a:lnTo>
                <a:lnTo>
                  <a:pt x="311657" y="272669"/>
                </a:lnTo>
                <a:lnTo>
                  <a:pt x="289560" y="270001"/>
                </a:lnTo>
                <a:close/>
              </a:path>
              <a:path w="362585" h="2677795">
                <a:moveTo>
                  <a:pt x="294894" y="225933"/>
                </a:moveTo>
                <a:lnTo>
                  <a:pt x="292226" y="248031"/>
                </a:lnTo>
                <a:lnTo>
                  <a:pt x="314325" y="250698"/>
                </a:lnTo>
                <a:lnTo>
                  <a:pt x="316992" y="228600"/>
                </a:lnTo>
                <a:lnTo>
                  <a:pt x="294894" y="225933"/>
                </a:lnTo>
                <a:close/>
              </a:path>
              <a:path w="362585" h="2677795">
                <a:moveTo>
                  <a:pt x="300227" y="181737"/>
                </a:moveTo>
                <a:lnTo>
                  <a:pt x="297561" y="203835"/>
                </a:lnTo>
                <a:lnTo>
                  <a:pt x="319658" y="206501"/>
                </a:lnTo>
                <a:lnTo>
                  <a:pt x="322325" y="184404"/>
                </a:lnTo>
                <a:lnTo>
                  <a:pt x="300227" y="181737"/>
                </a:lnTo>
                <a:close/>
              </a:path>
              <a:path w="362585" h="2677795">
                <a:moveTo>
                  <a:pt x="305562" y="137668"/>
                </a:moveTo>
                <a:lnTo>
                  <a:pt x="302894" y="159766"/>
                </a:lnTo>
                <a:lnTo>
                  <a:pt x="324993" y="162433"/>
                </a:lnTo>
                <a:lnTo>
                  <a:pt x="327660" y="140335"/>
                </a:lnTo>
                <a:lnTo>
                  <a:pt x="305562" y="137668"/>
                </a:lnTo>
                <a:close/>
              </a:path>
              <a:path w="362585" h="2677795">
                <a:moveTo>
                  <a:pt x="310895" y="93472"/>
                </a:moveTo>
                <a:lnTo>
                  <a:pt x="308229" y="115570"/>
                </a:lnTo>
                <a:lnTo>
                  <a:pt x="330326" y="118237"/>
                </a:lnTo>
                <a:lnTo>
                  <a:pt x="332867" y="96138"/>
                </a:lnTo>
                <a:lnTo>
                  <a:pt x="310895" y="93472"/>
                </a:lnTo>
                <a:close/>
              </a:path>
              <a:path w="362585" h="2677795">
                <a:moveTo>
                  <a:pt x="333248" y="0"/>
                </a:moveTo>
                <a:lnTo>
                  <a:pt x="286385" y="71120"/>
                </a:lnTo>
                <a:lnTo>
                  <a:pt x="362076" y="80263"/>
                </a:lnTo>
                <a:lnTo>
                  <a:pt x="359887" y="74168"/>
                </a:lnTo>
                <a:lnTo>
                  <a:pt x="335533" y="74168"/>
                </a:lnTo>
                <a:lnTo>
                  <a:pt x="313563" y="71500"/>
                </a:lnTo>
                <a:lnTo>
                  <a:pt x="314706" y="61722"/>
                </a:lnTo>
                <a:lnTo>
                  <a:pt x="355417" y="61722"/>
                </a:lnTo>
                <a:lnTo>
                  <a:pt x="333248" y="0"/>
                </a:lnTo>
                <a:close/>
              </a:path>
              <a:path w="362585" h="2677795">
                <a:moveTo>
                  <a:pt x="314706" y="61722"/>
                </a:moveTo>
                <a:lnTo>
                  <a:pt x="313563" y="71500"/>
                </a:lnTo>
                <a:lnTo>
                  <a:pt x="335533" y="74168"/>
                </a:lnTo>
                <a:lnTo>
                  <a:pt x="336804" y="64388"/>
                </a:lnTo>
                <a:lnTo>
                  <a:pt x="314706" y="61722"/>
                </a:lnTo>
                <a:close/>
              </a:path>
              <a:path w="362585" h="2677795">
                <a:moveTo>
                  <a:pt x="355417" y="61722"/>
                </a:moveTo>
                <a:lnTo>
                  <a:pt x="314706" y="61722"/>
                </a:lnTo>
                <a:lnTo>
                  <a:pt x="336804" y="64388"/>
                </a:lnTo>
                <a:lnTo>
                  <a:pt x="335533" y="74168"/>
                </a:lnTo>
                <a:lnTo>
                  <a:pt x="359887" y="74168"/>
                </a:lnTo>
                <a:lnTo>
                  <a:pt x="355417" y="61722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626353" y="761212"/>
            <a:ext cx="3264535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220979" indent="-175260">
              <a:lnSpc>
                <a:spcPct val="150000"/>
              </a:lnSpc>
              <a:spcBef>
                <a:spcPts val="100"/>
              </a:spcBef>
              <a:buClr>
                <a:srgbClr val="3E3D00"/>
              </a:buClr>
              <a:buFont typeface="Times New Roman"/>
              <a:buAutoNum type="arabicPeriod"/>
              <a:tabLst>
                <a:tab pos="187960" algn="l"/>
              </a:tabLst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최적배열의</a:t>
            </a:r>
            <a:r>
              <a:rPr dirty="0" sz="14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오른쪽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맨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아래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구성에서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시작하여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표시해둔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경로를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따라간다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86690" indent="-173990">
              <a:lnSpc>
                <a:spcPct val="100000"/>
              </a:lnSpc>
              <a:spcBef>
                <a:spcPts val="840"/>
              </a:spcBef>
              <a:buClr>
                <a:srgbClr val="3E3D00"/>
              </a:buClr>
              <a:buFont typeface="Times New Roman"/>
              <a:buAutoNum type="arabicPeriod"/>
              <a:tabLst>
                <a:tab pos="186690" algn="l"/>
              </a:tabLst>
            </a:pP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14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칸에</a:t>
            </a:r>
            <a:r>
              <a:rPr dirty="0" sz="14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도달하기</a:t>
            </a:r>
            <a:r>
              <a:rPr dirty="0" sz="14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endParaRPr sz="1400">
              <a:latin typeface="Malgun Gothic"/>
              <a:cs typeface="Malgun Gothic"/>
            </a:endParaRPr>
          </a:p>
          <a:p>
            <a:pPr marL="187960" marR="5080">
              <a:lnSpc>
                <a:spcPct val="150000"/>
              </a:lnSpc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대각선으로</a:t>
            </a:r>
            <a:r>
              <a:rPr dirty="0" sz="14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이동할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행에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넣고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열에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87325" indent="-174625">
              <a:lnSpc>
                <a:spcPct val="100000"/>
              </a:lnSpc>
              <a:spcBef>
                <a:spcPts val="840"/>
              </a:spcBef>
              <a:buClr>
                <a:srgbClr val="3E3D00"/>
              </a:buClr>
              <a:buFont typeface="Times New Roman"/>
              <a:buAutoNum type="arabicPeriod" startAt="3"/>
              <a:tabLst>
                <a:tab pos="187325" algn="l"/>
              </a:tabLst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1400" spc="-1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칸에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도달하기</a:t>
            </a:r>
            <a:r>
              <a:rPr dirty="0" sz="14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r>
              <a:rPr dirty="0" sz="14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위로</a:t>
            </a:r>
            <a:endParaRPr sz="1400">
              <a:latin typeface="Malgun Gothic"/>
              <a:cs typeface="Malgun Gothic"/>
            </a:endParaRPr>
          </a:p>
          <a:p>
            <a:pPr marL="187960" marR="438150">
              <a:lnSpc>
                <a:spcPct val="150000"/>
              </a:lnSpc>
              <a:spcBef>
                <a:spcPts val="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이동할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행에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해당하는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넣고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틈</a:t>
            </a:r>
            <a:r>
              <a:rPr dirty="0" sz="14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문자를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14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87325" indent="-174625">
              <a:lnSpc>
                <a:spcPct val="100000"/>
              </a:lnSpc>
              <a:spcBef>
                <a:spcPts val="840"/>
              </a:spcBef>
              <a:buClr>
                <a:srgbClr val="3E3D00"/>
              </a:buClr>
              <a:buFont typeface="Times New Roman"/>
              <a:buAutoNum type="arabicPeriod" startAt="4"/>
              <a:tabLst>
                <a:tab pos="187325" algn="l"/>
              </a:tabLst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배열의</a:t>
            </a:r>
            <a:r>
              <a:rPr dirty="0" sz="1400" spc="-1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][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칸에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도달하기</a:t>
            </a:r>
            <a:r>
              <a:rPr dirty="0" sz="1400" spc="-1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위해서</a:t>
            </a:r>
            <a:endParaRPr sz="1400">
              <a:latin typeface="Malgun Gothic"/>
              <a:cs typeface="Malgun Gothic"/>
            </a:endParaRPr>
          </a:p>
          <a:p>
            <a:pPr marL="187960">
              <a:lnSpc>
                <a:spcPct val="100000"/>
              </a:lnSpc>
              <a:spcBef>
                <a:spcPts val="840"/>
              </a:spcBef>
            </a:pP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왼쪽으로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이동할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마다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5">
                <a:solidFill>
                  <a:srgbClr val="3D010C"/>
                </a:solidFill>
                <a:latin typeface="Malgun Gothic"/>
                <a:cs typeface="Malgun Gothic"/>
              </a:rPr>
              <a:t>열에</a:t>
            </a:r>
            <a:endParaRPr sz="1400">
              <a:latin typeface="Malgun Gothic"/>
              <a:cs typeface="Malgun Gothic"/>
            </a:endParaRPr>
          </a:p>
          <a:p>
            <a:pPr marL="187960" marR="454659">
              <a:lnSpc>
                <a:spcPct val="150000"/>
              </a:lnSpc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해당하는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14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14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넣고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400" spc="-50">
                <a:solidFill>
                  <a:srgbClr val="3D010C"/>
                </a:solidFill>
                <a:latin typeface="Malgun Gothic"/>
                <a:cs typeface="Malgun Gothic"/>
              </a:rPr>
              <a:t>틈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문자를</a:t>
            </a:r>
            <a:r>
              <a:rPr dirty="0" sz="14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400" spc="-10">
                <a:solidFill>
                  <a:srgbClr val="3D010C"/>
                </a:solidFill>
                <a:latin typeface="Malgun Gothic"/>
                <a:cs typeface="Malgun Gothic"/>
              </a:rPr>
              <a:t>서열에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-20">
                <a:solidFill>
                  <a:srgbClr val="3D010C"/>
                </a:solidFill>
                <a:latin typeface="Malgun Gothic"/>
                <a:cs typeface="Malgun Gothic"/>
              </a:rPr>
              <a:t>넣는다</a:t>
            </a:r>
            <a:r>
              <a:rPr dirty="0" sz="1400" spc="-2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-25"/>
              <a:t>96</a:t>
            </a:fld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-25">
                <a:solidFill>
                  <a:srgbClr val="3E3D00"/>
                </a:solidFill>
                <a:latin typeface="Malgun Gothic"/>
                <a:cs typeface="Malgun Gothic"/>
              </a:rPr>
              <a:t>98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955796" y="2669539"/>
            <a:ext cx="14643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z="4000" spc="-10" b="1">
                <a:solidFill>
                  <a:srgbClr val="001F5F"/>
                </a:solidFill>
                <a:latin typeface="Malgun Gothic"/>
                <a:cs typeface="Malgun Gothic"/>
              </a:rPr>
              <a:t>장</a:t>
            </a:r>
            <a:r>
              <a:rPr dirty="0" sz="4000" spc="-345" b="1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dirty="0" sz="4000" spc="-50" b="1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FF00"/>
                </a:solidFill>
                <a:latin typeface="Malgun Gothic"/>
                <a:cs typeface="Malgun Gothic"/>
              </a:rPr>
              <a:t>수고하셨습니다</a:t>
            </a:r>
            <a:r>
              <a:rPr dirty="0" sz="4000" spc="-10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한치근</dc:creator>
  <dc:title>서막</dc:title>
  <dcterms:created xsi:type="dcterms:W3CDTF">2024-03-17T04:33:26Z</dcterms:created>
  <dcterms:modified xsi:type="dcterms:W3CDTF">2024-03-17T04:33:26Z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2024-03-17T00:00:00Z</vt:filetime>
  </property>
  <property fmtid="{D5CDD505-2E9C-101B-9397-08002B2CF9AE}" pid="5" name="Producer">
    <vt:lpwstr>Microsoft® PowerPoint® Microsoft 365용</vt:lpwstr>
  </property>
</Properties>
</file>