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07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07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07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713" y="382270"/>
            <a:ext cx="82945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07E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888" y="1191513"/>
            <a:ext cx="5240020" cy="166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92083" y="6312346"/>
            <a:ext cx="2654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18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4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27.png"/><Relationship Id="rId4" Type="http://schemas.openxmlformats.org/officeDocument/2006/relationships/image" Target="../media/image4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Relationship Id="rId4" Type="http://schemas.openxmlformats.org/officeDocument/2006/relationships/image" Target="../media/image50.jpg"/><Relationship Id="rId5" Type="http://schemas.openxmlformats.org/officeDocument/2006/relationships/image" Target="../media/image51.jpg"/><Relationship Id="rId6" Type="http://schemas.openxmlformats.org/officeDocument/2006/relationships/image" Target="../media/image5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jpg"/><Relationship Id="rId7" Type="http://schemas.openxmlformats.org/officeDocument/2006/relationships/image" Target="../media/image63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7.png"/><Relationship Id="rId4" Type="http://schemas.openxmlformats.org/officeDocument/2006/relationships/image" Target="../media/image64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27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jpg"/><Relationship Id="rId3" Type="http://schemas.openxmlformats.org/officeDocument/2006/relationships/image" Target="../media/image1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jp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jpg"/><Relationship Id="rId11" Type="http://schemas.openxmlformats.org/officeDocument/2006/relationships/image" Target="../media/image84.png"/><Relationship Id="rId12" Type="http://schemas.openxmlformats.org/officeDocument/2006/relationships/image" Target="../media/image85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7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hyperlink" Target="http://www.cs.princeton.edu/~rs/AlgsDS07/01UnionFind.pdf" TargetMode="Externa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9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10.png"/><Relationship Id="rId8" Type="http://schemas.openxmlformats.org/officeDocument/2006/relationships/image" Target="../media/image106.png"/><Relationship Id="rId9" Type="http://schemas.openxmlformats.org/officeDocument/2006/relationships/image" Target="../media/image103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07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3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7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7.png"/><Relationship Id="rId4" Type="http://schemas.openxmlformats.org/officeDocument/2006/relationships/image" Target="../media/image132.png"/><Relationship Id="rId5" Type="http://schemas.openxmlformats.org/officeDocument/2006/relationships/image" Target="../media/image113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1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09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10.png"/><Relationship Id="rId13" Type="http://schemas.openxmlformats.org/officeDocument/2006/relationships/image" Target="../media/image103.png"/><Relationship Id="rId14" Type="http://schemas.openxmlformats.org/officeDocument/2006/relationships/image" Target="../media/image144.png"/><Relationship Id="rId15" Type="http://schemas.openxmlformats.org/officeDocument/2006/relationships/image" Target="../media/image106.png"/><Relationship Id="rId16" Type="http://schemas.openxmlformats.org/officeDocument/2006/relationships/image" Target="../media/image102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2209927"/>
            <a:ext cx="4826635" cy="1118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0"/>
              </a:lnSpc>
              <a:spcBef>
                <a:spcPts val="100"/>
              </a:spcBef>
              <a:tabLst>
                <a:tab pos="1028700" algn="l"/>
              </a:tabLst>
            </a:pP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3600">
                <a:solidFill>
                  <a:srgbClr val="3E3D00"/>
                </a:solidFill>
              </a:rPr>
              <a:t>장	탐욕적인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접근방법</a:t>
            </a:r>
            <a:endParaRPr sz="3600">
              <a:latin typeface="Times New Roman"/>
              <a:cs typeface="Times New Roman"/>
            </a:endParaRPr>
          </a:p>
          <a:p>
            <a:pPr algn="ctr" marL="635">
              <a:lnSpc>
                <a:spcPts val="4300"/>
              </a:lnSpc>
            </a:pP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(Greedy</a:t>
            </a:r>
            <a:r>
              <a:rPr dirty="0" sz="3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r>
              <a:rPr dirty="0" sz="3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227533"/>
            <a:ext cx="24263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</a:rPr>
              <a:t>그래</a:t>
            </a:r>
            <a:r>
              <a:rPr dirty="0" sz="3600">
                <a:solidFill>
                  <a:srgbClr val="3E3D00"/>
                </a:solidFill>
              </a:rPr>
              <a:t>프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 spc="-5">
                <a:solidFill>
                  <a:srgbClr val="3E3D00"/>
                </a:solidFill>
              </a:rPr>
              <a:t>용어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95445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415" y="700308"/>
            <a:ext cx="7539355" cy="460756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비방향성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(und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ec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ed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gr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ph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),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ert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x)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</a:t>
            </a:r>
            <a:endParaRPr sz="2000">
              <a:latin typeface="Malgun Gothic"/>
              <a:cs typeface="Malgun Gothic"/>
            </a:endParaRPr>
          </a:p>
          <a:p>
            <a:pPr marL="12700" marR="4407535" indent="114300">
              <a:lnSpc>
                <a:spcPct val="136500"/>
              </a:lnSpc>
              <a:spcBef>
                <a:spcPts val="1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(path)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연결된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(co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ec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ed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aph)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사이에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부분그래프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(subgraph)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ght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ap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순환경로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(cycle)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순환적그래프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(cyclic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graph),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비순환적그래프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(acyclic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graph).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(tree)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비순환적이며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비방향성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oot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지정된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2204135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2620187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3037763"/>
            <a:ext cx="121513" cy="130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3453815"/>
            <a:ext cx="121513" cy="130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3869867"/>
            <a:ext cx="121513" cy="130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4287443"/>
            <a:ext cx="121513" cy="130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4703495"/>
            <a:ext cx="121513" cy="130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96" y="5119547"/>
            <a:ext cx="121513" cy="130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416" y="5478521"/>
            <a:ext cx="2561888" cy="11935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0005" y="5586793"/>
            <a:ext cx="149733" cy="1619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92139" y="5591352"/>
            <a:ext cx="635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r</a:t>
            </a:r>
            <a:endParaRPr sz="900">
              <a:latin typeface="Malgun Gothic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14809" y="5586793"/>
            <a:ext cx="1569085" cy="710565"/>
            <a:chOff x="5714809" y="5586793"/>
            <a:chExt cx="1569085" cy="7105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6101" y="6143053"/>
              <a:ext cx="149733" cy="1543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14871" y="5743955"/>
              <a:ext cx="6350" cy="405130"/>
            </a:xfrm>
            <a:custGeom>
              <a:avLst/>
              <a:gdLst/>
              <a:ahLst/>
              <a:cxnLst/>
              <a:rect l="l" t="t" r="r" b="b"/>
              <a:pathLst>
                <a:path w="6350" h="405129">
                  <a:moveTo>
                    <a:pt x="0" y="0"/>
                  </a:moveTo>
                  <a:lnTo>
                    <a:pt x="6350" y="404812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8645" y="5586793"/>
              <a:ext cx="149733" cy="1619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84975" y="5667755"/>
              <a:ext cx="408305" cy="1905"/>
            </a:xfrm>
            <a:custGeom>
              <a:avLst/>
              <a:gdLst/>
              <a:ahLst/>
              <a:cxnLst/>
              <a:rect l="l" t="t" r="r" b="b"/>
              <a:pathLst>
                <a:path w="408304" h="1904">
                  <a:moveTo>
                    <a:pt x="0" y="0"/>
                  </a:moveTo>
                  <a:lnTo>
                    <a:pt x="408050" y="1587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9313" y="6136957"/>
              <a:ext cx="151256" cy="1558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91071" y="6214872"/>
              <a:ext cx="412750" cy="6350"/>
            </a:xfrm>
            <a:custGeom>
              <a:avLst/>
              <a:gdLst/>
              <a:ahLst/>
              <a:cxnLst/>
              <a:rect l="l" t="t" r="r" b="b"/>
              <a:pathLst>
                <a:path w="412750" h="6350">
                  <a:moveTo>
                    <a:pt x="0" y="6349"/>
                  </a:moveTo>
                  <a:lnTo>
                    <a:pt x="41275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2129" y="5929693"/>
              <a:ext cx="151256" cy="1558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45807" y="6057900"/>
              <a:ext cx="313055" cy="157480"/>
            </a:xfrm>
            <a:custGeom>
              <a:avLst/>
              <a:gdLst/>
              <a:ahLst/>
              <a:cxnLst/>
              <a:rect l="l" t="t" r="r" b="b"/>
              <a:pathLst>
                <a:path w="313054" h="157479">
                  <a:moveTo>
                    <a:pt x="312674" y="0"/>
                  </a:moveTo>
                  <a:lnTo>
                    <a:pt x="0" y="157162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4809" y="5929693"/>
              <a:ext cx="149732" cy="1558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38443" y="6057900"/>
              <a:ext cx="313055" cy="163830"/>
            </a:xfrm>
            <a:custGeom>
              <a:avLst/>
              <a:gdLst/>
              <a:ahLst/>
              <a:cxnLst/>
              <a:rect l="l" t="t" r="r" b="b"/>
              <a:pathLst>
                <a:path w="313054" h="163829">
                  <a:moveTo>
                    <a:pt x="312673" y="16351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3296" y="3558540"/>
            <a:ext cx="2867025" cy="2822575"/>
          </a:xfrm>
          <a:custGeom>
            <a:avLst/>
            <a:gdLst/>
            <a:ahLst/>
            <a:cxnLst/>
            <a:rect l="l" t="t" r="r" b="b"/>
            <a:pathLst>
              <a:path w="2867025" h="2822575">
                <a:moveTo>
                  <a:pt x="2866644" y="0"/>
                </a:moveTo>
                <a:lnTo>
                  <a:pt x="0" y="0"/>
                </a:lnTo>
                <a:lnTo>
                  <a:pt x="0" y="2822448"/>
                </a:lnTo>
                <a:lnTo>
                  <a:pt x="2866644" y="2822448"/>
                </a:lnTo>
                <a:lnTo>
                  <a:pt x="2866644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72311" y="3965447"/>
            <a:ext cx="2867025" cy="1767839"/>
            <a:chOff x="972311" y="3965447"/>
            <a:chExt cx="2867025" cy="1767839"/>
          </a:xfrm>
        </p:grpSpPr>
        <p:sp>
          <p:nvSpPr>
            <p:cNvPr id="4" name="object 4"/>
            <p:cNvSpPr/>
            <p:nvPr/>
          </p:nvSpPr>
          <p:spPr>
            <a:xfrm>
              <a:off x="972311" y="3965447"/>
              <a:ext cx="2867025" cy="1767839"/>
            </a:xfrm>
            <a:custGeom>
              <a:avLst/>
              <a:gdLst/>
              <a:ahLst/>
              <a:cxnLst/>
              <a:rect l="l" t="t" r="r" b="b"/>
              <a:pathLst>
                <a:path w="2867025" h="1767839">
                  <a:moveTo>
                    <a:pt x="2866643" y="0"/>
                  </a:moveTo>
                  <a:lnTo>
                    <a:pt x="0" y="0"/>
                  </a:lnTo>
                  <a:lnTo>
                    <a:pt x="0" y="1767839"/>
                  </a:lnTo>
                  <a:lnTo>
                    <a:pt x="2866643" y="1767839"/>
                  </a:lnTo>
                  <a:lnTo>
                    <a:pt x="2866643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52827" y="4428743"/>
              <a:ext cx="701675" cy="626110"/>
            </a:xfrm>
            <a:custGeom>
              <a:avLst/>
              <a:gdLst/>
              <a:ahLst/>
              <a:cxnLst/>
              <a:rect l="l" t="t" r="r" b="b"/>
              <a:pathLst>
                <a:path w="701675" h="626110">
                  <a:moveTo>
                    <a:pt x="0" y="0"/>
                  </a:moveTo>
                  <a:lnTo>
                    <a:pt x="701675" y="62585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5185" y="4241101"/>
              <a:ext cx="224408" cy="2244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0337" y="4241101"/>
              <a:ext cx="224408" cy="2244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329" y="5027485"/>
              <a:ext cx="224408" cy="215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7101" y="5019865"/>
              <a:ext cx="224409" cy="2137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78151" y="4460747"/>
              <a:ext cx="9525" cy="572135"/>
            </a:xfrm>
            <a:custGeom>
              <a:avLst/>
              <a:gdLst/>
              <a:ahLst/>
              <a:cxnLst/>
              <a:rect l="l" t="t" r="r" b="b"/>
              <a:pathLst>
                <a:path w="9525" h="572135">
                  <a:moveTo>
                    <a:pt x="0" y="0"/>
                  </a:moveTo>
                  <a:lnTo>
                    <a:pt x="9525" y="571881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84831" y="4354067"/>
              <a:ext cx="638175" cy="782320"/>
            </a:xfrm>
            <a:custGeom>
              <a:avLst/>
              <a:gdLst/>
              <a:ahLst/>
              <a:cxnLst/>
              <a:rect l="l" t="t" r="r" b="b"/>
              <a:pathLst>
                <a:path w="638175" h="782320">
                  <a:moveTo>
                    <a:pt x="0" y="0"/>
                  </a:moveTo>
                  <a:lnTo>
                    <a:pt x="620776" y="1523"/>
                  </a:lnTo>
                </a:path>
                <a:path w="638175" h="782320">
                  <a:moveTo>
                    <a:pt x="9143" y="782192"/>
                  </a:moveTo>
                  <a:lnTo>
                    <a:pt x="637794" y="774191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11779" y="4460747"/>
              <a:ext cx="17780" cy="563880"/>
            </a:xfrm>
            <a:custGeom>
              <a:avLst/>
              <a:gdLst/>
              <a:ahLst/>
              <a:cxnLst/>
              <a:rect l="l" t="t" r="r" b="b"/>
              <a:pathLst>
                <a:path w="17780" h="563879">
                  <a:moveTo>
                    <a:pt x="0" y="0"/>
                  </a:moveTo>
                  <a:lnTo>
                    <a:pt x="17525" y="563879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63495" y="4428743"/>
              <a:ext cx="671830" cy="634365"/>
            </a:xfrm>
            <a:custGeom>
              <a:avLst/>
              <a:gdLst/>
              <a:ahLst/>
              <a:cxnLst/>
              <a:rect l="l" t="t" r="r" b="b"/>
              <a:pathLst>
                <a:path w="671830" h="634364">
                  <a:moveTo>
                    <a:pt x="0" y="633856"/>
                  </a:moveTo>
                  <a:lnTo>
                    <a:pt x="671449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8517" y="4725733"/>
              <a:ext cx="222885" cy="2137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485" y="4725733"/>
              <a:ext cx="224409" cy="2137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05127" y="4354067"/>
              <a:ext cx="2009139" cy="782320"/>
            </a:xfrm>
            <a:custGeom>
              <a:avLst/>
              <a:gdLst/>
              <a:ahLst/>
              <a:cxnLst/>
              <a:rect l="l" t="t" r="r" b="b"/>
              <a:pathLst>
                <a:path w="2009139" h="782320">
                  <a:moveTo>
                    <a:pt x="1514855" y="0"/>
                  </a:moveTo>
                  <a:lnTo>
                    <a:pt x="2008632" y="406653"/>
                  </a:lnTo>
                </a:path>
                <a:path w="2009139" h="782320">
                  <a:moveTo>
                    <a:pt x="2007870" y="551687"/>
                  </a:moveTo>
                  <a:lnTo>
                    <a:pt x="1531620" y="774064"/>
                  </a:lnTo>
                </a:path>
                <a:path w="2009139" h="782320">
                  <a:moveTo>
                    <a:pt x="474726" y="782065"/>
                  </a:moveTo>
                  <a:lnTo>
                    <a:pt x="0" y="551687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88973" y="462153"/>
            <a:ext cx="5765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정의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36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</a:rPr>
              <a:t>신장트리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(spanning</a:t>
            </a:r>
            <a:r>
              <a:rPr dirty="0" sz="36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3071" y="1546656"/>
            <a:ext cx="121513" cy="1307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64767" y="1352601"/>
            <a:ext cx="7325359" cy="2282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16799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비방향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성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순환경로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분그래프가 되도록 이음선을 제거하면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신장트리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(spanning tree)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포함하면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트리가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부분그래프이다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3071" y="3090468"/>
            <a:ext cx="121513" cy="13075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11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2311" y="3965447"/>
            <a:ext cx="2867025" cy="1767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 marR="1651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98073" y="3745801"/>
            <a:ext cx="2384425" cy="1002030"/>
            <a:chOff x="4398073" y="3745801"/>
            <a:chExt cx="2384425" cy="100203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773" y="3745801"/>
              <a:ext cx="222885" cy="22440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4917" y="4532185"/>
              <a:ext cx="222885" cy="21526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55691" y="3965448"/>
              <a:ext cx="11430" cy="572135"/>
            </a:xfrm>
            <a:custGeom>
              <a:avLst/>
              <a:gdLst/>
              <a:ahLst/>
              <a:cxnLst/>
              <a:rect l="l" t="t" r="r" b="b"/>
              <a:pathLst>
                <a:path w="11429" h="572135">
                  <a:moveTo>
                    <a:pt x="0" y="0"/>
                  </a:moveTo>
                  <a:lnTo>
                    <a:pt x="11049" y="571881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7689" y="4526089"/>
              <a:ext cx="224409" cy="2152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73039" y="4632960"/>
              <a:ext cx="628650" cy="8255"/>
            </a:xfrm>
            <a:custGeom>
              <a:avLst/>
              <a:gdLst/>
              <a:ahLst/>
              <a:cxnLst/>
              <a:rect l="l" t="t" r="r" b="b"/>
              <a:pathLst>
                <a:path w="628650" h="8254">
                  <a:moveTo>
                    <a:pt x="0" y="8000"/>
                  </a:moveTo>
                  <a:lnTo>
                    <a:pt x="628650" y="0"/>
                  </a:lnTo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9401" y="3745801"/>
              <a:ext cx="224409" cy="22440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90843" y="3965448"/>
              <a:ext cx="17780" cy="565785"/>
            </a:xfrm>
            <a:custGeom>
              <a:avLst/>
              <a:gdLst/>
              <a:ahLst/>
              <a:cxnLst/>
              <a:rect l="l" t="t" r="r" b="b"/>
              <a:pathLst>
                <a:path w="17779" h="565785">
                  <a:moveTo>
                    <a:pt x="0" y="0"/>
                  </a:moveTo>
                  <a:lnTo>
                    <a:pt x="17525" y="565531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6057" y="4231957"/>
              <a:ext cx="225932" cy="2152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17335" y="4411980"/>
              <a:ext cx="476250" cy="220979"/>
            </a:xfrm>
            <a:custGeom>
              <a:avLst/>
              <a:gdLst/>
              <a:ahLst/>
              <a:cxnLst/>
              <a:rect l="l" t="t" r="r" b="b"/>
              <a:pathLst>
                <a:path w="476250" h="220979">
                  <a:moveTo>
                    <a:pt x="476249" y="0"/>
                  </a:moveTo>
                  <a:lnTo>
                    <a:pt x="0" y="22085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073" y="4231957"/>
              <a:ext cx="222885" cy="21526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84191" y="4411980"/>
              <a:ext cx="474980" cy="229235"/>
            </a:xfrm>
            <a:custGeom>
              <a:avLst/>
              <a:gdLst/>
              <a:ahLst/>
              <a:cxnLst/>
              <a:rect l="l" t="t" r="r" b="b"/>
              <a:pathLst>
                <a:path w="474979" h="229235">
                  <a:moveTo>
                    <a:pt x="474725" y="228727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579429" y="5161597"/>
            <a:ext cx="2385695" cy="1002030"/>
            <a:chOff x="4579429" y="5161597"/>
            <a:chExt cx="2385695" cy="1002030"/>
          </a:xfrm>
        </p:grpSpPr>
        <p:sp>
          <p:nvSpPr>
            <p:cNvPr id="36" name="object 36"/>
            <p:cNvSpPr/>
            <p:nvPr/>
          </p:nvSpPr>
          <p:spPr>
            <a:xfrm>
              <a:off x="5414771" y="5349239"/>
              <a:ext cx="701675" cy="626110"/>
            </a:xfrm>
            <a:custGeom>
              <a:avLst/>
              <a:gdLst/>
              <a:ahLst/>
              <a:cxnLst/>
              <a:rect l="l" t="t" r="r" b="b"/>
              <a:pathLst>
                <a:path w="701675" h="626110">
                  <a:moveTo>
                    <a:pt x="0" y="0"/>
                  </a:moveTo>
                  <a:lnTo>
                    <a:pt x="701675" y="62589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129" y="5161597"/>
              <a:ext cx="224409" cy="2244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2281" y="5161597"/>
              <a:ext cx="224408" cy="2244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7797" y="5947981"/>
              <a:ext cx="224409" cy="21526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0569" y="5940361"/>
              <a:ext cx="222884" cy="21374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25439" y="5349239"/>
              <a:ext cx="673100" cy="708025"/>
            </a:xfrm>
            <a:custGeom>
              <a:avLst/>
              <a:gdLst/>
              <a:ahLst/>
              <a:cxnLst/>
              <a:rect l="l" t="t" r="r" b="b"/>
              <a:pathLst>
                <a:path w="673100" h="708025">
                  <a:moveTo>
                    <a:pt x="32004" y="707453"/>
                  </a:moveTo>
                  <a:lnTo>
                    <a:pt x="659130" y="699516"/>
                  </a:lnTo>
                </a:path>
                <a:path w="673100" h="708025">
                  <a:moveTo>
                    <a:pt x="0" y="633831"/>
                  </a:moveTo>
                  <a:lnTo>
                    <a:pt x="67310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40461" y="5646229"/>
              <a:ext cx="224408" cy="21526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81927" y="5274563"/>
              <a:ext cx="495300" cy="407034"/>
            </a:xfrm>
            <a:custGeom>
              <a:avLst/>
              <a:gdLst/>
              <a:ahLst/>
              <a:cxnLst/>
              <a:rect l="l" t="t" r="r" b="b"/>
              <a:pathLst>
                <a:path w="495300" h="407035">
                  <a:moveTo>
                    <a:pt x="0" y="0"/>
                  </a:moveTo>
                  <a:lnTo>
                    <a:pt x="495300" y="406666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9429" y="5646229"/>
              <a:ext cx="224409" cy="21526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67071" y="5826251"/>
              <a:ext cx="474980" cy="230504"/>
            </a:xfrm>
            <a:custGeom>
              <a:avLst/>
              <a:gdLst/>
              <a:ahLst/>
              <a:cxnLst/>
              <a:rect l="l" t="t" r="r" b="b"/>
              <a:pathLst>
                <a:path w="474979" h="230504">
                  <a:moveTo>
                    <a:pt x="474599" y="23033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1423416" y="6164453"/>
            <a:ext cx="1945639" cy="2819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5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an: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밧줄로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매다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4264" y="4946903"/>
            <a:ext cx="2057400" cy="1362710"/>
            <a:chOff x="2874264" y="4946903"/>
            <a:chExt cx="2057400" cy="1362710"/>
          </a:xfrm>
        </p:grpSpPr>
        <p:sp>
          <p:nvSpPr>
            <p:cNvPr id="3" name="object 3"/>
            <p:cNvSpPr/>
            <p:nvPr/>
          </p:nvSpPr>
          <p:spPr>
            <a:xfrm>
              <a:off x="2874264" y="4946903"/>
              <a:ext cx="2057400" cy="1362710"/>
            </a:xfrm>
            <a:custGeom>
              <a:avLst/>
              <a:gdLst/>
              <a:ahLst/>
              <a:cxnLst/>
              <a:rect l="l" t="t" r="r" b="b"/>
              <a:pathLst>
                <a:path w="2057400" h="1362710">
                  <a:moveTo>
                    <a:pt x="2057400" y="0"/>
                  </a:moveTo>
                  <a:lnTo>
                    <a:pt x="0" y="0"/>
                  </a:lnTo>
                  <a:lnTo>
                    <a:pt x="0" y="1362456"/>
                  </a:lnTo>
                  <a:lnTo>
                    <a:pt x="2057400" y="136245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53740" y="5254751"/>
              <a:ext cx="700405" cy="625475"/>
            </a:xfrm>
            <a:custGeom>
              <a:avLst/>
              <a:gdLst/>
              <a:ahLst/>
              <a:cxnLst/>
              <a:rect l="l" t="t" r="r" b="b"/>
              <a:pathLst>
                <a:path w="700404" h="625475">
                  <a:moveTo>
                    <a:pt x="0" y="0"/>
                  </a:moveTo>
                  <a:lnTo>
                    <a:pt x="700024" y="625475"/>
                  </a:lnTo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621" y="5067109"/>
              <a:ext cx="222885" cy="224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1249" y="5067109"/>
              <a:ext cx="222885" cy="2244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621" y="5495353"/>
              <a:ext cx="222885" cy="2152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537" y="5845873"/>
              <a:ext cx="224409" cy="2137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85744" y="5180075"/>
              <a:ext cx="638175" cy="773430"/>
            </a:xfrm>
            <a:custGeom>
              <a:avLst/>
              <a:gdLst/>
              <a:ahLst/>
              <a:cxnLst/>
              <a:rect l="l" t="t" r="r" b="b"/>
              <a:pathLst>
                <a:path w="638175" h="773429">
                  <a:moveTo>
                    <a:pt x="0" y="0"/>
                  </a:moveTo>
                  <a:lnTo>
                    <a:pt x="619125" y="1524"/>
                  </a:lnTo>
                </a:path>
                <a:path w="638175" h="773429">
                  <a:moveTo>
                    <a:pt x="0" y="423672"/>
                  </a:moveTo>
                  <a:lnTo>
                    <a:pt x="638175" y="772922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53740" y="5254751"/>
              <a:ext cx="682625" cy="276225"/>
            </a:xfrm>
            <a:custGeom>
              <a:avLst/>
              <a:gdLst/>
              <a:ahLst/>
              <a:cxnLst/>
              <a:rect l="l" t="t" r="r" b="b"/>
              <a:pathLst>
                <a:path w="682625" h="276225">
                  <a:moveTo>
                    <a:pt x="0" y="276225"/>
                  </a:moveTo>
                  <a:lnTo>
                    <a:pt x="682625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53516" y="1610080"/>
            <a:ext cx="6356350" cy="10318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4000" indent="-216535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46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t(G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nected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ing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endParaRPr sz="2000">
              <a:latin typeface="Malgun Gothic"/>
              <a:cs typeface="Malgun Gothic"/>
            </a:endParaRPr>
          </a:p>
          <a:p>
            <a:pPr marL="190500" indent="-1524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1905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완전그래프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plete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노드간에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에지가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존재</a:t>
            </a:r>
            <a:endParaRPr sz="2000">
              <a:latin typeface="Malgun Gothic"/>
              <a:cs typeface="Malgun Gothic"/>
            </a:endParaRPr>
          </a:p>
          <a:p>
            <a:pPr lvl="1" marL="718820" indent="-224154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19455" algn="l"/>
              </a:tabLst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노드가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ple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aph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22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22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22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6261" y="1975231"/>
            <a:ext cx="7016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88340" algn="l"/>
              </a:tabLst>
            </a:pP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71359" y="1348739"/>
            <a:ext cx="1668780" cy="1248410"/>
            <a:chOff x="7071359" y="1348739"/>
            <a:chExt cx="1668780" cy="1248410"/>
          </a:xfrm>
        </p:grpSpPr>
        <p:sp>
          <p:nvSpPr>
            <p:cNvPr id="14" name="object 14"/>
            <p:cNvSpPr/>
            <p:nvPr/>
          </p:nvSpPr>
          <p:spPr>
            <a:xfrm>
              <a:off x="7071359" y="1348739"/>
              <a:ext cx="1668780" cy="1248410"/>
            </a:xfrm>
            <a:custGeom>
              <a:avLst/>
              <a:gdLst/>
              <a:ahLst/>
              <a:cxnLst/>
              <a:rect l="l" t="t" r="r" b="b"/>
              <a:pathLst>
                <a:path w="1668779" h="1248410">
                  <a:moveTo>
                    <a:pt x="1668779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668779" y="1248155"/>
                  </a:lnTo>
                  <a:lnTo>
                    <a:pt x="1668779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397495" y="1612391"/>
              <a:ext cx="682625" cy="634365"/>
            </a:xfrm>
            <a:custGeom>
              <a:avLst/>
              <a:gdLst/>
              <a:ahLst/>
              <a:cxnLst/>
              <a:rect l="l" t="t" r="r" b="b"/>
              <a:pathLst>
                <a:path w="682625" h="634364">
                  <a:moveTo>
                    <a:pt x="0" y="0"/>
                  </a:moveTo>
                  <a:lnTo>
                    <a:pt x="682625" y="63436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9853" y="1424749"/>
              <a:ext cx="224408" cy="2228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5005" y="1424749"/>
              <a:ext cx="224408" cy="2228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1377" y="2209609"/>
              <a:ext cx="224408" cy="2152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5005" y="2211133"/>
              <a:ext cx="222884" cy="2152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22819" y="1536191"/>
              <a:ext cx="834390" cy="709295"/>
            </a:xfrm>
            <a:custGeom>
              <a:avLst/>
              <a:gdLst/>
              <a:ahLst/>
              <a:cxnLst/>
              <a:rect l="l" t="t" r="r" b="b"/>
              <a:pathLst>
                <a:path w="834390" h="709294">
                  <a:moveTo>
                    <a:pt x="0" y="106680"/>
                  </a:moveTo>
                  <a:lnTo>
                    <a:pt x="1015" y="678307"/>
                  </a:lnTo>
                </a:path>
                <a:path w="834390" h="709294">
                  <a:moveTo>
                    <a:pt x="106679" y="0"/>
                  </a:moveTo>
                  <a:lnTo>
                    <a:pt x="726821" y="1650"/>
                  </a:lnTo>
                </a:path>
                <a:path w="834390" h="709294">
                  <a:moveTo>
                    <a:pt x="833881" y="106680"/>
                  </a:moveTo>
                  <a:lnTo>
                    <a:pt x="833627" y="679577"/>
                  </a:lnTo>
                </a:path>
                <a:path w="834390" h="709294">
                  <a:moveTo>
                    <a:pt x="76200" y="709295"/>
                  </a:moveTo>
                  <a:lnTo>
                    <a:pt x="758062" y="762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6637019" y="3653028"/>
            <a:ext cx="1370330" cy="1071880"/>
          </a:xfrm>
          <a:custGeom>
            <a:avLst/>
            <a:gdLst/>
            <a:ahLst/>
            <a:cxnLst/>
            <a:rect l="l" t="t" r="r" b="b"/>
            <a:pathLst>
              <a:path w="1370329" h="1071879">
                <a:moveTo>
                  <a:pt x="1370076" y="0"/>
                </a:moveTo>
                <a:lnTo>
                  <a:pt x="0" y="0"/>
                </a:lnTo>
                <a:lnTo>
                  <a:pt x="0" y="1071372"/>
                </a:lnTo>
                <a:lnTo>
                  <a:pt x="1370076" y="1071372"/>
                </a:lnTo>
                <a:lnTo>
                  <a:pt x="1370076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59404" y="738073"/>
            <a:ext cx="33407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</a:rPr>
              <a:t>신장트리</a:t>
            </a:r>
            <a:r>
              <a:rPr dirty="0" sz="3600">
                <a:solidFill>
                  <a:srgbClr val="3E3D00"/>
                </a:solidFill>
              </a:rPr>
              <a:t>의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 spc="-5">
                <a:solidFill>
                  <a:srgbClr val="3E3D00"/>
                </a:solidFill>
              </a:rPr>
              <a:t>개수</a:t>
            </a:r>
            <a:endParaRPr sz="3600"/>
          </a:p>
        </p:txBody>
      </p:sp>
      <p:sp>
        <p:nvSpPr>
          <p:cNvPr id="23" name="object 23"/>
          <p:cNvSpPr/>
          <p:nvPr/>
        </p:nvSpPr>
        <p:spPr>
          <a:xfrm>
            <a:off x="586740" y="4265676"/>
            <a:ext cx="5878195" cy="350520"/>
          </a:xfrm>
          <a:custGeom>
            <a:avLst/>
            <a:gdLst/>
            <a:ahLst/>
            <a:cxnLst/>
            <a:rect l="l" t="t" r="r" b="b"/>
            <a:pathLst>
              <a:path w="5878195" h="350520">
                <a:moveTo>
                  <a:pt x="5819648" y="0"/>
                </a:moveTo>
                <a:lnTo>
                  <a:pt x="58419" y="0"/>
                </a:lnTo>
                <a:lnTo>
                  <a:pt x="35683" y="4591"/>
                </a:lnTo>
                <a:lnTo>
                  <a:pt x="17113" y="17113"/>
                </a:lnTo>
                <a:lnTo>
                  <a:pt x="4591" y="35683"/>
                </a:lnTo>
                <a:lnTo>
                  <a:pt x="0" y="58419"/>
                </a:lnTo>
                <a:lnTo>
                  <a:pt x="0" y="292100"/>
                </a:lnTo>
                <a:lnTo>
                  <a:pt x="4591" y="314836"/>
                </a:lnTo>
                <a:lnTo>
                  <a:pt x="17113" y="333406"/>
                </a:lnTo>
                <a:lnTo>
                  <a:pt x="35683" y="345928"/>
                </a:lnTo>
                <a:lnTo>
                  <a:pt x="58419" y="350519"/>
                </a:lnTo>
                <a:lnTo>
                  <a:pt x="5819648" y="350519"/>
                </a:lnTo>
                <a:lnTo>
                  <a:pt x="5842384" y="345928"/>
                </a:lnTo>
                <a:lnTo>
                  <a:pt x="5860954" y="333406"/>
                </a:lnTo>
                <a:lnTo>
                  <a:pt x="5873476" y="314836"/>
                </a:lnTo>
                <a:lnTo>
                  <a:pt x="5878068" y="292100"/>
                </a:lnTo>
                <a:lnTo>
                  <a:pt x="5878068" y="58419"/>
                </a:lnTo>
                <a:lnTo>
                  <a:pt x="5873476" y="35683"/>
                </a:lnTo>
                <a:lnTo>
                  <a:pt x="5860954" y="17113"/>
                </a:lnTo>
                <a:lnTo>
                  <a:pt x="5842384" y="4591"/>
                </a:lnTo>
                <a:lnTo>
                  <a:pt x="5819648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0816" y="2616174"/>
            <a:ext cx="8121015" cy="22618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765175" indent="-268605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6581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에지수가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-1.</a:t>
            </a:r>
            <a:endParaRPr sz="2000">
              <a:latin typeface="Times New Roman"/>
              <a:cs typeface="Times New Roman"/>
            </a:endParaRPr>
          </a:p>
          <a:p>
            <a:pPr marL="765175" indent="-268605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65810" algn="l"/>
              </a:tabLst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7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부터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생성할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에지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6F93DC"/>
                </a:solidFill>
                <a:latin typeface="Malgun Gothic"/>
                <a:cs typeface="Malgun Gothic"/>
              </a:rPr>
              <a:t>그래프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1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-13888" sz="1200" spc="15" i="1">
                <a:latin typeface="Times New Roman"/>
                <a:cs typeface="Times New Roman"/>
              </a:rPr>
              <a:t>n</a:t>
            </a:r>
            <a:r>
              <a:rPr dirty="0" baseline="-13888" sz="1200" spc="44" i="1">
                <a:latin typeface="Times New Roman"/>
                <a:cs typeface="Times New Roman"/>
              </a:rPr>
              <a:t> </a:t>
            </a:r>
            <a:r>
              <a:rPr dirty="0" baseline="2415" sz="1725" spc="67" i="1">
                <a:latin typeface="Times New Roman"/>
                <a:cs typeface="Times New Roman"/>
              </a:rPr>
              <a:t>C</a:t>
            </a:r>
            <a:r>
              <a:rPr dirty="0" baseline="-13888" sz="1200" spc="67">
                <a:latin typeface="Times New Roman"/>
                <a:cs typeface="Times New Roman"/>
              </a:rPr>
              <a:t>2</a:t>
            </a:r>
            <a:r>
              <a:rPr dirty="0" baseline="-13888" sz="1200" spc="217">
                <a:latin typeface="Times New Roman"/>
                <a:cs typeface="Times New Roman"/>
              </a:rPr>
              <a:t> </a:t>
            </a:r>
            <a:r>
              <a:rPr dirty="0" baseline="15669" sz="2925" spc="22" i="1">
                <a:latin typeface="Times New Roman"/>
                <a:cs typeface="Times New Roman"/>
              </a:rPr>
              <a:t>C</a:t>
            </a:r>
            <a:r>
              <a:rPr dirty="0" baseline="2415" sz="1725" spc="22" i="1">
                <a:latin typeface="Times New Roman"/>
                <a:cs typeface="Times New Roman"/>
              </a:rPr>
              <a:t>n</a:t>
            </a:r>
            <a:r>
              <a:rPr dirty="0" baseline="2415" sz="1725" spc="-277" i="1">
                <a:latin typeface="Times New Roman"/>
                <a:cs typeface="Times New Roman"/>
              </a:rPr>
              <a:t> </a:t>
            </a:r>
            <a:r>
              <a:rPr dirty="0" baseline="2415" sz="1725" spc="-22">
                <a:latin typeface="Symbol"/>
                <a:cs typeface="Symbol"/>
              </a:rPr>
              <a:t></a:t>
            </a:r>
            <a:r>
              <a:rPr dirty="0" baseline="2415" sz="1725" spc="-22">
                <a:latin typeface="Times New Roman"/>
                <a:cs typeface="Times New Roman"/>
              </a:rPr>
              <a:t>1</a:t>
            </a:r>
            <a:endParaRPr baseline="2415" sz="1725">
              <a:latin typeface="Times New Roman"/>
              <a:cs typeface="Times New Roman"/>
            </a:endParaRPr>
          </a:p>
          <a:p>
            <a:pPr marL="318770" indent="-268605">
              <a:lnSpc>
                <a:spcPct val="100000"/>
              </a:lnSpc>
              <a:spcBef>
                <a:spcPts val="20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1940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t(G)=1</a:t>
            </a:r>
            <a:endParaRPr sz="2000">
              <a:latin typeface="Times New Roman"/>
              <a:cs typeface="Times New Roman"/>
            </a:endParaRPr>
          </a:p>
          <a:p>
            <a:pPr marL="318770" indent="-268605">
              <a:lnSpc>
                <a:spcPct val="100000"/>
              </a:lnSpc>
              <a:spcBef>
                <a:spcPts val="24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19405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cycle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1950" spc="22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22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t(G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dirty="0" sz="1600" spc="-555">
                <a:solidFill>
                  <a:srgbClr val="1F407E"/>
                </a:solidFill>
                <a:latin typeface="Wingdings"/>
                <a:cs typeface="Wingdings"/>
              </a:rPr>
              <a:t></a:t>
            </a:r>
            <a:r>
              <a:rPr dirty="0" sz="1450" spc="-555">
                <a:solidFill>
                  <a:srgbClr val="1F407E"/>
                </a:solidFill>
                <a:latin typeface="Wingdings"/>
                <a:cs typeface="Wingdings"/>
              </a:rPr>
              <a:t></a:t>
            </a:r>
            <a:r>
              <a:rPr dirty="0" sz="1450" spc="595">
                <a:solidFill>
                  <a:srgbClr val="1F407E"/>
                </a:solidFill>
                <a:latin typeface="Times New Roman"/>
                <a:cs typeface="Times New Roman"/>
              </a:rPr>
              <a:t> </a:t>
            </a:r>
            <a:r>
              <a:rPr dirty="0" sz="2000" spc="-77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800" spc="-77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800" spc="-77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77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50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49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49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-73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1950" spc="-73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-49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49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1800" spc="-490">
                <a:solidFill>
                  <a:srgbClr val="3D010C"/>
                </a:solidFill>
                <a:latin typeface="Malgun Gothic"/>
                <a:cs typeface="Malgun Gothic"/>
              </a:rPr>
              <a:t>경</a:t>
            </a:r>
            <a:r>
              <a:rPr dirty="0" sz="2000" spc="-490">
                <a:solidFill>
                  <a:srgbClr val="3D010C"/>
                </a:solidFill>
                <a:latin typeface="Malgun Gothic"/>
                <a:cs typeface="Malgun Gothic"/>
              </a:rPr>
              <a:t>경</a:t>
            </a:r>
            <a:r>
              <a:rPr dirty="0" sz="1800" spc="-490">
                <a:solidFill>
                  <a:srgbClr val="3D010C"/>
                </a:solidFill>
                <a:latin typeface="Malgun Gothic"/>
                <a:cs typeface="Malgun Gothic"/>
              </a:rPr>
              <a:t>우</a:t>
            </a:r>
            <a:r>
              <a:rPr dirty="0" sz="2000" spc="-490">
                <a:solidFill>
                  <a:srgbClr val="3D010C"/>
                </a:solidFill>
                <a:latin typeface="Malgun Gothic"/>
                <a:cs typeface="Malgun Gothic"/>
              </a:rPr>
              <a:t>우</a:t>
            </a:r>
            <a:r>
              <a:rPr dirty="0" sz="1800" spc="-490">
                <a:solidFill>
                  <a:srgbClr val="3D010C"/>
                </a:solidFill>
                <a:latin typeface="Times New Roman"/>
                <a:cs typeface="Times New Roman"/>
              </a:rPr>
              <a:t>t(G</a:t>
            </a:r>
            <a:r>
              <a:rPr dirty="0" sz="2000" spc="-490">
                <a:solidFill>
                  <a:srgbClr val="3D010C"/>
                </a:solidFill>
                <a:latin typeface="Times New Roman"/>
                <a:cs typeface="Times New Roman"/>
              </a:rPr>
              <a:t>t(</a:t>
            </a:r>
            <a:r>
              <a:rPr dirty="0" sz="1800" spc="-49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49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800" spc="-49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49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-49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49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baseline="25462" sz="1800" spc="-73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462" sz="1800" spc="-735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49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462" sz="1800" spc="-73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462" sz="1800" spc="-10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25641" sz="1950" spc="-487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-32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baseline="25641" sz="1950" spc="-487">
                <a:solidFill>
                  <a:srgbClr val="3D010C"/>
                </a:solidFill>
                <a:latin typeface="Times New Roman"/>
                <a:cs typeface="Times New Roman"/>
              </a:rPr>
              <a:t>-2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r>
              <a:rPr dirty="0" sz="2000" spc="-32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yl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e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y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'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f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's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or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u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spc="-325">
                <a:solidFill>
                  <a:srgbClr val="3E3D00"/>
                </a:solidFill>
                <a:latin typeface="Malgun Gothic"/>
                <a:cs typeface="Malgun Gothic"/>
              </a:rPr>
              <a:t>la</a:t>
            </a:r>
            <a:r>
              <a:rPr dirty="0" sz="2000" spc="-325">
                <a:solidFill>
                  <a:srgbClr val="3E3D00"/>
                </a:solidFill>
                <a:latin typeface="Times New Roman"/>
                <a:cs typeface="Times New Roman"/>
              </a:rPr>
              <a:t>ula</a:t>
            </a:r>
            <a:endParaRPr sz="2000">
              <a:latin typeface="Times New Roman"/>
              <a:cs typeface="Times New Roman"/>
            </a:endParaRPr>
          </a:p>
          <a:p>
            <a:pPr marL="318770" indent="-268605">
              <a:lnSpc>
                <a:spcPct val="100000"/>
              </a:lnSpc>
              <a:spcBef>
                <a:spcPts val="22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19405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complete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bipartite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graph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p,q</a:t>
            </a:r>
            <a:r>
              <a:rPr dirty="0" baseline="-21367" sz="1950" spc="262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t(G)=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baseline="25641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q-1</a:t>
            </a:r>
            <a:r>
              <a:rPr dirty="0" sz="2000" spc="10" i="1">
                <a:solidFill>
                  <a:srgbClr val="3D010C"/>
                </a:solidFill>
                <a:latin typeface="Times New Roman"/>
                <a:cs typeface="Times New Roman"/>
              </a:rPr>
              <a:t>q</a:t>
            </a:r>
            <a:r>
              <a:rPr dirty="0" baseline="25641" sz="1950" spc="15" i="1">
                <a:solidFill>
                  <a:srgbClr val="3D010C"/>
                </a:solidFill>
                <a:latin typeface="Times New Roman"/>
                <a:cs typeface="Times New Roman"/>
              </a:rPr>
              <a:t>p-1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7014" y="1779777"/>
            <a:ext cx="3175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7" i="1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4264" y="4946903"/>
            <a:ext cx="2057400" cy="1362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algn="r" marR="163830">
              <a:lnSpc>
                <a:spcPct val="100000"/>
              </a:lnSpc>
              <a:spcBef>
                <a:spcPts val="1475"/>
              </a:spcBef>
            </a:pPr>
            <a:r>
              <a:rPr dirty="0" baseline="13888" sz="3000" spc="1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300" spc="10" i="1">
                <a:solidFill>
                  <a:srgbClr val="3D010C"/>
                </a:solidFill>
                <a:latin typeface="Times New Roman"/>
                <a:cs typeface="Times New Roman"/>
              </a:rPr>
              <a:t>3,2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67621" y="5281993"/>
            <a:ext cx="949960" cy="857250"/>
            <a:chOff x="3067621" y="5281993"/>
            <a:chExt cx="949960" cy="85725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7621" y="5925121"/>
              <a:ext cx="222885" cy="2137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53739" y="5286755"/>
              <a:ext cx="758825" cy="673100"/>
            </a:xfrm>
            <a:custGeom>
              <a:avLst/>
              <a:gdLst/>
              <a:ahLst/>
              <a:cxnLst/>
              <a:rect l="l" t="t" r="r" b="b"/>
              <a:pathLst>
                <a:path w="758825" h="673100">
                  <a:moveTo>
                    <a:pt x="0" y="673100"/>
                  </a:moveTo>
                  <a:lnTo>
                    <a:pt x="758825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85743" y="5952743"/>
              <a:ext cx="638175" cy="79375"/>
            </a:xfrm>
            <a:custGeom>
              <a:avLst/>
              <a:gdLst/>
              <a:ahLst/>
              <a:cxnLst/>
              <a:rect l="l" t="t" r="r" b="b"/>
              <a:pathLst>
                <a:path w="638175" h="79375">
                  <a:moveTo>
                    <a:pt x="0" y="79374"/>
                  </a:moveTo>
                  <a:lnTo>
                    <a:pt x="638175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12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66953" y="3806761"/>
            <a:ext cx="892175" cy="753745"/>
            <a:chOff x="6866953" y="3806761"/>
            <a:chExt cx="892175" cy="75374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8477" y="3806761"/>
              <a:ext cx="224408" cy="21374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6953" y="4335589"/>
              <a:ext cx="224408" cy="21374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4465" y="3811333"/>
              <a:ext cx="224408" cy="2152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4465" y="4344733"/>
              <a:ext cx="224408" cy="21526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78396" y="3915155"/>
              <a:ext cx="669290" cy="537210"/>
            </a:xfrm>
            <a:custGeom>
              <a:avLst/>
              <a:gdLst/>
              <a:ahLst/>
              <a:cxnLst/>
              <a:rect l="l" t="t" r="r" b="b"/>
              <a:pathLst>
                <a:path w="669290" h="537210">
                  <a:moveTo>
                    <a:pt x="109727" y="0"/>
                  </a:moveTo>
                  <a:lnTo>
                    <a:pt x="560577" y="3175"/>
                  </a:lnTo>
                </a:path>
                <a:path w="669290" h="537210">
                  <a:moveTo>
                    <a:pt x="669035" y="106680"/>
                  </a:moveTo>
                  <a:lnTo>
                    <a:pt x="669035" y="435229"/>
                  </a:lnTo>
                </a:path>
                <a:path w="669290" h="537210">
                  <a:moveTo>
                    <a:pt x="560704" y="536702"/>
                  </a:moveTo>
                  <a:lnTo>
                    <a:pt x="108203" y="528828"/>
                  </a:lnTo>
                </a:path>
                <a:path w="669290" h="537210">
                  <a:moveTo>
                    <a:pt x="0" y="424434"/>
                  </a:moveTo>
                  <a:lnTo>
                    <a:pt x="3175" y="10058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567931" y="6248806"/>
            <a:ext cx="996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From</a:t>
            </a:r>
            <a:r>
              <a:rPr dirty="0" sz="12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wikipedia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051481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1756003"/>
            <a:ext cx="8340090" cy="310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부분그래프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부분그래프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 </a:t>
            </a: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최소비용신장트리</a:t>
            </a:r>
            <a:r>
              <a:rPr dirty="0" sz="2000" spc="-20" b="1">
                <a:solidFill>
                  <a:srgbClr val="3E3D00"/>
                </a:solidFill>
                <a:latin typeface="Times New Roman"/>
                <a:cs typeface="Times New Roman"/>
              </a:rPr>
              <a:t>(minimum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spanning </a:t>
            </a:r>
            <a:r>
              <a:rPr dirty="0" sz="2000" spc="-5" b="1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라고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 최소의 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중치를 가진 부분그래프는 반드시 트리가 되어야 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왜냐하면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 트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아니라면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분명히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순환경로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(cycle)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그렇게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순환경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비용의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때문이다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최소비용신장트리는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4669586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6089" y="151587"/>
            <a:ext cx="4675505" cy="11188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5"/>
              </a:lnSpc>
              <a:spcBef>
                <a:spcPts val="100"/>
              </a:spcBef>
            </a:pPr>
            <a:r>
              <a:rPr dirty="0" sz="3600" spc="-5">
                <a:solidFill>
                  <a:srgbClr val="2A54AA"/>
                </a:solidFill>
              </a:rPr>
              <a:t>최소비용신장트리</a:t>
            </a:r>
            <a:endParaRPr sz="3600"/>
          </a:p>
          <a:p>
            <a:pPr algn="ctr">
              <a:lnSpc>
                <a:spcPts val="4305"/>
              </a:lnSpc>
            </a:pPr>
            <a:r>
              <a:rPr dirty="0" sz="3600" spc="-5">
                <a:solidFill>
                  <a:srgbClr val="2A54AA"/>
                </a:solidFill>
                <a:latin typeface="Times New Roman"/>
                <a:cs typeface="Times New Roman"/>
              </a:rPr>
              <a:t>(minimum</a:t>
            </a:r>
            <a:r>
              <a:rPr dirty="0" sz="3600" spc="-1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spanning</a:t>
            </a:r>
            <a:r>
              <a:rPr dirty="0" sz="3600" spc="-30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tree)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969" y="6121095"/>
            <a:ext cx="19589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an: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밧줄로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매다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755" y="272795"/>
            <a:ext cx="4704588" cy="54696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14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164" y="300990"/>
            <a:ext cx="5741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최소비용신장트리의</a:t>
            </a:r>
            <a:r>
              <a:rPr dirty="0" sz="3600" spc="-36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적용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예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7035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916025"/>
            <a:ext cx="7706995" cy="252539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도로건설</a:t>
            </a:r>
            <a:endParaRPr sz="2000">
              <a:latin typeface="Malgun Gothic"/>
              <a:cs typeface="Malgun Gothic"/>
            </a:endParaRPr>
          </a:p>
          <a:p>
            <a:pPr marL="12700" marR="5080" indent="164465">
              <a:lnSpc>
                <a:spcPts val="3290"/>
              </a:lnSpc>
              <a:spcBef>
                <a:spcPts val="244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도시들을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연결하면서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통신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(telecommunications)</a:t>
            </a:r>
            <a:endParaRPr sz="20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61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전화선의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케이블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망을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(plumbing)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파이프의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03983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836087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15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103" y="4293108"/>
            <a:ext cx="2622804" cy="15118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42897" y="5888532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from</a:t>
            </a:r>
            <a:r>
              <a:rPr dirty="0" sz="12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naver</a:t>
            </a:r>
            <a:r>
              <a:rPr dirty="0" sz="12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map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144" y="3826764"/>
            <a:ext cx="2052827" cy="24444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12282" y="6299708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from</a:t>
            </a:r>
            <a:r>
              <a:rPr dirty="0" sz="12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naver</a:t>
            </a:r>
            <a:r>
              <a:rPr dirty="0" sz="12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map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7711" y="4436364"/>
            <a:ext cx="5445760" cy="1009015"/>
            <a:chOff x="2267711" y="4436364"/>
            <a:chExt cx="5445760" cy="1009015"/>
          </a:xfrm>
        </p:grpSpPr>
        <p:sp>
          <p:nvSpPr>
            <p:cNvPr id="3" name="object 3"/>
            <p:cNvSpPr/>
            <p:nvPr/>
          </p:nvSpPr>
          <p:spPr>
            <a:xfrm>
              <a:off x="2267711" y="4436364"/>
              <a:ext cx="5445760" cy="1009015"/>
            </a:xfrm>
            <a:custGeom>
              <a:avLst/>
              <a:gdLst/>
              <a:ahLst/>
              <a:cxnLst/>
              <a:rect l="l" t="t" r="r" b="b"/>
              <a:pathLst>
                <a:path w="5445759" h="1009014">
                  <a:moveTo>
                    <a:pt x="5277104" y="0"/>
                  </a:moveTo>
                  <a:lnTo>
                    <a:pt x="168148" y="0"/>
                  </a:lnTo>
                  <a:lnTo>
                    <a:pt x="123457" y="6008"/>
                  </a:lnTo>
                  <a:lnTo>
                    <a:pt x="83293" y="22963"/>
                  </a:lnTo>
                  <a:lnTo>
                    <a:pt x="49260" y="49260"/>
                  </a:lnTo>
                  <a:lnTo>
                    <a:pt x="22963" y="83293"/>
                  </a:lnTo>
                  <a:lnTo>
                    <a:pt x="6008" y="123457"/>
                  </a:lnTo>
                  <a:lnTo>
                    <a:pt x="0" y="168148"/>
                  </a:lnTo>
                  <a:lnTo>
                    <a:pt x="0" y="840740"/>
                  </a:lnTo>
                  <a:lnTo>
                    <a:pt x="6008" y="885430"/>
                  </a:lnTo>
                  <a:lnTo>
                    <a:pt x="22963" y="925594"/>
                  </a:lnTo>
                  <a:lnTo>
                    <a:pt x="49260" y="959627"/>
                  </a:lnTo>
                  <a:lnTo>
                    <a:pt x="83293" y="985924"/>
                  </a:lnTo>
                  <a:lnTo>
                    <a:pt x="123457" y="1002879"/>
                  </a:lnTo>
                  <a:lnTo>
                    <a:pt x="168148" y="1008888"/>
                  </a:lnTo>
                  <a:lnTo>
                    <a:pt x="5277104" y="1008888"/>
                  </a:lnTo>
                  <a:lnTo>
                    <a:pt x="5321794" y="1002879"/>
                  </a:lnTo>
                  <a:lnTo>
                    <a:pt x="5361958" y="985924"/>
                  </a:lnTo>
                  <a:lnTo>
                    <a:pt x="5395991" y="959627"/>
                  </a:lnTo>
                  <a:lnTo>
                    <a:pt x="5422288" y="925594"/>
                  </a:lnTo>
                  <a:lnTo>
                    <a:pt x="5439243" y="885430"/>
                  </a:lnTo>
                  <a:lnTo>
                    <a:pt x="5445252" y="840740"/>
                  </a:lnTo>
                  <a:lnTo>
                    <a:pt x="5445252" y="168148"/>
                  </a:lnTo>
                  <a:lnTo>
                    <a:pt x="5439243" y="123457"/>
                  </a:lnTo>
                  <a:lnTo>
                    <a:pt x="5422288" y="83293"/>
                  </a:lnTo>
                  <a:lnTo>
                    <a:pt x="5395991" y="49260"/>
                  </a:lnTo>
                  <a:lnTo>
                    <a:pt x="5361958" y="22963"/>
                  </a:lnTo>
                  <a:lnTo>
                    <a:pt x="5321794" y="6008"/>
                  </a:lnTo>
                  <a:lnTo>
                    <a:pt x="5277104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9461" y="4710493"/>
              <a:ext cx="146684" cy="1573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509" y="5091493"/>
              <a:ext cx="146684" cy="1573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517" y="4710493"/>
              <a:ext cx="145161" cy="157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9041" y="5091493"/>
              <a:ext cx="145160" cy="1573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22803" y="4788408"/>
              <a:ext cx="450215" cy="307975"/>
            </a:xfrm>
            <a:custGeom>
              <a:avLst/>
              <a:gdLst/>
              <a:ahLst/>
              <a:cxnLst/>
              <a:rect l="l" t="t" r="r" b="b"/>
              <a:pathLst>
                <a:path w="450214" h="307975">
                  <a:moveTo>
                    <a:pt x="68579" y="1651"/>
                  </a:moveTo>
                  <a:lnTo>
                    <a:pt x="379729" y="0"/>
                  </a:lnTo>
                </a:path>
                <a:path w="450214" h="307975">
                  <a:moveTo>
                    <a:pt x="448056" y="74676"/>
                  </a:moveTo>
                  <a:lnTo>
                    <a:pt x="449706" y="307975"/>
                  </a:lnTo>
                </a:path>
                <a:path w="450214" h="307975">
                  <a:moveTo>
                    <a:pt x="3175" y="307975"/>
                  </a:moveTo>
                  <a:lnTo>
                    <a:pt x="0" y="74676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69" y="4710493"/>
              <a:ext cx="146684" cy="1573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9665" y="5091493"/>
              <a:ext cx="148209" cy="1573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8577" y="4710493"/>
              <a:ext cx="148209" cy="1573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0101" y="5091493"/>
              <a:ext cx="148209" cy="15735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55491" y="4788408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60" h="381000">
                  <a:moveTo>
                    <a:pt x="0" y="381"/>
                  </a:moveTo>
                  <a:lnTo>
                    <a:pt x="307721" y="0"/>
                  </a:lnTo>
                </a:path>
                <a:path w="378460" h="381000">
                  <a:moveTo>
                    <a:pt x="376428" y="74676"/>
                  </a:moveTo>
                  <a:lnTo>
                    <a:pt x="378460" y="308229"/>
                  </a:lnTo>
                </a:path>
                <a:path w="378460" h="381000">
                  <a:moveTo>
                    <a:pt x="309499" y="381000"/>
                  </a:moveTo>
                  <a:lnTo>
                    <a:pt x="6096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3001" y="4710493"/>
              <a:ext cx="148209" cy="1573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049" y="5091493"/>
              <a:ext cx="146685" cy="1573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57344" y="4710684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69341" y="0"/>
                  </a:moveTo>
                  <a:lnTo>
                    <a:pt x="42326" y="5816"/>
                  </a:lnTo>
                  <a:lnTo>
                    <a:pt x="20288" y="21669"/>
                  </a:lnTo>
                  <a:lnTo>
                    <a:pt x="5441" y="45166"/>
                  </a:lnTo>
                  <a:lnTo>
                    <a:pt x="0" y="73914"/>
                  </a:lnTo>
                  <a:lnTo>
                    <a:pt x="5441" y="102661"/>
                  </a:lnTo>
                  <a:lnTo>
                    <a:pt x="20288" y="126158"/>
                  </a:lnTo>
                  <a:lnTo>
                    <a:pt x="42326" y="142011"/>
                  </a:lnTo>
                  <a:lnTo>
                    <a:pt x="69341" y="147828"/>
                  </a:lnTo>
                  <a:lnTo>
                    <a:pt x="96357" y="142011"/>
                  </a:lnTo>
                  <a:lnTo>
                    <a:pt x="118395" y="126158"/>
                  </a:lnTo>
                  <a:lnTo>
                    <a:pt x="133242" y="102661"/>
                  </a:lnTo>
                  <a:lnTo>
                    <a:pt x="138683" y="73914"/>
                  </a:lnTo>
                  <a:lnTo>
                    <a:pt x="133242" y="45166"/>
                  </a:lnTo>
                  <a:lnTo>
                    <a:pt x="118395" y="21669"/>
                  </a:lnTo>
                  <a:lnTo>
                    <a:pt x="96357" y="5816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C1E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7344" y="4710684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0" y="73914"/>
                  </a:moveTo>
                  <a:lnTo>
                    <a:pt x="5441" y="45166"/>
                  </a:lnTo>
                  <a:lnTo>
                    <a:pt x="20288" y="21669"/>
                  </a:lnTo>
                  <a:lnTo>
                    <a:pt x="42326" y="5816"/>
                  </a:lnTo>
                  <a:lnTo>
                    <a:pt x="69341" y="0"/>
                  </a:lnTo>
                  <a:lnTo>
                    <a:pt x="96357" y="5816"/>
                  </a:lnTo>
                  <a:lnTo>
                    <a:pt x="118395" y="21669"/>
                  </a:lnTo>
                  <a:lnTo>
                    <a:pt x="133242" y="45166"/>
                  </a:lnTo>
                  <a:lnTo>
                    <a:pt x="138683" y="73914"/>
                  </a:lnTo>
                  <a:lnTo>
                    <a:pt x="133242" y="102661"/>
                  </a:lnTo>
                  <a:lnTo>
                    <a:pt x="118395" y="126158"/>
                  </a:lnTo>
                  <a:lnTo>
                    <a:pt x="96357" y="142011"/>
                  </a:lnTo>
                  <a:lnTo>
                    <a:pt x="69341" y="147828"/>
                  </a:lnTo>
                  <a:lnTo>
                    <a:pt x="42326" y="142011"/>
                  </a:lnTo>
                  <a:lnTo>
                    <a:pt x="20288" y="126158"/>
                  </a:lnTo>
                  <a:lnTo>
                    <a:pt x="5441" y="102661"/>
                  </a:lnTo>
                  <a:lnTo>
                    <a:pt x="0" y="739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58867" y="5096256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69342" y="0"/>
                  </a:moveTo>
                  <a:lnTo>
                    <a:pt x="42326" y="5816"/>
                  </a:lnTo>
                  <a:lnTo>
                    <a:pt x="20288" y="21669"/>
                  </a:lnTo>
                  <a:lnTo>
                    <a:pt x="5441" y="45166"/>
                  </a:lnTo>
                  <a:lnTo>
                    <a:pt x="0" y="73914"/>
                  </a:lnTo>
                  <a:lnTo>
                    <a:pt x="5441" y="102661"/>
                  </a:lnTo>
                  <a:lnTo>
                    <a:pt x="20288" y="126158"/>
                  </a:lnTo>
                  <a:lnTo>
                    <a:pt x="42326" y="142011"/>
                  </a:lnTo>
                  <a:lnTo>
                    <a:pt x="69342" y="147828"/>
                  </a:lnTo>
                  <a:lnTo>
                    <a:pt x="96357" y="142011"/>
                  </a:lnTo>
                  <a:lnTo>
                    <a:pt x="118395" y="126158"/>
                  </a:lnTo>
                  <a:lnTo>
                    <a:pt x="133242" y="102661"/>
                  </a:lnTo>
                  <a:lnTo>
                    <a:pt x="138684" y="73914"/>
                  </a:lnTo>
                  <a:lnTo>
                    <a:pt x="133242" y="45166"/>
                  </a:lnTo>
                  <a:lnTo>
                    <a:pt x="118395" y="21669"/>
                  </a:lnTo>
                  <a:lnTo>
                    <a:pt x="96357" y="5816"/>
                  </a:lnTo>
                  <a:lnTo>
                    <a:pt x="69342" y="0"/>
                  </a:lnTo>
                  <a:close/>
                </a:path>
              </a:pathLst>
            </a:custGeom>
            <a:solidFill>
              <a:srgbClr val="F0B8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7867" y="4858512"/>
              <a:ext cx="520065" cy="386080"/>
            </a:xfrm>
            <a:custGeom>
              <a:avLst/>
              <a:gdLst/>
              <a:ahLst/>
              <a:cxnLst/>
              <a:rect l="l" t="t" r="r" b="b"/>
              <a:pathLst>
                <a:path w="520064" h="386079">
                  <a:moveTo>
                    <a:pt x="381000" y="311657"/>
                  </a:moveTo>
                  <a:lnTo>
                    <a:pt x="386441" y="282910"/>
                  </a:lnTo>
                  <a:lnTo>
                    <a:pt x="401288" y="259413"/>
                  </a:lnTo>
                  <a:lnTo>
                    <a:pt x="423326" y="243560"/>
                  </a:lnTo>
                  <a:lnTo>
                    <a:pt x="450342" y="237744"/>
                  </a:lnTo>
                  <a:lnTo>
                    <a:pt x="477357" y="243560"/>
                  </a:lnTo>
                  <a:lnTo>
                    <a:pt x="499395" y="259413"/>
                  </a:lnTo>
                  <a:lnTo>
                    <a:pt x="514242" y="282910"/>
                  </a:lnTo>
                  <a:lnTo>
                    <a:pt x="519684" y="311657"/>
                  </a:lnTo>
                  <a:lnTo>
                    <a:pt x="514242" y="340405"/>
                  </a:lnTo>
                  <a:lnTo>
                    <a:pt x="499395" y="363902"/>
                  </a:lnTo>
                  <a:lnTo>
                    <a:pt x="477357" y="379755"/>
                  </a:lnTo>
                  <a:lnTo>
                    <a:pt x="450342" y="385572"/>
                  </a:lnTo>
                  <a:lnTo>
                    <a:pt x="423326" y="379755"/>
                  </a:lnTo>
                  <a:lnTo>
                    <a:pt x="401288" y="363902"/>
                  </a:lnTo>
                  <a:lnTo>
                    <a:pt x="386441" y="340405"/>
                  </a:lnTo>
                  <a:lnTo>
                    <a:pt x="381000" y="311657"/>
                  </a:lnTo>
                  <a:close/>
                </a:path>
                <a:path w="520064" h="386079">
                  <a:moveTo>
                    <a:pt x="448056" y="0"/>
                  </a:moveTo>
                  <a:lnTo>
                    <a:pt x="450088" y="238125"/>
                  </a:lnTo>
                </a:path>
                <a:path w="520064" h="386079">
                  <a:moveTo>
                    <a:pt x="381000" y="310895"/>
                  </a:moveTo>
                  <a:lnTo>
                    <a:pt x="70104" y="310895"/>
                  </a:lnTo>
                </a:path>
                <a:path w="520064" h="386079">
                  <a:moveTo>
                    <a:pt x="2032" y="237870"/>
                  </a:moveTo>
                  <a:lnTo>
                    <a:pt x="0" y="4571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7005" y="4710493"/>
              <a:ext cx="148209" cy="1573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8529" y="5091493"/>
              <a:ext cx="148209" cy="15735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3537" y="4708969"/>
              <a:ext cx="148209" cy="1573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9633" y="5091493"/>
              <a:ext cx="148208" cy="15735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71872" y="4786884"/>
              <a:ext cx="382905" cy="382905"/>
            </a:xfrm>
            <a:custGeom>
              <a:avLst/>
              <a:gdLst/>
              <a:ahLst/>
              <a:cxnLst/>
              <a:rect l="l" t="t" r="r" b="b"/>
              <a:pathLst>
                <a:path w="382904" h="382904">
                  <a:moveTo>
                    <a:pt x="68579" y="1651"/>
                  </a:moveTo>
                  <a:lnTo>
                    <a:pt x="376554" y="0"/>
                  </a:lnTo>
                </a:path>
                <a:path w="382904" h="382904">
                  <a:moveTo>
                    <a:pt x="382397" y="382524"/>
                  </a:moveTo>
                  <a:lnTo>
                    <a:pt x="70103" y="382524"/>
                  </a:lnTo>
                </a:path>
                <a:path w="382904" h="382904">
                  <a:moveTo>
                    <a:pt x="2031" y="309499"/>
                  </a:moveTo>
                  <a:lnTo>
                    <a:pt x="0" y="762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65876" y="4712208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69341" y="0"/>
                  </a:moveTo>
                  <a:lnTo>
                    <a:pt x="42326" y="5816"/>
                  </a:lnTo>
                  <a:lnTo>
                    <a:pt x="20288" y="21669"/>
                  </a:lnTo>
                  <a:lnTo>
                    <a:pt x="5441" y="45166"/>
                  </a:lnTo>
                  <a:lnTo>
                    <a:pt x="0" y="73914"/>
                  </a:lnTo>
                  <a:lnTo>
                    <a:pt x="5441" y="102661"/>
                  </a:lnTo>
                  <a:lnTo>
                    <a:pt x="20288" y="126158"/>
                  </a:lnTo>
                  <a:lnTo>
                    <a:pt x="42326" y="142011"/>
                  </a:lnTo>
                  <a:lnTo>
                    <a:pt x="69341" y="147828"/>
                  </a:lnTo>
                  <a:lnTo>
                    <a:pt x="96357" y="142011"/>
                  </a:lnTo>
                  <a:lnTo>
                    <a:pt x="118395" y="126158"/>
                  </a:lnTo>
                  <a:lnTo>
                    <a:pt x="133242" y="102661"/>
                  </a:lnTo>
                  <a:lnTo>
                    <a:pt x="138684" y="73914"/>
                  </a:lnTo>
                  <a:lnTo>
                    <a:pt x="133242" y="45166"/>
                  </a:lnTo>
                  <a:lnTo>
                    <a:pt x="118395" y="21669"/>
                  </a:lnTo>
                  <a:lnTo>
                    <a:pt x="96357" y="5816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EBE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65876" y="4712208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0" y="73914"/>
                  </a:moveTo>
                  <a:lnTo>
                    <a:pt x="5441" y="45166"/>
                  </a:lnTo>
                  <a:lnTo>
                    <a:pt x="20288" y="21669"/>
                  </a:lnTo>
                  <a:lnTo>
                    <a:pt x="42326" y="5816"/>
                  </a:lnTo>
                  <a:lnTo>
                    <a:pt x="69341" y="0"/>
                  </a:lnTo>
                  <a:lnTo>
                    <a:pt x="96357" y="5816"/>
                  </a:lnTo>
                  <a:lnTo>
                    <a:pt x="118395" y="21669"/>
                  </a:lnTo>
                  <a:lnTo>
                    <a:pt x="133242" y="45166"/>
                  </a:lnTo>
                  <a:lnTo>
                    <a:pt x="138684" y="73914"/>
                  </a:lnTo>
                  <a:lnTo>
                    <a:pt x="133242" y="102661"/>
                  </a:lnTo>
                  <a:lnTo>
                    <a:pt x="118395" y="126158"/>
                  </a:lnTo>
                  <a:lnTo>
                    <a:pt x="96357" y="142011"/>
                  </a:lnTo>
                  <a:lnTo>
                    <a:pt x="69341" y="147828"/>
                  </a:lnTo>
                  <a:lnTo>
                    <a:pt x="42326" y="142011"/>
                  </a:lnTo>
                  <a:lnTo>
                    <a:pt x="20288" y="126158"/>
                  </a:lnTo>
                  <a:lnTo>
                    <a:pt x="5441" y="102661"/>
                  </a:lnTo>
                  <a:lnTo>
                    <a:pt x="0" y="739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67400" y="5093208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69341" y="0"/>
                  </a:moveTo>
                  <a:lnTo>
                    <a:pt x="42326" y="5816"/>
                  </a:lnTo>
                  <a:lnTo>
                    <a:pt x="20288" y="21669"/>
                  </a:lnTo>
                  <a:lnTo>
                    <a:pt x="5441" y="45166"/>
                  </a:lnTo>
                  <a:lnTo>
                    <a:pt x="0" y="73914"/>
                  </a:lnTo>
                  <a:lnTo>
                    <a:pt x="5441" y="102661"/>
                  </a:lnTo>
                  <a:lnTo>
                    <a:pt x="20288" y="126158"/>
                  </a:lnTo>
                  <a:lnTo>
                    <a:pt x="42326" y="142011"/>
                  </a:lnTo>
                  <a:lnTo>
                    <a:pt x="69341" y="147828"/>
                  </a:lnTo>
                  <a:lnTo>
                    <a:pt x="96357" y="142011"/>
                  </a:lnTo>
                  <a:lnTo>
                    <a:pt x="118395" y="126158"/>
                  </a:lnTo>
                  <a:lnTo>
                    <a:pt x="133242" y="102661"/>
                  </a:lnTo>
                  <a:lnTo>
                    <a:pt x="138684" y="73914"/>
                  </a:lnTo>
                  <a:lnTo>
                    <a:pt x="133242" y="45166"/>
                  </a:lnTo>
                  <a:lnTo>
                    <a:pt x="118395" y="21669"/>
                  </a:lnTo>
                  <a:lnTo>
                    <a:pt x="96357" y="5816"/>
                  </a:lnTo>
                  <a:lnTo>
                    <a:pt x="6934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67400" y="5093208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4">
                  <a:moveTo>
                    <a:pt x="0" y="73914"/>
                  </a:moveTo>
                  <a:lnTo>
                    <a:pt x="5441" y="45166"/>
                  </a:lnTo>
                  <a:lnTo>
                    <a:pt x="20288" y="21669"/>
                  </a:lnTo>
                  <a:lnTo>
                    <a:pt x="42326" y="5816"/>
                  </a:lnTo>
                  <a:lnTo>
                    <a:pt x="69341" y="0"/>
                  </a:lnTo>
                  <a:lnTo>
                    <a:pt x="96357" y="5816"/>
                  </a:lnTo>
                  <a:lnTo>
                    <a:pt x="118395" y="21669"/>
                  </a:lnTo>
                  <a:lnTo>
                    <a:pt x="133242" y="45166"/>
                  </a:lnTo>
                  <a:lnTo>
                    <a:pt x="138684" y="73914"/>
                  </a:lnTo>
                  <a:lnTo>
                    <a:pt x="133242" y="102661"/>
                  </a:lnTo>
                  <a:lnTo>
                    <a:pt x="118395" y="126158"/>
                  </a:lnTo>
                  <a:lnTo>
                    <a:pt x="96357" y="142011"/>
                  </a:lnTo>
                  <a:lnTo>
                    <a:pt x="69341" y="147828"/>
                  </a:lnTo>
                  <a:lnTo>
                    <a:pt x="42326" y="142011"/>
                  </a:lnTo>
                  <a:lnTo>
                    <a:pt x="20288" y="126158"/>
                  </a:lnTo>
                  <a:lnTo>
                    <a:pt x="5441" y="102661"/>
                  </a:lnTo>
                  <a:lnTo>
                    <a:pt x="0" y="739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12408" y="4707636"/>
              <a:ext cx="137160" cy="146685"/>
            </a:xfrm>
            <a:custGeom>
              <a:avLst/>
              <a:gdLst/>
              <a:ahLst/>
              <a:cxnLst/>
              <a:rect l="l" t="t" r="r" b="b"/>
              <a:pathLst>
                <a:path w="137160" h="146685">
                  <a:moveTo>
                    <a:pt x="68579" y="0"/>
                  </a:moveTo>
                  <a:lnTo>
                    <a:pt x="41898" y="5750"/>
                  </a:lnTo>
                  <a:lnTo>
                    <a:pt x="20097" y="21431"/>
                  </a:lnTo>
                  <a:lnTo>
                    <a:pt x="5393" y="44684"/>
                  </a:lnTo>
                  <a:lnTo>
                    <a:pt x="0" y="73151"/>
                  </a:lnTo>
                  <a:lnTo>
                    <a:pt x="5393" y="101619"/>
                  </a:lnTo>
                  <a:lnTo>
                    <a:pt x="20097" y="124872"/>
                  </a:lnTo>
                  <a:lnTo>
                    <a:pt x="41898" y="140553"/>
                  </a:lnTo>
                  <a:lnTo>
                    <a:pt x="68579" y="146303"/>
                  </a:lnTo>
                  <a:lnTo>
                    <a:pt x="95261" y="140553"/>
                  </a:lnTo>
                  <a:lnTo>
                    <a:pt x="117062" y="124872"/>
                  </a:lnTo>
                  <a:lnTo>
                    <a:pt x="131766" y="101619"/>
                  </a:lnTo>
                  <a:lnTo>
                    <a:pt x="137159" y="73151"/>
                  </a:lnTo>
                  <a:lnTo>
                    <a:pt x="131766" y="44684"/>
                  </a:lnTo>
                  <a:lnTo>
                    <a:pt x="117062" y="21431"/>
                  </a:lnTo>
                  <a:lnTo>
                    <a:pt x="95261" y="575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C1E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12408" y="4707636"/>
              <a:ext cx="137160" cy="146685"/>
            </a:xfrm>
            <a:custGeom>
              <a:avLst/>
              <a:gdLst/>
              <a:ahLst/>
              <a:cxnLst/>
              <a:rect l="l" t="t" r="r" b="b"/>
              <a:pathLst>
                <a:path w="137160" h="146685">
                  <a:moveTo>
                    <a:pt x="0" y="73151"/>
                  </a:moveTo>
                  <a:lnTo>
                    <a:pt x="5393" y="44684"/>
                  </a:lnTo>
                  <a:lnTo>
                    <a:pt x="20097" y="21431"/>
                  </a:lnTo>
                  <a:lnTo>
                    <a:pt x="41898" y="5750"/>
                  </a:lnTo>
                  <a:lnTo>
                    <a:pt x="68579" y="0"/>
                  </a:lnTo>
                  <a:lnTo>
                    <a:pt x="95261" y="5750"/>
                  </a:lnTo>
                  <a:lnTo>
                    <a:pt x="117062" y="21431"/>
                  </a:lnTo>
                  <a:lnTo>
                    <a:pt x="131766" y="44684"/>
                  </a:lnTo>
                  <a:lnTo>
                    <a:pt x="137159" y="73151"/>
                  </a:lnTo>
                  <a:lnTo>
                    <a:pt x="131766" y="101619"/>
                  </a:lnTo>
                  <a:lnTo>
                    <a:pt x="117062" y="124872"/>
                  </a:lnTo>
                  <a:lnTo>
                    <a:pt x="95261" y="140553"/>
                  </a:lnTo>
                  <a:lnTo>
                    <a:pt x="68579" y="146303"/>
                  </a:lnTo>
                  <a:lnTo>
                    <a:pt x="41898" y="140553"/>
                  </a:lnTo>
                  <a:lnTo>
                    <a:pt x="20097" y="124872"/>
                  </a:lnTo>
                  <a:lnTo>
                    <a:pt x="5393" y="101619"/>
                  </a:lnTo>
                  <a:lnTo>
                    <a:pt x="0" y="7315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12408" y="50932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68579" y="0"/>
                  </a:moveTo>
                  <a:lnTo>
                    <a:pt x="41898" y="5816"/>
                  </a:lnTo>
                  <a:lnTo>
                    <a:pt x="20097" y="21669"/>
                  </a:lnTo>
                  <a:lnTo>
                    <a:pt x="5393" y="45166"/>
                  </a:lnTo>
                  <a:lnTo>
                    <a:pt x="0" y="73914"/>
                  </a:lnTo>
                  <a:lnTo>
                    <a:pt x="5393" y="102661"/>
                  </a:lnTo>
                  <a:lnTo>
                    <a:pt x="20097" y="126158"/>
                  </a:lnTo>
                  <a:lnTo>
                    <a:pt x="41898" y="142011"/>
                  </a:lnTo>
                  <a:lnTo>
                    <a:pt x="68579" y="147828"/>
                  </a:lnTo>
                  <a:lnTo>
                    <a:pt x="95261" y="142011"/>
                  </a:lnTo>
                  <a:lnTo>
                    <a:pt x="117062" y="126158"/>
                  </a:lnTo>
                  <a:lnTo>
                    <a:pt x="131766" y="102661"/>
                  </a:lnTo>
                  <a:lnTo>
                    <a:pt x="137159" y="73914"/>
                  </a:lnTo>
                  <a:lnTo>
                    <a:pt x="131766" y="45166"/>
                  </a:lnTo>
                  <a:lnTo>
                    <a:pt x="117062" y="21669"/>
                  </a:lnTo>
                  <a:lnTo>
                    <a:pt x="95261" y="5816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F0B8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34455" y="4837176"/>
              <a:ext cx="515620" cy="403860"/>
            </a:xfrm>
            <a:custGeom>
              <a:avLst/>
              <a:gdLst/>
              <a:ahLst/>
              <a:cxnLst/>
              <a:rect l="l" t="t" r="r" b="b"/>
              <a:pathLst>
                <a:path w="515620" h="403860">
                  <a:moveTo>
                    <a:pt x="377952" y="329946"/>
                  </a:moveTo>
                  <a:lnTo>
                    <a:pt x="383345" y="301198"/>
                  </a:lnTo>
                  <a:lnTo>
                    <a:pt x="398049" y="277701"/>
                  </a:lnTo>
                  <a:lnTo>
                    <a:pt x="419850" y="261848"/>
                  </a:lnTo>
                  <a:lnTo>
                    <a:pt x="446532" y="256031"/>
                  </a:lnTo>
                  <a:lnTo>
                    <a:pt x="473213" y="261848"/>
                  </a:lnTo>
                  <a:lnTo>
                    <a:pt x="495014" y="277701"/>
                  </a:lnTo>
                  <a:lnTo>
                    <a:pt x="509718" y="301198"/>
                  </a:lnTo>
                  <a:lnTo>
                    <a:pt x="515112" y="329946"/>
                  </a:lnTo>
                  <a:lnTo>
                    <a:pt x="509718" y="358693"/>
                  </a:lnTo>
                  <a:lnTo>
                    <a:pt x="495014" y="382190"/>
                  </a:lnTo>
                  <a:lnTo>
                    <a:pt x="473213" y="398043"/>
                  </a:lnTo>
                  <a:lnTo>
                    <a:pt x="446532" y="403860"/>
                  </a:lnTo>
                  <a:lnTo>
                    <a:pt x="419850" y="398043"/>
                  </a:lnTo>
                  <a:lnTo>
                    <a:pt x="398049" y="382190"/>
                  </a:lnTo>
                  <a:lnTo>
                    <a:pt x="383345" y="358693"/>
                  </a:lnTo>
                  <a:lnTo>
                    <a:pt x="377952" y="329946"/>
                  </a:lnTo>
                  <a:close/>
                </a:path>
                <a:path w="515620" h="403860">
                  <a:moveTo>
                    <a:pt x="446532" y="16763"/>
                  </a:moveTo>
                  <a:lnTo>
                    <a:pt x="446786" y="254888"/>
                  </a:lnTo>
                </a:path>
                <a:path w="515620" h="403860">
                  <a:moveTo>
                    <a:pt x="2032" y="256159"/>
                  </a:moveTo>
                  <a:lnTo>
                    <a:pt x="0" y="22860"/>
                  </a:lnTo>
                </a:path>
                <a:path w="515620" h="403860">
                  <a:moveTo>
                    <a:pt x="48768" y="0"/>
                  </a:moveTo>
                  <a:lnTo>
                    <a:pt x="397256" y="276606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29983" y="5116068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39">
                  <a:moveTo>
                    <a:pt x="36575" y="0"/>
                  </a:moveTo>
                  <a:lnTo>
                    <a:pt x="22342" y="2095"/>
                  </a:lnTo>
                  <a:lnTo>
                    <a:pt x="10715" y="7810"/>
                  </a:lnTo>
                  <a:lnTo>
                    <a:pt x="2875" y="16287"/>
                  </a:lnTo>
                  <a:lnTo>
                    <a:pt x="0" y="26669"/>
                  </a:lnTo>
                  <a:lnTo>
                    <a:pt x="2875" y="37052"/>
                  </a:lnTo>
                  <a:lnTo>
                    <a:pt x="10715" y="45529"/>
                  </a:lnTo>
                  <a:lnTo>
                    <a:pt x="22342" y="51244"/>
                  </a:lnTo>
                  <a:lnTo>
                    <a:pt x="36575" y="53339"/>
                  </a:lnTo>
                  <a:lnTo>
                    <a:pt x="50809" y="51244"/>
                  </a:lnTo>
                  <a:lnTo>
                    <a:pt x="62436" y="45529"/>
                  </a:lnTo>
                  <a:lnTo>
                    <a:pt x="70276" y="37052"/>
                  </a:lnTo>
                  <a:lnTo>
                    <a:pt x="73151" y="26669"/>
                  </a:lnTo>
                  <a:lnTo>
                    <a:pt x="70276" y="16287"/>
                  </a:lnTo>
                  <a:lnTo>
                    <a:pt x="62436" y="7810"/>
                  </a:lnTo>
                  <a:lnTo>
                    <a:pt x="50809" y="209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29983" y="5116068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39">
                  <a:moveTo>
                    <a:pt x="0" y="26669"/>
                  </a:moveTo>
                  <a:lnTo>
                    <a:pt x="2875" y="16287"/>
                  </a:lnTo>
                  <a:lnTo>
                    <a:pt x="10715" y="7810"/>
                  </a:lnTo>
                  <a:lnTo>
                    <a:pt x="22342" y="2095"/>
                  </a:lnTo>
                  <a:lnTo>
                    <a:pt x="36575" y="0"/>
                  </a:lnTo>
                  <a:lnTo>
                    <a:pt x="50809" y="2095"/>
                  </a:lnTo>
                  <a:lnTo>
                    <a:pt x="62436" y="7810"/>
                  </a:lnTo>
                  <a:lnTo>
                    <a:pt x="70276" y="16287"/>
                  </a:lnTo>
                  <a:lnTo>
                    <a:pt x="73151" y="26669"/>
                  </a:lnTo>
                  <a:lnTo>
                    <a:pt x="70276" y="37052"/>
                  </a:lnTo>
                  <a:lnTo>
                    <a:pt x="62436" y="45529"/>
                  </a:lnTo>
                  <a:lnTo>
                    <a:pt x="50809" y="51244"/>
                  </a:lnTo>
                  <a:lnTo>
                    <a:pt x="36575" y="53339"/>
                  </a:lnTo>
                  <a:lnTo>
                    <a:pt x="22342" y="51244"/>
                  </a:lnTo>
                  <a:lnTo>
                    <a:pt x="10715" y="45529"/>
                  </a:lnTo>
                  <a:lnTo>
                    <a:pt x="2875" y="37052"/>
                  </a:lnTo>
                  <a:lnTo>
                    <a:pt x="0" y="2666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882383" y="5126736"/>
              <a:ext cx="73660" cy="52069"/>
            </a:xfrm>
            <a:custGeom>
              <a:avLst/>
              <a:gdLst/>
              <a:ahLst/>
              <a:cxnLst/>
              <a:rect l="l" t="t" r="r" b="b"/>
              <a:pathLst>
                <a:path w="73659" h="52070">
                  <a:moveTo>
                    <a:pt x="36575" y="0"/>
                  </a:moveTo>
                  <a:lnTo>
                    <a:pt x="22342" y="2030"/>
                  </a:lnTo>
                  <a:lnTo>
                    <a:pt x="10715" y="7572"/>
                  </a:lnTo>
                  <a:lnTo>
                    <a:pt x="2875" y="15805"/>
                  </a:lnTo>
                  <a:lnTo>
                    <a:pt x="0" y="25907"/>
                  </a:lnTo>
                  <a:lnTo>
                    <a:pt x="2875" y="36010"/>
                  </a:lnTo>
                  <a:lnTo>
                    <a:pt x="10715" y="44243"/>
                  </a:lnTo>
                  <a:lnTo>
                    <a:pt x="22342" y="49785"/>
                  </a:lnTo>
                  <a:lnTo>
                    <a:pt x="36575" y="51815"/>
                  </a:lnTo>
                  <a:lnTo>
                    <a:pt x="50809" y="49785"/>
                  </a:lnTo>
                  <a:lnTo>
                    <a:pt x="62436" y="44243"/>
                  </a:lnTo>
                  <a:lnTo>
                    <a:pt x="70276" y="36010"/>
                  </a:lnTo>
                  <a:lnTo>
                    <a:pt x="73151" y="25907"/>
                  </a:lnTo>
                  <a:lnTo>
                    <a:pt x="70276" y="15805"/>
                  </a:lnTo>
                  <a:lnTo>
                    <a:pt x="62436" y="7572"/>
                  </a:lnTo>
                  <a:lnTo>
                    <a:pt x="50809" y="2030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82383" y="5126736"/>
              <a:ext cx="73660" cy="52069"/>
            </a:xfrm>
            <a:custGeom>
              <a:avLst/>
              <a:gdLst/>
              <a:ahLst/>
              <a:cxnLst/>
              <a:rect l="l" t="t" r="r" b="b"/>
              <a:pathLst>
                <a:path w="73659" h="52070">
                  <a:moveTo>
                    <a:pt x="0" y="25907"/>
                  </a:moveTo>
                  <a:lnTo>
                    <a:pt x="2875" y="15805"/>
                  </a:lnTo>
                  <a:lnTo>
                    <a:pt x="10715" y="7572"/>
                  </a:lnTo>
                  <a:lnTo>
                    <a:pt x="22342" y="2030"/>
                  </a:lnTo>
                  <a:lnTo>
                    <a:pt x="36575" y="0"/>
                  </a:lnTo>
                  <a:lnTo>
                    <a:pt x="50809" y="2030"/>
                  </a:lnTo>
                  <a:lnTo>
                    <a:pt x="62436" y="7572"/>
                  </a:lnTo>
                  <a:lnTo>
                    <a:pt x="70276" y="15805"/>
                  </a:lnTo>
                  <a:lnTo>
                    <a:pt x="73151" y="25907"/>
                  </a:lnTo>
                  <a:lnTo>
                    <a:pt x="70276" y="36010"/>
                  </a:lnTo>
                  <a:lnTo>
                    <a:pt x="62436" y="44243"/>
                  </a:lnTo>
                  <a:lnTo>
                    <a:pt x="50809" y="49785"/>
                  </a:lnTo>
                  <a:lnTo>
                    <a:pt x="36575" y="51815"/>
                  </a:lnTo>
                  <a:lnTo>
                    <a:pt x="22342" y="49785"/>
                  </a:lnTo>
                  <a:lnTo>
                    <a:pt x="10715" y="44243"/>
                  </a:lnTo>
                  <a:lnTo>
                    <a:pt x="2875" y="36010"/>
                  </a:lnTo>
                  <a:lnTo>
                    <a:pt x="0" y="2590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091171" y="5126736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4" h="52070">
                  <a:moveTo>
                    <a:pt x="35051" y="0"/>
                  </a:moveTo>
                  <a:lnTo>
                    <a:pt x="21431" y="2030"/>
                  </a:lnTo>
                  <a:lnTo>
                    <a:pt x="10286" y="7572"/>
                  </a:lnTo>
                  <a:lnTo>
                    <a:pt x="2762" y="15805"/>
                  </a:lnTo>
                  <a:lnTo>
                    <a:pt x="0" y="25907"/>
                  </a:lnTo>
                  <a:lnTo>
                    <a:pt x="2762" y="36010"/>
                  </a:lnTo>
                  <a:lnTo>
                    <a:pt x="10287" y="44243"/>
                  </a:lnTo>
                  <a:lnTo>
                    <a:pt x="21431" y="49785"/>
                  </a:lnTo>
                  <a:lnTo>
                    <a:pt x="35051" y="51815"/>
                  </a:lnTo>
                  <a:lnTo>
                    <a:pt x="48672" y="49785"/>
                  </a:lnTo>
                  <a:lnTo>
                    <a:pt x="59817" y="44243"/>
                  </a:lnTo>
                  <a:lnTo>
                    <a:pt x="67341" y="36010"/>
                  </a:lnTo>
                  <a:lnTo>
                    <a:pt x="70103" y="25907"/>
                  </a:lnTo>
                  <a:lnTo>
                    <a:pt x="67341" y="15805"/>
                  </a:lnTo>
                  <a:lnTo>
                    <a:pt x="59816" y="7572"/>
                  </a:lnTo>
                  <a:lnTo>
                    <a:pt x="48672" y="2030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91171" y="5126736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4" h="52070">
                  <a:moveTo>
                    <a:pt x="0" y="25907"/>
                  </a:moveTo>
                  <a:lnTo>
                    <a:pt x="2762" y="15805"/>
                  </a:lnTo>
                  <a:lnTo>
                    <a:pt x="10286" y="7572"/>
                  </a:lnTo>
                  <a:lnTo>
                    <a:pt x="21431" y="2030"/>
                  </a:lnTo>
                  <a:lnTo>
                    <a:pt x="35051" y="0"/>
                  </a:lnTo>
                  <a:lnTo>
                    <a:pt x="48672" y="2030"/>
                  </a:lnTo>
                  <a:lnTo>
                    <a:pt x="59816" y="7572"/>
                  </a:lnTo>
                  <a:lnTo>
                    <a:pt x="67341" y="15805"/>
                  </a:lnTo>
                  <a:lnTo>
                    <a:pt x="70103" y="25907"/>
                  </a:lnTo>
                  <a:lnTo>
                    <a:pt x="67341" y="36010"/>
                  </a:lnTo>
                  <a:lnTo>
                    <a:pt x="59817" y="44243"/>
                  </a:lnTo>
                  <a:lnTo>
                    <a:pt x="48672" y="49785"/>
                  </a:lnTo>
                  <a:lnTo>
                    <a:pt x="35051" y="51815"/>
                  </a:lnTo>
                  <a:lnTo>
                    <a:pt x="21431" y="49785"/>
                  </a:lnTo>
                  <a:lnTo>
                    <a:pt x="10287" y="44243"/>
                  </a:lnTo>
                  <a:lnTo>
                    <a:pt x="2762" y="36010"/>
                  </a:lnTo>
                  <a:lnTo>
                    <a:pt x="0" y="2590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827782" y="227533"/>
            <a:ext cx="33407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</a:rPr>
              <a:t>무작</a:t>
            </a:r>
            <a:r>
              <a:rPr dirty="0" sz="3600">
                <a:solidFill>
                  <a:srgbClr val="3E3D00"/>
                </a:solidFill>
              </a:rPr>
              <a:t>정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 spc="-5">
                <a:solidFill>
                  <a:srgbClr val="3E3D00"/>
                </a:solidFill>
              </a:rPr>
              <a:t>알고리즘</a:t>
            </a:r>
            <a:endParaRPr sz="3600"/>
          </a:p>
        </p:txBody>
      </p: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4934" y="1007668"/>
            <a:ext cx="121513" cy="13075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75640" y="803503"/>
            <a:ext cx="8315959" cy="32543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464184" marR="304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고려해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드는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고른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9933"/>
              </a:buClr>
              <a:buFont typeface="Wingdings"/>
              <a:buChar char=""/>
            </a:pPr>
            <a:endParaRPr sz="29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641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지수보다도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41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ing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3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15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baseline="25641" sz="1950" spc="3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=4,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16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spanning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4934" y="2409748"/>
            <a:ext cx="121513" cy="13075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4934" y="3869613"/>
            <a:ext cx="121513" cy="130759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307401" y="4710493"/>
            <a:ext cx="601345" cy="538480"/>
            <a:chOff x="1307401" y="4710493"/>
            <a:chExt cx="601345" cy="538480"/>
          </a:xfrm>
        </p:grpSpPr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7401" y="4710493"/>
              <a:ext cx="148209" cy="1573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029" y="4712017"/>
              <a:ext cx="148208" cy="15735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50847" y="4788407"/>
              <a:ext cx="314325" cy="1905"/>
            </a:xfrm>
            <a:custGeom>
              <a:avLst/>
              <a:gdLst/>
              <a:ahLst/>
              <a:cxnLst/>
              <a:rect l="l" t="t" r="r" b="b"/>
              <a:pathLst>
                <a:path w="314325" h="1904">
                  <a:moveTo>
                    <a:pt x="0" y="0"/>
                  </a:moveTo>
                  <a:lnTo>
                    <a:pt x="314071" y="1397"/>
                  </a:lnTo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0029" y="5091493"/>
              <a:ext cx="148208" cy="15735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834895" y="4864607"/>
              <a:ext cx="635" cy="232410"/>
            </a:xfrm>
            <a:custGeom>
              <a:avLst/>
              <a:gdLst/>
              <a:ahLst/>
              <a:cxnLst/>
              <a:rect l="l" t="t" r="r" b="b"/>
              <a:pathLst>
                <a:path w="635" h="232410">
                  <a:moveTo>
                    <a:pt x="0" y="0"/>
                  </a:moveTo>
                  <a:lnTo>
                    <a:pt x="254" y="232029"/>
                  </a:lnTo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401" y="5091493"/>
              <a:ext cx="148209" cy="1573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382267" y="4840223"/>
              <a:ext cx="403860" cy="329565"/>
            </a:xfrm>
            <a:custGeom>
              <a:avLst/>
              <a:gdLst/>
              <a:ahLst/>
              <a:cxnLst/>
              <a:rect l="l" t="t" r="r" b="b"/>
              <a:pathLst>
                <a:path w="403860" h="329564">
                  <a:moveTo>
                    <a:pt x="382650" y="329183"/>
                  </a:moveTo>
                  <a:lnTo>
                    <a:pt x="68579" y="329183"/>
                  </a:lnTo>
                </a:path>
                <a:path w="403860" h="329564">
                  <a:moveTo>
                    <a:pt x="253" y="256158"/>
                  </a:moveTo>
                  <a:lnTo>
                    <a:pt x="0" y="22859"/>
                  </a:lnTo>
                </a:path>
                <a:path w="403860" h="329564">
                  <a:moveTo>
                    <a:pt x="48768" y="0"/>
                  </a:moveTo>
                  <a:lnTo>
                    <a:pt x="403606" y="276478"/>
                  </a:lnTo>
                </a:path>
                <a:path w="403860" h="329564">
                  <a:moveTo>
                    <a:pt x="403098" y="1524"/>
                  </a:moveTo>
                  <a:lnTo>
                    <a:pt x="48768" y="276732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1484122" y="5351779"/>
            <a:ext cx="3175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baseline="-20833" sz="1800" spc="-7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857" y="283590"/>
            <a:ext cx="3797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탐욕적인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알고리즘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252143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219" y="1108328"/>
            <a:ext cx="8227059" cy="423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비방향성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주어졌을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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만족하면서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최소비용신장트리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(MST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445">
                <a:solidFill>
                  <a:srgbClr val="3E3D00"/>
                </a:solidFill>
                <a:latin typeface="Times New Roman"/>
                <a:cs typeface="Times New Roman"/>
              </a:rPr>
              <a:t>Ø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505"/>
              </a:spcBef>
              <a:buFont typeface="Times New Roman"/>
              <a:buAutoNum type="arabicPeriod" startAt="2"/>
              <a:tabLst>
                <a:tab pos="2673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최종해답을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못하는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절차를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계속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endParaRPr sz="2000">
              <a:latin typeface="Malgun Gothic"/>
              <a:cs typeface="Malgun Gothic"/>
            </a:endParaRPr>
          </a:p>
          <a:p>
            <a:pPr lvl="1" marL="928369" indent="-344805">
              <a:lnSpc>
                <a:spcPct val="100000"/>
              </a:lnSpc>
              <a:spcBef>
                <a:spcPts val="480"/>
              </a:spcBef>
              <a:buFont typeface="Times New Roman"/>
              <a:buAutoNum type="alphaLcParenBoth"/>
              <a:tabLst>
                <a:tab pos="929005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선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절차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129665">
              <a:lnSpc>
                <a:spcPct val="100000"/>
              </a:lnSpc>
              <a:spcBef>
                <a:spcPts val="480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적절</a:t>
            </a:r>
            <a:r>
              <a:rPr dirty="0" u="sng" sz="20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한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최적</a:t>
            </a:r>
            <a:r>
              <a:rPr dirty="0" u="sng" sz="20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해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선정절차</a:t>
            </a:r>
            <a:r>
              <a:rPr dirty="0" u="sng" sz="20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선정</a:t>
            </a:r>
            <a:endParaRPr sz="2000">
              <a:latin typeface="Malgun Gothic"/>
              <a:cs typeface="Malgun Gothic"/>
            </a:endParaRPr>
          </a:p>
          <a:p>
            <a:pPr lvl="1" marL="942340" indent="-358775">
              <a:lnSpc>
                <a:spcPct val="100000"/>
              </a:lnSpc>
              <a:spcBef>
                <a:spcPts val="484"/>
              </a:spcBef>
              <a:buFont typeface="Times New Roman"/>
              <a:buAutoNum type="alphaLcParenBoth" startAt="2"/>
              <a:tabLst>
                <a:tab pos="942975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적정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성</a:t>
            </a:r>
            <a:r>
              <a:rPr dirty="0" sz="2000" spc="-27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1296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선정한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추가시켜도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사이클이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생기지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않으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129665">
              <a:lnSpc>
                <a:spcPct val="100000"/>
              </a:lnSpc>
              <a:spcBef>
                <a:spcPts val="475"/>
              </a:spcBef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928369" indent="-344805">
              <a:lnSpc>
                <a:spcPct val="100000"/>
              </a:lnSpc>
              <a:spcBef>
                <a:spcPts val="480"/>
              </a:spcBef>
              <a:buFont typeface="Times New Roman"/>
              <a:buAutoNum type="alphaLcParenBoth" startAt="3"/>
              <a:tabLst>
                <a:tab pos="929005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해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2000" spc="-26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점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신장트리이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사례해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최소비용신장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46" y="1922703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669" y="314020"/>
            <a:ext cx="45345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Pri</a:t>
            </a:r>
            <a:r>
              <a:rPr dirty="0" sz="3600" spc="-1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3600">
                <a:solidFill>
                  <a:srgbClr val="3E3D00"/>
                </a:solidFill>
              </a:rPr>
              <a:t>의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알고리</a:t>
            </a:r>
            <a:r>
              <a:rPr dirty="0" sz="3600" spc="-10">
                <a:solidFill>
                  <a:srgbClr val="3E3D00"/>
                </a:solidFill>
              </a:rPr>
              <a:t>즘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(1930)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9884" y="3857244"/>
            <a:ext cx="285115" cy="287020"/>
          </a:xfrm>
          <a:prstGeom prst="rect">
            <a:avLst/>
          </a:prstGeom>
          <a:solidFill>
            <a:srgbClr val="FF9933">
              <a:alpha val="30195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ts val="2230"/>
              </a:lnSpc>
            </a:pP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511" y="1143000"/>
            <a:ext cx="8572500" cy="3572510"/>
          </a:xfrm>
          <a:prstGeom prst="rect">
            <a:avLst/>
          </a:prstGeom>
          <a:solidFill>
            <a:srgbClr val="EAEAEA"/>
          </a:solidFill>
        </p:spPr>
        <p:txBody>
          <a:bodyPr wrap="square" lIns="0" tIns="95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5"/>
              </a:spcBef>
            </a:pPr>
            <a:r>
              <a:rPr dirty="0" sz="2000" spc="140">
                <a:solidFill>
                  <a:srgbClr val="3E3D00"/>
                </a:solidFill>
                <a:latin typeface="Malgun Gothic"/>
                <a:cs typeface="Malgun Gothic"/>
              </a:rPr>
              <a:t>1.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445">
                <a:solidFill>
                  <a:srgbClr val="3E3D00"/>
                </a:solidFill>
                <a:latin typeface="Times New Roman"/>
                <a:cs typeface="Times New Roman"/>
              </a:rPr>
              <a:t>Ø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2000" spc="140">
                <a:solidFill>
                  <a:srgbClr val="3E3D00"/>
                </a:solidFill>
                <a:latin typeface="Malgun Gothic"/>
                <a:cs typeface="Malgun Gothic"/>
              </a:rPr>
              <a:t>2.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:=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404495" indent="-314325">
              <a:lnSpc>
                <a:spcPct val="100000"/>
              </a:lnSpc>
              <a:spcBef>
                <a:spcPts val="350"/>
              </a:spcBef>
              <a:buAutoNum type="arabicPeriod" startAt="3"/>
              <a:tabLst>
                <a:tab pos="405130" algn="l"/>
              </a:tabLst>
            </a:pPr>
            <a:r>
              <a:rPr dirty="0" sz="2000" spc="20">
                <a:solidFill>
                  <a:srgbClr val="3E3D00"/>
                </a:solidFill>
                <a:latin typeface="Malgun Gothic"/>
                <a:cs typeface="Malgun Gothic"/>
              </a:rPr>
              <a:t>while(사례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05">
                <a:solidFill>
                  <a:srgbClr val="3E3D00"/>
                </a:solidFill>
                <a:latin typeface="Malgun Gothic"/>
                <a:cs typeface="Malgun Gothic"/>
              </a:rPr>
              <a:t>미해결){</a:t>
            </a:r>
            <a:endParaRPr sz="2000">
              <a:latin typeface="Malgun Gothic"/>
              <a:cs typeface="Malgun Gothic"/>
            </a:endParaRPr>
          </a:p>
          <a:p>
            <a:pPr lvl="1" marL="1506855" indent="-418465">
              <a:lnSpc>
                <a:spcPct val="100000"/>
              </a:lnSpc>
              <a:spcBef>
                <a:spcPts val="135"/>
              </a:spcBef>
              <a:buFont typeface="Malgun Gothic"/>
              <a:buAutoNum type="alphaLcParenBoth"/>
              <a:tabLst>
                <a:tab pos="1507490" algn="l"/>
              </a:tabLst>
            </a:pPr>
            <a:r>
              <a:rPr dirty="0" sz="2000" spc="-10" b="1">
                <a:solidFill>
                  <a:srgbClr val="3E3D00"/>
                </a:solidFill>
                <a:latin typeface="Malgun Gothic"/>
                <a:cs typeface="Malgun Gothic"/>
              </a:rPr>
              <a:t>선정</a:t>
            </a:r>
            <a:r>
              <a:rPr dirty="0" sz="2000" spc="-12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0" b="1">
                <a:solidFill>
                  <a:srgbClr val="3E3D00"/>
                </a:solidFill>
                <a:latin typeface="Malgun Gothic"/>
                <a:cs typeface="Malgun Gothic"/>
              </a:rPr>
              <a:t>절차/적정성</a:t>
            </a:r>
            <a:r>
              <a:rPr dirty="0" sz="2000" spc="-13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중에서,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endParaRPr sz="2000">
              <a:latin typeface="Malgun Gothic"/>
              <a:cs typeface="Malgun Gothic"/>
            </a:endParaRPr>
          </a:p>
          <a:p>
            <a:pPr marL="242570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가까운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하나를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선정.</a:t>
            </a:r>
            <a:endParaRPr sz="2000">
              <a:latin typeface="Malgun Gothic"/>
              <a:cs typeface="Malgun Gothic"/>
            </a:endParaRPr>
          </a:p>
          <a:p>
            <a:pPr lvl="1" marL="1517650" indent="-428625">
              <a:lnSpc>
                <a:spcPct val="100000"/>
              </a:lnSpc>
              <a:spcBef>
                <a:spcPts val="135"/>
              </a:spcBef>
              <a:buAutoNum type="alphaLcParenBoth" startAt="2"/>
              <a:tabLst>
                <a:tab pos="151765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선정한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추가.</a:t>
            </a:r>
            <a:endParaRPr sz="2000">
              <a:latin typeface="Malgun Gothic"/>
              <a:cs typeface="Malgun Gothic"/>
            </a:endParaRPr>
          </a:p>
          <a:p>
            <a:pPr lvl="1" marL="1510030" indent="-421005">
              <a:lnSpc>
                <a:spcPct val="100000"/>
              </a:lnSpc>
              <a:spcBef>
                <a:spcPts val="240"/>
              </a:spcBef>
              <a:buFont typeface="Malgun Gothic"/>
              <a:buAutoNum type="alphaLcParenBoth" startAt="2"/>
              <a:tabLst>
                <a:tab pos="151003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이어지는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추가.</a:t>
            </a:r>
            <a:endParaRPr sz="2000">
              <a:latin typeface="Malgun Gothic"/>
              <a:cs typeface="Malgun Gothic"/>
            </a:endParaRPr>
          </a:p>
          <a:p>
            <a:pPr marL="1101090">
              <a:lnSpc>
                <a:spcPct val="100000"/>
              </a:lnSpc>
              <a:spcBef>
                <a:spcPts val="240"/>
              </a:spcBef>
            </a:pP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if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2000" spc="50">
                <a:solidFill>
                  <a:srgbClr val="3E3D00"/>
                </a:solidFill>
                <a:latin typeface="Times New Roman"/>
                <a:cs typeface="Times New Roman"/>
              </a:rPr>
              <a:t>Y==V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lvl="1" marL="2106930" indent="-428625">
              <a:lnSpc>
                <a:spcPct val="100000"/>
              </a:lnSpc>
              <a:spcBef>
                <a:spcPts val="240"/>
              </a:spcBef>
              <a:buFont typeface="Malgun Gothic"/>
              <a:buAutoNum type="alphaLcParenBoth" startAt="4"/>
              <a:tabLst>
                <a:tab pos="2107565" algn="l"/>
                <a:tab pos="5932805" algn="l"/>
              </a:tabLst>
            </a:pPr>
            <a:r>
              <a:rPr dirty="0" sz="2000" spc="-10" b="1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r>
              <a:rPr dirty="0" sz="2000" spc="-8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3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되면,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5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	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최소비용신장트리</a:t>
            </a:r>
            <a:endParaRPr sz="2000">
              <a:latin typeface="Malgun Gothic"/>
              <a:cs typeface="Malgun Gothic"/>
            </a:endParaRPr>
          </a:p>
          <a:p>
            <a:pPr marL="511175">
              <a:lnSpc>
                <a:spcPct val="100000"/>
              </a:lnSpc>
              <a:spcBef>
                <a:spcPts val="350"/>
              </a:spcBef>
            </a:pPr>
            <a:r>
              <a:rPr dirty="0" sz="2000" spc="390">
                <a:solidFill>
                  <a:srgbClr val="3E3D00"/>
                </a:solidFill>
                <a:latin typeface="Malgun Gothic"/>
                <a:cs typeface="Malgun Gothic"/>
              </a:rPr>
              <a:t>}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1716" y="5196840"/>
            <a:ext cx="2931160" cy="1073150"/>
          </a:xfrm>
          <a:custGeom>
            <a:avLst/>
            <a:gdLst/>
            <a:ahLst/>
            <a:cxnLst/>
            <a:rect l="l" t="t" r="r" b="b"/>
            <a:pathLst>
              <a:path w="2931160" h="1073150">
                <a:moveTo>
                  <a:pt x="0" y="536448"/>
                </a:moveTo>
                <a:lnTo>
                  <a:pt x="2404" y="482248"/>
                </a:lnTo>
                <a:lnTo>
                  <a:pt x="9439" y="429883"/>
                </a:lnTo>
                <a:lnTo>
                  <a:pt x="20836" y="379701"/>
                </a:lnTo>
                <a:lnTo>
                  <a:pt x="36327" y="332052"/>
                </a:lnTo>
                <a:lnTo>
                  <a:pt x="55643" y="287283"/>
                </a:lnTo>
                <a:lnTo>
                  <a:pt x="78517" y="245746"/>
                </a:lnTo>
                <a:lnTo>
                  <a:pt x="104679" y="207787"/>
                </a:lnTo>
                <a:lnTo>
                  <a:pt x="133863" y="173758"/>
                </a:lnTo>
                <a:lnTo>
                  <a:pt x="165799" y="144006"/>
                </a:lnTo>
                <a:lnTo>
                  <a:pt x="200219" y="118880"/>
                </a:lnTo>
                <a:lnTo>
                  <a:pt x="236855" y="98731"/>
                </a:lnTo>
                <a:lnTo>
                  <a:pt x="275439" y="83906"/>
                </a:lnTo>
                <a:lnTo>
                  <a:pt x="315703" y="74755"/>
                </a:lnTo>
                <a:lnTo>
                  <a:pt x="357378" y="71628"/>
                </a:lnTo>
                <a:lnTo>
                  <a:pt x="399052" y="74755"/>
                </a:lnTo>
                <a:lnTo>
                  <a:pt x="439316" y="83906"/>
                </a:lnTo>
                <a:lnTo>
                  <a:pt x="477900" y="98731"/>
                </a:lnTo>
                <a:lnTo>
                  <a:pt x="514536" y="118880"/>
                </a:lnTo>
                <a:lnTo>
                  <a:pt x="548956" y="144006"/>
                </a:lnTo>
                <a:lnTo>
                  <a:pt x="580892" y="173758"/>
                </a:lnTo>
                <a:lnTo>
                  <a:pt x="610076" y="207787"/>
                </a:lnTo>
                <a:lnTo>
                  <a:pt x="636238" y="245746"/>
                </a:lnTo>
                <a:lnTo>
                  <a:pt x="659112" y="287283"/>
                </a:lnTo>
                <a:lnTo>
                  <a:pt x="678428" y="332052"/>
                </a:lnTo>
                <a:lnTo>
                  <a:pt x="693919" y="379701"/>
                </a:lnTo>
                <a:lnTo>
                  <a:pt x="705316" y="429883"/>
                </a:lnTo>
                <a:lnTo>
                  <a:pt x="712351" y="482248"/>
                </a:lnTo>
                <a:lnTo>
                  <a:pt x="714756" y="536448"/>
                </a:lnTo>
                <a:lnTo>
                  <a:pt x="712351" y="590656"/>
                </a:lnTo>
                <a:lnTo>
                  <a:pt x="705316" y="643028"/>
                </a:lnTo>
                <a:lnTo>
                  <a:pt x="693919" y="693214"/>
                </a:lnTo>
                <a:lnTo>
                  <a:pt x="678428" y="740866"/>
                </a:lnTo>
                <a:lnTo>
                  <a:pt x="659112" y="785634"/>
                </a:lnTo>
                <a:lnTo>
                  <a:pt x="636238" y="827171"/>
                </a:lnTo>
                <a:lnTo>
                  <a:pt x="610076" y="865127"/>
                </a:lnTo>
                <a:lnTo>
                  <a:pt x="580892" y="899153"/>
                </a:lnTo>
                <a:lnTo>
                  <a:pt x="548956" y="928902"/>
                </a:lnTo>
                <a:lnTo>
                  <a:pt x="514536" y="954024"/>
                </a:lnTo>
                <a:lnTo>
                  <a:pt x="477900" y="974170"/>
                </a:lnTo>
                <a:lnTo>
                  <a:pt x="439316" y="988992"/>
                </a:lnTo>
                <a:lnTo>
                  <a:pt x="399052" y="998140"/>
                </a:lnTo>
                <a:lnTo>
                  <a:pt x="357378" y="1001268"/>
                </a:lnTo>
                <a:lnTo>
                  <a:pt x="315703" y="998140"/>
                </a:lnTo>
                <a:lnTo>
                  <a:pt x="275439" y="988992"/>
                </a:lnTo>
                <a:lnTo>
                  <a:pt x="236855" y="974170"/>
                </a:lnTo>
                <a:lnTo>
                  <a:pt x="200219" y="954024"/>
                </a:lnTo>
                <a:lnTo>
                  <a:pt x="165799" y="928902"/>
                </a:lnTo>
                <a:lnTo>
                  <a:pt x="133863" y="899153"/>
                </a:lnTo>
                <a:lnTo>
                  <a:pt x="104679" y="865127"/>
                </a:lnTo>
                <a:lnTo>
                  <a:pt x="78517" y="827171"/>
                </a:lnTo>
                <a:lnTo>
                  <a:pt x="55643" y="785634"/>
                </a:lnTo>
                <a:lnTo>
                  <a:pt x="36327" y="740866"/>
                </a:lnTo>
                <a:lnTo>
                  <a:pt x="20836" y="693214"/>
                </a:lnTo>
                <a:lnTo>
                  <a:pt x="9439" y="643028"/>
                </a:lnTo>
                <a:lnTo>
                  <a:pt x="2404" y="590656"/>
                </a:lnTo>
                <a:lnTo>
                  <a:pt x="0" y="536448"/>
                </a:lnTo>
                <a:close/>
              </a:path>
              <a:path w="2931160" h="1073150">
                <a:moveTo>
                  <a:pt x="1787651" y="536448"/>
                </a:moveTo>
                <a:lnTo>
                  <a:pt x="1789750" y="490158"/>
                </a:lnTo>
                <a:lnTo>
                  <a:pt x="1795929" y="444963"/>
                </a:lnTo>
                <a:lnTo>
                  <a:pt x="1806019" y="401022"/>
                </a:lnTo>
                <a:lnTo>
                  <a:pt x="1819847" y="358497"/>
                </a:lnTo>
                <a:lnTo>
                  <a:pt x="1837241" y="317549"/>
                </a:lnTo>
                <a:lnTo>
                  <a:pt x="1858031" y="278339"/>
                </a:lnTo>
                <a:lnTo>
                  <a:pt x="1882044" y="241028"/>
                </a:lnTo>
                <a:lnTo>
                  <a:pt x="1909109" y="205777"/>
                </a:lnTo>
                <a:lnTo>
                  <a:pt x="1939054" y="172747"/>
                </a:lnTo>
                <a:lnTo>
                  <a:pt x="1971708" y="142098"/>
                </a:lnTo>
                <a:lnTo>
                  <a:pt x="2006898" y="113992"/>
                </a:lnTo>
                <a:lnTo>
                  <a:pt x="2044454" y="88589"/>
                </a:lnTo>
                <a:lnTo>
                  <a:pt x="2084203" y="66052"/>
                </a:lnTo>
                <a:lnTo>
                  <a:pt x="2125974" y="46540"/>
                </a:lnTo>
                <a:lnTo>
                  <a:pt x="2169596" y="30215"/>
                </a:lnTo>
                <a:lnTo>
                  <a:pt x="2214896" y="17237"/>
                </a:lnTo>
                <a:lnTo>
                  <a:pt x="2261703" y="7768"/>
                </a:lnTo>
                <a:lnTo>
                  <a:pt x="2309845" y="1968"/>
                </a:lnTo>
                <a:lnTo>
                  <a:pt x="2359151" y="0"/>
                </a:lnTo>
                <a:lnTo>
                  <a:pt x="2408458" y="1968"/>
                </a:lnTo>
                <a:lnTo>
                  <a:pt x="2456600" y="7768"/>
                </a:lnTo>
                <a:lnTo>
                  <a:pt x="2503407" y="17237"/>
                </a:lnTo>
                <a:lnTo>
                  <a:pt x="2548707" y="30215"/>
                </a:lnTo>
                <a:lnTo>
                  <a:pt x="2592329" y="46540"/>
                </a:lnTo>
                <a:lnTo>
                  <a:pt x="2634100" y="66052"/>
                </a:lnTo>
                <a:lnTo>
                  <a:pt x="2673849" y="88589"/>
                </a:lnTo>
                <a:lnTo>
                  <a:pt x="2711405" y="113992"/>
                </a:lnTo>
                <a:lnTo>
                  <a:pt x="2746595" y="142098"/>
                </a:lnTo>
                <a:lnTo>
                  <a:pt x="2779249" y="172747"/>
                </a:lnTo>
                <a:lnTo>
                  <a:pt x="2809194" y="205777"/>
                </a:lnTo>
                <a:lnTo>
                  <a:pt x="2836259" y="241028"/>
                </a:lnTo>
                <a:lnTo>
                  <a:pt x="2860272" y="278339"/>
                </a:lnTo>
                <a:lnTo>
                  <a:pt x="2881062" y="317549"/>
                </a:lnTo>
                <a:lnTo>
                  <a:pt x="2898456" y="358497"/>
                </a:lnTo>
                <a:lnTo>
                  <a:pt x="2912284" y="401022"/>
                </a:lnTo>
                <a:lnTo>
                  <a:pt x="2922374" y="444963"/>
                </a:lnTo>
                <a:lnTo>
                  <a:pt x="2928553" y="490158"/>
                </a:lnTo>
                <a:lnTo>
                  <a:pt x="2930651" y="536448"/>
                </a:lnTo>
                <a:lnTo>
                  <a:pt x="2928553" y="582733"/>
                </a:lnTo>
                <a:lnTo>
                  <a:pt x="2922374" y="627926"/>
                </a:lnTo>
                <a:lnTo>
                  <a:pt x="2912284" y="671865"/>
                </a:lnTo>
                <a:lnTo>
                  <a:pt x="2898456" y="714388"/>
                </a:lnTo>
                <a:lnTo>
                  <a:pt x="2881062" y="755335"/>
                </a:lnTo>
                <a:lnTo>
                  <a:pt x="2860272" y="794544"/>
                </a:lnTo>
                <a:lnTo>
                  <a:pt x="2836259" y="831855"/>
                </a:lnTo>
                <a:lnTo>
                  <a:pt x="2809194" y="867107"/>
                </a:lnTo>
                <a:lnTo>
                  <a:pt x="2779249" y="900138"/>
                </a:lnTo>
                <a:lnTo>
                  <a:pt x="2746595" y="930788"/>
                </a:lnTo>
                <a:lnTo>
                  <a:pt x="2711405" y="958895"/>
                </a:lnTo>
                <a:lnTo>
                  <a:pt x="2673849" y="984299"/>
                </a:lnTo>
                <a:lnTo>
                  <a:pt x="2634100" y="1006838"/>
                </a:lnTo>
                <a:lnTo>
                  <a:pt x="2592329" y="1026351"/>
                </a:lnTo>
                <a:lnTo>
                  <a:pt x="2548707" y="1042678"/>
                </a:lnTo>
                <a:lnTo>
                  <a:pt x="2503407" y="1055656"/>
                </a:lnTo>
                <a:lnTo>
                  <a:pt x="2456600" y="1065126"/>
                </a:lnTo>
                <a:lnTo>
                  <a:pt x="2408458" y="1070926"/>
                </a:lnTo>
                <a:lnTo>
                  <a:pt x="2359151" y="1072896"/>
                </a:lnTo>
                <a:lnTo>
                  <a:pt x="2309845" y="1070926"/>
                </a:lnTo>
                <a:lnTo>
                  <a:pt x="2261703" y="1065126"/>
                </a:lnTo>
                <a:lnTo>
                  <a:pt x="2214896" y="1055656"/>
                </a:lnTo>
                <a:lnTo>
                  <a:pt x="2169596" y="1042678"/>
                </a:lnTo>
                <a:lnTo>
                  <a:pt x="2125974" y="1026351"/>
                </a:lnTo>
                <a:lnTo>
                  <a:pt x="2084203" y="1006838"/>
                </a:lnTo>
                <a:lnTo>
                  <a:pt x="2044454" y="984299"/>
                </a:lnTo>
                <a:lnTo>
                  <a:pt x="2006898" y="958895"/>
                </a:lnTo>
                <a:lnTo>
                  <a:pt x="1971708" y="930788"/>
                </a:lnTo>
                <a:lnTo>
                  <a:pt x="1939054" y="900138"/>
                </a:lnTo>
                <a:lnTo>
                  <a:pt x="1909109" y="867107"/>
                </a:lnTo>
                <a:lnTo>
                  <a:pt x="1882044" y="831855"/>
                </a:lnTo>
                <a:lnTo>
                  <a:pt x="1858031" y="794544"/>
                </a:lnTo>
                <a:lnTo>
                  <a:pt x="1837241" y="755335"/>
                </a:lnTo>
                <a:lnTo>
                  <a:pt x="1819847" y="714388"/>
                </a:lnTo>
                <a:lnTo>
                  <a:pt x="1806019" y="671865"/>
                </a:lnTo>
                <a:lnTo>
                  <a:pt x="1795929" y="627926"/>
                </a:lnTo>
                <a:lnTo>
                  <a:pt x="1789750" y="582733"/>
                </a:lnTo>
                <a:lnTo>
                  <a:pt x="1787651" y="536448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57498" y="4906136"/>
            <a:ext cx="21088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720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11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3465" y="5550217"/>
            <a:ext cx="1962150" cy="294640"/>
            <a:chOff x="3343465" y="5550217"/>
            <a:chExt cx="1962150" cy="2946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3465" y="5550217"/>
              <a:ext cx="225933" cy="222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62728" y="5554979"/>
              <a:ext cx="238125" cy="285115"/>
            </a:xfrm>
            <a:custGeom>
              <a:avLst/>
              <a:gdLst/>
              <a:ahLst/>
              <a:cxnLst/>
              <a:rect l="l" t="t" r="r" b="b"/>
              <a:pathLst>
                <a:path w="238125" h="285114">
                  <a:moveTo>
                    <a:pt x="0" y="142494"/>
                  </a:moveTo>
                  <a:lnTo>
                    <a:pt x="9340" y="87026"/>
                  </a:lnTo>
                  <a:lnTo>
                    <a:pt x="34813" y="41733"/>
                  </a:lnTo>
                  <a:lnTo>
                    <a:pt x="72598" y="11197"/>
                  </a:lnTo>
                  <a:lnTo>
                    <a:pt x="118872" y="0"/>
                  </a:lnTo>
                  <a:lnTo>
                    <a:pt x="165145" y="11197"/>
                  </a:lnTo>
                  <a:lnTo>
                    <a:pt x="202930" y="41733"/>
                  </a:lnTo>
                  <a:lnTo>
                    <a:pt x="228403" y="87026"/>
                  </a:lnTo>
                  <a:lnTo>
                    <a:pt x="237744" y="142494"/>
                  </a:lnTo>
                  <a:lnTo>
                    <a:pt x="228403" y="197961"/>
                  </a:lnTo>
                  <a:lnTo>
                    <a:pt x="202930" y="243254"/>
                  </a:lnTo>
                  <a:lnTo>
                    <a:pt x="165145" y="273790"/>
                  </a:lnTo>
                  <a:lnTo>
                    <a:pt x="118872" y="284988"/>
                  </a:lnTo>
                  <a:lnTo>
                    <a:pt x="72598" y="273790"/>
                  </a:lnTo>
                  <a:lnTo>
                    <a:pt x="34813" y="243254"/>
                  </a:lnTo>
                  <a:lnTo>
                    <a:pt x="9340" y="197961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87746" y="5557520"/>
            <a:ext cx="188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4635" y="5661659"/>
            <a:ext cx="1498600" cy="36830"/>
          </a:xfrm>
          <a:custGeom>
            <a:avLst/>
            <a:gdLst/>
            <a:ahLst/>
            <a:cxnLst/>
            <a:rect l="l" t="t" r="r" b="b"/>
            <a:pathLst>
              <a:path w="1498600" h="36829">
                <a:moveTo>
                  <a:pt x="0" y="0"/>
                </a:moveTo>
                <a:lnTo>
                  <a:pt x="1498600" y="36512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16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45591"/>
            <a:ext cx="4754880" cy="26790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744" y="0"/>
            <a:ext cx="1767839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Prim’s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알고리즘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0183" y="6325046"/>
            <a:ext cx="946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59" y="3492640"/>
            <a:ext cx="2378964" cy="29082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203448" y="544598"/>
            <a:ext cx="5196205" cy="5932805"/>
            <a:chOff x="3203448" y="544598"/>
            <a:chExt cx="5196205" cy="59328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448" y="3509092"/>
              <a:ext cx="5173980" cy="29679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23360" y="3561587"/>
              <a:ext cx="135890" cy="154305"/>
            </a:xfrm>
            <a:custGeom>
              <a:avLst/>
              <a:gdLst/>
              <a:ahLst/>
              <a:cxnLst/>
              <a:rect l="l" t="t" r="r" b="b"/>
              <a:pathLst>
                <a:path w="135889" h="154304">
                  <a:moveTo>
                    <a:pt x="135636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135636" y="15392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6960" y="544598"/>
              <a:ext cx="2242358" cy="28292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85895" y="3545585"/>
            <a:ext cx="210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975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baseline="-21367" sz="975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11241" y="2342133"/>
            <a:ext cx="1195705" cy="1303655"/>
            <a:chOff x="5111241" y="2342133"/>
            <a:chExt cx="1195705" cy="13036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8363" y="2523743"/>
              <a:ext cx="1063752" cy="11155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17591" y="2348483"/>
              <a:ext cx="1183005" cy="510540"/>
            </a:xfrm>
            <a:custGeom>
              <a:avLst/>
              <a:gdLst/>
              <a:ahLst/>
              <a:cxnLst/>
              <a:rect l="l" t="t" r="r" b="b"/>
              <a:pathLst>
                <a:path w="1183004" h="510539">
                  <a:moveTo>
                    <a:pt x="0" y="255269"/>
                  </a:moveTo>
                  <a:lnTo>
                    <a:pt x="13641" y="200512"/>
                  </a:lnTo>
                  <a:lnTo>
                    <a:pt x="52638" y="149845"/>
                  </a:lnTo>
                  <a:lnTo>
                    <a:pt x="114104" y="104515"/>
                  </a:lnTo>
                  <a:lnTo>
                    <a:pt x="152361" y="84242"/>
                  </a:lnTo>
                  <a:lnTo>
                    <a:pt x="195151" y="65770"/>
                  </a:lnTo>
                  <a:lnTo>
                    <a:pt x="242114" y="49255"/>
                  </a:lnTo>
                  <a:lnTo>
                    <a:pt x="292890" y="34854"/>
                  </a:lnTo>
                  <a:lnTo>
                    <a:pt x="347116" y="22722"/>
                  </a:lnTo>
                  <a:lnTo>
                    <a:pt x="404433" y="13014"/>
                  </a:lnTo>
                  <a:lnTo>
                    <a:pt x="464478" y="5888"/>
                  </a:lnTo>
                  <a:lnTo>
                    <a:pt x="526891" y="1498"/>
                  </a:lnTo>
                  <a:lnTo>
                    <a:pt x="591312" y="0"/>
                  </a:lnTo>
                  <a:lnTo>
                    <a:pt x="655732" y="1498"/>
                  </a:lnTo>
                  <a:lnTo>
                    <a:pt x="718145" y="5888"/>
                  </a:lnTo>
                  <a:lnTo>
                    <a:pt x="778190" y="13014"/>
                  </a:lnTo>
                  <a:lnTo>
                    <a:pt x="835507" y="22722"/>
                  </a:lnTo>
                  <a:lnTo>
                    <a:pt x="889733" y="34854"/>
                  </a:lnTo>
                  <a:lnTo>
                    <a:pt x="940509" y="49255"/>
                  </a:lnTo>
                  <a:lnTo>
                    <a:pt x="987472" y="65770"/>
                  </a:lnTo>
                  <a:lnTo>
                    <a:pt x="1030262" y="84242"/>
                  </a:lnTo>
                  <a:lnTo>
                    <a:pt x="1068519" y="104515"/>
                  </a:lnTo>
                  <a:lnTo>
                    <a:pt x="1101880" y="126435"/>
                  </a:lnTo>
                  <a:lnTo>
                    <a:pt x="1152473" y="174589"/>
                  </a:lnTo>
                  <a:lnTo>
                    <a:pt x="1179153" y="227457"/>
                  </a:lnTo>
                  <a:lnTo>
                    <a:pt x="1182624" y="255269"/>
                  </a:lnTo>
                  <a:lnTo>
                    <a:pt x="1179153" y="283082"/>
                  </a:lnTo>
                  <a:lnTo>
                    <a:pt x="1152473" y="335950"/>
                  </a:lnTo>
                  <a:lnTo>
                    <a:pt x="1101880" y="384104"/>
                  </a:lnTo>
                  <a:lnTo>
                    <a:pt x="1068519" y="406024"/>
                  </a:lnTo>
                  <a:lnTo>
                    <a:pt x="1030262" y="426297"/>
                  </a:lnTo>
                  <a:lnTo>
                    <a:pt x="987472" y="444769"/>
                  </a:lnTo>
                  <a:lnTo>
                    <a:pt x="940509" y="461284"/>
                  </a:lnTo>
                  <a:lnTo>
                    <a:pt x="889733" y="475685"/>
                  </a:lnTo>
                  <a:lnTo>
                    <a:pt x="835507" y="487817"/>
                  </a:lnTo>
                  <a:lnTo>
                    <a:pt x="778190" y="497525"/>
                  </a:lnTo>
                  <a:lnTo>
                    <a:pt x="718145" y="504651"/>
                  </a:lnTo>
                  <a:lnTo>
                    <a:pt x="655732" y="509041"/>
                  </a:lnTo>
                  <a:lnTo>
                    <a:pt x="591312" y="510539"/>
                  </a:lnTo>
                  <a:lnTo>
                    <a:pt x="526891" y="509041"/>
                  </a:lnTo>
                  <a:lnTo>
                    <a:pt x="464478" y="504651"/>
                  </a:lnTo>
                  <a:lnTo>
                    <a:pt x="404433" y="497525"/>
                  </a:lnTo>
                  <a:lnTo>
                    <a:pt x="347116" y="487817"/>
                  </a:lnTo>
                  <a:lnTo>
                    <a:pt x="292890" y="475685"/>
                  </a:lnTo>
                  <a:lnTo>
                    <a:pt x="242114" y="461284"/>
                  </a:lnTo>
                  <a:lnTo>
                    <a:pt x="195151" y="444769"/>
                  </a:lnTo>
                  <a:lnTo>
                    <a:pt x="152361" y="426297"/>
                  </a:lnTo>
                  <a:lnTo>
                    <a:pt x="114104" y="406024"/>
                  </a:lnTo>
                  <a:lnTo>
                    <a:pt x="80743" y="384104"/>
                  </a:lnTo>
                  <a:lnTo>
                    <a:pt x="30150" y="335950"/>
                  </a:lnTo>
                  <a:lnTo>
                    <a:pt x="3470" y="283082"/>
                  </a:lnTo>
                  <a:lnTo>
                    <a:pt x="0" y="255269"/>
                  </a:lnTo>
                  <a:close/>
                </a:path>
              </a:pathLst>
            </a:custGeom>
            <a:ln w="12700">
              <a:solidFill>
                <a:srgbClr val="7171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38927" y="2921507"/>
              <a:ext cx="1161415" cy="718185"/>
            </a:xfrm>
            <a:custGeom>
              <a:avLst/>
              <a:gdLst/>
              <a:ahLst/>
              <a:cxnLst/>
              <a:rect l="l" t="t" r="r" b="b"/>
              <a:pathLst>
                <a:path w="1161414" h="718185">
                  <a:moveTo>
                    <a:pt x="0" y="358901"/>
                  </a:moveTo>
                  <a:lnTo>
                    <a:pt x="11796" y="286561"/>
                  </a:lnTo>
                  <a:lnTo>
                    <a:pt x="45630" y="219188"/>
                  </a:lnTo>
                  <a:lnTo>
                    <a:pt x="70081" y="187814"/>
                  </a:lnTo>
                  <a:lnTo>
                    <a:pt x="99166" y="158222"/>
                  </a:lnTo>
                  <a:lnTo>
                    <a:pt x="132592" y="130594"/>
                  </a:lnTo>
                  <a:lnTo>
                    <a:pt x="170068" y="105108"/>
                  </a:lnTo>
                  <a:lnTo>
                    <a:pt x="211302" y="81945"/>
                  </a:lnTo>
                  <a:lnTo>
                    <a:pt x="256002" y="61286"/>
                  </a:lnTo>
                  <a:lnTo>
                    <a:pt x="303877" y="43311"/>
                  </a:lnTo>
                  <a:lnTo>
                    <a:pt x="354633" y="28199"/>
                  </a:lnTo>
                  <a:lnTo>
                    <a:pt x="407980" y="16132"/>
                  </a:lnTo>
                  <a:lnTo>
                    <a:pt x="463625" y="7290"/>
                  </a:lnTo>
                  <a:lnTo>
                    <a:pt x="521277" y="1852"/>
                  </a:lnTo>
                  <a:lnTo>
                    <a:pt x="580644" y="0"/>
                  </a:lnTo>
                  <a:lnTo>
                    <a:pt x="640010" y="1852"/>
                  </a:lnTo>
                  <a:lnTo>
                    <a:pt x="697662" y="7290"/>
                  </a:lnTo>
                  <a:lnTo>
                    <a:pt x="753307" y="16132"/>
                  </a:lnTo>
                  <a:lnTo>
                    <a:pt x="806654" y="28199"/>
                  </a:lnTo>
                  <a:lnTo>
                    <a:pt x="857410" y="43311"/>
                  </a:lnTo>
                  <a:lnTo>
                    <a:pt x="905285" y="61286"/>
                  </a:lnTo>
                  <a:lnTo>
                    <a:pt x="949985" y="81945"/>
                  </a:lnTo>
                  <a:lnTo>
                    <a:pt x="991219" y="105108"/>
                  </a:lnTo>
                  <a:lnTo>
                    <a:pt x="1028695" y="130594"/>
                  </a:lnTo>
                  <a:lnTo>
                    <a:pt x="1062121" y="158222"/>
                  </a:lnTo>
                  <a:lnTo>
                    <a:pt x="1091206" y="187814"/>
                  </a:lnTo>
                  <a:lnTo>
                    <a:pt x="1115657" y="219188"/>
                  </a:lnTo>
                  <a:lnTo>
                    <a:pt x="1135182" y="252164"/>
                  </a:lnTo>
                  <a:lnTo>
                    <a:pt x="1158290" y="322201"/>
                  </a:lnTo>
                  <a:lnTo>
                    <a:pt x="1161288" y="358901"/>
                  </a:lnTo>
                  <a:lnTo>
                    <a:pt x="1158290" y="395602"/>
                  </a:lnTo>
                  <a:lnTo>
                    <a:pt x="1135182" y="465639"/>
                  </a:lnTo>
                  <a:lnTo>
                    <a:pt x="1115657" y="498615"/>
                  </a:lnTo>
                  <a:lnTo>
                    <a:pt x="1091206" y="529989"/>
                  </a:lnTo>
                  <a:lnTo>
                    <a:pt x="1062121" y="559581"/>
                  </a:lnTo>
                  <a:lnTo>
                    <a:pt x="1028695" y="587209"/>
                  </a:lnTo>
                  <a:lnTo>
                    <a:pt x="991219" y="612695"/>
                  </a:lnTo>
                  <a:lnTo>
                    <a:pt x="949985" y="635858"/>
                  </a:lnTo>
                  <a:lnTo>
                    <a:pt x="905285" y="656517"/>
                  </a:lnTo>
                  <a:lnTo>
                    <a:pt x="857410" y="674492"/>
                  </a:lnTo>
                  <a:lnTo>
                    <a:pt x="806654" y="689604"/>
                  </a:lnTo>
                  <a:lnTo>
                    <a:pt x="753307" y="701671"/>
                  </a:lnTo>
                  <a:lnTo>
                    <a:pt x="697662" y="710513"/>
                  </a:lnTo>
                  <a:lnTo>
                    <a:pt x="640010" y="715951"/>
                  </a:lnTo>
                  <a:lnTo>
                    <a:pt x="580644" y="717803"/>
                  </a:lnTo>
                  <a:lnTo>
                    <a:pt x="521277" y="715951"/>
                  </a:lnTo>
                  <a:lnTo>
                    <a:pt x="463625" y="710513"/>
                  </a:lnTo>
                  <a:lnTo>
                    <a:pt x="407980" y="701671"/>
                  </a:lnTo>
                  <a:lnTo>
                    <a:pt x="354633" y="689604"/>
                  </a:lnTo>
                  <a:lnTo>
                    <a:pt x="303877" y="674492"/>
                  </a:lnTo>
                  <a:lnTo>
                    <a:pt x="256002" y="656517"/>
                  </a:lnTo>
                  <a:lnTo>
                    <a:pt x="211302" y="635858"/>
                  </a:lnTo>
                  <a:lnTo>
                    <a:pt x="170068" y="612695"/>
                  </a:lnTo>
                  <a:lnTo>
                    <a:pt x="132592" y="587209"/>
                  </a:lnTo>
                  <a:lnTo>
                    <a:pt x="99166" y="559581"/>
                  </a:lnTo>
                  <a:lnTo>
                    <a:pt x="70081" y="529989"/>
                  </a:lnTo>
                  <a:lnTo>
                    <a:pt x="45630" y="498615"/>
                  </a:lnTo>
                  <a:lnTo>
                    <a:pt x="26105" y="465639"/>
                  </a:lnTo>
                  <a:lnTo>
                    <a:pt x="2997" y="395602"/>
                  </a:lnTo>
                  <a:lnTo>
                    <a:pt x="0" y="358901"/>
                  </a:lnTo>
                  <a:close/>
                </a:path>
              </a:pathLst>
            </a:custGeom>
            <a:ln w="12700">
              <a:solidFill>
                <a:srgbClr val="1F407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08550" y="3314191"/>
            <a:ext cx="281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1971" y="6312346"/>
            <a:ext cx="120014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5808" y="2149221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2100" y="3944111"/>
            <a:ext cx="6238240" cy="294640"/>
          </a:xfrm>
          <a:custGeom>
            <a:avLst/>
            <a:gdLst/>
            <a:ahLst/>
            <a:cxnLst/>
            <a:rect l="l" t="t" r="r" b="b"/>
            <a:pathLst>
              <a:path w="6238240" h="294639">
                <a:moveTo>
                  <a:pt x="0" y="147065"/>
                </a:moveTo>
                <a:lnTo>
                  <a:pt x="8546" y="100559"/>
                </a:lnTo>
                <a:lnTo>
                  <a:pt x="32345" y="60185"/>
                </a:lnTo>
                <a:lnTo>
                  <a:pt x="68634" y="28358"/>
                </a:lnTo>
                <a:lnTo>
                  <a:pt x="114653" y="7491"/>
                </a:lnTo>
                <a:lnTo>
                  <a:pt x="167639" y="0"/>
                </a:lnTo>
                <a:lnTo>
                  <a:pt x="220626" y="7491"/>
                </a:lnTo>
                <a:lnTo>
                  <a:pt x="266645" y="28358"/>
                </a:lnTo>
                <a:lnTo>
                  <a:pt x="302934" y="60185"/>
                </a:lnTo>
                <a:lnTo>
                  <a:pt x="326733" y="100559"/>
                </a:lnTo>
                <a:lnTo>
                  <a:pt x="335280" y="147065"/>
                </a:lnTo>
                <a:lnTo>
                  <a:pt x="326733" y="193572"/>
                </a:lnTo>
                <a:lnTo>
                  <a:pt x="302934" y="233946"/>
                </a:lnTo>
                <a:lnTo>
                  <a:pt x="266645" y="265773"/>
                </a:lnTo>
                <a:lnTo>
                  <a:pt x="220626" y="286640"/>
                </a:lnTo>
                <a:lnTo>
                  <a:pt x="167639" y="294131"/>
                </a:lnTo>
                <a:lnTo>
                  <a:pt x="114653" y="286640"/>
                </a:lnTo>
                <a:lnTo>
                  <a:pt x="68634" y="265773"/>
                </a:lnTo>
                <a:lnTo>
                  <a:pt x="32345" y="233946"/>
                </a:lnTo>
                <a:lnTo>
                  <a:pt x="8546" y="193572"/>
                </a:lnTo>
                <a:lnTo>
                  <a:pt x="0" y="147065"/>
                </a:lnTo>
                <a:close/>
              </a:path>
              <a:path w="6238240" h="294639">
                <a:moveTo>
                  <a:pt x="5903976" y="147065"/>
                </a:moveTo>
                <a:lnTo>
                  <a:pt x="5912479" y="100559"/>
                </a:lnTo>
                <a:lnTo>
                  <a:pt x="5936162" y="60185"/>
                </a:lnTo>
                <a:lnTo>
                  <a:pt x="5972281" y="28358"/>
                </a:lnTo>
                <a:lnTo>
                  <a:pt x="6018093" y="7491"/>
                </a:lnTo>
                <a:lnTo>
                  <a:pt x="6070854" y="0"/>
                </a:lnTo>
                <a:lnTo>
                  <a:pt x="6123614" y="7491"/>
                </a:lnTo>
                <a:lnTo>
                  <a:pt x="6169426" y="28358"/>
                </a:lnTo>
                <a:lnTo>
                  <a:pt x="6205545" y="60185"/>
                </a:lnTo>
                <a:lnTo>
                  <a:pt x="6229228" y="100559"/>
                </a:lnTo>
                <a:lnTo>
                  <a:pt x="6237732" y="147065"/>
                </a:lnTo>
                <a:lnTo>
                  <a:pt x="6229228" y="193572"/>
                </a:lnTo>
                <a:lnTo>
                  <a:pt x="6205545" y="233946"/>
                </a:lnTo>
                <a:lnTo>
                  <a:pt x="6169426" y="265773"/>
                </a:lnTo>
                <a:lnTo>
                  <a:pt x="6123614" y="286640"/>
                </a:lnTo>
                <a:lnTo>
                  <a:pt x="6070854" y="294131"/>
                </a:lnTo>
                <a:lnTo>
                  <a:pt x="6018093" y="286640"/>
                </a:lnTo>
                <a:lnTo>
                  <a:pt x="5972281" y="265773"/>
                </a:lnTo>
                <a:lnTo>
                  <a:pt x="5936162" y="233946"/>
                </a:lnTo>
                <a:lnTo>
                  <a:pt x="5912479" y="193572"/>
                </a:lnTo>
                <a:lnTo>
                  <a:pt x="5903976" y="14706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85975" y="3966717"/>
            <a:ext cx="382270" cy="60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출발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9952" y="3966717"/>
            <a:ext cx="382270" cy="60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도착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6248" y="3250692"/>
            <a:ext cx="302260" cy="285115"/>
          </a:xfrm>
          <a:custGeom>
            <a:avLst/>
            <a:gdLst/>
            <a:ahLst/>
            <a:cxnLst/>
            <a:rect l="l" t="t" r="r" b="b"/>
            <a:pathLst>
              <a:path w="302260" h="285114">
                <a:moveTo>
                  <a:pt x="0" y="142494"/>
                </a:moveTo>
                <a:lnTo>
                  <a:pt x="7693" y="97438"/>
                </a:lnTo>
                <a:lnTo>
                  <a:pt x="29114" y="58320"/>
                </a:lnTo>
                <a:lnTo>
                  <a:pt x="61776" y="27480"/>
                </a:lnTo>
                <a:lnTo>
                  <a:pt x="103193" y="7260"/>
                </a:lnTo>
                <a:lnTo>
                  <a:pt x="150875" y="0"/>
                </a:lnTo>
                <a:lnTo>
                  <a:pt x="198558" y="7260"/>
                </a:lnTo>
                <a:lnTo>
                  <a:pt x="239975" y="27480"/>
                </a:lnTo>
                <a:lnTo>
                  <a:pt x="272637" y="58320"/>
                </a:lnTo>
                <a:lnTo>
                  <a:pt x="294058" y="97438"/>
                </a:lnTo>
                <a:lnTo>
                  <a:pt x="301751" y="142494"/>
                </a:lnTo>
                <a:lnTo>
                  <a:pt x="294058" y="187549"/>
                </a:lnTo>
                <a:lnTo>
                  <a:pt x="272637" y="226667"/>
                </a:lnTo>
                <a:lnTo>
                  <a:pt x="239975" y="257507"/>
                </a:lnTo>
                <a:lnTo>
                  <a:pt x="198558" y="277727"/>
                </a:lnTo>
                <a:lnTo>
                  <a:pt x="150875" y="284988"/>
                </a:lnTo>
                <a:lnTo>
                  <a:pt x="103193" y="277727"/>
                </a:lnTo>
                <a:lnTo>
                  <a:pt x="61776" y="257507"/>
                </a:lnTo>
                <a:lnTo>
                  <a:pt x="29114" y="226667"/>
                </a:lnTo>
                <a:lnTo>
                  <a:pt x="7693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6323" y="3268471"/>
            <a:ext cx="1047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6248" y="3944111"/>
            <a:ext cx="302260" cy="287020"/>
          </a:xfrm>
          <a:custGeom>
            <a:avLst/>
            <a:gdLst/>
            <a:ahLst/>
            <a:cxnLst/>
            <a:rect l="l" t="t" r="r" b="b"/>
            <a:pathLst>
              <a:path w="302260" h="287020">
                <a:moveTo>
                  <a:pt x="0" y="143256"/>
                </a:moveTo>
                <a:lnTo>
                  <a:pt x="7693" y="97974"/>
                </a:lnTo>
                <a:lnTo>
                  <a:pt x="29114" y="58649"/>
                </a:lnTo>
                <a:lnTo>
                  <a:pt x="61776" y="27639"/>
                </a:lnTo>
                <a:lnTo>
                  <a:pt x="103193" y="7303"/>
                </a:lnTo>
                <a:lnTo>
                  <a:pt x="150875" y="0"/>
                </a:lnTo>
                <a:lnTo>
                  <a:pt x="198558" y="7303"/>
                </a:lnTo>
                <a:lnTo>
                  <a:pt x="239975" y="27639"/>
                </a:lnTo>
                <a:lnTo>
                  <a:pt x="272637" y="58649"/>
                </a:lnTo>
                <a:lnTo>
                  <a:pt x="294058" y="97974"/>
                </a:lnTo>
                <a:lnTo>
                  <a:pt x="301751" y="143256"/>
                </a:lnTo>
                <a:lnTo>
                  <a:pt x="294058" y="188537"/>
                </a:lnTo>
                <a:lnTo>
                  <a:pt x="272637" y="227862"/>
                </a:lnTo>
                <a:lnTo>
                  <a:pt x="239975" y="258872"/>
                </a:lnTo>
                <a:lnTo>
                  <a:pt x="198558" y="279208"/>
                </a:lnTo>
                <a:lnTo>
                  <a:pt x="150875" y="286512"/>
                </a:lnTo>
                <a:lnTo>
                  <a:pt x="103193" y="279208"/>
                </a:lnTo>
                <a:lnTo>
                  <a:pt x="61776" y="258872"/>
                </a:lnTo>
                <a:lnTo>
                  <a:pt x="29114" y="227862"/>
                </a:lnTo>
                <a:lnTo>
                  <a:pt x="7693" y="188537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40227" y="3962780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6248" y="4639055"/>
            <a:ext cx="302260" cy="285115"/>
          </a:xfrm>
          <a:custGeom>
            <a:avLst/>
            <a:gdLst/>
            <a:ahLst/>
            <a:cxnLst/>
            <a:rect l="l" t="t" r="r" b="b"/>
            <a:pathLst>
              <a:path w="302260" h="285114">
                <a:moveTo>
                  <a:pt x="0" y="142494"/>
                </a:moveTo>
                <a:lnTo>
                  <a:pt x="7693" y="97438"/>
                </a:lnTo>
                <a:lnTo>
                  <a:pt x="29114" y="58320"/>
                </a:lnTo>
                <a:lnTo>
                  <a:pt x="61776" y="27480"/>
                </a:lnTo>
                <a:lnTo>
                  <a:pt x="103193" y="7260"/>
                </a:lnTo>
                <a:lnTo>
                  <a:pt x="150875" y="0"/>
                </a:lnTo>
                <a:lnTo>
                  <a:pt x="198558" y="7260"/>
                </a:lnTo>
                <a:lnTo>
                  <a:pt x="239975" y="27480"/>
                </a:lnTo>
                <a:lnTo>
                  <a:pt x="272637" y="58320"/>
                </a:lnTo>
                <a:lnTo>
                  <a:pt x="294058" y="97438"/>
                </a:lnTo>
                <a:lnTo>
                  <a:pt x="301751" y="142494"/>
                </a:lnTo>
                <a:lnTo>
                  <a:pt x="294058" y="187549"/>
                </a:lnTo>
                <a:lnTo>
                  <a:pt x="272637" y="226667"/>
                </a:lnTo>
                <a:lnTo>
                  <a:pt x="239975" y="257507"/>
                </a:lnTo>
                <a:lnTo>
                  <a:pt x="198558" y="277727"/>
                </a:lnTo>
                <a:lnTo>
                  <a:pt x="150875" y="284988"/>
                </a:lnTo>
                <a:lnTo>
                  <a:pt x="103193" y="277727"/>
                </a:lnTo>
                <a:lnTo>
                  <a:pt x="61776" y="257507"/>
                </a:lnTo>
                <a:lnTo>
                  <a:pt x="29114" y="226667"/>
                </a:lnTo>
                <a:lnTo>
                  <a:pt x="7693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46323" y="4656835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5055" y="3245929"/>
            <a:ext cx="5669915" cy="1683385"/>
            <a:chOff x="1845055" y="3245929"/>
            <a:chExt cx="5669915" cy="1683385"/>
          </a:xfrm>
        </p:grpSpPr>
        <p:sp>
          <p:nvSpPr>
            <p:cNvPr id="12" name="object 12"/>
            <p:cNvSpPr/>
            <p:nvPr/>
          </p:nvSpPr>
          <p:spPr>
            <a:xfrm>
              <a:off x="1845056" y="3393947"/>
              <a:ext cx="901700" cy="1388110"/>
            </a:xfrm>
            <a:custGeom>
              <a:avLst/>
              <a:gdLst/>
              <a:ahLst/>
              <a:cxnLst/>
              <a:rect l="l" t="t" r="r" b="b"/>
              <a:pathLst>
                <a:path w="901700" h="1388110">
                  <a:moveTo>
                    <a:pt x="901446" y="693420"/>
                  </a:moveTo>
                  <a:lnTo>
                    <a:pt x="889088" y="687324"/>
                  </a:lnTo>
                  <a:lnTo>
                    <a:pt x="824992" y="655701"/>
                  </a:lnTo>
                  <a:lnTo>
                    <a:pt x="825144" y="687387"/>
                  </a:lnTo>
                  <a:lnTo>
                    <a:pt x="52324" y="691134"/>
                  </a:lnTo>
                  <a:lnTo>
                    <a:pt x="52324" y="703834"/>
                  </a:lnTo>
                  <a:lnTo>
                    <a:pt x="825207" y="700087"/>
                  </a:lnTo>
                  <a:lnTo>
                    <a:pt x="825373" y="731901"/>
                  </a:lnTo>
                  <a:lnTo>
                    <a:pt x="901446" y="693420"/>
                  </a:lnTo>
                  <a:close/>
                </a:path>
                <a:path w="901700" h="1388110">
                  <a:moveTo>
                    <a:pt x="901700" y="1387602"/>
                  </a:moveTo>
                  <a:lnTo>
                    <a:pt x="884516" y="1358265"/>
                  </a:lnTo>
                  <a:lnTo>
                    <a:pt x="858647" y="1314069"/>
                  </a:lnTo>
                  <a:lnTo>
                    <a:pt x="841273" y="1340662"/>
                  </a:lnTo>
                  <a:lnTo>
                    <a:pt x="6985" y="796290"/>
                  </a:lnTo>
                  <a:lnTo>
                    <a:pt x="127" y="806958"/>
                  </a:lnTo>
                  <a:lnTo>
                    <a:pt x="834339" y="1351280"/>
                  </a:lnTo>
                  <a:lnTo>
                    <a:pt x="816991" y="1377823"/>
                  </a:lnTo>
                  <a:lnTo>
                    <a:pt x="901700" y="1387602"/>
                  </a:lnTo>
                  <a:close/>
                </a:path>
                <a:path w="901700" h="1388110">
                  <a:moveTo>
                    <a:pt x="901700" y="0"/>
                  </a:moveTo>
                  <a:lnTo>
                    <a:pt x="817118" y="10287"/>
                  </a:lnTo>
                  <a:lnTo>
                    <a:pt x="834605" y="36715"/>
                  </a:lnTo>
                  <a:lnTo>
                    <a:pt x="0" y="588899"/>
                  </a:lnTo>
                  <a:lnTo>
                    <a:pt x="7112" y="599440"/>
                  </a:lnTo>
                  <a:lnTo>
                    <a:pt x="841641" y="47345"/>
                  </a:lnTo>
                  <a:lnTo>
                    <a:pt x="859155" y="73787"/>
                  </a:lnTo>
                  <a:lnTo>
                    <a:pt x="884555" y="29718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0291" y="3250692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2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48000" y="3355848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822" y="0"/>
                  </a:moveTo>
                  <a:lnTo>
                    <a:pt x="734822" y="76200"/>
                  </a:lnTo>
                  <a:lnTo>
                    <a:pt x="798322" y="44450"/>
                  </a:lnTo>
                  <a:lnTo>
                    <a:pt x="747522" y="44450"/>
                  </a:lnTo>
                  <a:lnTo>
                    <a:pt x="747522" y="31750"/>
                  </a:lnTo>
                  <a:lnTo>
                    <a:pt x="798322" y="31750"/>
                  </a:lnTo>
                  <a:lnTo>
                    <a:pt x="734822" y="0"/>
                  </a:lnTo>
                  <a:close/>
                </a:path>
                <a:path w="811529" h="76200">
                  <a:moveTo>
                    <a:pt x="7348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34822" y="44450"/>
                  </a:lnTo>
                  <a:lnTo>
                    <a:pt x="734822" y="31750"/>
                  </a:lnTo>
                  <a:close/>
                </a:path>
                <a:path w="811529" h="76200">
                  <a:moveTo>
                    <a:pt x="798322" y="31750"/>
                  </a:moveTo>
                  <a:lnTo>
                    <a:pt x="747522" y="31750"/>
                  </a:lnTo>
                  <a:lnTo>
                    <a:pt x="747522" y="44450"/>
                  </a:lnTo>
                  <a:lnTo>
                    <a:pt x="798322" y="44450"/>
                  </a:lnTo>
                  <a:lnTo>
                    <a:pt x="811022" y="38100"/>
                  </a:lnTo>
                  <a:lnTo>
                    <a:pt x="798322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0291" y="3944112"/>
              <a:ext cx="302260" cy="287020"/>
            </a:xfrm>
            <a:custGeom>
              <a:avLst/>
              <a:gdLst/>
              <a:ahLst/>
              <a:cxnLst/>
              <a:rect l="l" t="t" r="r" b="b"/>
              <a:pathLst>
                <a:path w="302260" h="287020">
                  <a:moveTo>
                    <a:pt x="0" y="143256"/>
                  </a:moveTo>
                  <a:lnTo>
                    <a:pt x="7693" y="97974"/>
                  </a:lnTo>
                  <a:lnTo>
                    <a:pt x="29114" y="58649"/>
                  </a:lnTo>
                  <a:lnTo>
                    <a:pt x="61776" y="27639"/>
                  </a:lnTo>
                  <a:lnTo>
                    <a:pt x="103193" y="7303"/>
                  </a:lnTo>
                  <a:lnTo>
                    <a:pt x="150875" y="0"/>
                  </a:lnTo>
                  <a:lnTo>
                    <a:pt x="198558" y="7303"/>
                  </a:lnTo>
                  <a:lnTo>
                    <a:pt x="239975" y="27639"/>
                  </a:lnTo>
                  <a:lnTo>
                    <a:pt x="272637" y="58649"/>
                  </a:lnTo>
                  <a:lnTo>
                    <a:pt x="294058" y="97974"/>
                  </a:lnTo>
                  <a:lnTo>
                    <a:pt x="301752" y="143256"/>
                  </a:lnTo>
                  <a:lnTo>
                    <a:pt x="294058" y="188537"/>
                  </a:lnTo>
                  <a:lnTo>
                    <a:pt x="272637" y="227862"/>
                  </a:lnTo>
                  <a:lnTo>
                    <a:pt x="239975" y="258872"/>
                  </a:lnTo>
                  <a:lnTo>
                    <a:pt x="198558" y="279208"/>
                  </a:lnTo>
                  <a:lnTo>
                    <a:pt x="150875" y="286512"/>
                  </a:lnTo>
                  <a:lnTo>
                    <a:pt x="103193" y="279208"/>
                  </a:lnTo>
                  <a:lnTo>
                    <a:pt x="61776" y="258872"/>
                  </a:lnTo>
                  <a:lnTo>
                    <a:pt x="29114" y="227862"/>
                  </a:lnTo>
                  <a:lnTo>
                    <a:pt x="7693" y="188537"/>
                  </a:lnTo>
                  <a:lnTo>
                    <a:pt x="0" y="143256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0" y="4049268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822" y="0"/>
                  </a:moveTo>
                  <a:lnTo>
                    <a:pt x="734822" y="76199"/>
                  </a:lnTo>
                  <a:lnTo>
                    <a:pt x="798322" y="44449"/>
                  </a:lnTo>
                  <a:lnTo>
                    <a:pt x="747522" y="44449"/>
                  </a:lnTo>
                  <a:lnTo>
                    <a:pt x="747522" y="31749"/>
                  </a:lnTo>
                  <a:lnTo>
                    <a:pt x="798322" y="31749"/>
                  </a:lnTo>
                  <a:lnTo>
                    <a:pt x="734822" y="0"/>
                  </a:lnTo>
                  <a:close/>
                </a:path>
                <a:path w="811529" h="76200">
                  <a:moveTo>
                    <a:pt x="73482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734822" y="44449"/>
                  </a:lnTo>
                  <a:lnTo>
                    <a:pt x="734822" y="31749"/>
                  </a:lnTo>
                  <a:close/>
                </a:path>
                <a:path w="811529" h="76200">
                  <a:moveTo>
                    <a:pt x="798322" y="31749"/>
                  </a:moveTo>
                  <a:lnTo>
                    <a:pt x="747522" y="31749"/>
                  </a:lnTo>
                  <a:lnTo>
                    <a:pt x="747522" y="44449"/>
                  </a:lnTo>
                  <a:lnTo>
                    <a:pt x="798322" y="44449"/>
                  </a:lnTo>
                  <a:lnTo>
                    <a:pt x="811022" y="38099"/>
                  </a:lnTo>
                  <a:lnTo>
                    <a:pt x="798322" y="3174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60291" y="4639056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2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48000" y="4742688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822" y="0"/>
                  </a:moveTo>
                  <a:lnTo>
                    <a:pt x="734822" y="76200"/>
                  </a:lnTo>
                  <a:lnTo>
                    <a:pt x="798322" y="44450"/>
                  </a:lnTo>
                  <a:lnTo>
                    <a:pt x="747522" y="44450"/>
                  </a:lnTo>
                  <a:lnTo>
                    <a:pt x="747522" y="31750"/>
                  </a:lnTo>
                  <a:lnTo>
                    <a:pt x="798322" y="31750"/>
                  </a:lnTo>
                  <a:lnTo>
                    <a:pt x="734822" y="0"/>
                  </a:lnTo>
                  <a:close/>
                </a:path>
                <a:path w="811529" h="76200">
                  <a:moveTo>
                    <a:pt x="7348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34822" y="44450"/>
                  </a:lnTo>
                  <a:lnTo>
                    <a:pt x="734822" y="31750"/>
                  </a:lnTo>
                  <a:close/>
                </a:path>
                <a:path w="811529" h="76200">
                  <a:moveTo>
                    <a:pt x="798322" y="31750"/>
                  </a:moveTo>
                  <a:lnTo>
                    <a:pt x="747522" y="31750"/>
                  </a:lnTo>
                  <a:lnTo>
                    <a:pt x="747522" y="44450"/>
                  </a:lnTo>
                  <a:lnTo>
                    <a:pt x="798322" y="44450"/>
                  </a:lnTo>
                  <a:lnTo>
                    <a:pt x="811022" y="38100"/>
                  </a:lnTo>
                  <a:lnTo>
                    <a:pt x="798322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81955" y="3250692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6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2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6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62044" y="3355848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19" y="0"/>
                  </a:moveTo>
                  <a:lnTo>
                    <a:pt x="744219" y="76200"/>
                  </a:lnTo>
                  <a:lnTo>
                    <a:pt x="807719" y="44450"/>
                  </a:lnTo>
                  <a:lnTo>
                    <a:pt x="756919" y="44450"/>
                  </a:lnTo>
                  <a:lnTo>
                    <a:pt x="756919" y="31750"/>
                  </a:lnTo>
                  <a:lnTo>
                    <a:pt x="807719" y="31750"/>
                  </a:lnTo>
                  <a:lnTo>
                    <a:pt x="744219" y="0"/>
                  </a:lnTo>
                  <a:close/>
                </a:path>
                <a:path w="820420" h="76200">
                  <a:moveTo>
                    <a:pt x="7442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19" y="44450"/>
                  </a:lnTo>
                  <a:lnTo>
                    <a:pt x="744219" y="31750"/>
                  </a:lnTo>
                  <a:close/>
                </a:path>
                <a:path w="820420" h="76200">
                  <a:moveTo>
                    <a:pt x="807719" y="31750"/>
                  </a:moveTo>
                  <a:lnTo>
                    <a:pt x="756919" y="31750"/>
                  </a:lnTo>
                  <a:lnTo>
                    <a:pt x="756919" y="44450"/>
                  </a:lnTo>
                  <a:lnTo>
                    <a:pt x="807719" y="44450"/>
                  </a:lnTo>
                  <a:lnTo>
                    <a:pt x="820419" y="38100"/>
                  </a:lnTo>
                  <a:lnTo>
                    <a:pt x="807719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81955" y="3944112"/>
              <a:ext cx="302260" cy="287020"/>
            </a:xfrm>
            <a:custGeom>
              <a:avLst/>
              <a:gdLst/>
              <a:ahLst/>
              <a:cxnLst/>
              <a:rect l="l" t="t" r="r" b="b"/>
              <a:pathLst>
                <a:path w="302260" h="287020">
                  <a:moveTo>
                    <a:pt x="0" y="143256"/>
                  </a:moveTo>
                  <a:lnTo>
                    <a:pt x="7693" y="97974"/>
                  </a:lnTo>
                  <a:lnTo>
                    <a:pt x="29114" y="58649"/>
                  </a:lnTo>
                  <a:lnTo>
                    <a:pt x="61776" y="27639"/>
                  </a:lnTo>
                  <a:lnTo>
                    <a:pt x="103193" y="7303"/>
                  </a:lnTo>
                  <a:lnTo>
                    <a:pt x="150876" y="0"/>
                  </a:lnTo>
                  <a:lnTo>
                    <a:pt x="198558" y="7303"/>
                  </a:lnTo>
                  <a:lnTo>
                    <a:pt x="239975" y="27639"/>
                  </a:lnTo>
                  <a:lnTo>
                    <a:pt x="272637" y="58649"/>
                  </a:lnTo>
                  <a:lnTo>
                    <a:pt x="294058" y="97974"/>
                  </a:lnTo>
                  <a:lnTo>
                    <a:pt x="301752" y="143256"/>
                  </a:lnTo>
                  <a:lnTo>
                    <a:pt x="294058" y="188537"/>
                  </a:lnTo>
                  <a:lnTo>
                    <a:pt x="272637" y="227862"/>
                  </a:lnTo>
                  <a:lnTo>
                    <a:pt x="239975" y="258872"/>
                  </a:lnTo>
                  <a:lnTo>
                    <a:pt x="198558" y="279208"/>
                  </a:lnTo>
                  <a:lnTo>
                    <a:pt x="150876" y="286512"/>
                  </a:lnTo>
                  <a:lnTo>
                    <a:pt x="103193" y="279208"/>
                  </a:lnTo>
                  <a:lnTo>
                    <a:pt x="61776" y="258872"/>
                  </a:lnTo>
                  <a:lnTo>
                    <a:pt x="29114" y="227862"/>
                  </a:lnTo>
                  <a:lnTo>
                    <a:pt x="7693" y="188537"/>
                  </a:lnTo>
                  <a:lnTo>
                    <a:pt x="0" y="143256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62044" y="4049268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19" y="0"/>
                  </a:moveTo>
                  <a:lnTo>
                    <a:pt x="744219" y="76199"/>
                  </a:lnTo>
                  <a:lnTo>
                    <a:pt x="807719" y="44449"/>
                  </a:lnTo>
                  <a:lnTo>
                    <a:pt x="756919" y="44449"/>
                  </a:lnTo>
                  <a:lnTo>
                    <a:pt x="756919" y="31749"/>
                  </a:lnTo>
                  <a:lnTo>
                    <a:pt x="807719" y="31749"/>
                  </a:lnTo>
                  <a:lnTo>
                    <a:pt x="744219" y="0"/>
                  </a:lnTo>
                  <a:close/>
                </a:path>
                <a:path w="820420" h="76200">
                  <a:moveTo>
                    <a:pt x="744219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744219" y="44449"/>
                  </a:lnTo>
                  <a:lnTo>
                    <a:pt x="744219" y="31749"/>
                  </a:lnTo>
                  <a:close/>
                </a:path>
                <a:path w="820420" h="76200">
                  <a:moveTo>
                    <a:pt x="807719" y="31749"/>
                  </a:moveTo>
                  <a:lnTo>
                    <a:pt x="756919" y="31749"/>
                  </a:lnTo>
                  <a:lnTo>
                    <a:pt x="756919" y="44449"/>
                  </a:lnTo>
                  <a:lnTo>
                    <a:pt x="807719" y="44449"/>
                  </a:lnTo>
                  <a:lnTo>
                    <a:pt x="820419" y="38099"/>
                  </a:lnTo>
                  <a:lnTo>
                    <a:pt x="807719" y="3174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81955" y="4639056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6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2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6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62044" y="4742688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19" y="0"/>
                  </a:moveTo>
                  <a:lnTo>
                    <a:pt x="744219" y="76200"/>
                  </a:lnTo>
                  <a:lnTo>
                    <a:pt x="807719" y="44450"/>
                  </a:lnTo>
                  <a:lnTo>
                    <a:pt x="756919" y="44450"/>
                  </a:lnTo>
                  <a:lnTo>
                    <a:pt x="756919" y="31750"/>
                  </a:lnTo>
                  <a:lnTo>
                    <a:pt x="807719" y="31750"/>
                  </a:lnTo>
                  <a:lnTo>
                    <a:pt x="744219" y="0"/>
                  </a:lnTo>
                  <a:close/>
                </a:path>
                <a:path w="820420" h="76200">
                  <a:moveTo>
                    <a:pt x="7442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19" y="44450"/>
                  </a:lnTo>
                  <a:lnTo>
                    <a:pt x="744219" y="31750"/>
                  </a:lnTo>
                  <a:close/>
                </a:path>
                <a:path w="820420" h="76200">
                  <a:moveTo>
                    <a:pt x="807719" y="31750"/>
                  </a:moveTo>
                  <a:lnTo>
                    <a:pt x="756919" y="31750"/>
                  </a:lnTo>
                  <a:lnTo>
                    <a:pt x="756919" y="44450"/>
                  </a:lnTo>
                  <a:lnTo>
                    <a:pt x="807719" y="44450"/>
                  </a:lnTo>
                  <a:lnTo>
                    <a:pt x="820419" y="38100"/>
                  </a:lnTo>
                  <a:lnTo>
                    <a:pt x="807719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05144" y="3250692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1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83708" y="3355848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19" y="0"/>
                  </a:moveTo>
                  <a:lnTo>
                    <a:pt x="744219" y="76200"/>
                  </a:lnTo>
                  <a:lnTo>
                    <a:pt x="807719" y="44450"/>
                  </a:lnTo>
                  <a:lnTo>
                    <a:pt x="756919" y="44450"/>
                  </a:lnTo>
                  <a:lnTo>
                    <a:pt x="756919" y="31750"/>
                  </a:lnTo>
                  <a:lnTo>
                    <a:pt x="807719" y="31750"/>
                  </a:lnTo>
                  <a:lnTo>
                    <a:pt x="744219" y="0"/>
                  </a:lnTo>
                  <a:close/>
                </a:path>
                <a:path w="820420" h="76200">
                  <a:moveTo>
                    <a:pt x="7442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19" y="44450"/>
                  </a:lnTo>
                  <a:lnTo>
                    <a:pt x="744219" y="31750"/>
                  </a:lnTo>
                  <a:close/>
                </a:path>
                <a:path w="820420" h="76200">
                  <a:moveTo>
                    <a:pt x="807719" y="31750"/>
                  </a:moveTo>
                  <a:lnTo>
                    <a:pt x="756919" y="31750"/>
                  </a:lnTo>
                  <a:lnTo>
                    <a:pt x="756919" y="44450"/>
                  </a:lnTo>
                  <a:lnTo>
                    <a:pt x="807719" y="44450"/>
                  </a:lnTo>
                  <a:lnTo>
                    <a:pt x="820419" y="38100"/>
                  </a:lnTo>
                  <a:lnTo>
                    <a:pt x="807719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05144" y="3944112"/>
              <a:ext cx="302260" cy="287020"/>
            </a:xfrm>
            <a:custGeom>
              <a:avLst/>
              <a:gdLst/>
              <a:ahLst/>
              <a:cxnLst/>
              <a:rect l="l" t="t" r="r" b="b"/>
              <a:pathLst>
                <a:path w="302260" h="287020">
                  <a:moveTo>
                    <a:pt x="0" y="143256"/>
                  </a:moveTo>
                  <a:lnTo>
                    <a:pt x="7693" y="97974"/>
                  </a:lnTo>
                  <a:lnTo>
                    <a:pt x="29114" y="58649"/>
                  </a:lnTo>
                  <a:lnTo>
                    <a:pt x="61776" y="27639"/>
                  </a:lnTo>
                  <a:lnTo>
                    <a:pt x="103193" y="7303"/>
                  </a:lnTo>
                  <a:lnTo>
                    <a:pt x="150875" y="0"/>
                  </a:lnTo>
                  <a:lnTo>
                    <a:pt x="198558" y="7303"/>
                  </a:lnTo>
                  <a:lnTo>
                    <a:pt x="239975" y="27639"/>
                  </a:lnTo>
                  <a:lnTo>
                    <a:pt x="272637" y="58649"/>
                  </a:lnTo>
                  <a:lnTo>
                    <a:pt x="294058" y="97974"/>
                  </a:lnTo>
                  <a:lnTo>
                    <a:pt x="301751" y="143256"/>
                  </a:lnTo>
                  <a:lnTo>
                    <a:pt x="294058" y="188537"/>
                  </a:lnTo>
                  <a:lnTo>
                    <a:pt x="272637" y="227862"/>
                  </a:lnTo>
                  <a:lnTo>
                    <a:pt x="239975" y="258872"/>
                  </a:lnTo>
                  <a:lnTo>
                    <a:pt x="198558" y="279208"/>
                  </a:lnTo>
                  <a:lnTo>
                    <a:pt x="150875" y="286512"/>
                  </a:lnTo>
                  <a:lnTo>
                    <a:pt x="103193" y="279208"/>
                  </a:lnTo>
                  <a:lnTo>
                    <a:pt x="61776" y="258872"/>
                  </a:lnTo>
                  <a:lnTo>
                    <a:pt x="29114" y="227862"/>
                  </a:lnTo>
                  <a:lnTo>
                    <a:pt x="769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83708" y="4049268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19" y="0"/>
                  </a:moveTo>
                  <a:lnTo>
                    <a:pt x="744219" y="76199"/>
                  </a:lnTo>
                  <a:lnTo>
                    <a:pt x="807719" y="44449"/>
                  </a:lnTo>
                  <a:lnTo>
                    <a:pt x="756919" y="44449"/>
                  </a:lnTo>
                  <a:lnTo>
                    <a:pt x="756919" y="31749"/>
                  </a:lnTo>
                  <a:lnTo>
                    <a:pt x="807719" y="31749"/>
                  </a:lnTo>
                  <a:lnTo>
                    <a:pt x="744219" y="0"/>
                  </a:lnTo>
                  <a:close/>
                </a:path>
                <a:path w="820420" h="76200">
                  <a:moveTo>
                    <a:pt x="744219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744219" y="44449"/>
                  </a:lnTo>
                  <a:lnTo>
                    <a:pt x="744219" y="31749"/>
                  </a:lnTo>
                  <a:close/>
                </a:path>
                <a:path w="820420" h="76200">
                  <a:moveTo>
                    <a:pt x="807719" y="31749"/>
                  </a:moveTo>
                  <a:lnTo>
                    <a:pt x="756919" y="31749"/>
                  </a:lnTo>
                  <a:lnTo>
                    <a:pt x="756919" y="44449"/>
                  </a:lnTo>
                  <a:lnTo>
                    <a:pt x="807719" y="44449"/>
                  </a:lnTo>
                  <a:lnTo>
                    <a:pt x="820419" y="38099"/>
                  </a:lnTo>
                  <a:lnTo>
                    <a:pt x="807719" y="3174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05144" y="4639056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1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83708" y="3388359"/>
              <a:ext cx="2231390" cy="1430655"/>
            </a:xfrm>
            <a:custGeom>
              <a:avLst/>
              <a:gdLst/>
              <a:ahLst/>
              <a:cxnLst/>
              <a:rect l="l" t="t" r="r" b="b"/>
              <a:pathLst>
                <a:path w="2231390" h="1430654">
                  <a:moveTo>
                    <a:pt x="820420" y="1392428"/>
                  </a:moveTo>
                  <a:lnTo>
                    <a:pt x="807720" y="1386078"/>
                  </a:lnTo>
                  <a:lnTo>
                    <a:pt x="744220" y="1354328"/>
                  </a:lnTo>
                  <a:lnTo>
                    <a:pt x="744220" y="1386078"/>
                  </a:lnTo>
                  <a:lnTo>
                    <a:pt x="0" y="1386078"/>
                  </a:lnTo>
                  <a:lnTo>
                    <a:pt x="0" y="1398778"/>
                  </a:lnTo>
                  <a:lnTo>
                    <a:pt x="744220" y="1398778"/>
                  </a:lnTo>
                  <a:lnTo>
                    <a:pt x="744220" y="1430528"/>
                  </a:lnTo>
                  <a:lnTo>
                    <a:pt x="807720" y="1398778"/>
                  </a:lnTo>
                  <a:lnTo>
                    <a:pt x="820420" y="1392428"/>
                  </a:lnTo>
                  <a:close/>
                </a:path>
                <a:path w="2231390" h="1430654">
                  <a:moveTo>
                    <a:pt x="2181987" y="703072"/>
                  </a:moveTo>
                  <a:lnTo>
                    <a:pt x="2105914" y="664718"/>
                  </a:lnTo>
                  <a:lnTo>
                    <a:pt x="2105799" y="696429"/>
                  </a:lnTo>
                  <a:lnTo>
                    <a:pt x="1123188" y="692658"/>
                  </a:lnTo>
                  <a:lnTo>
                    <a:pt x="1123188" y="705358"/>
                  </a:lnTo>
                  <a:lnTo>
                    <a:pt x="2105761" y="709129"/>
                  </a:lnTo>
                  <a:lnTo>
                    <a:pt x="2105660" y="740918"/>
                  </a:lnTo>
                  <a:lnTo>
                    <a:pt x="2169680" y="709168"/>
                  </a:lnTo>
                  <a:lnTo>
                    <a:pt x="2181987" y="703072"/>
                  </a:lnTo>
                  <a:close/>
                </a:path>
                <a:path w="2231390" h="1430654">
                  <a:moveTo>
                    <a:pt x="2231009" y="807212"/>
                  </a:moveTo>
                  <a:lnTo>
                    <a:pt x="2145792" y="809117"/>
                  </a:lnTo>
                  <a:lnTo>
                    <a:pt x="2160663" y="837247"/>
                  </a:lnTo>
                  <a:lnTo>
                    <a:pt x="1120267" y="1387602"/>
                  </a:lnTo>
                  <a:lnTo>
                    <a:pt x="1126109" y="1398778"/>
                  </a:lnTo>
                  <a:lnTo>
                    <a:pt x="2166594" y="848448"/>
                  </a:lnTo>
                  <a:lnTo>
                    <a:pt x="2181479" y="876554"/>
                  </a:lnTo>
                  <a:lnTo>
                    <a:pt x="2213762" y="831342"/>
                  </a:lnTo>
                  <a:lnTo>
                    <a:pt x="2231009" y="807212"/>
                  </a:lnTo>
                  <a:close/>
                </a:path>
                <a:path w="2231390" h="1430654">
                  <a:moveTo>
                    <a:pt x="2231009" y="599694"/>
                  </a:moveTo>
                  <a:lnTo>
                    <a:pt x="2213787" y="575310"/>
                  </a:lnTo>
                  <a:lnTo>
                    <a:pt x="2181860" y="530098"/>
                  </a:lnTo>
                  <a:lnTo>
                    <a:pt x="2166810" y="558114"/>
                  </a:lnTo>
                  <a:lnTo>
                    <a:pt x="1126236" y="0"/>
                  </a:lnTo>
                  <a:lnTo>
                    <a:pt x="1120140" y="11176"/>
                  </a:lnTo>
                  <a:lnTo>
                    <a:pt x="2160816" y="569277"/>
                  </a:lnTo>
                  <a:lnTo>
                    <a:pt x="2145792" y="597281"/>
                  </a:lnTo>
                  <a:lnTo>
                    <a:pt x="2231009" y="599694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113026" y="3410203"/>
            <a:ext cx="322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2377" y="3858895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78557" y="4617161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8350" y="3850385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9638" y="3858514"/>
            <a:ext cx="323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2571" y="3877817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0656" y="3893311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1760" y="3148330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89779" y="3148330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75121" y="3147187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23278" y="3410203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21760" y="4896992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9779" y="4896992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75121" y="489585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16293" y="458495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239" y="820039"/>
            <a:ext cx="520827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5">
                <a:latin typeface="Malgun Gothic"/>
                <a:cs typeface="Malgun Gothic"/>
              </a:rPr>
              <a:t>[문제]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Malgun Gothic"/>
                <a:cs typeface="Malgun Gothic"/>
              </a:rPr>
              <a:t>출발지점에서</a:t>
            </a:r>
            <a:r>
              <a:rPr dirty="0" sz="1800" spc="-6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도착지점까지의</a:t>
            </a:r>
            <a:r>
              <a:rPr dirty="0" sz="1800" spc="-5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최단</a:t>
            </a:r>
            <a:r>
              <a:rPr dirty="0" sz="1800" spc="-6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경로를</a:t>
            </a:r>
            <a:r>
              <a:rPr dirty="0" sz="1800" spc="-50">
                <a:latin typeface="Malgun Gothic"/>
                <a:cs typeface="Malgun Gothic"/>
              </a:rPr>
              <a:t> </a:t>
            </a:r>
            <a:r>
              <a:rPr dirty="0" sz="1800" spc="50">
                <a:latin typeface="Malgun Gothic"/>
                <a:cs typeface="Malgun Gothic"/>
              </a:rPr>
              <a:t>찾는다.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20467" y="2804160"/>
            <a:ext cx="454659" cy="3340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920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25"/>
              </a:spcBef>
            </a:pPr>
            <a:r>
              <a:rPr dirty="0" sz="1050" spc="5">
                <a:solidFill>
                  <a:srgbClr val="3E3D00"/>
                </a:solidFill>
                <a:latin typeface="Malgun Gothic"/>
                <a:cs typeface="Malgun Gothic"/>
              </a:rPr>
              <a:t>거리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65426" y="3130804"/>
            <a:ext cx="194310" cy="285750"/>
          </a:xfrm>
          <a:custGeom>
            <a:avLst/>
            <a:gdLst/>
            <a:ahLst/>
            <a:cxnLst/>
            <a:rect l="l" t="t" r="r" b="b"/>
            <a:pathLst>
              <a:path w="194310" h="285750">
                <a:moveTo>
                  <a:pt x="170306" y="0"/>
                </a:moveTo>
                <a:lnTo>
                  <a:pt x="123317" y="71628"/>
                </a:lnTo>
                <a:lnTo>
                  <a:pt x="147193" y="87375"/>
                </a:lnTo>
                <a:lnTo>
                  <a:pt x="194182" y="15748"/>
                </a:lnTo>
                <a:lnTo>
                  <a:pt x="170306" y="0"/>
                </a:lnTo>
                <a:close/>
              </a:path>
              <a:path w="194310" h="285750">
                <a:moveTo>
                  <a:pt x="107568" y="95504"/>
                </a:moveTo>
                <a:lnTo>
                  <a:pt x="60451" y="167132"/>
                </a:lnTo>
                <a:lnTo>
                  <a:pt x="84328" y="182880"/>
                </a:lnTo>
                <a:lnTo>
                  <a:pt x="131444" y="111251"/>
                </a:lnTo>
                <a:lnTo>
                  <a:pt x="107568" y="95504"/>
                </a:lnTo>
                <a:close/>
              </a:path>
              <a:path w="194310" h="285750">
                <a:moveTo>
                  <a:pt x="11303" y="189992"/>
                </a:moveTo>
                <a:lnTo>
                  <a:pt x="0" y="285242"/>
                </a:lnTo>
                <a:lnTo>
                  <a:pt x="82931" y="237109"/>
                </a:lnTo>
                <a:lnTo>
                  <a:pt x="77138" y="233299"/>
                </a:lnTo>
                <a:lnTo>
                  <a:pt x="51181" y="233299"/>
                </a:lnTo>
                <a:lnTo>
                  <a:pt x="27305" y="217678"/>
                </a:lnTo>
                <a:lnTo>
                  <a:pt x="35178" y="205697"/>
                </a:lnTo>
                <a:lnTo>
                  <a:pt x="11303" y="189992"/>
                </a:lnTo>
                <a:close/>
              </a:path>
              <a:path w="194310" h="285750">
                <a:moveTo>
                  <a:pt x="35178" y="205697"/>
                </a:moveTo>
                <a:lnTo>
                  <a:pt x="27305" y="217678"/>
                </a:lnTo>
                <a:lnTo>
                  <a:pt x="51181" y="233299"/>
                </a:lnTo>
                <a:lnTo>
                  <a:pt x="59041" y="221394"/>
                </a:lnTo>
                <a:lnTo>
                  <a:pt x="35178" y="205697"/>
                </a:lnTo>
                <a:close/>
              </a:path>
              <a:path w="194310" h="285750">
                <a:moveTo>
                  <a:pt x="59041" y="221394"/>
                </a:moveTo>
                <a:lnTo>
                  <a:pt x="51181" y="233299"/>
                </a:lnTo>
                <a:lnTo>
                  <a:pt x="77138" y="233299"/>
                </a:lnTo>
                <a:lnTo>
                  <a:pt x="59041" y="221394"/>
                </a:lnTo>
                <a:close/>
              </a:path>
              <a:path w="194310" h="285750">
                <a:moveTo>
                  <a:pt x="44831" y="191008"/>
                </a:moveTo>
                <a:lnTo>
                  <a:pt x="35178" y="205697"/>
                </a:lnTo>
                <a:lnTo>
                  <a:pt x="59041" y="221394"/>
                </a:lnTo>
                <a:lnTo>
                  <a:pt x="68706" y="206756"/>
                </a:lnTo>
                <a:lnTo>
                  <a:pt x="44831" y="191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255" y="3049523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2716" y="3094990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3384" y="1906523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73271" y="1951735"/>
            <a:ext cx="118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3384" y="398678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6320" y="403174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715" y="1932432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0" y="179069"/>
                </a:moveTo>
                <a:lnTo>
                  <a:pt x="6454" y="131453"/>
                </a:lnTo>
                <a:lnTo>
                  <a:pt x="24666" y="88674"/>
                </a:lnTo>
                <a:lnTo>
                  <a:pt x="52911" y="52435"/>
                </a:lnTo>
                <a:lnTo>
                  <a:pt x="89464" y="24440"/>
                </a:lnTo>
                <a:lnTo>
                  <a:pt x="132600" y="6394"/>
                </a:lnTo>
                <a:lnTo>
                  <a:pt x="180594" y="0"/>
                </a:lnTo>
                <a:lnTo>
                  <a:pt x="228587" y="6394"/>
                </a:lnTo>
                <a:lnTo>
                  <a:pt x="271723" y="24440"/>
                </a:lnTo>
                <a:lnTo>
                  <a:pt x="308276" y="52435"/>
                </a:lnTo>
                <a:lnTo>
                  <a:pt x="336521" y="88674"/>
                </a:lnTo>
                <a:lnTo>
                  <a:pt x="354733" y="131453"/>
                </a:lnTo>
                <a:lnTo>
                  <a:pt x="361188" y="179069"/>
                </a:lnTo>
                <a:lnTo>
                  <a:pt x="354733" y="226686"/>
                </a:lnTo>
                <a:lnTo>
                  <a:pt x="336521" y="269465"/>
                </a:lnTo>
                <a:lnTo>
                  <a:pt x="308276" y="305704"/>
                </a:lnTo>
                <a:lnTo>
                  <a:pt x="271723" y="333699"/>
                </a:lnTo>
                <a:lnTo>
                  <a:pt x="228587" y="351745"/>
                </a:lnTo>
                <a:lnTo>
                  <a:pt x="180594" y="358139"/>
                </a:lnTo>
                <a:lnTo>
                  <a:pt x="132600" y="351745"/>
                </a:lnTo>
                <a:lnTo>
                  <a:pt x="89464" y="333699"/>
                </a:lnTo>
                <a:lnTo>
                  <a:pt x="52911" y="305704"/>
                </a:lnTo>
                <a:lnTo>
                  <a:pt x="24666" y="269465"/>
                </a:lnTo>
                <a:lnTo>
                  <a:pt x="6454" y="226686"/>
                </a:lnTo>
                <a:lnTo>
                  <a:pt x="0" y="179069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70652" y="1976450"/>
            <a:ext cx="1181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4667" y="398678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2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4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2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4" y="359664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2"/>
                </a:lnTo>
                <a:close/>
              </a:path>
            </a:pathLst>
          </a:custGeom>
          <a:ln w="9524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70397" y="4031742"/>
            <a:ext cx="112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3E3D00"/>
                </a:solidFill>
                <a:latin typeface="Malgun Gothic"/>
                <a:cs typeface="Malgun Gothic"/>
              </a:rPr>
              <a:t>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2676" y="3049523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74789" y="3094990"/>
            <a:ext cx="78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3E3D00"/>
                </a:solidFill>
                <a:latin typeface="Malgun Gothic"/>
                <a:cs typeface="Malgun Gothic"/>
              </a:rPr>
              <a:t>f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6104" y="2087879"/>
            <a:ext cx="4629150" cy="2077720"/>
          </a:xfrm>
          <a:custGeom>
            <a:avLst/>
            <a:gdLst/>
            <a:ahLst/>
            <a:cxnLst/>
            <a:rect l="l" t="t" r="r" b="b"/>
            <a:pathLst>
              <a:path w="4629150" h="2077720">
                <a:moveTo>
                  <a:pt x="1149349" y="126492"/>
                </a:moveTo>
                <a:lnTo>
                  <a:pt x="0" y="1013841"/>
                </a:lnTo>
              </a:path>
              <a:path w="4629150" h="2077720">
                <a:moveTo>
                  <a:pt x="0" y="1269492"/>
                </a:moveTo>
                <a:lnTo>
                  <a:pt x="1149349" y="1950466"/>
                </a:lnTo>
              </a:path>
              <a:path w="4629150" h="2077720">
                <a:moveTo>
                  <a:pt x="1275587" y="1899031"/>
                </a:moveTo>
                <a:lnTo>
                  <a:pt x="1275587" y="179832"/>
                </a:lnTo>
              </a:path>
              <a:path w="4629150" h="2077720">
                <a:moveTo>
                  <a:pt x="1455420" y="0"/>
                </a:moveTo>
                <a:lnTo>
                  <a:pt x="2992120" y="23749"/>
                </a:lnTo>
              </a:path>
              <a:path w="4629150" h="2077720">
                <a:moveTo>
                  <a:pt x="3171571" y="202692"/>
                </a:moveTo>
                <a:lnTo>
                  <a:pt x="3168396" y="1898142"/>
                </a:lnTo>
              </a:path>
              <a:path w="4629150" h="2077720">
                <a:moveTo>
                  <a:pt x="1455420" y="2077212"/>
                </a:moveTo>
                <a:lnTo>
                  <a:pt x="2988945" y="2077212"/>
                </a:lnTo>
              </a:path>
              <a:path w="4629150" h="2077720">
                <a:moveTo>
                  <a:pt x="3294887" y="1950466"/>
                </a:moveTo>
                <a:lnTo>
                  <a:pt x="4628388" y="1269492"/>
                </a:lnTo>
              </a:path>
              <a:path w="4629150" h="2077720">
                <a:moveTo>
                  <a:pt x="4629150" y="1013460"/>
                </a:moveTo>
                <a:lnTo>
                  <a:pt x="3352800" y="22860"/>
                </a:lnTo>
              </a:path>
              <a:path w="4629150" h="2077720">
                <a:moveTo>
                  <a:pt x="1403604" y="126492"/>
                </a:moveTo>
                <a:lnTo>
                  <a:pt x="3041904" y="1950466"/>
                </a:lnTo>
              </a:path>
              <a:path w="4629150" h="2077720">
                <a:moveTo>
                  <a:pt x="3045079" y="150875"/>
                </a:moveTo>
                <a:lnTo>
                  <a:pt x="1403604" y="1951101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19197" y="2306777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2812795" y="380093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0576" y="231477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5226" y="168325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9127" y="296151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9332" y="225501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1576" y="41810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0959" y="361043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5553" y="296303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2504" y="2454910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22070" y="1005332"/>
            <a:ext cx="4362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8280" y="4005071"/>
            <a:ext cx="213360" cy="287020"/>
          </a:xfrm>
          <a:custGeom>
            <a:avLst/>
            <a:gdLst/>
            <a:ahLst/>
            <a:cxnLst/>
            <a:rect l="l" t="t" r="r" b="b"/>
            <a:pathLst>
              <a:path w="213360" h="287020">
                <a:moveTo>
                  <a:pt x="177800" y="0"/>
                </a:moveTo>
                <a:lnTo>
                  <a:pt x="35559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59"/>
                </a:lnTo>
                <a:lnTo>
                  <a:pt x="0" y="250951"/>
                </a:lnTo>
                <a:lnTo>
                  <a:pt x="2788" y="264812"/>
                </a:lnTo>
                <a:lnTo>
                  <a:pt x="10398" y="276113"/>
                </a:lnTo>
                <a:lnTo>
                  <a:pt x="21699" y="283723"/>
                </a:lnTo>
                <a:lnTo>
                  <a:pt x="35559" y="286511"/>
                </a:lnTo>
                <a:lnTo>
                  <a:pt x="177800" y="286511"/>
                </a:lnTo>
                <a:lnTo>
                  <a:pt x="191660" y="283723"/>
                </a:lnTo>
                <a:lnTo>
                  <a:pt x="202961" y="276113"/>
                </a:lnTo>
                <a:lnTo>
                  <a:pt x="210571" y="264812"/>
                </a:lnTo>
                <a:lnTo>
                  <a:pt x="213359" y="250951"/>
                </a:lnTo>
                <a:lnTo>
                  <a:pt x="213359" y="35559"/>
                </a:lnTo>
                <a:lnTo>
                  <a:pt x="210571" y="21699"/>
                </a:lnTo>
                <a:lnTo>
                  <a:pt x="202961" y="10398"/>
                </a:lnTo>
                <a:lnTo>
                  <a:pt x="191660" y="2788"/>
                </a:lnTo>
                <a:lnTo>
                  <a:pt x="177800" y="0"/>
                </a:lnTo>
                <a:close/>
              </a:path>
            </a:pathLst>
          </a:custGeom>
          <a:solidFill>
            <a:srgbClr val="FF9933">
              <a:alpha val="47842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6" y="135971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0616" y="1215897"/>
            <a:ext cx="2947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인접행렬식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6" y="303611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46" y="337139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48460" y="188721"/>
            <a:ext cx="59524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2A54AA"/>
                </a:solidFill>
                <a:latin typeface="Times New Roman"/>
                <a:cs typeface="Times New Roman"/>
              </a:rPr>
              <a:t>Prim</a:t>
            </a:r>
            <a:r>
              <a:rPr dirty="0" sz="4200" spc="-5">
                <a:solidFill>
                  <a:srgbClr val="2A54AA"/>
                </a:solidFill>
              </a:rPr>
              <a:t>의</a:t>
            </a:r>
            <a:r>
              <a:rPr dirty="0" sz="4200" spc="-440">
                <a:solidFill>
                  <a:srgbClr val="2A54AA"/>
                </a:solidFill>
              </a:rPr>
              <a:t> </a:t>
            </a:r>
            <a:r>
              <a:rPr dirty="0" sz="4200" spc="-5">
                <a:solidFill>
                  <a:srgbClr val="2A54AA"/>
                </a:solidFill>
              </a:rPr>
              <a:t>알고리즘</a:t>
            </a:r>
            <a:r>
              <a:rPr dirty="0" sz="4200" spc="-434">
                <a:solidFill>
                  <a:srgbClr val="2A54AA"/>
                </a:solidFill>
              </a:rPr>
              <a:t> </a:t>
            </a:r>
            <a:r>
              <a:rPr dirty="0" sz="420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dirty="0" sz="4200" spc="-5">
                <a:solidFill>
                  <a:srgbClr val="2A54AA"/>
                </a:solidFill>
              </a:rPr>
              <a:t>세부적</a:t>
            </a:r>
            <a:r>
              <a:rPr dirty="0" sz="4200" spc="-5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7164" y="1768817"/>
            <a:ext cx="1732914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215">
                <a:latin typeface="Malgun Gothic"/>
                <a:cs typeface="Malgun Gothic"/>
              </a:rPr>
              <a:t>이음선</a:t>
            </a:r>
            <a:r>
              <a:rPr dirty="0" sz="2000" spc="320">
                <a:latin typeface="Malgun Gothic"/>
                <a:cs typeface="Malgun Gothic"/>
              </a:rPr>
              <a:t>의</a:t>
            </a:r>
            <a:r>
              <a:rPr dirty="0" sz="2000" spc="215">
                <a:latin typeface="Malgun Gothic"/>
                <a:cs typeface="Malgun Gothic"/>
              </a:rPr>
              <a:t>가중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765" y="2156099"/>
            <a:ext cx="108077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315" i="1">
                <a:latin typeface="Times New Roman"/>
                <a:cs typeface="Times New Roman"/>
              </a:rPr>
              <a:t>W</a:t>
            </a:r>
            <a:r>
              <a:rPr dirty="0" sz="2000" spc="30">
                <a:latin typeface="Times New Roman"/>
                <a:cs typeface="Times New Roman"/>
              </a:rPr>
              <a:t>[</a:t>
            </a:r>
            <a:r>
              <a:rPr dirty="0" sz="2000" spc="110" i="1">
                <a:latin typeface="Times New Roman"/>
                <a:cs typeface="Times New Roman"/>
              </a:rPr>
              <a:t>i</a:t>
            </a:r>
            <a:r>
              <a:rPr dirty="0" sz="2000" spc="65">
                <a:latin typeface="Times New Roman"/>
                <a:cs typeface="Times New Roman"/>
              </a:rPr>
              <a:t>]</a:t>
            </a:r>
            <a:r>
              <a:rPr dirty="0" sz="2000" spc="55">
                <a:latin typeface="Times New Roman"/>
                <a:cs typeface="Times New Roman"/>
              </a:rPr>
              <a:t>[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140" i="1">
                <a:latin typeface="Times New Roman"/>
                <a:cs typeface="Times New Roman"/>
              </a:rPr>
              <a:t>j</a:t>
            </a:r>
            <a:r>
              <a:rPr dirty="0" sz="2000" spc="55">
                <a:latin typeface="Times New Roman"/>
                <a:cs typeface="Times New Roman"/>
              </a:rPr>
              <a:t>]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0148" y="1747850"/>
            <a:ext cx="39179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4917" y="1702804"/>
            <a:ext cx="3402965" cy="11557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38100" marR="30480" indent="18415">
              <a:lnSpc>
                <a:spcPct val="123000"/>
              </a:lnSpc>
              <a:spcBef>
                <a:spcPts val="145"/>
              </a:spcBef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있다면 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없다면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5784" y="4846320"/>
            <a:ext cx="2931160" cy="1071880"/>
          </a:xfrm>
          <a:custGeom>
            <a:avLst/>
            <a:gdLst/>
            <a:ahLst/>
            <a:cxnLst/>
            <a:rect l="l" t="t" r="r" b="b"/>
            <a:pathLst>
              <a:path w="2931159" h="1071879">
                <a:moveTo>
                  <a:pt x="0" y="535685"/>
                </a:moveTo>
                <a:lnTo>
                  <a:pt x="2398" y="481568"/>
                </a:lnTo>
                <a:lnTo>
                  <a:pt x="9417" y="429283"/>
                </a:lnTo>
                <a:lnTo>
                  <a:pt x="20787" y="379180"/>
                </a:lnTo>
                <a:lnTo>
                  <a:pt x="36242" y="331607"/>
                </a:lnTo>
                <a:lnTo>
                  <a:pt x="55515" y="286912"/>
                </a:lnTo>
                <a:lnTo>
                  <a:pt x="78337" y="245443"/>
                </a:lnTo>
                <a:lnTo>
                  <a:pt x="104441" y="207549"/>
                </a:lnTo>
                <a:lnTo>
                  <a:pt x="133561" y="173578"/>
                </a:lnTo>
                <a:lnTo>
                  <a:pt x="165428" y="143877"/>
                </a:lnTo>
                <a:lnTo>
                  <a:pt x="199775" y="118796"/>
                </a:lnTo>
                <a:lnTo>
                  <a:pt x="236334" y="98682"/>
                </a:lnTo>
                <a:lnTo>
                  <a:pt x="274839" y="83884"/>
                </a:lnTo>
                <a:lnTo>
                  <a:pt x="315022" y="74750"/>
                </a:lnTo>
                <a:lnTo>
                  <a:pt x="356615" y="71627"/>
                </a:lnTo>
                <a:lnTo>
                  <a:pt x="398209" y="74750"/>
                </a:lnTo>
                <a:lnTo>
                  <a:pt x="438392" y="83884"/>
                </a:lnTo>
                <a:lnTo>
                  <a:pt x="476897" y="98682"/>
                </a:lnTo>
                <a:lnTo>
                  <a:pt x="513456" y="118796"/>
                </a:lnTo>
                <a:lnTo>
                  <a:pt x="547803" y="143877"/>
                </a:lnTo>
                <a:lnTo>
                  <a:pt x="579670" y="173578"/>
                </a:lnTo>
                <a:lnTo>
                  <a:pt x="608790" y="207549"/>
                </a:lnTo>
                <a:lnTo>
                  <a:pt x="634894" y="245443"/>
                </a:lnTo>
                <a:lnTo>
                  <a:pt x="657716" y="286912"/>
                </a:lnTo>
                <a:lnTo>
                  <a:pt x="676989" y="331607"/>
                </a:lnTo>
                <a:lnTo>
                  <a:pt x="692444" y="379180"/>
                </a:lnTo>
                <a:lnTo>
                  <a:pt x="703814" y="429283"/>
                </a:lnTo>
                <a:lnTo>
                  <a:pt x="710833" y="481568"/>
                </a:lnTo>
                <a:lnTo>
                  <a:pt x="713231" y="535685"/>
                </a:lnTo>
                <a:lnTo>
                  <a:pt x="710833" y="589803"/>
                </a:lnTo>
                <a:lnTo>
                  <a:pt x="703814" y="642088"/>
                </a:lnTo>
                <a:lnTo>
                  <a:pt x="692444" y="692191"/>
                </a:lnTo>
                <a:lnTo>
                  <a:pt x="676989" y="739764"/>
                </a:lnTo>
                <a:lnTo>
                  <a:pt x="657716" y="784459"/>
                </a:lnTo>
                <a:lnTo>
                  <a:pt x="634894" y="825928"/>
                </a:lnTo>
                <a:lnTo>
                  <a:pt x="608790" y="863822"/>
                </a:lnTo>
                <a:lnTo>
                  <a:pt x="579670" y="897793"/>
                </a:lnTo>
                <a:lnTo>
                  <a:pt x="547803" y="927494"/>
                </a:lnTo>
                <a:lnTo>
                  <a:pt x="513456" y="952575"/>
                </a:lnTo>
                <a:lnTo>
                  <a:pt x="476897" y="972689"/>
                </a:lnTo>
                <a:lnTo>
                  <a:pt x="438392" y="987487"/>
                </a:lnTo>
                <a:lnTo>
                  <a:pt x="398209" y="996621"/>
                </a:lnTo>
                <a:lnTo>
                  <a:pt x="356615" y="999743"/>
                </a:lnTo>
                <a:lnTo>
                  <a:pt x="315022" y="996621"/>
                </a:lnTo>
                <a:lnTo>
                  <a:pt x="274839" y="987487"/>
                </a:lnTo>
                <a:lnTo>
                  <a:pt x="236334" y="972689"/>
                </a:lnTo>
                <a:lnTo>
                  <a:pt x="199775" y="952575"/>
                </a:lnTo>
                <a:lnTo>
                  <a:pt x="165428" y="927494"/>
                </a:lnTo>
                <a:lnTo>
                  <a:pt x="133561" y="897793"/>
                </a:lnTo>
                <a:lnTo>
                  <a:pt x="104441" y="863822"/>
                </a:lnTo>
                <a:lnTo>
                  <a:pt x="78337" y="825928"/>
                </a:lnTo>
                <a:lnTo>
                  <a:pt x="55515" y="784459"/>
                </a:lnTo>
                <a:lnTo>
                  <a:pt x="36242" y="739764"/>
                </a:lnTo>
                <a:lnTo>
                  <a:pt x="20787" y="692191"/>
                </a:lnTo>
                <a:lnTo>
                  <a:pt x="9417" y="642088"/>
                </a:lnTo>
                <a:lnTo>
                  <a:pt x="2398" y="589803"/>
                </a:lnTo>
                <a:lnTo>
                  <a:pt x="0" y="535685"/>
                </a:lnTo>
                <a:close/>
              </a:path>
              <a:path w="2931159" h="1071879">
                <a:moveTo>
                  <a:pt x="1787652" y="535685"/>
                </a:moveTo>
                <a:lnTo>
                  <a:pt x="1789750" y="489456"/>
                </a:lnTo>
                <a:lnTo>
                  <a:pt x="1795929" y="444320"/>
                </a:lnTo>
                <a:lnTo>
                  <a:pt x="1806019" y="400439"/>
                </a:lnTo>
                <a:lnTo>
                  <a:pt x="1819847" y="357972"/>
                </a:lnTo>
                <a:lnTo>
                  <a:pt x="1837241" y="317081"/>
                </a:lnTo>
                <a:lnTo>
                  <a:pt x="1858031" y="277926"/>
                </a:lnTo>
                <a:lnTo>
                  <a:pt x="1882044" y="240668"/>
                </a:lnTo>
                <a:lnTo>
                  <a:pt x="1909109" y="205468"/>
                </a:lnTo>
                <a:lnTo>
                  <a:pt x="1939054" y="172485"/>
                </a:lnTo>
                <a:lnTo>
                  <a:pt x="1971708" y="141882"/>
                </a:lnTo>
                <a:lnTo>
                  <a:pt x="2006898" y="113818"/>
                </a:lnTo>
                <a:lnTo>
                  <a:pt x="2044454" y="88453"/>
                </a:lnTo>
                <a:lnTo>
                  <a:pt x="2084203" y="65950"/>
                </a:lnTo>
                <a:lnTo>
                  <a:pt x="2125974" y="46468"/>
                </a:lnTo>
                <a:lnTo>
                  <a:pt x="2169596" y="30168"/>
                </a:lnTo>
                <a:lnTo>
                  <a:pt x="2214896" y="17210"/>
                </a:lnTo>
                <a:lnTo>
                  <a:pt x="2261703" y="7756"/>
                </a:lnTo>
                <a:lnTo>
                  <a:pt x="2309845" y="1965"/>
                </a:lnTo>
                <a:lnTo>
                  <a:pt x="2359152" y="0"/>
                </a:lnTo>
                <a:lnTo>
                  <a:pt x="2408458" y="1965"/>
                </a:lnTo>
                <a:lnTo>
                  <a:pt x="2456600" y="7756"/>
                </a:lnTo>
                <a:lnTo>
                  <a:pt x="2503407" y="17210"/>
                </a:lnTo>
                <a:lnTo>
                  <a:pt x="2548707" y="30168"/>
                </a:lnTo>
                <a:lnTo>
                  <a:pt x="2592329" y="46468"/>
                </a:lnTo>
                <a:lnTo>
                  <a:pt x="2634100" y="65950"/>
                </a:lnTo>
                <a:lnTo>
                  <a:pt x="2673849" y="88453"/>
                </a:lnTo>
                <a:lnTo>
                  <a:pt x="2711405" y="113818"/>
                </a:lnTo>
                <a:lnTo>
                  <a:pt x="2746595" y="141882"/>
                </a:lnTo>
                <a:lnTo>
                  <a:pt x="2779249" y="172485"/>
                </a:lnTo>
                <a:lnTo>
                  <a:pt x="2809194" y="205468"/>
                </a:lnTo>
                <a:lnTo>
                  <a:pt x="2836259" y="240668"/>
                </a:lnTo>
                <a:lnTo>
                  <a:pt x="2860272" y="277926"/>
                </a:lnTo>
                <a:lnTo>
                  <a:pt x="2881062" y="317081"/>
                </a:lnTo>
                <a:lnTo>
                  <a:pt x="2898456" y="357972"/>
                </a:lnTo>
                <a:lnTo>
                  <a:pt x="2912284" y="400439"/>
                </a:lnTo>
                <a:lnTo>
                  <a:pt x="2922374" y="444320"/>
                </a:lnTo>
                <a:lnTo>
                  <a:pt x="2928553" y="489456"/>
                </a:lnTo>
                <a:lnTo>
                  <a:pt x="2930651" y="535685"/>
                </a:lnTo>
                <a:lnTo>
                  <a:pt x="2928553" y="581906"/>
                </a:lnTo>
                <a:lnTo>
                  <a:pt x="2922374" y="627035"/>
                </a:lnTo>
                <a:lnTo>
                  <a:pt x="2912284" y="670911"/>
                </a:lnTo>
                <a:lnTo>
                  <a:pt x="2898456" y="713374"/>
                </a:lnTo>
                <a:lnTo>
                  <a:pt x="2881062" y="754263"/>
                </a:lnTo>
                <a:lnTo>
                  <a:pt x="2860272" y="793416"/>
                </a:lnTo>
                <a:lnTo>
                  <a:pt x="2836259" y="830675"/>
                </a:lnTo>
                <a:lnTo>
                  <a:pt x="2809194" y="865876"/>
                </a:lnTo>
                <a:lnTo>
                  <a:pt x="2779249" y="898861"/>
                </a:lnTo>
                <a:lnTo>
                  <a:pt x="2746595" y="929467"/>
                </a:lnTo>
                <a:lnTo>
                  <a:pt x="2711405" y="957534"/>
                </a:lnTo>
                <a:lnTo>
                  <a:pt x="2673849" y="982901"/>
                </a:lnTo>
                <a:lnTo>
                  <a:pt x="2634100" y="1005408"/>
                </a:lnTo>
                <a:lnTo>
                  <a:pt x="2592329" y="1024894"/>
                </a:lnTo>
                <a:lnTo>
                  <a:pt x="2548707" y="1041197"/>
                </a:lnTo>
                <a:lnTo>
                  <a:pt x="2503407" y="1054157"/>
                </a:lnTo>
                <a:lnTo>
                  <a:pt x="2456600" y="1063613"/>
                </a:lnTo>
                <a:lnTo>
                  <a:pt x="2408458" y="1069405"/>
                </a:lnTo>
                <a:lnTo>
                  <a:pt x="2359152" y="1071371"/>
                </a:lnTo>
                <a:lnTo>
                  <a:pt x="2309845" y="1069405"/>
                </a:lnTo>
                <a:lnTo>
                  <a:pt x="2261703" y="1063613"/>
                </a:lnTo>
                <a:lnTo>
                  <a:pt x="2214896" y="1054157"/>
                </a:lnTo>
                <a:lnTo>
                  <a:pt x="2169596" y="1041197"/>
                </a:lnTo>
                <a:lnTo>
                  <a:pt x="2125974" y="1024894"/>
                </a:lnTo>
                <a:lnTo>
                  <a:pt x="2084203" y="1005408"/>
                </a:lnTo>
                <a:lnTo>
                  <a:pt x="2044454" y="982901"/>
                </a:lnTo>
                <a:lnTo>
                  <a:pt x="2006898" y="957534"/>
                </a:lnTo>
                <a:lnTo>
                  <a:pt x="1971708" y="929467"/>
                </a:lnTo>
                <a:lnTo>
                  <a:pt x="1939054" y="898861"/>
                </a:lnTo>
                <a:lnTo>
                  <a:pt x="1909109" y="865876"/>
                </a:lnTo>
                <a:lnTo>
                  <a:pt x="1882044" y="830675"/>
                </a:lnTo>
                <a:lnTo>
                  <a:pt x="1858031" y="793416"/>
                </a:lnTo>
                <a:lnTo>
                  <a:pt x="1837241" y="754263"/>
                </a:lnTo>
                <a:lnTo>
                  <a:pt x="1819847" y="713374"/>
                </a:lnTo>
                <a:lnTo>
                  <a:pt x="1806019" y="670911"/>
                </a:lnTo>
                <a:lnTo>
                  <a:pt x="1795929" y="627035"/>
                </a:lnTo>
                <a:lnTo>
                  <a:pt x="1789750" y="581906"/>
                </a:lnTo>
                <a:lnTo>
                  <a:pt x="1787652" y="53568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2516" y="2863148"/>
            <a:ext cx="7473315" cy="202311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대칭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(sy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mm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ric)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추가적으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neares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[1.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dis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ance[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유지</a:t>
            </a:r>
            <a:endParaRPr sz="2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nearest[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가까운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endParaRPr sz="2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distance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1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nea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잇는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Malgun Gothic"/>
              <a:cs typeface="Malgun Gothic"/>
            </a:endParaRPr>
          </a:p>
          <a:p>
            <a:pPr marL="3340735">
              <a:lnSpc>
                <a:spcPct val="100000"/>
              </a:lnSpc>
              <a:tabLst>
                <a:tab pos="505523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	</a:t>
            </a:r>
            <a:r>
              <a:rPr dirty="0" sz="2000" spc="-35" i="1">
                <a:solidFill>
                  <a:srgbClr val="3D010C"/>
                </a:solidFill>
                <a:latin typeface="Times New Roman"/>
                <a:cs typeface="Times New Roman"/>
              </a:rPr>
              <a:t>V-Y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86009" y="5199697"/>
            <a:ext cx="1962150" cy="294640"/>
            <a:chOff x="3886009" y="5199697"/>
            <a:chExt cx="1962150" cy="29464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009" y="5199697"/>
              <a:ext cx="225932" cy="2228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05271" y="5204459"/>
              <a:ext cx="238125" cy="285115"/>
            </a:xfrm>
            <a:custGeom>
              <a:avLst/>
              <a:gdLst/>
              <a:ahLst/>
              <a:cxnLst/>
              <a:rect l="l" t="t" r="r" b="b"/>
              <a:pathLst>
                <a:path w="238125" h="285114">
                  <a:moveTo>
                    <a:pt x="0" y="142493"/>
                  </a:moveTo>
                  <a:lnTo>
                    <a:pt x="9340" y="87010"/>
                  </a:lnTo>
                  <a:lnTo>
                    <a:pt x="34813" y="41719"/>
                  </a:lnTo>
                  <a:lnTo>
                    <a:pt x="72598" y="11191"/>
                  </a:lnTo>
                  <a:lnTo>
                    <a:pt x="118872" y="0"/>
                  </a:lnTo>
                  <a:lnTo>
                    <a:pt x="165145" y="11191"/>
                  </a:lnTo>
                  <a:lnTo>
                    <a:pt x="202930" y="41719"/>
                  </a:lnTo>
                  <a:lnTo>
                    <a:pt x="228403" y="87010"/>
                  </a:lnTo>
                  <a:lnTo>
                    <a:pt x="237743" y="142493"/>
                  </a:lnTo>
                  <a:lnTo>
                    <a:pt x="228403" y="197977"/>
                  </a:lnTo>
                  <a:lnTo>
                    <a:pt x="202930" y="243268"/>
                  </a:lnTo>
                  <a:lnTo>
                    <a:pt x="165145" y="273796"/>
                  </a:lnTo>
                  <a:lnTo>
                    <a:pt x="118872" y="284987"/>
                  </a:lnTo>
                  <a:lnTo>
                    <a:pt x="72598" y="273796"/>
                  </a:lnTo>
                  <a:lnTo>
                    <a:pt x="34813" y="243268"/>
                  </a:lnTo>
                  <a:lnTo>
                    <a:pt x="9340" y="197977"/>
                  </a:lnTo>
                  <a:lnTo>
                    <a:pt x="0" y="14249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630926" y="5206746"/>
            <a:ext cx="188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92679" y="4846320"/>
            <a:ext cx="3218180" cy="504825"/>
            <a:chOff x="2392679" y="4846320"/>
            <a:chExt cx="3218180" cy="504825"/>
          </a:xfrm>
        </p:grpSpPr>
        <p:sp>
          <p:nvSpPr>
            <p:cNvPr id="19" name="object 19"/>
            <p:cNvSpPr/>
            <p:nvPr/>
          </p:nvSpPr>
          <p:spPr>
            <a:xfrm>
              <a:off x="4107179" y="5309616"/>
              <a:ext cx="1498600" cy="36830"/>
            </a:xfrm>
            <a:custGeom>
              <a:avLst/>
              <a:gdLst/>
              <a:ahLst/>
              <a:cxnLst/>
              <a:rect l="l" t="t" r="r" b="b"/>
              <a:pathLst>
                <a:path w="1498600" h="36829">
                  <a:moveTo>
                    <a:pt x="0" y="0"/>
                  </a:moveTo>
                  <a:lnTo>
                    <a:pt x="1498600" y="36449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92679" y="4846320"/>
              <a:ext cx="1524000" cy="434975"/>
            </a:xfrm>
            <a:custGeom>
              <a:avLst/>
              <a:gdLst/>
              <a:ahLst/>
              <a:cxnLst/>
              <a:rect l="l" t="t" r="r" b="b"/>
              <a:pathLst>
                <a:path w="1524000" h="434975">
                  <a:moveTo>
                    <a:pt x="1163320" y="298449"/>
                  </a:moveTo>
                  <a:lnTo>
                    <a:pt x="926592" y="298449"/>
                  </a:lnTo>
                  <a:lnTo>
                    <a:pt x="1523619" y="434720"/>
                  </a:lnTo>
                  <a:lnTo>
                    <a:pt x="1163320" y="298449"/>
                  </a:lnTo>
                  <a:close/>
                </a:path>
                <a:path w="1524000" h="434975">
                  <a:moveTo>
                    <a:pt x="866902" y="0"/>
                  </a:moveTo>
                  <a:lnTo>
                    <a:pt x="59689" y="0"/>
                  </a:lnTo>
                  <a:lnTo>
                    <a:pt x="36433" y="4683"/>
                  </a:lnTo>
                  <a:lnTo>
                    <a:pt x="17462" y="17462"/>
                  </a:lnTo>
                  <a:lnTo>
                    <a:pt x="4683" y="36433"/>
                  </a:lnTo>
                  <a:lnTo>
                    <a:pt x="0" y="59689"/>
                  </a:lnTo>
                  <a:lnTo>
                    <a:pt x="0" y="298449"/>
                  </a:lnTo>
                  <a:lnTo>
                    <a:pt x="4683" y="321706"/>
                  </a:lnTo>
                  <a:lnTo>
                    <a:pt x="17462" y="340677"/>
                  </a:lnTo>
                  <a:lnTo>
                    <a:pt x="36433" y="353456"/>
                  </a:lnTo>
                  <a:lnTo>
                    <a:pt x="59689" y="358139"/>
                  </a:lnTo>
                  <a:lnTo>
                    <a:pt x="866902" y="358139"/>
                  </a:lnTo>
                  <a:lnTo>
                    <a:pt x="890158" y="353456"/>
                  </a:lnTo>
                  <a:lnTo>
                    <a:pt x="909129" y="340677"/>
                  </a:lnTo>
                  <a:lnTo>
                    <a:pt x="921908" y="321706"/>
                  </a:lnTo>
                  <a:lnTo>
                    <a:pt x="926592" y="298449"/>
                  </a:lnTo>
                  <a:lnTo>
                    <a:pt x="1163320" y="298449"/>
                  </a:lnTo>
                  <a:lnTo>
                    <a:pt x="926592" y="208914"/>
                  </a:lnTo>
                  <a:lnTo>
                    <a:pt x="926592" y="59689"/>
                  </a:lnTo>
                  <a:lnTo>
                    <a:pt x="921908" y="36433"/>
                  </a:lnTo>
                  <a:lnTo>
                    <a:pt x="909129" y="17462"/>
                  </a:lnTo>
                  <a:lnTo>
                    <a:pt x="890158" y="4683"/>
                  </a:lnTo>
                  <a:lnTo>
                    <a:pt x="866902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549144" y="4875403"/>
            <a:ext cx="612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3E3D00"/>
                </a:solidFill>
                <a:latin typeface="Times New Roman"/>
                <a:cs typeface="Times New Roman"/>
              </a:rPr>
              <a:t>nearest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19015" y="5327650"/>
            <a:ext cx="1074420" cy="948690"/>
          </a:xfrm>
          <a:custGeom>
            <a:avLst/>
            <a:gdLst/>
            <a:ahLst/>
            <a:cxnLst/>
            <a:rect l="l" t="t" r="r" b="b"/>
            <a:pathLst>
              <a:path w="1074420" h="948689">
                <a:moveTo>
                  <a:pt x="1014730" y="590041"/>
                </a:moveTo>
                <a:lnTo>
                  <a:pt x="59689" y="590041"/>
                </a:lnTo>
                <a:lnTo>
                  <a:pt x="36433" y="594732"/>
                </a:lnTo>
                <a:lnTo>
                  <a:pt x="17462" y="607523"/>
                </a:lnTo>
                <a:lnTo>
                  <a:pt x="4683" y="626496"/>
                </a:lnTo>
                <a:lnTo>
                  <a:pt x="0" y="649732"/>
                </a:lnTo>
                <a:lnTo>
                  <a:pt x="0" y="888492"/>
                </a:lnTo>
                <a:lnTo>
                  <a:pt x="4683" y="911727"/>
                </a:lnTo>
                <a:lnTo>
                  <a:pt x="17462" y="930700"/>
                </a:lnTo>
                <a:lnTo>
                  <a:pt x="36433" y="943491"/>
                </a:lnTo>
                <a:lnTo>
                  <a:pt x="59689" y="948182"/>
                </a:lnTo>
                <a:lnTo>
                  <a:pt x="1014730" y="948182"/>
                </a:lnTo>
                <a:lnTo>
                  <a:pt x="1037986" y="943491"/>
                </a:lnTo>
                <a:lnTo>
                  <a:pt x="1056957" y="930700"/>
                </a:lnTo>
                <a:lnTo>
                  <a:pt x="1069736" y="911727"/>
                </a:lnTo>
                <a:lnTo>
                  <a:pt x="1074420" y="888492"/>
                </a:lnTo>
                <a:lnTo>
                  <a:pt x="1074420" y="649732"/>
                </a:lnTo>
                <a:lnTo>
                  <a:pt x="1069736" y="626496"/>
                </a:lnTo>
                <a:lnTo>
                  <a:pt x="1056957" y="607523"/>
                </a:lnTo>
                <a:lnTo>
                  <a:pt x="1037986" y="594732"/>
                </a:lnTo>
                <a:lnTo>
                  <a:pt x="1014730" y="590041"/>
                </a:lnTo>
                <a:close/>
              </a:path>
              <a:path w="1074420" h="948689">
                <a:moveTo>
                  <a:pt x="646557" y="0"/>
                </a:moveTo>
                <a:lnTo>
                  <a:pt x="626745" y="590041"/>
                </a:lnTo>
                <a:lnTo>
                  <a:pt x="895350" y="590041"/>
                </a:lnTo>
                <a:lnTo>
                  <a:pt x="646557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16373" y="5947054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3E3D00"/>
                </a:solidFill>
                <a:latin typeface="Times New Roman"/>
                <a:cs typeface="Times New Roman"/>
              </a:rPr>
              <a:t>distance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214884"/>
            <a:ext cx="8572500" cy="6000115"/>
          </a:xfrm>
          <a:custGeom>
            <a:avLst/>
            <a:gdLst/>
            <a:ahLst/>
            <a:cxnLst/>
            <a:rect l="l" t="t" r="r" b="b"/>
            <a:pathLst>
              <a:path w="8572500" h="6000115">
                <a:moveTo>
                  <a:pt x="8572500" y="0"/>
                </a:moveTo>
                <a:lnTo>
                  <a:pt x="0" y="0"/>
                </a:lnTo>
                <a:lnTo>
                  <a:pt x="0" y="5999988"/>
                </a:lnTo>
                <a:lnTo>
                  <a:pt x="8572500" y="5999988"/>
                </a:lnTo>
                <a:lnTo>
                  <a:pt x="85725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40022" y="263778"/>
            <a:ext cx="727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12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14019" y="227202"/>
            <a:ext cx="2118360" cy="6845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prim(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2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set_of_edges&amp;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F)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227202"/>
            <a:ext cx="697865" cy="6845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8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8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8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0022" y="446404"/>
            <a:ext cx="63500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그래프의  그래프의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1316" y="446404"/>
            <a:ext cx="4077335" cy="67818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인접행렬식</a:t>
            </a:r>
            <a:r>
              <a:rPr dirty="0" sz="1200" spc="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MST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12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집합</a:t>
            </a:r>
            <a:endParaRPr sz="1200">
              <a:latin typeface="Malgun Gothic"/>
              <a:cs typeface="Malgun Gothic"/>
            </a:endParaRPr>
          </a:p>
          <a:p>
            <a:pPr marL="105410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nearest[2..n];</a:t>
            </a:r>
            <a:r>
              <a:rPr dirty="0" sz="12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number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distance[2..n];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919" y="916304"/>
            <a:ext cx="352552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245" algn="l"/>
                <a:tab pos="2868930" algn="l"/>
              </a:tabLst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200" spc="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vnear;	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2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min;	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edge</a:t>
            </a:r>
            <a:r>
              <a:rPr dirty="0" sz="1200" spc="-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ϕ;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 i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i++) {</a:t>
            </a:r>
            <a:r>
              <a:rPr dirty="0" sz="1200" spc="6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초기화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628" y="1764026"/>
            <a:ext cx="5450840" cy="46418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045970" algn="l"/>
              </a:tabLst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nearest[i]</a:t>
            </a:r>
            <a:r>
              <a:rPr dirty="0" sz="12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1;	// vi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가까운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v1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초기화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distance[i]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W[1][i];//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vi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1200" spc="3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v1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200" spc="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잇는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1200" spc="3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가중치로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초기화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9375" y="2458973"/>
            <a:ext cx="2470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n-1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200" spc="3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2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Y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추가한다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919" y="2190749"/>
            <a:ext cx="2234565" cy="915669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90195" marR="464184" indent="-278130">
              <a:lnSpc>
                <a:spcPct val="119200"/>
              </a:lnSpc>
              <a:spcBef>
                <a:spcPts val="6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repeat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(n-1 times) { </a:t>
            </a:r>
            <a:r>
              <a:rPr dirty="0" sz="1200" spc="-7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min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∞;</a:t>
            </a:r>
            <a:endParaRPr sz="1200">
              <a:latin typeface="Malgun Gothic"/>
              <a:cs typeface="Malgun Gothic"/>
            </a:endParaRPr>
          </a:p>
          <a:p>
            <a:pPr marL="288290">
              <a:lnSpc>
                <a:spcPct val="100000"/>
              </a:lnSpc>
              <a:spcBef>
                <a:spcPts val="30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&lt;= n; i++)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2861309"/>
            <a:ext cx="3170555" cy="9036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정점에</a:t>
            </a:r>
            <a:r>
              <a:rPr dirty="0" sz="1200" spc="2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endParaRPr sz="12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distance[i]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검사하여</a:t>
            </a:r>
            <a:endParaRPr sz="12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가까이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vnear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endParaRPr sz="12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찾는다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789" y="3080765"/>
            <a:ext cx="2694305" cy="897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730" marR="5080" indent="-367665">
              <a:lnSpc>
                <a:spcPct val="12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(0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&lt;=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distance[i] &lt;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min) {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min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 distance[i];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vnear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2486" y="3995420"/>
            <a:ext cx="97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잇는</a:t>
            </a:r>
            <a:r>
              <a:rPr dirty="0" sz="12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9375" y="4434332"/>
            <a:ext cx="2286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찾은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노드를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Y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추가한다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3068" y="3958844"/>
            <a:ext cx="2534285" cy="897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 indent="1270">
              <a:lnSpc>
                <a:spcPct val="118900"/>
              </a:lnSpc>
              <a:spcBef>
                <a:spcPts val="114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vnear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1200" spc="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nearest[vnear]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 </a:t>
            </a:r>
            <a:r>
              <a:rPr dirty="0" sz="1200" spc="-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4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8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distance[vnear] = -1;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 i</a:t>
            </a:r>
            <a:r>
              <a:rPr dirty="0" sz="12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4028" y="4836096"/>
            <a:ext cx="2286000" cy="4654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Y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1200" spc="2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200" spc="2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노드에</a:t>
            </a:r>
            <a:r>
              <a:rPr dirty="0" sz="12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distance[i]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갱신한다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0386" y="4836096"/>
            <a:ext cx="2969895" cy="898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79730" marR="5080" indent="-367665">
              <a:lnSpc>
                <a:spcPct val="118400"/>
              </a:lnSpc>
              <a:spcBef>
                <a:spcPts val="125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(W[i][vnear] &lt; distance[i]) {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distance[i] = W[i][vnear];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nearest[i]=vnear;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040" y="5708700"/>
            <a:ext cx="393065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4116" y="928116"/>
            <a:ext cx="715010" cy="929640"/>
          </a:xfrm>
          <a:custGeom>
            <a:avLst/>
            <a:gdLst/>
            <a:ahLst/>
            <a:cxnLst/>
            <a:rect l="l" t="t" r="r" b="b"/>
            <a:pathLst>
              <a:path w="715010" h="929639">
                <a:moveTo>
                  <a:pt x="0" y="464820"/>
                </a:moveTo>
                <a:lnTo>
                  <a:pt x="2404" y="410620"/>
                </a:lnTo>
                <a:lnTo>
                  <a:pt x="9439" y="358255"/>
                </a:lnTo>
                <a:lnTo>
                  <a:pt x="20836" y="308073"/>
                </a:lnTo>
                <a:lnTo>
                  <a:pt x="36327" y="260424"/>
                </a:lnTo>
                <a:lnTo>
                  <a:pt x="55643" y="215655"/>
                </a:lnTo>
                <a:lnTo>
                  <a:pt x="78517" y="174118"/>
                </a:lnTo>
                <a:lnTo>
                  <a:pt x="104679" y="136159"/>
                </a:lnTo>
                <a:lnTo>
                  <a:pt x="133863" y="102130"/>
                </a:lnTo>
                <a:lnTo>
                  <a:pt x="165799" y="72378"/>
                </a:lnTo>
                <a:lnTo>
                  <a:pt x="200219" y="47252"/>
                </a:lnTo>
                <a:lnTo>
                  <a:pt x="236855" y="27103"/>
                </a:lnTo>
                <a:lnTo>
                  <a:pt x="275439" y="12278"/>
                </a:lnTo>
                <a:lnTo>
                  <a:pt x="315703" y="3127"/>
                </a:lnTo>
                <a:lnTo>
                  <a:pt x="357378" y="0"/>
                </a:lnTo>
                <a:lnTo>
                  <a:pt x="399052" y="3127"/>
                </a:lnTo>
                <a:lnTo>
                  <a:pt x="439316" y="12278"/>
                </a:lnTo>
                <a:lnTo>
                  <a:pt x="477900" y="27103"/>
                </a:lnTo>
                <a:lnTo>
                  <a:pt x="514536" y="47252"/>
                </a:lnTo>
                <a:lnTo>
                  <a:pt x="548956" y="72378"/>
                </a:lnTo>
                <a:lnTo>
                  <a:pt x="580892" y="102130"/>
                </a:lnTo>
                <a:lnTo>
                  <a:pt x="610076" y="136159"/>
                </a:lnTo>
                <a:lnTo>
                  <a:pt x="636238" y="174118"/>
                </a:lnTo>
                <a:lnTo>
                  <a:pt x="659112" y="215655"/>
                </a:lnTo>
                <a:lnTo>
                  <a:pt x="678428" y="260424"/>
                </a:lnTo>
                <a:lnTo>
                  <a:pt x="693919" y="308073"/>
                </a:lnTo>
                <a:lnTo>
                  <a:pt x="705316" y="358255"/>
                </a:lnTo>
                <a:lnTo>
                  <a:pt x="712351" y="410620"/>
                </a:lnTo>
                <a:lnTo>
                  <a:pt x="714756" y="464820"/>
                </a:lnTo>
                <a:lnTo>
                  <a:pt x="712351" y="519019"/>
                </a:lnTo>
                <a:lnTo>
                  <a:pt x="705316" y="571384"/>
                </a:lnTo>
                <a:lnTo>
                  <a:pt x="693919" y="621566"/>
                </a:lnTo>
                <a:lnTo>
                  <a:pt x="678428" y="669215"/>
                </a:lnTo>
                <a:lnTo>
                  <a:pt x="659112" y="713984"/>
                </a:lnTo>
                <a:lnTo>
                  <a:pt x="636238" y="755521"/>
                </a:lnTo>
                <a:lnTo>
                  <a:pt x="610076" y="793480"/>
                </a:lnTo>
                <a:lnTo>
                  <a:pt x="580892" y="827509"/>
                </a:lnTo>
                <a:lnTo>
                  <a:pt x="548956" y="857261"/>
                </a:lnTo>
                <a:lnTo>
                  <a:pt x="514536" y="882387"/>
                </a:lnTo>
                <a:lnTo>
                  <a:pt x="477900" y="902536"/>
                </a:lnTo>
                <a:lnTo>
                  <a:pt x="439316" y="917361"/>
                </a:lnTo>
                <a:lnTo>
                  <a:pt x="399052" y="926512"/>
                </a:lnTo>
                <a:lnTo>
                  <a:pt x="357378" y="929639"/>
                </a:lnTo>
                <a:lnTo>
                  <a:pt x="315703" y="926512"/>
                </a:lnTo>
                <a:lnTo>
                  <a:pt x="275439" y="917361"/>
                </a:lnTo>
                <a:lnTo>
                  <a:pt x="236855" y="902536"/>
                </a:lnTo>
                <a:lnTo>
                  <a:pt x="200219" y="882387"/>
                </a:lnTo>
                <a:lnTo>
                  <a:pt x="165799" y="857261"/>
                </a:lnTo>
                <a:lnTo>
                  <a:pt x="133863" y="827509"/>
                </a:lnTo>
                <a:lnTo>
                  <a:pt x="104679" y="793480"/>
                </a:lnTo>
                <a:lnTo>
                  <a:pt x="78517" y="755521"/>
                </a:lnTo>
                <a:lnTo>
                  <a:pt x="55643" y="713984"/>
                </a:lnTo>
                <a:lnTo>
                  <a:pt x="36327" y="669215"/>
                </a:lnTo>
                <a:lnTo>
                  <a:pt x="20836" y="621566"/>
                </a:lnTo>
                <a:lnTo>
                  <a:pt x="9439" y="571384"/>
                </a:lnTo>
                <a:lnTo>
                  <a:pt x="2404" y="519019"/>
                </a:lnTo>
                <a:lnTo>
                  <a:pt x="0" y="464820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00244" y="858011"/>
            <a:ext cx="1143000" cy="1071880"/>
          </a:xfrm>
          <a:custGeom>
            <a:avLst/>
            <a:gdLst/>
            <a:ahLst/>
            <a:cxnLst/>
            <a:rect l="l" t="t" r="r" b="b"/>
            <a:pathLst>
              <a:path w="1143000" h="1071880">
                <a:moveTo>
                  <a:pt x="0" y="535686"/>
                </a:moveTo>
                <a:lnTo>
                  <a:pt x="2098" y="489456"/>
                </a:lnTo>
                <a:lnTo>
                  <a:pt x="8277" y="444320"/>
                </a:lnTo>
                <a:lnTo>
                  <a:pt x="18367" y="400439"/>
                </a:lnTo>
                <a:lnTo>
                  <a:pt x="32195" y="357972"/>
                </a:lnTo>
                <a:lnTo>
                  <a:pt x="49589" y="317081"/>
                </a:lnTo>
                <a:lnTo>
                  <a:pt x="70379" y="277926"/>
                </a:lnTo>
                <a:lnTo>
                  <a:pt x="94392" y="240668"/>
                </a:lnTo>
                <a:lnTo>
                  <a:pt x="121457" y="205468"/>
                </a:lnTo>
                <a:lnTo>
                  <a:pt x="151402" y="172485"/>
                </a:lnTo>
                <a:lnTo>
                  <a:pt x="184056" y="141882"/>
                </a:lnTo>
                <a:lnTo>
                  <a:pt x="219246" y="113818"/>
                </a:lnTo>
                <a:lnTo>
                  <a:pt x="256802" y="88453"/>
                </a:lnTo>
                <a:lnTo>
                  <a:pt x="296551" y="65950"/>
                </a:lnTo>
                <a:lnTo>
                  <a:pt x="338322" y="46468"/>
                </a:lnTo>
                <a:lnTo>
                  <a:pt x="381944" y="30168"/>
                </a:lnTo>
                <a:lnTo>
                  <a:pt x="427244" y="17210"/>
                </a:lnTo>
                <a:lnTo>
                  <a:pt x="474051" y="7756"/>
                </a:lnTo>
                <a:lnTo>
                  <a:pt x="522193" y="1965"/>
                </a:lnTo>
                <a:lnTo>
                  <a:pt x="571500" y="0"/>
                </a:lnTo>
                <a:lnTo>
                  <a:pt x="620806" y="1965"/>
                </a:lnTo>
                <a:lnTo>
                  <a:pt x="668948" y="7756"/>
                </a:lnTo>
                <a:lnTo>
                  <a:pt x="715755" y="17210"/>
                </a:lnTo>
                <a:lnTo>
                  <a:pt x="761055" y="30168"/>
                </a:lnTo>
                <a:lnTo>
                  <a:pt x="804677" y="46468"/>
                </a:lnTo>
                <a:lnTo>
                  <a:pt x="846448" y="65950"/>
                </a:lnTo>
                <a:lnTo>
                  <a:pt x="886197" y="88453"/>
                </a:lnTo>
                <a:lnTo>
                  <a:pt x="923753" y="113818"/>
                </a:lnTo>
                <a:lnTo>
                  <a:pt x="958943" y="141882"/>
                </a:lnTo>
                <a:lnTo>
                  <a:pt x="991597" y="172485"/>
                </a:lnTo>
                <a:lnTo>
                  <a:pt x="1021542" y="205468"/>
                </a:lnTo>
                <a:lnTo>
                  <a:pt x="1048607" y="240668"/>
                </a:lnTo>
                <a:lnTo>
                  <a:pt x="1072620" y="277926"/>
                </a:lnTo>
                <a:lnTo>
                  <a:pt x="1093410" y="317081"/>
                </a:lnTo>
                <a:lnTo>
                  <a:pt x="1110804" y="357972"/>
                </a:lnTo>
                <a:lnTo>
                  <a:pt x="1124632" y="400439"/>
                </a:lnTo>
                <a:lnTo>
                  <a:pt x="1134722" y="444320"/>
                </a:lnTo>
                <a:lnTo>
                  <a:pt x="1140901" y="489456"/>
                </a:lnTo>
                <a:lnTo>
                  <a:pt x="1143000" y="535686"/>
                </a:lnTo>
                <a:lnTo>
                  <a:pt x="1140901" y="581915"/>
                </a:lnTo>
                <a:lnTo>
                  <a:pt x="1134722" y="627051"/>
                </a:lnTo>
                <a:lnTo>
                  <a:pt x="1124632" y="670932"/>
                </a:lnTo>
                <a:lnTo>
                  <a:pt x="1110804" y="713399"/>
                </a:lnTo>
                <a:lnTo>
                  <a:pt x="1093410" y="754290"/>
                </a:lnTo>
                <a:lnTo>
                  <a:pt x="1072620" y="793445"/>
                </a:lnTo>
                <a:lnTo>
                  <a:pt x="1048607" y="830703"/>
                </a:lnTo>
                <a:lnTo>
                  <a:pt x="1021542" y="865903"/>
                </a:lnTo>
                <a:lnTo>
                  <a:pt x="991597" y="898886"/>
                </a:lnTo>
                <a:lnTo>
                  <a:pt x="958943" y="929489"/>
                </a:lnTo>
                <a:lnTo>
                  <a:pt x="923753" y="957553"/>
                </a:lnTo>
                <a:lnTo>
                  <a:pt x="886197" y="982918"/>
                </a:lnTo>
                <a:lnTo>
                  <a:pt x="846448" y="1005421"/>
                </a:lnTo>
                <a:lnTo>
                  <a:pt x="804677" y="1024903"/>
                </a:lnTo>
                <a:lnTo>
                  <a:pt x="761055" y="1041203"/>
                </a:lnTo>
                <a:lnTo>
                  <a:pt x="715755" y="1054161"/>
                </a:lnTo>
                <a:lnTo>
                  <a:pt x="668948" y="1063615"/>
                </a:lnTo>
                <a:lnTo>
                  <a:pt x="620806" y="1069406"/>
                </a:lnTo>
                <a:lnTo>
                  <a:pt x="571500" y="1071372"/>
                </a:lnTo>
                <a:lnTo>
                  <a:pt x="522193" y="1069406"/>
                </a:lnTo>
                <a:lnTo>
                  <a:pt x="474051" y="1063615"/>
                </a:lnTo>
                <a:lnTo>
                  <a:pt x="427244" y="1054161"/>
                </a:lnTo>
                <a:lnTo>
                  <a:pt x="381944" y="1041203"/>
                </a:lnTo>
                <a:lnTo>
                  <a:pt x="338322" y="1024903"/>
                </a:lnTo>
                <a:lnTo>
                  <a:pt x="296551" y="1005421"/>
                </a:lnTo>
                <a:lnTo>
                  <a:pt x="256802" y="982918"/>
                </a:lnTo>
                <a:lnTo>
                  <a:pt x="219246" y="957553"/>
                </a:lnTo>
                <a:lnTo>
                  <a:pt x="184056" y="929489"/>
                </a:lnTo>
                <a:lnTo>
                  <a:pt x="151402" y="898886"/>
                </a:lnTo>
                <a:lnTo>
                  <a:pt x="121457" y="865903"/>
                </a:lnTo>
                <a:lnTo>
                  <a:pt x="94392" y="830703"/>
                </a:lnTo>
                <a:lnTo>
                  <a:pt x="70379" y="793445"/>
                </a:lnTo>
                <a:lnTo>
                  <a:pt x="49589" y="754290"/>
                </a:lnTo>
                <a:lnTo>
                  <a:pt x="32195" y="713399"/>
                </a:lnTo>
                <a:lnTo>
                  <a:pt x="18367" y="670932"/>
                </a:lnTo>
                <a:lnTo>
                  <a:pt x="8277" y="627051"/>
                </a:lnTo>
                <a:lnTo>
                  <a:pt x="2098" y="581915"/>
                </a:lnTo>
                <a:lnTo>
                  <a:pt x="0" y="535686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8375" y="565150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3128" y="565150"/>
            <a:ext cx="4565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7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95865" y="1209865"/>
            <a:ext cx="2292985" cy="366395"/>
            <a:chOff x="3495865" y="1209865"/>
            <a:chExt cx="2292985" cy="366395"/>
          </a:xfrm>
        </p:grpSpPr>
        <p:sp>
          <p:nvSpPr>
            <p:cNvPr id="7" name="object 7"/>
            <p:cNvSpPr/>
            <p:nvPr/>
          </p:nvSpPr>
          <p:spPr>
            <a:xfrm>
              <a:off x="5425440" y="1214627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69">
                  <a:moveTo>
                    <a:pt x="0" y="178308"/>
                  </a:moveTo>
                  <a:lnTo>
                    <a:pt x="6394" y="130924"/>
                  </a:lnTo>
                  <a:lnTo>
                    <a:pt x="24440" y="88335"/>
                  </a:lnTo>
                  <a:lnTo>
                    <a:pt x="52435" y="52244"/>
                  </a:lnTo>
                  <a:lnTo>
                    <a:pt x="88674" y="24355"/>
                  </a:lnTo>
                  <a:lnTo>
                    <a:pt x="131453" y="6372"/>
                  </a:lnTo>
                  <a:lnTo>
                    <a:pt x="179070" y="0"/>
                  </a:lnTo>
                  <a:lnTo>
                    <a:pt x="226686" y="6372"/>
                  </a:lnTo>
                  <a:lnTo>
                    <a:pt x="269465" y="24355"/>
                  </a:lnTo>
                  <a:lnTo>
                    <a:pt x="305704" y="52244"/>
                  </a:lnTo>
                  <a:lnTo>
                    <a:pt x="333699" y="88335"/>
                  </a:lnTo>
                  <a:lnTo>
                    <a:pt x="351745" y="130924"/>
                  </a:lnTo>
                  <a:lnTo>
                    <a:pt x="358139" y="178308"/>
                  </a:lnTo>
                  <a:lnTo>
                    <a:pt x="351745" y="225691"/>
                  </a:lnTo>
                  <a:lnTo>
                    <a:pt x="333699" y="268280"/>
                  </a:lnTo>
                  <a:lnTo>
                    <a:pt x="305704" y="304371"/>
                  </a:lnTo>
                  <a:lnTo>
                    <a:pt x="269465" y="332260"/>
                  </a:lnTo>
                  <a:lnTo>
                    <a:pt x="226686" y="350243"/>
                  </a:lnTo>
                  <a:lnTo>
                    <a:pt x="179070" y="356616"/>
                  </a:lnTo>
                  <a:lnTo>
                    <a:pt x="131453" y="350243"/>
                  </a:lnTo>
                  <a:lnTo>
                    <a:pt x="88674" y="332260"/>
                  </a:lnTo>
                  <a:lnTo>
                    <a:pt x="52435" y="304371"/>
                  </a:lnTo>
                  <a:lnTo>
                    <a:pt x="24440" y="268280"/>
                  </a:lnTo>
                  <a:lnTo>
                    <a:pt x="6394" y="225691"/>
                  </a:lnTo>
                  <a:lnTo>
                    <a:pt x="0" y="17830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865" y="1209865"/>
              <a:ext cx="224409" cy="22440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05322" y="1272666"/>
            <a:ext cx="1993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1011" y="858011"/>
            <a:ext cx="3430904" cy="541020"/>
            <a:chOff x="2001011" y="858011"/>
            <a:chExt cx="3430904" cy="541020"/>
          </a:xfrm>
        </p:grpSpPr>
        <p:sp>
          <p:nvSpPr>
            <p:cNvPr id="11" name="object 11"/>
            <p:cNvSpPr/>
            <p:nvPr/>
          </p:nvSpPr>
          <p:spPr>
            <a:xfrm>
              <a:off x="3715511" y="1322831"/>
              <a:ext cx="1711325" cy="71755"/>
            </a:xfrm>
            <a:custGeom>
              <a:avLst/>
              <a:gdLst/>
              <a:ahLst/>
              <a:cxnLst/>
              <a:rect l="l" t="t" r="r" b="b"/>
              <a:pathLst>
                <a:path w="1711325" h="71755">
                  <a:moveTo>
                    <a:pt x="0" y="0"/>
                  </a:moveTo>
                  <a:lnTo>
                    <a:pt x="1711325" y="7137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01011" y="858011"/>
              <a:ext cx="1526540" cy="433070"/>
            </a:xfrm>
            <a:custGeom>
              <a:avLst/>
              <a:gdLst/>
              <a:ahLst/>
              <a:cxnLst/>
              <a:rect l="l" t="t" r="r" b="b"/>
              <a:pathLst>
                <a:path w="1526539" h="433069">
                  <a:moveTo>
                    <a:pt x="1165305" y="297179"/>
                  </a:moveTo>
                  <a:lnTo>
                    <a:pt x="928115" y="297179"/>
                  </a:lnTo>
                  <a:lnTo>
                    <a:pt x="1526159" y="432815"/>
                  </a:lnTo>
                  <a:lnTo>
                    <a:pt x="1165305" y="297179"/>
                  </a:lnTo>
                  <a:close/>
                </a:path>
                <a:path w="1526539" h="433069">
                  <a:moveTo>
                    <a:pt x="868680" y="0"/>
                  </a:move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79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5"/>
                  </a:lnTo>
                  <a:lnTo>
                    <a:pt x="868680" y="356615"/>
                  </a:lnTo>
                  <a:lnTo>
                    <a:pt x="891790" y="351936"/>
                  </a:lnTo>
                  <a:lnTo>
                    <a:pt x="910685" y="339185"/>
                  </a:lnTo>
                  <a:lnTo>
                    <a:pt x="923436" y="320290"/>
                  </a:lnTo>
                  <a:lnTo>
                    <a:pt x="928115" y="297179"/>
                  </a:lnTo>
                  <a:lnTo>
                    <a:pt x="1165305" y="297179"/>
                  </a:lnTo>
                  <a:lnTo>
                    <a:pt x="928115" y="208025"/>
                  </a:lnTo>
                  <a:lnTo>
                    <a:pt x="928115" y="59436"/>
                  </a:lnTo>
                  <a:lnTo>
                    <a:pt x="923436" y="36325"/>
                  </a:lnTo>
                  <a:lnTo>
                    <a:pt x="910685" y="17430"/>
                  </a:lnTo>
                  <a:lnTo>
                    <a:pt x="891790" y="4679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64460" y="884631"/>
            <a:ext cx="6000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nearest[i]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28871" y="1341882"/>
            <a:ext cx="1071880" cy="944244"/>
          </a:xfrm>
          <a:custGeom>
            <a:avLst/>
            <a:gdLst/>
            <a:ahLst/>
            <a:cxnLst/>
            <a:rect l="l" t="t" r="r" b="b"/>
            <a:pathLst>
              <a:path w="1071879" h="944244">
                <a:moveTo>
                  <a:pt x="1011936" y="587501"/>
                </a:moveTo>
                <a:lnTo>
                  <a:pt x="59436" y="587501"/>
                </a:lnTo>
                <a:lnTo>
                  <a:pt x="36325" y="592181"/>
                </a:lnTo>
                <a:lnTo>
                  <a:pt x="17430" y="604932"/>
                </a:lnTo>
                <a:lnTo>
                  <a:pt x="4679" y="623827"/>
                </a:lnTo>
                <a:lnTo>
                  <a:pt x="0" y="646938"/>
                </a:lnTo>
                <a:lnTo>
                  <a:pt x="0" y="884681"/>
                </a:lnTo>
                <a:lnTo>
                  <a:pt x="4679" y="907792"/>
                </a:lnTo>
                <a:lnTo>
                  <a:pt x="17430" y="926687"/>
                </a:lnTo>
                <a:lnTo>
                  <a:pt x="36325" y="939438"/>
                </a:lnTo>
                <a:lnTo>
                  <a:pt x="59436" y="944117"/>
                </a:lnTo>
                <a:lnTo>
                  <a:pt x="1011936" y="944117"/>
                </a:lnTo>
                <a:lnTo>
                  <a:pt x="1035046" y="939438"/>
                </a:lnTo>
                <a:lnTo>
                  <a:pt x="1053941" y="926687"/>
                </a:lnTo>
                <a:lnTo>
                  <a:pt x="1066692" y="907792"/>
                </a:lnTo>
                <a:lnTo>
                  <a:pt x="1071372" y="884681"/>
                </a:lnTo>
                <a:lnTo>
                  <a:pt x="1071372" y="646938"/>
                </a:lnTo>
                <a:lnTo>
                  <a:pt x="1066692" y="623827"/>
                </a:lnTo>
                <a:lnTo>
                  <a:pt x="1053941" y="604932"/>
                </a:lnTo>
                <a:lnTo>
                  <a:pt x="1035046" y="592181"/>
                </a:lnTo>
                <a:lnTo>
                  <a:pt x="1011936" y="587501"/>
                </a:lnTo>
                <a:close/>
              </a:path>
              <a:path w="1071879" h="944244">
                <a:moveTo>
                  <a:pt x="644651" y="0"/>
                </a:moveTo>
                <a:lnTo>
                  <a:pt x="624966" y="587501"/>
                </a:lnTo>
                <a:lnTo>
                  <a:pt x="892810" y="587501"/>
                </a:lnTo>
                <a:lnTo>
                  <a:pt x="644651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36142" y="1956942"/>
            <a:ext cx="5968365" cy="200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8775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distance[i]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34620" indent="-122555">
              <a:lnSpc>
                <a:spcPct val="100000"/>
              </a:lnSpc>
              <a:buClr>
                <a:srgbClr val="1F407E"/>
              </a:buClr>
              <a:buSzPct val="71875"/>
              <a:buFont typeface="Wingdings"/>
              <a:buChar char=""/>
              <a:tabLst>
                <a:tab pos="135255" algn="l"/>
              </a:tabLst>
            </a:pPr>
            <a:r>
              <a:rPr dirty="0" sz="1600" spc="-15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dista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ce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-1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최소로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하는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vnear</a:t>
            </a:r>
            <a:r>
              <a:rPr dirty="0" sz="16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선정</a:t>
            </a:r>
            <a:endParaRPr sz="1600">
              <a:latin typeface="Malgun Gothic"/>
              <a:cs typeface="Malgun Gothic"/>
            </a:endParaRPr>
          </a:p>
          <a:p>
            <a:pPr marL="134620" indent="-122555">
              <a:lnSpc>
                <a:spcPct val="100000"/>
              </a:lnSpc>
              <a:spcBef>
                <a:spcPts val="1260"/>
              </a:spcBef>
              <a:buClr>
                <a:srgbClr val="1F407E"/>
              </a:buClr>
              <a:buSzPct val="71875"/>
              <a:buFont typeface="Wingdings"/>
              <a:buChar char=""/>
              <a:tabLst>
                <a:tab pos="135255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vnea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편입</a:t>
            </a:r>
            <a:endParaRPr sz="1600">
              <a:latin typeface="Malgun Gothic"/>
              <a:cs typeface="Malgun Gothic"/>
            </a:endParaRPr>
          </a:p>
          <a:p>
            <a:pPr marL="134620" indent="-122555">
              <a:lnSpc>
                <a:spcPct val="100000"/>
              </a:lnSpc>
              <a:spcBef>
                <a:spcPts val="1270"/>
              </a:spcBef>
              <a:buClr>
                <a:srgbClr val="1F407E"/>
              </a:buClr>
              <a:buSzPct val="71875"/>
              <a:buFont typeface="Wingdings"/>
              <a:buChar char=""/>
              <a:tabLst>
                <a:tab pos="135255" algn="l"/>
              </a:tabLst>
            </a:pPr>
            <a:r>
              <a:rPr dirty="0" sz="1600" spc="-15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dista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ce</a:t>
            </a:r>
            <a:r>
              <a:rPr dirty="0" sz="1600" spc="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재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vnear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새로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편입되면서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dista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ce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-1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감소할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있는가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확인하는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절차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14116" y="4428744"/>
            <a:ext cx="3500754" cy="1430020"/>
          </a:xfrm>
          <a:custGeom>
            <a:avLst/>
            <a:gdLst/>
            <a:ahLst/>
            <a:cxnLst/>
            <a:rect l="l" t="t" r="r" b="b"/>
            <a:pathLst>
              <a:path w="3500754" h="1430020">
                <a:moveTo>
                  <a:pt x="0" y="714755"/>
                </a:moveTo>
                <a:lnTo>
                  <a:pt x="1596" y="667764"/>
                </a:lnTo>
                <a:lnTo>
                  <a:pt x="6320" y="621583"/>
                </a:lnTo>
                <a:lnTo>
                  <a:pt x="14071" y="576308"/>
                </a:lnTo>
                <a:lnTo>
                  <a:pt x="24753" y="532032"/>
                </a:lnTo>
                <a:lnTo>
                  <a:pt x="38264" y="488850"/>
                </a:lnTo>
                <a:lnTo>
                  <a:pt x="54507" y="446856"/>
                </a:lnTo>
                <a:lnTo>
                  <a:pt x="73383" y="406144"/>
                </a:lnTo>
                <a:lnTo>
                  <a:pt x="94792" y="366809"/>
                </a:lnTo>
                <a:lnTo>
                  <a:pt x="118636" y="328944"/>
                </a:lnTo>
                <a:lnTo>
                  <a:pt x="144816" y="292644"/>
                </a:lnTo>
                <a:lnTo>
                  <a:pt x="173233" y="258003"/>
                </a:lnTo>
                <a:lnTo>
                  <a:pt x="203788" y="225116"/>
                </a:lnTo>
                <a:lnTo>
                  <a:pt x="236382" y="194076"/>
                </a:lnTo>
                <a:lnTo>
                  <a:pt x="270917" y="164978"/>
                </a:lnTo>
                <a:lnTo>
                  <a:pt x="307293" y="137915"/>
                </a:lnTo>
                <a:lnTo>
                  <a:pt x="345411" y="112983"/>
                </a:lnTo>
                <a:lnTo>
                  <a:pt x="385173" y="90276"/>
                </a:lnTo>
                <a:lnTo>
                  <a:pt x="426480" y="69887"/>
                </a:lnTo>
                <a:lnTo>
                  <a:pt x="469232" y="51911"/>
                </a:lnTo>
                <a:lnTo>
                  <a:pt x="513331" y="36441"/>
                </a:lnTo>
                <a:lnTo>
                  <a:pt x="558679" y="23574"/>
                </a:lnTo>
                <a:lnTo>
                  <a:pt x="605175" y="13401"/>
                </a:lnTo>
                <a:lnTo>
                  <a:pt x="652722" y="6019"/>
                </a:lnTo>
                <a:lnTo>
                  <a:pt x="701219" y="1520"/>
                </a:lnTo>
                <a:lnTo>
                  <a:pt x="750569" y="0"/>
                </a:lnTo>
                <a:lnTo>
                  <a:pt x="799920" y="1520"/>
                </a:lnTo>
                <a:lnTo>
                  <a:pt x="848417" y="6019"/>
                </a:lnTo>
                <a:lnTo>
                  <a:pt x="895964" y="13401"/>
                </a:lnTo>
                <a:lnTo>
                  <a:pt x="942460" y="23574"/>
                </a:lnTo>
                <a:lnTo>
                  <a:pt x="987808" y="36441"/>
                </a:lnTo>
                <a:lnTo>
                  <a:pt x="1031907" y="51911"/>
                </a:lnTo>
                <a:lnTo>
                  <a:pt x="1074659" y="69887"/>
                </a:lnTo>
                <a:lnTo>
                  <a:pt x="1115966" y="90276"/>
                </a:lnTo>
                <a:lnTo>
                  <a:pt x="1155728" y="112983"/>
                </a:lnTo>
                <a:lnTo>
                  <a:pt x="1193846" y="137915"/>
                </a:lnTo>
                <a:lnTo>
                  <a:pt x="1230222" y="164978"/>
                </a:lnTo>
                <a:lnTo>
                  <a:pt x="1264757" y="194076"/>
                </a:lnTo>
                <a:lnTo>
                  <a:pt x="1297351" y="225116"/>
                </a:lnTo>
                <a:lnTo>
                  <a:pt x="1327906" y="258003"/>
                </a:lnTo>
                <a:lnTo>
                  <a:pt x="1356323" y="292644"/>
                </a:lnTo>
                <a:lnTo>
                  <a:pt x="1382503" y="328944"/>
                </a:lnTo>
                <a:lnTo>
                  <a:pt x="1406347" y="366809"/>
                </a:lnTo>
                <a:lnTo>
                  <a:pt x="1427756" y="406144"/>
                </a:lnTo>
                <a:lnTo>
                  <a:pt x="1446632" y="446856"/>
                </a:lnTo>
                <a:lnTo>
                  <a:pt x="1462875" y="488850"/>
                </a:lnTo>
                <a:lnTo>
                  <a:pt x="1476386" y="532032"/>
                </a:lnTo>
                <a:lnTo>
                  <a:pt x="1487068" y="576308"/>
                </a:lnTo>
                <a:lnTo>
                  <a:pt x="1494819" y="621583"/>
                </a:lnTo>
                <a:lnTo>
                  <a:pt x="1499543" y="667764"/>
                </a:lnTo>
                <a:lnTo>
                  <a:pt x="1501139" y="714755"/>
                </a:lnTo>
                <a:lnTo>
                  <a:pt x="1499543" y="761747"/>
                </a:lnTo>
                <a:lnTo>
                  <a:pt x="1494819" y="807928"/>
                </a:lnTo>
                <a:lnTo>
                  <a:pt x="1487068" y="853203"/>
                </a:lnTo>
                <a:lnTo>
                  <a:pt x="1476386" y="897479"/>
                </a:lnTo>
                <a:lnTo>
                  <a:pt x="1462875" y="940661"/>
                </a:lnTo>
                <a:lnTo>
                  <a:pt x="1446632" y="982655"/>
                </a:lnTo>
                <a:lnTo>
                  <a:pt x="1427756" y="1023367"/>
                </a:lnTo>
                <a:lnTo>
                  <a:pt x="1406347" y="1062702"/>
                </a:lnTo>
                <a:lnTo>
                  <a:pt x="1382503" y="1100567"/>
                </a:lnTo>
                <a:lnTo>
                  <a:pt x="1356323" y="1136867"/>
                </a:lnTo>
                <a:lnTo>
                  <a:pt x="1327906" y="1171508"/>
                </a:lnTo>
                <a:lnTo>
                  <a:pt x="1297351" y="1204395"/>
                </a:lnTo>
                <a:lnTo>
                  <a:pt x="1264757" y="1235435"/>
                </a:lnTo>
                <a:lnTo>
                  <a:pt x="1230222" y="1264533"/>
                </a:lnTo>
                <a:lnTo>
                  <a:pt x="1193846" y="1291596"/>
                </a:lnTo>
                <a:lnTo>
                  <a:pt x="1155728" y="1316528"/>
                </a:lnTo>
                <a:lnTo>
                  <a:pt x="1115966" y="1339235"/>
                </a:lnTo>
                <a:lnTo>
                  <a:pt x="1074659" y="1359624"/>
                </a:lnTo>
                <a:lnTo>
                  <a:pt x="1031907" y="1377600"/>
                </a:lnTo>
                <a:lnTo>
                  <a:pt x="987808" y="1393070"/>
                </a:lnTo>
                <a:lnTo>
                  <a:pt x="942460" y="1405937"/>
                </a:lnTo>
                <a:lnTo>
                  <a:pt x="895964" y="1416110"/>
                </a:lnTo>
                <a:lnTo>
                  <a:pt x="848417" y="1423492"/>
                </a:lnTo>
                <a:lnTo>
                  <a:pt x="799920" y="1427991"/>
                </a:lnTo>
                <a:lnTo>
                  <a:pt x="750569" y="1429511"/>
                </a:lnTo>
                <a:lnTo>
                  <a:pt x="701219" y="1427991"/>
                </a:lnTo>
                <a:lnTo>
                  <a:pt x="652722" y="1423492"/>
                </a:lnTo>
                <a:lnTo>
                  <a:pt x="605175" y="1416110"/>
                </a:lnTo>
                <a:lnTo>
                  <a:pt x="558679" y="1405937"/>
                </a:lnTo>
                <a:lnTo>
                  <a:pt x="513331" y="1393070"/>
                </a:lnTo>
                <a:lnTo>
                  <a:pt x="469232" y="1377600"/>
                </a:lnTo>
                <a:lnTo>
                  <a:pt x="426480" y="1359624"/>
                </a:lnTo>
                <a:lnTo>
                  <a:pt x="385173" y="1339235"/>
                </a:lnTo>
                <a:lnTo>
                  <a:pt x="345411" y="1316528"/>
                </a:lnTo>
                <a:lnTo>
                  <a:pt x="307293" y="1291596"/>
                </a:lnTo>
                <a:lnTo>
                  <a:pt x="270917" y="1264533"/>
                </a:lnTo>
                <a:lnTo>
                  <a:pt x="236382" y="1235435"/>
                </a:lnTo>
                <a:lnTo>
                  <a:pt x="203788" y="1204395"/>
                </a:lnTo>
                <a:lnTo>
                  <a:pt x="173233" y="1171508"/>
                </a:lnTo>
                <a:lnTo>
                  <a:pt x="144816" y="1136867"/>
                </a:lnTo>
                <a:lnTo>
                  <a:pt x="118636" y="1100567"/>
                </a:lnTo>
                <a:lnTo>
                  <a:pt x="94792" y="1062702"/>
                </a:lnTo>
                <a:lnTo>
                  <a:pt x="73383" y="1023367"/>
                </a:lnTo>
                <a:lnTo>
                  <a:pt x="54507" y="982655"/>
                </a:lnTo>
                <a:lnTo>
                  <a:pt x="38264" y="940661"/>
                </a:lnTo>
                <a:lnTo>
                  <a:pt x="24753" y="897479"/>
                </a:lnTo>
                <a:lnTo>
                  <a:pt x="14071" y="853203"/>
                </a:lnTo>
                <a:lnTo>
                  <a:pt x="6320" y="807928"/>
                </a:lnTo>
                <a:lnTo>
                  <a:pt x="1596" y="761747"/>
                </a:lnTo>
                <a:lnTo>
                  <a:pt x="0" y="714755"/>
                </a:lnTo>
                <a:close/>
              </a:path>
              <a:path w="3500754" h="1430020">
                <a:moveTo>
                  <a:pt x="2357628" y="535685"/>
                </a:moveTo>
                <a:lnTo>
                  <a:pt x="2359726" y="489456"/>
                </a:lnTo>
                <a:lnTo>
                  <a:pt x="2365905" y="444320"/>
                </a:lnTo>
                <a:lnTo>
                  <a:pt x="2375995" y="400439"/>
                </a:lnTo>
                <a:lnTo>
                  <a:pt x="2389823" y="357972"/>
                </a:lnTo>
                <a:lnTo>
                  <a:pt x="2407217" y="317081"/>
                </a:lnTo>
                <a:lnTo>
                  <a:pt x="2428007" y="277926"/>
                </a:lnTo>
                <a:lnTo>
                  <a:pt x="2452020" y="240668"/>
                </a:lnTo>
                <a:lnTo>
                  <a:pt x="2479085" y="205468"/>
                </a:lnTo>
                <a:lnTo>
                  <a:pt x="2509030" y="172485"/>
                </a:lnTo>
                <a:lnTo>
                  <a:pt x="2541684" y="141882"/>
                </a:lnTo>
                <a:lnTo>
                  <a:pt x="2576874" y="113818"/>
                </a:lnTo>
                <a:lnTo>
                  <a:pt x="2614430" y="88453"/>
                </a:lnTo>
                <a:lnTo>
                  <a:pt x="2654179" y="65950"/>
                </a:lnTo>
                <a:lnTo>
                  <a:pt x="2695950" y="46468"/>
                </a:lnTo>
                <a:lnTo>
                  <a:pt x="2739572" y="30168"/>
                </a:lnTo>
                <a:lnTo>
                  <a:pt x="2784872" y="17210"/>
                </a:lnTo>
                <a:lnTo>
                  <a:pt x="2831679" y="7756"/>
                </a:lnTo>
                <a:lnTo>
                  <a:pt x="2879821" y="1965"/>
                </a:lnTo>
                <a:lnTo>
                  <a:pt x="2929128" y="0"/>
                </a:lnTo>
                <a:lnTo>
                  <a:pt x="2978434" y="1965"/>
                </a:lnTo>
                <a:lnTo>
                  <a:pt x="3026576" y="7756"/>
                </a:lnTo>
                <a:lnTo>
                  <a:pt x="3073383" y="17210"/>
                </a:lnTo>
                <a:lnTo>
                  <a:pt x="3118683" y="30168"/>
                </a:lnTo>
                <a:lnTo>
                  <a:pt x="3162305" y="46468"/>
                </a:lnTo>
                <a:lnTo>
                  <a:pt x="3204076" y="65950"/>
                </a:lnTo>
                <a:lnTo>
                  <a:pt x="3243825" y="88453"/>
                </a:lnTo>
                <a:lnTo>
                  <a:pt x="3281381" y="113818"/>
                </a:lnTo>
                <a:lnTo>
                  <a:pt x="3316571" y="141882"/>
                </a:lnTo>
                <a:lnTo>
                  <a:pt x="3349225" y="172485"/>
                </a:lnTo>
                <a:lnTo>
                  <a:pt x="3379170" y="205468"/>
                </a:lnTo>
                <a:lnTo>
                  <a:pt x="3406235" y="240668"/>
                </a:lnTo>
                <a:lnTo>
                  <a:pt x="3430248" y="277926"/>
                </a:lnTo>
                <a:lnTo>
                  <a:pt x="3451038" y="317081"/>
                </a:lnTo>
                <a:lnTo>
                  <a:pt x="3468432" y="357972"/>
                </a:lnTo>
                <a:lnTo>
                  <a:pt x="3482260" y="400439"/>
                </a:lnTo>
                <a:lnTo>
                  <a:pt x="3492350" y="444320"/>
                </a:lnTo>
                <a:lnTo>
                  <a:pt x="3498529" y="489456"/>
                </a:lnTo>
                <a:lnTo>
                  <a:pt x="3500628" y="535685"/>
                </a:lnTo>
                <a:lnTo>
                  <a:pt x="3498529" y="581915"/>
                </a:lnTo>
                <a:lnTo>
                  <a:pt x="3492350" y="627051"/>
                </a:lnTo>
                <a:lnTo>
                  <a:pt x="3482260" y="670932"/>
                </a:lnTo>
                <a:lnTo>
                  <a:pt x="3468432" y="713399"/>
                </a:lnTo>
                <a:lnTo>
                  <a:pt x="3451038" y="754290"/>
                </a:lnTo>
                <a:lnTo>
                  <a:pt x="3430248" y="793445"/>
                </a:lnTo>
                <a:lnTo>
                  <a:pt x="3406235" y="830703"/>
                </a:lnTo>
                <a:lnTo>
                  <a:pt x="3379170" y="865903"/>
                </a:lnTo>
                <a:lnTo>
                  <a:pt x="3349225" y="898886"/>
                </a:lnTo>
                <a:lnTo>
                  <a:pt x="3316571" y="929489"/>
                </a:lnTo>
                <a:lnTo>
                  <a:pt x="3281381" y="957553"/>
                </a:lnTo>
                <a:lnTo>
                  <a:pt x="3243825" y="982918"/>
                </a:lnTo>
                <a:lnTo>
                  <a:pt x="3204076" y="1005421"/>
                </a:lnTo>
                <a:lnTo>
                  <a:pt x="3162305" y="1024903"/>
                </a:lnTo>
                <a:lnTo>
                  <a:pt x="3118683" y="1041203"/>
                </a:lnTo>
                <a:lnTo>
                  <a:pt x="3073383" y="1054161"/>
                </a:lnTo>
                <a:lnTo>
                  <a:pt x="3026576" y="1063615"/>
                </a:lnTo>
                <a:lnTo>
                  <a:pt x="2978434" y="1069406"/>
                </a:lnTo>
                <a:lnTo>
                  <a:pt x="2929128" y="1071371"/>
                </a:lnTo>
                <a:lnTo>
                  <a:pt x="2879821" y="1069406"/>
                </a:lnTo>
                <a:lnTo>
                  <a:pt x="2831679" y="1063615"/>
                </a:lnTo>
                <a:lnTo>
                  <a:pt x="2784872" y="1054161"/>
                </a:lnTo>
                <a:lnTo>
                  <a:pt x="2739572" y="1041203"/>
                </a:lnTo>
                <a:lnTo>
                  <a:pt x="2695950" y="1024903"/>
                </a:lnTo>
                <a:lnTo>
                  <a:pt x="2654179" y="1005421"/>
                </a:lnTo>
                <a:lnTo>
                  <a:pt x="2614430" y="982918"/>
                </a:lnTo>
                <a:lnTo>
                  <a:pt x="2576874" y="957553"/>
                </a:lnTo>
                <a:lnTo>
                  <a:pt x="2541684" y="929489"/>
                </a:lnTo>
                <a:lnTo>
                  <a:pt x="2509030" y="898886"/>
                </a:lnTo>
                <a:lnTo>
                  <a:pt x="2479085" y="865903"/>
                </a:lnTo>
                <a:lnTo>
                  <a:pt x="2452020" y="830703"/>
                </a:lnTo>
                <a:lnTo>
                  <a:pt x="2428007" y="793445"/>
                </a:lnTo>
                <a:lnTo>
                  <a:pt x="2407217" y="754290"/>
                </a:lnTo>
                <a:lnTo>
                  <a:pt x="2389823" y="713399"/>
                </a:lnTo>
                <a:lnTo>
                  <a:pt x="2375995" y="670932"/>
                </a:lnTo>
                <a:lnTo>
                  <a:pt x="2365905" y="627051"/>
                </a:lnTo>
                <a:lnTo>
                  <a:pt x="2359726" y="581915"/>
                </a:lnTo>
                <a:lnTo>
                  <a:pt x="2357628" y="53568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79875" y="4137786"/>
            <a:ext cx="2171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72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 spc="-17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67365" y="4782121"/>
            <a:ext cx="2292985" cy="366395"/>
            <a:chOff x="4067365" y="4782121"/>
            <a:chExt cx="2292985" cy="36639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365" y="4782121"/>
              <a:ext cx="224409" cy="2228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96940" y="4786884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70">
                  <a:moveTo>
                    <a:pt x="0" y="178308"/>
                  </a:moveTo>
                  <a:lnTo>
                    <a:pt x="6394" y="130924"/>
                  </a:lnTo>
                  <a:lnTo>
                    <a:pt x="24440" y="88335"/>
                  </a:lnTo>
                  <a:lnTo>
                    <a:pt x="52435" y="52244"/>
                  </a:lnTo>
                  <a:lnTo>
                    <a:pt x="88674" y="24355"/>
                  </a:lnTo>
                  <a:lnTo>
                    <a:pt x="131453" y="6372"/>
                  </a:lnTo>
                  <a:lnTo>
                    <a:pt x="179070" y="0"/>
                  </a:lnTo>
                  <a:lnTo>
                    <a:pt x="226686" y="6372"/>
                  </a:lnTo>
                  <a:lnTo>
                    <a:pt x="269465" y="24355"/>
                  </a:lnTo>
                  <a:lnTo>
                    <a:pt x="305704" y="52244"/>
                  </a:lnTo>
                  <a:lnTo>
                    <a:pt x="333699" y="88335"/>
                  </a:lnTo>
                  <a:lnTo>
                    <a:pt x="351745" y="130924"/>
                  </a:lnTo>
                  <a:lnTo>
                    <a:pt x="358139" y="178308"/>
                  </a:lnTo>
                  <a:lnTo>
                    <a:pt x="351745" y="225691"/>
                  </a:lnTo>
                  <a:lnTo>
                    <a:pt x="333699" y="268280"/>
                  </a:lnTo>
                  <a:lnTo>
                    <a:pt x="305704" y="304371"/>
                  </a:lnTo>
                  <a:lnTo>
                    <a:pt x="269465" y="332260"/>
                  </a:lnTo>
                  <a:lnTo>
                    <a:pt x="226686" y="350243"/>
                  </a:lnTo>
                  <a:lnTo>
                    <a:pt x="179070" y="356616"/>
                  </a:lnTo>
                  <a:lnTo>
                    <a:pt x="131453" y="350243"/>
                  </a:lnTo>
                  <a:lnTo>
                    <a:pt x="88674" y="332260"/>
                  </a:lnTo>
                  <a:lnTo>
                    <a:pt x="52435" y="304371"/>
                  </a:lnTo>
                  <a:lnTo>
                    <a:pt x="24440" y="268280"/>
                  </a:lnTo>
                  <a:lnTo>
                    <a:pt x="6394" y="225691"/>
                  </a:lnTo>
                  <a:lnTo>
                    <a:pt x="0" y="17830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077077" y="4845177"/>
            <a:ext cx="199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82249" y="4215384"/>
            <a:ext cx="1720850" cy="754380"/>
            <a:chOff x="4282249" y="4215384"/>
            <a:chExt cx="1720850" cy="754380"/>
          </a:xfrm>
        </p:grpSpPr>
        <p:sp>
          <p:nvSpPr>
            <p:cNvPr id="23" name="object 23"/>
            <p:cNvSpPr/>
            <p:nvPr/>
          </p:nvSpPr>
          <p:spPr>
            <a:xfrm>
              <a:off x="4287011" y="4893564"/>
              <a:ext cx="1711325" cy="71755"/>
            </a:xfrm>
            <a:custGeom>
              <a:avLst/>
              <a:gdLst/>
              <a:ahLst/>
              <a:cxnLst/>
              <a:rect l="l" t="t" r="r" b="b"/>
              <a:pathLst>
                <a:path w="1711325" h="71754">
                  <a:moveTo>
                    <a:pt x="0" y="0"/>
                  </a:moveTo>
                  <a:lnTo>
                    <a:pt x="1711325" y="7137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28743" y="4215384"/>
              <a:ext cx="1071880" cy="724535"/>
            </a:xfrm>
            <a:custGeom>
              <a:avLst/>
              <a:gdLst/>
              <a:ahLst/>
              <a:cxnLst/>
              <a:rect l="l" t="t" r="r" b="b"/>
              <a:pathLst>
                <a:path w="1071879" h="724535">
                  <a:moveTo>
                    <a:pt x="892809" y="356616"/>
                  </a:moveTo>
                  <a:lnTo>
                    <a:pt x="624966" y="356616"/>
                  </a:lnTo>
                  <a:lnTo>
                    <a:pt x="629284" y="724408"/>
                  </a:lnTo>
                  <a:lnTo>
                    <a:pt x="892809" y="356616"/>
                  </a:lnTo>
                  <a:close/>
                </a:path>
                <a:path w="1071879" h="724535">
                  <a:moveTo>
                    <a:pt x="1011935" y="0"/>
                  </a:moveTo>
                  <a:lnTo>
                    <a:pt x="59435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80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5" y="356616"/>
                  </a:lnTo>
                  <a:lnTo>
                    <a:pt x="1011935" y="356616"/>
                  </a:lnTo>
                  <a:lnTo>
                    <a:pt x="1035046" y="351936"/>
                  </a:lnTo>
                  <a:lnTo>
                    <a:pt x="1053941" y="339185"/>
                  </a:lnTo>
                  <a:lnTo>
                    <a:pt x="1066692" y="320290"/>
                  </a:lnTo>
                  <a:lnTo>
                    <a:pt x="1071371" y="297180"/>
                  </a:lnTo>
                  <a:lnTo>
                    <a:pt x="1071371" y="59436"/>
                  </a:lnTo>
                  <a:lnTo>
                    <a:pt x="1066692" y="36325"/>
                  </a:lnTo>
                  <a:lnTo>
                    <a:pt x="1053941" y="17430"/>
                  </a:lnTo>
                  <a:lnTo>
                    <a:pt x="1035046" y="4679"/>
                  </a:lnTo>
                  <a:lnTo>
                    <a:pt x="101193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630292" y="4242892"/>
            <a:ext cx="6686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distance[i]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38993" y="5086921"/>
            <a:ext cx="1915160" cy="489584"/>
            <a:chOff x="4138993" y="5086921"/>
            <a:chExt cx="1915160" cy="489584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8993" y="5353621"/>
              <a:ext cx="222885" cy="2228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57115" y="5091684"/>
              <a:ext cx="1692275" cy="374650"/>
            </a:xfrm>
            <a:custGeom>
              <a:avLst/>
              <a:gdLst/>
              <a:ahLst/>
              <a:cxnLst/>
              <a:rect l="l" t="t" r="r" b="b"/>
              <a:pathLst>
                <a:path w="1692275" h="374650">
                  <a:moveTo>
                    <a:pt x="0" y="374650"/>
                  </a:moveTo>
                  <a:lnTo>
                    <a:pt x="1692275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722623" y="5435600"/>
            <a:ext cx="42290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vnear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90515" y="5287517"/>
            <a:ext cx="1071880" cy="586105"/>
          </a:xfrm>
          <a:custGeom>
            <a:avLst/>
            <a:gdLst/>
            <a:ahLst/>
            <a:cxnLst/>
            <a:rect l="l" t="t" r="r" b="b"/>
            <a:pathLst>
              <a:path w="1071879" h="586104">
                <a:moveTo>
                  <a:pt x="1011682" y="227837"/>
                </a:moveTo>
                <a:lnTo>
                  <a:pt x="59689" y="227837"/>
                </a:lnTo>
                <a:lnTo>
                  <a:pt x="36433" y="232521"/>
                </a:lnTo>
                <a:lnTo>
                  <a:pt x="17462" y="245300"/>
                </a:lnTo>
                <a:lnTo>
                  <a:pt x="4683" y="264271"/>
                </a:lnTo>
                <a:lnTo>
                  <a:pt x="0" y="287527"/>
                </a:lnTo>
                <a:lnTo>
                  <a:pt x="0" y="526287"/>
                </a:lnTo>
                <a:lnTo>
                  <a:pt x="4683" y="549523"/>
                </a:lnTo>
                <a:lnTo>
                  <a:pt x="17462" y="568496"/>
                </a:lnTo>
                <a:lnTo>
                  <a:pt x="36433" y="581287"/>
                </a:lnTo>
                <a:lnTo>
                  <a:pt x="59689" y="585977"/>
                </a:lnTo>
                <a:lnTo>
                  <a:pt x="1011682" y="585977"/>
                </a:lnTo>
                <a:lnTo>
                  <a:pt x="1034938" y="581287"/>
                </a:lnTo>
                <a:lnTo>
                  <a:pt x="1053909" y="568496"/>
                </a:lnTo>
                <a:lnTo>
                  <a:pt x="1066688" y="549523"/>
                </a:lnTo>
                <a:lnTo>
                  <a:pt x="1071372" y="526287"/>
                </a:lnTo>
                <a:lnTo>
                  <a:pt x="1071372" y="287527"/>
                </a:lnTo>
                <a:lnTo>
                  <a:pt x="1066688" y="264271"/>
                </a:lnTo>
                <a:lnTo>
                  <a:pt x="1053909" y="245300"/>
                </a:lnTo>
                <a:lnTo>
                  <a:pt x="1034938" y="232521"/>
                </a:lnTo>
                <a:lnTo>
                  <a:pt x="1011682" y="227837"/>
                </a:lnTo>
                <a:close/>
              </a:path>
              <a:path w="1071879" h="586104">
                <a:moveTo>
                  <a:pt x="391160" y="0"/>
                </a:moveTo>
                <a:lnTo>
                  <a:pt x="178562" y="227837"/>
                </a:lnTo>
                <a:lnTo>
                  <a:pt x="446405" y="227837"/>
                </a:lnTo>
                <a:lnTo>
                  <a:pt x="39116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047615" y="5544718"/>
            <a:ext cx="756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W[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vn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ear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01011" y="4852289"/>
            <a:ext cx="2081530" cy="506095"/>
          </a:xfrm>
          <a:custGeom>
            <a:avLst/>
            <a:gdLst/>
            <a:ahLst/>
            <a:cxnLst/>
            <a:rect l="l" t="t" r="r" b="b"/>
            <a:pathLst>
              <a:path w="2081529" h="506095">
                <a:moveTo>
                  <a:pt x="988060" y="6223"/>
                </a:moveTo>
                <a:lnTo>
                  <a:pt x="83312" y="6223"/>
                </a:lnTo>
                <a:lnTo>
                  <a:pt x="50899" y="12775"/>
                </a:lnTo>
                <a:lnTo>
                  <a:pt x="24415" y="30638"/>
                </a:lnTo>
                <a:lnTo>
                  <a:pt x="6552" y="57122"/>
                </a:lnTo>
                <a:lnTo>
                  <a:pt x="0" y="89535"/>
                </a:lnTo>
                <a:lnTo>
                  <a:pt x="0" y="422783"/>
                </a:lnTo>
                <a:lnTo>
                  <a:pt x="6552" y="455195"/>
                </a:lnTo>
                <a:lnTo>
                  <a:pt x="24415" y="481679"/>
                </a:lnTo>
                <a:lnTo>
                  <a:pt x="50899" y="499542"/>
                </a:lnTo>
                <a:lnTo>
                  <a:pt x="83312" y="506095"/>
                </a:lnTo>
                <a:lnTo>
                  <a:pt x="988060" y="506095"/>
                </a:lnTo>
                <a:lnTo>
                  <a:pt x="1020472" y="499542"/>
                </a:lnTo>
                <a:lnTo>
                  <a:pt x="1046956" y="481679"/>
                </a:lnTo>
                <a:lnTo>
                  <a:pt x="1064819" y="455195"/>
                </a:lnTo>
                <a:lnTo>
                  <a:pt x="1071371" y="422783"/>
                </a:lnTo>
                <a:lnTo>
                  <a:pt x="1071371" y="214503"/>
                </a:lnTo>
                <a:lnTo>
                  <a:pt x="1659809" y="89535"/>
                </a:lnTo>
                <a:lnTo>
                  <a:pt x="1071371" y="89535"/>
                </a:lnTo>
                <a:lnTo>
                  <a:pt x="1064819" y="57122"/>
                </a:lnTo>
                <a:lnTo>
                  <a:pt x="1046956" y="30638"/>
                </a:lnTo>
                <a:lnTo>
                  <a:pt x="1020472" y="12775"/>
                </a:lnTo>
                <a:lnTo>
                  <a:pt x="988060" y="6223"/>
                </a:lnTo>
                <a:close/>
              </a:path>
              <a:path w="2081529" h="506095">
                <a:moveTo>
                  <a:pt x="2081402" y="0"/>
                </a:moveTo>
                <a:lnTo>
                  <a:pt x="1071371" y="89535"/>
                </a:lnTo>
                <a:lnTo>
                  <a:pt x="1659809" y="89535"/>
                </a:lnTo>
                <a:lnTo>
                  <a:pt x="2081402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234945" y="4894833"/>
            <a:ext cx="600075" cy="37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755">
              <a:lnSpc>
                <a:spcPts val="136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기존의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ts val="1360"/>
              </a:lnSpc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nearest[i]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50435" y="6102096"/>
            <a:ext cx="3295015" cy="646430"/>
          </a:xfrm>
          <a:custGeom>
            <a:avLst/>
            <a:gdLst/>
            <a:ahLst/>
            <a:cxnLst/>
            <a:rect l="l" t="t" r="r" b="b"/>
            <a:pathLst>
              <a:path w="3295015" h="646429">
                <a:moveTo>
                  <a:pt x="3294888" y="0"/>
                </a:moveTo>
                <a:lnTo>
                  <a:pt x="0" y="0"/>
                </a:lnTo>
                <a:lnTo>
                  <a:pt x="0" y="646175"/>
                </a:lnTo>
                <a:lnTo>
                  <a:pt x="3294888" y="646175"/>
                </a:lnTo>
                <a:lnTo>
                  <a:pt x="3294888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329176" y="6118352"/>
            <a:ext cx="31565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8665" marR="5080" indent="-7366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(W[i][vnear]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distance[i]){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distance[i] = W[i][vnear];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nearest[i]=vnear;}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061" y="721867"/>
            <a:ext cx="4344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Pri</a:t>
            </a:r>
            <a:r>
              <a:rPr dirty="0" sz="3600" spc="-1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3600" spc="-5">
                <a:solidFill>
                  <a:srgbClr val="3E3D00"/>
                </a:solidFill>
              </a:rPr>
              <a:t>의</a:t>
            </a:r>
            <a:r>
              <a:rPr dirty="0" sz="3600" spc="-375">
                <a:solidFill>
                  <a:srgbClr val="3E3D00"/>
                </a:solidFill>
              </a:rPr>
              <a:t> </a:t>
            </a:r>
            <a:r>
              <a:rPr dirty="0" sz="3600" spc="-5">
                <a:solidFill>
                  <a:srgbClr val="3E3D00"/>
                </a:solidFill>
              </a:rPr>
              <a:t>알고리즘</a:t>
            </a:r>
            <a:r>
              <a:rPr dirty="0" sz="3600" spc="-380">
                <a:solidFill>
                  <a:srgbClr val="3E3D00"/>
                </a:solidFill>
              </a:rPr>
              <a:t> </a:t>
            </a:r>
            <a:r>
              <a:rPr dirty="0" sz="3600" spc="-5">
                <a:solidFill>
                  <a:srgbClr val="3E3D00"/>
                </a:solidFill>
              </a:rPr>
              <a:t>분석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3807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640" y="2177008"/>
            <a:ext cx="8046720" cy="18529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387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repeat-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루프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루프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내부에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명령문</a:t>
            </a:r>
            <a:endParaRPr sz="2000">
              <a:latin typeface="Malgun Gothic"/>
              <a:cs typeface="Malgun Gothic"/>
            </a:endParaRPr>
          </a:p>
          <a:p>
            <a:pPr marL="4387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입력크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ea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루프가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반복되므로</a:t>
            </a:r>
            <a:endParaRPr sz="2000">
              <a:latin typeface="Malgun Gothic"/>
              <a:cs typeface="Malgun Gothic"/>
            </a:endParaRPr>
          </a:p>
          <a:p>
            <a:pPr lvl="1" marL="838200" indent="-229235">
              <a:lnSpc>
                <a:spcPct val="100000"/>
              </a:lnSpc>
              <a:spcBef>
                <a:spcPts val="470"/>
              </a:spcBef>
              <a:buClr>
                <a:srgbClr val="2A54AA"/>
              </a:buClr>
              <a:buSzPct val="80000"/>
              <a:buFont typeface="Wingdings"/>
              <a:buChar char=""/>
              <a:tabLst>
                <a:tab pos="838200" algn="l"/>
                <a:tab pos="838835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412492" y="4457700"/>
            <a:ext cx="4030979" cy="1076325"/>
          </a:xfrm>
          <a:prstGeom prst="rect">
            <a:avLst/>
          </a:prstGeom>
          <a:solidFill>
            <a:srgbClr val="FFFF6F"/>
          </a:solidFill>
        </p:spPr>
        <p:txBody>
          <a:bodyPr wrap="square" lIns="0" tIns="2286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8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repeat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(n-1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times)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38684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386840">
              <a:lnSpc>
                <a:spcPct val="10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ourier New"/>
              <a:cs typeface="Courier New"/>
            </a:endParaRPr>
          </a:p>
          <a:p>
            <a:pPr marL="1234440">
              <a:lnSpc>
                <a:spcPct val="100000"/>
              </a:lnSpc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780" y="426465"/>
            <a:ext cx="6628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최적여부의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검증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(opti</a:t>
            </a:r>
            <a:r>
              <a:rPr dirty="0" sz="3600" spc="-1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dirty="0" sz="3600" spc="-1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ty</a:t>
            </a:r>
            <a:r>
              <a:rPr dirty="0" sz="36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proof)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846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291547"/>
            <a:ext cx="8380095" cy="45370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Prim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찾아낸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최소비용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(minimal)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인지를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검증해야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말하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Pri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69850">
              <a:lnSpc>
                <a:spcPct val="116799"/>
              </a:lnSpc>
            </a:pPr>
            <a:r>
              <a:rPr dirty="0" sz="2000" spc="-10" b="1">
                <a:solidFill>
                  <a:srgbClr val="3E3D00"/>
                </a:solidFill>
                <a:latin typeface="Malgun Gothic"/>
                <a:cs typeface="Malgun Gothic"/>
              </a:rPr>
              <a:t>정의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4.1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비방향성 그래프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주어지고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 부분집합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MST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추가할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유망하다</a:t>
            </a:r>
            <a:r>
              <a:rPr dirty="0" u="sng" sz="20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(promising)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16799"/>
              </a:lnSpc>
            </a:pPr>
            <a:r>
              <a:rPr dirty="0" sz="2000" spc="-40" b="1">
                <a:solidFill>
                  <a:srgbClr val="3E3D00"/>
                </a:solidFill>
                <a:latin typeface="Malgun Gothic"/>
                <a:cs typeface="Malgun Gothic"/>
              </a:rPr>
              <a:t>보조</a:t>
            </a:r>
            <a:r>
              <a:rPr dirty="0" sz="2000" spc="-50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 spc="-24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4.1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포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함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비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방향성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래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프라고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부분집합이라고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들에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의해서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집합이라고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잇는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673400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21721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28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615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017777"/>
            <a:ext cx="8340725" cy="502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때문에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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이면서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최소비용신장트리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(M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T)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1: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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marR="5080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2: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만일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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 신장트리 이기 때문에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F’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는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드시 순환경로를 하나 포함하게 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 반드시 그 순환경로 가운데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연결하는 어떤 다른 이음선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e’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그 순환경로 안에 반드시 존재하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F’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순환경로는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없어지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신장트리가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연결하는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(weight)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이음선이기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때문에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제로 반드시 같게 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.)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그러면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F’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}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 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 최소비용신장트리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(MST)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결론적으로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e’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절대로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없으므로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 이음선들은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안에 있는 정점들 만을 연걸함을 기억하라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}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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28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0731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063497"/>
            <a:ext cx="8313420" cy="4495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최소비용신장트리를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낸다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수학적귀납법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매번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보이면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Segoe UI Symbol"/>
              <a:buChar char="⬧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출발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공집합은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당연히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Segoe UI Symbol"/>
              <a:buChar char="⬧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귀납가정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이루어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그때까지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선정하였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가정한다</a:t>
            </a:r>
            <a:endParaRPr sz="2000">
              <a:latin typeface="Malgun Gothic"/>
              <a:cs typeface="Malgun Gothic"/>
            </a:endParaRPr>
          </a:p>
          <a:p>
            <a:pPr marL="413384" marR="5080" indent="-287020">
              <a:lnSpc>
                <a:spcPct val="1167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Segoe UI Symbol"/>
              <a:buChar char="⬧"/>
              <a:tabLst>
                <a:tab pos="413384" algn="l"/>
                <a:tab pos="414020" algn="l"/>
                <a:tab pos="396938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귀납절차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보이면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단계의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선정된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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유망하다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왜냐하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선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있는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정점으로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잇는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중치를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때문이다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28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776" y="297941"/>
            <a:ext cx="5093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Kruska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3600">
                <a:solidFill>
                  <a:srgbClr val="3E3D00"/>
                </a:solidFill>
              </a:rPr>
              <a:t>의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알고리</a:t>
            </a:r>
            <a:r>
              <a:rPr dirty="0" sz="3600" spc="-5">
                <a:solidFill>
                  <a:srgbClr val="3E3D00"/>
                </a:solidFill>
              </a:rPr>
              <a:t>즘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(1956)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40" y="1090421"/>
            <a:ext cx="8166734" cy="5266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1.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800" spc="-2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:=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ϕ;</a:t>
            </a:r>
            <a:endParaRPr sz="1800">
              <a:latin typeface="Times New Roman"/>
              <a:cs typeface="Times New Roman"/>
            </a:endParaRPr>
          </a:p>
          <a:p>
            <a:pPr marL="256540" indent="-229235">
              <a:lnSpc>
                <a:spcPct val="100000"/>
              </a:lnSpc>
              <a:spcBef>
                <a:spcPts val="1510"/>
              </a:spcBef>
              <a:buFont typeface="Times New Roman"/>
              <a:buAutoNum type="arabicPeriod" startAt="2"/>
              <a:tabLst>
                <a:tab pos="256540" algn="l"/>
              </a:tabLst>
            </a:pP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서로소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素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disjoint)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부분집합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들을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만드는데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부분집합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마다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하나</a:t>
            </a:r>
            <a:endParaRPr sz="1800">
              <a:latin typeface="Malgun Gothic"/>
              <a:cs typeface="Malgun Gothic"/>
            </a:endParaRPr>
          </a:p>
          <a:p>
            <a:pPr marL="297180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정점만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가짐</a:t>
            </a:r>
            <a:endParaRPr sz="18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Times New Roman"/>
              <a:buAutoNum type="arabicPeriod" startAt="3"/>
              <a:tabLst>
                <a:tab pos="241300" algn="l"/>
              </a:tabLst>
            </a:pP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가중치의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endParaRPr sz="1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241935" algn="l"/>
              </a:tabLst>
            </a:pP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hil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구하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못했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음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){</a:t>
            </a:r>
            <a:endParaRPr sz="1800">
              <a:latin typeface="Times New Roman"/>
              <a:cs typeface="Times New Roman"/>
            </a:endParaRPr>
          </a:p>
          <a:p>
            <a:pPr algn="just" lvl="1" marL="895350" indent="-311150">
              <a:lnSpc>
                <a:spcPct val="100000"/>
              </a:lnSpc>
              <a:spcBef>
                <a:spcPts val="1515"/>
              </a:spcBef>
              <a:buFont typeface="Times New Roman"/>
              <a:buAutoNum type="alphaLcParenBoth"/>
              <a:tabLst>
                <a:tab pos="895350" algn="l"/>
              </a:tabLst>
            </a:pPr>
            <a:r>
              <a:rPr dirty="0" sz="1800" spc="-15" b="1">
                <a:solidFill>
                  <a:srgbClr val="3E3D00"/>
                </a:solidFill>
                <a:latin typeface="Malgun Gothic"/>
                <a:cs typeface="Malgun Gothic"/>
              </a:rPr>
              <a:t>선</a:t>
            </a:r>
            <a:r>
              <a:rPr dirty="0" sz="1800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1800" spc="-25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5" b="1">
                <a:solidFill>
                  <a:srgbClr val="3E3D00"/>
                </a:solidFill>
                <a:latin typeface="Malgun Gothic"/>
                <a:cs typeface="Malgun Gothic"/>
              </a:rPr>
              <a:t>절</a:t>
            </a:r>
            <a:r>
              <a:rPr dirty="0" sz="1800" spc="-25" b="1">
                <a:solidFill>
                  <a:srgbClr val="3E3D00"/>
                </a:solidFill>
                <a:latin typeface="Malgun Gothic"/>
                <a:cs typeface="Malgun Gothic"/>
              </a:rPr>
              <a:t>차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최소가중치를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갖고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선정</a:t>
            </a:r>
            <a:endParaRPr sz="1800">
              <a:latin typeface="Malgun Gothic"/>
              <a:cs typeface="Malgun Gothic"/>
            </a:endParaRPr>
          </a:p>
          <a:p>
            <a:pPr algn="just" lvl="1" marL="925194" marR="5080" indent="-358140">
              <a:lnSpc>
                <a:spcPct val="150100"/>
              </a:lnSpc>
              <a:spcBef>
                <a:spcPts val="430"/>
              </a:spcBef>
              <a:buFont typeface="Times New Roman"/>
              <a:buAutoNum type="alphaLcParenBoth"/>
              <a:tabLst>
                <a:tab pos="890905" algn="l"/>
              </a:tabLst>
            </a:pPr>
            <a:r>
              <a:rPr dirty="0" sz="1800" spc="-15" b="1">
                <a:solidFill>
                  <a:srgbClr val="3E3D00"/>
                </a:solidFill>
                <a:latin typeface="Malgun Gothic"/>
                <a:cs typeface="Malgun Gothic"/>
              </a:rPr>
              <a:t>적</a:t>
            </a:r>
            <a:r>
              <a:rPr dirty="0" sz="1800" spc="-25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1800" b="1">
                <a:solidFill>
                  <a:srgbClr val="3E3D00"/>
                </a:solidFill>
                <a:latin typeface="Malgun Gothic"/>
                <a:cs typeface="Malgun Gothic"/>
              </a:rPr>
              <a:t>성</a:t>
            </a:r>
            <a:r>
              <a:rPr dirty="0" sz="1800" spc="-25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25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선정된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이음선이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두개의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서로소인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잇는다면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먼  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부분집합을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집합으로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합하고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다음에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추 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가한다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lvl="1" marL="895350" marR="988694" indent="-895350">
              <a:lnSpc>
                <a:spcPct val="170000"/>
              </a:lnSpc>
              <a:buFont typeface="Times New Roman"/>
              <a:buAutoNum type="alphaLcParenBoth"/>
              <a:tabLst>
                <a:tab pos="895350" algn="l"/>
              </a:tabLst>
            </a:pPr>
            <a:r>
              <a:rPr dirty="0" sz="1800" spc="-15" b="1">
                <a:solidFill>
                  <a:srgbClr val="3E3D00"/>
                </a:solidFill>
                <a:latin typeface="Malgun Gothic"/>
                <a:cs typeface="Malgun Gothic"/>
              </a:rPr>
              <a:t>해</a:t>
            </a:r>
            <a:r>
              <a:rPr dirty="0" sz="1800" b="1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1800" spc="-25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5" b="1">
                <a:solidFill>
                  <a:srgbClr val="3E3D00"/>
                </a:solidFill>
                <a:latin typeface="Malgun Gothic"/>
                <a:cs typeface="Malgun Gothic"/>
              </a:rPr>
              <a:t>점</a:t>
            </a:r>
            <a:r>
              <a:rPr dirty="0" sz="1800" spc="-25" b="1">
                <a:solidFill>
                  <a:srgbClr val="3E3D00"/>
                </a:solidFill>
                <a:latin typeface="Malgun Gothic"/>
                <a:cs typeface="Malgun Gothic"/>
              </a:rPr>
              <a:t>검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부분집합이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집합으로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합하여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최소비용신장트리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515"/>
              </a:spcBef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2346702"/>
            <a:ext cx="5615940" cy="4435475"/>
            <a:chOff x="611123" y="2346702"/>
            <a:chExt cx="5615940" cy="4435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2346702"/>
              <a:ext cx="5615940" cy="42826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28799" y="6380987"/>
              <a:ext cx="1022985" cy="401320"/>
            </a:xfrm>
            <a:custGeom>
              <a:avLst/>
              <a:gdLst/>
              <a:ahLst/>
              <a:cxnLst/>
              <a:rect l="l" t="t" r="r" b="b"/>
              <a:pathLst>
                <a:path w="1022985" h="401320">
                  <a:moveTo>
                    <a:pt x="1022603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1022603" y="400812"/>
                  </a:lnTo>
                  <a:lnTo>
                    <a:pt x="1022603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29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123" y="326136"/>
            <a:ext cx="1455339" cy="1862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3879" y="225552"/>
            <a:ext cx="1502576" cy="18635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5353" y="45719"/>
            <a:ext cx="1493978" cy="10717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9750" y="1562711"/>
            <a:ext cx="463296" cy="4622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81350" y="1135532"/>
            <a:ext cx="593725" cy="360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50">
                <a:solidFill>
                  <a:srgbClr val="3D010C"/>
                </a:solidFill>
                <a:latin typeface="Malgun Gothic"/>
                <a:cs typeface="Malgun Gothic"/>
              </a:rPr>
              <a:t>(v2,</a:t>
            </a:r>
            <a:r>
              <a:rPr dirty="0" sz="10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35">
                <a:solidFill>
                  <a:srgbClr val="3D010C"/>
                </a:solidFill>
                <a:latin typeface="Malgun Gothic"/>
                <a:cs typeface="Malgun Gothic"/>
              </a:rPr>
              <a:t>v3)</a:t>
            </a:r>
            <a:r>
              <a:rPr dirty="0" sz="10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20">
                <a:solidFill>
                  <a:srgbClr val="3D010C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50">
                <a:solidFill>
                  <a:srgbClr val="3D010C"/>
                </a:solidFill>
                <a:latin typeface="Malgun Gothic"/>
                <a:cs typeface="Malgun Gothic"/>
              </a:rPr>
              <a:t>(v3,</a:t>
            </a:r>
            <a:r>
              <a:rPr dirty="0" sz="10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35">
                <a:solidFill>
                  <a:srgbClr val="3D010C"/>
                </a:solidFill>
                <a:latin typeface="Malgun Gothic"/>
                <a:cs typeface="Malgun Gothic"/>
              </a:rPr>
              <a:t>v4)</a:t>
            </a:r>
            <a:r>
              <a:rPr dirty="0" sz="1000" spc="-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20">
                <a:solidFill>
                  <a:srgbClr val="3D010C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429" y="6413093"/>
            <a:ext cx="8178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(2,3)</a:t>
            </a:r>
            <a:r>
              <a:rPr dirty="0" sz="1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D010C"/>
                </a:solidFill>
                <a:latin typeface="Malgun Gothic"/>
                <a:cs typeface="Malgun Gothic"/>
              </a:rPr>
              <a:t>사이클을</a:t>
            </a:r>
            <a:r>
              <a:rPr dirty="0" sz="10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Malgun Gothic"/>
                <a:cs typeface="Malgun Gothic"/>
              </a:rPr>
              <a:t>만듦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3518" y="5220906"/>
            <a:ext cx="1010919" cy="1089025"/>
            <a:chOff x="973518" y="5220906"/>
            <a:chExt cx="1010919" cy="1089025"/>
          </a:xfrm>
        </p:grpSpPr>
        <p:sp>
          <p:nvSpPr>
            <p:cNvPr id="13" name="object 13"/>
            <p:cNvSpPr/>
            <p:nvPr/>
          </p:nvSpPr>
          <p:spPr>
            <a:xfrm>
              <a:off x="981455" y="5228844"/>
              <a:ext cx="864235" cy="576580"/>
            </a:xfrm>
            <a:custGeom>
              <a:avLst/>
              <a:gdLst/>
              <a:ahLst/>
              <a:cxnLst/>
              <a:rect l="l" t="t" r="r" b="b"/>
              <a:pathLst>
                <a:path w="864235" h="576579">
                  <a:moveTo>
                    <a:pt x="864107" y="0"/>
                  </a:moveTo>
                  <a:lnTo>
                    <a:pt x="0" y="576059"/>
                  </a:lnTo>
                </a:path>
              </a:pathLst>
            </a:custGeom>
            <a:ln w="15875">
              <a:solidFill>
                <a:srgbClr val="3D010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75231" y="5661660"/>
              <a:ext cx="509270" cy="648335"/>
            </a:xfrm>
            <a:custGeom>
              <a:avLst/>
              <a:gdLst/>
              <a:ahLst/>
              <a:cxnLst/>
              <a:rect l="l" t="t" r="r" b="b"/>
              <a:pathLst>
                <a:path w="509269" h="648335">
                  <a:moveTo>
                    <a:pt x="51909" y="56119"/>
                  </a:moveTo>
                  <a:lnTo>
                    <a:pt x="41962" y="63893"/>
                  </a:lnTo>
                  <a:lnTo>
                    <a:pt x="499110" y="648220"/>
                  </a:lnTo>
                  <a:lnTo>
                    <a:pt x="509143" y="640384"/>
                  </a:lnTo>
                  <a:lnTo>
                    <a:pt x="51909" y="56119"/>
                  </a:lnTo>
                  <a:close/>
                </a:path>
                <a:path w="509269" h="648335">
                  <a:moveTo>
                    <a:pt x="0" y="0"/>
                  </a:moveTo>
                  <a:lnTo>
                    <a:pt x="16890" y="83489"/>
                  </a:lnTo>
                  <a:lnTo>
                    <a:pt x="41962" y="63893"/>
                  </a:lnTo>
                  <a:lnTo>
                    <a:pt x="34162" y="53924"/>
                  </a:lnTo>
                  <a:lnTo>
                    <a:pt x="44068" y="46100"/>
                  </a:lnTo>
                  <a:lnTo>
                    <a:pt x="64726" y="46100"/>
                  </a:lnTo>
                  <a:lnTo>
                    <a:pt x="76962" y="36537"/>
                  </a:lnTo>
                  <a:lnTo>
                    <a:pt x="0" y="0"/>
                  </a:lnTo>
                  <a:close/>
                </a:path>
                <a:path w="509269" h="648335">
                  <a:moveTo>
                    <a:pt x="44068" y="46100"/>
                  </a:moveTo>
                  <a:lnTo>
                    <a:pt x="34162" y="53924"/>
                  </a:lnTo>
                  <a:lnTo>
                    <a:pt x="41962" y="63893"/>
                  </a:lnTo>
                  <a:lnTo>
                    <a:pt x="51909" y="56119"/>
                  </a:lnTo>
                  <a:lnTo>
                    <a:pt x="44068" y="46100"/>
                  </a:lnTo>
                  <a:close/>
                </a:path>
                <a:path w="509269" h="648335">
                  <a:moveTo>
                    <a:pt x="64726" y="46100"/>
                  </a:moveTo>
                  <a:lnTo>
                    <a:pt x="44068" y="46100"/>
                  </a:lnTo>
                  <a:lnTo>
                    <a:pt x="51909" y="56119"/>
                  </a:lnTo>
                  <a:lnTo>
                    <a:pt x="64726" y="4610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43166" y="1022350"/>
            <a:ext cx="1413510" cy="1422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080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{v1},</a:t>
            </a:r>
            <a:r>
              <a:rPr dirty="0" sz="1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{v2},{v3},{v4},{v5}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627" y="4376039"/>
            <a:ext cx="1248410" cy="1422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},{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},{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},{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5345" y="4376039"/>
            <a:ext cx="1126490" cy="1422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},{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},{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8433" y="4376039"/>
            <a:ext cx="1004569" cy="1422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08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},{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0739" y="6238824"/>
            <a:ext cx="882650" cy="1422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08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4583" y="3372611"/>
            <a:ext cx="6238240" cy="292735"/>
          </a:xfrm>
          <a:custGeom>
            <a:avLst/>
            <a:gdLst/>
            <a:ahLst/>
            <a:cxnLst/>
            <a:rect l="l" t="t" r="r" b="b"/>
            <a:pathLst>
              <a:path w="6238240" h="292735">
                <a:moveTo>
                  <a:pt x="0" y="146303"/>
                </a:moveTo>
                <a:lnTo>
                  <a:pt x="8546" y="100071"/>
                </a:lnTo>
                <a:lnTo>
                  <a:pt x="32345" y="59911"/>
                </a:lnTo>
                <a:lnTo>
                  <a:pt x="68634" y="28236"/>
                </a:lnTo>
                <a:lnTo>
                  <a:pt x="114653" y="7461"/>
                </a:lnTo>
                <a:lnTo>
                  <a:pt x="167640" y="0"/>
                </a:lnTo>
                <a:lnTo>
                  <a:pt x="220626" y="7461"/>
                </a:lnTo>
                <a:lnTo>
                  <a:pt x="266645" y="28236"/>
                </a:lnTo>
                <a:lnTo>
                  <a:pt x="302934" y="59911"/>
                </a:lnTo>
                <a:lnTo>
                  <a:pt x="326733" y="100071"/>
                </a:lnTo>
                <a:lnTo>
                  <a:pt x="335279" y="146303"/>
                </a:lnTo>
                <a:lnTo>
                  <a:pt x="326733" y="192536"/>
                </a:lnTo>
                <a:lnTo>
                  <a:pt x="302934" y="232696"/>
                </a:lnTo>
                <a:lnTo>
                  <a:pt x="266645" y="264371"/>
                </a:lnTo>
                <a:lnTo>
                  <a:pt x="220626" y="285146"/>
                </a:lnTo>
                <a:lnTo>
                  <a:pt x="167640" y="292607"/>
                </a:lnTo>
                <a:lnTo>
                  <a:pt x="114653" y="285146"/>
                </a:lnTo>
                <a:lnTo>
                  <a:pt x="68634" y="264371"/>
                </a:lnTo>
                <a:lnTo>
                  <a:pt x="32345" y="232696"/>
                </a:lnTo>
                <a:lnTo>
                  <a:pt x="8546" y="192536"/>
                </a:lnTo>
                <a:lnTo>
                  <a:pt x="0" y="146303"/>
                </a:lnTo>
                <a:close/>
              </a:path>
              <a:path w="6238240" h="292735">
                <a:moveTo>
                  <a:pt x="5902451" y="146303"/>
                </a:moveTo>
                <a:lnTo>
                  <a:pt x="5910998" y="100071"/>
                </a:lnTo>
                <a:lnTo>
                  <a:pt x="5934797" y="59911"/>
                </a:lnTo>
                <a:lnTo>
                  <a:pt x="5971086" y="28236"/>
                </a:lnTo>
                <a:lnTo>
                  <a:pt x="6017105" y="7461"/>
                </a:lnTo>
                <a:lnTo>
                  <a:pt x="6070092" y="0"/>
                </a:lnTo>
                <a:lnTo>
                  <a:pt x="6123078" y="7461"/>
                </a:lnTo>
                <a:lnTo>
                  <a:pt x="6169097" y="28236"/>
                </a:lnTo>
                <a:lnTo>
                  <a:pt x="6205386" y="59911"/>
                </a:lnTo>
                <a:lnTo>
                  <a:pt x="6229185" y="100071"/>
                </a:lnTo>
                <a:lnTo>
                  <a:pt x="6237732" y="146303"/>
                </a:lnTo>
                <a:lnTo>
                  <a:pt x="6229185" y="192536"/>
                </a:lnTo>
                <a:lnTo>
                  <a:pt x="6205386" y="232696"/>
                </a:lnTo>
                <a:lnTo>
                  <a:pt x="6169097" y="264371"/>
                </a:lnTo>
                <a:lnTo>
                  <a:pt x="6123078" y="285146"/>
                </a:lnTo>
                <a:lnTo>
                  <a:pt x="6070092" y="292607"/>
                </a:lnTo>
                <a:lnTo>
                  <a:pt x="6017105" y="285146"/>
                </a:lnTo>
                <a:lnTo>
                  <a:pt x="5971086" y="264371"/>
                </a:lnTo>
                <a:lnTo>
                  <a:pt x="5934797" y="232696"/>
                </a:lnTo>
                <a:lnTo>
                  <a:pt x="5910998" y="192536"/>
                </a:lnTo>
                <a:lnTo>
                  <a:pt x="5902451" y="14630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47825" y="3394075"/>
            <a:ext cx="382270" cy="607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출발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1801" y="3394075"/>
            <a:ext cx="382270" cy="607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도착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8732" y="2677667"/>
            <a:ext cx="302260" cy="287020"/>
          </a:xfrm>
          <a:custGeom>
            <a:avLst/>
            <a:gdLst/>
            <a:ahLst/>
            <a:cxnLst/>
            <a:rect l="l" t="t" r="r" b="b"/>
            <a:pathLst>
              <a:path w="302260" h="287019">
                <a:moveTo>
                  <a:pt x="0" y="143256"/>
                </a:moveTo>
                <a:lnTo>
                  <a:pt x="7693" y="97974"/>
                </a:lnTo>
                <a:lnTo>
                  <a:pt x="29114" y="58649"/>
                </a:lnTo>
                <a:lnTo>
                  <a:pt x="61776" y="27639"/>
                </a:lnTo>
                <a:lnTo>
                  <a:pt x="103193" y="7303"/>
                </a:lnTo>
                <a:lnTo>
                  <a:pt x="150875" y="0"/>
                </a:lnTo>
                <a:lnTo>
                  <a:pt x="198558" y="7303"/>
                </a:lnTo>
                <a:lnTo>
                  <a:pt x="239975" y="27639"/>
                </a:lnTo>
                <a:lnTo>
                  <a:pt x="272637" y="58649"/>
                </a:lnTo>
                <a:lnTo>
                  <a:pt x="294058" y="97974"/>
                </a:lnTo>
                <a:lnTo>
                  <a:pt x="301751" y="143256"/>
                </a:lnTo>
                <a:lnTo>
                  <a:pt x="294058" y="188537"/>
                </a:lnTo>
                <a:lnTo>
                  <a:pt x="272637" y="227862"/>
                </a:lnTo>
                <a:lnTo>
                  <a:pt x="239975" y="258872"/>
                </a:lnTo>
                <a:lnTo>
                  <a:pt x="198558" y="279208"/>
                </a:lnTo>
                <a:lnTo>
                  <a:pt x="150875" y="286512"/>
                </a:lnTo>
                <a:lnTo>
                  <a:pt x="103193" y="279208"/>
                </a:lnTo>
                <a:lnTo>
                  <a:pt x="61776" y="258872"/>
                </a:lnTo>
                <a:lnTo>
                  <a:pt x="29114" y="227862"/>
                </a:lnTo>
                <a:lnTo>
                  <a:pt x="7693" y="188537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8173" y="2696082"/>
            <a:ext cx="1047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8732" y="3372611"/>
            <a:ext cx="302260" cy="285115"/>
          </a:xfrm>
          <a:custGeom>
            <a:avLst/>
            <a:gdLst/>
            <a:ahLst/>
            <a:cxnLst/>
            <a:rect l="l" t="t" r="r" b="b"/>
            <a:pathLst>
              <a:path w="302260" h="285114">
                <a:moveTo>
                  <a:pt x="0" y="142493"/>
                </a:moveTo>
                <a:lnTo>
                  <a:pt x="7693" y="97438"/>
                </a:lnTo>
                <a:lnTo>
                  <a:pt x="29114" y="58320"/>
                </a:lnTo>
                <a:lnTo>
                  <a:pt x="61776" y="27480"/>
                </a:lnTo>
                <a:lnTo>
                  <a:pt x="103193" y="7260"/>
                </a:lnTo>
                <a:lnTo>
                  <a:pt x="150875" y="0"/>
                </a:lnTo>
                <a:lnTo>
                  <a:pt x="198558" y="7260"/>
                </a:lnTo>
                <a:lnTo>
                  <a:pt x="239975" y="27480"/>
                </a:lnTo>
                <a:lnTo>
                  <a:pt x="272637" y="58320"/>
                </a:lnTo>
                <a:lnTo>
                  <a:pt x="294058" y="97438"/>
                </a:lnTo>
                <a:lnTo>
                  <a:pt x="301751" y="142493"/>
                </a:lnTo>
                <a:lnTo>
                  <a:pt x="294058" y="187549"/>
                </a:lnTo>
                <a:lnTo>
                  <a:pt x="272637" y="226667"/>
                </a:lnTo>
                <a:lnTo>
                  <a:pt x="239975" y="257507"/>
                </a:lnTo>
                <a:lnTo>
                  <a:pt x="198558" y="277727"/>
                </a:lnTo>
                <a:lnTo>
                  <a:pt x="150875" y="284988"/>
                </a:lnTo>
                <a:lnTo>
                  <a:pt x="103193" y="277727"/>
                </a:lnTo>
                <a:lnTo>
                  <a:pt x="61776" y="257507"/>
                </a:lnTo>
                <a:lnTo>
                  <a:pt x="29114" y="226667"/>
                </a:lnTo>
                <a:lnTo>
                  <a:pt x="7693" y="187549"/>
                </a:lnTo>
                <a:lnTo>
                  <a:pt x="0" y="14249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02076" y="3390138"/>
            <a:ext cx="1149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8732" y="4066032"/>
            <a:ext cx="302260" cy="285115"/>
          </a:xfrm>
          <a:custGeom>
            <a:avLst/>
            <a:gdLst/>
            <a:ahLst/>
            <a:cxnLst/>
            <a:rect l="l" t="t" r="r" b="b"/>
            <a:pathLst>
              <a:path w="302260" h="285114">
                <a:moveTo>
                  <a:pt x="0" y="142494"/>
                </a:moveTo>
                <a:lnTo>
                  <a:pt x="7693" y="97438"/>
                </a:lnTo>
                <a:lnTo>
                  <a:pt x="29114" y="58320"/>
                </a:lnTo>
                <a:lnTo>
                  <a:pt x="61776" y="27480"/>
                </a:lnTo>
                <a:lnTo>
                  <a:pt x="103193" y="7260"/>
                </a:lnTo>
                <a:lnTo>
                  <a:pt x="150875" y="0"/>
                </a:lnTo>
                <a:lnTo>
                  <a:pt x="198558" y="7260"/>
                </a:lnTo>
                <a:lnTo>
                  <a:pt x="239975" y="27480"/>
                </a:lnTo>
                <a:lnTo>
                  <a:pt x="272637" y="58320"/>
                </a:lnTo>
                <a:lnTo>
                  <a:pt x="294058" y="97438"/>
                </a:lnTo>
                <a:lnTo>
                  <a:pt x="301751" y="142494"/>
                </a:lnTo>
                <a:lnTo>
                  <a:pt x="294058" y="187549"/>
                </a:lnTo>
                <a:lnTo>
                  <a:pt x="272637" y="226667"/>
                </a:lnTo>
                <a:lnTo>
                  <a:pt x="239975" y="257507"/>
                </a:lnTo>
                <a:lnTo>
                  <a:pt x="198558" y="277727"/>
                </a:lnTo>
                <a:lnTo>
                  <a:pt x="150875" y="284988"/>
                </a:lnTo>
                <a:lnTo>
                  <a:pt x="103193" y="277727"/>
                </a:lnTo>
                <a:lnTo>
                  <a:pt x="61776" y="257507"/>
                </a:lnTo>
                <a:lnTo>
                  <a:pt x="29114" y="226667"/>
                </a:lnTo>
                <a:lnTo>
                  <a:pt x="7693" y="187549"/>
                </a:lnTo>
                <a:lnTo>
                  <a:pt x="0" y="14249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08173" y="4084065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07539" y="2672905"/>
            <a:ext cx="5669915" cy="1683385"/>
            <a:chOff x="1907539" y="2672905"/>
            <a:chExt cx="5669915" cy="1683385"/>
          </a:xfrm>
        </p:grpSpPr>
        <p:sp>
          <p:nvSpPr>
            <p:cNvPr id="12" name="object 12"/>
            <p:cNvSpPr/>
            <p:nvPr/>
          </p:nvSpPr>
          <p:spPr>
            <a:xfrm>
              <a:off x="1907540" y="2820923"/>
              <a:ext cx="901700" cy="1388110"/>
            </a:xfrm>
            <a:custGeom>
              <a:avLst/>
              <a:gdLst/>
              <a:ahLst/>
              <a:cxnLst/>
              <a:rect l="l" t="t" r="r" b="b"/>
              <a:pathLst>
                <a:path w="901700" h="1388110">
                  <a:moveTo>
                    <a:pt x="901446" y="693420"/>
                  </a:moveTo>
                  <a:lnTo>
                    <a:pt x="889088" y="687324"/>
                  </a:lnTo>
                  <a:lnTo>
                    <a:pt x="824992" y="655701"/>
                  </a:lnTo>
                  <a:lnTo>
                    <a:pt x="825144" y="687387"/>
                  </a:lnTo>
                  <a:lnTo>
                    <a:pt x="52324" y="691134"/>
                  </a:lnTo>
                  <a:lnTo>
                    <a:pt x="52324" y="703834"/>
                  </a:lnTo>
                  <a:lnTo>
                    <a:pt x="825207" y="700087"/>
                  </a:lnTo>
                  <a:lnTo>
                    <a:pt x="825373" y="731901"/>
                  </a:lnTo>
                  <a:lnTo>
                    <a:pt x="901446" y="693420"/>
                  </a:lnTo>
                  <a:close/>
                </a:path>
                <a:path w="901700" h="1388110">
                  <a:moveTo>
                    <a:pt x="901700" y="1387602"/>
                  </a:moveTo>
                  <a:lnTo>
                    <a:pt x="884516" y="1358265"/>
                  </a:lnTo>
                  <a:lnTo>
                    <a:pt x="858647" y="1314069"/>
                  </a:lnTo>
                  <a:lnTo>
                    <a:pt x="841273" y="1340662"/>
                  </a:lnTo>
                  <a:lnTo>
                    <a:pt x="6985" y="796290"/>
                  </a:lnTo>
                  <a:lnTo>
                    <a:pt x="127" y="806958"/>
                  </a:lnTo>
                  <a:lnTo>
                    <a:pt x="834339" y="1351280"/>
                  </a:lnTo>
                  <a:lnTo>
                    <a:pt x="816991" y="1377823"/>
                  </a:lnTo>
                  <a:lnTo>
                    <a:pt x="901700" y="1387602"/>
                  </a:lnTo>
                  <a:close/>
                </a:path>
                <a:path w="901700" h="1388110">
                  <a:moveTo>
                    <a:pt x="901700" y="0"/>
                  </a:moveTo>
                  <a:lnTo>
                    <a:pt x="817118" y="10287"/>
                  </a:lnTo>
                  <a:lnTo>
                    <a:pt x="834605" y="36715"/>
                  </a:lnTo>
                  <a:lnTo>
                    <a:pt x="0" y="588899"/>
                  </a:lnTo>
                  <a:lnTo>
                    <a:pt x="7112" y="599440"/>
                  </a:lnTo>
                  <a:lnTo>
                    <a:pt x="841641" y="47345"/>
                  </a:lnTo>
                  <a:lnTo>
                    <a:pt x="859155" y="73787"/>
                  </a:lnTo>
                  <a:lnTo>
                    <a:pt x="884555" y="29718"/>
                  </a:lnTo>
                  <a:lnTo>
                    <a:pt x="901700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21251" y="2677667"/>
              <a:ext cx="302260" cy="287020"/>
            </a:xfrm>
            <a:custGeom>
              <a:avLst/>
              <a:gdLst/>
              <a:ahLst/>
              <a:cxnLst/>
              <a:rect l="l" t="t" r="r" b="b"/>
              <a:pathLst>
                <a:path w="302260" h="287019">
                  <a:moveTo>
                    <a:pt x="0" y="143256"/>
                  </a:moveTo>
                  <a:lnTo>
                    <a:pt x="7693" y="97974"/>
                  </a:lnTo>
                  <a:lnTo>
                    <a:pt x="29114" y="58649"/>
                  </a:lnTo>
                  <a:lnTo>
                    <a:pt x="61776" y="27639"/>
                  </a:lnTo>
                  <a:lnTo>
                    <a:pt x="103193" y="7303"/>
                  </a:lnTo>
                  <a:lnTo>
                    <a:pt x="150875" y="0"/>
                  </a:lnTo>
                  <a:lnTo>
                    <a:pt x="198558" y="7303"/>
                  </a:lnTo>
                  <a:lnTo>
                    <a:pt x="239975" y="27639"/>
                  </a:lnTo>
                  <a:lnTo>
                    <a:pt x="272637" y="58649"/>
                  </a:lnTo>
                  <a:lnTo>
                    <a:pt x="294058" y="97974"/>
                  </a:lnTo>
                  <a:lnTo>
                    <a:pt x="301751" y="143256"/>
                  </a:lnTo>
                  <a:lnTo>
                    <a:pt x="294058" y="188537"/>
                  </a:lnTo>
                  <a:lnTo>
                    <a:pt x="272637" y="227862"/>
                  </a:lnTo>
                  <a:lnTo>
                    <a:pt x="239975" y="258872"/>
                  </a:lnTo>
                  <a:lnTo>
                    <a:pt x="198558" y="279208"/>
                  </a:lnTo>
                  <a:lnTo>
                    <a:pt x="150875" y="286512"/>
                  </a:lnTo>
                  <a:lnTo>
                    <a:pt x="103193" y="279208"/>
                  </a:lnTo>
                  <a:lnTo>
                    <a:pt x="61776" y="258872"/>
                  </a:lnTo>
                  <a:lnTo>
                    <a:pt x="29114" y="227862"/>
                  </a:lnTo>
                  <a:lnTo>
                    <a:pt x="769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10483" y="2782823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821" y="0"/>
                  </a:moveTo>
                  <a:lnTo>
                    <a:pt x="734821" y="76200"/>
                  </a:lnTo>
                  <a:lnTo>
                    <a:pt x="798321" y="44450"/>
                  </a:lnTo>
                  <a:lnTo>
                    <a:pt x="747521" y="44450"/>
                  </a:lnTo>
                  <a:lnTo>
                    <a:pt x="747521" y="31750"/>
                  </a:lnTo>
                  <a:lnTo>
                    <a:pt x="798321" y="31750"/>
                  </a:lnTo>
                  <a:lnTo>
                    <a:pt x="734821" y="0"/>
                  </a:lnTo>
                  <a:close/>
                </a:path>
                <a:path w="811529" h="76200">
                  <a:moveTo>
                    <a:pt x="73482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34821" y="44450"/>
                  </a:lnTo>
                  <a:lnTo>
                    <a:pt x="734821" y="31750"/>
                  </a:lnTo>
                  <a:close/>
                </a:path>
                <a:path w="811529" h="76200">
                  <a:moveTo>
                    <a:pt x="798321" y="31750"/>
                  </a:moveTo>
                  <a:lnTo>
                    <a:pt x="747521" y="31750"/>
                  </a:lnTo>
                  <a:lnTo>
                    <a:pt x="747521" y="44450"/>
                  </a:lnTo>
                  <a:lnTo>
                    <a:pt x="798321" y="44450"/>
                  </a:lnTo>
                  <a:lnTo>
                    <a:pt x="811021" y="38100"/>
                  </a:lnTo>
                  <a:lnTo>
                    <a:pt x="798321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21251" y="3372611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3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1" y="142493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10483" y="3476243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821" y="0"/>
                  </a:moveTo>
                  <a:lnTo>
                    <a:pt x="734821" y="76200"/>
                  </a:lnTo>
                  <a:lnTo>
                    <a:pt x="798321" y="44450"/>
                  </a:lnTo>
                  <a:lnTo>
                    <a:pt x="747521" y="44450"/>
                  </a:lnTo>
                  <a:lnTo>
                    <a:pt x="747521" y="31750"/>
                  </a:lnTo>
                  <a:lnTo>
                    <a:pt x="798321" y="31750"/>
                  </a:lnTo>
                  <a:lnTo>
                    <a:pt x="734821" y="0"/>
                  </a:lnTo>
                  <a:close/>
                </a:path>
                <a:path w="811529" h="76200">
                  <a:moveTo>
                    <a:pt x="73482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34821" y="44450"/>
                  </a:lnTo>
                  <a:lnTo>
                    <a:pt x="734821" y="31750"/>
                  </a:lnTo>
                  <a:close/>
                </a:path>
                <a:path w="811529" h="76200">
                  <a:moveTo>
                    <a:pt x="798321" y="31750"/>
                  </a:moveTo>
                  <a:lnTo>
                    <a:pt x="747521" y="31750"/>
                  </a:lnTo>
                  <a:lnTo>
                    <a:pt x="747521" y="44450"/>
                  </a:lnTo>
                  <a:lnTo>
                    <a:pt x="798321" y="44450"/>
                  </a:lnTo>
                  <a:lnTo>
                    <a:pt x="811021" y="38100"/>
                  </a:lnTo>
                  <a:lnTo>
                    <a:pt x="798321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21251" y="4066031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1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10483" y="4171187"/>
              <a:ext cx="811530" cy="76200"/>
            </a:xfrm>
            <a:custGeom>
              <a:avLst/>
              <a:gdLst/>
              <a:ahLst/>
              <a:cxnLst/>
              <a:rect l="l" t="t" r="r" b="b"/>
              <a:pathLst>
                <a:path w="811529" h="76200">
                  <a:moveTo>
                    <a:pt x="734821" y="0"/>
                  </a:moveTo>
                  <a:lnTo>
                    <a:pt x="734821" y="76200"/>
                  </a:lnTo>
                  <a:lnTo>
                    <a:pt x="798321" y="44450"/>
                  </a:lnTo>
                  <a:lnTo>
                    <a:pt x="747521" y="44450"/>
                  </a:lnTo>
                  <a:lnTo>
                    <a:pt x="747521" y="31750"/>
                  </a:lnTo>
                  <a:lnTo>
                    <a:pt x="798321" y="31750"/>
                  </a:lnTo>
                  <a:lnTo>
                    <a:pt x="734821" y="0"/>
                  </a:lnTo>
                  <a:close/>
                </a:path>
                <a:path w="811529" h="76200">
                  <a:moveTo>
                    <a:pt x="73482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34821" y="44450"/>
                  </a:lnTo>
                  <a:lnTo>
                    <a:pt x="734821" y="31750"/>
                  </a:lnTo>
                  <a:close/>
                </a:path>
                <a:path w="811529" h="76200">
                  <a:moveTo>
                    <a:pt x="798321" y="31750"/>
                  </a:moveTo>
                  <a:lnTo>
                    <a:pt x="747521" y="31750"/>
                  </a:lnTo>
                  <a:lnTo>
                    <a:pt x="747521" y="44450"/>
                  </a:lnTo>
                  <a:lnTo>
                    <a:pt x="798321" y="44450"/>
                  </a:lnTo>
                  <a:lnTo>
                    <a:pt x="811021" y="38100"/>
                  </a:lnTo>
                  <a:lnTo>
                    <a:pt x="798321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044439" y="2677667"/>
              <a:ext cx="302260" cy="287020"/>
            </a:xfrm>
            <a:custGeom>
              <a:avLst/>
              <a:gdLst/>
              <a:ahLst/>
              <a:cxnLst/>
              <a:rect l="l" t="t" r="r" b="b"/>
              <a:pathLst>
                <a:path w="302260" h="287019">
                  <a:moveTo>
                    <a:pt x="0" y="143256"/>
                  </a:moveTo>
                  <a:lnTo>
                    <a:pt x="7693" y="97974"/>
                  </a:lnTo>
                  <a:lnTo>
                    <a:pt x="29114" y="58649"/>
                  </a:lnTo>
                  <a:lnTo>
                    <a:pt x="61776" y="27639"/>
                  </a:lnTo>
                  <a:lnTo>
                    <a:pt x="103193" y="7303"/>
                  </a:lnTo>
                  <a:lnTo>
                    <a:pt x="150875" y="0"/>
                  </a:lnTo>
                  <a:lnTo>
                    <a:pt x="198558" y="7303"/>
                  </a:lnTo>
                  <a:lnTo>
                    <a:pt x="239975" y="27639"/>
                  </a:lnTo>
                  <a:lnTo>
                    <a:pt x="272637" y="58649"/>
                  </a:lnTo>
                  <a:lnTo>
                    <a:pt x="294058" y="97974"/>
                  </a:lnTo>
                  <a:lnTo>
                    <a:pt x="301751" y="143256"/>
                  </a:lnTo>
                  <a:lnTo>
                    <a:pt x="294058" y="188537"/>
                  </a:lnTo>
                  <a:lnTo>
                    <a:pt x="272637" y="227862"/>
                  </a:lnTo>
                  <a:lnTo>
                    <a:pt x="239975" y="258872"/>
                  </a:lnTo>
                  <a:lnTo>
                    <a:pt x="198558" y="279208"/>
                  </a:lnTo>
                  <a:lnTo>
                    <a:pt x="150875" y="286512"/>
                  </a:lnTo>
                  <a:lnTo>
                    <a:pt x="103193" y="279208"/>
                  </a:lnTo>
                  <a:lnTo>
                    <a:pt x="61776" y="258872"/>
                  </a:lnTo>
                  <a:lnTo>
                    <a:pt x="29114" y="227862"/>
                  </a:lnTo>
                  <a:lnTo>
                    <a:pt x="7693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23004" y="2782823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20" y="0"/>
                  </a:moveTo>
                  <a:lnTo>
                    <a:pt x="744220" y="76200"/>
                  </a:lnTo>
                  <a:lnTo>
                    <a:pt x="807720" y="44450"/>
                  </a:lnTo>
                  <a:lnTo>
                    <a:pt x="756920" y="44450"/>
                  </a:lnTo>
                  <a:lnTo>
                    <a:pt x="756920" y="31750"/>
                  </a:lnTo>
                  <a:lnTo>
                    <a:pt x="807720" y="31750"/>
                  </a:lnTo>
                  <a:lnTo>
                    <a:pt x="744220" y="0"/>
                  </a:lnTo>
                  <a:close/>
                </a:path>
                <a:path w="820420" h="76200">
                  <a:moveTo>
                    <a:pt x="7442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20" y="44450"/>
                  </a:lnTo>
                  <a:lnTo>
                    <a:pt x="744220" y="31750"/>
                  </a:lnTo>
                  <a:close/>
                </a:path>
                <a:path w="820420" h="76200">
                  <a:moveTo>
                    <a:pt x="807720" y="31750"/>
                  </a:moveTo>
                  <a:lnTo>
                    <a:pt x="756920" y="31750"/>
                  </a:lnTo>
                  <a:lnTo>
                    <a:pt x="756920" y="44450"/>
                  </a:lnTo>
                  <a:lnTo>
                    <a:pt x="807720" y="44450"/>
                  </a:lnTo>
                  <a:lnTo>
                    <a:pt x="820420" y="38100"/>
                  </a:lnTo>
                  <a:lnTo>
                    <a:pt x="807720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44439" y="3372611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3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1" y="142493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23004" y="3476243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20" y="0"/>
                  </a:moveTo>
                  <a:lnTo>
                    <a:pt x="744220" y="76200"/>
                  </a:lnTo>
                  <a:lnTo>
                    <a:pt x="807720" y="44450"/>
                  </a:lnTo>
                  <a:lnTo>
                    <a:pt x="756920" y="44450"/>
                  </a:lnTo>
                  <a:lnTo>
                    <a:pt x="756920" y="31750"/>
                  </a:lnTo>
                  <a:lnTo>
                    <a:pt x="807720" y="31750"/>
                  </a:lnTo>
                  <a:lnTo>
                    <a:pt x="744220" y="0"/>
                  </a:lnTo>
                  <a:close/>
                </a:path>
                <a:path w="820420" h="76200">
                  <a:moveTo>
                    <a:pt x="7442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20" y="44450"/>
                  </a:lnTo>
                  <a:lnTo>
                    <a:pt x="744220" y="31750"/>
                  </a:lnTo>
                  <a:close/>
                </a:path>
                <a:path w="820420" h="76200">
                  <a:moveTo>
                    <a:pt x="807720" y="31750"/>
                  </a:moveTo>
                  <a:lnTo>
                    <a:pt x="756920" y="31750"/>
                  </a:lnTo>
                  <a:lnTo>
                    <a:pt x="756920" y="44450"/>
                  </a:lnTo>
                  <a:lnTo>
                    <a:pt x="807720" y="44450"/>
                  </a:lnTo>
                  <a:lnTo>
                    <a:pt x="820420" y="38100"/>
                  </a:lnTo>
                  <a:lnTo>
                    <a:pt x="807720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44439" y="4066031"/>
              <a:ext cx="302260" cy="285115"/>
            </a:xfrm>
            <a:custGeom>
              <a:avLst/>
              <a:gdLst/>
              <a:ahLst/>
              <a:cxnLst/>
              <a:rect l="l" t="t" r="r" b="b"/>
              <a:pathLst>
                <a:path w="302260" h="285114">
                  <a:moveTo>
                    <a:pt x="0" y="142494"/>
                  </a:moveTo>
                  <a:lnTo>
                    <a:pt x="7693" y="97438"/>
                  </a:lnTo>
                  <a:lnTo>
                    <a:pt x="29114" y="58320"/>
                  </a:lnTo>
                  <a:lnTo>
                    <a:pt x="61776" y="27480"/>
                  </a:lnTo>
                  <a:lnTo>
                    <a:pt x="103193" y="7260"/>
                  </a:lnTo>
                  <a:lnTo>
                    <a:pt x="150875" y="0"/>
                  </a:lnTo>
                  <a:lnTo>
                    <a:pt x="198558" y="7260"/>
                  </a:lnTo>
                  <a:lnTo>
                    <a:pt x="239975" y="27480"/>
                  </a:lnTo>
                  <a:lnTo>
                    <a:pt x="272637" y="58320"/>
                  </a:lnTo>
                  <a:lnTo>
                    <a:pt x="294058" y="97438"/>
                  </a:lnTo>
                  <a:lnTo>
                    <a:pt x="301751" y="142494"/>
                  </a:lnTo>
                  <a:lnTo>
                    <a:pt x="294058" y="187549"/>
                  </a:lnTo>
                  <a:lnTo>
                    <a:pt x="272637" y="226667"/>
                  </a:lnTo>
                  <a:lnTo>
                    <a:pt x="239975" y="257507"/>
                  </a:lnTo>
                  <a:lnTo>
                    <a:pt x="198558" y="277727"/>
                  </a:lnTo>
                  <a:lnTo>
                    <a:pt x="150875" y="284988"/>
                  </a:lnTo>
                  <a:lnTo>
                    <a:pt x="103193" y="277727"/>
                  </a:lnTo>
                  <a:lnTo>
                    <a:pt x="61776" y="257507"/>
                  </a:lnTo>
                  <a:lnTo>
                    <a:pt x="29114" y="226667"/>
                  </a:lnTo>
                  <a:lnTo>
                    <a:pt x="7693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23004" y="4171187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20" y="0"/>
                  </a:moveTo>
                  <a:lnTo>
                    <a:pt x="744220" y="76200"/>
                  </a:lnTo>
                  <a:lnTo>
                    <a:pt x="807720" y="44450"/>
                  </a:lnTo>
                  <a:lnTo>
                    <a:pt x="756920" y="44450"/>
                  </a:lnTo>
                  <a:lnTo>
                    <a:pt x="756920" y="31750"/>
                  </a:lnTo>
                  <a:lnTo>
                    <a:pt x="807720" y="31750"/>
                  </a:lnTo>
                  <a:lnTo>
                    <a:pt x="744220" y="0"/>
                  </a:lnTo>
                  <a:close/>
                </a:path>
                <a:path w="820420" h="76200">
                  <a:moveTo>
                    <a:pt x="7442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20" y="44450"/>
                  </a:lnTo>
                  <a:lnTo>
                    <a:pt x="744220" y="31750"/>
                  </a:lnTo>
                  <a:close/>
                </a:path>
                <a:path w="820420" h="76200">
                  <a:moveTo>
                    <a:pt x="807720" y="31750"/>
                  </a:moveTo>
                  <a:lnTo>
                    <a:pt x="756920" y="31750"/>
                  </a:lnTo>
                  <a:lnTo>
                    <a:pt x="756920" y="44450"/>
                  </a:lnTo>
                  <a:lnTo>
                    <a:pt x="807720" y="44450"/>
                  </a:lnTo>
                  <a:lnTo>
                    <a:pt x="820420" y="38100"/>
                  </a:lnTo>
                  <a:lnTo>
                    <a:pt x="807720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66104" y="2677667"/>
              <a:ext cx="303530" cy="287020"/>
            </a:xfrm>
            <a:custGeom>
              <a:avLst/>
              <a:gdLst/>
              <a:ahLst/>
              <a:cxnLst/>
              <a:rect l="l" t="t" r="r" b="b"/>
              <a:pathLst>
                <a:path w="303529" h="287019">
                  <a:moveTo>
                    <a:pt x="0" y="143256"/>
                  </a:moveTo>
                  <a:lnTo>
                    <a:pt x="7735" y="97974"/>
                  </a:lnTo>
                  <a:lnTo>
                    <a:pt x="29272" y="58649"/>
                  </a:lnTo>
                  <a:lnTo>
                    <a:pt x="62106" y="27639"/>
                  </a:lnTo>
                  <a:lnTo>
                    <a:pt x="103729" y="7303"/>
                  </a:lnTo>
                  <a:lnTo>
                    <a:pt x="151637" y="0"/>
                  </a:lnTo>
                  <a:lnTo>
                    <a:pt x="199546" y="7303"/>
                  </a:lnTo>
                  <a:lnTo>
                    <a:pt x="241169" y="27639"/>
                  </a:lnTo>
                  <a:lnTo>
                    <a:pt x="274003" y="58649"/>
                  </a:lnTo>
                  <a:lnTo>
                    <a:pt x="295540" y="97974"/>
                  </a:lnTo>
                  <a:lnTo>
                    <a:pt x="303275" y="143256"/>
                  </a:lnTo>
                  <a:lnTo>
                    <a:pt x="295540" y="188537"/>
                  </a:lnTo>
                  <a:lnTo>
                    <a:pt x="274003" y="227862"/>
                  </a:lnTo>
                  <a:lnTo>
                    <a:pt x="241169" y="258872"/>
                  </a:lnTo>
                  <a:lnTo>
                    <a:pt x="199546" y="279208"/>
                  </a:lnTo>
                  <a:lnTo>
                    <a:pt x="151637" y="286512"/>
                  </a:lnTo>
                  <a:lnTo>
                    <a:pt x="103729" y="279208"/>
                  </a:lnTo>
                  <a:lnTo>
                    <a:pt x="62106" y="258872"/>
                  </a:lnTo>
                  <a:lnTo>
                    <a:pt x="29272" y="227862"/>
                  </a:lnTo>
                  <a:lnTo>
                    <a:pt x="7735" y="188537"/>
                  </a:lnTo>
                  <a:lnTo>
                    <a:pt x="0" y="14325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46192" y="2782823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20" y="0"/>
                  </a:moveTo>
                  <a:lnTo>
                    <a:pt x="744220" y="76200"/>
                  </a:lnTo>
                  <a:lnTo>
                    <a:pt x="807720" y="44450"/>
                  </a:lnTo>
                  <a:lnTo>
                    <a:pt x="756920" y="44450"/>
                  </a:lnTo>
                  <a:lnTo>
                    <a:pt x="756920" y="31750"/>
                  </a:lnTo>
                  <a:lnTo>
                    <a:pt x="807720" y="31750"/>
                  </a:lnTo>
                  <a:lnTo>
                    <a:pt x="744220" y="0"/>
                  </a:lnTo>
                  <a:close/>
                </a:path>
                <a:path w="820420" h="76200">
                  <a:moveTo>
                    <a:pt x="7442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20" y="44450"/>
                  </a:lnTo>
                  <a:lnTo>
                    <a:pt x="744220" y="31750"/>
                  </a:lnTo>
                  <a:close/>
                </a:path>
                <a:path w="820420" h="76200">
                  <a:moveTo>
                    <a:pt x="807720" y="31750"/>
                  </a:moveTo>
                  <a:lnTo>
                    <a:pt x="756920" y="31750"/>
                  </a:lnTo>
                  <a:lnTo>
                    <a:pt x="756920" y="44450"/>
                  </a:lnTo>
                  <a:lnTo>
                    <a:pt x="807720" y="44450"/>
                  </a:lnTo>
                  <a:lnTo>
                    <a:pt x="820420" y="38100"/>
                  </a:lnTo>
                  <a:lnTo>
                    <a:pt x="807720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66104" y="3372611"/>
              <a:ext cx="303530" cy="285115"/>
            </a:xfrm>
            <a:custGeom>
              <a:avLst/>
              <a:gdLst/>
              <a:ahLst/>
              <a:cxnLst/>
              <a:rect l="l" t="t" r="r" b="b"/>
              <a:pathLst>
                <a:path w="303529" h="285114">
                  <a:moveTo>
                    <a:pt x="0" y="142493"/>
                  </a:moveTo>
                  <a:lnTo>
                    <a:pt x="7735" y="97438"/>
                  </a:lnTo>
                  <a:lnTo>
                    <a:pt x="29272" y="58320"/>
                  </a:lnTo>
                  <a:lnTo>
                    <a:pt x="62106" y="27480"/>
                  </a:lnTo>
                  <a:lnTo>
                    <a:pt x="103729" y="7260"/>
                  </a:lnTo>
                  <a:lnTo>
                    <a:pt x="151637" y="0"/>
                  </a:lnTo>
                  <a:lnTo>
                    <a:pt x="199546" y="7260"/>
                  </a:lnTo>
                  <a:lnTo>
                    <a:pt x="241169" y="27480"/>
                  </a:lnTo>
                  <a:lnTo>
                    <a:pt x="274003" y="58320"/>
                  </a:lnTo>
                  <a:lnTo>
                    <a:pt x="295540" y="97438"/>
                  </a:lnTo>
                  <a:lnTo>
                    <a:pt x="303275" y="142493"/>
                  </a:lnTo>
                  <a:lnTo>
                    <a:pt x="295540" y="187549"/>
                  </a:lnTo>
                  <a:lnTo>
                    <a:pt x="274003" y="226667"/>
                  </a:lnTo>
                  <a:lnTo>
                    <a:pt x="241169" y="257507"/>
                  </a:lnTo>
                  <a:lnTo>
                    <a:pt x="199546" y="277727"/>
                  </a:lnTo>
                  <a:lnTo>
                    <a:pt x="151637" y="284988"/>
                  </a:lnTo>
                  <a:lnTo>
                    <a:pt x="103729" y="277727"/>
                  </a:lnTo>
                  <a:lnTo>
                    <a:pt x="62106" y="257507"/>
                  </a:lnTo>
                  <a:lnTo>
                    <a:pt x="29272" y="226667"/>
                  </a:lnTo>
                  <a:lnTo>
                    <a:pt x="7735" y="187549"/>
                  </a:lnTo>
                  <a:lnTo>
                    <a:pt x="0" y="14249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46192" y="3476243"/>
              <a:ext cx="820419" cy="76200"/>
            </a:xfrm>
            <a:custGeom>
              <a:avLst/>
              <a:gdLst/>
              <a:ahLst/>
              <a:cxnLst/>
              <a:rect l="l" t="t" r="r" b="b"/>
              <a:pathLst>
                <a:path w="820420" h="76200">
                  <a:moveTo>
                    <a:pt x="744220" y="0"/>
                  </a:moveTo>
                  <a:lnTo>
                    <a:pt x="744220" y="76200"/>
                  </a:lnTo>
                  <a:lnTo>
                    <a:pt x="807720" y="44450"/>
                  </a:lnTo>
                  <a:lnTo>
                    <a:pt x="756920" y="44450"/>
                  </a:lnTo>
                  <a:lnTo>
                    <a:pt x="756920" y="31750"/>
                  </a:lnTo>
                  <a:lnTo>
                    <a:pt x="807720" y="31750"/>
                  </a:lnTo>
                  <a:lnTo>
                    <a:pt x="744220" y="0"/>
                  </a:lnTo>
                  <a:close/>
                </a:path>
                <a:path w="820420" h="76200">
                  <a:moveTo>
                    <a:pt x="7442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44220" y="44450"/>
                  </a:lnTo>
                  <a:lnTo>
                    <a:pt x="744220" y="31750"/>
                  </a:lnTo>
                  <a:close/>
                </a:path>
                <a:path w="820420" h="76200">
                  <a:moveTo>
                    <a:pt x="807720" y="31750"/>
                  </a:moveTo>
                  <a:lnTo>
                    <a:pt x="756920" y="31750"/>
                  </a:lnTo>
                  <a:lnTo>
                    <a:pt x="756920" y="44450"/>
                  </a:lnTo>
                  <a:lnTo>
                    <a:pt x="807720" y="44450"/>
                  </a:lnTo>
                  <a:lnTo>
                    <a:pt x="820420" y="38100"/>
                  </a:lnTo>
                  <a:lnTo>
                    <a:pt x="807720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66104" y="4066031"/>
              <a:ext cx="303530" cy="285115"/>
            </a:xfrm>
            <a:custGeom>
              <a:avLst/>
              <a:gdLst/>
              <a:ahLst/>
              <a:cxnLst/>
              <a:rect l="l" t="t" r="r" b="b"/>
              <a:pathLst>
                <a:path w="303529" h="285114">
                  <a:moveTo>
                    <a:pt x="0" y="142494"/>
                  </a:moveTo>
                  <a:lnTo>
                    <a:pt x="7735" y="97438"/>
                  </a:lnTo>
                  <a:lnTo>
                    <a:pt x="29272" y="58320"/>
                  </a:lnTo>
                  <a:lnTo>
                    <a:pt x="62106" y="27480"/>
                  </a:lnTo>
                  <a:lnTo>
                    <a:pt x="103729" y="7260"/>
                  </a:lnTo>
                  <a:lnTo>
                    <a:pt x="151637" y="0"/>
                  </a:lnTo>
                  <a:lnTo>
                    <a:pt x="199546" y="7260"/>
                  </a:lnTo>
                  <a:lnTo>
                    <a:pt x="241169" y="27480"/>
                  </a:lnTo>
                  <a:lnTo>
                    <a:pt x="274003" y="58320"/>
                  </a:lnTo>
                  <a:lnTo>
                    <a:pt x="295540" y="97438"/>
                  </a:lnTo>
                  <a:lnTo>
                    <a:pt x="303275" y="142494"/>
                  </a:lnTo>
                  <a:lnTo>
                    <a:pt x="295540" y="187549"/>
                  </a:lnTo>
                  <a:lnTo>
                    <a:pt x="274003" y="226667"/>
                  </a:lnTo>
                  <a:lnTo>
                    <a:pt x="241169" y="257507"/>
                  </a:lnTo>
                  <a:lnTo>
                    <a:pt x="199546" y="277727"/>
                  </a:lnTo>
                  <a:lnTo>
                    <a:pt x="151637" y="284988"/>
                  </a:lnTo>
                  <a:lnTo>
                    <a:pt x="103729" y="277727"/>
                  </a:lnTo>
                  <a:lnTo>
                    <a:pt x="62106" y="257507"/>
                  </a:lnTo>
                  <a:lnTo>
                    <a:pt x="29272" y="226667"/>
                  </a:lnTo>
                  <a:lnTo>
                    <a:pt x="7735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46192" y="2815335"/>
              <a:ext cx="2231390" cy="1432560"/>
            </a:xfrm>
            <a:custGeom>
              <a:avLst/>
              <a:gdLst/>
              <a:ahLst/>
              <a:cxnLst/>
              <a:rect l="l" t="t" r="r" b="b"/>
              <a:pathLst>
                <a:path w="2231390" h="1432560">
                  <a:moveTo>
                    <a:pt x="820420" y="1393952"/>
                  </a:moveTo>
                  <a:lnTo>
                    <a:pt x="807720" y="1387602"/>
                  </a:lnTo>
                  <a:lnTo>
                    <a:pt x="744220" y="1355852"/>
                  </a:lnTo>
                  <a:lnTo>
                    <a:pt x="744220" y="1387602"/>
                  </a:lnTo>
                  <a:lnTo>
                    <a:pt x="0" y="1387602"/>
                  </a:lnTo>
                  <a:lnTo>
                    <a:pt x="0" y="1400302"/>
                  </a:lnTo>
                  <a:lnTo>
                    <a:pt x="744220" y="1400302"/>
                  </a:lnTo>
                  <a:lnTo>
                    <a:pt x="744220" y="1432052"/>
                  </a:lnTo>
                  <a:lnTo>
                    <a:pt x="807720" y="1400302"/>
                  </a:lnTo>
                  <a:lnTo>
                    <a:pt x="820420" y="1393952"/>
                  </a:lnTo>
                  <a:close/>
                </a:path>
                <a:path w="2231390" h="1432560">
                  <a:moveTo>
                    <a:pt x="2181987" y="703072"/>
                  </a:moveTo>
                  <a:lnTo>
                    <a:pt x="2105914" y="664718"/>
                  </a:lnTo>
                  <a:lnTo>
                    <a:pt x="2105799" y="696429"/>
                  </a:lnTo>
                  <a:lnTo>
                    <a:pt x="1123188" y="692658"/>
                  </a:lnTo>
                  <a:lnTo>
                    <a:pt x="1123188" y="705358"/>
                  </a:lnTo>
                  <a:lnTo>
                    <a:pt x="2105761" y="709129"/>
                  </a:lnTo>
                  <a:lnTo>
                    <a:pt x="2105660" y="740918"/>
                  </a:lnTo>
                  <a:lnTo>
                    <a:pt x="2169680" y="709168"/>
                  </a:lnTo>
                  <a:lnTo>
                    <a:pt x="2181987" y="703072"/>
                  </a:lnTo>
                  <a:close/>
                </a:path>
                <a:path w="2231390" h="1432560">
                  <a:moveTo>
                    <a:pt x="2231009" y="807212"/>
                  </a:moveTo>
                  <a:lnTo>
                    <a:pt x="2145792" y="809117"/>
                  </a:lnTo>
                  <a:lnTo>
                    <a:pt x="2160663" y="837247"/>
                  </a:lnTo>
                  <a:lnTo>
                    <a:pt x="1120267" y="1387602"/>
                  </a:lnTo>
                  <a:lnTo>
                    <a:pt x="1126109" y="1398778"/>
                  </a:lnTo>
                  <a:lnTo>
                    <a:pt x="2166594" y="848448"/>
                  </a:lnTo>
                  <a:lnTo>
                    <a:pt x="2181479" y="876554"/>
                  </a:lnTo>
                  <a:lnTo>
                    <a:pt x="2213762" y="831342"/>
                  </a:lnTo>
                  <a:lnTo>
                    <a:pt x="2231009" y="807212"/>
                  </a:lnTo>
                  <a:close/>
                </a:path>
                <a:path w="2231390" h="1432560">
                  <a:moveTo>
                    <a:pt x="2231009" y="599694"/>
                  </a:moveTo>
                  <a:lnTo>
                    <a:pt x="2213787" y="575310"/>
                  </a:lnTo>
                  <a:lnTo>
                    <a:pt x="2181860" y="530098"/>
                  </a:lnTo>
                  <a:lnTo>
                    <a:pt x="2166810" y="558114"/>
                  </a:lnTo>
                  <a:lnTo>
                    <a:pt x="1126236" y="0"/>
                  </a:lnTo>
                  <a:lnTo>
                    <a:pt x="1120140" y="11176"/>
                  </a:lnTo>
                  <a:lnTo>
                    <a:pt x="2160816" y="569277"/>
                  </a:lnTo>
                  <a:lnTo>
                    <a:pt x="2145792" y="597281"/>
                  </a:lnTo>
                  <a:lnTo>
                    <a:pt x="2231009" y="599694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44474" y="5532831"/>
            <a:ext cx="79140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만일</a:t>
            </a:r>
            <a:r>
              <a:rPr dirty="0" sz="18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출발지점에서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Arial MT"/>
                <a:cs typeface="Arial MT"/>
              </a:rPr>
              <a:t>100,</a:t>
            </a:r>
            <a:r>
              <a:rPr dirty="0" sz="1800" spc="1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1, </a:t>
            </a:r>
            <a:r>
              <a:rPr dirty="0" sz="1800">
                <a:solidFill>
                  <a:srgbClr val="3E3D00"/>
                </a:solidFill>
                <a:latin typeface="Arial MT"/>
                <a:cs typeface="Arial MT"/>
              </a:rPr>
              <a:t>5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중</a:t>
            </a:r>
            <a:r>
              <a:rPr dirty="0" sz="18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제일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가까운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b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선택한다면</a:t>
            </a:r>
            <a:r>
              <a:rPr dirty="0" sz="1800" spc="-5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1800" spc="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최적해를</a:t>
            </a:r>
            <a:r>
              <a:rPr dirty="0" sz="18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못</a:t>
            </a:r>
            <a:r>
              <a:rPr dirty="0" sz="1800" spc="-1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찾음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74875" y="2837433"/>
            <a:ext cx="322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24226" y="3286125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40407" y="4045077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70326" y="3277615"/>
            <a:ext cx="322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1614" y="3285870"/>
            <a:ext cx="3238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54421" y="3305047"/>
            <a:ext cx="322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2506" y="3320237"/>
            <a:ext cx="3225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83609" y="2575687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1628" y="2575687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37097" y="2574417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5254" y="2837433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83609" y="4324350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51628" y="4324350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37097" y="4323079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78142" y="4012184"/>
            <a:ext cx="322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E3D0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74954" y="342722"/>
            <a:ext cx="193103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000000"/>
                </a:solidFill>
              </a:rPr>
              <a:t>[탐욕적</a:t>
            </a:r>
            <a:r>
              <a:rPr dirty="0" sz="1800" spc="-100">
                <a:solidFill>
                  <a:srgbClr val="000000"/>
                </a:solidFill>
              </a:rPr>
              <a:t> </a:t>
            </a:r>
            <a:r>
              <a:rPr dirty="0" sz="1800" spc="65">
                <a:solidFill>
                  <a:srgbClr val="000000"/>
                </a:solidFill>
              </a:rPr>
              <a:t>알고리즘]</a:t>
            </a:r>
            <a:endParaRPr sz="1800"/>
          </a:p>
        </p:txBody>
      </p:sp>
      <p:sp>
        <p:nvSpPr>
          <p:cNvPr id="48" name="object 48"/>
          <p:cNvSpPr txBox="1"/>
          <p:nvPr/>
        </p:nvSpPr>
        <p:spPr>
          <a:xfrm>
            <a:off x="574954" y="782192"/>
            <a:ext cx="7438390" cy="117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7470" algn="l"/>
                <a:tab pos="3210560" algn="l"/>
                <a:tab pos="3568700" algn="l"/>
                <a:tab pos="3926840" algn="l"/>
                <a:tab pos="4519930" algn="l"/>
                <a:tab pos="6122035" algn="l"/>
                <a:tab pos="6716395" algn="l"/>
              </a:tabLst>
            </a:pPr>
            <a:r>
              <a:rPr dirty="0" sz="1800" spc="60">
                <a:latin typeface="Malgun Gothic"/>
                <a:cs typeface="Malgun Gothic"/>
              </a:rPr>
              <a:t>출발지점에</a:t>
            </a:r>
            <a:r>
              <a:rPr dirty="0" sz="1800">
                <a:latin typeface="Malgun Gothic"/>
                <a:cs typeface="Malgun Gothic"/>
              </a:rPr>
              <a:t>서 </a:t>
            </a:r>
            <a:r>
              <a:rPr dirty="0" sz="1800" spc="-270">
                <a:latin typeface="Malgun Gothic"/>
                <a:cs typeface="Malgun Gothic"/>
              </a:rPr>
              <a:t> </a:t>
            </a:r>
            <a:r>
              <a:rPr dirty="0" sz="1800" spc="60">
                <a:latin typeface="Malgun Gothic"/>
                <a:cs typeface="Malgun Gothic"/>
              </a:rPr>
              <a:t>다음으</a:t>
            </a:r>
            <a:r>
              <a:rPr dirty="0" sz="1800">
                <a:latin typeface="Malgun Gothic"/>
                <a:cs typeface="Malgun Gothic"/>
              </a:rPr>
              <a:t>로	</a:t>
            </a:r>
            <a:r>
              <a:rPr dirty="0" sz="1800" spc="60">
                <a:latin typeface="Malgun Gothic"/>
                <a:cs typeface="Malgun Gothic"/>
              </a:rPr>
              <a:t>직</a:t>
            </a:r>
            <a:r>
              <a:rPr dirty="0" sz="1800">
                <a:latin typeface="Malgun Gothic"/>
                <a:cs typeface="Malgun Gothic"/>
              </a:rPr>
              <a:t>접	갈	수	</a:t>
            </a:r>
            <a:r>
              <a:rPr dirty="0" sz="1800" spc="60">
                <a:latin typeface="Malgun Gothic"/>
                <a:cs typeface="Malgun Gothic"/>
              </a:rPr>
              <a:t>있</a:t>
            </a:r>
            <a:r>
              <a:rPr dirty="0" sz="1800">
                <a:latin typeface="Malgun Gothic"/>
                <a:cs typeface="Malgun Gothic"/>
              </a:rPr>
              <a:t>는	</a:t>
            </a:r>
            <a:r>
              <a:rPr dirty="0" sz="1800" spc="60">
                <a:latin typeface="Malgun Gothic"/>
                <a:cs typeface="Malgun Gothic"/>
              </a:rPr>
              <a:t>지점</a:t>
            </a:r>
            <a:r>
              <a:rPr dirty="0" sz="1800" spc="180">
                <a:latin typeface="Malgun Gothic"/>
                <a:cs typeface="Malgun Gothic"/>
              </a:rPr>
              <a:t>(</a:t>
            </a:r>
            <a:r>
              <a:rPr dirty="0" sz="1800" spc="60">
                <a:latin typeface="Malgun Gothic"/>
                <a:cs typeface="Malgun Gothic"/>
              </a:rPr>
              <a:t>노드</a:t>
            </a:r>
            <a:r>
              <a:rPr dirty="0" sz="1800" spc="125">
                <a:latin typeface="Malgun Gothic"/>
                <a:cs typeface="Malgun Gothic"/>
              </a:rPr>
              <a:t>)</a:t>
            </a:r>
            <a:r>
              <a:rPr dirty="0" sz="1800">
                <a:latin typeface="Malgun Gothic"/>
                <a:cs typeface="Malgun Gothic"/>
              </a:rPr>
              <a:t> </a:t>
            </a:r>
            <a:r>
              <a:rPr dirty="0" sz="1800" spc="-31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중	</a:t>
            </a:r>
            <a:r>
              <a:rPr dirty="0" sz="1800" spc="60">
                <a:latin typeface="Malgun Gothic"/>
                <a:cs typeface="Malgun Gothic"/>
              </a:rPr>
              <a:t>가</a:t>
            </a:r>
            <a:r>
              <a:rPr dirty="0" sz="1800">
                <a:latin typeface="Malgun Gothic"/>
                <a:cs typeface="Malgun Gothic"/>
              </a:rPr>
              <a:t>장	</a:t>
            </a:r>
            <a:r>
              <a:rPr dirty="0" sz="1800" spc="60">
                <a:latin typeface="Malgun Gothic"/>
                <a:cs typeface="Malgun Gothic"/>
              </a:rPr>
              <a:t>가까운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Malgun Gothic"/>
                <a:cs typeface="Malgun Gothic"/>
              </a:rPr>
              <a:t>지점을</a:t>
            </a:r>
            <a:r>
              <a:rPr dirty="0" sz="1800" spc="25">
                <a:latin typeface="Malgun Gothic"/>
                <a:cs typeface="Malgun Gothic"/>
              </a:rPr>
              <a:t> </a:t>
            </a:r>
            <a:r>
              <a:rPr dirty="0" sz="1800" spc="50">
                <a:latin typeface="Malgun Gothic"/>
                <a:cs typeface="Malgun Gothic"/>
              </a:rPr>
              <a:t>찾는다.</a:t>
            </a:r>
            <a:r>
              <a:rPr dirty="0" sz="1800" spc="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그</a:t>
            </a:r>
            <a:r>
              <a:rPr dirty="0" sz="1800" spc="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지점으로</a:t>
            </a:r>
            <a:r>
              <a:rPr dirty="0" sz="1800" spc="2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이동한</a:t>
            </a:r>
            <a:r>
              <a:rPr dirty="0" sz="1800" spc="30">
                <a:latin typeface="Malgun Gothic"/>
                <a:cs typeface="Malgun Gothic"/>
              </a:rPr>
              <a:t> </a:t>
            </a:r>
            <a:r>
              <a:rPr dirty="0" sz="1800" spc="100">
                <a:latin typeface="Malgun Gothic"/>
                <a:cs typeface="Malgun Gothic"/>
              </a:rPr>
              <a:t>후,</a:t>
            </a:r>
            <a:r>
              <a:rPr dirty="0" sz="1800" spc="25">
                <a:latin typeface="Malgun Gothic"/>
                <a:cs typeface="Malgun Gothic"/>
              </a:rPr>
              <a:t> </a:t>
            </a:r>
            <a:r>
              <a:rPr dirty="0" sz="1800" spc="-5">
                <a:latin typeface="Malgun Gothic"/>
                <a:cs typeface="Malgun Gothic"/>
              </a:rPr>
              <a:t>도착지점에</a:t>
            </a:r>
            <a:r>
              <a:rPr dirty="0" sz="1800" spc="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도달할</a:t>
            </a:r>
            <a:r>
              <a:rPr dirty="0" sz="1800" spc="25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때</a:t>
            </a:r>
            <a:r>
              <a:rPr dirty="0" sz="1800" spc="30">
                <a:latin typeface="Malgun Gothic"/>
                <a:cs typeface="Malgun Gothic"/>
              </a:rPr>
              <a:t> </a:t>
            </a:r>
            <a:r>
              <a:rPr dirty="0" sz="1800">
                <a:latin typeface="Malgun Gothic"/>
                <a:cs typeface="Malgun Gothic"/>
              </a:rPr>
              <a:t>까지</a:t>
            </a:r>
            <a:r>
              <a:rPr dirty="0" sz="1800" spc="25">
                <a:latin typeface="Malgun Gothic"/>
                <a:cs typeface="Malgun Gothic"/>
              </a:rPr>
              <a:t> </a:t>
            </a:r>
            <a:r>
              <a:rPr dirty="0" sz="1800" spc="-10">
                <a:latin typeface="Malgun Gothic"/>
                <a:cs typeface="Malgun Gothic"/>
              </a:rPr>
              <a:t>같은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Malgun Gothic"/>
                <a:cs typeface="Malgun Gothic"/>
              </a:rPr>
              <a:t>방법을</a:t>
            </a:r>
            <a:r>
              <a:rPr dirty="0" sz="1800" spc="-75">
                <a:latin typeface="Malgun Gothic"/>
                <a:cs typeface="Malgun Gothic"/>
              </a:rPr>
              <a:t> </a:t>
            </a:r>
            <a:r>
              <a:rPr dirty="0" sz="1800" spc="35">
                <a:latin typeface="Malgun Gothic"/>
                <a:cs typeface="Malgun Gothic"/>
              </a:rPr>
              <a:t>수행한다.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44595" y="2228088"/>
            <a:ext cx="4956175" cy="2563495"/>
          </a:xfrm>
          <a:custGeom>
            <a:avLst/>
            <a:gdLst/>
            <a:ahLst/>
            <a:cxnLst/>
            <a:rect l="l" t="t" r="r" b="b"/>
            <a:pathLst>
              <a:path w="4956175" h="2563495">
                <a:moveTo>
                  <a:pt x="4528820" y="0"/>
                </a:moveTo>
                <a:lnTo>
                  <a:pt x="427228" y="0"/>
                </a:lnTo>
                <a:lnTo>
                  <a:pt x="380674" y="2506"/>
                </a:lnTo>
                <a:lnTo>
                  <a:pt x="335573" y="9853"/>
                </a:lnTo>
                <a:lnTo>
                  <a:pt x="292185" y="21778"/>
                </a:lnTo>
                <a:lnTo>
                  <a:pt x="250771" y="38023"/>
                </a:lnTo>
                <a:lnTo>
                  <a:pt x="211591" y="58325"/>
                </a:lnTo>
                <a:lnTo>
                  <a:pt x="174906" y="82426"/>
                </a:lnTo>
                <a:lnTo>
                  <a:pt x="140976" y="110063"/>
                </a:lnTo>
                <a:lnTo>
                  <a:pt x="110063" y="140976"/>
                </a:lnTo>
                <a:lnTo>
                  <a:pt x="82426" y="174906"/>
                </a:lnTo>
                <a:lnTo>
                  <a:pt x="58325" y="211591"/>
                </a:lnTo>
                <a:lnTo>
                  <a:pt x="38023" y="250771"/>
                </a:lnTo>
                <a:lnTo>
                  <a:pt x="21778" y="292185"/>
                </a:lnTo>
                <a:lnTo>
                  <a:pt x="9853" y="335573"/>
                </a:lnTo>
                <a:lnTo>
                  <a:pt x="2506" y="380674"/>
                </a:lnTo>
                <a:lnTo>
                  <a:pt x="0" y="427227"/>
                </a:lnTo>
                <a:lnTo>
                  <a:pt x="0" y="2136140"/>
                </a:lnTo>
                <a:lnTo>
                  <a:pt x="2506" y="2182693"/>
                </a:lnTo>
                <a:lnTo>
                  <a:pt x="9853" y="2227794"/>
                </a:lnTo>
                <a:lnTo>
                  <a:pt x="21778" y="2271182"/>
                </a:lnTo>
                <a:lnTo>
                  <a:pt x="38023" y="2312596"/>
                </a:lnTo>
                <a:lnTo>
                  <a:pt x="58325" y="2351776"/>
                </a:lnTo>
                <a:lnTo>
                  <a:pt x="82426" y="2388461"/>
                </a:lnTo>
                <a:lnTo>
                  <a:pt x="110063" y="2422391"/>
                </a:lnTo>
                <a:lnTo>
                  <a:pt x="140976" y="2453304"/>
                </a:lnTo>
                <a:lnTo>
                  <a:pt x="174906" y="2480941"/>
                </a:lnTo>
                <a:lnTo>
                  <a:pt x="211591" y="2505042"/>
                </a:lnTo>
                <a:lnTo>
                  <a:pt x="250771" y="2525344"/>
                </a:lnTo>
                <a:lnTo>
                  <a:pt x="292185" y="2541589"/>
                </a:lnTo>
                <a:lnTo>
                  <a:pt x="335573" y="2553514"/>
                </a:lnTo>
                <a:lnTo>
                  <a:pt x="380674" y="2560861"/>
                </a:lnTo>
                <a:lnTo>
                  <a:pt x="427228" y="2563368"/>
                </a:lnTo>
                <a:lnTo>
                  <a:pt x="4528820" y="2563368"/>
                </a:lnTo>
                <a:lnTo>
                  <a:pt x="4575373" y="2560861"/>
                </a:lnTo>
                <a:lnTo>
                  <a:pt x="4620474" y="2553514"/>
                </a:lnTo>
                <a:lnTo>
                  <a:pt x="4663862" y="2541589"/>
                </a:lnTo>
                <a:lnTo>
                  <a:pt x="4705276" y="2525344"/>
                </a:lnTo>
                <a:lnTo>
                  <a:pt x="4744456" y="2505042"/>
                </a:lnTo>
                <a:lnTo>
                  <a:pt x="4781141" y="2480941"/>
                </a:lnTo>
                <a:lnTo>
                  <a:pt x="4815071" y="2453304"/>
                </a:lnTo>
                <a:lnTo>
                  <a:pt x="4845984" y="2422391"/>
                </a:lnTo>
                <a:lnTo>
                  <a:pt x="4873621" y="2388461"/>
                </a:lnTo>
                <a:lnTo>
                  <a:pt x="4897722" y="2351776"/>
                </a:lnTo>
                <a:lnTo>
                  <a:pt x="4918024" y="2312596"/>
                </a:lnTo>
                <a:lnTo>
                  <a:pt x="4934269" y="2271182"/>
                </a:lnTo>
                <a:lnTo>
                  <a:pt x="4946194" y="2227794"/>
                </a:lnTo>
                <a:lnTo>
                  <a:pt x="4953541" y="2182693"/>
                </a:lnTo>
                <a:lnTo>
                  <a:pt x="4956048" y="2136140"/>
                </a:lnTo>
                <a:lnTo>
                  <a:pt x="4956048" y="427227"/>
                </a:lnTo>
                <a:lnTo>
                  <a:pt x="4953541" y="380674"/>
                </a:lnTo>
                <a:lnTo>
                  <a:pt x="4946194" y="335573"/>
                </a:lnTo>
                <a:lnTo>
                  <a:pt x="4934269" y="292185"/>
                </a:lnTo>
                <a:lnTo>
                  <a:pt x="4918024" y="250771"/>
                </a:lnTo>
                <a:lnTo>
                  <a:pt x="4897722" y="211591"/>
                </a:lnTo>
                <a:lnTo>
                  <a:pt x="4873621" y="174906"/>
                </a:lnTo>
                <a:lnTo>
                  <a:pt x="4845984" y="140976"/>
                </a:lnTo>
                <a:lnTo>
                  <a:pt x="4815071" y="110063"/>
                </a:lnTo>
                <a:lnTo>
                  <a:pt x="4781141" y="82426"/>
                </a:lnTo>
                <a:lnTo>
                  <a:pt x="4744456" y="58325"/>
                </a:lnTo>
                <a:lnTo>
                  <a:pt x="4705276" y="38023"/>
                </a:lnTo>
                <a:lnTo>
                  <a:pt x="4663862" y="21778"/>
                </a:lnTo>
                <a:lnTo>
                  <a:pt x="4620474" y="9853"/>
                </a:lnTo>
                <a:lnTo>
                  <a:pt x="4575373" y="2506"/>
                </a:lnTo>
                <a:lnTo>
                  <a:pt x="4528820" y="0"/>
                </a:lnTo>
                <a:close/>
              </a:path>
            </a:pathLst>
          </a:custGeom>
          <a:solidFill>
            <a:srgbClr val="6F93DC">
              <a:alpha val="3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255" y="3049523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2716" y="3094990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3384" y="1906523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73271" y="1951735"/>
            <a:ext cx="118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3384" y="398678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6320" y="403174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715" y="1932432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0" y="179069"/>
                </a:moveTo>
                <a:lnTo>
                  <a:pt x="6454" y="131453"/>
                </a:lnTo>
                <a:lnTo>
                  <a:pt x="24666" y="88674"/>
                </a:lnTo>
                <a:lnTo>
                  <a:pt x="52911" y="52435"/>
                </a:lnTo>
                <a:lnTo>
                  <a:pt x="89464" y="24440"/>
                </a:lnTo>
                <a:lnTo>
                  <a:pt x="132600" y="6394"/>
                </a:lnTo>
                <a:lnTo>
                  <a:pt x="180594" y="0"/>
                </a:lnTo>
                <a:lnTo>
                  <a:pt x="228587" y="6394"/>
                </a:lnTo>
                <a:lnTo>
                  <a:pt x="271723" y="24440"/>
                </a:lnTo>
                <a:lnTo>
                  <a:pt x="308276" y="52435"/>
                </a:lnTo>
                <a:lnTo>
                  <a:pt x="336521" y="88674"/>
                </a:lnTo>
                <a:lnTo>
                  <a:pt x="354733" y="131453"/>
                </a:lnTo>
                <a:lnTo>
                  <a:pt x="361188" y="179069"/>
                </a:lnTo>
                <a:lnTo>
                  <a:pt x="354733" y="226686"/>
                </a:lnTo>
                <a:lnTo>
                  <a:pt x="336521" y="269465"/>
                </a:lnTo>
                <a:lnTo>
                  <a:pt x="308276" y="305704"/>
                </a:lnTo>
                <a:lnTo>
                  <a:pt x="271723" y="333699"/>
                </a:lnTo>
                <a:lnTo>
                  <a:pt x="228587" y="351745"/>
                </a:lnTo>
                <a:lnTo>
                  <a:pt x="180594" y="358139"/>
                </a:lnTo>
                <a:lnTo>
                  <a:pt x="132600" y="351745"/>
                </a:lnTo>
                <a:lnTo>
                  <a:pt x="89464" y="333699"/>
                </a:lnTo>
                <a:lnTo>
                  <a:pt x="52911" y="305704"/>
                </a:lnTo>
                <a:lnTo>
                  <a:pt x="24666" y="269465"/>
                </a:lnTo>
                <a:lnTo>
                  <a:pt x="6454" y="226686"/>
                </a:lnTo>
                <a:lnTo>
                  <a:pt x="0" y="179069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70652" y="1976450"/>
            <a:ext cx="1181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4667" y="398678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2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4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2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4" y="359664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2"/>
                </a:lnTo>
                <a:close/>
              </a:path>
            </a:pathLst>
          </a:custGeom>
          <a:ln w="9524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70397" y="4031742"/>
            <a:ext cx="112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3E3D00"/>
                </a:solidFill>
                <a:latin typeface="Malgun Gothic"/>
                <a:cs typeface="Malgun Gothic"/>
              </a:rPr>
              <a:t>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2676" y="3049523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4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74789" y="3094990"/>
            <a:ext cx="78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3E3D00"/>
                </a:solidFill>
                <a:latin typeface="Malgun Gothic"/>
                <a:cs typeface="Malgun Gothic"/>
              </a:rPr>
              <a:t>f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6104" y="2087879"/>
            <a:ext cx="4629150" cy="2077720"/>
          </a:xfrm>
          <a:custGeom>
            <a:avLst/>
            <a:gdLst/>
            <a:ahLst/>
            <a:cxnLst/>
            <a:rect l="l" t="t" r="r" b="b"/>
            <a:pathLst>
              <a:path w="4629150" h="2077720">
                <a:moveTo>
                  <a:pt x="1149349" y="126492"/>
                </a:moveTo>
                <a:lnTo>
                  <a:pt x="0" y="1013841"/>
                </a:lnTo>
              </a:path>
              <a:path w="4629150" h="2077720">
                <a:moveTo>
                  <a:pt x="0" y="1269492"/>
                </a:moveTo>
                <a:lnTo>
                  <a:pt x="1149349" y="1950466"/>
                </a:lnTo>
              </a:path>
              <a:path w="4629150" h="2077720">
                <a:moveTo>
                  <a:pt x="1275587" y="1899031"/>
                </a:moveTo>
                <a:lnTo>
                  <a:pt x="1275587" y="179832"/>
                </a:lnTo>
              </a:path>
              <a:path w="4629150" h="2077720">
                <a:moveTo>
                  <a:pt x="1455420" y="0"/>
                </a:moveTo>
                <a:lnTo>
                  <a:pt x="2992120" y="23749"/>
                </a:lnTo>
              </a:path>
              <a:path w="4629150" h="2077720">
                <a:moveTo>
                  <a:pt x="3171571" y="202692"/>
                </a:moveTo>
                <a:lnTo>
                  <a:pt x="3168396" y="1898142"/>
                </a:lnTo>
              </a:path>
              <a:path w="4629150" h="2077720">
                <a:moveTo>
                  <a:pt x="1455420" y="2077212"/>
                </a:moveTo>
                <a:lnTo>
                  <a:pt x="2988945" y="2077212"/>
                </a:lnTo>
              </a:path>
              <a:path w="4629150" h="2077720">
                <a:moveTo>
                  <a:pt x="3294887" y="1950466"/>
                </a:moveTo>
                <a:lnTo>
                  <a:pt x="4628388" y="1269492"/>
                </a:lnTo>
              </a:path>
              <a:path w="4629150" h="2077720">
                <a:moveTo>
                  <a:pt x="4629150" y="1013460"/>
                </a:moveTo>
                <a:lnTo>
                  <a:pt x="3352800" y="22860"/>
                </a:lnTo>
              </a:path>
              <a:path w="4629150" h="2077720">
                <a:moveTo>
                  <a:pt x="1403604" y="126492"/>
                </a:moveTo>
                <a:lnTo>
                  <a:pt x="3041904" y="1950466"/>
                </a:lnTo>
              </a:path>
              <a:path w="4629150" h="2077720">
                <a:moveTo>
                  <a:pt x="3045079" y="150875"/>
                </a:moveTo>
                <a:lnTo>
                  <a:pt x="1403604" y="1951101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19197" y="2306777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32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2812795" y="380093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0576" y="231477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5226" y="168325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9127" y="296151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9332" y="225501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1576" y="41810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0959" y="361043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5553" y="296303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2504" y="2454910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22070" y="1005332"/>
            <a:ext cx="4362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511" y="286511"/>
            <a:ext cx="8357870" cy="5928360"/>
            <a:chOff x="286511" y="286511"/>
            <a:chExt cx="8357870" cy="5928360"/>
          </a:xfrm>
        </p:grpSpPr>
        <p:sp>
          <p:nvSpPr>
            <p:cNvPr id="3" name="object 3"/>
            <p:cNvSpPr/>
            <p:nvPr/>
          </p:nvSpPr>
          <p:spPr>
            <a:xfrm>
              <a:off x="286511" y="286511"/>
              <a:ext cx="8357870" cy="5928360"/>
            </a:xfrm>
            <a:custGeom>
              <a:avLst/>
              <a:gdLst/>
              <a:ahLst/>
              <a:cxnLst/>
              <a:rect l="l" t="t" r="r" b="b"/>
              <a:pathLst>
                <a:path w="8357870" h="5928360">
                  <a:moveTo>
                    <a:pt x="8357616" y="0"/>
                  </a:moveTo>
                  <a:lnTo>
                    <a:pt x="0" y="0"/>
                  </a:lnTo>
                  <a:lnTo>
                    <a:pt x="0" y="5928360"/>
                  </a:lnTo>
                  <a:lnTo>
                    <a:pt x="8357616" y="5928360"/>
                  </a:lnTo>
                  <a:lnTo>
                    <a:pt x="835761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0580" y="1534667"/>
              <a:ext cx="1953895" cy="230504"/>
            </a:xfrm>
            <a:custGeom>
              <a:avLst/>
              <a:gdLst/>
              <a:ahLst/>
              <a:cxnLst/>
              <a:rect l="l" t="t" r="r" b="b"/>
              <a:pathLst>
                <a:path w="1953895" h="230505">
                  <a:moveTo>
                    <a:pt x="1953768" y="0"/>
                  </a:moveTo>
                  <a:lnTo>
                    <a:pt x="1466088" y="0"/>
                  </a:lnTo>
                  <a:lnTo>
                    <a:pt x="1344168" y="0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1344168" y="230124"/>
                  </a:lnTo>
                  <a:lnTo>
                    <a:pt x="1466088" y="230124"/>
                  </a:lnTo>
                  <a:lnTo>
                    <a:pt x="1953768" y="230124"/>
                  </a:lnTo>
                  <a:lnTo>
                    <a:pt x="19537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74040" y="271105"/>
            <a:ext cx="3447415" cy="6115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kruskal(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m,</a:t>
            </a:r>
            <a:endParaRPr sz="1600">
              <a:latin typeface="Courier New"/>
              <a:cs typeface="Courier New"/>
            </a:endParaRPr>
          </a:p>
          <a:p>
            <a:pPr marL="160210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set_of_edges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32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240702" y="271105"/>
            <a:ext cx="4051935" cy="6115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489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1600" spc="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600" spc="3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에지의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600" spc="3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: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가중치를</a:t>
            </a:r>
            <a:r>
              <a:rPr dirty="0" sz="1600" spc="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포함한</a:t>
            </a:r>
            <a:r>
              <a:rPr dirty="0" sz="1600" spc="3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집합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184" y="863244"/>
            <a:ext cx="7315200" cy="8915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318260">
              <a:lnSpc>
                <a:spcPct val="100000"/>
              </a:lnSpc>
              <a:spcBef>
                <a:spcPts val="434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set_of_edges&amp;</a:t>
            </a:r>
            <a:r>
              <a:rPr dirty="0" sz="1600" spc="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F) {//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MST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600" spc="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이루는</a:t>
            </a:r>
            <a:r>
              <a:rPr dirty="0" sz="1600" spc="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1600" spc="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집합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set_pointer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p,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6348" y="2077338"/>
            <a:ext cx="209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1600" spc="3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184" y="1722072"/>
            <a:ext cx="3401695" cy="179451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edge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algn="r" marR="6350">
              <a:lnSpc>
                <a:spcPct val="100000"/>
              </a:lnSpc>
              <a:spcBef>
                <a:spcPts val="43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600" spc="3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1600" spc="3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600" spc="3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가중치의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ϕ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initial(n);</a:t>
            </a:r>
            <a:endParaRPr sz="16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434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(F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600" spc="3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1600" spc="3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endParaRPr sz="1600">
              <a:latin typeface="Malgun Gothic"/>
              <a:cs typeface="Malgun Gothic"/>
            </a:endParaRPr>
          </a:p>
          <a:p>
            <a:pPr algn="r" marR="4572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아직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점검하지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않은</a:t>
            </a:r>
            <a:r>
              <a:rPr dirty="0" sz="1600" spc="3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최소의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6471" y="2906163"/>
            <a:ext cx="2220595" cy="6108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4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n-1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1600" spc="3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작다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가중치를</a:t>
            </a:r>
            <a:r>
              <a:rPr dirty="0" sz="1600" spc="3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3783" y="3540633"/>
            <a:ext cx="201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양쪽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정점의</a:t>
            </a:r>
            <a:r>
              <a:rPr dirty="0" sz="1600" spc="3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2024" y="3497351"/>
            <a:ext cx="2224405" cy="2061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43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(i,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j)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600" spc="3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이루는</a:t>
            </a:r>
            <a:endParaRPr sz="1600">
              <a:latin typeface="Malgun Gothic"/>
              <a:cs typeface="Malgun Gothic"/>
            </a:endParaRPr>
          </a:p>
          <a:p>
            <a:pPr marL="12700" marR="737235">
              <a:lnSpc>
                <a:spcPts val="23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find(i);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dirty="0" sz="16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find(j);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(!equal(p,q))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merge(p,q);</a:t>
            </a:r>
            <a:endParaRPr sz="1600">
              <a:latin typeface="Courier New"/>
              <a:cs typeface="Courier New"/>
            </a:endParaRPr>
          </a:p>
          <a:p>
            <a:pPr marL="217804">
              <a:lnSpc>
                <a:spcPct val="100000"/>
              </a:lnSpc>
              <a:spcBef>
                <a:spcPts val="43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600" spc="3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600" spc="3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040" y="5533745"/>
            <a:ext cx="391795" cy="6108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56540">
              <a:lnSpc>
                <a:spcPct val="100000"/>
              </a:lnSpc>
              <a:spcBef>
                <a:spcPts val="4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747" y="3788664"/>
            <a:ext cx="3229610" cy="1045844"/>
          </a:xfrm>
          <a:custGeom>
            <a:avLst/>
            <a:gdLst/>
            <a:ahLst/>
            <a:cxnLst/>
            <a:rect l="l" t="t" r="r" b="b"/>
            <a:pathLst>
              <a:path w="3229610" h="1045845">
                <a:moveTo>
                  <a:pt x="3229355" y="0"/>
                </a:moveTo>
                <a:lnTo>
                  <a:pt x="0" y="0"/>
                </a:lnTo>
                <a:lnTo>
                  <a:pt x="0" y="1045463"/>
                </a:lnTo>
                <a:lnTo>
                  <a:pt x="3229355" y="1045463"/>
                </a:lnTo>
                <a:lnTo>
                  <a:pt x="3229355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493573" y="4382833"/>
            <a:ext cx="1611630" cy="1466850"/>
            <a:chOff x="6493573" y="4382833"/>
            <a:chExt cx="1611630" cy="1466850"/>
          </a:xfrm>
        </p:grpSpPr>
        <p:sp>
          <p:nvSpPr>
            <p:cNvPr id="4" name="object 4"/>
            <p:cNvSpPr/>
            <p:nvPr/>
          </p:nvSpPr>
          <p:spPr>
            <a:xfrm>
              <a:off x="6498335" y="4387596"/>
              <a:ext cx="1602105" cy="1457325"/>
            </a:xfrm>
            <a:custGeom>
              <a:avLst/>
              <a:gdLst/>
              <a:ahLst/>
              <a:cxnLst/>
              <a:rect l="l" t="t" r="r" b="b"/>
              <a:pathLst>
                <a:path w="1602104" h="1457325">
                  <a:moveTo>
                    <a:pt x="800862" y="0"/>
                  </a:moveTo>
                  <a:lnTo>
                    <a:pt x="0" y="1456943"/>
                  </a:lnTo>
                  <a:lnTo>
                    <a:pt x="1601723" y="1456943"/>
                  </a:lnTo>
                  <a:lnTo>
                    <a:pt x="800862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98335" y="4387596"/>
              <a:ext cx="1602105" cy="1457325"/>
            </a:xfrm>
            <a:custGeom>
              <a:avLst/>
              <a:gdLst/>
              <a:ahLst/>
              <a:cxnLst/>
              <a:rect l="l" t="t" r="r" b="b"/>
              <a:pathLst>
                <a:path w="1602104" h="1457325">
                  <a:moveTo>
                    <a:pt x="0" y="1456943"/>
                  </a:moveTo>
                  <a:lnTo>
                    <a:pt x="800862" y="0"/>
                  </a:lnTo>
                  <a:lnTo>
                    <a:pt x="1601723" y="1456943"/>
                  </a:lnTo>
                  <a:lnTo>
                    <a:pt x="0" y="145694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136201" y="5912929"/>
            <a:ext cx="668020" cy="593725"/>
            <a:chOff x="3136201" y="5912929"/>
            <a:chExt cx="668020" cy="593725"/>
          </a:xfrm>
        </p:grpSpPr>
        <p:sp>
          <p:nvSpPr>
            <p:cNvPr id="7" name="object 7"/>
            <p:cNvSpPr/>
            <p:nvPr/>
          </p:nvSpPr>
          <p:spPr>
            <a:xfrm>
              <a:off x="3140964" y="5917691"/>
              <a:ext cx="658495" cy="584200"/>
            </a:xfrm>
            <a:custGeom>
              <a:avLst/>
              <a:gdLst/>
              <a:ahLst/>
              <a:cxnLst/>
              <a:rect l="l" t="t" r="r" b="b"/>
              <a:pathLst>
                <a:path w="658495" h="584200">
                  <a:moveTo>
                    <a:pt x="329184" y="0"/>
                  </a:moveTo>
                  <a:lnTo>
                    <a:pt x="0" y="583692"/>
                  </a:lnTo>
                  <a:lnTo>
                    <a:pt x="658368" y="583692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40964" y="5917691"/>
              <a:ext cx="658495" cy="584200"/>
            </a:xfrm>
            <a:custGeom>
              <a:avLst/>
              <a:gdLst/>
              <a:ahLst/>
              <a:cxnLst/>
              <a:rect l="l" t="t" r="r" b="b"/>
              <a:pathLst>
                <a:path w="658495" h="584200">
                  <a:moveTo>
                    <a:pt x="0" y="583692"/>
                  </a:moveTo>
                  <a:lnTo>
                    <a:pt x="329184" y="0"/>
                  </a:lnTo>
                  <a:lnTo>
                    <a:pt x="658368" y="583692"/>
                  </a:lnTo>
                  <a:lnTo>
                    <a:pt x="0" y="58369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880425" y="5757481"/>
            <a:ext cx="812800" cy="1028065"/>
            <a:chOff x="1880425" y="5757481"/>
            <a:chExt cx="812800" cy="1028065"/>
          </a:xfrm>
        </p:grpSpPr>
        <p:sp>
          <p:nvSpPr>
            <p:cNvPr id="10" name="object 10"/>
            <p:cNvSpPr/>
            <p:nvPr/>
          </p:nvSpPr>
          <p:spPr>
            <a:xfrm>
              <a:off x="1885188" y="5762244"/>
              <a:ext cx="803275" cy="1018540"/>
            </a:xfrm>
            <a:custGeom>
              <a:avLst/>
              <a:gdLst/>
              <a:ahLst/>
              <a:cxnLst/>
              <a:rect l="l" t="t" r="r" b="b"/>
              <a:pathLst>
                <a:path w="803275" h="1018540">
                  <a:moveTo>
                    <a:pt x="401574" y="0"/>
                  </a:moveTo>
                  <a:lnTo>
                    <a:pt x="0" y="1018030"/>
                  </a:lnTo>
                  <a:lnTo>
                    <a:pt x="803148" y="1018030"/>
                  </a:lnTo>
                  <a:lnTo>
                    <a:pt x="40157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85188" y="5762244"/>
              <a:ext cx="803275" cy="1018540"/>
            </a:xfrm>
            <a:custGeom>
              <a:avLst/>
              <a:gdLst/>
              <a:ahLst/>
              <a:cxnLst/>
              <a:rect l="l" t="t" r="r" b="b"/>
              <a:pathLst>
                <a:path w="803275" h="1018540">
                  <a:moveTo>
                    <a:pt x="0" y="1018030"/>
                  </a:moveTo>
                  <a:lnTo>
                    <a:pt x="401574" y="0"/>
                  </a:lnTo>
                  <a:lnTo>
                    <a:pt x="803148" y="1018030"/>
                  </a:lnTo>
                  <a:lnTo>
                    <a:pt x="0" y="101803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569137"/>
            <a:ext cx="121513" cy="13075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64591" y="425322"/>
            <a:ext cx="65741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서로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소</a:t>
            </a:r>
            <a:r>
              <a:rPr dirty="0" u="sng" sz="2000" spc="-28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집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합</a:t>
            </a:r>
            <a:r>
              <a:rPr dirty="0" u="sng" sz="2000" spc="-26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추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상</a:t>
            </a:r>
            <a:r>
              <a:rPr dirty="0" u="sng" sz="2000" spc="-26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데</a:t>
            </a:r>
            <a:r>
              <a:rPr dirty="0" u="sng" sz="2000" spc="-4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이타타</a:t>
            </a:r>
            <a:r>
              <a:rPr dirty="0" u="sng" sz="2000" spc="-3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입</a:t>
            </a:r>
            <a:r>
              <a:rPr dirty="0" u="sng" sz="2000" spc="-1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000" spc="-1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sng" sz="2000" spc="-1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sng" sz="2000" spc="-1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2000" spc="-4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se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2000" spc="-2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000" spc="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str</a:t>
            </a:r>
            <a:r>
              <a:rPr dirty="0" u="sng" sz="2000" spc="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ct</a:t>
            </a:r>
            <a:r>
              <a:rPr dirty="0" u="sng" sz="2000" spc="-4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sng" sz="2000" spc="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ta</a:t>
            </a:r>
            <a:r>
              <a:rPr dirty="0" u="sng" sz="2000" spc="-2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2000" spc="5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2000" b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pe)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487" y="699165"/>
            <a:ext cx="8315325" cy="288036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969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749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274320" indent="-26225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749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set_pointer</a:t>
            </a:r>
            <a:r>
              <a:rPr dirty="0" sz="20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q;</a:t>
            </a:r>
            <a:endParaRPr sz="2000">
              <a:latin typeface="Times New Roman"/>
              <a:cs typeface="Times New Roman"/>
            </a:endParaRPr>
          </a:p>
          <a:p>
            <a:pPr marL="274320" marR="5080" indent="-262255">
              <a:lnSpc>
                <a:spcPct val="116500"/>
              </a:lnSpc>
              <a:spcBef>
                <a:spcPts val="49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74955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initial(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서로소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부분집합을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초기화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사이의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인덱스가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정확히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74320" indent="-26225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749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fin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포인터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넘겨줌</a:t>
            </a:r>
            <a:endParaRPr sz="2000">
              <a:latin typeface="Malgun Gothic"/>
              <a:cs typeface="Malgun Gothic"/>
            </a:endParaRPr>
          </a:p>
          <a:p>
            <a:pPr marL="274320" indent="-262255">
              <a:lnSpc>
                <a:spcPct val="100000"/>
              </a:lnSpc>
              <a:spcBef>
                <a:spcPts val="890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749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ion(p,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집합을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가리키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합병</a:t>
            </a:r>
            <a:endParaRPr sz="2000">
              <a:latin typeface="Malgun Gothic"/>
              <a:cs typeface="Malgun Gothic"/>
            </a:endParaRPr>
          </a:p>
          <a:p>
            <a:pPr marL="274320" indent="-262255">
              <a:lnSpc>
                <a:spcPct val="100000"/>
              </a:lnSpc>
              <a:spcBef>
                <a:spcPts val="880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749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eq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가리키면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true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넘겨줌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96339" y="3939540"/>
            <a:ext cx="472440" cy="421005"/>
          </a:xfrm>
          <a:custGeom>
            <a:avLst/>
            <a:gdLst/>
            <a:ahLst/>
            <a:cxnLst/>
            <a:rect l="l" t="t" r="r" b="b"/>
            <a:pathLst>
              <a:path w="472439" h="421004">
                <a:moveTo>
                  <a:pt x="0" y="210312"/>
                </a:moveTo>
                <a:lnTo>
                  <a:pt x="4800" y="167911"/>
                </a:lnTo>
                <a:lnTo>
                  <a:pt x="18567" y="128426"/>
                </a:lnTo>
                <a:lnTo>
                  <a:pt x="40351" y="92701"/>
                </a:lnTo>
                <a:lnTo>
                  <a:pt x="69199" y="61579"/>
                </a:lnTo>
                <a:lnTo>
                  <a:pt x="104161" y="35904"/>
                </a:lnTo>
                <a:lnTo>
                  <a:pt x="144285" y="16519"/>
                </a:lnTo>
                <a:lnTo>
                  <a:pt x="188622" y="4270"/>
                </a:lnTo>
                <a:lnTo>
                  <a:pt x="236219" y="0"/>
                </a:lnTo>
                <a:lnTo>
                  <a:pt x="283817" y="4270"/>
                </a:lnTo>
                <a:lnTo>
                  <a:pt x="328154" y="16519"/>
                </a:lnTo>
                <a:lnTo>
                  <a:pt x="368278" y="35904"/>
                </a:lnTo>
                <a:lnTo>
                  <a:pt x="403240" y="61579"/>
                </a:lnTo>
                <a:lnTo>
                  <a:pt x="432088" y="92701"/>
                </a:lnTo>
                <a:lnTo>
                  <a:pt x="453872" y="128426"/>
                </a:lnTo>
                <a:lnTo>
                  <a:pt x="467639" y="167911"/>
                </a:lnTo>
                <a:lnTo>
                  <a:pt x="472440" y="210312"/>
                </a:lnTo>
                <a:lnTo>
                  <a:pt x="467639" y="252712"/>
                </a:lnTo>
                <a:lnTo>
                  <a:pt x="453872" y="292197"/>
                </a:lnTo>
                <a:lnTo>
                  <a:pt x="432088" y="327922"/>
                </a:lnTo>
                <a:lnTo>
                  <a:pt x="403240" y="359044"/>
                </a:lnTo>
                <a:lnTo>
                  <a:pt x="368278" y="384719"/>
                </a:lnTo>
                <a:lnTo>
                  <a:pt x="328154" y="404104"/>
                </a:lnTo>
                <a:lnTo>
                  <a:pt x="283817" y="416353"/>
                </a:lnTo>
                <a:lnTo>
                  <a:pt x="236219" y="420624"/>
                </a:lnTo>
                <a:lnTo>
                  <a:pt x="188622" y="416353"/>
                </a:lnTo>
                <a:lnTo>
                  <a:pt x="144285" y="404104"/>
                </a:lnTo>
                <a:lnTo>
                  <a:pt x="104161" y="384719"/>
                </a:lnTo>
                <a:lnTo>
                  <a:pt x="69199" y="359044"/>
                </a:lnTo>
                <a:lnTo>
                  <a:pt x="40351" y="327922"/>
                </a:lnTo>
                <a:lnTo>
                  <a:pt x="18567" y="292197"/>
                </a:lnTo>
                <a:lnTo>
                  <a:pt x="4800" y="252712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15083" y="3939540"/>
            <a:ext cx="472440" cy="421005"/>
          </a:xfrm>
          <a:custGeom>
            <a:avLst/>
            <a:gdLst/>
            <a:ahLst/>
            <a:cxnLst/>
            <a:rect l="l" t="t" r="r" b="b"/>
            <a:pathLst>
              <a:path w="472439" h="421004">
                <a:moveTo>
                  <a:pt x="0" y="210312"/>
                </a:moveTo>
                <a:lnTo>
                  <a:pt x="4800" y="167911"/>
                </a:lnTo>
                <a:lnTo>
                  <a:pt x="18567" y="128426"/>
                </a:lnTo>
                <a:lnTo>
                  <a:pt x="40351" y="92701"/>
                </a:lnTo>
                <a:lnTo>
                  <a:pt x="69199" y="61579"/>
                </a:lnTo>
                <a:lnTo>
                  <a:pt x="104161" y="35904"/>
                </a:lnTo>
                <a:lnTo>
                  <a:pt x="144285" y="16519"/>
                </a:lnTo>
                <a:lnTo>
                  <a:pt x="188622" y="4270"/>
                </a:lnTo>
                <a:lnTo>
                  <a:pt x="236220" y="0"/>
                </a:lnTo>
                <a:lnTo>
                  <a:pt x="283817" y="4270"/>
                </a:lnTo>
                <a:lnTo>
                  <a:pt x="328154" y="16519"/>
                </a:lnTo>
                <a:lnTo>
                  <a:pt x="368278" y="35904"/>
                </a:lnTo>
                <a:lnTo>
                  <a:pt x="403240" y="61579"/>
                </a:lnTo>
                <a:lnTo>
                  <a:pt x="432088" y="92701"/>
                </a:lnTo>
                <a:lnTo>
                  <a:pt x="453872" y="128426"/>
                </a:lnTo>
                <a:lnTo>
                  <a:pt x="467639" y="167911"/>
                </a:lnTo>
                <a:lnTo>
                  <a:pt x="472440" y="210312"/>
                </a:lnTo>
                <a:lnTo>
                  <a:pt x="467639" y="252712"/>
                </a:lnTo>
                <a:lnTo>
                  <a:pt x="453872" y="292197"/>
                </a:lnTo>
                <a:lnTo>
                  <a:pt x="432088" y="327922"/>
                </a:lnTo>
                <a:lnTo>
                  <a:pt x="403240" y="359044"/>
                </a:lnTo>
                <a:lnTo>
                  <a:pt x="368278" y="384719"/>
                </a:lnTo>
                <a:lnTo>
                  <a:pt x="328154" y="404104"/>
                </a:lnTo>
                <a:lnTo>
                  <a:pt x="283817" y="416353"/>
                </a:lnTo>
                <a:lnTo>
                  <a:pt x="236220" y="420624"/>
                </a:lnTo>
                <a:lnTo>
                  <a:pt x="188622" y="416353"/>
                </a:lnTo>
                <a:lnTo>
                  <a:pt x="144285" y="404104"/>
                </a:lnTo>
                <a:lnTo>
                  <a:pt x="104161" y="384719"/>
                </a:lnTo>
                <a:lnTo>
                  <a:pt x="69199" y="359044"/>
                </a:lnTo>
                <a:lnTo>
                  <a:pt x="40351" y="327922"/>
                </a:lnTo>
                <a:lnTo>
                  <a:pt x="18567" y="292197"/>
                </a:lnTo>
                <a:lnTo>
                  <a:pt x="4800" y="252712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6020" y="3939540"/>
            <a:ext cx="472440" cy="421005"/>
          </a:xfrm>
          <a:custGeom>
            <a:avLst/>
            <a:gdLst/>
            <a:ahLst/>
            <a:cxnLst/>
            <a:rect l="l" t="t" r="r" b="b"/>
            <a:pathLst>
              <a:path w="472439" h="421004">
                <a:moveTo>
                  <a:pt x="0" y="210312"/>
                </a:moveTo>
                <a:lnTo>
                  <a:pt x="4800" y="167911"/>
                </a:lnTo>
                <a:lnTo>
                  <a:pt x="18567" y="128426"/>
                </a:lnTo>
                <a:lnTo>
                  <a:pt x="40351" y="92701"/>
                </a:lnTo>
                <a:lnTo>
                  <a:pt x="69199" y="61579"/>
                </a:lnTo>
                <a:lnTo>
                  <a:pt x="104161" y="35904"/>
                </a:lnTo>
                <a:lnTo>
                  <a:pt x="144285" y="16519"/>
                </a:lnTo>
                <a:lnTo>
                  <a:pt x="188622" y="4270"/>
                </a:lnTo>
                <a:lnTo>
                  <a:pt x="236219" y="0"/>
                </a:lnTo>
                <a:lnTo>
                  <a:pt x="283817" y="4270"/>
                </a:lnTo>
                <a:lnTo>
                  <a:pt x="328154" y="16519"/>
                </a:lnTo>
                <a:lnTo>
                  <a:pt x="368278" y="35904"/>
                </a:lnTo>
                <a:lnTo>
                  <a:pt x="403240" y="61579"/>
                </a:lnTo>
                <a:lnTo>
                  <a:pt x="432088" y="92701"/>
                </a:lnTo>
                <a:lnTo>
                  <a:pt x="453872" y="128426"/>
                </a:lnTo>
                <a:lnTo>
                  <a:pt x="467639" y="167911"/>
                </a:lnTo>
                <a:lnTo>
                  <a:pt x="472440" y="210312"/>
                </a:lnTo>
                <a:lnTo>
                  <a:pt x="467639" y="252712"/>
                </a:lnTo>
                <a:lnTo>
                  <a:pt x="453872" y="292197"/>
                </a:lnTo>
                <a:lnTo>
                  <a:pt x="432088" y="327922"/>
                </a:lnTo>
                <a:lnTo>
                  <a:pt x="403240" y="359044"/>
                </a:lnTo>
                <a:lnTo>
                  <a:pt x="368278" y="384719"/>
                </a:lnTo>
                <a:lnTo>
                  <a:pt x="328154" y="404104"/>
                </a:lnTo>
                <a:lnTo>
                  <a:pt x="283817" y="416353"/>
                </a:lnTo>
                <a:lnTo>
                  <a:pt x="236219" y="420624"/>
                </a:lnTo>
                <a:lnTo>
                  <a:pt x="188622" y="416353"/>
                </a:lnTo>
                <a:lnTo>
                  <a:pt x="144285" y="404104"/>
                </a:lnTo>
                <a:lnTo>
                  <a:pt x="104161" y="384719"/>
                </a:lnTo>
                <a:lnTo>
                  <a:pt x="69199" y="359044"/>
                </a:lnTo>
                <a:lnTo>
                  <a:pt x="40351" y="327922"/>
                </a:lnTo>
                <a:lnTo>
                  <a:pt x="18567" y="292197"/>
                </a:lnTo>
                <a:lnTo>
                  <a:pt x="4800" y="252712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9479" y="3942588"/>
            <a:ext cx="472440" cy="421005"/>
          </a:xfrm>
          <a:custGeom>
            <a:avLst/>
            <a:gdLst/>
            <a:ahLst/>
            <a:cxnLst/>
            <a:rect l="l" t="t" r="r" b="b"/>
            <a:pathLst>
              <a:path w="472439" h="421004">
                <a:moveTo>
                  <a:pt x="0" y="210312"/>
                </a:moveTo>
                <a:lnTo>
                  <a:pt x="4800" y="167911"/>
                </a:lnTo>
                <a:lnTo>
                  <a:pt x="18567" y="128426"/>
                </a:lnTo>
                <a:lnTo>
                  <a:pt x="40351" y="92701"/>
                </a:lnTo>
                <a:lnTo>
                  <a:pt x="69199" y="61579"/>
                </a:lnTo>
                <a:lnTo>
                  <a:pt x="104161" y="35904"/>
                </a:lnTo>
                <a:lnTo>
                  <a:pt x="144285" y="16519"/>
                </a:lnTo>
                <a:lnTo>
                  <a:pt x="188622" y="4270"/>
                </a:lnTo>
                <a:lnTo>
                  <a:pt x="236220" y="0"/>
                </a:lnTo>
                <a:lnTo>
                  <a:pt x="283817" y="4270"/>
                </a:lnTo>
                <a:lnTo>
                  <a:pt x="328154" y="16519"/>
                </a:lnTo>
                <a:lnTo>
                  <a:pt x="368278" y="35904"/>
                </a:lnTo>
                <a:lnTo>
                  <a:pt x="403240" y="61579"/>
                </a:lnTo>
                <a:lnTo>
                  <a:pt x="432088" y="92701"/>
                </a:lnTo>
                <a:lnTo>
                  <a:pt x="453872" y="128426"/>
                </a:lnTo>
                <a:lnTo>
                  <a:pt x="467639" y="167911"/>
                </a:lnTo>
                <a:lnTo>
                  <a:pt x="472440" y="210312"/>
                </a:lnTo>
                <a:lnTo>
                  <a:pt x="467639" y="252712"/>
                </a:lnTo>
                <a:lnTo>
                  <a:pt x="453872" y="292197"/>
                </a:lnTo>
                <a:lnTo>
                  <a:pt x="432088" y="327922"/>
                </a:lnTo>
                <a:lnTo>
                  <a:pt x="403240" y="359044"/>
                </a:lnTo>
                <a:lnTo>
                  <a:pt x="368278" y="384719"/>
                </a:lnTo>
                <a:lnTo>
                  <a:pt x="328154" y="404104"/>
                </a:lnTo>
                <a:lnTo>
                  <a:pt x="283817" y="416353"/>
                </a:lnTo>
                <a:lnTo>
                  <a:pt x="236220" y="420624"/>
                </a:lnTo>
                <a:lnTo>
                  <a:pt x="188622" y="416353"/>
                </a:lnTo>
                <a:lnTo>
                  <a:pt x="144285" y="404104"/>
                </a:lnTo>
                <a:lnTo>
                  <a:pt x="104161" y="384719"/>
                </a:lnTo>
                <a:lnTo>
                  <a:pt x="69199" y="359044"/>
                </a:lnTo>
                <a:lnTo>
                  <a:pt x="40351" y="327922"/>
                </a:lnTo>
                <a:lnTo>
                  <a:pt x="18567" y="292197"/>
                </a:lnTo>
                <a:lnTo>
                  <a:pt x="4800" y="252712"/>
                </a:lnTo>
                <a:lnTo>
                  <a:pt x="0" y="210312"/>
                </a:lnTo>
                <a:close/>
              </a:path>
            </a:pathLst>
          </a:custGeom>
          <a:ln w="9524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08328" y="4012513"/>
            <a:ext cx="1750060" cy="706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42545">
              <a:lnSpc>
                <a:spcPct val="100000"/>
              </a:lnSpc>
              <a:spcBef>
                <a:spcPts val="105"/>
              </a:spcBef>
              <a:tabLst>
                <a:tab pos="618490" algn="l"/>
                <a:tab pos="1249680" algn="l"/>
              </a:tabLst>
            </a:pP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1	2	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  <a:tabLst>
                <a:tab pos="619125" algn="l"/>
                <a:tab pos="1278255" algn="l"/>
              </a:tabLst>
            </a:pPr>
            <a:r>
              <a:rPr dirty="0" baseline="1984" sz="2100">
                <a:solidFill>
                  <a:srgbClr val="3D010C"/>
                </a:solidFill>
                <a:latin typeface="Malgun Gothic"/>
                <a:cs typeface="Malgun Gothic"/>
              </a:rPr>
              <a:t>집합</a:t>
            </a:r>
            <a:r>
              <a:rPr dirty="0" baseline="1984" sz="2100">
                <a:solidFill>
                  <a:srgbClr val="3D010C"/>
                </a:solidFill>
                <a:latin typeface="Times New Roman"/>
                <a:cs typeface="Times New Roman"/>
              </a:rPr>
              <a:t>1	</a:t>
            </a:r>
            <a:r>
              <a:rPr dirty="0" baseline="1984" sz="2100">
                <a:solidFill>
                  <a:srgbClr val="3D010C"/>
                </a:solidFill>
                <a:latin typeface="Malgun Gothic"/>
                <a:cs typeface="Malgun Gothic"/>
              </a:rPr>
              <a:t>집합</a:t>
            </a:r>
            <a:r>
              <a:rPr dirty="0" baseline="1984" sz="2100">
                <a:solidFill>
                  <a:srgbClr val="3D010C"/>
                </a:solidFill>
                <a:latin typeface="Times New Roman"/>
                <a:cs typeface="Times New Roman"/>
              </a:rPr>
              <a:t>2	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집합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7835" y="3998417"/>
            <a:ext cx="955675" cy="713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4365" algn="l"/>
              </a:tabLst>
            </a:pPr>
            <a:r>
              <a:rPr dirty="0" baseline="1388" sz="3000">
                <a:solidFill>
                  <a:srgbClr val="3D010C"/>
                </a:solidFill>
                <a:latin typeface="Times New Roman"/>
                <a:cs typeface="Times New Roman"/>
              </a:rPr>
              <a:t>......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spcBef>
                <a:spcPts val="132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집합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824" y="3987241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solidFill>
                  <a:srgbClr val="3E3D00"/>
                </a:solidFill>
                <a:latin typeface="Malgun Gothic"/>
                <a:cs typeface="Malgun Gothic"/>
              </a:rPr>
              <a:t>initial(</a:t>
            </a:r>
            <a:r>
              <a:rPr dirty="0" sz="160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600" spc="30">
                <a:solidFill>
                  <a:srgbClr val="3E3D00"/>
                </a:solidFill>
                <a:latin typeface="Malgun Gothic"/>
                <a:cs typeface="Malgun Gothic"/>
              </a:rPr>
              <a:t>):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87933" y="4196905"/>
            <a:ext cx="438150" cy="430530"/>
            <a:chOff x="7087933" y="4196905"/>
            <a:chExt cx="438150" cy="430530"/>
          </a:xfrm>
        </p:grpSpPr>
        <p:sp>
          <p:nvSpPr>
            <p:cNvPr id="23" name="object 23"/>
            <p:cNvSpPr/>
            <p:nvPr/>
          </p:nvSpPr>
          <p:spPr>
            <a:xfrm>
              <a:off x="7092695" y="4201667"/>
              <a:ext cx="428625" cy="421005"/>
            </a:xfrm>
            <a:custGeom>
              <a:avLst/>
              <a:gdLst/>
              <a:ahLst/>
              <a:cxnLst/>
              <a:rect l="l" t="t" r="r" b="b"/>
              <a:pathLst>
                <a:path w="428625" h="421004">
                  <a:moveTo>
                    <a:pt x="214122" y="0"/>
                  </a:moveTo>
                  <a:lnTo>
                    <a:pt x="165031" y="5551"/>
                  </a:lnTo>
                  <a:lnTo>
                    <a:pt x="119965" y="21367"/>
                  </a:lnTo>
                  <a:lnTo>
                    <a:pt x="80207" y="46186"/>
                  </a:lnTo>
                  <a:lnTo>
                    <a:pt x="47046" y="78750"/>
                  </a:lnTo>
                  <a:lnTo>
                    <a:pt x="21766" y="117798"/>
                  </a:lnTo>
                  <a:lnTo>
                    <a:pt x="5656" y="162072"/>
                  </a:lnTo>
                  <a:lnTo>
                    <a:pt x="0" y="210311"/>
                  </a:lnTo>
                  <a:lnTo>
                    <a:pt x="5656" y="258551"/>
                  </a:lnTo>
                  <a:lnTo>
                    <a:pt x="21766" y="302825"/>
                  </a:lnTo>
                  <a:lnTo>
                    <a:pt x="47046" y="341873"/>
                  </a:lnTo>
                  <a:lnTo>
                    <a:pt x="80207" y="374437"/>
                  </a:lnTo>
                  <a:lnTo>
                    <a:pt x="119965" y="399256"/>
                  </a:lnTo>
                  <a:lnTo>
                    <a:pt x="165031" y="415072"/>
                  </a:lnTo>
                  <a:lnTo>
                    <a:pt x="214122" y="420623"/>
                  </a:lnTo>
                  <a:lnTo>
                    <a:pt x="263212" y="415072"/>
                  </a:lnTo>
                  <a:lnTo>
                    <a:pt x="308278" y="399256"/>
                  </a:lnTo>
                  <a:lnTo>
                    <a:pt x="348036" y="374437"/>
                  </a:lnTo>
                  <a:lnTo>
                    <a:pt x="381197" y="341873"/>
                  </a:lnTo>
                  <a:lnTo>
                    <a:pt x="406477" y="302825"/>
                  </a:lnTo>
                  <a:lnTo>
                    <a:pt x="422587" y="258551"/>
                  </a:lnTo>
                  <a:lnTo>
                    <a:pt x="428244" y="210311"/>
                  </a:lnTo>
                  <a:lnTo>
                    <a:pt x="422587" y="162072"/>
                  </a:lnTo>
                  <a:lnTo>
                    <a:pt x="406477" y="117798"/>
                  </a:lnTo>
                  <a:lnTo>
                    <a:pt x="381197" y="78750"/>
                  </a:lnTo>
                  <a:lnTo>
                    <a:pt x="348036" y="46186"/>
                  </a:lnTo>
                  <a:lnTo>
                    <a:pt x="308278" y="21367"/>
                  </a:lnTo>
                  <a:lnTo>
                    <a:pt x="263212" y="5551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92695" y="4201667"/>
              <a:ext cx="428625" cy="421005"/>
            </a:xfrm>
            <a:custGeom>
              <a:avLst/>
              <a:gdLst/>
              <a:ahLst/>
              <a:cxnLst/>
              <a:rect l="l" t="t" r="r" b="b"/>
              <a:pathLst>
                <a:path w="428625" h="421004">
                  <a:moveTo>
                    <a:pt x="0" y="210311"/>
                  </a:moveTo>
                  <a:lnTo>
                    <a:pt x="5656" y="162072"/>
                  </a:lnTo>
                  <a:lnTo>
                    <a:pt x="21766" y="117798"/>
                  </a:lnTo>
                  <a:lnTo>
                    <a:pt x="47046" y="78750"/>
                  </a:lnTo>
                  <a:lnTo>
                    <a:pt x="80207" y="46186"/>
                  </a:lnTo>
                  <a:lnTo>
                    <a:pt x="119965" y="21367"/>
                  </a:lnTo>
                  <a:lnTo>
                    <a:pt x="165031" y="5551"/>
                  </a:lnTo>
                  <a:lnTo>
                    <a:pt x="214122" y="0"/>
                  </a:lnTo>
                  <a:lnTo>
                    <a:pt x="263212" y="5551"/>
                  </a:lnTo>
                  <a:lnTo>
                    <a:pt x="308278" y="21367"/>
                  </a:lnTo>
                  <a:lnTo>
                    <a:pt x="348036" y="46186"/>
                  </a:lnTo>
                  <a:lnTo>
                    <a:pt x="381197" y="78750"/>
                  </a:lnTo>
                  <a:lnTo>
                    <a:pt x="406477" y="117798"/>
                  </a:lnTo>
                  <a:lnTo>
                    <a:pt x="422587" y="162072"/>
                  </a:lnTo>
                  <a:lnTo>
                    <a:pt x="428244" y="210311"/>
                  </a:lnTo>
                  <a:lnTo>
                    <a:pt x="422587" y="258551"/>
                  </a:lnTo>
                  <a:lnTo>
                    <a:pt x="406477" y="302825"/>
                  </a:lnTo>
                  <a:lnTo>
                    <a:pt x="381197" y="341873"/>
                  </a:lnTo>
                  <a:lnTo>
                    <a:pt x="348036" y="374437"/>
                  </a:lnTo>
                  <a:lnTo>
                    <a:pt x="308278" y="399256"/>
                  </a:lnTo>
                  <a:lnTo>
                    <a:pt x="263212" y="415072"/>
                  </a:lnTo>
                  <a:lnTo>
                    <a:pt x="214122" y="420623"/>
                  </a:lnTo>
                  <a:lnTo>
                    <a:pt x="165031" y="415072"/>
                  </a:lnTo>
                  <a:lnTo>
                    <a:pt x="119965" y="399256"/>
                  </a:lnTo>
                  <a:lnTo>
                    <a:pt x="80207" y="374437"/>
                  </a:lnTo>
                  <a:lnTo>
                    <a:pt x="47046" y="341873"/>
                  </a:lnTo>
                  <a:lnTo>
                    <a:pt x="21766" y="302825"/>
                  </a:lnTo>
                  <a:lnTo>
                    <a:pt x="5656" y="258551"/>
                  </a:lnTo>
                  <a:lnTo>
                    <a:pt x="0" y="210311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234173" y="4278884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59561" y="5213413"/>
            <a:ext cx="366395" cy="366395"/>
            <a:chOff x="7159561" y="5213413"/>
            <a:chExt cx="366395" cy="366395"/>
          </a:xfrm>
        </p:grpSpPr>
        <p:sp>
          <p:nvSpPr>
            <p:cNvPr id="27" name="object 27"/>
            <p:cNvSpPr/>
            <p:nvPr/>
          </p:nvSpPr>
          <p:spPr>
            <a:xfrm>
              <a:off x="7164323" y="521817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178307" y="0"/>
                  </a:moveTo>
                  <a:lnTo>
                    <a:pt x="130924" y="6372"/>
                  </a:lnTo>
                  <a:lnTo>
                    <a:pt x="88335" y="24355"/>
                  </a:lnTo>
                  <a:lnTo>
                    <a:pt x="52244" y="52244"/>
                  </a:lnTo>
                  <a:lnTo>
                    <a:pt x="24355" y="88335"/>
                  </a:lnTo>
                  <a:lnTo>
                    <a:pt x="6372" y="130924"/>
                  </a:lnTo>
                  <a:lnTo>
                    <a:pt x="0" y="178308"/>
                  </a:lnTo>
                  <a:lnTo>
                    <a:pt x="6372" y="225691"/>
                  </a:lnTo>
                  <a:lnTo>
                    <a:pt x="24355" y="268280"/>
                  </a:lnTo>
                  <a:lnTo>
                    <a:pt x="52244" y="304371"/>
                  </a:lnTo>
                  <a:lnTo>
                    <a:pt x="88335" y="332260"/>
                  </a:lnTo>
                  <a:lnTo>
                    <a:pt x="130924" y="350243"/>
                  </a:lnTo>
                  <a:lnTo>
                    <a:pt x="178307" y="356616"/>
                  </a:lnTo>
                  <a:lnTo>
                    <a:pt x="225691" y="350243"/>
                  </a:lnTo>
                  <a:lnTo>
                    <a:pt x="268280" y="332260"/>
                  </a:lnTo>
                  <a:lnTo>
                    <a:pt x="304371" y="304371"/>
                  </a:lnTo>
                  <a:lnTo>
                    <a:pt x="332260" y="268280"/>
                  </a:lnTo>
                  <a:lnTo>
                    <a:pt x="350243" y="225691"/>
                  </a:lnTo>
                  <a:lnTo>
                    <a:pt x="356616" y="178308"/>
                  </a:lnTo>
                  <a:lnTo>
                    <a:pt x="350243" y="130924"/>
                  </a:lnTo>
                  <a:lnTo>
                    <a:pt x="332260" y="88335"/>
                  </a:lnTo>
                  <a:lnTo>
                    <a:pt x="304371" y="52244"/>
                  </a:lnTo>
                  <a:lnTo>
                    <a:pt x="268280" y="24355"/>
                  </a:lnTo>
                  <a:lnTo>
                    <a:pt x="225691" y="6372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64323" y="5218176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0" y="178308"/>
                  </a:moveTo>
                  <a:lnTo>
                    <a:pt x="6372" y="130924"/>
                  </a:lnTo>
                  <a:lnTo>
                    <a:pt x="24355" y="88335"/>
                  </a:lnTo>
                  <a:lnTo>
                    <a:pt x="52244" y="52244"/>
                  </a:lnTo>
                  <a:lnTo>
                    <a:pt x="88335" y="24355"/>
                  </a:lnTo>
                  <a:lnTo>
                    <a:pt x="130924" y="6372"/>
                  </a:lnTo>
                  <a:lnTo>
                    <a:pt x="178307" y="0"/>
                  </a:lnTo>
                  <a:lnTo>
                    <a:pt x="225691" y="6372"/>
                  </a:lnTo>
                  <a:lnTo>
                    <a:pt x="268280" y="24355"/>
                  </a:lnTo>
                  <a:lnTo>
                    <a:pt x="304371" y="52244"/>
                  </a:lnTo>
                  <a:lnTo>
                    <a:pt x="332260" y="88335"/>
                  </a:lnTo>
                  <a:lnTo>
                    <a:pt x="350243" y="130924"/>
                  </a:lnTo>
                  <a:lnTo>
                    <a:pt x="356616" y="178308"/>
                  </a:lnTo>
                  <a:lnTo>
                    <a:pt x="350243" y="225691"/>
                  </a:lnTo>
                  <a:lnTo>
                    <a:pt x="332260" y="268280"/>
                  </a:lnTo>
                  <a:lnTo>
                    <a:pt x="304371" y="304371"/>
                  </a:lnTo>
                  <a:lnTo>
                    <a:pt x="268280" y="332260"/>
                  </a:lnTo>
                  <a:lnTo>
                    <a:pt x="225691" y="350243"/>
                  </a:lnTo>
                  <a:lnTo>
                    <a:pt x="178307" y="356616"/>
                  </a:lnTo>
                  <a:lnTo>
                    <a:pt x="130924" y="350243"/>
                  </a:lnTo>
                  <a:lnTo>
                    <a:pt x="88335" y="332260"/>
                  </a:lnTo>
                  <a:lnTo>
                    <a:pt x="52244" y="304371"/>
                  </a:lnTo>
                  <a:lnTo>
                    <a:pt x="24355" y="268280"/>
                  </a:lnTo>
                  <a:lnTo>
                    <a:pt x="6372" y="225691"/>
                  </a:lnTo>
                  <a:lnTo>
                    <a:pt x="0" y="178308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307326" y="5285994"/>
            <a:ext cx="74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i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62609" y="4622291"/>
            <a:ext cx="367030" cy="600710"/>
            <a:chOff x="7162609" y="4622291"/>
            <a:chExt cx="367030" cy="600710"/>
          </a:xfrm>
        </p:grpSpPr>
        <p:sp>
          <p:nvSpPr>
            <p:cNvPr id="31" name="object 31"/>
            <p:cNvSpPr/>
            <p:nvPr/>
          </p:nvSpPr>
          <p:spPr>
            <a:xfrm>
              <a:off x="7167371" y="5074919"/>
              <a:ext cx="174625" cy="142875"/>
            </a:xfrm>
            <a:custGeom>
              <a:avLst/>
              <a:gdLst/>
              <a:ahLst/>
              <a:cxnLst/>
              <a:rect l="l" t="t" r="r" b="b"/>
              <a:pathLst>
                <a:path w="174625" h="142875">
                  <a:moveTo>
                    <a:pt x="174625" y="14287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7371" y="4733543"/>
              <a:ext cx="357505" cy="341630"/>
            </a:xfrm>
            <a:custGeom>
              <a:avLst/>
              <a:gdLst/>
              <a:ahLst/>
              <a:cxnLst/>
              <a:rect l="l" t="t" r="r" b="b"/>
              <a:pathLst>
                <a:path w="357504" h="341629">
                  <a:moveTo>
                    <a:pt x="0" y="341121"/>
                  </a:moveTo>
                  <a:lnTo>
                    <a:pt x="357124" y="269747"/>
                  </a:lnTo>
                </a:path>
                <a:path w="357504" h="341629">
                  <a:moveTo>
                    <a:pt x="357124" y="269620"/>
                  </a:moveTo>
                  <a:lnTo>
                    <a:pt x="0" y="198119"/>
                  </a:lnTo>
                </a:path>
                <a:path w="357504" h="341629">
                  <a:moveTo>
                    <a:pt x="0" y="198373"/>
                  </a:moveTo>
                  <a:lnTo>
                    <a:pt x="284733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79" y="4622291"/>
              <a:ext cx="148971" cy="11620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20536" y="4052061"/>
            <a:ext cx="1047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2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25">
                <a:solidFill>
                  <a:srgbClr val="3E3D00"/>
                </a:solidFill>
                <a:latin typeface="Malgun Gothic"/>
                <a:cs typeface="Malgun Gothic"/>
              </a:rPr>
              <a:t>f</a:t>
            </a:r>
            <a:r>
              <a:rPr dirty="0" sz="1600" spc="20">
                <a:solidFill>
                  <a:srgbClr val="3E3D00"/>
                </a:solidFill>
                <a:latin typeface="Malgun Gothic"/>
                <a:cs typeface="Malgun Gothic"/>
              </a:rPr>
              <a:t>ind</a:t>
            </a:r>
            <a:r>
              <a:rPr dirty="0" sz="1600" spc="25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16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600" spc="145">
                <a:solidFill>
                  <a:srgbClr val="3E3D00"/>
                </a:solidFill>
                <a:latin typeface="Malgun Gothic"/>
                <a:cs typeface="Malgun Gothic"/>
              </a:rPr>
              <a:t>):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09025" y="5562409"/>
            <a:ext cx="355600" cy="366395"/>
            <a:chOff x="2109025" y="5562409"/>
            <a:chExt cx="355600" cy="366395"/>
          </a:xfrm>
        </p:grpSpPr>
        <p:sp>
          <p:nvSpPr>
            <p:cNvPr id="36" name="object 36"/>
            <p:cNvSpPr/>
            <p:nvPr/>
          </p:nvSpPr>
          <p:spPr>
            <a:xfrm>
              <a:off x="2113788" y="5567171"/>
              <a:ext cx="346075" cy="356870"/>
            </a:xfrm>
            <a:custGeom>
              <a:avLst/>
              <a:gdLst/>
              <a:ahLst/>
              <a:cxnLst/>
              <a:rect l="l" t="t" r="r" b="b"/>
              <a:pathLst>
                <a:path w="346075" h="356870">
                  <a:moveTo>
                    <a:pt x="172974" y="0"/>
                  </a:moveTo>
                  <a:lnTo>
                    <a:pt x="127000" y="6369"/>
                  </a:lnTo>
                  <a:lnTo>
                    <a:pt x="85682" y="24344"/>
                  </a:lnTo>
                  <a:lnTo>
                    <a:pt x="50673" y="52225"/>
                  </a:lnTo>
                  <a:lnTo>
                    <a:pt x="23622" y="88312"/>
                  </a:lnTo>
                  <a:lnTo>
                    <a:pt x="6180" y="130907"/>
                  </a:lnTo>
                  <a:lnTo>
                    <a:pt x="0" y="178307"/>
                  </a:lnTo>
                  <a:lnTo>
                    <a:pt x="6180" y="225708"/>
                  </a:lnTo>
                  <a:lnTo>
                    <a:pt x="23622" y="268303"/>
                  </a:lnTo>
                  <a:lnTo>
                    <a:pt x="50673" y="304390"/>
                  </a:lnTo>
                  <a:lnTo>
                    <a:pt x="85682" y="332271"/>
                  </a:lnTo>
                  <a:lnTo>
                    <a:pt x="127000" y="350246"/>
                  </a:lnTo>
                  <a:lnTo>
                    <a:pt x="172974" y="356615"/>
                  </a:lnTo>
                  <a:lnTo>
                    <a:pt x="218948" y="350246"/>
                  </a:lnTo>
                  <a:lnTo>
                    <a:pt x="260265" y="332271"/>
                  </a:lnTo>
                  <a:lnTo>
                    <a:pt x="295275" y="304390"/>
                  </a:lnTo>
                  <a:lnTo>
                    <a:pt x="322325" y="268303"/>
                  </a:lnTo>
                  <a:lnTo>
                    <a:pt x="339767" y="225708"/>
                  </a:lnTo>
                  <a:lnTo>
                    <a:pt x="345948" y="178307"/>
                  </a:lnTo>
                  <a:lnTo>
                    <a:pt x="339767" y="130907"/>
                  </a:lnTo>
                  <a:lnTo>
                    <a:pt x="322325" y="88312"/>
                  </a:lnTo>
                  <a:lnTo>
                    <a:pt x="295275" y="52225"/>
                  </a:lnTo>
                  <a:lnTo>
                    <a:pt x="260265" y="24344"/>
                  </a:lnTo>
                  <a:lnTo>
                    <a:pt x="218948" y="6369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13788" y="5567171"/>
              <a:ext cx="346075" cy="356870"/>
            </a:xfrm>
            <a:custGeom>
              <a:avLst/>
              <a:gdLst/>
              <a:ahLst/>
              <a:cxnLst/>
              <a:rect l="l" t="t" r="r" b="b"/>
              <a:pathLst>
                <a:path w="346075" h="356870">
                  <a:moveTo>
                    <a:pt x="0" y="178307"/>
                  </a:moveTo>
                  <a:lnTo>
                    <a:pt x="6180" y="130907"/>
                  </a:lnTo>
                  <a:lnTo>
                    <a:pt x="23622" y="88312"/>
                  </a:lnTo>
                  <a:lnTo>
                    <a:pt x="50673" y="52225"/>
                  </a:lnTo>
                  <a:lnTo>
                    <a:pt x="85682" y="24344"/>
                  </a:lnTo>
                  <a:lnTo>
                    <a:pt x="127000" y="6369"/>
                  </a:lnTo>
                  <a:lnTo>
                    <a:pt x="172974" y="0"/>
                  </a:lnTo>
                  <a:lnTo>
                    <a:pt x="218948" y="6369"/>
                  </a:lnTo>
                  <a:lnTo>
                    <a:pt x="260265" y="24344"/>
                  </a:lnTo>
                  <a:lnTo>
                    <a:pt x="295275" y="52225"/>
                  </a:lnTo>
                  <a:lnTo>
                    <a:pt x="322325" y="88312"/>
                  </a:lnTo>
                  <a:lnTo>
                    <a:pt x="339767" y="130907"/>
                  </a:lnTo>
                  <a:lnTo>
                    <a:pt x="345948" y="178307"/>
                  </a:lnTo>
                  <a:lnTo>
                    <a:pt x="339767" y="225708"/>
                  </a:lnTo>
                  <a:lnTo>
                    <a:pt x="322325" y="268303"/>
                  </a:lnTo>
                  <a:lnTo>
                    <a:pt x="295275" y="304390"/>
                  </a:lnTo>
                  <a:lnTo>
                    <a:pt x="260265" y="332271"/>
                  </a:lnTo>
                  <a:lnTo>
                    <a:pt x="218948" y="350246"/>
                  </a:lnTo>
                  <a:lnTo>
                    <a:pt x="172974" y="356615"/>
                  </a:lnTo>
                  <a:lnTo>
                    <a:pt x="127000" y="350246"/>
                  </a:lnTo>
                  <a:lnTo>
                    <a:pt x="85682" y="332271"/>
                  </a:lnTo>
                  <a:lnTo>
                    <a:pt x="50673" y="304390"/>
                  </a:lnTo>
                  <a:lnTo>
                    <a:pt x="23622" y="268303"/>
                  </a:lnTo>
                  <a:lnTo>
                    <a:pt x="6180" y="225708"/>
                  </a:lnTo>
                  <a:lnTo>
                    <a:pt x="0" y="17830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212085" y="5589523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4622" y="5151501"/>
            <a:ext cx="2345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e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rge</a:t>
            </a:r>
            <a:r>
              <a:rPr dirty="0" sz="1600" spc="15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r>
              <a:rPr dirty="0" sz="1600" spc="175">
                <a:solidFill>
                  <a:srgbClr val="3E3D00"/>
                </a:solidFill>
                <a:latin typeface="Malgun Gothic"/>
                <a:cs typeface="Malgun Gothic"/>
              </a:rPr>
              <a:t>,</a:t>
            </a: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q</a:t>
            </a:r>
            <a:r>
              <a:rPr dirty="0" sz="1600" spc="11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1600" spc="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25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uni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600" spc="65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600" spc="40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r>
              <a:rPr dirty="0" sz="1600" spc="175">
                <a:solidFill>
                  <a:srgbClr val="3E3D00"/>
                </a:solidFill>
                <a:latin typeface="Malgun Gothic"/>
                <a:cs typeface="Malgun Gothic"/>
              </a:rPr>
              <a:t>,</a:t>
            </a:r>
            <a:r>
              <a:rPr dirty="0" sz="1600" spc="5">
                <a:solidFill>
                  <a:srgbClr val="3E3D00"/>
                </a:solidFill>
                <a:latin typeface="Malgun Gothic"/>
                <a:cs typeface="Malgun Gothic"/>
              </a:rPr>
              <a:t>q</a:t>
            </a:r>
            <a:r>
              <a:rPr dirty="0" sz="1600" spc="11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93173" y="5598985"/>
            <a:ext cx="367665" cy="366395"/>
            <a:chOff x="3293173" y="5598985"/>
            <a:chExt cx="367665" cy="366395"/>
          </a:xfrm>
        </p:grpSpPr>
        <p:sp>
          <p:nvSpPr>
            <p:cNvPr id="41" name="object 41"/>
            <p:cNvSpPr/>
            <p:nvPr/>
          </p:nvSpPr>
          <p:spPr>
            <a:xfrm>
              <a:off x="3297935" y="5603747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70">
                  <a:moveTo>
                    <a:pt x="179069" y="0"/>
                  </a:moveTo>
                  <a:lnTo>
                    <a:pt x="131453" y="6369"/>
                  </a:lnTo>
                  <a:lnTo>
                    <a:pt x="88674" y="24344"/>
                  </a:lnTo>
                  <a:lnTo>
                    <a:pt x="52435" y="52225"/>
                  </a:lnTo>
                  <a:lnTo>
                    <a:pt x="24440" y="88312"/>
                  </a:lnTo>
                  <a:lnTo>
                    <a:pt x="6394" y="130907"/>
                  </a:lnTo>
                  <a:lnTo>
                    <a:pt x="0" y="178307"/>
                  </a:lnTo>
                  <a:lnTo>
                    <a:pt x="6394" y="225708"/>
                  </a:lnTo>
                  <a:lnTo>
                    <a:pt x="24440" y="268303"/>
                  </a:lnTo>
                  <a:lnTo>
                    <a:pt x="52435" y="304390"/>
                  </a:lnTo>
                  <a:lnTo>
                    <a:pt x="88674" y="332271"/>
                  </a:lnTo>
                  <a:lnTo>
                    <a:pt x="131453" y="350246"/>
                  </a:lnTo>
                  <a:lnTo>
                    <a:pt x="179069" y="356615"/>
                  </a:lnTo>
                  <a:lnTo>
                    <a:pt x="226686" y="350246"/>
                  </a:lnTo>
                  <a:lnTo>
                    <a:pt x="269465" y="332271"/>
                  </a:lnTo>
                  <a:lnTo>
                    <a:pt x="305704" y="304390"/>
                  </a:lnTo>
                  <a:lnTo>
                    <a:pt x="333699" y="268303"/>
                  </a:lnTo>
                  <a:lnTo>
                    <a:pt x="351745" y="225708"/>
                  </a:lnTo>
                  <a:lnTo>
                    <a:pt x="358139" y="178307"/>
                  </a:lnTo>
                  <a:lnTo>
                    <a:pt x="351745" y="130907"/>
                  </a:lnTo>
                  <a:lnTo>
                    <a:pt x="333699" y="88312"/>
                  </a:lnTo>
                  <a:lnTo>
                    <a:pt x="305704" y="52225"/>
                  </a:lnTo>
                  <a:lnTo>
                    <a:pt x="269465" y="24344"/>
                  </a:lnTo>
                  <a:lnTo>
                    <a:pt x="226686" y="6369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297935" y="5603747"/>
              <a:ext cx="358140" cy="356870"/>
            </a:xfrm>
            <a:custGeom>
              <a:avLst/>
              <a:gdLst/>
              <a:ahLst/>
              <a:cxnLst/>
              <a:rect l="l" t="t" r="r" b="b"/>
              <a:pathLst>
                <a:path w="358139" h="356870">
                  <a:moveTo>
                    <a:pt x="0" y="178307"/>
                  </a:moveTo>
                  <a:lnTo>
                    <a:pt x="6394" y="130907"/>
                  </a:lnTo>
                  <a:lnTo>
                    <a:pt x="24440" y="88312"/>
                  </a:lnTo>
                  <a:lnTo>
                    <a:pt x="52435" y="52225"/>
                  </a:lnTo>
                  <a:lnTo>
                    <a:pt x="88674" y="24344"/>
                  </a:lnTo>
                  <a:lnTo>
                    <a:pt x="131453" y="6369"/>
                  </a:lnTo>
                  <a:lnTo>
                    <a:pt x="179069" y="0"/>
                  </a:lnTo>
                  <a:lnTo>
                    <a:pt x="226686" y="6369"/>
                  </a:lnTo>
                  <a:lnTo>
                    <a:pt x="269465" y="24344"/>
                  </a:lnTo>
                  <a:lnTo>
                    <a:pt x="305704" y="52225"/>
                  </a:lnTo>
                  <a:lnTo>
                    <a:pt x="333699" y="88312"/>
                  </a:lnTo>
                  <a:lnTo>
                    <a:pt x="351745" y="130907"/>
                  </a:lnTo>
                  <a:lnTo>
                    <a:pt x="358139" y="178307"/>
                  </a:lnTo>
                  <a:lnTo>
                    <a:pt x="351745" y="225708"/>
                  </a:lnTo>
                  <a:lnTo>
                    <a:pt x="333699" y="268303"/>
                  </a:lnTo>
                  <a:lnTo>
                    <a:pt x="305704" y="304390"/>
                  </a:lnTo>
                  <a:lnTo>
                    <a:pt x="269465" y="332271"/>
                  </a:lnTo>
                  <a:lnTo>
                    <a:pt x="226686" y="350246"/>
                  </a:lnTo>
                  <a:lnTo>
                    <a:pt x="179069" y="356615"/>
                  </a:lnTo>
                  <a:lnTo>
                    <a:pt x="131453" y="350246"/>
                  </a:lnTo>
                  <a:lnTo>
                    <a:pt x="88674" y="332271"/>
                  </a:lnTo>
                  <a:lnTo>
                    <a:pt x="52435" y="304390"/>
                  </a:lnTo>
                  <a:lnTo>
                    <a:pt x="24440" y="268303"/>
                  </a:lnTo>
                  <a:lnTo>
                    <a:pt x="6394" y="225708"/>
                  </a:lnTo>
                  <a:lnTo>
                    <a:pt x="0" y="17830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402584" y="5626100"/>
            <a:ext cx="148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q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09494" y="6026607"/>
            <a:ext cx="267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∪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91260" y="5990335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31695" y="6201625"/>
            <a:ext cx="457200" cy="99060"/>
          </a:xfrm>
          <a:custGeom>
            <a:avLst/>
            <a:gdLst/>
            <a:ahLst/>
            <a:cxnLst/>
            <a:rect l="l" t="t" r="r" b="b"/>
            <a:pathLst>
              <a:path w="457200" h="99060">
                <a:moveTo>
                  <a:pt x="2540" y="0"/>
                </a:moveTo>
                <a:lnTo>
                  <a:pt x="0" y="18872"/>
                </a:lnTo>
                <a:lnTo>
                  <a:pt x="56642" y="26568"/>
                </a:lnTo>
                <a:lnTo>
                  <a:pt x="59181" y="7696"/>
                </a:lnTo>
                <a:lnTo>
                  <a:pt x="2540" y="0"/>
                </a:lnTo>
                <a:close/>
              </a:path>
              <a:path w="457200" h="99060">
                <a:moveTo>
                  <a:pt x="78105" y="10261"/>
                </a:moveTo>
                <a:lnTo>
                  <a:pt x="75437" y="29133"/>
                </a:lnTo>
                <a:lnTo>
                  <a:pt x="132080" y="36829"/>
                </a:lnTo>
                <a:lnTo>
                  <a:pt x="134747" y="17945"/>
                </a:lnTo>
                <a:lnTo>
                  <a:pt x="78105" y="10261"/>
                </a:lnTo>
                <a:close/>
              </a:path>
              <a:path w="457200" h="99060">
                <a:moveTo>
                  <a:pt x="153543" y="20510"/>
                </a:moveTo>
                <a:lnTo>
                  <a:pt x="151003" y="39395"/>
                </a:lnTo>
                <a:lnTo>
                  <a:pt x="207645" y="47091"/>
                </a:lnTo>
                <a:lnTo>
                  <a:pt x="210185" y="28206"/>
                </a:lnTo>
                <a:lnTo>
                  <a:pt x="153543" y="20510"/>
                </a:lnTo>
                <a:close/>
              </a:path>
              <a:path w="457200" h="99060">
                <a:moveTo>
                  <a:pt x="229108" y="30772"/>
                </a:moveTo>
                <a:lnTo>
                  <a:pt x="226568" y="49656"/>
                </a:lnTo>
                <a:lnTo>
                  <a:pt x="283083" y="57353"/>
                </a:lnTo>
                <a:lnTo>
                  <a:pt x="285750" y="38468"/>
                </a:lnTo>
                <a:lnTo>
                  <a:pt x="229108" y="30772"/>
                </a:lnTo>
                <a:close/>
              </a:path>
              <a:path w="457200" h="99060">
                <a:moveTo>
                  <a:pt x="304546" y="41033"/>
                </a:moveTo>
                <a:lnTo>
                  <a:pt x="302006" y="59905"/>
                </a:lnTo>
                <a:lnTo>
                  <a:pt x="358648" y="67602"/>
                </a:lnTo>
                <a:lnTo>
                  <a:pt x="361188" y="48729"/>
                </a:lnTo>
                <a:lnTo>
                  <a:pt x="304546" y="41033"/>
                </a:lnTo>
                <a:close/>
              </a:path>
              <a:path w="457200" h="99060">
                <a:moveTo>
                  <a:pt x="380112" y="70515"/>
                </a:moveTo>
                <a:lnTo>
                  <a:pt x="376301" y="98844"/>
                </a:lnTo>
                <a:lnTo>
                  <a:pt x="454215" y="72237"/>
                </a:lnTo>
                <a:lnTo>
                  <a:pt x="392684" y="72237"/>
                </a:lnTo>
                <a:lnTo>
                  <a:pt x="380112" y="70515"/>
                </a:lnTo>
                <a:close/>
              </a:path>
              <a:path w="457200" h="99060">
                <a:moveTo>
                  <a:pt x="382651" y="51641"/>
                </a:moveTo>
                <a:lnTo>
                  <a:pt x="380112" y="70515"/>
                </a:lnTo>
                <a:lnTo>
                  <a:pt x="392684" y="72237"/>
                </a:lnTo>
                <a:lnTo>
                  <a:pt x="395224" y="53352"/>
                </a:lnTo>
                <a:lnTo>
                  <a:pt x="382651" y="51641"/>
                </a:lnTo>
                <a:close/>
              </a:path>
              <a:path w="457200" h="99060">
                <a:moveTo>
                  <a:pt x="386461" y="23329"/>
                </a:moveTo>
                <a:lnTo>
                  <a:pt x="382651" y="51641"/>
                </a:lnTo>
                <a:lnTo>
                  <a:pt x="395224" y="53352"/>
                </a:lnTo>
                <a:lnTo>
                  <a:pt x="392684" y="72237"/>
                </a:lnTo>
                <a:lnTo>
                  <a:pt x="454215" y="72237"/>
                </a:lnTo>
                <a:lnTo>
                  <a:pt x="456819" y="71348"/>
                </a:lnTo>
                <a:lnTo>
                  <a:pt x="386461" y="23329"/>
                </a:lnTo>
                <a:close/>
              </a:path>
              <a:path w="457200" h="99060">
                <a:moveTo>
                  <a:pt x="380111" y="51295"/>
                </a:moveTo>
                <a:lnTo>
                  <a:pt x="377571" y="70167"/>
                </a:lnTo>
                <a:lnTo>
                  <a:pt x="380112" y="70515"/>
                </a:lnTo>
                <a:lnTo>
                  <a:pt x="382651" y="51641"/>
                </a:lnTo>
                <a:lnTo>
                  <a:pt x="380111" y="51295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830326"/>
            <a:ext cx="2493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13995" algn="l"/>
              </a:tabLst>
            </a:pP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Ac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kermann’s</a:t>
            </a:r>
            <a:r>
              <a:rPr dirty="0" sz="2000" spc="-1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71" y="2838425"/>
            <a:ext cx="2015489" cy="19037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A(2,2)=A(1,A(2,1))</a:t>
            </a:r>
            <a:endParaRPr sz="1400">
              <a:latin typeface="Times New Roman"/>
              <a:cs typeface="Times New Roman"/>
            </a:endParaRPr>
          </a:p>
          <a:p>
            <a:pPr marL="12700" marR="572770">
              <a:lnSpc>
                <a:spcPct val="110000"/>
              </a:lnSpc>
            </a:pP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,1)=A(1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)) 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A(2,0)=A(1,1)</a:t>
            </a:r>
            <a:endParaRPr sz="1400">
              <a:latin typeface="Times New Roman"/>
              <a:cs typeface="Times New Roman"/>
            </a:endParaRPr>
          </a:p>
          <a:p>
            <a:pPr marL="12700" marR="952500">
              <a:lnSpc>
                <a:spcPct val="110000"/>
              </a:lnSpc>
            </a:pP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,1)=A(0,1) 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A(0,1)=2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850"/>
              </a:lnSpc>
              <a:spcBef>
                <a:spcPts val="90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A(1,2)=A(0,A(1,1))=A(0,2) </a:t>
            </a:r>
            <a:r>
              <a:rPr dirty="0" sz="1400" spc="-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A(0,2)=3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A(0,3)=4</a:t>
            </a:r>
            <a:r>
              <a:rPr dirty="0" sz="14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……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1178" y="2827146"/>
            <a:ext cx="4425950" cy="6292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Extremely</a:t>
            </a:r>
            <a:r>
              <a:rPr dirty="0" sz="18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fast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growing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5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A(4,2)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is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18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integer</a:t>
            </a:r>
            <a:r>
              <a:rPr dirty="0" sz="18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19,729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decimal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digits.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1178" y="4061841"/>
            <a:ext cx="1043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A(4,0)=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5778" y="4778995"/>
            <a:ext cx="1437640" cy="525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3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324485" algn="l"/>
                <a:tab pos="325120" algn="l"/>
              </a:tabLst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A(4,</a:t>
            </a:r>
            <a:r>
              <a:rPr dirty="0" sz="1800" spc="-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)=</a:t>
            </a:r>
            <a:r>
              <a:rPr dirty="0" sz="1800" spc="459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baseline="-16239" sz="4875">
                <a:latin typeface="Times New Roman"/>
                <a:cs typeface="Times New Roman"/>
              </a:rPr>
              <a:t>2</a:t>
            </a:r>
            <a:endParaRPr baseline="-16239" sz="48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1697" y="4900561"/>
            <a:ext cx="522605" cy="525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50">
                <a:latin typeface="Symbol"/>
                <a:cs typeface="Symbol"/>
              </a:rPr>
              <a:t></a:t>
            </a:r>
            <a:r>
              <a:rPr dirty="0" sz="3250" spc="-315">
                <a:latin typeface="Times New Roman"/>
                <a:cs typeface="Times New Roman"/>
              </a:rPr>
              <a:t> </a:t>
            </a:r>
            <a:r>
              <a:rPr dirty="0" sz="325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6905" y="4540070"/>
            <a:ext cx="22860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49382" sz="2025" spc="-82">
                <a:latin typeface="Times New Roman"/>
                <a:cs typeface="Times New Roman"/>
              </a:rPr>
              <a:t>.</a:t>
            </a:r>
            <a:r>
              <a:rPr dirty="0" baseline="-24691" sz="2025" spc="-82">
                <a:latin typeface="Times New Roman"/>
                <a:cs typeface="Times New Roman"/>
              </a:rPr>
              <a:t>.</a:t>
            </a:r>
            <a:r>
              <a:rPr dirty="0" sz="1350" spc="-5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4670" y="4701614"/>
            <a:ext cx="334010" cy="317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42397" sz="2850" spc="22">
                <a:latin typeface="Times New Roman"/>
                <a:cs typeface="Times New Roman"/>
              </a:rPr>
              <a:t>2</a:t>
            </a:r>
            <a:r>
              <a:rPr dirty="0" baseline="-24691" sz="2025" spc="22">
                <a:latin typeface="Times New Roman"/>
                <a:cs typeface="Times New Roman"/>
              </a:rPr>
              <a:t>2</a:t>
            </a:r>
            <a:r>
              <a:rPr dirty="0" sz="1350" spc="15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3568" y="3937446"/>
            <a:ext cx="1066165" cy="44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15">
                <a:latin typeface="Symbol"/>
                <a:cs typeface="Symbol"/>
              </a:rPr>
              <a:t></a:t>
            </a:r>
            <a:r>
              <a:rPr dirty="0" sz="2750" spc="-33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Times New Roman"/>
                <a:cs typeface="Times New Roman"/>
              </a:rPr>
              <a:t>3</a:t>
            </a:r>
            <a:r>
              <a:rPr dirty="0" sz="2750" spc="-200">
                <a:latin typeface="Times New Roman"/>
                <a:cs typeface="Times New Roman"/>
              </a:rPr>
              <a:t> </a:t>
            </a:r>
            <a:r>
              <a:rPr dirty="0" sz="2750" spc="15">
                <a:latin typeface="Symbol"/>
                <a:cs typeface="Symbol"/>
              </a:rPr>
              <a:t></a:t>
            </a:r>
            <a:r>
              <a:rPr dirty="0" sz="2750" spc="-375">
                <a:latin typeface="Times New Roman"/>
                <a:cs typeface="Times New Roman"/>
              </a:rPr>
              <a:t> </a:t>
            </a:r>
            <a:r>
              <a:rPr dirty="0" sz="2750" spc="-90">
                <a:latin typeface="Times New Roman"/>
                <a:cs typeface="Times New Roman"/>
              </a:rPr>
              <a:t>13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9269" y="3781633"/>
            <a:ext cx="448945" cy="44386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r" marR="30480">
              <a:lnSpc>
                <a:spcPts val="245"/>
              </a:lnSpc>
              <a:spcBef>
                <a:spcPts val="980"/>
              </a:spcBef>
            </a:pPr>
            <a:r>
              <a:rPr dirty="0" sz="11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ts val="2165"/>
              </a:lnSpc>
            </a:pPr>
            <a:r>
              <a:rPr dirty="0" baseline="-25252" sz="4125" spc="82">
                <a:latin typeface="Times New Roman"/>
                <a:cs typeface="Times New Roman"/>
              </a:rPr>
              <a:t>2</a:t>
            </a:r>
            <a:r>
              <a:rPr dirty="0" sz="1600" spc="5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5960" y="4521201"/>
            <a:ext cx="369570" cy="496570"/>
          </a:xfrm>
          <a:custGeom>
            <a:avLst/>
            <a:gdLst/>
            <a:ahLst/>
            <a:cxnLst/>
            <a:rect l="l" t="t" r="r" b="b"/>
            <a:pathLst>
              <a:path w="369570" h="496570">
                <a:moveTo>
                  <a:pt x="145287" y="496441"/>
                </a:moveTo>
                <a:lnTo>
                  <a:pt x="96010" y="469870"/>
                </a:lnTo>
                <a:lnTo>
                  <a:pt x="57388" y="444942"/>
                </a:lnTo>
                <a:lnTo>
                  <a:pt x="33220" y="424396"/>
                </a:lnTo>
                <a:lnTo>
                  <a:pt x="27304" y="410970"/>
                </a:lnTo>
                <a:lnTo>
                  <a:pt x="117983" y="228598"/>
                </a:lnTo>
                <a:lnTo>
                  <a:pt x="112067" y="215243"/>
                </a:lnTo>
                <a:lnTo>
                  <a:pt x="87899" y="194720"/>
                </a:lnTo>
                <a:lnTo>
                  <a:pt x="49277" y="169769"/>
                </a:lnTo>
                <a:lnTo>
                  <a:pt x="0" y="143127"/>
                </a:lnTo>
                <a:lnTo>
                  <a:pt x="50950" y="166401"/>
                </a:lnTo>
                <a:lnTo>
                  <a:pt x="94138" y="182163"/>
                </a:lnTo>
                <a:lnTo>
                  <a:pt x="125087" y="189043"/>
                </a:lnTo>
                <a:lnTo>
                  <a:pt x="139318" y="185672"/>
                </a:lnTo>
                <a:lnTo>
                  <a:pt x="230124" y="3300"/>
                </a:lnTo>
                <a:lnTo>
                  <a:pt x="244353" y="0"/>
                </a:lnTo>
                <a:lnTo>
                  <a:pt x="275288" y="6903"/>
                </a:lnTo>
                <a:lnTo>
                  <a:pt x="318438" y="22641"/>
                </a:lnTo>
                <a:lnTo>
                  <a:pt x="369315" y="45845"/>
                </a:lnTo>
              </a:path>
            </a:pathLst>
          </a:custGeom>
          <a:ln w="9525">
            <a:solidFill>
              <a:srgbClr val="6F93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15027" y="4499228"/>
            <a:ext cx="343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+2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2936" y="5745479"/>
            <a:ext cx="5488305" cy="960119"/>
          </a:xfrm>
          <a:custGeom>
            <a:avLst/>
            <a:gdLst/>
            <a:ahLst/>
            <a:cxnLst/>
            <a:rect l="l" t="t" r="r" b="b"/>
            <a:pathLst>
              <a:path w="5488305" h="960120">
                <a:moveTo>
                  <a:pt x="5487923" y="0"/>
                </a:moveTo>
                <a:lnTo>
                  <a:pt x="0" y="0"/>
                </a:lnTo>
                <a:lnTo>
                  <a:pt x="0" y="960120"/>
                </a:lnTo>
                <a:lnTo>
                  <a:pt x="5487923" y="960120"/>
                </a:lnTo>
                <a:lnTo>
                  <a:pt x="5487923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61729" y="5794611"/>
            <a:ext cx="5588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600" spc="3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33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1407809" y="6431526"/>
            <a:ext cx="651510" cy="24637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50" spc="60">
                <a:latin typeface="Times New Roman"/>
                <a:cs typeface="Times New Roman"/>
              </a:rPr>
              <a:t>(</a:t>
            </a:r>
            <a:r>
              <a:rPr dirty="0" sz="1450" spc="55">
                <a:latin typeface="Times New Roman"/>
                <a:cs typeface="Times New Roman"/>
              </a:rPr>
              <a:t>(</a:t>
            </a:r>
            <a:r>
              <a:rPr dirty="0" sz="1450" spc="130">
                <a:latin typeface="Times New Roman"/>
                <a:cs typeface="Times New Roman"/>
              </a:rPr>
              <a:t>2</a:t>
            </a:r>
            <a:r>
              <a:rPr dirty="0" baseline="42483" sz="1275" spc="60">
                <a:latin typeface="Times New Roman"/>
                <a:cs typeface="Times New Roman"/>
              </a:rPr>
              <a:t>2</a:t>
            </a:r>
            <a:r>
              <a:rPr dirty="0" baseline="42483" sz="1275" spc="-67">
                <a:latin typeface="Times New Roman"/>
                <a:cs typeface="Times New Roman"/>
              </a:rPr>
              <a:t> </a:t>
            </a:r>
            <a:r>
              <a:rPr dirty="0" sz="1450" spc="120">
                <a:latin typeface="Times New Roman"/>
                <a:cs typeface="Times New Roman"/>
              </a:rPr>
              <a:t>)</a:t>
            </a:r>
            <a:r>
              <a:rPr dirty="0" baseline="42483" sz="1275" spc="60">
                <a:latin typeface="Times New Roman"/>
                <a:cs typeface="Times New Roman"/>
              </a:rPr>
              <a:t>2</a:t>
            </a:r>
            <a:r>
              <a:rPr dirty="0" baseline="42483" sz="1275" spc="-60">
                <a:latin typeface="Times New Roman"/>
                <a:cs typeface="Times New Roman"/>
              </a:rPr>
              <a:t> </a:t>
            </a:r>
            <a:r>
              <a:rPr dirty="0" sz="1450" spc="120">
                <a:latin typeface="Times New Roman"/>
                <a:cs typeface="Times New Roman"/>
              </a:rPr>
              <a:t>)</a:t>
            </a:r>
            <a:r>
              <a:rPr dirty="0" baseline="42483" sz="1275" spc="60">
                <a:latin typeface="Times New Roman"/>
                <a:cs typeface="Times New Roman"/>
              </a:rPr>
              <a:t>2</a:t>
            </a:r>
            <a:endParaRPr baseline="42483" sz="12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9195" y="6424301"/>
            <a:ext cx="58420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0"/>
              </a:lnSpc>
            </a:pPr>
            <a:r>
              <a:rPr dirty="0" baseline="-24904" sz="2175" spc="127">
                <a:latin typeface="Symbol"/>
                <a:cs typeface="Symbol"/>
              </a:rPr>
              <a:t></a:t>
            </a:r>
            <a:r>
              <a:rPr dirty="0" baseline="-24904" sz="2175" spc="-97">
                <a:latin typeface="Times New Roman"/>
                <a:cs typeface="Times New Roman"/>
              </a:rPr>
              <a:t> </a:t>
            </a:r>
            <a:r>
              <a:rPr dirty="0" baseline="-24904" sz="2175" spc="67">
                <a:latin typeface="Times New Roman"/>
                <a:cs typeface="Times New Roman"/>
              </a:rPr>
              <a:t>2</a:t>
            </a:r>
            <a:r>
              <a:rPr dirty="0" sz="850" spc="45">
                <a:latin typeface="Times New Roman"/>
                <a:cs typeface="Times New Roman"/>
              </a:rPr>
              <a:t>2*2*2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3505" y="6424301"/>
            <a:ext cx="855344" cy="254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65">
                <a:latin typeface="Times New Roman"/>
                <a:cs typeface="Times New Roman"/>
              </a:rPr>
              <a:t>2</a:t>
            </a:r>
            <a:r>
              <a:rPr dirty="0" baseline="42483" sz="1275" spc="97">
                <a:latin typeface="Times New Roman"/>
                <a:cs typeface="Times New Roman"/>
              </a:rPr>
              <a:t>8</a:t>
            </a:r>
            <a:r>
              <a:rPr dirty="0" baseline="42483" sz="1275" spc="39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20">
                <a:latin typeface="Times New Roman"/>
                <a:cs typeface="Times New Roman"/>
              </a:rPr>
              <a:t>256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6744" y="5760129"/>
            <a:ext cx="14986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23148" sz="900" spc="52">
                <a:latin typeface="Times New Roman"/>
                <a:cs typeface="Times New Roman"/>
              </a:rPr>
              <a:t>2</a:t>
            </a:r>
            <a:r>
              <a:rPr dirty="0" sz="600" spc="3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4040" y="5738252"/>
            <a:ext cx="5456555" cy="63309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45"/>
              </a:spcBef>
              <a:tabLst>
                <a:tab pos="1037590" algn="l"/>
              </a:tabLst>
            </a:pPr>
            <a:r>
              <a:rPr dirty="0" sz="1450" spc="10" i="1">
                <a:latin typeface="Times New Roman"/>
                <a:cs typeface="Times New Roman"/>
              </a:rPr>
              <a:t>A</a:t>
            </a:r>
            <a:r>
              <a:rPr dirty="0" sz="1450" spc="10">
                <a:latin typeface="Times New Roman"/>
                <a:cs typeface="Times New Roman"/>
              </a:rPr>
              <a:t>(4,1)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Times New Roman"/>
                <a:cs typeface="Times New Roman"/>
              </a:rPr>
              <a:t>2</a:t>
            </a:r>
            <a:r>
              <a:rPr dirty="0" baseline="42483" sz="1275" spc="127">
                <a:latin typeface="Times New Roman"/>
                <a:cs typeface="Times New Roman"/>
              </a:rPr>
              <a:t>2	</a:t>
            </a:r>
            <a:r>
              <a:rPr dirty="0" sz="1450" spc="85">
                <a:latin typeface="Symbol"/>
                <a:cs typeface="Symbol"/>
              </a:rPr>
              <a:t></a:t>
            </a:r>
            <a:r>
              <a:rPr dirty="0" sz="1450" spc="-160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Times New Roman"/>
                <a:cs typeface="Times New Roman"/>
              </a:rPr>
              <a:t>3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Times New Roman"/>
                <a:cs typeface="Times New Roman"/>
              </a:rPr>
              <a:t>2</a:t>
            </a:r>
            <a:r>
              <a:rPr dirty="0" baseline="42483" sz="1275" spc="127">
                <a:latin typeface="Times New Roman"/>
                <a:cs typeface="Times New Roman"/>
              </a:rPr>
              <a:t>2 </a:t>
            </a:r>
            <a:r>
              <a:rPr dirty="0" baseline="42483" sz="1275" spc="16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</a:t>
            </a:r>
            <a:r>
              <a:rPr dirty="0" sz="1450" spc="-160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Times New Roman"/>
                <a:cs typeface="Times New Roman"/>
              </a:rPr>
              <a:t>3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Times New Roman"/>
                <a:cs typeface="Times New Roman"/>
              </a:rPr>
              <a:t>2</a:t>
            </a:r>
            <a:r>
              <a:rPr dirty="0" baseline="42483" sz="1275" spc="52">
                <a:latin typeface="Times New Roman"/>
                <a:cs typeface="Times New Roman"/>
              </a:rPr>
              <a:t>16</a:t>
            </a:r>
            <a:r>
              <a:rPr dirty="0" baseline="42483" sz="1275" spc="30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</a:t>
            </a:r>
            <a:r>
              <a:rPr dirty="0" sz="1450" spc="-160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Times New Roman"/>
                <a:cs typeface="Times New Roman"/>
              </a:rPr>
              <a:t>3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Times New Roman"/>
                <a:cs typeface="Times New Roman"/>
              </a:rPr>
              <a:t>2</a:t>
            </a:r>
            <a:r>
              <a:rPr dirty="0" baseline="42483" sz="1275" spc="82">
                <a:latin typeface="Times New Roman"/>
                <a:cs typeface="Times New Roman"/>
              </a:rPr>
              <a:t>10</a:t>
            </a:r>
            <a:r>
              <a:rPr dirty="0" baseline="42483" sz="1275" spc="82">
                <a:latin typeface="Symbol"/>
                <a:cs typeface="Symbol"/>
              </a:rPr>
              <a:t></a:t>
            </a:r>
            <a:r>
              <a:rPr dirty="0" baseline="42483" sz="1275" spc="82">
                <a:latin typeface="Times New Roman"/>
                <a:cs typeface="Times New Roman"/>
              </a:rPr>
              <a:t>6</a:t>
            </a:r>
            <a:r>
              <a:rPr dirty="0" baseline="42483" sz="1275" spc="307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</a:t>
            </a:r>
            <a:r>
              <a:rPr dirty="0" sz="1450" spc="-150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Times New Roman"/>
                <a:cs typeface="Times New Roman"/>
              </a:rPr>
              <a:t>3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Times New Roman"/>
                <a:cs typeface="Times New Roman"/>
              </a:rPr>
              <a:t>1024</a:t>
            </a:r>
            <a:r>
              <a:rPr dirty="0" sz="1450" spc="-9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</a:t>
            </a:r>
            <a:r>
              <a:rPr dirty="0" sz="1450" spc="-180">
                <a:latin typeface="Times New Roman"/>
                <a:cs typeface="Times New Roman"/>
              </a:rPr>
              <a:t> </a:t>
            </a:r>
            <a:r>
              <a:rPr dirty="0" sz="1450" spc="50">
                <a:latin typeface="Times New Roman"/>
                <a:cs typeface="Times New Roman"/>
              </a:rPr>
              <a:t>64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</a:t>
            </a:r>
            <a:r>
              <a:rPr dirty="0" sz="1450" spc="-160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Times New Roman"/>
                <a:cs typeface="Times New Roman"/>
              </a:rPr>
              <a:t>3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20">
                <a:latin typeface="Times New Roman"/>
                <a:cs typeface="Times New Roman"/>
              </a:rPr>
              <a:t>65533</a:t>
            </a:r>
            <a:endParaRPr sz="1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dirty="0" sz="1450" spc="55" i="1">
                <a:latin typeface="Times New Roman"/>
                <a:cs typeface="Times New Roman"/>
              </a:rPr>
              <a:t>A</a:t>
            </a:r>
            <a:r>
              <a:rPr dirty="0" sz="1450" spc="85">
                <a:latin typeface="Times New Roman"/>
                <a:cs typeface="Times New Roman"/>
              </a:rPr>
              <a:t>(</a:t>
            </a:r>
            <a:r>
              <a:rPr dirty="0" sz="1450" spc="40">
                <a:latin typeface="Times New Roman"/>
                <a:cs typeface="Times New Roman"/>
              </a:rPr>
              <a:t>4</a:t>
            </a:r>
            <a:r>
              <a:rPr dirty="0" sz="1450" spc="55">
                <a:latin typeface="Times New Roman"/>
                <a:cs typeface="Times New Roman"/>
              </a:rPr>
              <a:t>,</a:t>
            </a:r>
            <a:r>
              <a:rPr dirty="0" sz="1450" spc="70">
                <a:latin typeface="Times New Roman"/>
                <a:cs typeface="Times New Roman"/>
              </a:rPr>
              <a:t>2</a:t>
            </a:r>
            <a:r>
              <a:rPr dirty="0" sz="1450" spc="50">
                <a:latin typeface="Times New Roman"/>
                <a:cs typeface="Times New Roman"/>
              </a:rPr>
              <a:t>)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110">
                <a:latin typeface="Times New Roman"/>
                <a:cs typeface="Times New Roman"/>
              </a:rPr>
              <a:t>2</a:t>
            </a:r>
            <a:r>
              <a:rPr dirty="0" baseline="42483" sz="1275" spc="67">
                <a:latin typeface="Times New Roman"/>
                <a:cs typeface="Times New Roman"/>
              </a:rPr>
              <a:t>6553</a:t>
            </a:r>
            <a:r>
              <a:rPr dirty="0" baseline="42483" sz="1275" spc="60">
                <a:latin typeface="Times New Roman"/>
                <a:cs typeface="Times New Roman"/>
              </a:rPr>
              <a:t>6</a:t>
            </a:r>
            <a:r>
              <a:rPr dirty="0" baseline="42483" sz="1275">
                <a:latin typeface="Times New Roman"/>
                <a:cs typeface="Times New Roman"/>
              </a:rPr>
              <a:t> </a:t>
            </a:r>
            <a:r>
              <a:rPr dirty="0" baseline="42483" sz="1275" spc="-75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</a:t>
            </a:r>
            <a:r>
              <a:rPr dirty="0" sz="1450" spc="-160">
                <a:latin typeface="Times New Roman"/>
                <a:cs typeface="Times New Roman"/>
              </a:rPr>
              <a:t> </a:t>
            </a:r>
            <a:r>
              <a:rPr dirty="0" sz="1450" spc="8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34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053" y="1625825"/>
            <a:ext cx="2679700" cy="366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071370" algn="l"/>
              </a:tabLst>
            </a:pPr>
            <a:r>
              <a:rPr dirty="0" sz="2200" spc="40" i="1">
                <a:latin typeface="Times New Roman"/>
                <a:cs typeface="Times New Roman"/>
              </a:rPr>
              <a:t>F</a:t>
            </a:r>
            <a:r>
              <a:rPr dirty="0" sz="2200" spc="-330" i="1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(</a:t>
            </a:r>
            <a:r>
              <a:rPr dirty="0" sz="2200" spc="30" i="1">
                <a:latin typeface="Times New Roman"/>
                <a:cs typeface="Times New Roman"/>
              </a:rPr>
              <a:t>i</a:t>
            </a:r>
            <a:r>
              <a:rPr dirty="0" sz="2200" spc="30">
                <a:latin typeface="Times New Roman"/>
                <a:cs typeface="Times New Roman"/>
              </a:rPr>
              <a:t>)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Symbol"/>
                <a:cs typeface="Symbol"/>
              </a:rPr>
              <a:t>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2</a:t>
            </a:r>
            <a:r>
              <a:rPr dirty="0" baseline="42735" sz="1950" spc="112" i="1">
                <a:latin typeface="Times New Roman"/>
                <a:cs typeface="Times New Roman"/>
              </a:rPr>
              <a:t>F</a:t>
            </a:r>
            <a:r>
              <a:rPr dirty="0" baseline="42735" sz="1950" spc="-187" i="1">
                <a:latin typeface="Times New Roman"/>
                <a:cs typeface="Times New Roman"/>
              </a:rPr>
              <a:t> </a:t>
            </a:r>
            <a:r>
              <a:rPr dirty="0" baseline="42735" sz="1950" spc="22">
                <a:latin typeface="Times New Roman"/>
                <a:cs typeface="Times New Roman"/>
              </a:rPr>
              <a:t>(</a:t>
            </a:r>
            <a:r>
              <a:rPr dirty="0" baseline="42735" sz="1950" spc="22" i="1">
                <a:latin typeface="Times New Roman"/>
                <a:cs typeface="Times New Roman"/>
              </a:rPr>
              <a:t>i</a:t>
            </a:r>
            <a:r>
              <a:rPr dirty="0" baseline="42735" sz="1950" spc="22">
                <a:latin typeface="Symbol"/>
                <a:cs typeface="Symbol"/>
              </a:rPr>
              <a:t></a:t>
            </a:r>
            <a:r>
              <a:rPr dirty="0" baseline="42735" sz="1950" spc="22">
                <a:latin typeface="Times New Roman"/>
                <a:cs typeface="Times New Roman"/>
              </a:rPr>
              <a:t>1)</a:t>
            </a:r>
            <a:r>
              <a:rPr dirty="0" baseline="42735" sz="1950" spc="-15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,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spc="10" i="1">
                <a:latin typeface="Times New Roman"/>
                <a:cs typeface="Times New Roman"/>
              </a:rPr>
              <a:t>for	</a:t>
            </a:r>
            <a:r>
              <a:rPr dirty="0" sz="2200" spc="15" i="1">
                <a:latin typeface="Times New Roman"/>
                <a:cs typeface="Times New Roman"/>
              </a:rPr>
              <a:t>i</a:t>
            </a:r>
            <a:r>
              <a:rPr dirty="0" sz="2200" spc="-30" i="1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Symbol"/>
                <a:cs typeface="Symbol"/>
              </a:rPr>
              <a:t>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753" y="1163580"/>
            <a:ext cx="1007110" cy="3663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40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2200" spc="-33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3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00" spc="1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dirty="0" sz="2200" spc="2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2200" spc="-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3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200" spc="-2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00" spc="-20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200" spc="15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79951" y="1184275"/>
          <a:ext cx="2538730" cy="253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219"/>
                <a:gridCol w="1520825"/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755"/>
                        </a:lnSpc>
                      </a:pPr>
                      <a:r>
                        <a:rPr dirty="0" baseline="-17361" sz="2400" spc="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05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7217" y="2986887"/>
            <a:ext cx="3101340" cy="10318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min{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≥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},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812165" algn="l"/>
                <a:tab pos="8134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G(100)=4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grows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extremely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slowly.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13575" y="1184275"/>
          <a:ext cx="1892300" cy="253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/>
                <a:gridCol w="660399"/>
              </a:tblGrid>
              <a:tr h="360172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G(</a:t>
                      </a:r>
                      <a:r>
                        <a:rPr dirty="0" sz="14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172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172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3~4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1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5~16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17~65,536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0172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65,537~2</a:t>
                      </a:r>
                      <a:r>
                        <a:rPr dirty="0" baseline="24691" sz="1350" spc="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65,536</a:t>
                      </a:r>
                      <a:endParaRPr baseline="24691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9590" y="603250"/>
            <a:ext cx="7575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Ac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er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함수를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단순화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함수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함수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역함수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81911" y="5804915"/>
            <a:ext cx="5799455" cy="615950"/>
            <a:chOff x="1581911" y="5804915"/>
            <a:chExt cx="5799455" cy="615950"/>
          </a:xfrm>
        </p:grpSpPr>
        <p:sp>
          <p:nvSpPr>
            <p:cNvPr id="10" name="object 10"/>
            <p:cNvSpPr/>
            <p:nvPr/>
          </p:nvSpPr>
          <p:spPr>
            <a:xfrm>
              <a:off x="1581912" y="5804915"/>
              <a:ext cx="5799455" cy="615950"/>
            </a:xfrm>
            <a:custGeom>
              <a:avLst/>
              <a:gdLst/>
              <a:ahLst/>
              <a:cxnLst/>
              <a:rect l="l" t="t" r="r" b="b"/>
              <a:pathLst>
                <a:path w="5799455" h="615950">
                  <a:moveTo>
                    <a:pt x="5799074" y="577596"/>
                  </a:moveTo>
                  <a:lnTo>
                    <a:pt x="5786374" y="571246"/>
                  </a:lnTo>
                  <a:lnTo>
                    <a:pt x="5722874" y="539496"/>
                  </a:lnTo>
                  <a:lnTo>
                    <a:pt x="5722874" y="571246"/>
                  </a:lnTo>
                  <a:lnTo>
                    <a:pt x="44450" y="57124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76262"/>
                  </a:lnTo>
                  <a:lnTo>
                    <a:pt x="38100" y="576262"/>
                  </a:lnTo>
                  <a:lnTo>
                    <a:pt x="38100" y="583946"/>
                  </a:lnTo>
                  <a:lnTo>
                    <a:pt x="5722874" y="583946"/>
                  </a:lnTo>
                  <a:lnTo>
                    <a:pt x="5722874" y="615696"/>
                  </a:lnTo>
                  <a:lnTo>
                    <a:pt x="5786374" y="583946"/>
                  </a:lnTo>
                  <a:lnTo>
                    <a:pt x="5799074" y="577596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8027" y="6358127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35814" y="0"/>
                  </a:moveTo>
                  <a:lnTo>
                    <a:pt x="21859" y="1796"/>
                  </a:lnTo>
                  <a:lnTo>
                    <a:pt x="10477" y="6696"/>
                  </a:lnTo>
                  <a:lnTo>
                    <a:pt x="2809" y="13962"/>
                  </a:lnTo>
                  <a:lnTo>
                    <a:pt x="0" y="22860"/>
                  </a:lnTo>
                  <a:lnTo>
                    <a:pt x="2809" y="31757"/>
                  </a:lnTo>
                  <a:lnTo>
                    <a:pt x="10477" y="39023"/>
                  </a:lnTo>
                  <a:lnTo>
                    <a:pt x="21859" y="43923"/>
                  </a:lnTo>
                  <a:lnTo>
                    <a:pt x="35814" y="45720"/>
                  </a:lnTo>
                  <a:lnTo>
                    <a:pt x="49768" y="43923"/>
                  </a:lnTo>
                  <a:lnTo>
                    <a:pt x="61150" y="39023"/>
                  </a:lnTo>
                  <a:lnTo>
                    <a:pt x="68818" y="31757"/>
                  </a:lnTo>
                  <a:lnTo>
                    <a:pt x="71628" y="22860"/>
                  </a:lnTo>
                  <a:lnTo>
                    <a:pt x="68818" y="13962"/>
                  </a:lnTo>
                  <a:lnTo>
                    <a:pt x="61150" y="6696"/>
                  </a:lnTo>
                  <a:lnTo>
                    <a:pt x="49768" y="1796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48027" y="6358127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0" y="22860"/>
                  </a:moveTo>
                  <a:lnTo>
                    <a:pt x="2809" y="13962"/>
                  </a:lnTo>
                  <a:lnTo>
                    <a:pt x="10477" y="6696"/>
                  </a:lnTo>
                  <a:lnTo>
                    <a:pt x="21859" y="1796"/>
                  </a:lnTo>
                  <a:lnTo>
                    <a:pt x="35814" y="0"/>
                  </a:lnTo>
                  <a:lnTo>
                    <a:pt x="49768" y="1796"/>
                  </a:lnTo>
                  <a:lnTo>
                    <a:pt x="61150" y="6696"/>
                  </a:lnTo>
                  <a:lnTo>
                    <a:pt x="68818" y="13962"/>
                  </a:lnTo>
                  <a:lnTo>
                    <a:pt x="71628" y="22860"/>
                  </a:lnTo>
                  <a:lnTo>
                    <a:pt x="68818" y="31757"/>
                  </a:lnTo>
                  <a:lnTo>
                    <a:pt x="61150" y="39023"/>
                  </a:lnTo>
                  <a:lnTo>
                    <a:pt x="49768" y="43923"/>
                  </a:lnTo>
                  <a:lnTo>
                    <a:pt x="35814" y="45720"/>
                  </a:lnTo>
                  <a:lnTo>
                    <a:pt x="21859" y="43923"/>
                  </a:lnTo>
                  <a:lnTo>
                    <a:pt x="10477" y="39023"/>
                  </a:lnTo>
                  <a:lnTo>
                    <a:pt x="2809" y="31757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55291" y="6278879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35813" y="0"/>
                  </a:moveTo>
                  <a:lnTo>
                    <a:pt x="21859" y="1796"/>
                  </a:lnTo>
                  <a:lnTo>
                    <a:pt x="10477" y="6696"/>
                  </a:lnTo>
                  <a:lnTo>
                    <a:pt x="2809" y="13962"/>
                  </a:lnTo>
                  <a:lnTo>
                    <a:pt x="0" y="22860"/>
                  </a:lnTo>
                  <a:lnTo>
                    <a:pt x="2809" y="31757"/>
                  </a:lnTo>
                  <a:lnTo>
                    <a:pt x="10477" y="39023"/>
                  </a:lnTo>
                  <a:lnTo>
                    <a:pt x="21859" y="43923"/>
                  </a:lnTo>
                  <a:lnTo>
                    <a:pt x="35813" y="45720"/>
                  </a:lnTo>
                  <a:lnTo>
                    <a:pt x="49768" y="43923"/>
                  </a:lnTo>
                  <a:lnTo>
                    <a:pt x="61150" y="39023"/>
                  </a:lnTo>
                  <a:lnTo>
                    <a:pt x="68818" y="31757"/>
                  </a:lnTo>
                  <a:lnTo>
                    <a:pt x="71627" y="22860"/>
                  </a:lnTo>
                  <a:lnTo>
                    <a:pt x="68818" y="13962"/>
                  </a:lnTo>
                  <a:lnTo>
                    <a:pt x="61150" y="6696"/>
                  </a:lnTo>
                  <a:lnTo>
                    <a:pt x="49768" y="1796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55291" y="6278879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0" y="22860"/>
                  </a:moveTo>
                  <a:lnTo>
                    <a:pt x="2809" y="13962"/>
                  </a:lnTo>
                  <a:lnTo>
                    <a:pt x="10477" y="6696"/>
                  </a:lnTo>
                  <a:lnTo>
                    <a:pt x="21859" y="1796"/>
                  </a:lnTo>
                  <a:lnTo>
                    <a:pt x="35813" y="0"/>
                  </a:lnTo>
                  <a:lnTo>
                    <a:pt x="49768" y="1796"/>
                  </a:lnTo>
                  <a:lnTo>
                    <a:pt x="61150" y="6696"/>
                  </a:lnTo>
                  <a:lnTo>
                    <a:pt x="68818" y="13962"/>
                  </a:lnTo>
                  <a:lnTo>
                    <a:pt x="71627" y="22860"/>
                  </a:lnTo>
                  <a:lnTo>
                    <a:pt x="68818" y="31757"/>
                  </a:lnTo>
                  <a:lnTo>
                    <a:pt x="61150" y="39023"/>
                  </a:lnTo>
                  <a:lnTo>
                    <a:pt x="49768" y="43923"/>
                  </a:lnTo>
                  <a:lnTo>
                    <a:pt x="35813" y="45720"/>
                  </a:lnTo>
                  <a:lnTo>
                    <a:pt x="21859" y="43923"/>
                  </a:lnTo>
                  <a:lnTo>
                    <a:pt x="10477" y="39023"/>
                  </a:lnTo>
                  <a:lnTo>
                    <a:pt x="2809" y="31757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96083" y="6202679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36576" y="0"/>
                  </a:moveTo>
                  <a:lnTo>
                    <a:pt x="22342" y="1796"/>
                  </a:lnTo>
                  <a:lnTo>
                    <a:pt x="10715" y="6696"/>
                  </a:lnTo>
                  <a:lnTo>
                    <a:pt x="2875" y="13962"/>
                  </a:lnTo>
                  <a:lnTo>
                    <a:pt x="0" y="22860"/>
                  </a:lnTo>
                  <a:lnTo>
                    <a:pt x="2875" y="31757"/>
                  </a:lnTo>
                  <a:lnTo>
                    <a:pt x="10715" y="39023"/>
                  </a:lnTo>
                  <a:lnTo>
                    <a:pt x="22342" y="43923"/>
                  </a:lnTo>
                  <a:lnTo>
                    <a:pt x="36576" y="45720"/>
                  </a:lnTo>
                  <a:lnTo>
                    <a:pt x="50809" y="43923"/>
                  </a:lnTo>
                  <a:lnTo>
                    <a:pt x="62436" y="39023"/>
                  </a:lnTo>
                  <a:lnTo>
                    <a:pt x="70276" y="31757"/>
                  </a:lnTo>
                  <a:lnTo>
                    <a:pt x="73152" y="22860"/>
                  </a:lnTo>
                  <a:lnTo>
                    <a:pt x="70276" y="13962"/>
                  </a:lnTo>
                  <a:lnTo>
                    <a:pt x="62436" y="6696"/>
                  </a:lnTo>
                  <a:lnTo>
                    <a:pt x="50809" y="1796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96083" y="6202679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0" y="22860"/>
                  </a:moveTo>
                  <a:lnTo>
                    <a:pt x="2875" y="13962"/>
                  </a:lnTo>
                  <a:lnTo>
                    <a:pt x="10715" y="6696"/>
                  </a:lnTo>
                  <a:lnTo>
                    <a:pt x="22342" y="1796"/>
                  </a:lnTo>
                  <a:lnTo>
                    <a:pt x="36576" y="0"/>
                  </a:lnTo>
                  <a:lnTo>
                    <a:pt x="50809" y="1796"/>
                  </a:lnTo>
                  <a:lnTo>
                    <a:pt x="62436" y="6696"/>
                  </a:lnTo>
                  <a:lnTo>
                    <a:pt x="70276" y="13962"/>
                  </a:lnTo>
                  <a:lnTo>
                    <a:pt x="73152" y="22860"/>
                  </a:lnTo>
                  <a:lnTo>
                    <a:pt x="70276" y="31757"/>
                  </a:lnTo>
                  <a:lnTo>
                    <a:pt x="62436" y="39023"/>
                  </a:lnTo>
                  <a:lnTo>
                    <a:pt x="50809" y="43923"/>
                  </a:lnTo>
                  <a:lnTo>
                    <a:pt x="36576" y="45720"/>
                  </a:lnTo>
                  <a:lnTo>
                    <a:pt x="22342" y="43923"/>
                  </a:lnTo>
                  <a:lnTo>
                    <a:pt x="10715" y="39023"/>
                  </a:lnTo>
                  <a:lnTo>
                    <a:pt x="2875" y="31757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10967" y="6198107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36575" y="0"/>
                  </a:moveTo>
                  <a:lnTo>
                    <a:pt x="22342" y="1796"/>
                  </a:lnTo>
                  <a:lnTo>
                    <a:pt x="10715" y="6696"/>
                  </a:lnTo>
                  <a:lnTo>
                    <a:pt x="2875" y="13962"/>
                  </a:lnTo>
                  <a:lnTo>
                    <a:pt x="0" y="22859"/>
                  </a:lnTo>
                  <a:lnTo>
                    <a:pt x="2875" y="31757"/>
                  </a:lnTo>
                  <a:lnTo>
                    <a:pt x="10715" y="39023"/>
                  </a:lnTo>
                  <a:lnTo>
                    <a:pt x="22342" y="43923"/>
                  </a:lnTo>
                  <a:lnTo>
                    <a:pt x="36575" y="45719"/>
                  </a:lnTo>
                  <a:lnTo>
                    <a:pt x="50809" y="43923"/>
                  </a:lnTo>
                  <a:lnTo>
                    <a:pt x="62436" y="39023"/>
                  </a:lnTo>
                  <a:lnTo>
                    <a:pt x="70276" y="31757"/>
                  </a:lnTo>
                  <a:lnTo>
                    <a:pt x="73151" y="22859"/>
                  </a:lnTo>
                  <a:lnTo>
                    <a:pt x="70276" y="13962"/>
                  </a:lnTo>
                  <a:lnTo>
                    <a:pt x="62436" y="6696"/>
                  </a:lnTo>
                  <a:lnTo>
                    <a:pt x="50809" y="179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10967" y="6198107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0" y="22859"/>
                  </a:moveTo>
                  <a:lnTo>
                    <a:pt x="2875" y="13962"/>
                  </a:lnTo>
                  <a:lnTo>
                    <a:pt x="10715" y="6696"/>
                  </a:lnTo>
                  <a:lnTo>
                    <a:pt x="22342" y="1796"/>
                  </a:lnTo>
                  <a:lnTo>
                    <a:pt x="36575" y="0"/>
                  </a:lnTo>
                  <a:lnTo>
                    <a:pt x="50809" y="1796"/>
                  </a:lnTo>
                  <a:lnTo>
                    <a:pt x="62436" y="6696"/>
                  </a:lnTo>
                  <a:lnTo>
                    <a:pt x="70276" y="13962"/>
                  </a:lnTo>
                  <a:lnTo>
                    <a:pt x="73151" y="22859"/>
                  </a:lnTo>
                  <a:lnTo>
                    <a:pt x="70276" y="31757"/>
                  </a:lnTo>
                  <a:lnTo>
                    <a:pt x="62436" y="39023"/>
                  </a:lnTo>
                  <a:lnTo>
                    <a:pt x="50809" y="43923"/>
                  </a:lnTo>
                  <a:lnTo>
                    <a:pt x="36575" y="45719"/>
                  </a:lnTo>
                  <a:lnTo>
                    <a:pt x="22342" y="43923"/>
                  </a:lnTo>
                  <a:lnTo>
                    <a:pt x="10715" y="39023"/>
                  </a:lnTo>
                  <a:lnTo>
                    <a:pt x="2875" y="31757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27375" y="6102095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36575" y="0"/>
                  </a:moveTo>
                  <a:lnTo>
                    <a:pt x="22342" y="1796"/>
                  </a:lnTo>
                  <a:lnTo>
                    <a:pt x="10715" y="6696"/>
                  </a:lnTo>
                  <a:lnTo>
                    <a:pt x="2875" y="13962"/>
                  </a:lnTo>
                  <a:lnTo>
                    <a:pt x="0" y="22859"/>
                  </a:lnTo>
                  <a:lnTo>
                    <a:pt x="2875" y="31757"/>
                  </a:lnTo>
                  <a:lnTo>
                    <a:pt x="10715" y="39023"/>
                  </a:lnTo>
                  <a:lnTo>
                    <a:pt x="22342" y="43923"/>
                  </a:lnTo>
                  <a:lnTo>
                    <a:pt x="36575" y="45719"/>
                  </a:lnTo>
                  <a:lnTo>
                    <a:pt x="50809" y="43923"/>
                  </a:lnTo>
                  <a:lnTo>
                    <a:pt x="62436" y="39023"/>
                  </a:lnTo>
                  <a:lnTo>
                    <a:pt x="70276" y="31757"/>
                  </a:lnTo>
                  <a:lnTo>
                    <a:pt x="73151" y="22859"/>
                  </a:lnTo>
                  <a:lnTo>
                    <a:pt x="70276" y="13962"/>
                  </a:lnTo>
                  <a:lnTo>
                    <a:pt x="62436" y="6696"/>
                  </a:lnTo>
                  <a:lnTo>
                    <a:pt x="50809" y="179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27375" y="6102095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0" y="22859"/>
                  </a:moveTo>
                  <a:lnTo>
                    <a:pt x="2875" y="13962"/>
                  </a:lnTo>
                  <a:lnTo>
                    <a:pt x="10715" y="6696"/>
                  </a:lnTo>
                  <a:lnTo>
                    <a:pt x="22342" y="1796"/>
                  </a:lnTo>
                  <a:lnTo>
                    <a:pt x="36575" y="0"/>
                  </a:lnTo>
                  <a:lnTo>
                    <a:pt x="50809" y="1796"/>
                  </a:lnTo>
                  <a:lnTo>
                    <a:pt x="62436" y="6696"/>
                  </a:lnTo>
                  <a:lnTo>
                    <a:pt x="70276" y="13962"/>
                  </a:lnTo>
                  <a:lnTo>
                    <a:pt x="73151" y="22859"/>
                  </a:lnTo>
                  <a:lnTo>
                    <a:pt x="70276" y="31757"/>
                  </a:lnTo>
                  <a:lnTo>
                    <a:pt x="62436" y="39023"/>
                  </a:lnTo>
                  <a:lnTo>
                    <a:pt x="50809" y="43923"/>
                  </a:lnTo>
                  <a:lnTo>
                    <a:pt x="36575" y="45719"/>
                  </a:lnTo>
                  <a:lnTo>
                    <a:pt x="22342" y="43923"/>
                  </a:lnTo>
                  <a:lnTo>
                    <a:pt x="10715" y="39023"/>
                  </a:lnTo>
                  <a:lnTo>
                    <a:pt x="2875" y="31757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43783" y="6097523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36576" y="0"/>
                  </a:moveTo>
                  <a:lnTo>
                    <a:pt x="22342" y="1796"/>
                  </a:lnTo>
                  <a:lnTo>
                    <a:pt x="10715" y="6696"/>
                  </a:lnTo>
                  <a:lnTo>
                    <a:pt x="2875" y="13962"/>
                  </a:lnTo>
                  <a:lnTo>
                    <a:pt x="0" y="22859"/>
                  </a:lnTo>
                  <a:lnTo>
                    <a:pt x="2875" y="31757"/>
                  </a:lnTo>
                  <a:lnTo>
                    <a:pt x="10715" y="39023"/>
                  </a:lnTo>
                  <a:lnTo>
                    <a:pt x="22342" y="43923"/>
                  </a:lnTo>
                  <a:lnTo>
                    <a:pt x="36576" y="45719"/>
                  </a:lnTo>
                  <a:lnTo>
                    <a:pt x="50809" y="43923"/>
                  </a:lnTo>
                  <a:lnTo>
                    <a:pt x="62436" y="39023"/>
                  </a:lnTo>
                  <a:lnTo>
                    <a:pt x="70276" y="31757"/>
                  </a:lnTo>
                  <a:lnTo>
                    <a:pt x="73152" y="22859"/>
                  </a:lnTo>
                  <a:lnTo>
                    <a:pt x="70276" y="13962"/>
                  </a:lnTo>
                  <a:lnTo>
                    <a:pt x="62436" y="6696"/>
                  </a:lnTo>
                  <a:lnTo>
                    <a:pt x="50809" y="1796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43783" y="6097523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60" h="45720">
                  <a:moveTo>
                    <a:pt x="0" y="22859"/>
                  </a:moveTo>
                  <a:lnTo>
                    <a:pt x="2875" y="13962"/>
                  </a:lnTo>
                  <a:lnTo>
                    <a:pt x="10715" y="6696"/>
                  </a:lnTo>
                  <a:lnTo>
                    <a:pt x="22342" y="1796"/>
                  </a:lnTo>
                  <a:lnTo>
                    <a:pt x="36576" y="0"/>
                  </a:lnTo>
                  <a:lnTo>
                    <a:pt x="50809" y="1796"/>
                  </a:lnTo>
                  <a:lnTo>
                    <a:pt x="62436" y="6696"/>
                  </a:lnTo>
                  <a:lnTo>
                    <a:pt x="70276" y="13962"/>
                  </a:lnTo>
                  <a:lnTo>
                    <a:pt x="73152" y="22859"/>
                  </a:lnTo>
                  <a:lnTo>
                    <a:pt x="70276" y="31757"/>
                  </a:lnTo>
                  <a:lnTo>
                    <a:pt x="62436" y="39023"/>
                  </a:lnTo>
                  <a:lnTo>
                    <a:pt x="50809" y="43923"/>
                  </a:lnTo>
                  <a:lnTo>
                    <a:pt x="36576" y="45719"/>
                  </a:lnTo>
                  <a:lnTo>
                    <a:pt x="22342" y="43923"/>
                  </a:lnTo>
                  <a:lnTo>
                    <a:pt x="10715" y="39023"/>
                  </a:lnTo>
                  <a:lnTo>
                    <a:pt x="2875" y="31757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15867" y="6102095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35814" y="0"/>
                  </a:moveTo>
                  <a:lnTo>
                    <a:pt x="21859" y="1796"/>
                  </a:lnTo>
                  <a:lnTo>
                    <a:pt x="10477" y="6696"/>
                  </a:lnTo>
                  <a:lnTo>
                    <a:pt x="2809" y="13962"/>
                  </a:lnTo>
                  <a:lnTo>
                    <a:pt x="0" y="22859"/>
                  </a:lnTo>
                  <a:lnTo>
                    <a:pt x="2809" y="31757"/>
                  </a:lnTo>
                  <a:lnTo>
                    <a:pt x="10477" y="39023"/>
                  </a:lnTo>
                  <a:lnTo>
                    <a:pt x="21859" y="43923"/>
                  </a:lnTo>
                  <a:lnTo>
                    <a:pt x="35814" y="45719"/>
                  </a:lnTo>
                  <a:lnTo>
                    <a:pt x="49768" y="43923"/>
                  </a:lnTo>
                  <a:lnTo>
                    <a:pt x="61150" y="39023"/>
                  </a:lnTo>
                  <a:lnTo>
                    <a:pt x="68818" y="31757"/>
                  </a:lnTo>
                  <a:lnTo>
                    <a:pt x="71628" y="22859"/>
                  </a:lnTo>
                  <a:lnTo>
                    <a:pt x="68818" y="13962"/>
                  </a:lnTo>
                  <a:lnTo>
                    <a:pt x="61150" y="6696"/>
                  </a:lnTo>
                  <a:lnTo>
                    <a:pt x="49768" y="1796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15867" y="6102095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0" y="22859"/>
                  </a:moveTo>
                  <a:lnTo>
                    <a:pt x="2809" y="13962"/>
                  </a:lnTo>
                  <a:lnTo>
                    <a:pt x="10477" y="6696"/>
                  </a:lnTo>
                  <a:lnTo>
                    <a:pt x="21859" y="1796"/>
                  </a:lnTo>
                  <a:lnTo>
                    <a:pt x="35814" y="0"/>
                  </a:lnTo>
                  <a:lnTo>
                    <a:pt x="49768" y="1796"/>
                  </a:lnTo>
                  <a:lnTo>
                    <a:pt x="61150" y="6696"/>
                  </a:lnTo>
                  <a:lnTo>
                    <a:pt x="68818" y="13962"/>
                  </a:lnTo>
                  <a:lnTo>
                    <a:pt x="71628" y="22859"/>
                  </a:lnTo>
                  <a:lnTo>
                    <a:pt x="68818" y="31757"/>
                  </a:lnTo>
                  <a:lnTo>
                    <a:pt x="61150" y="39023"/>
                  </a:lnTo>
                  <a:lnTo>
                    <a:pt x="49768" y="43923"/>
                  </a:lnTo>
                  <a:lnTo>
                    <a:pt x="35814" y="45719"/>
                  </a:lnTo>
                  <a:lnTo>
                    <a:pt x="21859" y="43923"/>
                  </a:lnTo>
                  <a:lnTo>
                    <a:pt x="10477" y="39023"/>
                  </a:lnTo>
                  <a:lnTo>
                    <a:pt x="2809" y="31757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32276" y="6097523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35813" y="0"/>
                  </a:moveTo>
                  <a:lnTo>
                    <a:pt x="21859" y="1796"/>
                  </a:lnTo>
                  <a:lnTo>
                    <a:pt x="10477" y="6696"/>
                  </a:lnTo>
                  <a:lnTo>
                    <a:pt x="2809" y="13962"/>
                  </a:lnTo>
                  <a:lnTo>
                    <a:pt x="0" y="22859"/>
                  </a:lnTo>
                  <a:lnTo>
                    <a:pt x="2809" y="31757"/>
                  </a:lnTo>
                  <a:lnTo>
                    <a:pt x="10477" y="39023"/>
                  </a:lnTo>
                  <a:lnTo>
                    <a:pt x="21859" y="43923"/>
                  </a:lnTo>
                  <a:lnTo>
                    <a:pt x="35813" y="45719"/>
                  </a:lnTo>
                  <a:lnTo>
                    <a:pt x="49768" y="43923"/>
                  </a:lnTo>
                  <a:lnTo>
                    <a:pt x="61150" y="39023"/>
                  </a:lnTo>
                  <a:lnTo>
                    <a:pt x="68818" y="31757"/>
                  </a:lnTo>
                  <a:lnTo>
                    <a:pt x="71627" y="22859"/>
                  </a:lnTo>
                  <a:lnTo>
                    <a:pt x="68818" y="13962"/>
                  </a:lnTo>
                  <a:lnTo>
                    <a:pt x="61150" y="6696"/>
                  </a:lnTo>
                  <a:lnTo>
                    <a:pt x="49768" y="1796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32276" y="6097523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0" y="22859"/>
                  </a:moveTo>
                  <a:lnTo>
                    <a:pt x="2809" y="13962"/>
                  </a:lnTo>
                  <a:lnTo>
                    <a:pt x="10477" y="6696"/>
                  </a:lnTo>
                  <a:lnTo>
                    <a:pt x="21859" y="1796"/>
                  </a:lnTo>
                  <a:lnTo>
                    <a:pt x="35813" y="0"/>
                  </a:lnTo>
                  <a:lnTo>
                    <a:pt x="49768" y="1796"/>
                  </a:lnTo>
                  <a:lnTo>
                    <a:pt x="61150" y="6696"/>
                  </a:lnTo>
                  <a:lnTo>
                    <a:pt x="68818" y="13962"/>
                  </a:lnTo>
                  <a:lnTo>
                    <a:pt x="71627" y="22859"/>
                  </a:lnTo>
                  <a:lnTo>
                    <a:pt x="68818" y="31757"/>
                  </a:lnTo>
                  <a:lnTo>
                    <a:pt x="61150" y="39023"/>
                  </a:lnTo>
                  <a:lnTo>
                    <a:pt x="49768" y="43923"/>
                  </a:lnTo>
                  <a:lnTo>
                    <a:pt x="35813" y="45719"/>
                  </a:lnTo>
                  <a:lnTo>
                    <a:pt x="21859" y="43923"/>
                  </a:lnTo>
                  <a:lnTo>
                    <a:pt x="10477" y="39023"/>
                  </a:lnTo>
                  <a:lnTo>
                    <a:pt x="2809" y="31757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91355" y="6016751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4" h="44450">
                  <a:moveTo>
                    <a:pt x="35814" y="0"/>
                  </a:moveTo>
                  <a:lnTo>
                    <a:pt x="21859" y="1736"/>
                  </a:lnTo>
                  <a:lnTo>
                    <a:pt x="10477" y="6472"/>
                  </a:lnTo>
                  <a:lnTo>
                    <a:pt x="2809" y="13496"/>
                  </a:lnTo>
                  <a:lnTo>
                    <a:pt x="0" y="22098"/>
                  </a:lnTo>
                  <a:lnTo>
                    <a:pt x="2809" y="30699"/>
                  </a:lnTo>
                  <a:lnTo>
                    <a:pt x="10477" y="37723"/>
                  </a:lnTo>
                  <a:lnTo>
                    <a:pt x="21859" y="42459"/>
                  </a:lnTo>
                  <a:lnTo>
                    <a:pt x="35814" y="44196"/>
                  </a:lnTo>
                  <a:lnTo>
                    <a:pt x="49768" y="42459"/>
                  </a:lnTo>
                  <a:lnTo>
                    <a:pt x="61150" y="37723"/>
                  </a:lnTo>
                  <a:lnTo>
                    <a:pt x="68818" y="30699"/>
                  </a:lnTo>
                  <a:lnTo>
                    <a:pt x="71628" y="22098"/>
                  </a:lnTo>
                  <a:lnTo>
                    <a:pt x="68818" y="13496"/>
                  </a:lnTo>
                  <a:lnTo>
                    <a:pt x="61150" y="6472"/>
                  </a:lnTo>
                  <a:lnTo>
                    <a:pt x="49768" y="1736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91355" y="6016751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4" h="44450">
                  <a:moveTo>
                    <a:pt x="0" y="22098"/>
                  </a:moveTo>
                  <a:lnTo>
                    <a:pt x="2809" y="13496"/>
                  </a:lnTo>
                  <a:lnTo>
                    <a:pt x="10477" y="6472"/>
                  </a:lnTo>
                  <a:lnTo>
                    <a:pt x="21859" y="1736"/>
                  </a:lnTo>
                  <a:lnTo>
                    <a:pt x="35814" y="0"/>
                  </a:lnTo>
                  <a:lnTo>
                    <a:pt x="49768" y="1736"/>
                  </a:lnTo>
                  <a:lnTo>
                    <a:pt x="61150" y="6472"/>
                  </a:lnTo>
                  <a:lnTo>
                    <a:pt x="68818" y="13496"/>
                  </a:lnTo>
                  <a:lnTo>
                    <a:pt x="71628" y="22098"/>
                  </a:lnTo>
                  <a:lnTo>
                    <a:pt x="68818" y="30699"/>
                  </a:lnTo>
                  <a:lnTo>
                    <a:pt x="61150" y="37723"/>
                  </a:lnTo>
                  <a:lnTo>
                    <a:pt x="49768" y="42459"/>
                  </a:lnTo>
                  <a:lnTo>
                    <a:pt x="35814" y="44196"/>
                  </a:lnTo>
                  <a:lnTo>
                    <a:pt x="21859" y="42459"/>
                  </a:lnTo>
                  <a:lnTo>
                    <a:pt x="10477" y="37723"/>
                  </a:lnTo>
                  <a:lnTo>
                    <a:pt x="2809" y="30699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206239" y="6012179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4" h="44450">
                  <a:moveTo>
                    <a:pt x="35813" y="0"/>
                  </a:moveTo>
                  <a:lnTo>
                    <a:pt x="21859" y="1736"/>
                  </a:lnTo>
                  <a:lnTo>
                    <a:pt x="10477" y="6472"/>
                  </a:lnTo>
                  <a:lnTo>
                    <a:pt x="2809" y="13496"/>
                  </a:lnTo>
                  <a:lnTo>
                    <a:pt x="0" y="22098"/>
                  </a:lnTo>
                  <a:lnTo>
                    <a:pt x="2809" y="30699"/>
                  </a:lnTo>
                  <a:lnTo>
                    <a:pt x="10477" y="37723"/>
                  </a:lnTo>
                  <a:lnTo>
                    <a:pt x="21859" y="42459"/>
                  </a:lnTo>
                  <a:lnTo>
                    <a:pt x="35813" y="44196"/>
                  </a:lnTo>
                  <a:lnTo>
                    <a:pt x="49768" y="42459"/>
                  </a:lnTo>
                  <a:lnTo>
                    <a:pt x="61150" y="37723"/>
                  </a:lnTo>
                  <a:lnTo>
                    <a:pt x="68818" y="30699"/>
                  </a:lnTo>
                  <a:lnTo>
                    <a:pt x="71627" y="22098"/>
                  </a:lnTo>
                  <a:lnTo>
                    <a:pt x="68818" y="13496"/>
                  </a:lnTo>
                  <a:lnTo>
                    <a:pt x="61150" y="6472"/>
                  </a:lnTo>
                  <a:lnTo>
                    <a:pt x="49768" y="1736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06239" y="6012179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4" h="44450">
                  <a:moveTo>
                    <a:pt x="0" y="22098"/>
                  </a:moveTo>
                  <a:lnTo>
                    <a:pt x="2809" y="13496"/>
                  </a:lnTo>
                  <a:lnTo>
                    <a:pt x="10477" y="6472"/>
                  </a:lnTo>
                  <a:lnTo>
                    <a:pt x="21859" y="1736"/>
                  </a:lnTo>
                  <a:lnTo>
                    <a:pt x="35813" y="0"/>
                  </a:lnTo>
                  <a:lnTo>
                    <a:pt x="49768" y="1736"/>
                  </a:lnTo>
                  <a:lnTo>
                    <a:pt x="61150" y="6472"/>
                  </a:lnTo>
                  <a:lnTo>
                    <a:pt x="68818" y="13496"/>
                  </a:lnTo>
                  <a:lnTo>
                    <a:pt x="71627" y="22098"/>
                  </a:lnTo>
                  <a:lnTo>
                    <a:pt x="68818" y="30699"/>
                  </a:lnTo>
                  <a:lnTo>
                    <a:pt x="61150" y="37723"/>
                  </a:lnTo>
                  <a:lnTo>
                    <a:pt x="49768" y="42459"/>
                  </a:lnTo>
                  <a:lnTo>
                    <a:pt x="35813" y="44196"/>
                  </a:lnTo>
                  <a:lnTo>
                    <a:pt x="21859" y="42459"/>
                  </a:lnTo>
                  <a:lnTo>
                    <a:pt x="10477" y="37723"/>
                  </a:lnTo>
                  <a:lnTo>
                    <a:pt x="2809" y="30699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300471" y="6012179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4" h="44450">
                  <a:moveTo>
                    <a:pt x="35813" y="0"/>
                  </a:moveTo>
                  <a:lnTo>
                    <a:pt x="21859" y="1736"/>
                  </a:lnTo>
                  <a:lnTo>
                    <a:pt x="10477" y="6472"/>
                  </a:lnTo>
                  <a:lnTo>
                    <a:pt x="2809" y="13496"/>
                  </a:lnTo>
                  <a:lnTo>
                    <a:pt x="0" y="22098"/>
                  </a:lnTo>
                  <a:lnTo>
                    <a:pt x="2809" y="30699"/>
                  </a:lnTo>
                  <a:lnTo>
                    <a:pt x="10477" y="37723"/>
                  </a:lnTo>
                  <a:lnTo>
                    <a:pt x="21859" y="42459"/>
                  </a:lnTo>
                  <a:lnTo>
                    <a:pt x="35813" y="44196"/>
                  </a:lnTo>
                  <a:lnTo>
                    <a:pt x="49768" y="42459"/>
                  </a:lnTo>
                  <a:lnTo>
                    <a:pt x="61150" y="37723"/>
                  </a:lnTo>
                  <a:lnTo>
                    <a:pt x="68818" y="30699"/>
                  </a:lnTo>
                  <a:lnTo>
                    <a:pt x="71627" y="22098"/>
                  </a:lnTo>
                  <a:lnTo>
                    <a:pt x="68818" y="13496"/>
                  </a:lnTo>
                  <a:lnTo>
                    <a:pt x="61150" y="6472"/>
                  </a:lnTo>
                  <a:lnTo>
                    <a:pt x="49768" y="1736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300471" y="6012179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4" h="44450">
                  <a:moveTo>
                    <a:pt x="0" y="22098"/>
                  </a:moveTo>
                  <a:lnTo>
                    <a:pt x="2809" y="13496"/>
                  </a:lnTo>
                  <a:lnTo>
                    <a:pt x="10477" y="6472"/>
                  </a:lnTo>
                  <a:lnTo>
                    <a:pt x="21859" y="1736"/>
                  </a:lnTo>
                  <a:lnTo>
                    <a:pt x="35813" y="0"/>
                  </a:lnTo>
                  <a:lnTo>
                    <a:pt x="49768" y="1736"/>
                  </a:lnTo>
                  <a:lnTo>
                    <a:pt x="61150" y="6472"/>
                  </a:lnTo>
                  <a:lnTo>
                    <a:pt x="68818" y="13496"/>
                  </a:lnTo>
                  <a:lnTo>
                    <a:pt x="71627" y="22098"/>
                  </a:lnTo>
                  <a:lnTo>
                    <a:pt x="68818" y="30699"/>
                  </a:lnTo>
                  <a:lnTo>
                    <a:pt x="61150" y="37723"/>
                  </a:lnTo>
                  <a:lnTo>
                    <a:pt x="49768" y="42459"/>
                  </a:lnTo>
                  <a:lnTo>
                    <a:pt x="35813" y="44196"/>
                  </a:lnTo>
                  <a:lnTo>
                    <a:pt x="21859" y="42459"/>
                  </a:lnTo>
                  <a:lnTo>
                    <a:pt x="10477" y="37723"/>
                  </a:lnTo>
                  <a:lnTo>
                    <a:pt x="2809" y="30699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565647" y="5882639"/>
              <a:ext cx="71755" cy="47625"/>
            </a:xfrm>
            <a:custGeom>
              <a:avLst/>
              <a:gdLst/>
              <a:ahLst/>
              <a:cxnLst/>
              <a:rect l="l" t="t" r="r" b="b"/>
              <a:pathLst>
                <a:path w="71754" h="47625">
                  <a:moveTo>
                    <a:pt x="35813" y="0"/>
                  </a:moveTo>
                  <a:lnTo>
                    <a:pt x="21859" y="1856"/>
                  </a:lnTo>
                  <a:lnTo>
                    <a:pt x="10477" y="6919"/>
                  </a:lnTo>
                  <a:lnTo>
                    <a:pt x="2809" y="14428"/>
                  </a:lnTo>
                  <a:lnTo>
                    <a:pt x="0" y="23622"/>
                  </a:lnTo>
                  <a:lnTo>
                    <a:pt x="2809" y="32815"/>
                  </a:lnTo>
                  <a:lnTo>
                    <a:pt x="10477" y="40324"/>
                  </a:lnTo>
                  <a:lnTo>
                    <a:pt x="21859" y="45387"/>
                  </a:lnTo>
                  <a:lnTo>
                    <a:pt x="35813" y="47244"/>
                  </a:lnTo>
                  <a:lnTo>
                    <a:pt x="49768" y="45387"/>
                  </a:lnTo>
                  <a:lnTo>
                    <a:pt x="61150" y="40324"/>
                  </a:lnTo>
                  <a:lnTo>
                    <a:pt x="68818" y="32815"/>
                  </a:lnTo>
                  <a:lnTo>
                    <a:pt x="71627" y="23622"/>
                  </a:lnTo>
                  <a:lnTo>
                    <a:pt x="68818" y="14428"/>
                  </a:lnTo>
                  <a:lnTo>
                    <a:pt x="61150" y="6919"/>
                  </a:lnTo>
                  <a:lnTo>
                    <a:pt x="49768" y="1856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65647" y="5882639"/>
              <a:ext cx="71755" cy="47625"/>
            </a:xfrm>
            <a:custGeom>
              <a:avLst/>
              <a:gdLst/>
              <a:ahLst/>
              <a:cxnLst/>
              <a:rect l="l" t="t" r="r" b="b"/>
              <a:pathLst>
                <a:path w="71754" h="47625">
                  <a:moveTo>
                    <a:pt x="0" y="23622"/>
                  </a:moveTo>
                  <a:lnTo>
                    <a:pt x="2809" y="14428"/>
                  </a:lnTo>
                  <a:lnTo>
                    <a:pt x="10477" y="6919"/>
                  </a:lnTo>
                  <a:lnTo>
                    <a:pt x="21859" y="1856"/>
                  </a:lnTo>
                  <a:lnTo>
                    <a:pt x="35813" y="0"/>
                  </a:lnTo>
                  <a:lnTo>
                    <a:pt x="49768" y="1856"/>
                  </a:lnTo>
                  <a:lnTo>
                    <a:pt x="61150" y="6919"/>
                  </a:lnTo>
                  <a:lnTo>
                    <a:pt x="68818" y="14428"/>
                  </a:lnTo>
                  <a:lnTo>
                    <a:pt x="71627" y="23622"/>
                  </a:lnTo>
                  <a:lnTo>
                    <a:pt x="68818" y="32815"/>
                  </a:lnTo>
                  <a:lnTo>
                    <a:pt x="61150" y="40324"/>
                  </a:lnTo>
                  <a:lnTo>
                    <a:pt x="49768" y="45387"/>
                  </a:lnTo>
                  <a:lnTo>
                    <a:pt x="35813" y="47244"/>
                  </a:lnTo>
                  <a:lnTo>
                    <a:pt x="21859" y="45387"/>
                  </a:lnTo>
                  <a:lnTo>
                    <a:pt x="10477" y="40324"/>
                  </a:lnTo>
                  <a:lnTo>
                    <a:pt x="2809" y="32815"/>
                  </a:lnTo>
                  <a:lnTo>
                    <a:pt x="0" y="2362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82055" y="5878067"/>
              <a:ext cx="73660" cy="47625"/>
            </a:xfrm>
            <a:custGeom>
              <a:avLst/>
              <a:gdLst/>
              <a:ahLst/>
              <a:cxnLst/>
              <a:rect l="l" t="t" r="r" b="b"/>
              <a:pathLst>
                <a:path w="73660" h="47625">
                  <a:moveTo>
                    <a:pt x="36576" y="0"/>
                  </a:moveTo>
                  <a:lnTo>
                    <a:pt x="22342" y="1856"/>
                  </a:lnTo>
                  <a:lnTo>
                    <a:pt x="10715" y="6919"/>
                  </a:lnTo>
                  <a:lnTo>
                    <a:pt x="2875" y="14428"/>
                  </a:lnTo>
                  <a:lnTo>
                    <a:pt x="0" y="23621"/>
                  </a:lnTo>
                  <a:lnTo>
                    <a:pt x="2875" y="32815"/>
                  </a:lnTo>
                  <a:lnTo>
                    <a:pt x="10715" y="40324"/>
                  </a:lnTo>
                  <a:lnTo>
                    <a:pt x="22342" y="45387"/>
                  </a:lnTo>
                  <a:lnTo>
                    <a:pt x="36576" y="47243"/>
                  </a:lnTo>
                  <a:lnTo>
                    <a:pt x="50809" y="45387"/>
                  </a:lnTo>
                  <a:lnTo>
                    <a:pt x="62436" y="40324"/>
                  </a:lnTo>
                  <a:lnTo>
                    <a:pt x="70276" y="32815"/>
                  </a:lnTo>
                  <a:lnTo>
                    <a:pt x="73152" y="23621"/>
                  </a:lnTo>
                  <a:lnTo>
                    <a:pt x="70276" y="14428"/>
                  </a:lnTo>
                  <a:lnTo>
                    <a:pt x="62436" y="6919"/>
                  </a:lnTo>
                  <a:lnTo>
                    <a:pt x="50809" y="1856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82055" y="5878067"/>
              <a:ext cx="73660" cy="47625"/>
            </a:xfrm>
            <a:custGeom>
              <a:avLst/>
              <a:gdLst/>
              <a:ahLst/>
              <a:cxnLst/>
              <a:rect l="l" t="t" r="r" b="b"/>
              <a:pathLst>
                <a:path w="73660" h="47625">
                  <a:moveTo>
                    <a:pt x="0" y="23621"/>
                  </a:moveTo>
                  <a:lnTo>
                    <a:pt x="2875" y="14428"/>
                  </a:lnTo>
                  <a:lnTo>
                    <a:pt x="10715" y="6919"/>
                  </a:lnTo>
                  <a:lnTo>
                    <a:pt x="22342" y="1856"/>
                  </a:lnTo>
                  <a:lnTo>
                    <a:pt x="36576" y="0"/>
                  </a:lnTo>
                  <a:lnTo>
                    <a:pt x="50809" y="1856"/>
                  </a:lnTo>
                  <a:lnTo>
                    <a:pt x="62436" y="6919"/>
                  </a:lnTo>
                  <a:lnTo>
                    <a:pt x="70276" y="14428"/>
                  </a:lnTo>
                  <a:lnTo>
                    <a:pt x="73152" y="23621"/>
                  </a:lnTo>
                  <a:lnTo>
                    <a:pt x="70276" y="32815"/>
                  </a:lnTo>
                  <a:lnTo>
                    <a:pt x="62436" y="40324"/>
                  </a:lnTo>
                  <a:lnTo>
                    <a:pt x="50809" y="45387"/>
                  </a:lnTo>
                  <a:lnTo>
                    <a:pt x="36576" y="47243"/>
                  </a:lnTo>
                  <a:lnTo>
                    <a:pt x="22342" y="45387"/>
                  </a:lnTo>
                  <a:lnTo>
                    <a:pt x="10715" y="40324"/>
                  </a:lnTo>
                  <a:lnTo>
                    <a:pt x="2875" y="32815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874764" y="5878067"/>
              <a:ext cx="73660" cy="47625"/>
            </a:xfrm>
            <a:custGeom>
              <a:avLst/>
              <a:gdLst/>
              <a:ahLst/>
              <a:cxnLst/>
              <a:rect l="l" t="t" r="r" b="b"/>
              <a:pathLst>
                <a:path w="73659" h="47625">
                  <a:moveTo>
                    <a:pt x="36575" y="0"/>
                  </a:moveTo>
                  <a:lnTo>
                    <a:pt x="22342" y="1856"/>
                  </a:lnTo>
                  <a:lnTo>
                    <a:pt x="10715" y="6919"/>
                  </a:lnTo>
                  <a:lnTo>
                    <a:pt x="2875" y="14428"/>
                  </a:lnTo>
                  <a:lnTo>
                    <a:pt x="0" y="23621"/>
                  </a:lnTo>
                  <a:lnTo>
                    <a:pt x="2875" y="32815"/>
                  </a:lnTo>
                  <a:lnTo>
                    <a:pt x="10715" y="40324"/>
                  </a:lnTo>
                  <a:lnTo>
                    <a:pt x="22342" y="45387"/>
                  </a:lnTo>
                  <a:lnTo>
                    <a:pt x="36575" y="47243"/>
                  </a:lnTo>
                  <a:lnTo>
                    <a:pt x="50809" y="45387"/>
                  </a:lnTo>
                  <a:lnTo>
                    <a:pt x="62436" y="40324"/>
                  </a:lnTo>
                  <a:lnTo>
                    <a:pt x="70276" y="32815"/>
                  </a:lnTo>
                  <a:lnTo>
                    <a:pt x="73151" y="23621"/>
                  </a:lnTo>
                  <a:lnTo>
                    <a:pt x="70276" y="14428"/>
                  </a:lnTo>
                  <a:lnTo>
                    <a:pt x="62436" y="6919"/>
                  </a:lnTo>
                  <a:lnTo>
                    <a:pt x="50809" y="185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1F40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74764" y="5878067"/>
              <a:ext cx="73660" cy="47625"/>
            </a:xfrm>
            <a:custGeom>
              <a:avLst/>
              <a:gdLst/>
              <a:ahLst/>
              <a:cxnLst/>
              <a:rect l="l" t="t" r="r" b="b"/>
              <a:pathLst>
                <a:path w="73659" h="47625">
                  <a:moveTo>
                    <a:pt x="0" y="23621"/>
                  </a:moveTo>
                  <a:lnTo>
                    <a:pt x="2875" y="14428"/>
                  </a:lnTo>
                  <a:lnTo>
                    <a:pt x="10715" y="6919"/>
                  </a:lnTo>
                  <a:lnTo>
                    <a:pt x="22342" y="1856"/>
                  </a:lnTo>
                  <a:lnTo>
                    <a:pt x="36575" y="0"/>
                  </a:lnTo>
                  <a:lnTo>
                    <a:pt x="50809" y="1856"/>
                  </a:lnTo>
                  <a:lnTo>
                    <a:pt x="62436" y="6919"/>
                  </a:lnTo>
                  <a:lnTo>
                    <a:pt x="70276" y="14428"/>
                  </a:lnTo>
                  <a:lnTo>
                    <a:pt x="73151" y="23621"/>
                  </a:lnTo>
                  <a:lnTo>
                    <a:pt x="70276" y="32815"/>
                  </a:lnTo>
                  <a:lnTo>
                    <a:pt x="62436" y="40324"/>
                  </a:lnTo>
                  <a:lnTo>
                    <a:pt x="50809" y="45387"/>
                  </a:lnTo>
                  <a:lnTo>
                    <a:pt x="36575" y="47243"/>
                  </a:lnTo>
                  <a:lnTo>
                    <a:pt x="22342" y="45387"/>
                  </a:lnTo>
                  <a:lnTo>
                    <a:pt x="10715" y="40324"/>
                  </a:lnTo>
                  <a:lnTo>
                    <a:pt x="2875" y="32815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725295" y="6552996"/>
            <a:ext cx="807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440" algn="l"/>
                <a:tab pos="469265" algn="l"/>
                <a:tab pos="717550" algn="l"/>
              </a:tabLst>
            </a:pPr>
            <a:r>
              <a:rPr dirty="0" baseline="2314" sz="1800">
                <a:solidFill>
                  <a:srgbClr val="3D010C"/>
                </a:solidFill>
                <a:latin typeface="Times New Roman"/>
                <a:cs typeface="Times New Roman"/>
              </a:rPr>
              <a:t>1	2	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3	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2075" y="654019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1798" y="6548119"/>
            <a:ext cx="673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15</a:t>
            </a:r>
            <a:r>
              <a:rPr dirty="0" sz="1200" spc="4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16</a:t>
            </a:r>
            <a:r>
              <a:rPr dirty="0" sz="1200" spc="40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51552" y="6539890"/>
            <a:ext cx="8610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314" sz="1800">
                <a:solidFill>
                  <a:srgbClr val="3D010C"/>
                </a:solidFill>
                <a:latin typeface="Times New Roman"/>
                <a:cs typeface="Times New Roman"/>
              </a:rPr>
              <a:t>65536</a:t>
            </a:r>
            <a:r>
              <a:rPr dirty="0" baseline="2314" sz="1800" spc="277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65537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60209" y="6451193"/>
            <a:ext cx="4114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1800" spc="7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800" spc="5">
                <a:solidFill>
                  <a:srgbClr val="3D010C"/>
                </a:solidFill>
                <a:latin typeface="Times New Roman"/>
                <a:cs typeface="Times New Roman"/>
              </a:rPr>
              <a:t>65536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29403" y="5793740"/>
            <a:ext cx="3435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38348" y="5889447"/>
            <a:ext cx="343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13050" y="6403949"/>
            <a:ext cx="561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574" sz="180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baseline="-11574" sz="1800" spc="509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04886" y="6225946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4829" y="6410350"/>
            <a:ext cx="20631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164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1914" y="3903954"/>
            <a:ext cx="7960359" cy="208661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520700" indent="-343535">
              <a:lnSpc>
                <a:spcPct val="100000"/>
              </a:lnSpc>
              <a:spcBef>
                <a:spcPts val="10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520700" algn="l"/>
                <a:tab pos="521334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≤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 for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all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“practical”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value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of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i.e.,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for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all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≤ </a:t>
            </a:r>
            <a:r>
              <a:rPr dirty="0" sz="2000" spc="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22">
                <a:solidFill>
                  <a:srgbClr val="3D010C"/>
                </a:solidFill>
                <a:latin typeface="Times New Roman"/>
                <a:cs typeface="Times New Roman"/>
              </a:rPr>
              <a:t>65,536</a:t>
            </a:r>
            <a:r>
              <a:rPr dirty="0" baseline="25641" sz="1950" spc="20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24485" marR="30480" indent="-287020">
              <a:lnSpc>
                <a:spcPts val="2160"/>
              </a:lnSpc>
              <a:spcBef>
                <a:spcPts val="121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24485" algn="l"/>
                <a:tab pos="325120" algn="l"/>
                <a:tab pos="57912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	</a:t>
            </a: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union</a:t>
            </a:r>
            <a:r>
              <a:rPr dirty="0" sz="2000" spc="-35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and </a:t>
            </a:r>
            <a:r>
              <a:rPr dirty="0" sz="2000" spc="-5" i="1">
                <a:solidFill>
                  <a:srgbClr val="6F93DC"/>
                </a:solidFill>
                <a:latin typeface="Times New Roman"/>
                <a:cs typeface="Times New Roman"/>
              </a:rPr>
              <a:t>find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operations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take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most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O(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)))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with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path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compression </a:t>
            </a:r>
            <a:r>
              <a:rPr dirty="0" sz="2000" spc="-48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and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weighting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heuristic.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21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24485" algn="l"/>
                <a:tab pos="32512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superlinear</a:t>
            </a:r>
            <a:endParaRPr sz="2000">
              <a:latin typeface="Times New Roman"/>
              <a:cs typeface="Times New Roman"/>
            </a:endParaRPr>
          </a:p>
          <a:p>
            <a:pPr marL="1006475">
              <a:lnSpc>
                <a:spcPts val="1375"/>
              </a:lnSpc>
              <a:spcBef>
                <a:spcPts val="1280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G(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algn="r" marR="1847850">
              <a:lnSpc>
                <a:spcPts val="2095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99085">
              <a:lnSpc>
                <a:spcPct val="149400"/>
              </a:lnSpc>
              <a:spcBef>
                <a:spcPts val="10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/>
              <a:t>단위연산</a:t>
            </a:r>
            <a:r>
              <a:rPr dirty="0">
                <a:latin typeface="Times New Roman"/>
                <a:cs typeface="Times New Roman"/>
              </a:rPr>
              <a:t>: find, equ</a:t>
            </a:r>
            <a:r>
              <a:rPr dirty="0" spc="5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5">
                <a:latin typeface="Times New Roman"/>
                <a:cs typeface="Times New Roman"/>
              </a:rPr>
              <a:t>,</a:t>
            </a:r>
            <a:r>
              <a:rPr dirty="0" spc="-1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erge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내에</a:t>
            </a:r>
            <a:r>
              <a:rPr dirty="0" spc="-190"/>
              <a:t> </a:t>
            </a:r>
            <a:r>
              <a:rPr dirty="0"/>
              <a:t>있는</a:t>
            </a:r>
            <a:r>
              <a:rPr dirty="0" spc="-180"/>
              <a:t> </a:t>
            </a:r>
            <a:r>
              <a:rPr dirty="0"/>
              <a:t>포인터</a:t>
            </a:r>
            <a:r>
              <a:rPr dirty="0" spc="-190"/>
              <a:t> </a:t>
            </a:r>
            <a:r>
              <a:rPr dirty="0"/>
              <a:t>이동  또는</a:t>
            </a:r>
            <a:r>
              <a:rPr dirty="0" spc="-180"/>
              <a:t> </a:t>
            </a:r>
            <a:r>
              <a:rPr dirty="0"/>
              <a:t>데이터</a:t>
            </a:r>
            <a:r>
              <a:rPr dirty="0" spc="-180"/>
              <a:t> </a:t>
            </a:r>
            <a:r>
              <a:rPr dirty="0"/>
              <a:t>비교문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pc="-5"/>
              <a:t>입력크기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5"/>
              <a:t>정점</a:t>
            </a:r>
            <a:r>
              <a:rPr dirty="0"/>
              <a:t>의</a:t>
            </a:r>
            <a:r>
              <a:rPr dirty="0" spc="-180"/>
              <a:t> </a:t>
            </a:r>
            <a:r>
              <a:rPr dirty="0"/>
              <a:t>수</a:t>
            </a:r>
            <a:r>
              <a:rPr dirty="0" spc="-195"/>
              <a:t> </a:t>
            </a:r>
            <a:r>
              <a:rPr dirty="0" spc="-5" i="1">
                <a:latin typeface="Times New Roman"/>
                <a:cs typeface="Times New Roman"/>
              </a:rPr>
              <a:t>n</a:t>
            </a:r>
            <a:r>
              <a:rPr dirty="0"/>
              <a:t>과</a:t>
            </a:r>
            <a:r>
              <a:rPr dirty="0" spc="-180"/>
              <a:t> </a:t>
            </a:r>
            <a:r>
              <a:rPr dirty="0" spc="-5"/>
              <a:t>에지</a:t>
            </a:r>
            <a:r>
              <a:rPr dirty="0"/>
              <a:t>의</a:t>
            </a:r>
            <a:r>
              <a:rPr dirty="0" spc="-190"/>
              <a:t> </a:t>
            </a:r>
            <a:r>
              <a:rPr dirty="0"/>
              <a:t>수</a:t>
            </a:r>
            <a:r>
              <a:rPr dirty="0" spc="-180"/>
              <a:t> </a:t>
            </a:r>
            <a:r>
              <a:rPr dirty="0" i="1">
                <a:latin typeface="Times New Roman"/>
                <a:cs typeface="Times New Roman"/>
              </a:rPr>
              <a:t>m</a:t>
            </a:r>
          </a:p>
          <a:p>
            <a:pPr lvl="1" marL="527685" indent="-229235">
              <a:lnSpc>
                <a:spcPct val="100000"/>
              </a:lnSpc>
              <a:spcBef>
                <a:spcPts val="1070"/>
              </a:spcBef>
              <a:buFont typeface="Times New Roman"/>
              <a:buAutoNum type="arabicPeriod"/>
              <a:tabLst>
                <a:tab pos="5283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에지들을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정렬하는데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845" y="2832205"/>
            <a:ext cx="7908925" cy="155892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64160" indent="-229235">
              <a:lnSpc>
                <a:spcPct val="100000"/>
              </a:lnSpc>
              <a:spcBef>
                <a:spcPts val="1175"/>
              </a:spcBef>
              <a:buFont typeface="Times New Roman"/>
              <a:buAutoNum type="arabicPeriod" startAt="2"/>
              <a:tabLst>
                <a:tab pos="264160" algn="l"/>
              </a:tabLst>
            </a:pP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disjo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nt 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초기화하는데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41300">
              <a:lnSpc>
                <a:spcPct val="129500"/>
              </a:lnSpc>
              <a:spcBef>
                <a:spcPts val="440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문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걸리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루프를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최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수행한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disjoint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set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 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structure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사용하여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구현하고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반복에서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find,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equal,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merge(union)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동 </a:t>
            </a:r>
            <a:r>
              <a:rPr dirty="0" sz="1800" spc="-6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작을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호출하는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횟수가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상수이면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반복에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시간복잡도는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lg</a:t>
            </a:r>
            <a:r>
              <a:rPr dirty="0" u="sng" sz="18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4447413"/>
            <a:ext cx="1262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mG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5679135"/>
            <a:ext cx="795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이기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때문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지배하게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되므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2308" y="453644"/>
            <a:ext cx="476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Kr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sk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a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2A54AA"/>
                </a:solidFill>
              </a:rPr>
              <a:t>의</a:t>
            </a:r>
            <a:r>
              <a:rPr dirty="0" spc="-35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알고리즘의</a:t>
            </a:r>
            <a:r>
              <a:rPr dirty="0" spc="-34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분석</a:t>
            </a:r>
          </a:p>
        </p:txBody>
      </p:sp>
      <p:sp>
        <p:nvSpPr>
          <p:cNvPr id="7" name="object 7"/>
          <p:cNvSpPr/>
          <p:nvPr/>
        </p:nvSpPr>
        <p:spPr>
          <a:xfrm>
            <a:off x="5687567" y="737616"/>
            <a:ext cx="3456940" cy="2074545"/>
          </a:xfrm>
          <a:custGeom>
            <a:avLst/>
            <a:gdLst/>
            <a:ahLst/>
            <a:cxnLst/>
            <a:rect l="l" t="t" r="r" b="b"/>
            <a:pathLst>
              <a:path w="3456940" h="2074545">
                <a:moveTo>
                  <a:pt x="3456432" y="0"/>
                </a:moveTo>
                <a:lnTo>
                  <a:pt x="0" y="0"/>
                </a:lnTo>
                <a:lnTo>
                  <a:pt x="0" y="2074164"/>
                </a:lnTo>
                <a:lnTo>
                  <a:pt x="3456432" y="2074164"/>
                </a:lnTo>
                <a:lnTo>
                  <a:pt x="345643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67832" y="725805"/>
            <a:ext cx="3292475" cy="200596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9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kruskal(</a:t>
            </a:r>
            <a:r>
              <a:rPr dirty="0" sz="900" spc="-10" b="1">
                <a:solidFill>
                  <a:srgbClr val="3E3D00"/>
                </a:solidFill>
                <a:latin typeface="Courier New"/>
                <a:cs typeface="Courier New"/>
              </a:rPr>
              <a:t>………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49225" marR="5080">
              <a:lnSpc>
                <a:spcPct val="118900"/>
              </a:lnSpc>
              <a:spcBef>
                <a:spcPts val="50"/>
              </a:spcBef>
            </a:pP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9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9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9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가중치의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dirty="0" sz="900" spc="-5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9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Times New Roman"/>
                <a:cs typeface="Times New Roman"/>
              </a:rPr>
              <a:t>ϕ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90"/>
              </a:spcBef>
            </a:pP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initial(n);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250"/>
              </a:spcBef>
            </a:pP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9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(F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900" spc="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900" spc="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9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n-1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900" spc="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작다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18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9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9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9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423545" marR="2040889">
              <a:lnSpc>
                <a:spcPct val="120000"/>
              </a:lnSpc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9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9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find(i); </a:t>
            </a:r>
            <a:r>
              <a:rPr dirty="0" sz="900" spc="-5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dirty="0" sz="9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9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find(j);</a:t>
            </a:r>
            <a:endParaRPr sz="9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9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(!equal(p,q))</a:t>
            </a:r>
            <a:r>
              <a:rPr dirty="0" sz="9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2801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merge(p,q);</a:t>
            </a:r>
            <a:endParaRPr sz="9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204"/>
              </a:spcBef>
            </a:pPr>
            <a:r>
              <a:rPr dirty="0" sz="900" spc="-30" i="1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950" spc="-3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950" spc="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30" i="1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950" spc="-3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950" spc="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50" spc="-35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900" spc="-35" i="1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170"/>
              </a:spcBef>
            </a:pPr>
            <a:r>
              <a:rPr dirty="0" sz="900" i="1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900" spc="-70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i="1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9464" y="4648200"/>
            <a:ext cx="2417445" cy="52324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트리사용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weighting</a:t>
            </a:r>
            <a:r>
              <a:rPr dirty="0" sz="14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heuristic</a:t>
            </a:r>
            <a:r>
              <a:rPr dirty="0" sz="14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07909" y="4366259"/>
            <a:ext cx="250825" cy="287020"/>
          </a:xfrm>
          <a:custGeom>
            <a:avLst/>
            <a:gdLst/>
            <a:ahLst/>
            <a:cxnLst/>
            <a:rect l="l" t="t" r="r" b="b"/>
            <a:pathLst>
              <a:path w="250825" h="287020">
                <a:moveTo>
                  <a:pt x="196015" y="53251"/>
                </a:moveTo>
                <a:lnTo>
                  <a:pt x="0" y="278383"/>
                </a:lnTo>
                <a:lnTo>
                  <a:pt x="9651" y="286765"/>
                </a:lnTo>
                <a:lnTo>
                  <a:pt x="205651" y="61653"/>
                </a:lnTo>
                <a:lnTo>
                  <a:pt x="196015" y="53251"/>
                </a:lnTo>
                <a:close/>
              </a:path>
              <a:path w="250825" h="287020">
                <a:moveTo>
                  <a:pt x="239600" y="43687"/>
                </a:moveTo>
                <a:lnTo>
                  <a:pt x="204343" y="43687"/>
                </a:lnTo>
                <a:lnTo>
                  <a:pt x="213995" y="52069"/>
                </a:lnTo>
                <a:lnTo>
                  <a:pt x="205651" y="61653"/>
                </a:lnTo>
                <a:lnTo>
                  <a:pt x="229616" y="82550"/>
                </a:lnTo>
                <a:lnTo>
                  <a:pt x="239600" y="43687"/>
                </a:lnTo>
                <a:close/>
              </a:path>
              <a:path w="250825" h="287020">
                <a:moveTo>
                  <a:pt x="204343" y="43687"/>
                </a:moveTo>
                <a:lnTo>
                  <a:pt x="196015" y="53251"/>
                </a:lnTo>
                <a:lnTo>
                  <a:pt x="205651" y="61653"/>
                </a:lnTo>
                <a:lnTo>
                  <a:pt x="213995" y="52069"/>
                </a:lnTo>
                <a:lnTo>
                  <a:pt x="204343" y="43687"/>
                </a:lnTo>
                <a:close/>
              </a:path>
              <a:path w="250825" h="287020">
                <a:moveTo>
                  <a:pt x="250825" y="0"/>
                </a:moveTo>
                <a:lnTo>
                  <a:pt x="172085" y="32384"/>
                </a:lnTo>
                <a:lnTo>
                  <a:pt x="196015" y="53251"/>
                </a:lnTo>
                <a:lnTo>
                  <a:pt x="204343" y="43687"/>
                </a:lnTo>
                <a:lnTo>
                  <a:pt x="239600" y="43687"/>
                </a:lnTo>
                <a:lnTo>
                  <a:pt x="250825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8383" y="4815840"/>
            <a:ext cx="2952115" cy="52451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0805" marR="18796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트리사용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weighting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union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heuristic, </a:t>
            </a:r>
            <a:r>
              <a:rPr dirty="0" sz="1400" spc="-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path</a:t>
            </a:r>
            <a:r>
              <a:rPr dirty="0" sz="14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compression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6716" y="4764659"/>
            <a:ext cx="393065" cy="182880"/>
          </a:xfrm>
          <a:custGeom>
            <a:avLst/>
            <a:gdLst/>
            <a:ahLst/>
            <a:cxnLst/>
            <a:rect l="l" t="t" r="r" b="b"/>
            <a:pathLst>
              <a:path w="393065" h="182879">
                <a:moveTo>
                  <a:pt x="72230" y="29016"/>
                </a:moveTo>
                <a:lnTo>
                  <a:pt x="67101" y="40579"/>
                </a:lnTo>
                <a:lnTo>
                  <a:pt x="387984" y="182753"/>
                </a:lnTo>
                <a:lnTo>
                  <a:pt x="393065" y="171196"/>
                </a:lnTo>
                <a:lnTo>
                  <a:pt x="72230" y="29016"/>
                </a:lnTo>
                <a:close/>
              </a:path>
              <a:path w="393065" h="182879">
                <a:moveTo>
                  <a:pt x="85102" y="0"/>
                </a:moveTo>
                <a:lnTo>
                  <a:pt x="0" y="3937"/>
                </a:lnTo>
                <a:lnTo>
                  <a:pt x="54228" y="69596"/>
                </a:lnTo>
                <a:lnTo>
                  <a:pt x="67101" y="40579"/>
                </a:lnTo>
                <a:lnTo>
                  <a:pt x="55486" y="35433"/>
                </a:lnTo>
                <a:lnTo>
                  <a:pt x="60629" y="23876"/>
                </a:lnTo>
                <a:lnTo>
                  <a:pt x="74510" y="23876"/>
                </a:lnTo>
                <a:lnTo>
                  <a:pt x="85102" y="0"/>
                </a:lnTo>
                <a:close/>
              </a:path>
              <a:path w="393065" h="182879">
                <a:moveTo>
                  <a:pt x="60629" y="23876"/>
                </a:moveTo>
                <a:lnTo>
                  <a:pt x="55486" y="35433"/>
                </a:lnTo>
                <a:lnTo>
                  <a:pt x="67101" y="40579"/>
                </a:lnTo>
                <a:lnTo>
                  <a:pt x="72230" y="29016"/>
                </a:lnTo>
                <a:lnTo>
                  <a:pt x="60629" y="23876"/>
                </a:lnTo>
                <a:close/>
              </a:path>
              <a:path w="393065" h="182879">
                <a:moveTo>
                  <a:pt x="74510" y="23876"/>
                </a:moveTo>
                <a:lnTo>
                  <a:pt x="60629" y="23876"/>
                </a:lnTo>
                <a:lnTo>
                  <a:pt x="72230" y="29016"/>
                </a:lnTo>
                <a:lnTo>
                  <a:pt x="74510" y="23876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38852" y="1036319"/>
            <a:ext cx="824865" cy="1933575"/>
          </a:xfrm>
          <a:custGeom>
            <a:avLst/>
            <a:gdLst/>
            <a:ahLst/>
            <a:cxnLst/>
            <a:rect l="l" t="t" r="r" b="b"/>
            <a:pathLst>
              <a:path w="824864" h="1933575">
                <a:moveTo>
                  <a:pt x="35560" y="1556385"/>
                </a:moveTo>
                <a:lnTo>
                  <a:pt x="21336" y="1549273"/>
                </a:lnTo>
                <a:lnTo>
                  <a:pt x="0" y="1591945"/>
                </a:lnTo>
                <a:lnTo>
                  <a:pt x="14224" y="1598930"/>
                </a:lnTo>
                <a:lnTo>
                  <a:pt x="35560" y="1556385"/>
                </a:lnTo>
                <a:close/>
              </a:path>
              <a:path w="824864" h="1933575">
                <a:moveTo>
                  <a:pt x="63881" y="1499616"/>
                </a:moveTo>
                <a:lnTo>
                  <a:pt x="49784" y="1492504"/>
                </a:lnTo>
                <a:lnTo>
                  <a:pt x="28448" y="1535049"/>
                </a:lnTo>
                <a:lnTo>
                  <a:pt x="42672" y="1542161"/>
                </a:lnTo>
                <a:lnTo>
                  <a:pt x="63881" y="1499616"/>
                </a:lnTo>
                <a:close/>
              </a:path>
              <a:path w="824864" h="1933575">
                <a:moveTo>
                  <a:pt x="92329" y="1442847"/>
                </a:moveTo>
                <a:lnTo>
                  <a:pt x="78105" y="1435735"/>
                </a:lnTo>
                <a:lnTo>
                  <a:pt x="56896" y="1478280"/>
                </a:lnTo>
                <a:lnTo>
                  <a:pt x="70993" y="1485392"/>
                </a:lnTo>
                <a:lnTo>
                  <a:pt x="92329" y="1442847"/>
                </a:lnTo>
                <a:close/>
              </a:path>
              <a:path w="824864" h="1933575">
                <a:moveTo>
                  <a:pt x="120777" y="1386078"/>
                </a:moveTo>
                <a:lnTo>
                  <a:pt x="106553" y="1378966"/>
                </a:lnTo>
                <a:lnTo>
                  <a:pt x="85217" y="1421511"/>
                </a:lnTo>
                <a:lnTo>
                  <a:pt x="99441" y="1428623"/>
                </a:lnTo>
                <a:lnTo>
                  <a:pt x="120777" y="1386078"/>
                </a:lnTo>
                <a:close/>
              </a:path>
              <a:path w="824864" h="1933575">
                <a:moveTo>
                  <a:pt x="149225" y="1329309"/>
                </a:moveTo>
                <a:lnTo>
                  <a:pt x="135001" y="1322197"/>
                </a:lnTo>
                <a:lnTo>
                  <a:pt x="113665" y="1364742"/>
                </a:lnTo>
                <a:lnTo>
                  <a:pt x="127889" y="1371854"/>
                </a:lnTo>
                <a:lnTo>
                  <a:pt x="149225" y="1329309"/>
                </a:lnTo>
                <a:close/>
              </a:path>
              <a:path w="824864" h="1933575">
                <a:moveTo>
                  <a:pt x="177673" y="1272540"/>
                </a:moveTo>
                <a:lnTo>
                  <a:pt x="163449" y="1265428"/>
                </a:lnTo>
                <a:lnTo>
                  <a:pt x="142113" y="1307973"/>
                </a:lnTo>
                <a:lnTo>
                  <a:pt x="156337" y="1315085"/>
                </a:lnTo>
                <a:lnTo>
                  <a:pt x="177673" y="1272540"/>
                </a:lnTo>
                <a:close/>
              </a:path>
              <a:path w="824864" h="1933575">
                <a:moveTo>
                  <a:pt x="205994" y="1215644"/>
                </a:moveTo>
                <a:lnTo>
                  <a:pt x="191897" y="1208532"/>
                </a:lnTo>
                <a:lnTo>
                  <a:pt x="170561" y="1251204"/>
                </a:lnTo>
                <a:lnTo>
                  <a:pt x="184785" y="1258316"/>
                </a:lnTo>
                <a:lnTo>
                  <a:pt x="205994" y="1215644"/>
                </a:lnTo>
                <a:close/>
              </a:path>
              <a:path w="824864" h="1933575">
                <a:moveTo>
                  <a:pt x="234442" y="1158875"/>
                </a:moveTo>
                <a:lnTo>
                  <a:pt x="220218" y="1151763"/>
                </a:lnTo>
                <a:lnTo>
                  <a:pt x="199009" y="1194435"/>
                </a:lnTo>
                <a:lnTo>
                  <a:pt x="213106" y="1201547"/>
                </a:lnTo>
                <a:lnTo>
                  <a:pt x="234442" y="1158875"/>
                </a:lnTo>
                <a:close/>
              </a:path>
              <a:path w="824864" h="1933575">
                <a:moveTo>
                  <a:pt x="262890" y="1102106"/>
                </a:moveTo>
                <a:lnTo>
                  <a:pt x="248666" y="1094994"/>
                </a:lnTo>
                <a:lnTo>
                  <a:pt x="227330" y="1137666"/>
                </a:lnTo>
                <a:lnTo>
                  <a:pt x="241554" y="1144651"/>
                </a:lnTo>
                <a:lnTo>
                  <a:pt x="262890" y="1102106"/>
                </a:lnTo>
                <a:close/>
              </a:path>
              <a:path w="824864" h="1933575">
                <a:moveTo>
                  <a:pt x="291338" y="1045337"/>
                </a:moveTo>
                <a:lnTo>
                  <a:pt x="277114" y="1038225"/>
                </a:lnTo>
                <a:lnTo>
                  <a:pt x="255778" y="1080770"/>
                </a:lnTo>
                <a:lnTo>
                  <a:pt x="270002" y="1087882"/>
                </a:lnTo>
                <a:lnTo>
                  <a:pt x="291338" y="1045337"/>
                </a:lnTo>
                <a:close/>
              </a:path>
              <a:path w="824864" h="1933575">
                <a:moveTo>
                  <a:pt x="319786" y="988568"/>
                </a:moveTo>
                <a:lnTo>
                  <a:pt x="305562" y="981456"/>
                </a:lnTo>
                <a:lnTo>
                  <a:pt x="284226" y="1024001"/>
                </a:lnTo>
                <a:lnTo>
                  <a:pt x="298450" y="1031113"/>
                </a:lnTo>
                <a:lnTo>
                  <a:pt x="319786" y="988568"/>
                </a:lnTo>
                <a:close/>
              </a:path>
              <a:path w="824864" h="1933575">
                <a:moveTo>
                  <a:pt x="348107" y="931799"/>
                </a:moveTo>
                <a:lnTo>
                  <a:pt x="334010" y="924687"/>
                </a:lnTo>
                <a:lnTo>
                  <a:pt x="312674" y="967232"/>
                </a:lnTo>
                <a:lnTo>
                  <a:pt x="326898" y="974344"/>
                </a:lnTo>
                <a:lnTo>
                  <a:pt x="348107" y="931799"/>
                </a:lnTo>
                <a:close/>
              </a:path>
              <a:path w="824864" h="1933575">
                <a:moveTo>
                  <a:pt x="376555" y="875030"/>
                </a:moveTo>
                <a:lnTo>
                  <a:pt x="362331" y="867918"/>
                </a:lnTo>
                <a:lnTo>
                  <a:pt x="341122" y="910463"/>
                </a:lnTo>
                <a:lnTo>
                  <a:pt x="355219" y="917575"/>
                </a:lnTo>
                <a:lnTo>
                  <a:pt x="376555" y="875030"/>
                </a:lnTo>
                <a:close/>
              </a:path>
              <a:path w="824864" h="1933575">
                <a:moveTo>
                  <a:pt x="405003" y="818261"/>
                </a:moveTo>
                <a:lnTo>
                  <a:pt x="390779" y="811149"/>
                </a:lnTo>
                <a:lnTo>
                  <a:pt x="369443" y="853694"/>
                </a:lnTo>
                <a:lnTo>
                  <a:pt x="383667" y="860806"/>
                </a:lnTo>
                <a:lnTo>
                  <a:pt x="405003" y="818261"/>
                </a:lnTo>
                <a:close/>
              </a:path>
              <a:path w="824864" h="1933575">
                <a:moveTo>
                  <a:pt x="418465" y="1886966"/>
                </a:moveTo>
                <a:lnTo>
                  <a:pt x="403098" y="1883029"/>
                </a:lnTo>
                <a:lnTo>
                  <a:pt x="391033" y="1929130"/>
                </a:lnTo>
                <a:lnTo>
                  <a:pt x="406400" y="1933067"/>
                </a:lnTo>
                <a:lnTo>
                  <a:pt x="418465" y="1886966"/>
                </a:lnTo>
                <a:close/>
              </a:path>
              <a:path w="824864" h="1933575">
                <a:moveTo>
                  <a:pt x="433451" y="761365"/>
                </a:moveTo>
                <a:lnTo>
                  <a:pt x="419227" y="754253"/>
                </a:lnTo>
                <a:lnTo>
                  <a:pt x="397891" y="796925"/>
                </a:lnTo>
                <a:lnTo>
                  <a:pt x="412115" y="804037"/>
                </a:lnTo>
                <a:lnTo>
                  <a:pt x="433451" y="761365"/>
                </a:lnTo>
                <a:close/>
              </a:path>
              <a:path w="824864" h="1933575">
                <a:moveTo>
                  <a:pt x="434467" y="1825498"/>
                </a:moveTo>
                <a:lnTo>
                  <a:pt x="419100" y="1821561"/>
                </a:lnTo>
                <a:lnTo>
                  <a:pt x="407035" y="1867662"/>
                </a:lnTo>
                <a:lnTo>
                  <a:pt x="422402" y="1871599"/>
                </a:lnTo>
                <a:lnTo>
                  <a:pt x="434467" y="1825498"/>
                </a:lnTo>
                <a:close/>
              </a:path>
              <a:path w="824864" h="1933575">
                <a:moveTo>
                  <a:pt x="450469" y="1764157"/>
                </a:moveTo>
                <a:lnTo>
                  <a:pt x="435102" y="1760093"/>
                </a:lnTo>
                <a:lnTo>
                  <a:pt x="423037" y="1806194"/>
                </a:lnTo>
                <a:lnTo>
                  <a:pt x="438404" y="1810258"/>
                </a:lnTo>
                <a:lnTo>
                  <a:pt x="450469" y="1764157"/>
                </a:lnTo>
                <a:close/>
              </a:path>
              <a:path w="824864" h="1933575">
                <a:moveTo>
                  <a:pt x="461772" y="704596"/>
                </a:moveTo>
                <a:lnTo>
                  <a:pt x="447675" y="697484"/>
                </a:lnTo>
                <a:lnTo>
                  <a:pt x="426339" y="740156"/>
                </a:lnTo>
                <a:lnTo>
                  <a:pt x="440563" y="747268"/>
                </a:lnTo>
                <a:lnTo>
                  <a:pt x="461772" y="704596"/>
                </a:lnTo>
                <a:close/>
              </a:path>
              <a:path w="824864" h="1933575">
                <a:moveTo>
                  <a:pt x="466471" y="1702689"/>
                </a:moveTo>
                <a:lnTo>
                  <a:pt x="451104" y="1698625"/>
                </a:lnTo>
                <a:lnTo>
                  <a:pt x="439039" y="1744726"/>
                </a:lnTo>
                <a:lnTo>
                  <a:pt x="454406" y="1748790"/>
                </a:lnTo>
                <a:lnTo>
                  <a:pt x="466471" y="1702689"/>
                </a:lnTo>
                <a:close/>
              </a:path>
              <a:path w="824864" h="1933575">
                <a:moveTo>
                  <a:pt x="482473" y="1641221"/>
                </a:moveTo>
                <a:lnTo>
                  <a:pt x="467106" y="1637157"/>
                </a:lnTo>
                <a:lnTo>
                  <a:pt x="455041" y="1683258"/>
                </a:lnTo>
                <a:lnTo>
                  <a:pt x="470408" y="1687322"/>
                </a:lnTo>
                <a:lnTo>
                  <a:pt x="482473" y="1641221"/>
                </a:lnTo>
                <a:close/>
              </a:path>
              <a:path w="824864" h="1933575">
                <a:moveTo>
                  <a:pt x="490220" y="647827"/>
                </a:moveTo>
                <a:lnTo>
                  <a:pt x="475996" y="640715"/>
                </a:lnTo>
                <a:lnTo>
                  <a:pt x="454787" y="683387"/>
                </a:lnTo>
                <a:lnTo>
                  <a:pt x="468884" y="690372"/>
                </a:lnTo>
                <a:lnTo>
                  <a:pt x="490220" y="647827"/>
                </a:lnTo>
                <a:close/>
              </a:path>
              <a:path w="824864" h="1933575">
                <a:moveTo>
                  <a:pt x="498475" y="1579753"/>
                </a:moveTo>
                <a:lnTo>
                  <a:pt x="483108" y="1575816"/>
                </a:lnTo>
                <a:lnTo>
                  <a:pt x="471043" y="1621790"/>
                </a:lnTo>
                <a:lnTo>
                  <a:pt x="486410" y="1625854"/>
                </a:lnTo>
                <a:lnTo>
                  <a:pt x="498475" y="1579753"/>
                </a:lnTo>
                <a:close/>
              </a:path>
              <a:path w="824864" h="1933575">
                <a:moveTo>
                  <a:pt x="514477" y="1518285"/>
                </a:moveTo>
                <a:lnTo>
                  <a:pt x="499110" y="1514348"/>
                </a:lnTo>
                <a:lnTo>
                  <a:pt x="487045" y="1560449"/>
                </a:lnTo>
                <a:lnTo>
                  <a:pt x="502412" y="1564386"/>
                </a:lnTo>
                <a:lnTo>
                  <a:pt x="514477" y="1518285"/>
                </a:lnTo>
                <a:close/>
              </a:path>
              <a:path w="824864" h="1933575">
                <a:moveTo>
                  <a:pt x="518668" y="591058"/>
                </a:moveTo>
                <a:lnTo>
                  <a:pt x="504444" y="583946"/>
                </a:lnTo>
                <a:lnTo>
                  <a:pt x="483108" y="626491"/>
                </a:lnTo>
                <a:lnTo>
                  <a:pt x="497332" y="633603"/>
                </a:lnTo>
                <a:lnTo>
                  <a:pt x="518668" y="591058"/>
                </a:lnTo>
                <a:close/>
              </a:path>
              <a:path w="824864" h="1933575">
                <a:moveTo>
                  <a:pt x="530479" y="1456817"/>
                </a:moveTo>
                <a:lnTo>
                  <a:pt x="515112" y="1452880"/>
                </a:lnTo>
                <a:lnTo>
                  <a:pt x="503047" y="1498981"/>
                </a:lnTo>
                <a:lnTo>
                  <a:pt x="518414" y="1502918"/>
                </a:lnTo>
                <a:lnTo>
                  <a:pt x="530479" y="1456817"/>
                </a:lnTo>
                <a:close/>
              </a:path>
              <a:path w="824864" h="1933575">
                <a:moveTo>
                  <a:pt x="546481" y="1395349"/>
                </a:moveTo>
                <a:lnTo>
                  <a:pt x="531114" y="1391412"/>
                </a:lnTo>
                <a:lnTo>
                  <a:pt x="519049" y="1437513"/>
                </a:lnTo>
                <a:lnTo>
                  <a:pt x="534416" y="1441450"/>
                </a:lnTo>
                <a:lnTo>
                  <a:pt x="546481" y="1395349"/>
                </a:lnTo>
                <a:close/>
              </a:path>
              <a:path w="824864" h="1933575">
                <a:moveTo>
                  <a:pt x="547116" y="534289"/>
                </a:moveTo>
                <a:lnTo>
                  <a:pt x="532892" y="527177"/>
                </a:lnTo>
                <a:lnTo>
                  <a:pt x="511556" y="569722"/>
                </a:lnTo>
                <a:lnTo>
                  <a:pt x="525780" y="576834"/>
                </a:lnTo>
                <a:lnTo>
                  <a:pt x="547116" y="534289"/>
                </a:lnTo>
                <a:close/>
              </a:path>
              <a:path w="824864" h="1933575">
                <a:moveTo>
                  <a:pt x="562483" y="1334008"/>
                </a:moveTo>
                <a:lnTo>
                  <a:pt x="547116" y="1329944"/>
                </a:lnTo>
                <a:lnTo>
                  <a:pt x="535051" y="1376045"/>
                </a:lnTo>
                <a:lnTo>
                  <a:pt x="550418" y="1379982"/>
                </a:lnTo>
                <a:lnTo>
                  <a:pt x="562483" y="1334008"/>
                </a:lnTo>
                <a:close/>
              </a:path>
              <a:path w="824864" h="1933575">
                <a:moveTo>
                  <a:pt x="575564" y="477520"/>
                </a:moveTo>
                <a:lnTo>
                  <a:pt x="561340" y="470408"/>
                </a:lnTo>
                <a:lnTo>
                  <a:pt x="540004" y="512953"/>
                </a:lnTo>
                <a:lnTo>
                  <a:pt x="554228" y="520065"/>
                </a:lnTo>
                <a:lnTo>
                  <a:pt x="575564" y="477520"/>
                </a:lnTo>
                <a:close/>
              </a:path>
              <a:path w="824864" h="1933575">
                <a:moveTo>
                  <a:pt x="578485" y="1272540"/>
                </a:moveTo>
                <a:lnTo>
                  <a:pt x="563118" y="1268476"/>
                </a:lnTo>
                <a:lnTo>
                  <a:pt x="551053" y="1314577"/>
                </a:lnTo>
                <a:lnTo>
                  <a:pt x="566420" y="1318641"/>
                </a:lnTo>
                <a:lnTo>
                  <a:pt x="578485" y="1272540"/>
                </a:lnTo>
                <a:close/>
              </a:path>
              <a:path w="824864" h="1933575">
                <a:moveTo>
                  <a:pt x="594487" y="1211072"/>
                </a:moveTo>
                <a:lnTo>
                  <a:pt x="579120" y="1207008"/>
                </a:lnTo>
                <a:lnTo>
                  <a:pt x="567055" y="1253109"/>
                </a:lnTo>
                <a:lnTo>
                  <a:pt x="582422" y="1257173"/>
                </a:lnTo>
                <a:lnTo>
                  <a:pt x="594487" y="1211072"/>
                </a:lnTo>
                <a:close/>
              </a:path>
              <a:path w="824864" h="1933575">
                <a:moveTo>
                  <a:pt x="603885" y="420751"/>
                </a:moveTo>
                <a:lnTo>
                  <a:pt x="589788" y="413639"/>
                </a:lnTo>
                <a:lnTo>
                  <a:pt x="568452" y="456184"/>
                </a:lnTo>
                <a:lnTo>
                  <a:pt x="582676" y="463296"/>
                </a:lnTo>
                <a:lnTo>
                  <a:pt x="603885" y="420751"/>
                </a:lnTo>
                <a:close/>
              </a:path>
              <a:path w="824864" h="1933575">
                <a:moveTo>
                  <a:pt x="610489" y="1149604"/>
                </a:moveTo>
                <a:lnTo>
                  <a:pt x="595122" y="1145540"/>
                </a:lnTo>
                <a:lnTo>
                  <a:pt x="583057" y="1191641"/>
                </a:lnTo>
                <a:lnTo>
                  <a:pt x="598424" y="1195705"/>
                </a:lnTo>
                <a:lnTo>
                  <a:pt x="610489" y="1149604"/>
                </a:lnTo>
                <a:close/>
              </a:path>
              <a:path w="824864" h="1933575">
                <a:moveTo>
                  <a:pt x="626491" y="1088136"/>
                </a:moveTo>
                <a:lnTo>
                  <a:pt x="611124" y="1084199"/>
                </a:lnTo>
                <a:lnTo>
                  <a:pt x="599059" y="1130300"/>
                </a:lnTo>
                <a:lnTo>
                  <a:pt x="614426" y="1134237"/>
                </a:lnTo>
                <a:lnTo>
                  <a:pt x="626491" y="1088136"/>
                </a:lnTo>
                <a:close/>
              </a:path>
              <a:path w="824864" h="1933575">
                <a:moveTo>
                  <a:pt x="632333" y="363982"/>
                </a:moveTo>
                <a:lnTo>
                  <a:pt x="618109" y="356870"/>
                </a:lnTo>
                <a:lnTo>
                  <a:pt x="596900" y="399415"/>
                </a:lnTo>
                <a:lnTo>
                  <a:pt x="610997" y="406527"/>
                </a:lnTo>
                <a:lnTo>
                  <a:pt x="632333" y="363982"/>
                </a:lnTo>
                <a:close/>
              </a:path>
              <a:path w="824864" h="1933575">
                <a:moveTo>
                  <a:pt x="642493" y="1026668"/>
                </a:moveTo>
                <a:lnTo>
                  <a:pt x="627126" y="1022731"/>
                </a:lnTo>
                <a:lnTo>
                  <a:pt x="615061" y="1068832"/>
                </a:lnTo>
                <a:lnTo>
                  <a:pt x="630428" y="1072769"/>
                </a:lnTo>
                <a:lnTo>
                  <a:pt x="642493" y="1026668"/>
                </a:lnTo>
                <a:close/>
              </a:path>
              <a:path w="824864" h="1933575">
                <a:moveTo>
                  <a:pt x="658495" y="965200"/>
                </a:moveTo>
                <a:lnTo>
                  <a:pt x="643128" y="961263"/>
                </a:lnTo>
                <a:lnTo>
                  <a:pt x="631063" y="1007364"/>
                </a:lnTo>
                <a:lnTo>
                  <a:pt x="646430" y="1011301"/>
                </a:lnTo>
                <a:lnTo>
                  <a:pt x="658495" y="965200"/>
                </a:lnTo>
                <a:close/>
              </a:path>
              <a:path w="824864" h="1933575">
                <a:moveTo>
                  <a:pt x="660781" y="307086"/>
                </a:moveTo>
                <a:lnTo>
                  <a:pt x="646557" y="299974"/>
                </a:lnTo>
                <a:lnTo>
                  <a:pt x="625221" y="342646"/>
                </a:lnTo>
                <a:lnTo>
                  <a:pt x="639445" y="349758"/>
                </a:lnTo>
                <a:lnTo>
                  <a:pt x="660781" y="307086"/>
                </a:lnTo>
                <a:close/>
              </a:path>
              <a:path w="824864" h="1933575">
                <a:moveTo>
                  <a:pt x="674497" y="903859"/>
                </a:moveTo>
                <a:lnTo>
                  <a:pt x="659130" y="899795"/>
                </a:lnTo>
                <a:lnTo>
                  <a:pt x="647065" y="945896"/>
                </a:lnTo>
                <a:lnTo>
                  <a:pt x="662432" y="949833"/>
                </a:lnTo>
                <a:lnTo>
                  <a:pt x="674497" y="903859"/>
                </a:lnTo>
                <a:close/>
              </a:path>
              <a:path w="824864" h="1933575">
                <a:moveTo>
                  <a:pt x="689229" y="250317"/>
                </a:moveTo>
                <a:lnTo>
                  <a:pt x="675005" y="243205"/>
                </a:lnTo>
                <a:lnTo>
                  <a:pt x="653669" y="285877"/>
                </a:lnTo>
                <a:lnTo>
                  <a:pt x="667893" y="292989"/>
                </a:lnTo>
                <a:lnTo>
                  <a:pt x="689229" y="250317"/>
                </a:lnTo>
                <a:close/>
              </a:path>
              <a:path w="824864" h="1933575">
                <a:moveTo>
                  <a:pt x="690499" y="842391"/>
                </a:moveTo>
                <a:lnTo>
                  <a:pt x="675132" y="838327"/>
                </a:lnTo>
                <a:lnTo>
                  <a:pt x="663067" y="884428"/>
                </a:lnTo>
                <a:lnTo>
                  <a:pt x="678434" y="888492"/>
                </a:lnTo>
                <a:lnTo>
                  <a:pt x="690499" y="842391"/>
                </a:lnTo>
                <a:close/>
              </a:path>
              <a:path w="824864" h="1933575">
                <a:moveTo>
                  <a:pt x="706501" y="780923"/>
                </a:moveTo>
                <a:lnTo>
                  <a:pt x="691134" y="776859"/>
                </a:lnTo>
                <a:lnTo>
                  <a:pt x="679069" y="822960"/>
                </a:lnTo>
                <a:lnTo>
                  <a:pt x="694436" y="827024"/>
                </a:lnTo>
                <a:lnTo>
                  <a:pt x="706501" y="780923"/>
                </a:lnTo>
                <a:close/>
              </a:path>
              <a:path w="824864" h="1933575">
                <a:moveTo>
                  <a:pt x="717677" y="193548"/>
                </a:moveTo>
                <a:lnTo>
                  <a:pt x="703453" y="186436"/>
                </a:lnTo>
                <a:lnTo>
                  <a:pt x="682117" y="229108"/>
                </a:lnTo>
                <a:lnTo>
                  <a:pt x="696341" y="236093"/>
                </a:lnTo>
                <a:lnTo>
                  <a:pt x="717677" y="193548"/>
                </a:lnTo>
                <a:close/>
              </a:path>
              <a:path w="824864" h="1933575">
                <a:moveTo>
                  <a:pt x="722503" y="719455"/>
                </a:moveTo>
                <a:lnTo>
                  <a:pt x="707136" y="715391"/>
                </a:lnTo>
                <a:lnTo>
                  <a:pt x="695071" y="761492"/>
                </a:lnTo>
                <a:lnTo>
                  <a:pt x="710438" y="765556"/>
                </a:lnTo>
                <a:lnTo>
                  <a:pt x="722503" y="719455"/>
                </a:lnTo>
                <a:close/>
              </a:path>
              <a:path w="824864" h="1933575">
                <a:moveTo>
                  <a:pt x="738505" y="657987"/>
                </a:moveTo>
                <a:lnTo>
                  <a:pt x="723138" y="654050"/>
                </a:lnTo>
                <a:lnTo>
                  <a:pt x="711073" y="700024"/>
                </a:lnTo>
                <a:lnTo>
                  <a:pt x="726440" y="704088"/>
                </a:lnTo>
                <a:lnTo>
                  <a:pt x="738505" y="657987"/>
                </a:lnTo>
                <a:close/>
              </a:path>
              <a:path w="824864" h="1933575">
                <a:moveTo>
                  <a:pt x="745998" y="136779"/>
                </a:moveTo>
                <a:lnTo>
                  <a:pt x="731901" y="129667"/>
                </a:lnTo>
                <a:lnTo>
                  <a:pt x="710565" y="172212"/>
                </a:lnTo>
                <a:lnTo>
                  <a:pt x="724662" y="179324"/>
                </a:lnTo>
                <a:lnTo>
                  <a:pt x="745998" y="136779"/>
                </a:lnTo>
                <a:close/>
              </a:path>
              <a:path w="824864" h="1933575">
                <a:moveTo>
                  <a:pt x="754507" y="596519"/>
                </a:moveTo>
                <a:lnTo>
                  <a:pt x="739140" y="592582"/>
                </a:lnTo>
                <a:lnTo>
                  <a:pt x="727075" y="638683"/>
                </a:lnTo>
                <a:lnTo>
                  <a:pt x="742442" y="642620"/>
                </a:lnTo>
                <a:lnTo>
                  <a:pt x="754507" y="596519"/>
                </a:lnTo>
                <a:close/>
              </a:path>
              <a:path w="824864" h="1933575">
                <a:moveTo>
                  <a:pt x="770509" y="535051"/>
                </a:moveTo>
                <a:lnTo>
                  <a:pt x="755142" y="531114"/>
                </a:lnTo>
                <a:lnTo>
                  <a:pt x="743077" y="577215"/>
                </a:lnTo>
                <a:lnTo>
                  <a:pt x="758444" y="581152"/>
                </a:lnTo>
                <a:lnTo>
                  <a:pt x="770509" y="535051"/>
                </a:lnTo>
                <a:close/>
              </a:path>
              <a:path w="824864" h="1933575">
                <a:moveTo>
                  <a:pt x="774446" y="80010"/>
                </a:moveTo>
                <a:lnTo>
                  <a:pt x="760222" y="72898"/>
                </a:lnTo>
                <a:lnTo>
                  <a:pt x="738886" y="115443"/>
                </a:lnTo>
                <a:lnTo>
                  <a:pt x="753110" y="122555"/>
                </a:lnTo>
                <a:lnTo>
                  <a:pt x="774446" y="80010"/>
                </a:lnTo>
                <a:close/>
              </a:path>
              <a:path w="824864" h="1933575">
                <a:moveTo>
                  <a:pt x="786511" y="473583"/>
                </a:moveTo>
                <a:lnTo>
                  <a:pt x="771144" y="469646"/>
                </a:lnTo>
                <a:lnTo>
                  <a:pt x="759079" y="515747"/>
                </a:lnTo>
                <a:lnTo>
                  <a:pt x="774446" y="519684"/>
                </a:lnTo>
                <a:lnTo>
                  <a:pt x="786511" y="473583"/>
                </a:lnTo>
                <a:close/>
              </a:path>
              <a:path w="824864" h="1933575">
                <a:moveTo>
                  <a:pt x="805561" y="0"/>
                </a:moveTo>
                <a:lnTo>
                  <a:pt x="737489" y="51054"/>
                </a:lnTo>
                <a:lnTo>
                  <a:pt x="805561" y="85217"/>
                </a:lnTo>
                <a:lnTo>
                  <a:pt x="805561" y="65786"/>
                </a:lnTo>
                <a:lnTo>
                  <a:pt x="805561" y="53213"/>
                </a:lnTo>
                <a:lnTo>
                  <a:pt x="805561" y="0"/>
                </a:lnTo>
                <a:close/>
              </a:path>
              <a:path w="824864" h="1933575">
                <a:moveTo>
                  <a:pt x="824484" y="447548"/>
                </a:moveTo>
                <a:lnTo>
                  <a:pt x="819378" y="423672"/>
                </a:lnTo>
                <a:lnTo>
                  <a:pt x="806704" y="364236"/>
                </a:lnTo>
                <a:lnTo>
                  <a:pt x="750697" y="428371"/>
                </a:lnTo>
                <a:lnTo>
                  <a:pt x="779868" y="435965"/>
                </a:lnTo>
                <a:lnTo>
                  <a:pt x="775081" y="454279"/>
                </a:lnTo>
                <a:lnTo>
                  <a:pt x="790448" y="458216"/>
                </a:lnTo>
                <a:lnTo>
                  <a:pt x="795235" y="439953"/>
                </a:lnTo>
                <a:lnTo>
                  <a:pt x="824484" y="4475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35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93318" y="1579626"/>
            <a:ext cx="7787640" cy="2459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349885" algn="l"/>
                <a:tab pos="3505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경우에는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정점이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정점과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연결이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있기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때문에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617855">
              <a:lnSpc>
                <a:spcPts val="2655"/>
              </a:lnSpc>
            </a:pPr>
            <a:r>
              <a:rPr dirty="0" baseline="-24691" sz="3375" spc="142" i="1">
                <a:latin typeface="Times New Roman"/>
                <a:cs typeface="Times New Roman"/>
              </a:rPr>
              <a:t>m</a:t>
            </a:r>
            <a:r>
              <a:rPr dirty="0" baseline="-24691" sz="3375" spc="-104" i="1">
                <a:latin typeface="Times New Roman"/>
                <a:cs typeface="Times New Roman"/>
              </a:rPr>
              <a:t> </a:t>
            </a:r>
            <a:r>
              <a:rPr dirty="0" baseline="-24691" sz="3375" spc="112">
                <a:latin typeface="Symbol"/>
                <a:cs typeface="Symbol"/>
              </a:rPr>
              <a:t></a:t>
            </a:r>
            <a:r>
              <a:rPr dirty="0" baseline="-24691" sz="3375" spc="-22">
                <a:latin typeface="Times New Roman"/>
                <a:cs typeface="Times New Roman"/>
              </a:rPr>
              <a:t> </a:t>
            </a:r>
            <a:r>
              <a:rPr dirty="0" u="sng" baseline="2136" sz="1950" spc="-23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136" sz="1950" spc="17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2136" sz="1950" spc="18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baseline="2136" sz="1950" spc="1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2136" sz="1950" spc="-6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2136" sz="1950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2136" sz="1950" spc="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baseline="2136" sz="1950">
                <a:latin typeface="Times New Roman"/>
                <a:cs typeface="Times New Roman"/>
              </a:rPr>
              <a:t> </a:t>
            </a:r>
            <a:r>
              <a:rPr dirty="0" baseline="2136" sz="1950" spc="-232">
                <a:latin typeface="Times New Roman"/>
                <a:cs typeface="Times New Roman"/>
              </a:rPr>
              <a:t> </a:t>
            </a:r>
            <a:r>
              <a:rPr dirty="0" baseline="-24691" sz="3375" spc="472">
                <a:latin typeface="Symbol"/>
                <a:cs typeface="Symbol"/>
              </a:rPr>
              <a:t></a:t>
            </a:r>
            <a:r>
              <a:rPr dirty="0" baseline="-24691" sz="3375" spc="104">
                <a:latin typeface="Symbol"/>
                <a:cs typeface="Symbol"/>
              </a:rPr>
              <a:t></a:t>
            </a:r>
            <a:r>
              <a:rPr dirty="0" baseline="-24691" sz="3375" spc="127">
                <a:latin typeface="Times New Roman"/>
                <a:cs typeface="Times New Roman"/>
              </a:rPr>
              <a:t>(</a:t>
            </a:r>
            <a:r>
              <a:rPr dirty="0" baseline="-24691" sz="3375" spc="240" i="1">
                <a:latin typeface="Times New Roman"/>
                <a:cs typeface="Times New Roman"/>
              </a:rPr>
              <a:t>n</a:t>
            </a:r>
            <a:r>
              <a:rPr dirty="0" sz="1300" spc="45">
                <a:latin typeface="Times New Roman"/>
                <a:cs typeface="Times New Roman"/>
              </a:rPr>
              <a:t>2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baseline="-24691" sz="3375" spc="67">
                <a:latin typeface="Times New Roman"/>
                <a:cs typeface="Times New Roman"/>
              </a:rPr>
              <a:t>)</a:t>
            </a:r>
            <a:endParaRPr baseline="-24691" sz="3375">
              <a:latin typeface="Times New Roman"/>
              <a:cs typeface="Times New Roman"/>
            </a:endParaRPr>
          </a:p>
          <a:p>
            <a:pPr algn="ctr" marR="1094105">
              <a:lnSpc>
                <a:spcPts val="1515"/>
              </a:lnSpc>
            </a:pPr>
            <a:r>
              <a:rPr dirty="0" sz="1300" spc="4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</a:pP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그러므로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900" spc="440" i="1">
                <a:latin typeface="Times New Roman"/>
                <a:cs typeface="Times New Roman"/>
              </a:rPr>
              <a:t>W</a:t>
            </a:r>
            <a:r>
              <a:rPr dirty="0" sz="1900" spc="-170" i="1">
                <a:latin typeface="Times New Roman"/>
                <a:cs typeface="Times New Roman"/>
              </a:rPr>
              <a:t> </a:t>
            </a:r>
            <a:r>
              <a:rPr dirty="0" sz="1900" spc="225">
                <a:latin typeface="Times New Roman"/>
                <a:cs typeface="Times New Roman"/>
              </a:rPr>
              <a:t>(</a:t>
            </a:r>
            <a:r>
              <a:rPr dirty="0" sz="1900" spc="225" i="1">
                <a:latin typeface="Times New Roman"/>
                <a:cs typeface="Times New Roman"/>
              </a:rPr>
              <a:t>m</a:t>
            </a:r>
            <a:r>
              <a:rPr dirty="0" sz="1900" spc="225">
                <a:latin typeface="Times New Roman"/>
                <a:cs typeface="Times New Roman"/>
              </a:rPr>
              <a:t>,</a:t>
            </a:r>
            <a:r>
              <a:rPr dirty="0" sz="1900" spc="-200">
                <a:latin typeface="Times New Roman"/>
                <a:cs typeface="Times New Roman"/>
              </a:rPr>
              <a:t> </a:t>
            </a:r>
            <a:r>
              <a:rPr dirty="0" sz="1900" spc="220" i="1">
                <a:latin typeface="Times New Roman"/>
                <a:cs typeface="Times New Roman"/>
              </a:rPr>
              <a:t>n</a:t>
            </a:r>
            <a:r>
              <a:rPr dirty="0" sz="1900" spc="220">
                <a:latin typeface="Times New Roman"/>
                <a:cs typeface="Times New Roman"/>
              </a:rPr>
              <a:t>)</a:t>
            </a:r>
            <a:r>
              <a:rPr dirty="0" sz="1900" spc="-210">
                <a:latin typeface="Times New Roman"/>
                <a:cs typeface="Times New Roman"/>
              </a:rPr>
              <a:t> </a:t>
            </a:r>
            <a:r>
              <a:rPr dirty="0" sz="1900" spc="390">
                <a:latin typeface="Symbol"/>
                <a:cs typeface="Symbol"/>
              </a:rPr>
              <a:t></a:t>
            </a:r>
            <a:r>
              <a:rPr dirty="0" sz="1900" spc="390">
                <a:latin typeface="Times New Roman"/>
                <a:cs typeface="Times New Roman"/>
              </a:rPr>
              <a:t>Θ(</a:t>
            </a:r>
            <a:r>
              <a:rPr dirty="0" sz="1900" spc="390" i="1">
                <a:latin typeface="Times New Roman"/>
                <a:cs typeface="Times New Roman"/>
              </a:rPr>
              <a:t>m</a:t>
            </a:r>
            <a:r>
              <a:rPr dirty="0" sz="1900" spc="-235" i="1">
                <a:latin typeface="Times New Roman"/>
                <a:cs typeface="Times New Roman"/>
              </a:rPr>
              <a:t> </a:t>
            </a:r>
            <a:r>
              <a:rPr dirty="0" sz="1900" spc="170">
                <a:latin typeface="Times New Roman"/>
                <a:cs typeface="Times New Roman"/>
              </a:rPr>
              <a:t>lg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270" i="1">
                <a:latin typeface="Times New Roman"/>
                <a:cs typeface="Times New Roman"/>
              </a:rPr>
              <a:t>m</a:t>
            </a:r>
            <a:r>
              <a:rPr dirty="0" sz="1900" spc="270">
                <a:latin typeface="Times New Roman"/>
                <a:cs typeface="Times New Roman"/>
              </a:rPr>
              <a:t>)</a:t>
            </a:r>
            <a:r>
              <a:rPr dirty="0" sz="1900" spc="50">
                <a:latin typeface="Times New Roman"/>
                <a:cs typeface="Times New Roman"/>
              </a:rPr>
              <a:t> </a:t>
            </a:r>
            <a:r>
              <a:rPr dirty="0" sz="1900" spc="290">
                <a:latin typeface="Symbol"/>
                <a:cs typeface="Symbol"/>
              </a:rPr>
              <a:t>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275">
                <a:latin typeface="Times New Roman"/>
                <a:cs typeface="Times New Roman"/>
              </a:rPr>
              <a:t>Θ(</a:t>
            </a:r>
            <a:r>
              <a:rPr dirty="0" sz="1900" spc="275" i="1">
                <a:latin typeface="Times New Roman"/>
                <a:cs typeface="Times New Roman"/>
              </a:rPr>
              <a:t>n</a:t>
            </a:r>
            <a:r>
              <a:rPr dirty="0" baseline="42929" sz="1650" spc="412">
                <a:latin typeface="Times New Roman"/>
                <a:cs typeface="Times New Roman"/>
              </a:rPr>
              <a:t>2</a:t>
            </a:r>
            <a:r>
              <a:rPr dirty="0" baseline="42929" sz="1650" spc="345">
                <a:latin typeface="Times New Roman"/>
                <a:cs typeface="Times New Roman"/>
              </a:rPr>
              <a:t> </a:t>
            </a:r>
            <a:r>
              <a:rPr dirty="0" sz="1900" spc="170">
                <a:latin typeface="Times New Roman"/>
                <a:cs typeface="Times New Roman"/>
              </a:rPr>
              <a:t>lg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260" i="1">
                <a:latin typeface="Times New Roman"/>
                <a:cs typeface="Times New Roman"/>
              </a:rPr>
              <a:t>n</a:t>
            </a:r>
            <a:r>
              <a:rPr dirty="0" baseline="42929" sz="1650" spc="390">
                <a:latin typeface="Times New Roman"/>
                <a:cs typeface="Times New Roman"/>
              </a:rPr>
              <a:t>2</a:t>
            </a:r>
            <a:r>
              <a:rPr dirty="0" baseline="42929" sz="1650" spc="-44">
                <a:latin typeface="Times New Roman"/>
                <a:cs typeface="Times New Roman"/>
              </a:rPr>
              <a:t> </a:t>
            </a:r>
            <a:r>
              <a:rPr dirty="0" sz="1900" spc="175">
                <a:latin typeface="Times New Roman"/>
                <a:cs typeface="Times New Roman"/>
              </a:rPr>
              <a:t>)</a:t>
            </a:r>
            <a:r>
              <a:rPr dirty="0" sz="1900" spc="55">
                <a:latin typeface="Times New Roman"/>
                <a:cs typeface="Times New Roman"/>
              </a:rPr>
              <a:t> </a:t>
            </a:r>
            <a:r>
              <a:rPr dirty="0" sz="1900" spc="29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270">
                <a:latin typeface="Times New Roman"/>
                <a:cs typeface="Times New Roman"/>
              </a:rPr>
              <a:t>Θ(2</a:t>
            </a:r>
            <a:r>
              <a:rPr dirty="0" sz="1900" spc="270" i="1">
                <a:latin typeface="Times New Roman"/>
                <a:cs typeface="Times New Roman"/>
              </a:rPr>
              <a:t>n</a:t>
            </a:r>
            <a:r>
              <a:rPr dirty="0" baseline="42929" sz="1650" spc="405">
                <a:latin typeface="Times New Roman"/>
                <a:cs typeface="Times New Roman"/>
              </a:rPr>
              <a:t>2</a:t>
            </a:r>
            <a:r>
              <a:rPr dirty="0" baseline="42929" sz="1650" spc="345">
                <a:latin typeface="Times New Roman"/>
                <a:cs typeface="Times New Roman"/>
              </a:rPr>
              <a:t> </a:t>
            </a:r>
            <a:r>
              <a:rPr dirty="0" sz="1900" spc="170">
                <a:latin typeface="Times New Roman"/>
                <a:cs typeface="Times New Roman"/>
              </a:rPr>
              <a:t>lg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220" i="1">
                <a:latin typeface="Times New Roman"/>
                <a:cs typeface="Times New Roman"/>
              </a:rPr>
              <a:t>n</a:t>
            </a:r>
            <a:r>
              <a:rPr dirty="0" sz="1900" spc="220">
                <a:latin typeface="Times New Roman"/>
                <a:cs typeface="Times New Roman"/>
              </a:rPr>
              <a:t>)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290">
                <a:latin typeface="Symbol"/>
                <a:cs typeface="Symbol"/>
              </a:rPr>
              <a:t>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275">
                <a:latin typeface="Times New Roman"/>
                <a:cs typeface="Times New Roman"/>
              </a:rPr>
              <a:t>Θ(</a:t>
            </a:r>
            <a:r>
              <a:rPr dirty="0" sz="1900" spc="275" i="1">
                <a:latin typeface="Times New Roman"/>
                <a:cs typeface="Times New Roman"/>
              </a:rPr>
              <a:t>n</a:t>
            </a:r>
            <a:r>
              <a:rPr dirty="0" baseline="42929" sz="1650" spc="412">
                <a:latin typeface="Times New Roman"/>
                <a:cs typeface="Times New Roman"/>
              </a:rPr>
              <a:t>2</a:t>
            </a:r>
            <a:r>
              <a:rPr dirty="0" baseline="42929" sz="1650" spc="345">
                <a:latin typeface="Times New Roman"/>
                <a:cs typeface="Times New Roman"/>
              </a:rPr>
              <a:t> </a:t>
            </a:r>
            <a:r>
              <a:rPr dirty="0" sz="1900" spc="170">
                <a:latin typeface="Times New Roman"/>
                <a:cs typeface="Times New Roman"/>
              </a:rPr>
              <a:t>lg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220" i="1">
                <a:latin typeface="Times New Roman"/>
                <a:cs typeface="Times New Roman"/>
              </a:rPr>
              <a:t>n</a:t>
            </a:r>
            <a:r>
              <a:rPr dirty="0" sz="1900" spc="22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308" y="453644"/>
            <a:ext cx="476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Kr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sk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a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2A54AA"/>
                </a:solidFill>
              </a:rPr>
              <a:t>의</a:t>
            </a:r>
            <a:r>
              <a:rPr dirty="0" spc="-35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알고리즘의</a:t>
            </a:r>
            <a:r>
              <a:rPr dirty="0" spc="-34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분석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118" y="4768977"/>
            <a:ext cx="5442585" cy="845819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65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최적여부의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검증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(opt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proof)</a:t>
            </a:r>
            <a:endParaRPr sz="18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1070"/>
              </a:spcBef>
              <a:buClr>
                <a:srgbClr val="2A54AA"/>
              </a:buClr>
              <a:buSzPct val="80555"/>
              <a:buFont typeface="Wingdings"/>
              <a:buChar char=""/>
              <a:tabLst>
                <a:tab pos="697865" algn="l"/>
                <a:tab pos="698500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Pri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8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경우와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비슷함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교재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참조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5" y="721867"/>
            <a:ext cx="3912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두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알고리즘의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비교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7211" y="2352869"/>
          <a:ext cx="6678930" cy="1172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5365"/>
                <a:gridCol w="2769235"/>
                <a:gridCol w="1499870"/>
                <a:gridCol w="1384300"/>
              </a:tblGrid>
              <a:tr h="387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50" spc="-120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2250" spc="-1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spc="-12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250" spc="-12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250" spc="-1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50" spc="-120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575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sparse</a:t>
                      </a:r>
                      <a:r>
                        <a:rPr dirty="0" sz="2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gr</a:t>
                      </a:r>
                      <a:r>
                        <a:rPr dirty="0" sz="225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ph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575"/>
                        </a:lnSpc>
                      </a:pPr>
                      <a:r>
                        <a:rPr dirty="0" sz="2250">
                          <a:latin typeface="Times New Roman"/>
                          <a:cs typeface="Times New Roman"/>
                        </a:rPr>
                        <a:t>den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dirty="0" sz="225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gr</a:t>
                      </a:r>
                      <a:r>
                        <a:rPr dirty="0" sz="225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ph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610">
                <a:tc>
                  <a:txBody>
                    <a:bodyPr/>
                    <a:lstStyle/>
                    <a:p>
                      <a:pPr marL="100965" marR="93345" indent="156845">
                        <a:lnSpc>
                          <a:spcPts val="2630"/>
                        </a:lnSpc>
                        <a:spcBef>
                          <a:spcPts val="20"/>
                        </a:spcBef>
                      </a:pPr>
                      <a:r>
                        <a:rPr dirty="0" sz="2250" spc="-110">
                          <a:latin typeface="Times New Roman"/>
                          <a:cs typeface="Times New Roman"/>
                        </a:rPr>
                        <a:t>Prim 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Kru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kal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250" spc="-105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spc="-10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0229" sz="2175" spc="-15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250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25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2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dirty="0" sz="2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0229" sz="21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40229" sz="2175" spc="21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250" spc="-105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spc="-10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0229" sz="2175" spc="-15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250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5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250" spc="-105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spc="-10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0229" sz="2175" spc="-15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50" spc="-105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250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250" spc="-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25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0229" sz="21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40229" sz="2175" spc="21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50" spc="-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250">
                          <a:latin typeface="Times New Roman"/>
                          <a:cs typeface="Times New Roman"/>
                        </a:rPr>
                        <a:t>)</a:t>
                      </a:r>
                      <a:endParaRPr sz="2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5042154"/>
            <a:ext cx="5872480" cy="6959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335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22987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sparse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us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kal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효과적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22987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im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효과적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0817" y="4518432"/>
            <a:ext cx="16192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7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" y="4353194"/>
            <a:ext cx="7442834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635" indent="-217170">
              <a:lnSpc>
                <a:spcPct val="100000"/>
              </a:lnSpc>
              <a:spcBef>
                <a:spcPts val="130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255270" algn="l"/>
              </a:tabLst>
            </a:pPr>
            <a:r>
              <a:rPr dirty="0" baseline="-9722" sz="3000">
                <a:solidFill>
                  <a:srgbClr val="3E3D00"/>
                </a:solidFill>
                <a:latin typeface="Malgun Gothic"/>
                <a:cs typeface="Malgun Gothic"/>
              </a:rPr>
              <a:t>연결된</a:t>
            </a:r>
            <a:r>
              <a:rPr dirty="0" baseline="-9722" sz="3000" spc="-337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9722" sz="3000">
                <a:solidFill>
                  <a:srgbClr val="3E3D00"/>
                </a:solidFill>
                <a:latin typeface="Malgun Gothic"/>
                <a:cs typeface="Malgun Gothic"/>
              </a:rPr>
              <a:t>그래프에서의</a:t>
            </a:r>
            <a:r>
              <a:rPr dirty="0" baseline="-9722" sz="3000" spc="-337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9722" sz="3000" spc="7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baseline="-9722" sz="3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baseline="-9722" sz="3000" spc="-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0" i="1">
                <a:latin typeface="Times New Roman"/>
                <a:cs typeface="Times New Roman"/>
              </a:rPr>
              <a:t>n</a:t>
            </a:r>
            <a:r>
              <a:rPr dirty="0" sz="2000" spc="-135" i="1">
                <a:latin typeface="Times New Roman"/>
                <a:cs typeface="Times New Roman"/>
              </a:rPr>
              <a:t> </a:t>
            </a:r>
            <a:r>
              <a:rPr dirty="0" sz="2000" spc="195">
                <a:latin typeface="Symbol"/>
                <a:cs typeface="Symbol"/>
              </a:rPr>
              <a:t></a:t>
            </a:r>
            <a:r>
              <a:rPr dirty="0" sz="2000" spc="70">
                <a:latin typeface="Times New Roman"/>
                <a:cs typeface="Times New Roman"/>
              </a:rPr>
              <a:t>1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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0" i="1">
                <a:latin typeface="Times New Roman"/>
                <a:cs typeface="Times New Roman"/>
              </a:rPr>
              <a:t>m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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u="sng" baseline="33333" sz="3000" spc="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3333" sz="3000" spc="14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baseline="33333" sz="3000" spc="10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3333" sz="3000" spc="-20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333" sz="3000" spc="292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3333" sz="3000" spc="-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33333" sz="3000" spc="6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baseline="33333" sz="3000" spc="-254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Malgun Gothic"/>
                <a:cs typeface="Malgun Gothic"/>
              </a:rPr>
              <a:t>의</a:t>
            </a:r>
            <a:r>
              <a:rPr dirty="0" sz="2000" spc="295">
                <a:latin typeface="Malgun Gothic"/>
                <a:cs typeface="Malgun Gothic"/>
              </a:rPr>
              <a:t> </a:t>
            </a:r>
            <a:r>
              <a:rPr dirty="0" sz="2000" spc="190">
                <a:latin typeface="Malgun Gothic"/>
                <a:cs typeface="Malgun Gothic"/>
              </a:rPr>
              <a:t>범</a:t>
            </a:r>
            <a:r>
              <a:rPr dirty="0" sz="2000" spc="195">
                <a:latin typeface="Malgun Gothic"/>
                <a:cs typeface="Malgun Gothic"/>
              </a:rPr>
              <a:t>위</a:t>
            </a:r>
            <a:r>
              <a:rPr dirty="0" sz="2000" spc="140">
                <a:latin typeface="Malgun Gothic"/>
                <a:cs typeface="Malgun Gothic"/>
              </a:rPr>
              <a:t>를</a:t>
            </a:r>
            <a:r>
              <a:rPr dirty="0" sz="2000" spc="-70">
                <a:latin typeface="Malgun Gothic"/>
                <a:cs typeface="Malgun Gothic"/>
              </a:rPr>
              <a:t> </a:t>
            </a:r>
            <a:r>
              <a:rPr dirty="0" sz="2000" spc="190">
                <a:latin typeface="Malgun Gothic"/>
                <a:cs typeface="Malgun Gothic"/>
              </a:rPr>
              <a:t>갖</a:t>
            </a:r>
            <a:r>
              <a:rPr dirty="0" sz="2000" spc="195">
                <a:latin typeface="Malgun Gothic"/>
                <a:cs typeface="Malgun Gothic"/>
              </a:rPr>
              <a:t>는</a:t>
            </a:r>
            <a:r>
              <a:rPr dirty="0" sz="2000" spc="-60">
                <a:latin typeface="Malgun Gothic"/>
                <a:cs typeface="Malgun Gothic"/>
              </a:rPr>
              <a:t>다</a:t>
            </a:r>
            <a:r>
              <a:rPr dirty="0" sz="2000" spc="3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721867"/>
            <a:ext cx="185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토론사항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1521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2008758"/>
            <a:ext cx="82854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자료구조에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좌우되는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35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73253" y="3425916"/>
          <a:ext cx="7167880" cy="1113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3414"/>
                <a:gridCol w="1826260"/>
                <a:gridCol w="1704339"/>
                <a:gridCol w="1704339"/>
              </a:tblGrid>
              <a:tr h="360615">
                <a:tc>
                  <a:txBody>
                    <a:bodyPr/>
                    <a:lstStyle/>
                    <a:p>
                      <a:pPr marL="126364">
                        <a:lnSpc>
                          <a:spcPts val="2010"/>
                        </a:lnSpc>
                      </a:pPr>
                      <a:r>
                        <a:rPr dirty="0" baseline="-13071" sz="2550">
                          <a:latin typeface="Times New Roman"/>
                          <a:cs typeface="Times New Roman"/>
                        </a:rPr>
                        <a:t>Prim</a:t>
                      </a:r>
                      <a:r>
                        <a:rPr dirty="0" baseline="-13071" sz="25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5"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dirty="0" sz="1700" spc="2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700" spc="5">
                          <a:latin typeface="Malgun Gothic"/>
                          <a:cs typeface="Malgun Gothic"/>
                        </a:rPr>
                        <a:t>알고리즘</a:t>
                      </a:r>
                      <a:endParaRPr sz="17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100" spc="15">
                          <a:latin typeface="Times New Roman"/>
                          <a:cs typeface="Times New Roman"/>
                        </a:rPr>
                        <a:t>sparse</a:t>
                      </a:r>
                      <a:r>
                        <a:rPr dirty="0" sz="2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graph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2100" spc="15">
                          <a:latin typeface="Times New Roman"/>
                          <a:cs typeface="Times New Roman"/>
                        </a:rPr>
                        <a:t>dense</a:t>
                      </a:r>
                      <a:r>
                        <a:rPr dirty="0" sz="2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graph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5656">
                <a:tc>
                  <a:txBody>
                    <a:bodyPr/>
                    <a:lstStyle/>
                    <a:p>
                      <a:pPr marL="137795" marR="128905" indent="536575">
                        <a:lnSpc>
                          <a:spcPts val="2430"/>
                        </a:lnSpc>
                        <a:spcBef>
                          <a:spcPts val="309"/>
                        </a:spcBef>
                      </a:pPr>
                      <a:r>
                        <a:rPr dirty="0" sz="2100" spc="15">
                          <a:latin typeface="Times New Roman"/>
                          <a:cs typeface="Times New Roman"/>
                        </a:rPr>
                        <a:t>Heap </a:t>
                      </a:r>
                      <a:r>
                        <a:rPr dirty="0" sz="2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Fibonacci</a:t>
                      </a:r>
                      <a:r>
                        <a:rPr dirty="0" sz="21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heap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baseline="-6613" sz="3150" spc="37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100" spc="2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2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1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baseline="-6613" sz="3150" spc="30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1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2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1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25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5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baseline="-6613" sz="3150" spc="22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baseline="-6613" sz="3150" spc="22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baseline="-6613" sz="3150" spc="22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6666" sz="1875" spc="22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46666" sz="1875" spc="2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100" spc="10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baseline="-6613" sz="3150" spc="22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1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46666" sz="1875" spc="22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100" spc="15">
                          <a:latin typeface="Times New Roman"/>
                          <a:cs typeface="Times New Roman"/>
                        </a:rPr>
                        <a:t>)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306" y="443230"/>
            <a:ext cx="791019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943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E3D00"/>
                </a:solidFill>
              </a:rPr>
              <a:t>단일출발점</a:t>
            </a:r>
            <a:r>
              <a:rPr dirty="0" spc="-350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최단경로문제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(single</a:t>
            </a:r>
            <a:r>
              <a:rPr dirty="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so</a:t>
            </a:r>
            <a:r>
              <a:rPr dirty="0" spc="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rce 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shortest</a:t>
            </a:r>
            <a:r>
              <a:rPr dirty="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path problem)</a:t>
            </a:r>
            <a:r>
              <a:rPr dirty="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Dijkstra</a:t>
            </a:r>
            <a:r>
              <a:rPr dirty="0">
                <a:solidFill>
                  <a:srgbClr val="3E3D00"/>
                </a:solidFill>
              </a:rPr>
              <a:t>의</a:t>
            </a:r>
            <a:r>
              <a:rPr dirty="0" spc="-360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(1959)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96083" y="1557527"/>
            <a:ext cx="4247515" cy="4392295"/>
            <a:chOff x="2196083" y="1557527"/>
            <a:chExt cx="4247515" cy="4392295"/>
          </a:xfrm>
        </p:grpSpPr>
        <p:sp>
          <p:nvSpPr>
            <p:cNvPr id="4" name="object 4"/>
            <p:cNvSpPr/>
            <p:nvPr/>
          </p:nvSpPr>
          <p:spPr>
            <a:xfrm>
              <a:off x="2196083" y="1557527"/>
              <a:ext cx="4247515" cy="4392295"/>
            </a:xfrm>
            <a:custGeom>
              <a:avLst/>
              <a:gdLst/>
              <a:ahLst/>
              <a:cxnLst/>
              <a:rect l="l" t="t" r="r" b="b"/>
              <a:pathLst>
                <a:path w="4247515" h="4392295">
                  <a:moveTo>
                    <a:pt x="4247388" y="0"/>
                  </a:moveTo>
                  <a:lnTo>
                    <a:pt x="0" y="0"/>
                  </a:lnTo>
                  <a:lnTo>
                    <a:pt x="0" y="4392168"/>
                  </a:lnTo>
                  <a:lnTo>
                    <a:pt x="4247388" y="4392168"/>
                  </a:lnTo>
                  <a:lnTo>
                    <a:pt x="424738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84119" y="27432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6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2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6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84119" y="274320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80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19501" y="2820670"/>
            <a:ext cx="317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출발  지점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38865" y="1874329"/>
            <a:ext cx="1142365" cy="1302385"/>
            <a:chOff x="4638865" y="1874329"/>
            <a:chExt cx="1142365" cy="1302385"/>
          </a:xfrm>
        </p:grpSpPr>
        <p:sp>
          <p:nvSpPr>
            <p:cNvPr id="9" name="object 9"/>
            <p:cNvSpPr/>
            <p:nvPr/>
          </p:nvSpPr>
          <p:spPr>
            <a:xfrm>
              <a:off x="4643628" y="187909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6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2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6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3628" y="187909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99888" y="259537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6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2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6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99888" y="259537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294121" y="2672588"/>
            <a:ext cx="405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25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도착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지점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87177" y="5042725"/>
            <a:ext cx="586105" cy="586105"/>
            <a:chOff x="4087177" y="5042725"/>
            <a:chExt cx="586105" cy="586105"/>
          </a:xfrm>
        </p:grpSpPr>
        <p:sp>
          <p:nvSpPr>
            <p:cNvPr id="15" name="object 15"/>
            <p:cNvSpPr/>
            <p:nvPr/>
          </p:nvSpPr>
          <p:spPr>
            <a:xfrm>
              <a:off x="4091940" y="50474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6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2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6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091940" y="50474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6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6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2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6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189221" y="5125592"/>
            <a:ext cx="394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도착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지점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k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93414" y="2455164"/>
            <a:ext cx="2895600" cy="2554605"/>
            <a:chOff x="3193414" y="2455164"/>
            <a:chExt cx="2895600" cy="25546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891" y="4603081"/>
              <a:ext cx="80730" cy="807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7901" y="4473142"/>
              <a:ext cx="80730" cy="807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708" y="4327163"/>
              <a:ext cx="80730" cy="806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0131" y="4193234"/>
              <a:ext cx="80730" cy="807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07735" y="335737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36" y="0"/>
                  </a:moveTo>
                  <a:lnTo>
                    <a:pt x="241302" y="3768"/>
                  </a:lnTo>
                  <a:lnTo>
                    <a:pt x="196973" y="14679"/>
                  </a:lnTo>
                  <a:lnTo>
                    <a:pt x="155643" y="32140"/>
                  </a:lnTo>
                  <a:lnTo>
                    <a:pt x="117902" y="55558"/>
                  </a:lnTo>
                  <a:lnTo>
                    <a:pt x="84343" y="84343"/>
                  </a:lnTo>
                  <a:lnTo>
                    <a:pt x="55558" y="117902"/>
                  </a:lnTo>
                  <a:lnTo>
                    <a:pt x="32140" y="155643"/>
                  </a:lnTo>
                  <a:lnTo>
                    <a:pt x="14679" y="196973"/>
                  </a:lnTo>
                  <a:lnTo>
                    <a:pt x="3768" y="241302"/>
                  </a:lnTo>
                  <a:lnTo>
                    <a:pt x="0" y="288035"/>
                  </a:lnTo>
                  <a:lnTo>
                    <a:pt x="3768" y="334769"/>
                  </a:lnTo>
                  <a:lnTo>
                    <a:pt x="14679" y="379098"/>
                  </a:lnTo>
                  <a:lnTo>
                    <a:pt x="32140" y="420428"/>
                  </a:lnTo>
                  <a:lnTo>
                    <a:pt x="55558" y="458169"/>
                  </a:lnTo>
                  <a:lnTo>
                    <a:pt x="84343" y="491728"/>
                  </a:lnTo>
                  <a:lnTo>
                    <a:pt x="117902" y="520513"/>
                  </a:lnTo>
                  <a:lnTo>
                    <a:pt x="155643" y="543931"/>
                  </a:lnTo>
                  <a:lnTo>
                    <a:pt x="196973" y="561392"/>
                  </a:lnTo>
                  <a:lnTo>
                    <a:pt x="241302" y="572303"/>
                  </a:lnTo>
                  <a:lnTo>
                    <a:pt x="288036" y="576071"/>
                  </a:lnTo>
                  <a:lnTo>
                    <a:pt x="334769" y="572303"/>
                  </a:lnTo>
                  <a:lnTo>
                    <a:pt x="379098" y="561392"/>
                  </a:lnTo>
                  <a:lnTo>
                    <a:pt x="420428" y="543931"/>
                  </a:lnTo>
                  <a:lnTo>
                    <a:pt x="458169" y="520513"/>
                  </a:lnTo>
                  <a:lnTo>
                    <a:pt x="491728" y="491728"/>
                  </a:lnTo>
                  <a:lnTo>
                    <a:pt x="520513" y="458169"/>
                  </a:lnTo>
                  <a:lnTo>
                    <a:pt x="543931" y="420428"/>
                  </a:lnTo>
                  <a:lnTo>
                    <a:pt x="561392" y="379098"/>
                  </a:lnTo>
                  <a:lnTo>
                    <a:pt x="572303" y="334769"/>
                  </a:lnTo>
                  <a:lnTo>
                    <a:pt x="576072" y="288035"/>
                  </a:lnTo>
                  <a:lnTo>
                    <a:pt x="572303" y="241302"/>
                  </a:lnTo>
                  <a:lnTo>
                    <a:pt x="561392" y="196973"/>
                  </a:lnTo>
                  <a:lnTo>
                    <a:pt x="543931" y="155643"/>
                  </a:lnTo>
                  <a:lnTo>
                    <a:pt x="520513" y="117902"/>
                  </a:lnTo>
                  <a:lnTo>
                    <a:pt x="491728" y="84343"/>
                  </a:lnTo>
                  <a:lnTo>
                    <a:pt x="458169" y="55558"/>
                  </a:lnTo>
                  <a:lnTo>
                    <a:pt x="420428" y="32140"/>
                  </a:lnTo>
                  <a:lnTo>
                    <a:pt x="379098" y="14679"/>
                  </a:lnTo>
                  <a:lnTo>
                    <a:pt x="334769" y="3768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7735" y="3357372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35"/>
                  </a:moveTo>
                  <a:lnTo>
                    <a:pt x="3768" y="241302"/>
                  </a:lnTo>
                  <a:lnTo>
                    <a:pt x="14679" y="196973"/>
                  </a:lnTo>
                  <a:lnTo>
                    <a:pt x="32140" y="155643"/>
                  </a:lnTo>
                  <a:lnTo>
                    <a:pt x="55558" y="117902"/>
                  </a:lnTo>
                  <a:lnTo>
                    <a:pt x="84343" y="84343"/>
                  </a:lnTo>
                  <a:lnTo>
                    <a:pt x="117902" y="55558"/>
                  </a:lnTo>
                  <a:lnTo>
                    <a:pt x="155643" y="32140"/>
                  </a:lnTo>
                  <a:lnTo>
                    <a:pt x="196973" y="14679"/>
                  </a:lnTo>
                  <a:lnTo>
                    <a:pt x="241302" y="3768"/>
                  </a:lnTo>
                  <a:lnTo>
                    <a:pt x="288036" y="0"/>
                  </a:lnTo>
                  <a:lnTo>
                    <a:pt x="334769" y="3768"/>
                  </a:lnTo>
                  <a:lnTo>
                    <a:pt x="379098" y="14679"/>
                  </a:lnTo>
                  <a:lnTo>
                    <a:pt x="420428" y="32140"/>
                  </a:lnTo>
                  <a:lnTo>
                    <a:pt x="458169" y="55558"/>
                  </a:lnTo>
                  <a:lnTo>
                    <a:pt x="491728" y="84343"/>
                  </a:lnTo>
                  <a:lnTo>
                    <a:pt x="520513" y="117902"/>
                  </a:lnTo>
                  <a:lnTo>
                    <a:pt x="543931" y="155643"/>
                  </a:lnTo>
                  <a:lnTo>
                    <a:pt x="561392" y="196973"/>
                  </a:lnTo>
                  <a:lnTo>
                    <a:pt x="572303" y="241302"/>
                  </a:lnTo>
                  <a:lnTo>
                    <a:pt x="576072" y="288035"/>
                  </a:lnTo>
                  <a:lnTo>
                    <a:pt x="572303" y="334769"/>
                  </a:lnTo>
                  <a:lnTo>
                    <a:pt x="561392" y="379098"/>
                  </a:lnTo>
                  <a:lnTo>
                    <a:pt x="543931" y="420428"/>
                  </a:lnTo>
                  <a:lnTo>
                    <a:pt x="520513" y="458169"/>
                  </a:lnTo>
                  <a:lnTo>
                    <a:pt x="491728" y="491728"/>
                  </a:lnTo>
                  <a:lnTo>
                    <a:pt x="458169" y="520513"/>
                  </a:lnTo>
                  <a:lnTo>
                    <a:pt x="420428" y="543931"/>
                  </a:lnTo>
                  <a:lnTo>
                    <a:pt x="379098" y="561392"/>
                  </a:lnTo>
                  <a:lnTo>
                    <a:pt x="334769" y="572303"/>
                  </a:lnTo>
                  <a:lnTo>
                    <a:pt x="288036" y="576071"/>
                  </a:lnTo>
                  <a:lnTo>
                    <a:pt x="241302" y="572303"/>
                  </a:lnTo>
                  <a:lnTo>
                    <a:pt x="196973" y="561392"/>
                  </a:lnTo>
                  <a:lnTo>
                    <a:pt x="155643" y="543931"/>
                  </a:lnTo>
                  <a:lnTo>
                    <a:pt x="117902" y="520513"/>
                  </a:lnTo>
                  <a:lnTo>
                    <a:pt x="84343" y="491728"/>
                  </a:lnTo>
                  <a:lnTo>
                    <a:pt x="55558" y="458169"/>
                  </a:lnTo>
                  <a:lnTo>
                    <a:pt x="32140" y="420428"/>
                  </a:lnTo>
                  <a:lnTo>
                    <a:pt x="14679" y="379098"/>
                  </a:lnTo>
                  <a:lnTo>
                    <a:pt x="3768" y="334769"/>
                  </a:lnTo>
                  <a:lnTo>
                    <a:pt x="0" y="28803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93415" y="2455163"/>
              <a:ext cx="2171065" cy="2554605"/>
            </a:xfrm>
            <a:custGeom>
              <a:avLst/>
              <a:gdLst/>
              <a:ahLst/>
              <a:cxnLst/>
              <a:rect l="l" t="t" r="r" b="b"/>
              <a:pathLst>
                <a:path w="2171065" h="2554604">
                  <a:moveTo>
                    <a:pt x="898779" y="2554351"/>
                  </a:moveTo>
                  <a:lnTo>
                    <a:pt x="894715" y="2503170"/>
                  </a:lnTo>
                  <a:lnTo>
                    <a:pt x="892048" y="2469388"/>
                  </a:lnTo>
                  <a:lnTo>
                    <a:pt x="864781" y="2485834"/>
                  </a:lnTo>
                  <a:lnTo>
                    <a:pt x="10922" y="1071118"/>
                  </a:lnTo>
                  <a:lnTo>
                    <a:pt x="0" y="1077722"/>
                  </a:lnTo>
                  <a:lnTo>
                    <a:pt x="853998" y="2492337"/>
                  </a:lnTo>
                  <a:lnTo>
                    <a:pt x="826770" y="2508758"/>
                  </a:lnTo>
                  <a:lnTo>
                    <a:pt x="898779" y="2554351"/>
                  </a:lnTo>
                  <a:close/>
                </a:path>
                <a:path w="2171065" h="2554604">
                  <a:moveTo>
                    <a:pt x="1090930" y="0"/>
                  </a:moveTo>
                  <a:lnTo>
                    <a:pt x="1005713" y="2540"/>
                  </a:lnTo>
                  <a:lnTo>
                    <a:pt x="1020787" y="30543"/>
                  </a:lnTo>
                  <a:lnTo>
                    <a:pt x="151765" y="498475"/>
                  </a:lnTo>
                  <a:lnTo>
                    <a:pt x="157861" y="509651"/>
                  </a:lnTo>
                  <a:lnTo>
                    <a:pt x="1026807" y="41706"/>
                  </a:lnTo>
                  <a:lnTo>
                    <a:pt x="1041908" y="69723"/>
                  </a:lnTo>
                  <a:lnTo>
                    <a:pt x="1073696" y="24511"/>
                  </a:lnTo>
                  <a:lnTo>
                    <a:pt x="1090930" y="0"/>
                  </a:lnTo>
                  <a:close/>
                </a:path>
                <a:path w="2171065" h="2554604">
                  <a:moveTo>
                    <a:pt x="1725549" y="576072"/>
                  </a:moveTo>
                  <a:lnTo>
                    <a:pt x="1718843" y="573151"/>
                  </a:lnTo>
                  <a:lnTo>
                    <a:pt x="1647444" y="542036"/>
                  </a:lnTo>
                  <a:lnTo>
                    <a:pt x="1649133" y="573824"/>
                  </a:lnTo>
                  <a:lnTo>
                    <a:pt x="370840" y="641731"/>
                  </a:lnTo>
                  <a:lnTo>
                    <a:pt x="371602" y="654431"/>
                  </a:lnTo>
                  <a:lnTo>
                    <a:pt x="1649806" y="586409"/>
                  </a:lnTo>
                  <a:lnTo>
                    <a:pt x="1651508" y="618109"/>
                  </a:lnTo>
                  <a:lnTo>
                    <a:pt x="1725549" y="576072"/>
                  </a:lnTo>
                  <a:close/>
                </a:path>
                <a:path w="2171065" h="2554604">
                  <a:moveTo>
                    <a:pt x="2170557" y="1213993"/>
                  </a:moveTo>
                  <a:lnTo>
                    <a:pt x="2163229" y="1208405"/>
                  </a:lnTo>
                  <a:lnTo>
                    <a:pt x="2102866" y="1162304"/>
                  </a:lnTo>
                  <a:lnTo>
                    <a:pt x="2096922" y="1193596"/>
                  </a:lnTo>
                  <a:lnTo>
                    <a:pt x="149860" y="822833"/>
                  </a:lnTo>
                  <a:lnTo>
                    <a:pt x="147574" y="835279"/>
                  </a:lnTo>
                  <a:lnTo>
                    <a:pt x="2094560" y="1206030"/>
                  </a:lnTo>
                  <a:lnTo>
                    <a:pt x="2088642" y="1237234"/>
                  </a:lnTo>
                  <a:lnTo>
                    <a:pt x="2170557" y="1213993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381121" y="1956561"/>
            <a:ext cx="1761489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5725" marR="5080" indent="425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도착 </a:t>
            </a:r>
            <a:r>
              <a:rPr dirty="0" sz="1200" spc="-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지점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최단경로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9605" y="2803652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최단경로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1900" y="3289808"/>
            <a:ext cx="2235200" cy="104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880">
              <a:lnSpc>
                <a:spcPts val="129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최단경로</a:t>
            </a:r>
            <a:endParaRPr sz="1200">
              <a:latin typeface="Malgun Gothic"/>
              <a:cs typeface="Malgun Gothic"/>
            </a:endParaRPr>
          </a:p>
          <a:p>
            <a:pPr marL="1871980">
              <a:lnSpc>
                <a:spcPts val="1285"/>
              </a:lnSpc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도착</a:t>
            </a:r>
            <a:endParaRPr sz="1200">
              <a:latin typeface="Malgun Gothic"/>
              <a:cs typeface="Malgun Gothic"/>
            </a:endParaRPr>
          </a:p>
          <a:p>
            <a:pPr marL="1829435">
              <a:lnSpc>
                <a:spcPct val="100000"/>
              </a:lnSpc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지점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최단경로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073" y="269494"/>
            <a:ext cx="3390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Greedy</a:t>
            </a:r>
            <a:r>
              <a:rPr dirty="0" sz="36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34" y="15608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2944" y="1367747"/>
            <a:ext cx="7712709" cy="3825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90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탐욕적인</a:t>
            </a:r>
            <a:r>
              <a:rPr dirty="0" u="sng" sz="2000" spc="-2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알고리즘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(greedy</a:t>
            </a:r>
            <a:r>
              <a:rPr dirty="0" u="sng" sz="2000" spc="-4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algorithm)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때마다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순간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생각되는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해답으로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선택함으로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써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최종적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해답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도달한다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algn="just" marL="12700" marR="93345">
              <a:lnSpc>
                <a:spcPct val="116799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순간의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당시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1F407E"/>
                </a:solidFill>
                <a:latin typeface="Times New Roman"/>
                <a:cs typeface="Times New Roman"/>
              </a:rPr>
              <a:t>loca</a:t>
            </a:r>
            <a:r>
              <a:rPr dirty="0" sz="2000" spc="-10">
                <a:solidFill>
                  <a:srgbClr val="1F407E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최적이라고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생  각했던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해답들을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모아서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최종적인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1F407E"/>
                </a:solidFill>
                <a:latin typeface="Times New Roman"/>
                <a:cs typeface="Times New Roman"/>
              </a:rPr>
              <a:t>glo</a:t>
            </a:r>
            <a:r>
              <a:rPr dirty="0" sz="2000" spc="-15">
                <a:solidFill>
                  <a:srgbClr val="1F407E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1F407E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1F407E"/>
                </a:solidFill>
                <a:latin typeface="Times New Roman"/>
                <a:cs typeface="Times New Roman"/>
              </a:rPr>
              <a:t>l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해답을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만들었다고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  해답이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궁극적으로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최적이라는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보장이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63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탐욕적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주는지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검</a:t>
            </a:r>
            <a:endParaRPr sz="2000">
              <a:latin typeface="Malgun Gothic"/>
              <a:cs typeface="Malgun Gothic"/>
            </a:endParaRPr>
          </a:p>
          <a:p>
            <a:pPr algn="just"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증해야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34" y="310469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34" y="4650028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872" y="2709672"/>
            <a:ext cx="8359140" cy="3095625"/>
            <a:chOff x="499872" y="2709672"/>
            <a:chExt cx="8359140" cy="3095625"/>
          </a:xfrm>
        </p:grpSpPr>
        <p:sp>
          <p:nvSpPr>
            <p:cNvPr id="3" name="object 3"/>
            <p:cNvSpPr/>
            <p:nvPr/>
          </p:nvSpPr>
          <p:spPr>
            <a:xfrm>
              <a:off x="499872" y="2709672"/>
              <a:ext cx="8359140" cy="3095625"/>
            </a:xfrm>
            <a:custGeom>
              <a:avLst/>
              <a:gdLst/>
              <a:ahLst/>
              <a:cxnLst/>
              <a:rect l="l" t="t" r="r" b="b"/>
              <a:pathLst>
                <a:path w="8359140" h="3095625">
                  <a:moveTo>
                    <a:pt x="8359140" y="0"/>
                  </a:moveTo>
                  <a:lnTo>
                    <a:pt x="0" y="0"/>
                  </a:lnTo>
                  <a:lnTo>
                    <a:pt x="0" y="3095243"/>
                  </a:lnTo>
                  <a:lnTo>
                    <a:pt x="8359140" y="3095243"/>
                  </a:lnTo>
                  <a:lnTo>
                    <a:pt x="835914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58512" y="5286755"/>
              <a:ext cx="356870" cy="356870"/>
            </a:xfrm>
            <a:custGeom>
              <a:avLst/>
              <a:gdLst/>
              <a:ahLst/>
              <a:cxnLst/>
              <a:rect l="l" t="t" r="r" b="b"/>
              <a:pathLst>
                <a:path w="356870" h="356870">
                  <a:moveTo>
                    <a:pt x="356615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356615" y="356616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FF993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306" y="443230"/>
            <a:ext cx="791019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943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E3D00"/>
                </a:solidFill>
              </a:rPr>
              <a:t>단일출발점</a:t>
            </a:r>
            <a:r>
              <a:rPr dirty="0" spc="-350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최단경로문제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(single</a:t>
            </a:r>
            <a:r>
              <a:rPr dirty="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so</a:t>
            </a:r>
            <a:r>
              <a:rPr dirty="0" spc="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rce 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shortest</a:t>
            </a:r>
            <a:r>
              <a:rPr dirty="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path problem)</a:t>
            </a:r>
            <a:r>
              <a:rPr dirty="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E3D00"/>
                </a:solidFill>
                <a:latin typeface="Times New Roman"/>
                <a:cs typeface="Times New Roman"/>
              </a:rPr>
              <a:t>Dijkstra</a:t>
            </a:r>
            <a:r>
              <a:rPr dirty="0">
                <a:solidFill>
                  <a:srgbClr val="3E3D00"/>
                </a:solidFill>
              </a:rPr>
              <a:t>의</a:t>
            </a:r>
            <a:r>
              <a:rPr dirty="0" spc="-360">
                <a:solidFill>
                  <a:srgbClr val="3E3D00"/>
                </a:solidFill>
              </a:rPr>
              <a:t> </a:t>
            </a:r>
            <a:r>
              <a:rPr dirty="0">
                <a:solidFill>
                  <a:srgbClr val="3E3D00"/>
                </a:solidFill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(1959)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847392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3240" y="1703273"/>
            <a:ext cx="8359140" cy="3929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가중치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방향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성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특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endParaRPr sz="20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5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1.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ϕ;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:=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318135" indent="-255270">
              <a:lnSpc>
                <a:spcPct val="100000"/>
              </a:lnSpc>
              <a:spcBef>
                <a:spcPts val="505"/>
              </a:spcBef>
              <a:buFont typeface="Times New Roman"/>
              <a:buAutoNum type="arabicPeriod" startAt="3"/>
              <a:tabLst>
                <a:tab pos="31877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최종해답을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못하는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절차를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계속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endParaRPr sz="2000">
              <a:latin typeface="Malgun Gothic"/>
              <a:cs typeface="Malgun Gothic"/>
            </a:endParaRPr>
          </a:p>
          <a:p>
            <a:pPr lvl="1" marL="951865" marR="202565" indent="-317500">
              <a:lnSpc>
                <a:spcPct val="120000"/>
              </a:lnSpc>
              <a:buClr>
                <a:srgbClr val="3E3D00"/>
              </a:buClr>
              <a:buFont typeface="Times New Roman"/>
              <a:buAutoNum type="alphaLcParenBoth"/>
              <a:tabLst>
                <a:tab pos="979805" algn="l"/>
              </a:tabLst>
            </a:pPr>
            <a:r>
              <a:rPr dirty="0"/>
              <a:t>	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선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절차</a:t>
            </a:r>
            <a:r>
              <a:rPr dirty="0" sz="2000" spc="-20" b="1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sz="2000" spc="-40" b="1">
                <a:solidFill>
                  <a:srgbClr val="3E3D00"/>
                </a:solidFill>
                <a:latin typeface="Malgun Gothic"/>
                <a:cs typeface="Malgun Gothic"/>
              </a:rPr>
              <a:t>적정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성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  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선정</a:t>
            </a:r>
            <a:endParaRPr sz="2000">
              <a:latin typeface="Malgun Gothic"/>
              <a:cs typeface="Malgun Gothic"/>
            </a:endParaRPr>
          </a:p>
          <a:p>
            <a:pPr lvl="1" marL="993140" indent="-358775">
              <a:lnSpc>
                <a:spcPct val="100000"/>
              </a:lnSpc>
              <a:spcBef>
                <a:spcPts val="480"/>
              </a:spcBef>
              <a:buFont typeface="Times New Roman"/>
              <a:buAutoNum type="alphaLcParenBoth"/>
              <a:tabLst>
                <a:tab pos="993775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979169" indent="-344805">
              <a:lnSpc>
                <a:spcPct val="100000"/>
              </a:lnSpc>
              <a:spcBef>
                <a:spcPts val="484"/>
              </a:spcBef>
              <a:buFont typeface="Times New Roman"/>
              <a:buAutoNum type="alphaLcParenBoth"/>
              <a:tabLst>
                <a:tab pos="979805" algn="l"/>
              </a:tabLst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이어지는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993140" indent="-358775">
              <a:lnSpc>
                <a:spcPct val="100000"/>
              </a:lnSpc>
              <a:spcBef>
                <a:spcPts val="480"/>
              </a:spcBef>
              <a:buFont typeface="Times New Roman"/>
              <a:buAutoNum type="alphaLcParenBoth"/>
              <a:tabLst>
                <a:tab pos="993775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해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답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점검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나타내는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그래프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517952"/>
            <a:ext cx="121513" cy="1307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44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8" y="848359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60850" y="2051050"/>
            <a:ext cx="698500" cy="622300"/>
            <a:chOff x="4260850" y="2051050"/>
            <a:chExt cx="698500" cy="622300"/>
          </a:xfrm>
        </p:grpSpPr>
        <p:sp>
          <p:nvSpPr>
            <p:cNvPr id="4" name="object 4"/>
            <p:cNvSpPr/>
            <p:nvPr/>
          </p:nvSpPr>
          <p:spPr>
            <a:xfrm>
              <a:off x="4267200" y="20574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33" y="3306"/>
                  </a:lnTo>
                  <a:lnTo>
                    <a:pt x="243873" y="12909"/>
                  </a:lnTo>
                  <a:lnTo>
                    <a:pt x="198351" y="28338"/>
                  </a:lnTo>
                  <a:lnTo>
                    <a:pt x="156196" y="49120"/>
                  </a:lnTo>
                  <a:lnTo>
                    <a:pt x="117941" y="74783"/>
                  </a:lnTo>
                  <a:lnTo>
                    <a:pt x="84114" y="104853"/>
                  </a:lnTo>
                  <a:lnTo>
                    <a:pt x="55248" y="138860"/>
                  </a:lnTo>
                  <a:lnTo>
                    <a:pt x="31873" y="176330"/>
                  </a:lnTo>
                  <a:lnTo>
                    <a:pt x="14519" y="216792"/>
                  </a:lnTo>
                  <a:lnTo>
                    <a:pt x="3718" y="259772"/>
                  </a:lnTo>
                  <a:lnTo>
                    <a:pt x="0" y="304800"/>
                  </a:lnTo>
                  <a:lnTo>
                    <a:pt x="3718" y="349827"/>
                  </a:lnTo>
                  <a:lnTo>
                    <a:pt x="14519" y="392807"/>
                  </a:lnTo>
                  <a:lnTo>
                    <a:pt x="31873" y="433269"/>
                  </a:lnTo>
                  <a:lnTo>
                    <a:pt x="55248" y="470739"/>
                  </a:lnTo>
                  <a:lnTo>
                    <a:pt x="84114" y="504746"/>
                  </a:lnTo>
                  <a:lnTo>
                    <a:pt x="117941" y="534816"/>
                  </a:lnTo>
                  <a:lnTo>
                    <a:pt x="156196" y="560479"/>
                  </a:lnTo>
                  <a:lnTo>
                    <a:pt x="198351" y="581261"/>
                  </a:lnTo>
                  <a:lnTo>
                    <a:pt x="243873" y="596690"/>
                  </a:lnTo>
                  <a:lnTo>
                    <a:pt x="292233" y="606293"/>
                  </a:lnTo>
                  <a:lnTo>
                    <a:pt x="342900" y="609600"/>
                  </a:lnTo>
                  <a:lnTo>
                    <a:pt x="393566" y="606293"/>
                  </a:lnTo>
                  <a:lnTo>
                    <a:pt x="441926" y="596690"/>
                  </a:lnTo>
                  <a:lnTo>
                    <a:pt x="487448" y="581261"/>
                  </a:lnTo>
                  <a:lnTo>
                    <a:pt x="529603" y="560479"/>
                  </a:lnTo>
                  <a:lnTo>
                    <a:pt x="567858" y="534816"/>
                  </a:lnTo>
                  <a:lnTo>
                    <a:pt x="601685" y="504746"/>
                  </a:lnTo>
                  <a:lnTo>
                    <a:pt x="630551" y="470739"/>
                  </a:lnTo>
                  <a:lnTo>
                    <a:pt x="653926" y="433269"/>
                  </a:lnTo>
                  <a:lnTo>
                    <a:pt x="671280" y="392807"/>
                  </a:lnTo>
                  <a:lnTo>
                    <a:pt x="682081" y="349827"/>
                  </a:lnTo>
                  <a:lnTo>
                    <a:pt x="685800" y="304800"/>
                  </a:lnTo>
                  <a:lnTo>
                    <a:pt x="682081" y="259772"/>
                  </a:lnTo>
                  <a:lnTo>
                    <a:pt x="671280" y="216792"/>
                  </a:lnTo>
                  <a:lnTo>
                    <a:pt x="653926" y="176330"/>
                  </a:lnTo>
                  <a:lnTo>
                    <a:pt x="630551" y="138860"/>
                  </a:lnTo>
                  <a:lnTo>
                    <a:pt x="601685" y="104853"/>
                  </a:lnTo>
                  <a:lnTo>
                    <a:pt x="567858" y="74783"/>
                  </a:lnTo>
                  <a:lnTo>
                    <a:pt x="529603" y="49120"/>
                  </a:lnTo>
                  <a:lnTo>
                    <a:pt x="487448" y="28338"/>
                  </a:lnTo>
                  <a:lnTo>
                    <a:pt x="441926" y="12909"/>
                  </a:lnTo>
                  <a:lnTo>
                    <a:pt x="393566" y="330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67200" y="20574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72"/>
                  </a:lnTo>
                  <a:lnTo>
                    <a:pt x="14519" y="216792"/>
                  </a:lnTo>
                  <a:lnTo>
                    <a:pt x="31873" y="176330"/>
                  </a:lnTo>
                  <a:lnTo>
                    <a:pt x="55248" y="138860"/>
                  </a:lnTo>
                  <a:lnTo>
                    <a:pt x="84114" y="104853"/>
                  </a:lnTo>
                  <a:lnTo>
                    <a:pt x="117941" y="74783"/>
                  </a:lnTo>
                  <a:lnTo>
                    <a:pt x="156196" y="49120"/>
                  </a:lnTo>
                  <a:lnTo>
                    <a:pt x="198351" y="28338"/>
                  </a:lnTo>
                  <a:lnTo>
                    <a:pt x="243873" y="12909"/>
                  </a:lnTo>
                  <a:lnTo>
                    <a:pt x="292233" y="3306"/>
                  </a:lnTo>
                  <a:lnTo>
                    <a:pt x="342900" y="0"/>
                  </a:lnTo>
                  <a:lnTo>
                    <a:pt x="393566" y="3306"/>
                  </a:lnTo>
                  <a:lnTo>
                    <a:pt x="441926" y="12909"/>
                  </a:lnTo>
                  <a:lnTo>
                    <a:pt x="487448" y="28338"/>
                  </a:lnTo>
                  <a:lnTo>
                    <a:pt x="529603" y="49120"/>
                  </a:lnTo>
                  <a:lnTo>
                    <a:pt x="567858" y="74783"/>
                  </a:lnTo>
                  <a:lnTo>
                    <a:pt x="601685" y="104853"/>
                  </a:lnTo>
                  <a:lnTo>
                    <a:pt x="630551" y="138860"/>
                  </a:lnTo>
                  <a:lnTo>
                    <a:pt x="653926" y="176330"/>
                  </a:lnTo>
                  <a:lnTo>
                    <a:pt x="671280" y="216792"/>
                  </a:lnTo>
                  <a:lnTo>
                    <a:pt x="682081" y="259772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33" y="606293"/>
                  </a:lnTo>
                  <a:lnTo>
                    <a:pt x="243873" y="596690"/>
                  </a:lnTo>
                  <a:lnTo>
                    <a:pt x="198351" y="581261"/>
                  </a:lnTo>
                  <a:lnTo>
                    <a:pt x="156196" y="560479"/>
                  </a:lnTo>
                  <a:lnTo>
                    <a:pt x="117941" y="534816"/>
                  </a:lnTo>
                  <a:lnTo>
                    <a:pt x="84114" y="504746"/>
                  </a:lnTo>
                  <a:lnTo>
                    <a:pt x="55248" y="470739"/>
                  </a:lnTo>
                  <a:lnTo>
                    <a:pt x="31873" y="433269"/>
                  </a:lnTo>
                  <a:lnTo>
                    <a:pt x="14519" y="392807"/>
                  </a:lnTo>
                  <a:lnTo>
                    <a:pt x="3718" y="349827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443729" y="2061463"/>
            <a:ext cx="352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36576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33" y="606293"/>
                </a:lnTo>
                <a:lnTo>
                  <a:pt x="243873" y="596690"/>
                </a:lnTo>
                <a:lnTo>
                  <a:pt x="198351" y="581261"/>
                </a:lnTo>
                <a:lnTo>
                  <a:pt x="156196" y="560479"/>
                </a:lnTo>
                <a:lnTo>
                  <a:pt x="117941" y="534816"/>
                </a:lnTo>
                <a:lnTo>
                  <a:pt x="84114" y="504746"/>
                </a:lnTo>
                <a:lnTo>
                  <a:pt x="55248" y="470739"/>
                </a:lnTo>
                <a:lnTo>
                  <a:pt x="31873" y="433269"/>
                </a:lnTo>
                <a:lnTo>
                  <a:pt x="14519" y="392807"/>
                </a:lnTo>
                <a:lnTo>
                  <a:pt x="3718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91529" y="3674745"/>
            <a:ext cx="352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4648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33" y="606293"/>
                </a:lnTo>
                <a:lnTo>
                  <a:pt x="243873" y="596690"/>
                </a:lnTo>
                <a:lnTo>
                  <a:pt x="198351" y="581261"/>
                </a:lnTo>
                <a:lnTo>
                  <a:pt x="156196" y="560479"/>
                </a:lnTo>
                <a:lnTo>
                  <a:pt x="117941" y="534816"/>
                </a:lnTo>
                <a:lnTo>
                  <a:pt x="84114" y="504746"/>
                </a:lnTo>
                <a:lnTo>
                  <a:pt x="55248" y="470739"/>
                </a:lnTo>
                <a:lnTo>
                  <a:pt x="31873" y="433269"/>
                </a:lnTo>
                <a:lnTo>
                  <a:pt x="14519" y="392807"/>
                </a:lnTo>
                <a:lnTo>
                  <a:pt x="3718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77129" y="4665726"/>
            <a:ext cx="352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3800" y="4648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33" y="606293"/>
                </a:lnTo>
                <a:lnTo>
                  <a:pt x="243873" y="596690"/>
                </a:lnTo>
                <a:lnTo>
                  <a:pt x="198351" y="581261"/>
                </a:lnTo>
                <a:lnTo>
                  <a:pt x="156196" y="560479"/>
                </a:lnTo>
                <a:lnTo>
                  <a:pt x="117941" y="534816"/>
                </a:lnTo>
                <a:lnTo>
                  <a:pt x="84114" y="504746"/>
                </a:lnTo>
                <a:lnTo>
                  <a:pt x="55248" y="470739"/>
                </a:lnTo>
                <a:lnTo>
                  <a:pt x="31873" y="433269"/>
                </a:lnTo>
                <a:lnTo>
                  <a:pt x="14519" y="392807"/>
                </a:lnTo>
                <a:lnTo>
                  <a:pt x="3718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22776" y="4652898"/>
            <a:ext cx="352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9400" y="36576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8" y="259772"/>
                </a:lnTo>
                <a:lnTo>
                  <a:pt x="14519" y="216792"/>
                </a:lnTo>
                <a:lnTo>
                  <a:pt x="31873" y="176330"/>
                </a:lnTo>
                <a:lnTo>
                  <a:pt x="55248" y="138860"/>
                </a:lnTo>
                <a:lnTo>
                  <a:pt x="84114" y="104853"/>
                </a:lnTo>
                <a:lnTo>
                  <a:pt x="117941" y="74783"/>
                </a:lnTo>
                <a:lnTo>
                  <a:pt x="156196" y="49120"/>
                </a:lnTo>
                <a:lnTo>
                  <a:pt x="198351" y="28338"/>
                </a:lnTo>
                <a:lnTo>
                  <a:pt x="243873" y="12909"/>
                </a:lnTo>
                <a:lnTo>
                  <a:pt x="292233" y="3306"/>
                </a:lnTo>
                <a:lnTo>
                  <a:pt x="342900" y="0"/>
                </a:lnTo>
                <a:lnTo>
                  <a:pt x="393566" y="3306"/>
                </a:lnTo>
                <a:lnTo>
                  <a:pt x="441926" y="12909"/>
                </a:lnTo>
                <a:lnTo>
                  <a:pt x="487448" y="28338"/>
                </a:lnTo>
                <a:lnTo>
                  <a:pt x="529603" y="49120"/>
                </a:lnTo>
                <a:lnTo>
                  <a:pt x="567858" y="74783"/>
                </a:lnTo>
                <a:lnTo>
                  <a:pt x="601685" y="104853"/>
                </a:lnTo>
                <a:lnTo>
                  <a:pt x="630551" y="138860"/>
                </a:lnTo>
                <a:lnTo>
                  <a:pt x="653926" y="176330"/>
                </a:lnTo>
                <a:lnTo>
                  <a:pt x="671280" y="216792"/>
                </a:lnTo>
                <a:lnTo>
                  <a:pt x="682081" y="259772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33" y="606293"/>
                </a:lnTo>
                <a:lnTo>
                  <a:pt x="243873" y="596690"/>
                </a:lnTo>
                <a:lnTo>
                  <a:pt x="198351" y="581261"/>
                </a:lnTo>
                <a:lnTo>
                  <a:pt x="156196" y="560479"/>
                </a:lnTo>
                <a:lnTo>
                  <a:pt x="117941" y="534816"/>
                </a:lnTo>
                <a:lnTo>
                  <a:pt x="84114" y="504746"/>
                </a:lnTo>
                <a:lnTo>
                  <a:pt x="55248" y="470739"/>
                </a:lnTo>
                <a:lnTo>
                  <a:pt x="31873" y="433269"/>
                </a:lnTo>
                <a:lnTo>
                  <a:pt x="14519" y="392807"/>
                </a:lnTo>
                <a:lnTo>
                  <a:pt x="3718" y="349827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95548" y="3674745"/>
            <a:ext cx="352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021" sz="277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7758" y="2573273"/>
            <a:ext cx="2417445" cy="2418715"/>
          </a:xfrm>
          <a:custGeom>
            <a:avLst/>
            <a:gdLst/>
            <a:ahLst/>
            <a:cxnLst/>
            <a:rect l="l" t="t" r="r" b="b"/>
            <a:pathLst>
              <a:path w="2417445" h="2418715">
                <a:moveTo>
                  <a:pt x="436245" y="2165096"/>
                </a:moveTo>
                <a:lnTo>
                  <a:pt x="427647" y="2120519"/>
                </a:lnTo>
                <a:lnTo>
                  <a:pt x="420116" y="2081403"/>
                </a:lnTo>
                <a:lnTo>
                  <a:pt x="397370" y="2098852"/>
                </a:lnTo>
                <a:lnTo>
                  <a:pt x="15240" y="1600454"/>
                </a:lnTo>
                <a:lnTo>
                  <a:pt x="0" y="1612138"/>
                </a:lnTo>
                <a:lnTo>
                  <a:pt x="382270" y="2110435"/>
                </a:lnTo>
                <a:lnTo>
                  <a:pt x="359664" y="2127758"/>
                </a:lnTo>
                <a:lnTo>
                  <a:pt x="436245" y="2165096"/>
                </a:lnTo>
                <a:close/>
              </a:path>
              <a:path w="2417445" h="2418715">
                <a:moveTo>
                  <a:pt x="977011" y="12192"/>
                </a:moveTo>
                <a:lnTo>
                  <a:pt x="962279" y="0"/>
                </a:lnTo>
                <a:lnTo>
                  <a:pt x="48704" y="1109586"/>
                </a:lnTo>
                <a:lnTo>
                  <a:pt x="26670" y="1091438"/>
                </a:lnTo>
                <a:lnTo>
                  <a:pt x="7620" y="1174496"/>
                </a:lnTo>
                <a:lnTo>
                  <a:pt x="85471" y="1139825"/>
                </a:lnTo>
                <a:lnTo>
                  <a:pt x="75438" y="1131570"/>
                </a:lnTo>
                <a:lnTo>
                  <a:pt x="63474" y="1121727"/>
                </a:lnTo>
                <a:lnTo>
                  <a:pt x="977011" y="12192"/>
                </a:lnTo>
                <a:close/>
              </a:path>
              <a:path w="2417445" h="2418715">
                <a:moveTo>
                  <a:pt x="1108202" y="96266"/>
                </a:moveTo>
                <a:lnTo>
                  <a:pt x="1089406" y="92710"/>
                </a:lnTo>
                <a:lnTo>
                  <a:pt x="722871" y="1999030"/>
                </a:lnTo>
                <a:lnTo>
                  <a:pt x="694817" y="1993646"/>
                </a:lnTo>
                <a:lnTo>
                  <a:pt x="717804" y="2075688"/>
                </a:lnTo>
                <a:lnTo>
                  <a:pt x="764171" y="2015109"/>
                </a:lnTo>
                <a:lnTo>
                  <a:pt x="769620" y="2007997"/>
                </a:lnTo>
                <a:lnTo>
                  <a:pt x="741540" y="2002612"/>
                </a:lnTo>
                <a:lnTo>
                  <a:pt x="1108202" y="96266"/>
                </a:lnTo>
                <a:close/>
              </a:path>
              <a:path w="2417445" h="2418715">
                <a:moveTo>
                  <a:pt x="1403604" y="2370963"/>
                </a:moveTo>
                <a:lnTo>
                  <a:pt x="1098804" y="2370963"/>
                </a:lnTo>
                <a:lnTo>
                  <a:pt x="1098804" y="2342388"/>
                </a:lnTo>
                <a:lnTo>
                  <a:pt x="1022604" y="2380488"/>
                </a:lnTo>
                <a:lnTo>
                  <a:pt x="1098804" y="2418588"/>
                </a:lnTo>
                <a:lnTo>
                  <a:pt x="1098804" y="2390013"/>
                </a:lnTo>
                <a:lnTo>
                  <a:pt x="1403604" y="2390013"/>
                </a:lnTo>
                <a:lnTo>
                  <a:pt x="1403604" y="2370963"/>
                </a:lnTo>
                <a:close/>
              </a:path>
              <a:path w="2417445" h="2418715">
                <a:moveTo>
                  <a:pt x="2317369" y="1389888"/>
                </a:moveTo>
                <a:lnTo>
                  <a:pt x="2232279" y="1393571"/>
                </a:lnTo>
                <a:lnTo>
                  <a:pt x="2246160" y="1418551"/>
                </a:lnTo>
                <a:lnTo>
                  <a:pt x="1654822" y="1746846"/>
                </a:lnTo>
                <a:lnTo>
                  <a:pt x="1336802" y="92710"/>
                </a:lnTo>
                <a:lnTo>
                  <a:pt x="1318006" y="96266"/>
                </a:lnTo>
                <a:lnTo>
                  <a:pt x="1637322" y="1756562"/>
                </a:lnTo>
                <a:lnTo>
                  <a:pt x="917448" y="2156206"/>
                </a:lnTo>
                <a:lnTo>
                  <a:pt x="926592" y="2172970"/>
                </a:lnTo>
                <a:lnTo>
                  <a:pt x="1641119" y="1776272"/>
                </a:lnTo>
                <a:lnTo>
                  <a:pt x="1684655" y="2002612"/>
                </a:lnTo>
                <a:lnTo>
                  <a:pt x="1656588" y="2007997"/>
                </a:lnTo>
                <a:lnTo>
                  <a:pt x="1708404" y="2075688"/>
                </a:lnTo>
                <a:lnTo>
                  <a:pt x="1725371" y="2015109"/>
                </a:lnTo>
                <a:lnTo>
                  <a:pt x="1731391" y="1993646"/>
                </a:lnTo>
                <a:lnTo>
                  <a:pt x="1703324" y="1999030"/>
                </a:lnTo>
                <a:lnTo>
                  <a:pt x="1658620" y="1766544"/>
                </a:lnTo>
                <a:lnTo>
                  <a:pt x="2255418" y="1435201"/>
                </a:lnTo>
                <a:lnTo>
                  <a:pt x="2269363" y="1460246"/>
                </a:lnTo>
                <a:lnTo>
                  <a:pt x="2302027" y="1412367"/>
                </a:lnTo>
                <a:lnTo>
                  <a:pt x="2317369" y="1389888"/>
                </a:lnTo>
                <a:close/>
              </a:path>
              <a:path w="2417445" h="2418715">
                <a:moveTo>
                  <a:pt x="2417445" y="1606296"/>
                </a:moveTo>
                <a:lnTo>
                  <a:pt x="2340864" y="1643507"/>
                </a:lnTo>
                <a:lnTo>
                  <a:pt x="2363508" y="1660931"/>
                </a:lnTo>
                <a:lnTo>
                  <a:pt x="1981200" y="2159254"/>
                </a:lnTo>
                <a:lnTo>
                  <a:pt x="1996440" y="2170938"/>
                </a:lnTo>
                <a:lnTo>
                  <a:pt x="2378583" y="1672526"/>
                </a:lnTo>
                <a:lnTo>
                  <a:pt x="2401316" y="1689989"/>
                </a:lnTo>
                <a:lnTo>
                  <a:pt x="2408847" y="1650873"/>
                </a:lnTo>
                <a:lnTo>
                  <a:pt x="2417445" y="1606296"/>
                </a:lnTo>
                <a:close/>
              </a:path>
              <a:path w="2417445" h="2418715">
                <a:moveTo>
                  <a:pt x="2417445" y="1174496"/>
                </a:moveTo>
                <a:lnTo>
                  <a:pt x="2407589" y="1131570"/>
                </a:lnTo>
                <a:lnTo>
                  <a:pt x="2398395" y="1091438"/>
                </a:lnTo>
                <a:lnTo>
                  <a:pt x="2376347" y="1109586"/>
                </a:lnTo>
                <a:lnTo>
                  <a:pt x="1462786" y="0"/>
                </a:lnTo>
                <a:lnTo>
                  <a:pt x="1448054" y="12192"/>
                </a:lnTo>
                <a:lnTo>
                  <a:pt x="2361577" y="1121727"/>
                </a:lnTo>
                <a:lnTo>
                  <a:pt x="2339594" y="1139825"/>
                </a:lnTo>
                <a:lnTo>
                  <a:pt x="2417445" y="1174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60775" y="290398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44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3425697" y="435203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4705" y="2878582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7975" y="3208477"/>
            <a:ext cx="93408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93750">
              <a:lnSpc>
                <a:spcPts val="21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0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5278" y="419963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5428" y="4911090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4128" y="441388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933" y="303275"/>
            <a:ext cx="2536190" cy="2598420"/>
            <a:chOff x="229933" y="303275"/>
            <a:chExt cx="2536190" cy="2598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3" y="303275"/>
              <a:ext cx="2177786" cy="25981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4695" y="1674875"/>
              <a:ext cx="337185" cy="317500"/>
            </a:xfrm>
            <a:custGeom>
              <a:avLst/>
              <a:gdLst/>
              <a:ahLst/>
              <a:cxnLst/>
              <a:rect l="l" t="t" r="r" b="b"/>
              <a:pathLst>
                <a:path w="337184" h="317500">
                  <a:moveTo>
                    <a:pt x="0" y="316991"/>
                  </a:moveTo>
                  <a:lnTo>
                    <a:pt x="336804" y="316991"/>
                  </a:lnTo>
                  <a:lnTo>
                    <a:pt x="336804" y="0"/>
                  </a:lnTo>
                  <a:lnTo>
                    <a:pt x="0" y="0"/>
                  </a:lnTo>
                  <a:lnTo>
                    <a:pt x="0" y="31699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1840" y="171615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04" y="2551176"/>
            <a:ext cx="337185" cy="318770"/>
          </a:xfrm>
          <a:custGeom>
            <a:avLst/>
            <a:gdLst/>
            <a:ahLst/>
            <a:cxnLst/>
            <a:rect l="l" t="t" r="r" b="b"/>
            <a:pathLst>
              <a:path w="337184" h="318769">
                <a:moveTo>
                  <a:pt x="0" y="318515"/>
                </a:moveTo>
                <a:lnTo>
                  <a:pt x="336804" y="318515"/>
                </a:lnTo>
                <a:lnTo>
                  <a:pt x="336804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7944" y="25933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9067" y="1274063"/>
            <a:ext cx="338455" cy="320040"/>
          </a:xfrm>
          <a:custGeom>
            <a:avLst/>
            <a:gdLst/>
            <a:ahLst/>
            <a:cxnLst/>
            <a:rect l="l" t="t" r="r" b="b"/>
            <a:pathLst>
              <a:path w="338455" h="320040">
                <a:moveTo>
                  <a:pt x="0" y="320039"/>
                </a:moveTo>
                <a:lnTo>
                  <a:pt x="338328" y="320039"/>
                </a:lnTo>
                <a:lnTo>
                  <a:pt x="338328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7685" y="131686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5267" y="2551176"/>
            <a:ext cx="337185" cy="318770"/>
          </a:xfrm>
          <a:custGeom>
            <a:avLst/>
            <a:gdLst/>
            <a:ahLst/>
            <a:cxnLst/>
            <a:rect l="l" t="t" r="r" b="b"/>
            <a:pathLst>
              <a:path w="337185" h="318769">
                <a:moveTo>
                  <a:pt x="0" y="318515"/>
                </a:moveTo>
                <a:lnTo>
                  <a:pt x="336804" y="318515"/>
                </a:lnTo>
                <a:lnTo>
                  <a:pt x="336804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42997" y="25933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78873" y="329184"/>
            <a:ext cx="2711450" cy="2736215"/>
            <a:chOff x="3178873" y="329184"/>
            <a:chExt cx="2711450" cy="27362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347" y="329184"/>
              <a:ext cx="2343529" cy="27359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83635" y="1716023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361188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61188" y="33680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83635" y="1716023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0" y="336803"/>
                  </a:moveTo>
                  <a:lnTo>
                    <a:pt x="361188" y="336803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83635" y="1716023"/>
            <a:ext cx="361315" cy="3371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0521" y="2636329"/>
            <a:ext cx="370840" cy="346710"/>
            <a:chOff x="3410521" y="2636329"/>
            <a:chExt cx="370840" cy="346710"/>
          </a:xfrm>
        </p:grpSpPr>
        <p:sp>
          <p:nvSpPr>
            <p:cNvPr id="18" name="object 18"/>
            <p:cNvSpPr/>
            <p:nvPr/>
          </p:nvSpPr>
          <p:spPr>
            <a:xfrm>
              <a:off x="3415284" y="2641092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361188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61188" y="33680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15284" y="2641092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0" y="336803"/>
                  </a:moveTo>
                  <a:lnTo>
                    <a:pt x="361188" y="336803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15284" y="2641092"/>
            <a:ext cx="361315" cy="33718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5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59552" y="1295400"/>
            <a:ext cx="363220" cy="337185"/>
          </a:xfrm>
          <a:custGeom>
            <a:avLst/>
            <a:gdLst/>
            <a:ahLst/>
            <a:cxnLst/>
            <a:rect l="l" t="t" r="r" b="b"/>
            <a:pathLst>
              <a:path w="363220" h="337185">
                <a:moveTo>
                  <a:pt x="0" y="336803"/>
                </a:moveTo>
                <a:lnTo>
                  <a:pt x="362712" y="336803"/>
                </a:lnTo>
                <a:lnTo>
                  <a:pt x="36271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690996" y="134607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0323" y="2641092"/>
            <a:ext cx="363220" cy="337185"/>
          </a:xfrm>
          <a:custGeom>
            <a:avLst/>
            <a:gdLst/>
            <a:ahLst/>
            <a:cxnLst/>
            <a:rect l="l" t="t" r="r" b="b"/>
            <a:pathLst>
              <a:path w="363220" h="337185">
                <a:moveTo>
                  <a:pt x="0" y="336803"/>
                </a:moveTo>
                <a:lnTo>
                  <a:pt x="362712" y="336803"/>
                </a:lnTo>
                <a:lnTo>
                  <a:pt x="36271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772150" y="26926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94869" y="670559"/>
            <a:ext cx="2792730" cy="2751455"/>
            <a:chOff x="6194869" y="670559"/>
            <a:chExt cx="2792730" cy="275145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240" y="670559"/>
              <a:ext cx="2494788" cy="27510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99632" y="2043684"/>
              <a:ext cx="344805" cy="335280"/>
            </a:xfrm>
            <a:custGeom>
              <a:avLst/>
              <a:gdLst/>
              <a:ahLst/>
              <a:cxnLst/>
              <a:rect l="l" t="t" r="r" b="b"/>
              <a:pathLst>
                <a:path w="344804" h="335280">
                  <a:moveTo>
                    <a:pt x="344423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344423" y="335279"/>
                  </a:lnTo>
                  <a:lnTo>
                    <a:pt x="34442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199632" y="2043684"/>
              <a:ext cx="344805" cy="335280"/>
            </a:xfrm>
            <a:custGeom>
              <a:avLst/>
              <a:gdLst/>
              <a:ahLst/>
              <a:cxnLst/>
              <a:rect l="l" t="t" r="r" b="b"/>
              <a:pathLst>
                <a:path w="344804" h="335280">
                  <a:moveTo>
                    <a:pt x="0" y="335279"/>
                  </a:moveTo>
                  <a:lnTo>
                    <a:pt x="344423" y="335279"/>
                  </a:lnTo>
                  <a:lnTo>
                    <a:pt x="344423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99632" y="2043683"/>
            <a:ext cx="344805" cy="33528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15849" y="2967037"/>
            <a:ext cx="354330" cy="346710"/>
            <a:chOff x="6415849" y="2967037"/>
            <a:chExt cx="354330" cy="346710"/>
          </a:xfrm>
        </p:grpSpPr>
        <p:sp>
          <p:nvSpPr>
            <p:cNvPr id="31" name="object 31"/>
            <p:cNvSpPr/>
            <p:nvPr/>
          </p:nvSpPr>
          <p:spPr>
            <a:xfrm>
              <a:off x="6420611" y="2971800"/>
              <a:ext cx="344805" cy="337185"/>
            </a:xfrm>
            <a:custGeom>
              <a:avLst/>
              <a:gdLst/>
              <a:ahLst/>
              <a:cxnLst/>
              <a:rect l="l" t="t" r="r" b="b"/>
              <a:pathLst>
                <a:path w="344804" h="337185">
                  <a:moveTo>
                    <a:pt x="344423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44423" y="336803"/>
                  </a:lnTo>
                  <a:lnTo>
                    <a:pt x="34442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20611" y="2971800"/>
              <a:ext cx="344805" cy="337185"/>
            </a:xfrm>
            <a:custGeom>
              <a:avLst/>
              <a:gdLst/>
              <a:ahLst/>
              <a:cxnLst/>
              <a:rect l="l" t="t" r="r" b="b"/>
              <a:pathLst>
                <a:path w="344804" h="337185">
                  <a:moveTo>
                    <a:pt x="0" y="336803"/>
                  </a:moveTo>
                  <a:lnTo>
                    <a:pt x="344423" y="336803"/>
                  </a:lnTo>
                  <a:lnTo>
                    <a:pt x="344423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420611" y="2971800"/>
            <a:ext cx="344805" cy="3371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58009" y="1616773"/>
            <a:ext cx="355600" cy="344805"/>
            <a:chOff x="8458009" y="1616773"/>
            <a:chExt cx="355600" cy="344805"/>
          </a:xfrm>
        </p:grpSpPr>
        <p:sp>
          <p:nvSpPr>
            <p:cNvPr id="35" name="object 35"/>
            <p:cNvSpPr/>
            <p:nvPr/>
          </p:nvSpPr>
          <p:spPr>
            <a:xfrm>
              <a:off x="8462771" y="1621536"/>
              <a:ext cx="346075" cy="335280"/>
            </a:xfrm>
            <a:custGeom>
              <a:avLst/>
              <a:gdLst/>
              <a:ahLst/>
              <a:cxnLst/>
              <a:rect l="l" t="t" r="r" b="b"/>
              <a:pathLst>
                <a:path w="346075" h="335280">
                  <a:moveTo>
                    <a:pt x="345948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345948" y="335279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462771" y="1621536"/>
              <a:ext cx="346075" cy="335280"/>
            </a:xfrm>
            <a:custGeom>
              <a:avLst/>
              <a:gdLst/>
              <a:ahLst/>
              <a:cxnLst/>
              <a:rect l="l" t="t" r="r" b="b"/>
              <a:pathLst>
                <a:path w="346075" h="335280">
                  <a:moveTo>
                    <a:pt x="0" y="335279"/>
                  </a:moveTo>
                  <a:lnTo>
                    <a:pt x="345948" y="335279"/>
                  </a:lnTo>
                  <a:lnTo>
                    <a:pt x="345948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462771" y="1621536"/>
            <a:ext cx="346075" cy="3352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540495" y="2971800"/>
            <a:ext cx="344805" cy="337185"/>
          </a:xfrm>
          <a:custGeom>
            <a:avLst/>
            <a:gdLst/>
            <a:ahLst/>
            <a:cxnLst/>
            <a:rect l="l" t="t" r="r" b="b"/>
            <a:pathLst>
              <a:path w="344804" h="337185">
                <a:moveTo>
                  <a:pt x="0" y="336803"/>
                </a:moveTo>
                <a:lnTo>
                  <a:pt x="344424" y="336803"/>
                </a:lnTo>
                <a:lnTo>
                  <a:pt x="344424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663685" y="30228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1977" y="3653373"/>
            <a:ext cx="2548890" cy="2884805"/>
            <a:chOff x="581977" y="3653373"/>
            <a:chExt cx="2548890" cy="2884805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14" y="3653373"/>
              <a:ext cx="2180432" cy="28845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86740" y="5239512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33832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38328" y="33223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86740" y="5239512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0" y="332231"/>
                  </a:moveTo>
                  <a:lnTo>
                    <a:pt x="338328" y="332231"/>
                  </a:lnTo>
                  <a:lnTo>
                    <a:pt x="33832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86740" y="5239511"/>
            <a:ext cx="338455" cy="3327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84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98385" y="4815649"/>
            <a:ext cx="2355215" cy="1680210"/>
            <a:chOff x="798385" y="4815649"/>
            <a:chExt cx="2355215" cy="1680210"/>
          </a:xfrm>
        </p:grpSpPr>
        <p:sp>
          <p:nvSpPr>
            <p:cNvPr id="46" name="object 46"/>
            <p:cNvSpPr/>
            <p:nvPr/>
          </p:nvSpPr>
          <p:spPr>
            <a:xfrm>
              <a:off x="803148" y="6158483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338327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38327" y="332231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03148" y="4820411"/>
              <a:ext cx="2345690" cy="1670685"/>
            </a:xfrm>
            <a:custGeom>
              <a:avLst/>
              <a:gdLst/>
              <a:ahLst/>
              <a:cxnLst/>
              <a:rect l="l" t="t" r="r" b="b"/>
              <a:pathLst>
                <a:path w="2345690" h="1670685">
                  <a:moveTo>
                    <a:pt x="0" y="1670303"/>
                  </a:moveTo>
                  <a:lnTo>
                    <a:pt x="338327" y="1670303"/>
                  </a:lnTo>
                  <a:lnTo>
                    <a:pt x="338327" y="1338072"/>
                  </a:lnTo>
                  <a:lnTo>
                    <a:pt x="0" y="1338072"/>
                  </a:lnTo>
                  <a:lnTo>
                    <a:pt x="0" y="1670303"/>
                  </a:lnTo>
                  <a:close/>
                </a:path>
                <a:path w="2345690" h="1670685">
                  <a:moveTo>
                    <a:pt x="2005583" y="332231"/>
                  </a:moveTo>
                  <a:lnTo>
                    <a:pt x="2345435" y="332231"/>
                  </a:lnTo>
                  <a:lnTo>
                    <a:pt x="2345435" y="0"/>
                  </a:lnTo>
                  <a:lnTo>
                    <a:pt x="2005583" y="0"/>
                  </a:lnTo>
                  <a:lnTo>
                    <a:pt x="2005583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927095" y="486956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880169" y="6153721"/>
            <a:ext cx="347980" cy="342265"/>
            <a:chOff x="2880169" y="6153721"/>
            <a:chExt cx="347980" cy="342265"/>
          </a:xfrm>
        </p:grpSpPr>
        <p:sp>
          <p:nvSpPr>
            <p:cNvPr id="50" name="object 50"/>
            <p:cNvSpPr/>
            <p:nvPr/>
          </p:nvSpPr>
          <p:spPr>
            <a:xfrm>
              <a:off x="2884932" y="6158484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33832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38328" y="33223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884932" y="6158484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0" y="332231"/>
                  </a:moveTo>
                  <a:lnTo>
                    <a:pt x="338328" y="332231"/>
                  </a:lnTo>
                  <a:lnTo>
                    <a:pt x="33832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4783645" y="3641633"/>
            <a:ext cx="2520950" cy="2896235"/>
            <a:chOff x="4783645" y="3641633"/>
            <a:chExt cx="2520950" cy="2896235"/>
          </a:xfrm>
        </p:grpSpPr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7300" y="3641633"/>
              <a:ext cx="2237158" cy="289621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788408" y="5245607"/>
              <a:ext cx="327660" cy="332740"/>
            </a:xfrm>
            <a:custGeom>
              <a:avLst/>
              <a:gdLst/>
              <a:ahLst/>
              <a:cxnLst/>
              <a:rect l="l" t="t" r="r" b="b"/>
              <a:pathLst>
                <a:path w="327660" h="332739">
                  <a:moveTo>
                    <a:pt x="327660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27660" y="332231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788408" y="5245607"/>
              <a:ext cx="327660" cy="332740"/>
            </a:xfrm>
            <a:custGeom>
              <a:avLst/>
              <a:gdLst/>
              <a:ahLst/>
              <a:cxnLst/>
              <a:rect l="l" t="t" r="r" b="b"/>
              <a:pathLst>
                <a:path w="327660" h="332739">
                  <a:moveTo>
                    <a:pt x="0" y="332231"/>
                  </a:moveTo>
                  <a:lnTo>
                    <a:pt x="327660" y="332231"/>
                  </a:lnTo>
                  <a:lnTo>
                    <a:pt x="327660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4788408" y="5245608"/>
            <a:ext cx="327660" cy="3327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993957" y="4821745"/>
            <a:ext cx="2291080" cy="1683385"/>
            <a:chOff x="4993957" y="4821745"/>
            <a:chExt cx="2291080" cy="1683385"/>
          </a:xfrm>
        </p:grpSpPr>
        <p:sp>
          <p:nvSpPr>
            <p:cNvPr id="58" name="object 58"/>
            <p:cNvSpPr/>
            <p:nvPr/>
          </p:nvSpPr>
          <p:spPr>
            <a:xfrm>
              <a:off x="4998720" y="6166104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4" h="334010">
                  <a:moveTo>
                    <a:pt x="329184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29184" y="333756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998720" y="6166104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4" h="334010">
                  <a:moveTo>
                    <a:pt x="0" y="333756"/>
                  </a:moveTo>
                  <a:lnTo>
                    <a:pt x="329184" y="333756"/>
                  </a:lnTo>
                  <a:lnTo>
                    <a:pt x="329184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949440" y="4826508"/>
              <a:ext cx="330835" cy="332740"/>
            </a:xfrm>
            <a:custGeom>
              <a:avLst/>
              <a:gdLst/>
              <a:ahLst/>
              <a:cxnLst/>
              <a:rect l="l" t="t" r="r" b="b"/>
              <a:pathLst>
                <a:path w="330834" h="332739">
                  <a:moveTo>
                    <a:pt x="330707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330707" y="33223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949440" y="4826508"/>
              <a:ext cx="330835" cy="332740"/>
            </a:xfrm>
            <a:custGeom>
              <a:avLst/>
              <a:gdLst/>
              <a:ahLst/>
              <a:cxnLst/>
              <a:rect l="l" t="t" r="r" b="b"/>
              <a:pathLst>
                <a:path w="330834" h="332739">
                  <a:moveTo>
                    <a:pt x="0" y="332232"/>
                  </a:moveTo>
                  <a:lnTo>
                    <a:pt x="330707" y="332232"/>
                  </a:lnTo>
                  <a:lnTo>
                    <a:pt x="330707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6949440" y="4826508"/>
            <a:ext cx="330835" cy="3327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019353" y="6161341"/>
            <a:ext cx="339090" cy="343535"/>
            <a:chOff x="7019353" y="6161341"/>
            <a:chExt cx="339090" cy="343535"/>
          </a:xfrm>
        </p:grpSpPr>
        <p:sp>
          <p:nvSpPr>
            <p:cNvPr id="64" name="object 64"/>
            <p:cNvSpPr/>
            <p:nvPr/>
          </p:nvSpPr>
          <p:spPr>
            <a:xfrm>
              <a:off x="7024116" y="6166103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5" h="334010">
                  <a:moveTo>
                    <a:pt x="329183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29183" y="333756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024116" y="6166103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5" h="334010">
                  <a:moveTo>
                    <a:pt x="0" y="333756"/>
                  </a:moveTo>
                  <a:lnTo>
                    <a:pt x="329183" y="333756"/>
                  </a:lnTo>
                  <a:lnTo>
                    <a:pt x="329183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/>
          <p:nvPr/>
        </p:nvSpPr>
        <p:spPr>
          <a:xfrm>
            <a:off x="3548572" y="726587"/>
            <a:ext cx="1506220" cy="1556385"/>
          </a:xfrm>
          <a:custGeom>
            <a:avLst/>
            <a:gdLst/>
            <a:ahLst/>
            <a:cxnLst/>
            <a:rect l="l" t="t" r="r" b="b"/>
            <a:pathLst>
              <a:path w="1506220" h="1556385">
                <a:moveTo>
                  <a:pt x="355788" y="406633"/>
                </a:moveTo>
                <a:lnTo>
                  <a:pt x="397013" y="364129"/>
                </a:lnTo>
                <a:lnTo>
                  <a:pt x="439101" y="323773"/>
                </a:lnTo>
                <a:lnTo>
                  <a:pt x="481932" y="285601"/>
                </a:lnTo>
                <a:lnTo>
                  <a:pt x="525383" y="249650"/>
                </a:lnTo>
                <a:lnTo>
                  <a:pt x="569334" y="215956"/>
                </a:lnTo>
                <a:lnTo>
                  <a:pt x="613663" y="184557"/>
                </a:lnTo>
                <a:lnTo>
                  <a:pt x="658247" y="155488"/>
                </a:lnTo>
                <a:lnTo>
                  <a:pt x="702967" y="128786"/>
                </a:lnTo>
                <a:lnTo>
                  <a:pt x="747700" y="104488"/>
                </a:lnTo>
                <a:lnTo>
                  <a:pt x="792325" y="82630"/>
                </a:lnTo>
                <a:lnTo>
                  <a:pt x="836720" y="63249"/>
                </a:lnTo>
                <a:lnTo>
                  <a:pt x="880764" y="46381"/>
                </a:lnTo>
                <a:lnTo>
                  <a:pt x="924336" y="32063"/>
                </a:lnTo>
                <a:lnTo>
                  <a:pt x="967313" y="20331"/>
                </a:lnTo>
                <a:lnTo>
                  <a:pt x="1009575" y="11222"/>
                </a:lnTo>
                <a:lnTo>
                  <a:pt x="1051000" y="4773"/>
                </a:lnTo>
                <a:lnTo>
                  <a:pt x="1091467" y="1020"/>
                </a:lnTo>
                <a:lnTo>
                  <a:pt x="1130853" y="0"/>
                </a:lnTo>
                <a:lnTo>
                  <a:pt x="1169038" y="1748"/>
                </a:lnTo>
                <a:lnTo>
                  <a:pt x="1241318" y="13699"/>
                </a:lnTo>
                <a:lnTo>
                  <a:pt x="1307335" y="37165"/>
                </a:lnTo>
                <a:lnTo>
                  <a:pt x="1366116" y="72438"/>
                </a:lnTo>
                <a:lnTo>
                  <a:pt x="1416346" y="119440"/>
                </a:lnTo>
                <a:lnTo>
                  <a:pt x="1455442" y="175748"/>
                </a:lnTo>
                <a:lnTo>
                  <a:pt x="1483237" y="240056"/>
                </a:lnTo>
                <a:lnTo>
                  <a:pt x="1499959" y="311376"/>
                </a:lnTo>
                <a:lnTo>
                  <a:pt x="1504238" y="349356"/>
                </a:lnTo>
                <a:lnTo>
                  <a:pt x="1505835" y="388719"/>
                </a:lnTo>
                <a:lnTo>
                  <a:pt x="1504777" y="429341"/>
                </a:lnTo>
                <a:lnTo>
                  <a:pt x="1501094" y="471099"/>
                </a:lnTo>
                <a:lnTo>
                  <a:pt x="1494812" y="513868"/>
                </a:lnTo>
                <a:lnTo>
                  <a:pt x="1485961" y="557525"/>
                </a:lnTo>
                <a:lnTo>
                  <a:pt x="1474570" y="601947"/>
                </a:lnTo>
                <a:lnTo>
                  <a:pt x="1460666" y="647011"/>
                </a:lnTo>
                <a:lnTo>
                  <a:pt x="1444279" y="692592"/>
                </a:lnTo>
                <a:lnTo>
                  <a:pt x="1425435" y="738568"/>
                </a:lnTo>
                <a:lnTo>
                  <a:pt x="1404165" y="784814"/>
                </a:lnTo>
                <a:lnTo>
                  <a:pt x="1380497" y="831208"/>
                </a:lnTo>
                <a:lnTo>
                  <a:pt x="1354458" y="877625"/>
                </a:lnTo>
                <a:lnTo>
                  <a:pt x="1326078" y="923943"/>
                </a:lnTo>
                <a:lnTo>
                  <a:pt x="1295384" y="970037"/>
                </a:lnTo>
                <a:lnTo>
                  <a:pt x="1262406" y="1015784"/>
                </a:lnTo>
                <a:lnTo>
                  <a:pt x="1227171" y="1061061"/>
                </a:lnTo>
                <a:lnTo>
                  <a:pt x="1189708" y="1105745"/>
                </a:lnTo>
                <a:lnTo>
                  <a:pt x="1150046" y="1149710"/>
                </a:lnTo>
                <a:lnTo>
                  <a:pt x="1108822" y="1192200"/>
                </a:lnTo>
                <a:lnTo>
                  <a:pt x="1066733" y="1232544"/>
                </a:lnTo>
                <a:lnTo>
                  <a:pt x="1023903" y="1270704"/>
                </a:lnTo>
                <a:lnTo>
                  <a:pt x="980451" y="1306644"/>
                </a:lnTo>
                <a:lnTo>
                  <a:pt x="936501" y="1340328"/>
                </a:lnTo>
                <a:lnTo>
                  <a:pt x="892172" y="1371719"/>
                </a:lnTo>
                <a:lnTo>
                  <a:pt x="847587" y="1400781"/>
                </a:lnTo>
                <a:lnTo>
                  <a:pt x="802868" y="1427476"/>
                </a:lnTo>
                <a:lnTo>
                  <a:pt x="758135" y="1451770"/>
                </a:lnTo>
                <a:lnTo>
                  <a:pt x="713510" y="1473624"/>
                </a:lnTo>
                <a:lnTo>
                  <a:pt x="669115" y="1493002"/>
                </a:lnTo>
                <a:lnTo>
                  <a:pt x="625071" y="1509868"/>
                </a:lnTo>
                <a:lnTo>
                  <a:pt x="581499" y="1524186"/>
                </a:lnTo>
                <a:lnTo>
                  <a:pt x="538522" y="1535918"/>
                </a:lnTo>
                <a:lnTo>
                  <a:pt x="496260" y="1545028"/>
                </a:lnTo>
                <a:lnTo>
                  <a:pt x="454835" y="1551480"/>
                </a:lnTo>
                <a:lnTo>
                  <a:pt x="414368" y="1555237"/>
                </a:lnTo>
                <a:lnTo>
                  <a:pt x="374982" y="1556263"/>
                </a:lnTo>
                <a:lnTo>
                  <a:pt x="336796" y="1554521"/>
                </a:lnTo>
                <a:lnTo>
                  <a:pt x="264516" y="1542586"/>
                </a:lnTo>
                <a:lnTo>
                  <a:pt x="198500" y="1519140"/>
                </a:lnTo>
                <a:lnTo>
                  <a:pt x="139719" y="1483891"/>
                </a:lnTo>
                <a:lnTo>
                  <a:pt x="89489" y="1436903"/>
                </a:lnTo>
                <a:lnTo>
                  <a:pt x="50393" y="1380591"/>
                </a:lnTo>
                <a:lnTo>
                  <a:pt x="22598" y="1316276"/>
                </a:lnTo>
                <a:lnTo>
                  <a:pt x="5876" y="1244948"/>
                </a:lnTo>
                <a:lnTo>
                  <a:pt x="1596" y="1206962"/>
                </a:lnTo>
                <a:lnTo>
                  <a:pt x="0" y="1167594"/>
                </a:lnTo>
                <a:lnTo>
                  <a:pt x="1057" y="1126968"/>
                </a:lnTo>
                <a:lnTo>
                  <a:pt x="4741" y="1085206"/>
                </a:lnTo>
                <a:lnTo>
                  <a:pt x="11023" y="1042432"/>
                </a:lnTo>
                <a:lnTo>
                  <a:pt x="19873" y="998771"/>
                </a:lnTo>
                <a:lnTo>
                  <a:pt x="31265" y="954345"/>
                </a:lnTo>
                <a:lnTo>
                  <a:pt x="45169" y="909279"/>
                </a:lnTo>
                <a:lnTo>
                  <a:pt x="61556" y="863696"/>
                </a:lnTo>
                <a:lnTo>
                  <a:pt x="80399" y="817719"/>
                </a:lnTo>
                <a:lnTo>
                  <a:pt x="101669" y="771473"/>
                </a:lnTo>
                <a:lnTo>
                  <a:pt x="125338" y="725081"/>
                </a:lnTo>
                <a:lnTo>
                  <a:pt x="151377" y="678666"/>
                </a:lnTo>
                <a:lnTo>
                  <a:pt x="179757" y="632353"/>
                </a:lnTo>
                <a:lnTo>
                  <a:pt x="210451" y="586265"/>
                </a:lnTo>
                <a:lnTo>
                  <a:pt x="243429" y="540525"/>
                </a:lnTo>
                <a:lnTo>
                  <a:pt x="278664" y="495257"/>
                </a:lnTo>
                <a:lnTo>
                  <a:pt x="316126" y="450586"/>
                </a:lnTo>
                <a:lnTo>
                  <a:pt x="355788" y="406633"/>
                </a:lnTo>
                <a:close/>
              </a:path>
            </a:pathLst>
          </a:custGeom>
          <a:ln w="25400">
            <a:solidFill>
              <a:srgbClr val="46690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654044" y="739520"/>
            <a:ext cx="154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8" name="object 6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1519" y="971422"/>
            <a:ext cx="132714" cy="162051"/>
          </a:xfrm>
          <a:prstGeom prst="rect">
            <a:avLst/>
          </a:prstGeom>
        </p:spPr>
      </p:pic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44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255" y="3049523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3"/>
                </a:moveTo>
                <a:lnTo>
                  <a:pt x="6424" y="132600"/>
                </a:lnTo>
                <a:lnTo>
                  <a:pt x="24553" y="89464"/>
                </a:lnTo>
                <a:lnTo>
                  <a:pt x="52673" y="52911"/>
                </a:lnTo>
                <a:lnTo>
                  <a:pt x="89069" y="24666"/>
                </a:lnTo>
                <a:lnTo>
                  <a:pt x="132027" y="6454"/>
                </a:lnTo>
                <a:lnTo>
                  <a:pt x="179831" y="0"/>
                </a:lnTo>
                <a:lnTo>
                  <a:pt x="227636" y="6454"/>
                </a:lnTo>
                <a:lnTo>
                  <a:pt x="270594" y="24666"/>
                </a:lnTo>
                <a:lnTo>
                  <a:pt x="306990" y="52911"/>
                </a:lnTo>
                <a:lnTo>
                  <a:pt x="335110" y="89464"/>
                </a:lnTo>
                <a:lnTo>
                  <a:pt x="353239" y="132600"/>
                </a:lnTo>
                <a:lnTo>
                  <a:pt x="359663" y="180593"/>
                </a:lnTo>
                <a:lnTo>
                  <a:pt x="353239" y="228587"/>
                </a:lnTo>
                <a:lnTo>
                  <a:pt x="335110" y="271723"/>
                </a:lnTo>
                <a:lnTo>
                  <a:pt x="306990" y="308276"/>
                </a:lnTo>
                <a:lnTo>
                  <a:pt x="270594" y="336521"/>
                </a:lnTo>
                <a:lnTo>
                  <a:pt x="227636" y="354733"/>
                </a:lnTo>
                <a:lnTo>
                  <a:pt x="179831" y="361188"/>
                </a:lnTo>
                <a:lnTo>
                  <a:pt x="132027" y="354733"/>
                </a:lnTo>
                <a:lnTo>
                  <a:pt x="89069" y="336521"/>
                </a:lnTo>
                <a:lnTo>
                  <a:pt x="52673" y="308276"/>
                </a:lnTo>
                <a:lnTo>
                  <a:pt x="24553" y="271723"/>
                </a:lnTo>
                <a:lnTo>
                  <a:pt x="642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2716" y="3094990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3E3D00"/>
                </a:solidFill>
                <a:latin typeface="Malgun Gothic"/>
                <a:cs typeface="Malgun Gothic"/>
              </a:rPr>
              <a:t>a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3384" y="1906523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3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39" y="180593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73271" y="1951735"/>
            <a:ext cx="118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3384" y="3986784"/>
            <a:ext cx="358140" cy="360045"/>
          </a:xfrm>
          <a:custGeom>
            <a:avLst/>
            <a:gdLst/>
            <a:ahLst/>
            <a:cxnLst/>
            <a:rect l="l" t="t" r="r" b="b"/>
            <a:pathLst>
              <a:path w="358139" h="360045">
                <a:moveTo>
                  <a:pt x="0" y="179832"/>
                </a:moveTo>
                <a:lnTo>
                  <a:pt x="6394" y="132027"/>
                </a:lnTo>
                <a:lnTo>
                  <a:pt x="24440" y="89069"/>
                </a:lnTo>
                <a:lnTo>
                  <a:pt x="52435" y="52673"/>
                </a:lnTo>
                <a:lnTo>
                  <a:pt x="88674" y="24553"/>
                </a:lnTo>
                <a:lnTo>
                  <a:pt x="131453" y="6424"/>
                </a:lnTo>
                <a:lnTo>
                  <a:pt x="179069" y="0"/>
                </a:lnTo>
                <a:lnTo>
                  <a:pt x="226686" y="6424"/>
                </a:lnTo>
                <a:lnTo>
                  <a:pt x="269465" y="24553"/>
                </a:lnTo>
                <a:lnTo>
                  <a:pt x="305704" y="52673"/>
                </a:lnTo>
                <a:lnTo>
                  <a:pt x="333699" y="89069"/>
                </a:lnTo>
                <a:lnTo>
                  <a:pt x="351745" y="132027"/>
                </a:lnTo>
                <a:lnTo>
                  <a:pt x="358139" y="179832"/>
                </a:lnTo>
                <a:lnTo>
                  <a:pt x="351745" y="227636"/>
                </a:lnTo>
                <a:lnTo>
                  <a:pt x="333699" y="270594"/>
                </a:lnTo>
                <a:lnTo>
                  <a:pt x="305704" y="306990"/>
                </a:lnTo>
                <a:lnTo>
                  <a:pt x="269465" y="335110"/>
                </a:lnTo>
                <a:lnTo>
                  <a:pt x="226686" y="353239"/>
                </a:lnTo>
                <a:lnTo>
                  <a:pt x="179069" y="359664"/>
                </a:lnTo>
                <a:lnTo>
                  <a:pt x="131453" y="353239"/>
                </a:lnTo>
                <a:lnTo>
                  <a:pt x="88674" y="335110"/>
                </a:lnTo>
                <a:lnTo>
                  <a:pt x="52435" y="306990"/>
                </a:lnTo>
                <a:lnTo>
                  <a:pt x="24440" y="270594"/>
                </a:lnTo>
                <a:lnTo>
                  <a:pt x="6394" y="227636"/>
                </a:lnTo>
                <a:lnTo>
                  <a:pt x="0" y="17983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6320" y="4031742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4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715" y="1932432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0" y="179069"/>
                </a:moveTo>
                <a:lnTo>
                  <a:pt x="6454" y="131453"/>
                </a:lnTo>
                <a:lnTo>
                  <a:pt x="24666" y="88674"/>
                </a:lnTo>
                <a:lnTo>
                  <a:pt x="52911" y="52435"/>
                </a:lnTo>
                <a:lnTo>
                  <a:pt x="89464" y="24440"/>
                </a:lnTo>
                <a:lnTo>
                  <a:pt x="132600" y="6394"/>
                </a:lnTo>
                <a:lnTo>
                  <a:pt x="180594" y="0"/>
                </a:lnTo>
                <a:lnTo>
                  <a:pt x="228587" y="6394"/>
                </a:lnTo>
                <a:lnTo>
                  <a:pt x="271723" y="24440"/>
                </a:lnTo>
                <a:lnTo>
                  <a:pt x="308276" y="52435"/>
                </a:lnTo>
                <a:lnTo>
                  <a:pt x="336521" y="88674"/>
                </a:lnTo>
                <a:lnTo>
                  <a:pt x="354733" y="131453"/>
                </a:lnTo>
                <a:lnTo>
                  <a:pt x="361188" y="179069"/>
                </a:lnTo>
                <a:lnTo>
                  <a:pt x="354733" y="226686"/>
                </a:lnTo>
                <a:lnTo>
                  <a:pt x="336521" y="269465"/>
                </a:lnTo>
                <a:lnTo>
                  <a:pt x="308276" y="305704"/>
                </a:lnTo>
                <a:lnTo>
                  <a:pt x="271723" y="333699"/>
                </a:lnTo>
                <a:lnTo>
                  <a:pt x="228587" y="351745"/>
                </a:lnTo>
                <a:lnTo>
                  <a:pt x="180594" y="358139"/>
                </a:lnTo>
                <a:lnTo>
                  <a:pt x="132600" y="351745"/>
                </a:lnTo>
                <a:lnTo>
                  <a:pt x="89464" y="333699"/>
                </a:lnTo>
                <a:lnTo>
                  <a:pt x="52911" y="305704"/>
                </a:lnTo>
                <a:lnTo>
                  <a:pt x="24666" y="269465"/>
                </a:lnTo>
                <a:lnTo>
                  <a:pt x="6454" y="226686"/>
                </a:lnTo>
                <a:lnTo>
                  <a:pt x="0" y="179069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70652" y="1976450"/>
            <a:ext cx="1181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4667" y="398678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2"/>
                </a:moveTo>
                <a:lnTo>
                  <a:pt x="6454" y="132027"/>
                </a:lnTo>
                <a:lnTo>
                  <a:pt x="24666" y="89069"/>
                </a:lnTo>
                <a:lnTo>
                  <a:pt x="52911" y="52673"/>
                </a:lnTo>
                <a:lnTo>
                  <a:pt x="89464" y="24553"/>
                </a:lnTo>
                <a:lnTo>
                  <a:pt x="132600" y="6424"/>
                </a:lnTo>
                <a:lnTo>
                  <a:pt x="180594" y="0"/>
                </a:lnTo>
                <a:lnTo>
                  <a:pt x="228587" y="6424"/>
                </a:lnTo>
                <a:lnTo>
                  <a:pt x="271723" y="24553"/>
                </a:lnTo>
                <a:lnTo>
                  <a:pt x="308276" y="52673"/>
                </a:lnTo>
                <a:lnTo>
                  <a:pt x="336521" y="89069"/>
                </a:lnTo>
                <a:lnTo>
                  <a:pt x="354733" y="132027"/>
                </a:lnTo>
                <a:lnTo>
                  <a:pt x="361188" y="179832"/>
                </a:lnTo>
                <a:lnTo>
                  <a:pt x="354733" y="227636"/>
                </a:lnTo>
                <a:lnTo>
                  <a:pt x="336521" y="270594"/>
                </a:lnTo>
                <a:lnTo>
                  <a:pt x="308276" y="306990"/>
                </a:lnTo>
                <a:lnTo>
                  <a:pt x="271723" y="335110"/>
                </a:lnTo>
                <a:lnTo>
                  <a:pt x="228587" y="353239"/>
                </a:lnTo>
                <a:lnTo>
                  <a:pt x="180594" y="359664"/>
                </a:lnTo>
                <a:lnTo>
                  <a:pt x="132600" y="353239"/>
                </a:lnTo>
                <a:lnTo>
                  <a:pt x="89464" y="335110"/>
                </a:lnTo>
                <a:lnTo>
                  <a:pt x="52911" y="306990"/>
                </a:lnTo>
                <a:lnTo>
                  <a:pt x="24666" y="270594"/>
                </a:lnTo>
                <a:lnTo>
                  <a:pt x="6454" y="227636"/>
                </a:lnTo>
                <a:lnTo>
                  <a:pt x="0" y="179832"/>
                </a:lnTo>
                <a:close/>
              </a:path>
            </a:pathLst>
          </a:custGeom>
          <a:ln w="9524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70397" y="4031742"/>
            <a:ext cx="112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3E3D00"/>
                </a:solidFill>
                <a:latin typeface="Malgun Gothic"/>
                <a:cs typeface="Malgun Gothic"/>
              </a:rPr>
              <a:t>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78479" y="5084064"/>
            <a:ext cx="358140" cy="361315"/>
          </a:xfrm>
          <a:custGeom>
            <a:avLst/>
            <a:gdLst/>
            <a:ahLst/>
            <a:cxnLst/>
            <a:rect l="l" t="t" r="r" b="b"/>
            <a:pathLst>
              <a:path w="358139" h="361314">
                <a:moveTo>
                  <a:pt x="0" y="180594"/>
                </a:moveTo>
                <a:lnTo>
                  <a:pt x="6394" y="132600"/>
                </a:lnTo>
                <a:lnTo>
                  <a:pt x="24440" y="89464"/>
                </a:lnTo>
                <a:lnTo>
                  <a:pt x="52435" y="52911"/>
                </a:lnTo>
                <a:lnTo>
                  <a:pt x="88674" y="24666"/>
                </a:lnTo>
                <a:lnTo>
                  <a:pt x="131453" y="6454"/>
                </a:lnTo>
                <a:lnTo>
                  <a:pt x="179069" y="0"/>
                </a:lnTo>
                <a:lnTo>
                  <a:pt x="226686" y="6454"/>
                </a:lnTo>
                <a:lnTo>
                  <a:pt x="269465" y="24666"/>
                </a:lnTo>
                <a:lnTo>
                  <a:pt x="305704" y="52911"/>
                </a:lnTo>
                <a:lnTo>
                  <a:pt x="333699" y="89464"/>
                </a:lnTo>
                <a:lnTo>
                  <a:pt x="351745" y="132600"/>
                </a:lnTo>
                <a:lnTo>
                  <a:pt x="358140" y="180594"/>
                </a:lnTo>
                <a:lnTo>
                  <a:pt x="351745" y="228587"/>
                </a:lnTo>
                <a:lnTo>
                  <a:pt x="333699" y="271723"/>
                </a:lnTo>
                <a:lnTo>
                  <a:pt x="305704" y="308276"/>
                </a:lnTo>
                <a:lnTo>
                  <a:pt x="269465" y="336521"/>
                </a:lnTo>
                <a:lnTo>
                  <a:pt x="226686" y="354733"/>
                </a:lnTo>
                <a:lnTo>
                  <a:pt x="179069" y="361188"/>
                </a:lnTo>
                <a:lnTo>
                  <a:pt x="131453" y="354733"/>
                </a:lnTo>
                <a:lnTo>
                  <a:pt x="88674" y="336521"/>
                </a:lnTo>
                <a:lnTo>
                  <a:pt x="52435" y="308276"/>
                </a:lnTo>
                <a:lnTo>
                  <a:pt x="24440" y="271723"/>
                </a:lnTo>
                <a:lnTo>
                  <a:pt x="6394" y="228587"/>
                </a:lnTo>
                <a:lnTo>
                  <a:pt x="0" y="18059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19704" y="5130546"/>
            <a:ext cx="78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3E3D00"/>
                </a:solidFill>
                <a:latin typeface="Malgun Gothic"/>
                <a:cs typeface="Malgun Gothic"/>
              </a:rPr>
              <a:t>f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2167" y="2072385"/>
            <a:ext cx="3210560" cy="2131060"/>
          </a:xfrm>
          <a:custGeom>
            <a:avLst/>
            <a:gdLst/>
            <a:ahLst/>
            <a:cxnLst/>
            <a:rect l="l" t="t" r="r" b="b"/>
            <a:pathLst>
              <a:path w="3210560" h="2131060">
                <a:moveTo>
                  <a:pt x="1153287" y="1965960"/>
                </a:moveTo>
                <a:lnTo>
                  <a:pt x="1136002" y="1939163"/>
                </a:lnTo>
                <a:lnTo>
                  <a:pt x="1107186" y="1894459"/>
                </a:lnTo>
                <a:lnTo>
                  <a:pt x="1090968" y="1921802"/>
                </a:lnTo>
                <a:lnTo>
                  <a:pt x="7112" y="1279525"/>
                </a:lnTo>
                <a:lnTo>
                  <a:pt x="762" y="1290447"/>
                </a:lnTo>
                <a:lnTo>
                  <a:pt x="1084491" y="1932724"/>
                </a:lnTo>
                <a:lnTo>
                  <a:pt x="1068324" y="1959991"/>
                </a:lnTo>
                <a:lnTo>
                  <a:pt x="1153287" y="1965960"/>
                </a:lnTo>
                <a:close/>
              </a:path>
              <a:path w="3210560" h="2131060">
                <a:moveTo>
                  <a:pt x="1153287" y="141986"/>
                </a:moveTo>
                <a:lnTo>
                  <a:pt x="1069721" y="158369"/>
                </a:lnTo>
                <a:lnTo>
                  <a:pt x="1089113" y="183553"/>
                </a:lnTo>
                <a:lnTo>
                  <a:pt x="0" y="1024382"/>
                </a:lnTo>
                <a:lnTo>
                  <a:pt x="7874" y="1034415"/>
                </a:lnTo>
                <a:lnTo>
                  <a:pt x="1096848" y="193586"/>
                </a:lnTo>
                <a:lnTo>
                  <a:pt x="1116203" y="218694"/>
                </a:lnTo>
                <a:lnTo>
                  <a:pt x="1136954" y="175768"/>
                </a:lnTo>
                <a:lnTo>
                  <a:pt x="1153287" y="141986"/>
                </a:lnTo>
                <a:close/>
              </a:path>
              <a:path w="3210560" h="2131060">
                <a:moveTo>
                  <a:pt x="1317625" y="271526"/>
                </a:moveTo>
                <a:lnTo>
                  <a:pt x="1311275" y="258826"/>
                </a:lnTo>
                <a:lnTo>
                  <a:pt x="1279525" y="195326"/>
                </a:lnTo>
                <a:lnTo>
                  <a:pt x="1241425" y="271526"/>
                </a:lnTo>
                <a:lnTo>
                  <a:pt x="1273175" y="271526"/>
                </a:lnTo>
                <a:lnTo>
                  <a:pt x="1273175" y="1914652"/>
                </a:lnTo>
                <a:lnTo>
                  <a:pt x="1285875" y="1914652"/>
                </a:lnTo>
                <a:lnTo>
                  <a:pt x="1285875" y="271526"/>
                </a:lnTo>
                <a:lnTo>
                  <a:pt x="1317625" y="271526"/>
                </a:lnTo>
                <a:close/>
              </a:path>
              <a:path w="3210560" h="2131060">
                <a:moveTo>
                  <a:pt x="2984703" y="44704"/>
                </a:moveTo>
                <a:lnTo>
                  <a:pt x="2932430" y="44704"/>
                </a:lnTo>
                <a:lnTo>
                  <a:pt x="2919742" y="44704"/>
                </a:lnTo>
                <a:lnTo>
                  <a:pt x="2919222" y="76200"/>
                </a:lnTo>
                <a:lnTo>
                  <a:pt x="2984703" y="44704"/>
                </a:lnTo>
                <a:close/>
              </a:path>
              <a:path w="3210560" h="2131060">
                <a:moveTo>
                  <a:pt x="2992882" y="2092706"/>
                </a:moveTo>
                <a:lnTo>
                  <a:pt x="2980182" y="2086356"/>
                </a:lnTo>
                <a:lnTo>
                  <a:pt x="2916682" y="2054606"/>
                </a:lnTo>
                <a:lnTo>
                  <a:pt x="2916682" y="2086356"/>
                </a:lnTo>
                <a:lnTo>
                  <a:pt x="1459357" y="2086356"/>
                </a:lnTo>
                <a:lnTo>
                  <a:pt x="1459357" y="2099056"/>
                </a:lnTo>
                <a:lnTo>
                  <a:pt x="2916682" y="2099056"/>
                </a:lnTo>
                <a:lnTo>
                  <a:pt x="2916682" y="2130806"/>
                </a:lnTo>
                <a:lnTo>
                  <a:pt x="2980182" y="2099056"/>
                </a:lnTo>
                <a:lnTo>
                  <a:pt x="2992882" y="2092706"/>
                </a:lnTo>
                <a:close/>
              </a:path>
              <a:path w="3210560" h="2131060">
                <a:moveTo>
                  <a:pt x="2996057" y="39243"/>
                </a:moveTo>
                <a:lnTo>
                  <a:pt x="2920492" y="0"/>
                </a:lnTo>
                <a:lnTo>
                  <a:pt x="2919958" y="31813"/>
                </a:lnTo>
                <a:lnTo>
                  <a:pt x="1459484" y="9144"/>
                </a:lnTo>
                <a:lnTo>
                  <a:pt x="1459230" y="21844"/>
                </a:lnTo>
                <a:lnTo>
                  <a:pt x="2919742" y="44513"/>
                </a:lnTo>
                <a:lnTo>
                  <a:pt x="2932430" y="44513"/>
                </a:lnTo>
                <a:lnTo>
                  <a:pt x="2985109" y="44513"/>
                </a:lnTo>
                <a:lnTo>
                  <a:pt x="2996057" y="39243"/>
                </a:lnTo>
                <a:close/>
              </a:path>
              <a:path w="3210560" h="2131060">
                <a:moveTo>
                  <a:pt x="3045841" y="1965960"/>
                </a:moveTo>
                <a:lnTo>
                  <a:pt x="3034004" y="1923034"/>
                </a:lnTo>
                <a:lnTo>
                  <a:pt x="3023235" y="1883918"/>
                </a:lnTo>
                <a:lnTo>
                  <a:pt x="2999663" y="1905114"/>
                </a:lnTo>
                <a:lnTo>
                  <a:pt x="1412240" y="137795"/>
                </a:lnTo>
                <a:lnTo>
                  <a:pt x="1402842" y="146177"/>
                </a:lnTo>
                <a:lnTo>
                  <a:pt x="2990227" y="1913597"/>
                </a:lnTo>
                <a:lnTo>
                  <a:pt x="2966593" y="1934845"/>
                </a:lnTo>
                <a:lnTo>
                  <a:pt x="3045841" y="1965960"/>
                </a:lnTo>
                <a:close/>
              </a:path>
              <a:path w="3210560" h="2131060">
                <a:moveTo>
                  <a:pt x="3210560" y="1837563"/>
                </a:moveTo>
                <a:lnTo>
                  <a:pt x="3178822" y="1837461"/>
                </a:lnTo>
                <a:lnTo>
                  <a:pt x="3181858" y="218186"/>
                </a:lnTo>
                <a:lnTo>
                  <a:pt x="3169158" y="218186"/>
                </a:lnTo>
                <a:lnTo>
                  <a:pt x="3166122" y="1837423"/>
                </a:lnTo>
                <a:lnTo>
                  <a:pt x="3134360" y="1837309"/>
                </a:lnTo>
                <a:lnTo>
                  <a:pt x="3172333" y="1913636"/>
                </a:lnTo>
                <a:lnTo>
                  <a:pt x="3204235" y="1850136"/>
                </a:lnTo>
                <a:lnTo>
                  <a:pt x="3210560" y="1837563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19197" y="2306777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8498" y="341358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0576" y="2314778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5226" y="168325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2650" y="2459863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1576" y="418109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0823" y="419049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75553" y="2963037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2504" y="2454910"/>
            <a:ext cx="153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22070" y="1005332"/>
            <a:ext cx="4362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40612" y="2290571"/>
            <a:ext cx="4187825" cy="2853055"/>
          </a:xfrm>
          <a:custGeom>
            <a:avLst/>
            <a:gdLst/>
            <a:ahLst/>
            <a:cxnLst/>
            <a:rect l="l" t="t" r="r" b="b"/>
            <a:pathLst>
              <a:path w="4187825" h="2853054">
                <a:moveTo>
                  <a:pt x="704037" y="939165"/>
                </a:moveTo>
                <a:lnTo>
                  <a:pt x="643128" y="939165"/>
                </a:lnTo>
                <a:lnTo>
                  <a:pt x="630389" y="939165"/>
                </a:lnTo>
                <a:lnTo>
                  <a:pt x="627888" y="969772"/>
                </a:lnTo>
                <a:lnTo>
                  <a:pt x="704037" y="939165"/>
                </a:lnTo>
                <a:close/>
              </a:path>
              <a:path w="4187825" h="2853054">
                <a:moveTo>
                  <a:pt x="706882" y="938022"/>
                </a:moveTo>
                <a:lnTo>
                  <a:pt x="634111" y="893826"/>
                </a:lnTo>
                <a:lnTo>
                  <a:pt x="631520" y="925423"/>
                </a:lnTo>
                <a:lnTo>
                  <a:pt x="1016" y="872998"/>
                </a:lnTo>
                <a:lnTo>
                  <a:pt x="0" y="885698"/>
                </a:lnTo>
                <a:lnTo>
                  <a:pt x="630478" y="938123"/>
                </a:lnTo>
                <a:lnTo>
                  <a:pt x="643204" y="938123"/>
                </a:lnTo>
                <a:lnTo>
                  <a:pt x="706653" y="938123"/>
                </a:lnTo>
                <a:lnTo>
                  <a:pt x="706882" y="938022"/>
                </a:lnTo>
                <a:close/>
              </a:path>
              <a:path w="4187825" h="2853054">
                <a:moveTo>
                  <a:pt x="1794764" y="2761361"/>
                </a:moveTo>
                <a:lnTo>
                  <a:pt x="1765579" y="2774023"/>
                </a:lnTo>
                <a:lnTo>
                  <a:pt x="1021334" y="1064260"/>
                </a:lnTo>
                <a:lnTo>
                  <a:pt x="1009650" y="1069340"/>
                </a:lnTo>
                <a:lnTo>
                  <a:pt x="1753997" y="2779052"/>
                </a:lnTo>
                <a:lnTo>
                  <a:pt x="1724787" y="2791714"/>
                </a:lnTo>
                <a:lnTo>
                  <a:pt x="1790192" y="2846324"/>
                </a:lnTo>
                <a:lnTo>
                  <a:pt x="1793176" y="2790698"/>
                </a:lnTo>
                <a:lnTo>
                  <a:pt x="1794764" y="2761361"/>
                </a:lnTo>
                <a:close/>
              </a:path>
              <a:path w="4187825" h="2853054">
                <a:moveTo>
                  <a:pt x="4057142" y="2002536"/>
                </a:moveTo>
                <a:lnTo>
                  <a:pt x="3972179" y="1996821"/>
                </a:lnTo>
                <a:lnTo>
                  <a:pt x="3984447" y="2026132"/>
                </a:lnTo>
                <a:lnTo>
                  <a:pt x="2041779" y="2841244"/>
                </a:lnTo>
                <a:lnTo>
                  <a:pt x="2046605" y="2852928"/>
                </a:lnTo>
                <a:lnTo>
                  <a:pt x="3989374" y="2037905"/>
                </a:lnTo>
                <a:lnTo>
                  <a:pt x="4001643" y="2067179"/>
                </a:lnTo>
                <a:lnTo>
                  <a:pt x="4041102" y="2021205"/>
                </a:lnTo>
                <a:lnTo>
                  <a:pt x="4057142" y="2002536"/>
                </a:lnTo>
                <a:close/>
              </a:path>
              <a:path w="4187825" h="2853054">
                <a:moveTo>
                  <a:pt x="4187571" y="0"/>
                </a:moveTo>
                <a:lnTo>
                  <a:pt x="4106545" y="26416"/>
                </a:lnTo>
                <a:lnTo>
                  <a:pt x="4128897" y="49047"/>
                </a:lnTo>
                <a:lnTo>
                  <a:pt x="2414651" y="1743329"/>
                </a:lnTo>
                <a:lnTo>
                  <a:pt x="2423541" y="1752346"/>
                </a:lnTo>
                <a:lnTo>
                  <a:pt x="4137863" y="58115"/>
                </a:lnTo>
                <a:lnTo>
                  <a:pt x="4160139" y="80645"/>
                </a:lnTo>
                <a:lnTo>
                  <a:pt x="4173918" y="40132"/>
                </a:lnTo>
                <a:lnTo>
                  <a:pt x="4187571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02277" y="4761991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44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511" y="3785615"/>
            <a:ext cx="213360" cy="287020"/>
          </a:xfrm>
          <a:custGeom>
            <a:avLst/>
            <a:gdLst/>
            <a:ahLst/>
            <a:cxnLst/>
            <a:rect l="l" t="t" r="r" b="b"/>
            <a:pathLst>
              <a:path w="213360" h="287020">
                <a:moveTo>
                  <a:pt x="213360" y="0"/>
                </a:moveTo>
                <a:lnTo>
                  <a:pt x="0" y="0"/>
                </a:lnTo>
                <a:lnTo>
                  <a:pt x="0" y="286512"/>
                </a:lnTo>
                <a:lnTo>
                  <a:pt x="213360" y="286512"/>
                </a:lnTo>
                <a:lnTo>
                  <a:pt x="213360" y="0"/>
                </a:lnTo>
                <a:close/>
              </a:path>
            </a:pathLst>
          </a:custGeom>
          <a:solidFill>
            <a:srgbClr val="FF993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0240" y="2177795"/>
            <a:ext cx="1117600" cy="281940"/>
          </a:xfrm>
          <a:custGeom>
            <a:avLst/>
            <a:gdLst/>
            <a:ahLst/>
            <a:cxnLst/>
            <a:rect l="l" t="t" r="r" b="b"/>
            <a:pathLst>
              <a:path w="1117600" h="281939">
                <a:moveTo>
                  <a:pt x="1117092" y="0"/>
                </a:moveTo>
                <a:lnTo>
                  <a:pt x="1033272" y="0"/>
                </a:lnTo>
                <a:lnTo>
                  <a:pt x="906780" y="0"/>
                </a:lnTo>
                <a:lnTo>
                  <a:pt x="0" y="0"/>
                </a:lnTo>
                <a:lnTo>
                  <a:pt x="0" y="281940"/>
                </a:lnTo>
                <a:lnTo>
                  <a:pt x="906780" y="281940"/>
                </a:lnTo>
                <a:lnTo>
                  <a:pt x="1033272" y="281940"/>
                </a:lnTo>
                <a:lnTo>
                  <a:pt x="1117092" y="281940"/>
                </a:lnTo>
                <a:lnTo>
                  <a:pt x="11170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277160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1276" y="2177795"/>
            <a:ext cx="1245235" cy="2819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155"/>
              </a:lnSpc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length[1..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2133726"/>
            <a:ext cx="5116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2272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touch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1.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240" y="2498572"/>
            <a:ext cx="841629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232410">
              <a:lnSpc>
                <a:spcPct val="117000"/>
              </a:lnSpc>
              <a:spcBef>
                <a:spcPts val="100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29718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touch[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정점들만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중간에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거치도록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12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600" spc="80">
                <a:solidFill>
                  <a:srgbClr val="3E3D00"/>
                </a:solidFill>
                <a:latin typeface="Lucida Sans Unicode"/>
                <a:cs typeface="Lucida Sans Unicode"/>
              </a:rPr>
              <a:t>∈</a:t>
            </a:r>
            <a:r>
              <a:rPr dirty="0" sz="2000" spc="80" b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현재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최단경로상의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마지막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&lt;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Font typeface="Wingdings"/>
              <a:buChar char=""/>
            </a:pPr>
            <a:endParaRPr sz="3250">
              <a:latin typeface="Times New Roman"/>
              <a:cs typeface="Times New Roman"/>
            </a:endParaRPr>
          </a:p>
          <a:p>
            <a:pPr marL="63500" marR="55880">
              <a:lnSpc>
                <a:spcPct val="117000"/>
              </a:lnSpc>
              <a:buClr>
                <a:srgbClr val="1F407E"/>
              </a:buClr>
              <a:buSzPct val="85000"/>
              <a:buFont typeface="Wingdings"/>
              <a:buChar char=""/>
              <a:tabLst>
                <a:tab pos="297180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length[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정점들만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중간에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거치도록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현재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최단경로의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5148" y="531621"/>
            <a:ext cx="45459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2A54AA"/>
                </a:solidFill>
                <a:latin typeface="Times New Roman"/>
                <a:cs typeface="Times New Roman"/>
              </a:rPr>
              <a:t>Dijkstr</a:t>
            </a:r>
            <a:r>
              <a:rPr dirty="0" sz="4200" spc="-10">
                <a:solidFill>
                  <a:srgbClr val="2A54AA"/>
                </a:solidFill>
                <a:latin typeface="Times New Roman"/>
                <a:cs typeface="Times New Roman"/>
              </a:rPr>
              <a:t>a</a:t>
            </a:r>
            <a:r>
              <a:rPr dirty="0" sz="4200">
                <a:solidFill>
                  <a:srgbClr val="2A54AA"/>
                </a:solidFill>
              </a:rPr>
              <a:t>의</a:t>
            </a:r>
            <a:r>
              <a:rPr dirty="0" sz="4200" spc="-425">
                <a:solidFill>
                  <a:srgbClr val="2A54AA"/>
                </a:solidFill>
              </a:rPr>
              <a:t> </a:t>
            </a:r>
            <a:r>
              <a:rPr dirty="0" sz="4200">
                <a:solidFill>
                  <a:srgbClr val="2A54AA"/>
                </a:solidFill>
              </a:rPr>
              <a:t>알고리즘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600" y="4882896"/>
            <a:ext cx="3929379" cy="1071880"/>
          </a:xfrm>
          <a:custGeom>
            <a:avLst/>
            <a:gdLst/>
            <a:ahLst/>
            <a:cxnLst/>
            <a:rect l="l" t="t" r="r" b="b"/>
            <a:pathLst>
              <a:path w="3929379" h="1071879">
                <a:moveTo>
                  <a:pt x="0" y="535685"/>
                </a:moveTo>
                <a:lnTo>
                  <a:pt x="8512" y="470034"/>
                </a:lnTo>
                <a:lnTo>
                  <a:pt x="33277" y="407211"/>
                </a:lnTo>
                <a:lnTo>
                  <a:pt x="73133" y="347846"/>
                </a:lnTo>
                <a:lnTo>
                  <a:pt x="126920" y="292566"/>
                </a:lnTo>
                <a:lnTo>
                  <a:pt x="158675" y="266655"/>
                </a:lnTo>
                <a:lnTo>
                  <a:pt x="193477" y="242001"/>
                </a:lnTo>
                <a:lnTo>
                  <a:pt x="231183" y="218683"/>
                </a:lnTo>
                <a:lnTo>
                  <a:pt x="271646" y="196779"/>
                </a:lnTo>
                <a:lnTo>
                  <a:pt x="314721" y="176367"/>
                </a:lnTo>
                <a:lnTo>
                  <a:pt x="360263" y="157527"/>
                </a:lnTo>
                <a:lnTo>
                  <a:pt x="408129" y="140336"/>
                </a:lnTo>
                <a:lnTo>
                  <a:pt x="458171" y="124874"/>
                </a:lnTo>
                <a:lnTo>
                  <a:pt x="510246" y="111219"/>
                </a:lnTo>
                <a:lnTo>
                  <a:pt x="564208" y="99449"/>
                </a:lnTo>
                <a:lnTo>
                  <a:pt x="619912" y="89642"/>
                </a:lnTo>
                <a:lnTo>
                  <a:pt x="677213" y="81879"/>
                </a:lnTo>
                <a:lnTo>
                  <a:pt x="735967" y="76236"/>
                </a:lnTo>
                <a:lnTo>
                  <a:pt x="796027" y="72793"/>
                </a:lnTo>
                <a:lnTo>
                  <a:pt x="857250" y="71627"/>
                </a:lnTo>
                <a:lnTo>
                  <a:pt x="918472" y="72793"/>
                </a:lnTo>
                <a:lnTo>
                  <a:pt x="978532" y="76236"/>
                </a:lnTo>
                <a:lnTo>
                  <a:pt x="1037286" y="81879"/>
                </a:lnTo>
                <a:lnTo>
                  <a:pt x="1094587" y="89642"/>
                </a:lnTo>
                <a:lnTo>
                  <a:pt x="1150291" y="99449"/>
                </a:lnTo>
                <a:lnTo>
                  <a:pt x="1204253" y="111219"/>
                </a:lnTo>
                <a:lnTo>
                  <a:pt x="1256328" y="124874"/>
                </a:lnTo>
                <a:lnTo>
                  <a:pt x="1306370" y="140336"/>
                </a:lnTo>
                <a:lnTo>
                  <a:pt x="1354236" y="157527"/>
                </a:lnTo>
                <a:lnTo>
                  <a:pt x="1399778" y="176367"/>
                </a:lnTo>
                <a:lnTo>
                  <a:pt x="1442853" y="196779"/>
                </a:lnTo>
                <a:lnTo>
                  <a:pt x="1483316" y="218683"/>
                </a:lnTo>
                <a:lnTo>
                  <a:pt x="1521022" y="242001"/>
                </a:lnTo>
                <a:lnTo>
                  <a:pt x="1555824" y="266655"/>
                </a:lnTo>
                <a:lnTo>
                  <a:pt x="1587579" y="292566"/>
                </a:lnTo>
                <a:lnTo>
                  <a:pt x="1616142" y="319656"/>
                </a:lnTo>
                <a:lnTo>
                  <a:pt x="1663108" y="377057"/>
                </a:lnTo>
                <a:lnTo>
                  <a:pt x="1695563" y="438229"/>
                </a:lnTo>
                <a:lnTo>
                  <a:pt x="1712347" y="502545"/>
                </a:lnTo>
                <a:lnTo>
                  <a:pt x="1714500" y="535685"/>
                </a:lnTo>
                <a:lnTo>
                  <a:pt x="1712347" y="568826"/>
                </a:lnTo>
                <a:lnTo>
                  <a:pt x="1695563" y="633142"/>
                </a:lnTo>
                <a:lnTo>
                  <a:pt x="1663108" y="694314"/>
                </a:lnTo>
                <a:lnTo>
                  <a:pt x="1616142" y="751715"/>
                </a:lnTo>
                <a:lnTo>
                  <a:pt x="1587579" y="778805"/>
                </a:lnTo>
                <a:lnTo>
                  <a:pt x="1555824" y="804716"/>
                </a:lnTo>
                <a:lnTo>
                  <a:pt x="1521022" y="829370"/>
                </a:lnTo>
                <a:lnTo>
                  <a:pt x="1483316" y="852688"/>
                </a:lnTo>
                <a:lnTo>
                  <a:pt x="1442853" y="874592"/>
                </a:lnTo>
                <a:lnTo>
                  <a:pt x="1399778" y="895004"/>
                </a:lnTo>
                <a:lnTo>
                  <a:pt x="1354236" y="913844"/>
                </a:lnTo>
                <a:lnTo>
                  <a:pt x="1306370" y="931035"/>
                </a:lnTo>
                <a:lnTo>
                  <a:pt x="1256328" y="946497"/>
                </a:lnTo>
                <a:lnTo>
                  <a:pt x="1204253" y="960152"/>
                </a:lnTo>
                <a:lnTo>
                  <a:pt x="1150291" y="971922"/>
                </a:lnTo>
                <a:lnTo>
                  <a:pt x="1094587" y="981729"/>
                </a:lnTo>
                <a:lnTo>
                  <a:pt x="1037286" y="989492"/>
                </a:lnTo>
                <a:lnTo>
                  <a:pt x="978532" y="995135"/>
                </a:lnTo>
                <a:lnTo>
                  <a:pt x="918472" y="998578"/>
                </a:lnTo>
                <a:lnTo>
                  <a:pt x="857250" y="999743"/>
                </a:lnTo>
                <a:lnTo>
                  <a:pt x="796027" y="998578"/>
                </a:lnTo>
                <a:lnTo>
                  <a:pt x="735967" y="995135"/>
                </a:lnTo>
                <a:lnTo>
                  <a:pt x="677213" y="989492"/>
                </a:lnTo>
                <a:lnTo>
                  <a:pt x="619912" y="981729"/>
                </a:lnTo>
                <a:lnTo>
                  <a:pt x="564208" y="971922"/>
                </a:lnTo>
                <a:lnTo>
                  <a:pt x="510246" y="960152"/>
                </a:lnTo>
                <a:lnTo>
                  <a:pt x="458171" y="946497"/>
                </a:lnTo>
                <a:lnTo>
                  <a:pt x="408129" y="931035"/>
                </a:lnTo>
                <a:lnTo>
                  <a:pt x="360263" y="913844"/>
                </a:lnTo>
                <a:lnTo>
                  <a:pt x="314721" y="895004"/>
                </a:lnTo>
                <a:lnTo>
                  <a:pt x="271646" y="874592"/>
                </a:lnTo>
                <a:lnTo>
                  <a:pt x="231183" y="852688"/>
                </a:lnTo>
                <a:lnTo>
                  <a:pt x="193477" y="829370"/>
                </a:lnTo>
                <a:lnTo>
                  <a:pt x="158675" y="804716"/>
                </a:lnTo>
                <a:lnTo>
                  <a:pt x="126920" y="778805"/>
                </a:lnTo>
                <a:lnTo>
                  <a:pt x="98357" y="751715"/>
                </a:lnTo>
                <a:lnTo>
                  <a:pt x="51391" y="694314"/>
                </a:lnTo>
                <a:lnTo>
                  <a:pt x="18936" y="633142"/>
                </a:lnTo>
                <a:lnTo>
                  <a:pt x="2152" y="568826"/>
                </a:lnTo>
                <a:lnTo>
                  <a:pt x="0" y="535685"/>
                </a:lnTo>
                <a:close/>
              </a:path>
              <a:path w="3929379" h="1071879">
                <a:moveTo>
                  <a:pt x="2785872" y="535685"/>
                </a:moveTo>
                <a:lnTo>
                  <a:pt x="2787970" y="489456"/>
                </a:lnTo>
                <a:lnTo>
                  <a:pt x="2794149" y="444320"/>
                </a:lnTo>
                <a:lnTo>
                  <a:pt x="2804239" y="400439"/>
                </a:lnTo>
                <a:lnTo>
                  <a:pt x="2818067" y="357972"/>
                </a:lnTo>
                <a:lnTo>
                  <a:pt x="2835461" y="317081"/>
                </a:lnTo>
                <a:lnTo>
                  <a:pt x="2856251" y="277926"/>
                </a:lnTo>
                <a:lnTo>
                  <a:pt x="2880264" y="240668"/>
                </a:lnTo>
                <a:lnTo>
                  <a:pt x="2907329" y="205468"/>
                </a:lnTo>
                <a:lnTo>
                  <a:pt x="2937274" y="172485"/>
                </a:lnTo>
                <a:lnTo>
                  <a:pt x="2969928" y="141882"/>
                </a:lnTo>
                <a:lnTo>
                  <a:pt x="3005118" y="113818"/>
                </a:lnTo>
                <a:lnTo>
                  <a:pt x="3042674" y="88453"/>
                </a:lnTo>
                <a:lnTo>
                  <a:pt x="3082423" y="65950"/>
                </a:lnTo>
                <a:lnTo>
                  <a:pt x="3124194" y="46468"/>
                </a:lnTo>
                <a:lnTo>
                  <a:pt x="3167816" y="30168"/>
                </a:lnTo>
                <a:lnTo>
                  <a:pt x="3213116" y="17210"/>
                </a:lnTo>
                <a:lnTo>
                  <a:pt x="3259923" y="7756"/>
                </a:lnTo>
                <a:lnTo>
                  <a:pt x="3308065" y="1965"/>
                </a:lnTo>
                <a:lnTo>
                  <a:pt x="3357372" y="0"/>
                </a:lnTo>
                <a:lnTo>
                  <a:pt x="3406678" y="1965"/>
                </a:lnTo>
                <a:lnTo>
                  <a:pt x="3454820" y="7756"/>
                </a:lnTo>
                <a:lnTo>
                  <a:pt x="3501627" y="17210"/>
                </a:lnTo>
                <a:lnTo>
                  <a:pt x="3546927" y="30168"/>
                </a:lnTo>
                <a:lnTo>
                  <a:pt x="3590549" y="46468"/>
                </a:lnTo>
                <a:lnTo>
                  <a:pt x="3632320" y="65950"/>
                </a:lnTo>
                <a:lnTo>
                  <a:pt x="3672069" y="88453"/>
                </a:lnTo>
                <a:lnTo>
                  <a:pt x="3709625" y="113818"/>
                </a:lnTo>
                <a:lnTo>
                  <a:pt x="3744815" y="141882"/>
                </a:lnTo>
                <a:lnTo>
                  <a:pt x="3777469" y="172485"/>
                </a:lnTo>
                <a:lnTo>
                  <a:pt x="3807414" y="205468"/>
                </a:lnTo>
                <a:lnTo>
                  <a:pt x="3834479" y="240668"/>
                </a:lnTo>
                <a:lnTo>
                  <a:pt x="3858492" y="277926"/>
                </a:lnTo>
                <a:lnTo>
                  <a:pt x="3879282" y="317081"/>
                </a:lnTo>
                <a:lnTo>
                  <a:pt x="3896676" y="357972"/>
                </a:lnTo>
                <a:lnTo>
                  <a:pt x="3910504" y="400439"/>
                </a:lnTo>
                <a:lnTo>
                  <a:pt x="3920594" y="444320"/>
                </a:lnTo>
                <a:lnTo>
                  <a:pt x="3926773" y="489456"/>
                </a:lnTo>
                <a:lnTo>
                  <a:pt x="3928872" y="535685"/>
                </a:lnTo>
                <a:lnTo>
                  <a:pt x="3926773" y="581906"/>
                </a:lnTo>
                <a:lnTo>
                  <a:pt x="3920594" y="627035"/>
                </a:lnTo>
                <a:lnTo>
                  <a:pt x="3910504" y="670911"/>
                </a:lnTo>
                <a:lnTo>
                  <a:pt x="3896676" y="713374"/>
                </a:lnTo>
                <a:lnTo>
                  <a:pt x="3879282" y="754263"/>
                </a:lnTo>
                <a:lnTo>
                  <a:pt x="3858492" y="793416"/>
                </a:lnTo>
                <a:lnTo>
                  <a:pt x="3834479" y="830675"/>
                </a:lnTo>
                <a:lnTo>
                  <a:pt x="3807414" y="865876"/>
                </a:lnTo>
                <a:lnTo>
                  <a:pt x="3777469" y="898861"/>
                </a:lnTo>
                <a:lnTo>
                  <a:pt x="3744815" y="929467"/>
                </a:lnTo>
                <a:lnTo>
                  <a:pt x="3709625" y="957534"/>
                </a:lnTo>
                <a:lnTo>
                  <a:pt x="3672069" y="982901"/>
                </a:lnTo>
                <a:lnTo>
                  <a:pt x="3632320" y="1005408"/>
                </a:lnTo>
                <a:lnTo>
                  <a:pt x="3590549" y="1024894"/>
                </a:lnTo>
                <a:lnTo>
                  <a:pt x="3546927" y="1041197"/>
                </a:lnTo>
                <a:lnTo>
                  <a:pt x="3501627" y="1054157"/>
                </a:lnTo>
                <a:lnTo>
                  <a:pt x="3454820" y="1063613"/>
                </a:lnTo>
                <a:lnTo>
                  <a:pt x="3406678" y="1069405"/>
                </a:lnTo>
                <a:lnTo>
                  <a:pt x="3357372" y="1071371"/>
                </a:lnTo>
                <a:lnTo>
                  <a:pt x="3308065" y="1069405"/>
                </a:lnTo>
                <a:lnTo>
                  <a:pt x="3259923" y="1063613"/>
                </a:lnTo>
                <a:lnTo>
                  <a:pt x="3213116" y="1054157"/>
                </a:lnTo>
                <a:lnTo>
                  <a:pt x="3167816" y="1041197"/>
                </a:lnTo>
                <a:lnTo>
                  <a:pt x="3124194" y="1024894"/>
                </a:lnTo>
                <a:lnTo>
                  <a:pt x="3082423" y="1005408"/>
                </a:lnTo>
                <a:lnTo>
                  <a:pt x="3042674" y="982901"/>
                </a:lnTo>
                <a:lnTo>
                  <a:pt x="3005118" y="957534"/>
                </a:lnTo>
                <a:lnTo>
                  <a:pt x="2969928" y="929467"/>
                </a:lnTo>
                <a:lnTo>
                  <a:pt x="2937274" y="898861"/>
                </a:lnTo>
                <a:lnTo>
                  <a:pt x="2907329" y="865876"/>
                </a:lnTo>
                <a:lnTo>
                  <a:pt x="2880264" y="830675"/>
                </a:lnTo>
                <a:lnTo>
                  <a:pt x="2856251" y="793416"/>
                </a:lnTo>
                <a:lnTo>
                  <a:pt x="2835461" y="754263"/>
                </a:lnTo>
                <a:lnTo>
                  <a:pt x="2818067" y="713374"/>
                </a:lnTo>
                <a:lnTo>
                  <a:pt x="2804239" y="670911"/>
                </a:lnTo>
                <a:lnTo>
                  <a:pt x="2794149" y="627035"/>
                </a:lnTo>
                <a:lnTo>
                  <a:pt x="2787970" y="581906"/>
                </a:lnTo>
                <a:lnTo>
                  <a:pt x="2785872" y="53568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89603" y="4591939"/>
            <a:ext cx="209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4357" y="4591939"/>
            <a:ext cx="4565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77093" y="5236273"/>
            <a:ext cx="2080895" cy="294640"/>
            <a:chOff x="4177093" y="5236273"/>
            <a:chExt cx="2080895" cy="29464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7093" y="5236273"/>
              <a:ext cx="222885" cy="222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96355" y="5241035"/>
              <a:ext cx="356870" cy="285115"/>
            </a:xfrm>
            <a:custGeom>
              <a:avLst/>
              <a:gdLst/>
              <a:ahLst/>
              <a:cxnLst/>
              <a:rect l="l" t="t" r="r" b="b"/>
              <a:pathLst>
                <a:path w="356870" h="285114">
                  <a:moveTo>
                    <a:pt x="0" y="142494"/>
                  </a:moveTo>
                  <a:lnTo>
                    <a:pt x="9095" y="97438"/>
                  </a:lnTo>
                  <a:lnTo>
                    <a:pt x="34418" y="58320"/>
                  </a:lnTo>
                  <a:lnTo>
                    <a:pt x="73023" y="27480"/>
                  </a:lnTo>
                  <a:lnTo>
                    <a:pt x="121968" y="7260"/>
                  </a:lnTo>
                  <a:lnTo>
                    <a:pt x="178308" y="0"/>
                  </a:lnTo>
                  <a:lnTo>
                    <a:pt x="234647" y="7260"/>
                  </a:lnTo>
                  <a:lnTo>
                    <a:pt x="283592" y="27480"/>
                  </a:lnTo>
                  <a:lnTo>
                    <a:pt x="322197" y="58320"/>
                  </a:lnTo>
                  <a:lnTo>
                    <a:pt x="347520" y="97438"/>
                  </a:lnTo>
                  <a:lnTo>
                    <a:pt x="356616" y="142494"/>
                  </a:lnTo>
                  <a:lnTo>
                    <a:pt x="347520" y="187549"/>
                  </a:lnTo>
                  <a:lnTo>
                    <a:pt x="322197" y="226667"/>
                  </a:lnTo>
                  <a:lnTo>
                    <a:pt x="283592" y="257507"/>
                  </a:lnTo>
                  <a:lnTo>
                    <a:pt x="234647" y="277727"/>
                  </a:lnTo>
                  <a:lnTo>
                    <a:pt x="178308" y="284988"/>
                  </a:lnTo>
                  <a:lnTo>
                    <a:pt x="121968" y="277727"/>
                  </a:lnTo>
                  <a:lnTo>
                    <a:pt x="73023" y="257507"/>
                  </a:lnTo>
                  <a:lnTo>
                    <a:pt x="34418" y="226667"/>
                  </a:lnTo>
                  <a:lnTo>
                    <a:pt x="9095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81446" y="5243322"/>
            <a:ext cx="188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52344" y="4526279"/>
            <a:ext cx="3148330" cy="861694"/>
            <a:chOff x="2752344" y="4526279"/>
            <a:chExt cx="3148330" cy="861694"/>
          </a:xfrm>
        </p:grpSpPr>
        <p:sp>
          <p:nvSpPr>
            <p:cNvPr id="17" name="object 17"/>
            <p:cNvSpPr/>
            <p:nvPr/>
          </p:nvSpPr>
          <p:spPr>
            <a:xfrm>
              <a:off x="4395216" y="5347715"/>
              <a:ext cx="1500505" cy="34925"/>
            </a:xfrm>
            <a:custGeom>
              <a:avLst/>
              <a:gdLst/>
              <a:ahLst/>
              <a:cxnLst/>
              <a:rect l="l" t="t" r="r" b="b"/>
              <a:pathLst>
                <a:path w="1500504" h="34925">
                  <a:moveTo>
                    <a:pt x="0" y="0"/>
                  </a:moveTo>
                  <a:lnTo>
                    <a:pt x="1500124" y="3492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52344" y="4526279"/>
              <a:ext cx="1499870" cy="734060"/>
            </a:xfrm>
            <a:custGeom>
              <a:avLst/>
              <a:gdLst/>
              <a:ahLst/>
              <a:cxnLst/>
              <a:rect l="l" t="t" r="r" b="b"/>
              <a:pathLst>
                <a:path w="1499870" h="734060">
                  <a:moveTo>
                    <a:pt x="774700" y="356616"/>
                  </a:moveTo>
                  <a:lnTo>
                    <a:pt x="542290" y="356616"/>
                  </a:lnTo>
                  <a:lnTo>
                    <a:pt x="1499361" y="733933"/>
                  </a:lnTo>
                  <a:lnTo>
                    <a:pt x="774700" y="356616"/>
                  </a:lnTo>
                  <a:close/>
                </a:path>
                <a:path w="1499870" h="734060">
                  <a:moveTo>
                    <a:pt x="870204" y="0"/>
                  </a:move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80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6"/>
                  </a:lnTo>
                  <a:lnTo>
                    <a:pt x="870204" y="356616"/>
                  </a:lnTo>
                  <a:lnTo>
                    <a:pt x="893314" y="351936"/>
                  </a:lnTo>
                  <a:lnTo>
                    <a:pt x="912209" y="339185"/>
                  </a:lnTo>
                  <a:lnTo>
                    <a:pt x="924960" y="320290"/>
                  </a:lnTo>
                  <a:lnTo>
                    <a:pt x="929640" y="297180"/>
                  </a:lnTo>
                  <a:lnTo>
                    <a:pt x="929640" y="59436"/>
                  </a:lnTo>
                  <a:lnTo>
                    <a:pt x="924960" y="36325"/>
                  </a:lnTo>
                  <a:lnTo>
                    <a:pt x="912209" y="17430"/>
                  </a:lnTo>
                  <a:lnTo>
                    <a:pt x="893314" y="4679"/>
                  </a:lnTo>
                  <a:lnTo>
                    <a:pt x="87020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962782" y="4554169"/>
            <a:ext cx="5099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tou</a:t>
            </a:r>
            <a:r>
              <a:rPr dirty="0" sz="1200" spc="-10" i="1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8915" y="5961049"/>
            <a:ext cx="1107440" cy="423545"/>
          </a:xfrm>
          <a:custGeom>
            <a:avLst/>
            <a:gdLst/>
            <a:ahLst/>
            <a:cxnLst/>
            <a:rect l="l" t="t" r="r" b="b"/>
            <a:pathLst>
              <a:path w="1107439" h="423545">
                <a:moveTo>
                  <a:pt x="1059688" y="136474"/>
                </a:moveTo>
                <a:lnTo>
                  <a:pt x="83820" y="136474"/>
                </a:lnTo>
                <a:lnTo>
                  <a:pt x="65214" y="140226"/>
                </a:lnTo>
                <a:lnTo>
                  <a:pt x="50038" y="150458"/>
                </a:lnTo>
                <a:lnTo>
                  <a:pt x="39814" y="165636"/>
                </a:lnTo>
                <a:lnTo>
                  <a:pt x="36068" y="184226"/>
                </a:lnTo>
                <a:lnTo>
                  <a:pt x="36068" y="375234"/>
                </a:lnTo>
                <a:lnTo>
                  <a:pt x="39814" y="393823"/>
                </a:lnTo>
                <a:lnTo>
                  <a:pt x="50038" y="409001"/>
                </a:lnTo>
                <a:lnTo>
                  <a:pt x="65214" y="419234"/>
                </a:lnTo>
                <a:lnTo>
                  <a:pt x="83820" y="422986"/>
                </a:lnTo>
                <a:lnTo>
                  <a:pt x="1059688" y="422986"/>
                </a:lnTo>
                <a:lnTo>
                  <a:pt x="1078293" y="419234"/>
                </a:lnTo>
                <a:lnTo>
                  <a:pt x="1093469" y="409001"/>
                </a:lnTo>
                <a:lnTo>
                  <a:pt x="1103693" y="393823"/>
                </a:lnTo>
                <a:lnTo>
                  <a:pt x="1107439" y="375234"/>
                </a:lnTo>
                <a:lnTo>
                  <a:pt x="1107439" y="184226"/>
                </a:lnTo>
                <a:lnTo>
                  <a:pt x="1103693" y="165636"/>
                </a:lnTo>
                <a:lnTo>
                  <a:pt x="1093470" y="150458"/>
                </a:lnTo>
                <a:lnTo>
                  <a:pt x="1078293" y="140226"/>
                </a:lnTo>
                <a:lnTo>
                  <a:pt x="1059688" y="136474"/>
                </a:lnTo>
                <a:close/>
              </a:path>
              <a:path w="1107439" h="423545">
                <a:moveTo>
                  <a:pt x="0" y="0"/>
                </a:moveTo>
                <a:lnTo>
                  <a:pt x="214630" y="136474"/>
                </a:lnTo>
                <a:lnTo>
                  <a:pt x="482473" y="136474"/>
                </a:lnTo>
                <a:lnTo>
                  <a:pt x="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84190" y="6122619"/>
            <a:ext cx="5524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lengt</a:t>
            </a:r>
            <a:r>
              <a:rPr dirty="0" sz="1200" spc="-5" i="1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47453" y="5449633"/>
            <a:ext cx="375285" cy="296545"/>
            <a:chOff x="3247453" y="5449633"/>
            <a:chExt cx="375285" cy="296545"/>
          </a:xfrm>
        </p:grpSpPr>
        <p:sp>
          <p:nvSpPr>
            <p:cNvPr id="23" name="object 23"/>
            <p:cNvSpPr/>
            <p:nvPr/>
          </p:nvSpPr>
          <p:spPr>
            <a:xfrm>
              <a:off x="3252216" y="5454396"/>
              <a:ext cx="365760" cy="287020"/>
            </a:xfrm>
            <a:custGeom>
              <a:avLst/>
              <a:gdLst/>
              <a:ahLst/>
              <a:cxnLst/>
              <a:rect l="l" t="t" r="r" b="b"/>
              <a:pathLst>
                <a:path w="365760" h="287020">
                  <a:moveTo>
                    <a:pt x="182880" y="0"/>
                  </a:moveTo>
                  <a:lnTo>
                    <a:pt x="134276" y="5117"/>
                  </a:lnTo>
                  <a:lnTo>
                    <a:pt x="90593" y="19557"/>
                  </a:lnTo>
                  <a:lnTo>
                    <a:pt x="53578" y="41957"/>
                  </a:lnTo>
                  <a:lnTo>
                    <a:pt x="24976" y="70950"/>
                  </a:lnTo>
                  <a:lnTo>
                    <a:pt x="6535" y="105171"/>
                  </a:lnTo>
                  <a:lnTo>
                    <a:pt x="0" y="143255"/>
                  </a:lnTo>
                  <a:lnTo>
                    <a:pt x="6535" y="181340"/>
                  </a:lnTo>
                  <a:lnTo>
                    <a:pt x="24976" y="215561"/>
                  </a:lnTo>
                  <a:lnTo>
                    <a:pt x="53578" y="244554"/>
                  </a:lnTo>
                  <a:lnTo>
                    <a:pt x="90593" y="266953"/>
                  </a:lnTo>
                  <a:lnTo>
                    <a:pt x="134276" y="281394"/>
                  </a:lnTo>
                  <a:lnTo>
                    <a:pt x="182880" y="286511"/>
                  </a:lnTo>
                  <a:lnTo>
                    <a:pt x="231483" y="281394"/>
                  </a:lnTo>
                  <a:lnTo>
                    <a:pt x="275166" y="266953"/>
                  </a:lnTo>
                  <a:lnTo>
                    <a:pt x="312181" y="244554"/>
                  </a:lnTo>
                  <a:lnTo>
                    <a:pt x="340783" y="215561"/>
                  </a:lnTo>
                  <a:lnTo>
                    <a:pt x="359224" y="181340"/>
                  </a:lnTo>
                  <a:lnTo>
                    <a:pt x="365760" y="143255"/>
                  </a:lnTo>
                  <a:lnTo>
                    <a:pt x="359224" y="105171"/>
                  </a:lnTo>
                  <a:lnTo>
                    <a:pt x="340783" y="70950"/>
                  </a:lnTo>
                  <a:lnTo>
                    <a:pt x="312181" y="41957"/>
                  </a:lnTo>
                  <a:lnTo>
                    <a:pt x="275166" y="19557"/>
                  </a:lnTo>
                  <a:lnTo>
                    <a:pt x="231483" y="511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52216" y="5454396"/>
              <a:ext cx="365760" cy="287020"/>
            </a:xfrm>
            <a:custGeom>
              <a:avLst/>
              <a:gdLst/>
              <a:ahLst/>
              <a:cxnLst/>
              <a:rect l="l" t="t" r="r" b="b"/>
              <a:pathLst>
                <a:path w="365760" h="287020">
                  <a:moveTo>
                    <a:pt x="0" y="143255"/>
                  </a:moveTo>
                  <a:lnTo>
                    <a:pt x="6535" y="105171"/>
                  </a:lnTo>
                  <a:lnTo>
                    <a:pt x="24976" y="70950"/>
                  </a:lnTo>
                  <a:lnTo>
                    <a:pt x="53578" y="41957"/>
                  </a:lnTo>
                  <a:lnTo>
                    <a:pt x="90593" y="19557"/>
                  </a:lnTo>
                  <a:lnTo>
                    <a:pt x="134276" y="5117"/>
                  </a:lnTo>
                  <a:lnTo>
                    <a:pt x="182880" y="0"/>
                  </a:lnTo>
                  <a:lnTo>
                    <a:pt x="231483" y="5117"/>
                  </a:lnTo>
                  <a:lnTo>
                    <a:pt x="275166" y="19557"/>
                  </a:lnTo>
                  <a:lnTo>
                    <a:pt x="312181" y="41957"/>
                  </a:lnTo>
                  <a:lnTo>
                    <a:pt x="340783" y="70950"/>
                  </a:lnTo>
                  <a:lnTo>
                    <a:pt x="359224" y="105171"/>
                  </a:lnTo>
                  <a:lnTo>
                    <a:pt x="365760" y="143255"/>
                  </a:lnTo>
                  <a:lnTo>
                    <a:pt x="359224" y="181340"/>
                  </a:lnTo>
                  <a:lnTo>
                    <a:pt x="340783" y="215561"/>
                  </a:lnTo>
                  <a:lnTo>
                    <a:pt x="312181" y="244554"/>
                  </a:lnTo>
                  <a:lnTo>
                    <a:pt x="275166" y="266953"/>
                  </a:lnTo>
                  <a:lnTo>
                    <a:pt x="231483" y="281394"/>
                  </a:lnTo>
                  <a:lnTo>
                    <a:pt x="182880" y="286511"/>
                  </a:lnTo>
                  <a:lnTo>
                    <a:pt x="134276" y="281394"/>
                  </a:lnTo>
                  <a:lnTo>
                    <a:pt x="90593" y="266953"/>
                  </a:lnTo>
                  <a:lnTo>
                    <a:pt x="53578" y="244554"/>
                  </a:lnTo>
                  <a:lnTo>
                    <a:pt x="24976" y="215561"/>
                  </a:lnTo>
                  <a:lnTo>
                    <a:pt x="6535" y="181340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345434" y="5463641"/>
            <a:ext cx="1803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05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9841" sz="1050" spc="-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19841" sz="10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44506" y="5378005"/>
            <a:ext cx="2325370" cy="631190"/>
            <a:chOff x="3544506" y="5378005"/>
            <a:chExt cx="2325370" cy="631190"/>
          </a:xfrm>
        </p:grpSpPr>
        <p:sp>
          <p:nvSpPr>
            <p:cNvPr id="27" name="object 27"/>
            <p:cNvSpPr/>
            <p:nvPr/>
          </p:nvSpPr>
          <p:spPr>
            <a:xfrm>
              <a:off x="3566160" y="5497067"/>
              <a:ext cx="259079" cy="100330"/>
            </a:xfrm>
            <a:custGeom>
              <a:avLst/>
              <a:gdLst/>
              <a:ahLst/>
              <a:cxnLst/>
              <a:rect l="l" t="t" r="r" b="b"/>
              <a:pathLst>
                <a:path w="259079" h="100329">
                  <a:moveTo>
                    <a:pt x="0" y="0"/>
                  </a:moveTo>
                  <a:lnTo>
                    <a:pt x="258825" y="100012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8953" y="5378005"/>
              <a:ext cx="394525" cy="2238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55619" y="5419216"/>
              <a:ext cx="2303145" cy="579120"/>
            </a:xfrm>
            <a:custGeom>
              <a:avLst/>
              <a:gdLst/>
              <a:ahLst/>
              <a:cxnLst/>
              <a:rect l="l" t="t" r="r" b="b"/>
              <a:pathLst>
                <a:path w="2303145" h="579120">
                  <a:moveTo>
                    <a:pt x="2298445" y="0"/>
                  </a:moveTo>
                  <a:lnTo>
                    <a:pt x="2302711" y="51784"/>
                  </a:lnTo>
                  <a:lnTo>
                    <a:pt x="2295930" y="98769"/>
                  </a:lnTo>
                  <a:lnTo>
                    <a:pt x="2279371" y="137965"/>
                  </a:lnTo>
                  <a:lnTo>
                    <a:pt x="2221991" y="181038"/>
                  </a:lnTo>
                  <a:lnTo>
                    <a:pt x="1287017" y="359473"/>
                  </a:lnTo>
                  <a:lnTo>
                    <a:pt x="1254719" y="374123"/>
                  </a:lnTo>
                  <a:lnTo>
                    <a:pt x="1229674" y="402537"/>
                  </a:lnTo>
                  <a:lnTo>
                    <a:pt x="1213134" y="441732"/>
                  </a:lnTo>
                  <a:lnTo>
                    <a:pt x="1206347" y="488726"/>
                  </a:lnTo>
                  <a:lnTo>
                    <a:pt x="1210564" y="540537"/>
                  </a:lnTo>
                  <a:lnTo>
                    <a:pt x="1195428" y="490811"/>
                  </a:lnTo>
                  <a:lnTo>
                    <a:pt x="1171807" y="449623"/>
                  </a:lnTo>
                  <a:lnTo>
                    <a:pt x="1141974" y="419281"/>
                  </a:lnTo>
                  <a:lnTo>
                    <a:pt x="1108204" y="402093"/>
                  </a:lnTo>
                  <a:lnTo>
                    <a:pt x="1072768" y="400367"/>
                  </a:lnTo>
                  <a:lnTo>
                    <a:pt x="137794" y="578802"/>
                  </a:lnTo>
                  <a:lnTo>
                    <a:pt x="102359" y="577076"/>
                  </a:lnTo>
                  <a:lnTo>
                    <a:pt x="68589" y="559889"/>
                  </a:lnTo>
                  <a:lnTo>
                    <a:pt x="38756" y="529549"/>
                  </a:lnTo>
                  <a:lnTo>
                    <a:pt x="15135" y="488365"/>
                  </a:lnTo>
                  <a:lnTo>
                    <a:pt x="0" y="438645"/>
                  </a:lnTo>
                </a:path>
              </a:pathLst>
            </a:custGeom>
            <a:ln w="22224">
              <a:solidFill>
                <a:srgbClr val="1F407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7" y="143255"/>
            <a:ext cx="9002395" cy="6000115"/>
          </a:xfrm>
          <a:custGeom>
            <a:avLst/>
            <a:gdLst/>
            <a:ahLst/>
            <a:cxnLst/>
            <a:rect l="l" t="t" r="r" b="b"/>
            <a:pathLst>
              <a:path w="9002395" h="6000115">
                <a:moveTo>
                  <a:pt x="9002268" y="0"/>
                </a:moveTo>
                <a:lnTo>
                  <a:pt x="0" y="0"/>
                </a:lnTo>
                <a:lnTo>
                  <a:pt x="0" y="5999988"/>
                </a:lnTo>
                <a:lnTo>
                  <a:pt x="9002268" y="5999988"/>
                </a:lnTo>
                <a:lnTo>
                  <a:pt x="900226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4040" y="137023"/>
            <a:ext cx="5366385" cy="594550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dijkstra(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2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set_of_edges&amp;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F)</a:t>
            </a:r>
            <a:r>
              <a:rPr dirty="0" sz="12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6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vnear;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edge</a:t>
            </a:r>
            <a:r>
              <a:rPr dirty="0" sz="1200" spc="-6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e;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touch[2..n];</a:t>
            </a:r>
            <a:endParaRPr sz="1200">
              <a:latin typeface="Courier New"/>
              <a:cs typeface="Courier New"/>
            </a:endParaRPr>
          </a:p>
          <a:p>
            <a:pPr marL="196850" marR="3322320" indent="-1905">
              <a:lnSpc>
                <a:spcPts val="1750"/>
              </a:lnSpc>
              <a:spcBef>
                <a:spcPts val="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2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length[2..n];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ϕ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5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&lt;=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i++)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touch[i]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length[i]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W[1][i];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81635" marR="3413760" indent="-186690">
              <a:lnSpc>
                <a:spcPts val="1760"/>
              </a:lnSpc>
              <a:spcBef>
                <a:spcPts val="8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repeat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(n-1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times)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min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=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∞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for(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i=2;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  <a:p>
            <a:pPr marL="564515">
              <a:lnSpc>
                <a:spcPct val="100000"/>
              </a:lnSpc>
              <a:spcBef>
                <a:spcPts val="290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(0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length[i] &lt;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min)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02489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min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length[i];</a:t>
            </a:r>
            <a:endParaRPr sz="1200">
              <a:latin typeface="Courier New"/>
              <a:cs typeface="Courier New"/>
            </a:endParaRPr>
          </a:p>
          <a:p>
            <a:pPr marL="102489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vnear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200">
              <a:latin typeface="Courier New"/>
              <a:cs typeface="Courier New"/>
            </a:endParaRPr>
          </a:p>
          <a:p>
            <a:pPr marL="56451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81635" marR="1941830">
              <a:lnSpc>
                <a:spcPct val="120000"/>
              </a:lnSpc>
              <a:spcBef>
                <a:spcPts val="5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(touch[vnear],</a:t>
            </a:r>
            <a:r>
              <a:rPr dirty="0" sz="1200" spc="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vnear):</a:t>
            </a:r>
            <a:r>
              <a:rPr dirty="0" sz="1200" spc="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이음선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200" spc="3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  <a:p>
            <a:pPr marL="564515">
              <a:lnSpc>
                <a:spcPct val="100000"/>
              </a:lnSpc>
              <a:spcBef>
                <a:spcPts val="285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(length[vnear]+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W[vnear][i]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length[i])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93345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length[i]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length[vnear]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W[vnear][i];</a:t>
            </a:r>
            <a:endParaRPr sz="1200">
              <a:latin typeface="Courier New"/>
              <a:cs typeface="Courier New"/>
            </a:endParaRPr>
          </a:p>
          <a:p>
            <a:pPr marL="9575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touch[i]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vnear;</a:t>
            </a:r>
            <a:endParaRPr sz="1200">
              <a:latin typeface="Courier New"/>
              <a:cs typeface="Courier New"/>
            </a:endParaRPr>
          </a:p>
          <a:p>
            <a:pPr marL="56451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length[vnear]=-1;</a:t>
            </a:r>
            <a:endParaRPr sz="1200">
              <a:latin typeface="Courier New"/>
              <a:cs typeface="Courier New"/>
            </a:endParaRPr>
          </a:p>
          <a:p>
            <a:pPr marL="220979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4372" y="928116"/>
            <a:ext cx="1714500" cy="929640"/>
          </a:xfrm>
          <a:custGeom>
            <a:avLst/>
            <a:gdLst/>
            <a:ahLst/>
            <a:cxnLst/>
            <a:rect l="l" t="t" r="r" b="b"/>
            <a:pathLst>
              <a:path w="1714500" h="929639">
                <a:moveTo>
                  <a:pt x="0" y="464820"/>
                </a:moveTo>
                <a:lnTo>
                  <a:pt x="8512" y="399068"/>
                </a:lnTo>
                <a:lnTo>
                  <a:pt x="33277" y="336148"/>
                </a:lnTo>
                <a:lnTo>
                  <a:pt x="73133" y="276688"/>
                </a:lnTo>
                <a:lnTo>
                  <a:pt x="126920" y="221319"/>
                </a:lnTo>
                <a:lnTo>
                  <a:pt x="158675" y="195365"/>
                </a:lnTo>
                <a:lnTo>
                  <a:pt x="193477" y="170670"/>
                </a:lnTo>
                <a:lnTo>
                  <a:pt x="231183" y="147312"/>
                </a:lnTo>
                <a:lnTo>
                  <a:pt x="271646" y="125371"/>
                </a:lnTo>
                <a:lnTo>
                  <a:pt x="314721" y="104924"/>
                </a:lnTo>
                <a:lnTo>
                  <a:pt x="360263" y="86051"/>
                </a:lnTo>
                <a:lnTo>
                  <a:pt x="408129" y="68831"/>
                </a:lnTo>
                <a:lnTo>
                  <a:pt x="458171" y="53341"/>
                </a:lnTo>
                <a:lnTo>
                  <a:pt x="510246" y="39662"/>
                </a:lnTo>
                <a:lnTo>
                  <a:pt x="564208" y="27871"/>
                </a:lnTo>
                <a:lnTo>
                  <a:pt x="619912" y="18047"/>
                </a:lnTo>
                <a:lnTo>
                  <a:pt x="677213" y="10269"/>
                </a:lnTo>
                <a:lnTo>
                  <a:pt x="735967" y="4616"/>
                </a:lnTo>
                <a:lnTo>
                  <a:pt x="796027" y="1167"/>
                </a:lnTo>
                <a:lnTo>
                  <a:pt x="857250" y="0"/>
                </a:lnTo>
                <a:lnTo>
                  <a:pt x="918472" y="1167"/>
                </a:lnTo>
                <a:lnTo>
                  <a:pt x="978532" y="4616"/>
                </a:lnTo>
                <a:lnTo>
                  <a:pt x="1037286" y="10269"/>
                </a:lnTo>
                <a:lnTo>
                  <a:pt x="1094587" y="18047"/>
                </a:lnTo>
                <a:lnTo>
                  <a:pt x="1150291" y="27871"/>
                </a:lnTo>
                <a:lnTo>
                  <a:pt x="1204253" y="39662"/>
                </a:lnTo>
                <a:lnTo>
                  <a:pt x="1256328" y="53341"/>
                </a:lnTo>
                <a:lnTo>
                  <a:pt x="1306370" y="68831"/>
                </a:lnTo>
                <a:lnTo>
                  <a:pt x="1354236" y="86051"/>
                </a:lnTo>
                <a:lnTo>
                  <a:pt x="1399778" y="104924"/>
                </a:lnTo>
                <a:lnTo>
                  <a:pt x="1442853" y="125371"/>
                </a:lnTo>
                <a:lnTo>
                  <a:pt x="1483316" y="147312"/>
                </a:lnTo>
                <a:lnTo>
                  <a:pt x="1521022" y="170670"/>
                </a:lnTo>
                <a:lnTo>
                  <a:pt x="1555824" y="195365"/>
                </a:lnTo>
                <a:lnTo>
                  <a:pt x="1587579" y="221319"/>
                </a:lnTo>
                <a:lnTo>
                  <a:pt x="1616142" y="248453"/>
                </a:lnTo>
                <a:lnTo>
                  <a:pt x="1663108" y="305946"/>
                </a:lnTo>
                <a:lnTo>
                  <a:pt x="1695563" y="367215"/>
                </a:lnTo>
                <a:lnTo>
                  <a:pt x="1712347" y="431629"/>
                </a:lnTo>
                <a:lnTo>
                  <a:pt x="1714500" y="464820"/>
                </a:lnTo>
                <a:lnTo>
                  <a:pt x="1712347" y="498010"/>
                </a:lnTo>
                <a:lnTo>
                  <a:pt x="1695563" y="562424"/>
                </a:lnTo>
                <a:lnTo>
                  <a:pt x="1663108" y="623693"/>
                </a:lnTo>
                <a:lnTo>
                  <a:pt x="1616142" y="681186"/>
                </a:lnTo>
                <a:lnTo>
                  <a:pt x="1587579" y="708320"/>
                </a:lnTo>
                <a:lnTo>
                  <a:pt x="1555824" y="734274"/>
                </a:lnTo>
                <a:lnTo>
                  <a:pt x="1521022" y="758969"/>
                </a:lnTo>
                <a:lnTo>
                  <a:pt x="1483316" y="782327"/>
                </a:lnTo>
                <a:lnTo>
                  <a:pt x="1442853" y="804268"/>
                </a:lnTo>
                <a:lnTo>
                  <a:pt x="1399778" y="824715"/>
                </a:lnTo>
                <a:lnTo>
                  <a:pt x="1354236" y="843588"/>
                </a:lnTo>
                <a:lnTo>
                  <a:pt x="1306370" y="860808"/>
                </a:lnTo>
                <a:lnTo>
                  <a:pt x="1256328" y="876298"/>
                </a:lnTo>
                <a:lnTo>
                  <a:pt x="1204253" y="889977"/>
                </a:lnTo>
                <a:lnTo>
                  <a:pt x="1150291" y="901768"/>
                </a:lnTo>
                <a:lnTo>
                  <a:pt x="1094587" y="911592"/>
                </a:lnTo>
                <a:lnTo>
                  <a:pt x="1037286" y="919370"/>
                </a:lnTo>
                <a:lnTo>
                  <a:pt x="978532" y="925023"/>
                </a:lnTo>
                <a:lnTo>
                  <a:pt x="918472" y="928472"/>
                </a:lnTo>
                <a:lnTo>
                  <a:pt x="857250" y="929639"/>
                </a:lnTo>
                <a:lnTo>
                  <a:pt x="796027" y="928472"/>
                </a:lnTo>
                <a:lnTo>
                  <a:pt x="735967" y="925023"/>
                </a:lnTo>
                <a:lnTo>
                  <a:pt x="677213" y="919370"/>
                </a:lnTo>
                <a:lnTo>
                  <a:pt x="619912" y="911592"/>
                </a:lnTo>
                <a:lnTo>
                  <a:pt x="564208" y="901768"/>
                </a:lnTo>
                <a:lnTo>
                  <a:pt x="510246" y="889977"/>
                </a:lnTo>
                <a:lnTo>
                  <a:pt x="458171" y="876298"/>
                </a:lnTo>
                <a:lnTo>
                  <a:pt x="408129" y="860808"/>
                </a:lnTo>
                <a:lnTo>
                  <a:pt x="360263" y="843588"/>
                </a:lnTo>
                <a:lnTo>
                  <a:pt x="314721" y="824715"/>
                </a:lnTo>
                <a:lnTo>
                  <a:pt x="271646" y="804268"/>
                </a:lnTo>
                <a:lnTo>
                  <a:pt x="231183" y="782327"/>
                </a:lnTo>
                <a:lnTo>
                  <a:pt x="193477" y="758969"/>
                </a:lnTo>
                <a:lnTo>
                  <a:pt x="158675" y="734274"/>
                </a:lnTo>
                <a:lnTo>
                  <a:pt x="126920" y="708320"/>
                </a:lnTo>
                <a:lnTo>
                  <a:pt x="98357" y="681186"/>
                </a:lnTo>
                <a:lnTo>
                  <a:pt x="51391" y="623693"/>
                </a:lnTo>
                <a:lnTo>
                  <a:pt x="18936" y="562424"/>
                </a:lnTo>
                <a:lnTo>
                  <a:pt x="2152" y="498010"/>
                </a:lnTo>
                <a:lnTo>
                  <a:pt x="0" y="464820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00244" y="858011"/>
            <a:ext cx="1143000" cy="1071880"/>
          </a:xfrm>
          <a:custGeom>
            <a:avLst/>
            <a:gdLst/>
            <a:ahLst/>
            <a:cxnLst/>
            <a:rect l="l" t="t" r="r" b="b"/>
            <a:pathLst>
              <a:path w="1143000" h="1071880">
                <a:moveTo>
                  <a:pt x="0" y="535686"/>
                </a:moveTo>
                <a:lnTo>
                  <a:pt x="2098" y="489456"/>
                </a:lnTo>
                <a:lnTo>
                  <a:pt x="8277" y="444320"/>
                </a:lnTo>
                <a:lnTo>
                  <a:pt x="18367" y="400439"/>
                </a:lnTo>
                <a:lnTo>
                  <a:pt x="32195" y="357972"/>
                </a:lnTo>
                <a:lnTo>
                  <a:pt x="49589" y="317081"/>
                </a:lnTo>
                <a:lnTo>
                  <a:pt x="70379" y="277926"/>
                </a:lnTo>
                <a:lnTo>
                  <a:pt x="94392" y="240668"/>
                </a:lnTo>
                <a:lnTo>
                  <a:pt x="121457" y="205468"/>
                </a:lnTo>
                <a:lnTo>
                  <a:pt x="151402" y="172485"/>
                </a:lnTo>
                <a:lnTo>
                  <a:pt x="184056" y="141882"/>
                </a:lnTo>
                <a:lnTo>
                  <a:pt x="219246" y="113818"/>
                </a:lnTo>
                <a:lnTo>
                  <a:pt x="256802" y="88453"/>
                </a:lnTo>
                <a:lnTo>
                  <a:pt x="296551" y="65950"/>
                </a:lnTo>
                <a:lnTo>
                  <a:pt x="338322" y="46468"/>
                </a:lnTo>
                <a:lnTo>
                  <a:pt x="381944" y="30168"/>
                </a:lnTo>
                <a:lnTo>
                  <a:pt x="427244" y="17210"/>
                </a:lnTo>
                <a:lnTo>
                  <a:pt x="474051" y="7756"/>
                </a:lnTo>
                <a:lnTo>
                  <a:pt x="522193" y="1965"/>
                </a:lnTo>
                <a:lnTo>
                  <a:pt x="571500" y="0"/>
                </a:lnTo>
                <a:lnTo>
                  <a:pt x="620806" y="1965"/>
                </a:lnTo>
                <a:lnTo>
                  <a:pt x="668948" y="7756"/>
                </a:lnTo>
                <a:lnTo>
                  <a:pt x="715755" y="17210"/>
                </a:lnTo>
                <a:lnTo>
                  <a:pt x="761055" y="30168"/>
                </a:lnTo>
                <a:lnTo>
                  <a:pt x="804677" y="46468"/>
                </a:lnTo>
                <a:lnTo>
                  <a:pt x="846448" y="65950"/>
                </a:lnTo>
                <a:lnTo>
                  <a:pt x="886197" y="88453"/>
                </a:lnTo>
                <a:lnTo>
                  <a:pt x="923753" y="113818"/>
                </a:lnTo>
                <a:lnTo>
                  <a:pt x="958943" y="141882"/>
                </a:lnTo>
                <a:lnTo>
                  <a:pt x="991597" y="172485"/>
                </a:lnTo>
                <a:lnTo>
                  <a:pt x="1021542" y="205468"/>
                </a:lnTo>
                <a:lnTo>
                  <a:pt x="1048607" y="240668"/>
                </a:lnTo>
                <a:lnTo>
                  <a:pt x="1072620" y="277926"/>
                </a:lnTo>
                <a:lnTo>
                  <a:pt x="1093410" y="317081"/>
                </a:lnTo>
                <a:lnTo>
                  <a:pt x="1110804" y="357972"/>
                </a:lnTo>
                <a:lnTo>
                  <a:pt x="1124632" y="400439"/>
                </a:lnTo>
                <a:lnTo>
                  <a:pt x="1134722" y="444320"/>
                </a:lnTo>
                <a:lnTo>
                  <a:pt x="1140901" y="489456"/>
                </a:lnTo>
                <a:lnTo>
                  <a:pt x="1143000" y="535686"/>
                </a:lnTo>
                <a:lnTo>
                  <a:pt x="1140901" y="581915"/>
                </a:lnTo>
                <a:lnTo>
                  <a:pt x="1134722" y="627051"/>
                </a:lnTo>
                <a:lnTo>
                  <a:pt x="1124632" y="670932"/>
                </a:lnTo>
                <a:lnTo>
                  <a:pt x="1110804" y="713399"/>
                </a:lnTo>
                <a:lnTo>
                  <a:pt x="1093410" y="754290"/>
                </a:lnTo>
                <a:lnTo>
                  <a:pt x="1072620" y="793445"/>
                </a:lnTo>
                <a:lnTo>
                  <a:pt x="1048607" y="830703"/>
                </a:lnTo>
                <a:lnTo>
                  <a:pt x="1021542" y="865903"/>
                </a:lnTo>
                <a:lnTo>
                  <a:pt x="991597" y="898886"/>
                </a:lnTo>
                <a:lnTo>
                  <a:pt x="958943" y="929489"/>
                </a:lnTo>
                <a:lnTo>
                  <a:pt x="923753" y="957553"/>
                </a:lnTo>
                <a:lnTo>
                  <a:pt x="886197" y="982918"/>
                </a:lnTo>
                <a:lnTo>
                  <a:pt x="846448" y="1005421"/>
                </a:lnTo>
                <a:lnTo>
                  <a:pt x="804677" y="1024903"/>
                </a:lnTo>
                <a:lnTo>
                  <a:pt x="761055" y="1041203"/>
                </a:lnTo>
                <a:lnTo>
                  <a:pt x="715755" y="1054161"/>
                </a:lnTo>
                <a:lnTo>
                  <a:pt x="668948" y="1063615"/>
                </a:lnTo>
                <a:lnTo>
                  <a:pt x="620806" y="1069406"/>
                </a:lnTo>
                <a:lnTo>
                  <a:pt x="571500" y="1071372"/>
                </a:lnTo>
                <a:lnTo>
                  <a:pt x="522193" y="1069406"/>
                </a:lnTo>
                <a:lnTo>
                  <a:pt x="474051" y="1063615"/>
                </a:lnTo>
                <a:lnTo>
                  <a:pt x="427244" y="1054161"/>
                </a:lnTo>
                <a:lnTo>
                  <a:pt x="381944" y="1041203"/>
                </a:lnTo>
                <a:lnTo>
                  <a:pt x="338322" y="1024903"/>
                </a:lnTo>
                <a:lnTo>
                  <a:pt x="296551" y="1005421"/>
                </a:lnTo>
                <a:lnTo>
                  <a:pt x="256802" y="982918"/>
                </a:lnTo>
                <a:lnTo>
                  <a:pt x="219246" y="957553"/>
                </a:lnTo>
                <a:lnTo>
                  <a:pt x="184056" y="929489"/>
                </a:lnTo>
                <a:lnTo>
                  <a:pt x="151402" y="898886"/>
                </a:lnTo>
                <a:lnTo>
                  <a:pt x="121457" y="865903"/>
                </a:lnTo>
                <a:lnTo>
                  <a:pt x="94392" y="830703"/>
                </a:lnTo>
                <a:lnTo>
                  <a:pt x="70379" y="793445"/>
                </a:lnTo>
                <a:lnTo>
                  <a:pt x="49589" y="754290"/>
                </a:lnTo>
                <a:lnTo>
                  <a:pt x="32195" y="713399"/>
                </a:lnTo>
                <a:lnTo>
                  <a:pt x="18367" y="670932"/>
                </a:lnTo>
                <a:lnTo>
                  <a:pt x="8277" y="627051"/>
                </a:lnTo>
                <a:lnTo>
                  <a:pt x="2098" y="581915"/>
                </a:lnTo>
                <a:lnTo>
                  <a:pt x="0" y="535686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8375" y="565150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3128" y="565150"/>
            <a:ext cx="4565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7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95865" y="1209865"/>
            <a:ext cx="2080895" cy="294640"/>
            <a:chOff x="3495865" y="1209865"/>
            <a:chExt cx="2080895" cy="294640"/>
          </a:xfrm>
        </p:grpSpPr>
        <p:sp>
          <p:nvSpPr>
            <p:cNvPr id="7" name="object 7"/>
            <p:cNvSpPr/>
            <p:nvPr/>
          </p:nvSpPr>
          <p:spPr>
            <a:xfrm>
              <a:off x="5215128" y="1214627"/>
              <a:ext cx="356870" cy="285115"/>
            </a:xfrm>
            <a:custGeom>
              <a:avLst/>
              <a:gdLst/>
              <a:ahLst/>
              <a:cxnLst/>
              <a:rect l="l" t="t" r="r" b="b"/>
              <a:pathLst>
                <a:path w="356870" h="285115">
                  <a:moveTo>
                    <a:pt x="0" y="142494"/>
                  </a:moveTo>
                  <a:lnTo>
                    <a:pt x="9095" y="97438"/>
                  </a:lnTo>
                  <a:lnTo>
                    <a:pt x="34418" y="58320"/>
                  </a:lnTo>
                  <a:lnTo>
                    <a:pt x="73023" y="27480"/>
                  </a:lnTo>
                  <a:lnTo>
                    <a:pt x="121968" y="7260"/>
                  </a:lnTo>
                  <a:lnTo>
                    <a:pt x="178308" y="0"/>
                  </a:lnTo>
                  <a:lnTo>
                    <a:pt x="234647" y="7260"/>
                  </a:lnTo>
                  <a:lnTo>
                    <a:pt x="283592" y="27480"/>
                  </a:lnTo>
                  <a:lnTo>
                    <a:pt x="322197" y="58320"/>
                  </a:lnTo>
                  <a:lnTo>
                    <a:pt x="347520" y="97438"/>
                  </a:lnTo>
                  <a:lnTo>
                    <a:pt x="356616" y="142494"/>
                  </a:lnTo>
                  <a:lnTo>
                    <a:pt x="347520" y="187549"/>
                  </a:lnTo>
                  <a:lnTo>
                    <a:pt x="322197" y="226667"/>
                  </a:lnTo>
                  <a:lnTo>
                    <a:pt x="283592" y="257507"/>
                  </a:lnTo>
                  <a:lnTo>
                    <a:pt x="234647" y="277727"/>
                  </a:lnTo>
                  <a:lnTo>
                    <a:pt x="178308" y="284988"/>
                  </a:lnTo>
                  <a:lnTo>
                    <a:pt x="121968" y="277727"/>
                  </a:lnTo>
                  <a:lnTo>
                    <a:pt x="73023" y="257507"/>
                  </a:lnTo>
                  <a:lnTo>
                    <a:pt x="34418" y="226667"/>
                  </a:lnTo>
                  <a:lnTo>
                    <a:pt x="9095" y="18754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5865" y="1209865"/>
              <a:ext cx="224409" cy="22440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94121" y="1216532"/>
            <a:ext cx="1993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71116" y="499872"/>
            <a:ext cx="3149600" cy="862965"/>
            <a:chOff x="2071116" y="499872"/>
            <a:chExt cx="3149600" cy="862965"/>
          </a:xfrm>
        </p:grpSpPr>
        <p:sp>
          <p:nvSpPr>
            <p:cNvPr id="11" name="object 11"/>
            <p:cNvSpPr/>
            <p:nvPr/>
          </p:nvSpPr>
          <p:spPr>
            <a:xfrm>
              <a:off x="3715511" y="1322832"/>
              <a:ext cx="1500505" cy="34925"/>
            </a:xfrm>
            <a:custGeom>
              <a:avLst/>
              <a:gdLst/>
              <a:ahLst/>
              <a:cxnLst/>
              <a:rect l="l" t="t" r="r" b="b"/>
              <a:pathLst>
                <a:path w="1500504" h="34925">
                  <a:moveTo>
                    <a:pt x="0" y="0"/>
                  </a:moveTo>
                  <a:lnTo>
                    <a:pt x="1500251" y="3492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71116" y="499872"/>
              <a:ext cx="1499870" cy="737235"/>
            </a:xfrm>
            <a:custGeom>
              <a:avLst/>
              <a:gdLst/>
              <a:ahLst/>
              <a:cxnLst/>
              <a:rect l="l" t="t" r="r" b="b"/>
              <a:pathLst>
                <a:path w="1499870" h="737235">
                  <a:moveTo>
                    <a:pt x="774700" y="358139"/>
                  </a:moveTo>
                  <a:lnTo>
                    <a:pt x="542289" y="358139"/>
                  </a:lnTo>
                  <a:lnTo>
                    <a:pt x="1499361" y="737107"/>
                  </a:lnTo>
                  <a:lnTo>
                    <a:pt x="774700" y="358139"/>
                  </a:lnTo>
                  <a:close/>
                </a:path>
                <a:path w="1499870" h="737235">
                  <a:moveTo>
                    <a:pt x="869950" y="0"/>
                  </a:moveTo>
                  <a:lnTo>
                    <a:pt x="59689" y="0"/>
                  </a:lnTo>
                  <a:lnTo>
                    <a:pt x="36433" y="4683"/>
                  </a:lnTo>
                  <a:lnTo>
                    <a:pt x="17462" y="17462"/>
                  </a:lnTo>
                  <a:lnTo>
                    <a:pt x="4683" y="36433"/>
                  </a:lnTo>
                  <a:lnTo>
                    <a:pt x="0" y="59689"/>
                  </a:lnTo>
                  <a:lnTo>
                    <a:pt x="0" y="298450"/>
                  </a:lnTo>
                  <a:lnTo>
                    <a:pt x="4683" y="321706"/>
                  </a:lnTo>
                  <a:lnTo>
                    <a:pt x="17462" y="340677"/>
                  </a:lnTo>
                  <a:lnTo>
                    <a:pt x="36433" y="353456"/>
                  </a:lnTo>
                  <a:lnTo>
                    <a:pt x="59689" y="358139"/>
                  </a:lnTo>
                  <a:lnTo>
                    <a:pt x="869950" y="358139"/>
                  </a:lnTo>
                  <a:lnTo>
                    <a:pt x="893206" y="353456"/>
                  </a:lnTo>
                  <a:lnTo>
                    <a:pt x="912177" y="340677"/>
                  </a:lnTo>
                  <a:lnTo>
                    <a:pt x="924956" y="321706"/>
                  </a:lnTo>
                  <a:lnTo>
                    <a:pt x="929639" y="298450"/>
                  </a:lnTo>
                  <a:lnTo>
                    <a:pt x="929639" y="59689"/>
                  </a:lnTo>
                  <a:lnTo>
                    <a:pt x="924956" y="36433"/>
                  </a:lnTo>
                  <a:lnTo>
                    <a:pt x="912177" y="17462"/>
                  </a:lnTo>
                  <a:lnTo>
                    <a:pt x="893206" y="4683"/>
                  </a:lnTo>
                  <a:lnTo>
                    <a:pt x="86995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81808" y="527684"/>
            <a:ext cx="509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touch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7688" y="1934591"/>
            <a:ext cx="1107440" cy="423545"/>
          </a:xfrm>
          <a:custGeom>
            <a:avLst/>
            <a:gdLst/>
            <a:ahLst/>
            <a:cxnLst/>
            <a:rect l="l" t="t" r="r" b="b"/>
            <a:pathLst>
              <a:path w="1107439" h="423544">
                <a:moveTo>
                  <a:pt x="1059688" y="136525"/>
                </a:moveTo>
                <a:lnTo>
                  <a:pt x="83820" y="136525"/>
                </a:lnTo>
                <a:lnTo>
                  <a:pt x="65214" y="140271"/>
                </a:lnTo>
                <a:lnTo>
                  <a:pt x="50037" y="150495"/>
                </a:lnTo>
                <a:lnTo>
                  <a:pt x="39814" y="165671"/>
                </a:lnTo>
                <a:lnTo>
                  <a:pt x="36067" y="184276"/>
                </a:lnTo>
                <a:lnTo>
                  <a:pt x="36067" y="375285"/>
                </a:lnTo>
                <a:lnTo>
                  <a:pt x="39814" y="393890"/>
                </a:lnTo>
                <a:lnTo>
                  <a:pt x="50037" y="409066"/>
                </a:lnTo>
                <a:lnTo>
                  <a:pt x="65214" y="419290"/>
                </a:lnTo>
                <a:lnTo>
                  <a:pt x="83820" y="423037"/>
                </a:lnTo>
                <a:lnTo>
                  <a:pt x="1059688" y="423037"/>
                </a:lnTo>
                <a:lnTo>
                  <a:pt x="1078293" y="419290"/>
                </a:lnTo>
                <a:lnTo>
                  <a:pt x="1093469" y="409066"/>
                </a:lnTo>
                <a:lnTo>
                  <a:pt x="1103693" y="393890"/>
                </a:lnTo>
                <a:lnTo>
                  <a:pt x="1107439" y="375285"/>
                </a:lnTo>
                <a:lnTo>
                  <a:pt x="1107439" y="184276"/>
                </a:lnTo>
                <a:lnTo>
                  <a:pt x="1103693" y="165671"/>
                </a:lnTo>
                <a:lnTo>
                  <a:pt x="1093469" y="150495"/>
                </a:lnTo>
                <a:lnTo>
                  <a:pt x="1078293" y="140271"/>
                </a:lnTo>
                <a:lnTo>
                  <a:pt x="1059688" y="136525"/>
                </a:lnTo>
                <a:close/>
              </a:path>
              <a:path w="1107439" h="423544">
                <a:moveTo>
                  <a:pt x="0" y="0"/>
                </a:moveTo>
                <a:lnTo>
                  <a:pt x="214629" y="136525"/>
                </a:lnTo>
                <a:lnTo>
                  <a:pt x="482473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04740" y="2096261"/>
            <a:ext cx="550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length[i]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00883" y="4428744"/>
            <a:ext cx="4213860" cy="1819910"/>
          </a:xfrm>
          <a:custGeom>
            <a:avLst/>
            <a:gdLst/>
            <a:ahLst/>
            <a:cxnLst/>
            <a:rect l="l" t="t" r="r" b="b"/>
            <a:pathLst>
              <a:path w="4213859" h="1819910">
                <a:moveTo>
                  <a:pt x="0" y="909827"/>
                </a:moveTo>
                <a:lnTo>
                  <a:pt x="1205" y="866993"/>
                </a:lnTo>
                <a:lnTo>
                  <a:pt x="4784" y="824669"/>
                </a:lnTo>
                <a:lnTo>
                  <a:pt x="10686" y="782899"/>
                </a:lnTo>
                <a:lnTo>
                  <a:pt x="18855" y="741726"/>
                </a:lnTo>
                <a:lnTo>
                  <a:pt x="29240" y="701195"/>
                </a:lnTo>
                <a:lnTo>
                  <a:pt x="41787" y="661348"/>
                </a:lnTo>
                <a:lnTo>
                  <a:pt x="56442" y="622230"/>
                </a:lnTo>
                <a:lnTo>
                  <a:pt x="73154" y="583885"/>
                </a:lnTo>
                <a:lnTo>
                  <a:pt x="91868" y="546355"/>
                </a:lnTo>
                <a:lnTo>
                  <a:pt x="112531" y="509684"/>
                </a:lnTo>
                <a:lnTo>
                  <a:pt x="135091" y="473917"/>
                </a:lnTo>
                <a:lnTo>
                  <a:pt x="159493" y="439097"/>
                </a:lnTo>
                <a:lnTo>
                  <a:pt x="185686" y="405267"/>
                </a:lnTo>
                <a:lnTo>
                  <a:pt x="213616" y="372471"/>
                </a:lnTo>
                <a:lnTo>
                  <a:pt x="243229" y="340753"/>
                </a:lnTo>
                <a:lnTo>
                  <a:pt x="274472" y="310157"/>
                </a:lnTo>
                <a:lnTo>
                  <a:pt x="307293" y="280726"/>
                </a:lnTo>
                <a:lnTo>
                  <a:pt x="341638" y="252504"/>
                </a:lnTo>
                <a:lnTo>
                  <a:pt x="377454" y="225535"/>
                </a:lnTo>
                <a:lnTo>
                  <a:pt x="414687" y="199861"/>
                </a:lnTo>
                <a:lnTo>
                  <a:pt x="453286" y="175528"/>
                </a:lnTo>
                <a:lnTo>
                  <a:pt x="493196" y="152578"/>
                </a:lnTo>
                <a:lnTo>
                  <a:pt x="534364" y="131055"/>
                </a:lnTo>
                <a:lnTo>
                  <a:pt x="576738" y="111003"/>
                </a:lnTo>
                <a:lnTo>
                  <a:pt x="620263" y="92466"/>
                </a:lnTo>
                <a:lnTo>
                  <a:pt x="664887" y="75487"/>
                </a:lnTo>
                <a:lnTo>
                  <a:pt x="710558" y="60110"/>
                </a:lnTo>
                <a:lnTo>
                  <a:pt x="757220" y="46378"/>
                </a:lnTo>
                <a:lnTo>
                  <a:pt x="804822" y="34335"/>
                </a:lnTo>
                <a:lnTo>
                  <a:pt x="853311" y="24026"/>
                </a:lnTo>
                <a:lnTo>
                  <a:pt x="902632" y="15493"/>
                </a:lnTo>
                <a:lnTo>
                  <a:pt x="952733" y="8780"/>
                </a:lnTo>
                <a:lnTo>
                  <a:pt x="1003562" y="3931"/>
                </a:lnTo>
                <a:lnTo>
                  <a:pt x="1055063" y="990"/>
                </a:lnTo>
                <a:lnTo>
                  <a:pt x="1107186" y="0"/>
                </a:lnTo>
                <a:lnTo>
                  <a:pt x="1159308" y="990"/>
                </a:lnTo>
                <a:lnTo>
                  <a:pt x="1210809" y="3931"/>
                </a:lnTo>
                <a:lnTo>
                  <a:pt x="1261638" y="8780"/>
                </a:lnTo>
                <a:lnTo>
                  <a:pt x="1311739" y="15493"/>
                </a:lnTo>
                <a:lnTo>
                  <a:pt x="1361060" y="24026"/>
                </a:lnTo>
                <a:lnTo>
                  <a:pt x="1409549" y="34335"/>
                </a:lnTo>
                <a:lnTo>
                  <a:pt x="1457151" y="46378"/>
                </a:lnTo>
                <a:lnTo>
                  <a:pt x="1503813" y="60110"/>
                </a:lnTo>
                <a:lnTo>
                  <a:pt x="1549484" y="75487"/>
                </a:lnTo>
                <a:lnTo>
                  <a:pt x="1594108" y="92466"/>
                </a:lnTo>
                <a:lnTo>
                  <a:pt x="1637633" y="111003"/>
                </a:lnTo>
                <a:lnTo>
                  <a:pt x="1680007" y="131055"/>
                </a:lnTo>
                <a:lnTo>
                  <a:pt x="1721175" y="152578"/>
                </a:lnTo>
                <a:lnTo>
                  <a:pt x="1761085" y="175528"/>
                </a:lnTo>
                <a:lnTo>
                  <a:pt x="1799684" y="199861"/>
                </a:lnTo>
                <a:lnTo>
                  <a:pt x="1836917" y="225535"/>
                </a:lnTo>
                <a:lnTo>
                  <a:pt x="1872733" y="252504"/>
                </a:lnTo>
                <a:lnTo>
                  <a:pt x="1907078" y="280726"/>
                </a:lnTo>
                <a:lnTo>
                  <a:pt x="1939899" y="310157"/>
                </a:lnTo>
                <a:lnTo>
                  <a:pt x="1971142" y="340753"/>
                </a:lnTo>
                <a:lnTo>
                  <a:pt x="2000755" y="372471"/>
                </a:lnTo>
                <a:lnTo>
                  <a:pt x="2028685" y="405267"/>
                </a:lnTo>
                <a:lnTo>
                  <a:pt x="2054878" y="439097"/>
                </a:lnTo>
                <a:lnTo>
                  <a:pt x="2079280" y="473917"/>
                </a:lnTo>
                <a:lnTo>
                  <a:pt x="2101840" y="509684"/>
                </a:lnTo>
                <a:lnTo>
                  <a:pt x="2122503" y="546355"/>
                </a:lnTo>
                <a:lnTo>
                  <a:pt x="2141217" y="583885"/>
                </a:lnTo>
                <a:lnTo>
                  <a:pt x="2157929" y="622230"/>
                </a:lnTo>
                <a:lnTo>
                  <a:pt x="2172584" y="661348"/>
                </a:lnTo>
                <a:lnTo>
                  <a:pt x="2185131" y="701195"/>
                </a:lnTo>
                <a:lnTo>
                  <a:pt x="2195516" y="741726"/>
                </a:lnTo>
                <a:lnTo>
                  <a:pt x="2203685" y="782899"/>
                </a:lnTo>
                <a:lnTo>
                  <a:pt x="2209587" y="824669"/>
                </a:lnTo>
                <a:lnTo>
                  <a:pt x="2213166" y="866993"/>
                </a:lnTo>
                <a:lnTo>
                  <a:pt x="2214372" y="909827"/>
                </a:lnTo>
                <a:lnTo>
                  <a:pt x="2213166" y="952658"/>
                </a:lnTo>
                <a:lnTo>
                  <a:pt x="2209587" y="994978"/>
                </a:lnTo>
                <a:lnTo>
                  <a:pt x="2203685" y="1036745"/>
                </a:lnTo>
                <a:lnTo>
                  <a:pt x="2195516" y="1077915"/>
                </a:lnTo>
                <a:lnTo>
                  <a:pt x="2185131" y="1118444"/>
                </a:lnTo>
                <a:lnTo>
                  <a:pt x="2172584" y="1158289"/>
                </a:lnTo>
                <a:lnTo>
                  <a:pt x="2157929" y="1197405"/>
                </a:lnTo>
                <a:lnTo>
                  <a:pt x="2141217" y="1235750"/>
                </a:lnTo>
                <a:lnTo>
                  <a:pt x="2122503" y="1273279"/>
                </a:lnTo>
                <a:lnTo>
                  <a:pt x="2101840" y="1309949"/>
                </a:lnTo>
                <a:lnTo>
                  <a:pt x="2079280" y="1345716"/>
                </a:lnTo>
                <a:lnTo>
                  <a:pt x="2054878" y="1380536"/>
                </a:lnTo>
                <a:lnTo>
                  <a:pt x="2028685" y="1414366"/>
                </a:lnTo>
                <a:lnTo>
                  <a:pt x="2000755" y="1447162"/>
                </a:lnTo>
                <a:lnTo>
                  <a:pt x="1971142" y="1478880"/>
                </a:lnTo>
                <a:lnTo>
                  <a:pt x="1939899" y="1509477"/>
                </a:lnTo>
                <a:lnTo>
                  <a:pt x="1907078" y="1538909"/>
                </a:lnTo>
                <a:lnTo>
                  <a:pt x="1872733" y="1567132"/>
                </a:lnTo>
                <a:lnTo>
                  <a:pt x="1836917" y="1594103"/>
                </a:lnTo>
                <a:lnTo>
                  <a:pt x="1799684" y="1619778"/>
                </a:lnTo>
                <a:lnTo>
                  <a:pt x="1761085" y="1644113"/>
                </a:lnTo>
                <a:lnTo>
                  <a:pt x="1721175" y="1667064"/>
                </a:lnTo>
                <a:lnTo>
                  <a:pt x="1680007" y="1688588"/>
                </a:lnTo>
                <a:lnTo>
                  <a:pt x="1637633" y="1708641"/>
                </a:lnTo>
                <a:lnTo>
                  <a:pt x="1594108" y="1727180"/>
                </a:lnTo>
                <a:lnTo>
                  <a:pt x="1549484" y="1744161"/>
                </a:lnTo>
                <a:lnTo>
                  <a:pt x="1503813" y="1759539"/>
                </a:lnTo>
                <a:lnTo>
                  <a:pt x="1457151" y="1773272"/>
                </a:lnTo>
                <a:lnTo>
                  <a:pt x="1409549" y="1785316"/>
                </a:lnTo>
                <a:lnTo>
                  <a:pt x="1361060" y="1795627"/>
                </a:lnTo>
                <a:lnTo>
                  <a:pt x="1311739" y="1804160"/>
                </a:lnTo>
                <a:lnTo>
                  <a:pt x="1261638" y="1810874"/>
                </a:lnTo>
                <a:lnTo>
                  <a:pt x="1210809" y="1815723"/>
                </a:lnTo>
                <a:lnTo>
                  <a:pt x="1159308" y="1818665"/>
                </a:lnTo>
                <a:lnTo>
                  <a:pt x="1107186" y="1819655"/>
                </a:lnTo>
                <a:lnTo>
                  <a:pt x="1055063" y="1818665"/>
                </a:lnTo>
                <a:lnTo>
                  <a:pt x="1003562" y="1815723"/>
                </a:lnTo>
                <a:lnTo>
                  <a:pt x="952733" y="1810874"/>
                </a:lnTo>
                <a:lnTo>
                  <a:pt x="902632" y="1804160"/>
                </a:lnTo>
                <a:lnTo>
                  <a:pt x="853311" y="1795627"/>
                </a:lnTo>
                <a:lnTo>
                  <a:pt x="804822" y="1785316"/>
                </a:lnTo>
                <a:lnTo>
                  <a:pt x="757220" y="1773272"/>
                </a:lnTo>
                <a:lnTo>
                  <a:pt x="710558" y="1759539"/>
                </a:lnTo>
                <a:lnTo>
                  <a:pt x="664887" y="1744161"/>
                </a:lnTo>
                <a:lnTo>
                  <a:pt x="620263" y="1727180"/>
                </a:lnTo>
                <a:lnTo>
                  <a:pt x="576738" y="1708641"/>
                </a:lnTo>
                <a:lnTo>
                  <a:pt x="534364" y="1688588"/>
                </a:lnTo>
                <a:lnTo>
                  <a:pt x="493196" y="1667064"/>
                </a:lnTo>
                <a:lnTo>
                  <a:pt x="453286" y="1644113"/>
                </a:lnTo>
                <a:lnTo>
                  <a:pt x="414687" y="1619778"/>
                </a:lnTo>
                <a:lnTo>
                  <a:pt x="377454" y="1594103"/>
                </a:lnTo>
                <a:lnTo>
                  <a:pt x="341638" y="1567132"/>
                </a:lnTo>
                <a:lnTo>
                  <a:pt x="307293" y="1538909"/>
                </a:lnTo>
                <a:lnTo>
                  <a:pt x="274472" y="1509477"/>
                </a:lnTo>
                <a:lnTo>
                  <a:pt x="243229" y="1478880"/>
                </a:lnTo>
                <a:lnTo>
                  <a:pt x="213616" y="1447162"/>
                </a:lnTo>
                <a:lnTo>
                  <a:pt x="185686" y="1414366"/>
                </a:lnTo>
                <a:lnTo>
                  <a:pt x="159493" y="1380536"/>
                </a:lnTo>
                <a:lnTo>
                  <a:pt x="135091" y="1345716"/>
                </a:lnTo>
                <a:lnTo>
                  <a:pt x="112531" y="1309949"/>
                </a:lnTo>
                <a:lnTo>
                  <a:pt x="91868" y="1273279"/>
                </a:lnTo>
                <a:lnTo>
                  <a:pt x="73154" y="1235750"/>
                </a:lnTo>
                <a:lnTo>
                  <a:pt x="56442" y="1197405"/>
                </a:lnTo>
                <a:lnTo>
                  <a:pt x="41787" y="1158289"/>
                </a:lnTo>
                <a:lnTo>
                  <a:pt x="29240" y="1118444"/>
                </a:lnTo>
                <a:lnTo>
                  <a:pt x="18855" y="1077915"/>
                </a:lnTo>
                <a:lnTo>
                  <a:pt x="10686" y="1036745"/>
                </a:lnTo>
                <a:lnTo>
                  <a:pt x="4784" y="994978"/>
                </a:lnTo>
                <a:lnTo>
                  <a:pt x="1205" y="952658"/>
                </a:lnTo>
                <a:lnTo>
                  <a:pt x="0" y="909827"/>
                </a:lnTo>
                <a:close/>
              </a:path>
              <a:path w="4213859" h="1819910">
                <a:moveTo>
                  <a:pt x="3070860" y="535685"/>
                </a:moveTo>
                <a:lnTo>
                  <a:pt x="3072958" y="489456"/>
                </a:lnTo>
                <a:lnTo>
                  <a:pt x="3079137" y="444320"/>
                </a:lnTo>
                <a:lnTo>
                  <a:pt x="3089227" y="400439"/>
                </a:lnTo>
                <a:lnTo>
                  <a:pt x="3103055" y="357972"/>
                </a:lnTo>
                <a:lnTo>
                  <a:pt x="3120449" y="317081"/>
                </a:lnTo>
                <a:lnTo>
                  <a:pt x="3141239" y="277926"/>
                </a:lnTo>
                <a:lnTo>
                  <a:pt x="3165252" y="240668"/>
                </a:lnTo>
                <a:lnTo>
                  <a:pt x="3192317" y="205468"/>
                </a:lnTo>
                <a:lnTo>
                  <a:pt x="3222262" y="172485"/>
                </a:lnTo>
                <a:lnTo>
                  <a:pt x="3254916" y="141882"/>
                </a:lnTo>
                <a:lnTo>
                  <a:pt x="3290106" y="113818"/>
                </a:lnTo>
                <a:lnTo>
                  <a:pt x="3327662" y="88453"/>
                </a:lnTo>
                <a:lnTo>
                  <a:pt x="3367411" y="65950"/>
                </a:lnTo>
                <a:lnTo>
                  <a:pt x="3409182" y="46468"/>
                </a:lnTo>
                <a:lnTo>
                  <a:pt x="3452804" y="30168"/>
                </a:lnTo>
                <a:lnTo>
                  <a:pt x="3498104" y="17210"/>
                </a:lnTo>
                <a:lnTo>
                  <a:pt x="3544911" y="7756"/>
                </a:lnTo>
                <a:lnTo>
                  <a:pt x="3593053" y="1965"/>
                </a:lnTo>
                <a:lnTo>
                  <a:pt x="3642360" y="0"/>
                </a:lnTo>
                <a:lnTo>
                  <a:pt x="3691666" y="1965"/>
                </a:lnTo>
                <a:lnTo>
                  <a:pt x="3739808" y="7756"/>
                </a:lnTo>
                <a:lnTo>
                  <a:pt x="3786615" y="17210"/>
                </a:lnTo>
                <a:lnTo>
                  <a:pt x="3831915" y="30168"/>
                </a:lnTo>
                <a:lnTo>
                  <a:pt x="3875537" y="46468"/>
                </a:lnTo>
                <a:lnTo>
                  <a:pt x="3917308" y="65950"/>
                </a:lnTo>
                <a:lnTo>
                  <a:pt x="3957057" y="88453"/>
                </a:lnTo>
                <a:lnTo>
                  <a:pt x="3994613" y="113818"/>
                </a:lnTo>
                <a:lnTo>
                  <a:pt x="4029803" y="141882"/>
                </a:lnTo>
                <a:lnTo>
                  <a:pt x="4062457" y="172485"/>
                </a:lnTo>
                <a:lnTo>
                  <a:pt x="4092402" y="205468"/>
                </a:lnTo>
                <a:lnTo>
                  <a:pt x="4119467" y="240668"/>
                </a:lnTo>
                <a:lnTo>
                  <a:pt x="4143480" y="277926"/>
                </a:lnTo>
                <a:lnTo>
                  <a:pt x="4164270" y="317081"/>
                </a:lnTo>
                <a:lnTo>
                  <a:pt x="4181664" y="357972"/>
                </a:lnTo>
                <a:lnTo>
                  <a:pt x="4195492" y="400439"/>
                </a:lnTo>
                <a:lnTo>
                  <a:pt x="4205582" y="444320"/>
                </a:lnTo>
                <a:lnTo>
                  <a:pt x="4211761" y="489456"/>
                </a:lnTo>
                <a:lnTo>
                  <a:pt x="4213860" y="535685"/>
                </a:lnTo>
                <a:lnTo>
                  <a:pt x="4211761" y="581915"/>
                </a:lnTo>
                <a:lnTo>
                  <a:pt x="4205582" y="627051"/>
                </a:lnTo>
                <a:lnTo>
                  <a:pt x="4195492" y="670932"/>
                </a:lnTo>
                <a:lnTo>
                  <a:pt x="4181664" y="713399"/>
                </a:lnTo>
                <a:lnTo>
                  <a:pt x="4164270" y="754290"/>
                </a:lnTo>
                <a:lnTo>
                  <a:pt x="4143480" y="793445"/>
                </a:lnTo>
                <a:lnTo>
                  <a:pt x="4119467" y="830703"/>
                </a:lnTo>
                <a:lnTo>
                  <a:pt x="4092402" y="865903"/>
                </a:lnTo>
                <a:lnTo>
                  <a:pt x="4062457" y="898886"/>
                </a:lnTo>
                <a:lnTo>
                  <a:pt x="4029803" y="929489"/>
                </a:lnTo>
                <a:lnTo>
                  <a:pt x="3994613" y="957553"/>
                </a:lnTo>
                <a:lnTo>
                  <a:pt x="3957057" y="982918"/>
                </a:lnTo>
                <a:lnTo>
                  <a:pt x="3917308" y="1005421"/>
                </a:lnTo>
                <a:lnTo>
                  <a:pt x="3875537" y="1024903"/>
                </a:lnTo>
                <a:lnTo>
                  <a:pt x="3831915" y="1041203"/>
                </a:lnTo>
                <a:lnTo>
                  <a:pt x="3786615" y="1054161"/>
                </a:lnTo>
                <a:lnTo>
                  <a:pt x="3739808" y="1063615"/>
                </a:lnTo>
                <a:lnTo>
                  <a:pt x="3691666" y="1069406"/>
                </a:lnTo>
                <a:lnTo>
                  <a:pt x="3642360" y="1071371"/>
                </a:lnTo>
                <a:lnTo>
                  <a:pt x="3593053" y="1069406"/>
                </a:lnTo>
                <a:lnTo>
                  <a:pt x="3544911" y="1063615"/>
                </a:lnTo>
                <a:lnTo>
                  <a:pt x="3498104" y="1054161"/>
                </a:lnTo>
                <a:lnTo>
                  <a:pt x="3452804" y="1041203"/>
                </a:lnTo>
                <a:lnTo>
                  <a:pt x="3409182" y="1024903"/>
                </a:lnTo>
                <a:lnTo>
                  <a:pt x="3367411" y="1005421"/>
                </a:lnTo>
                <a:lnTo>
                  <a:pt x="3327662" y="982918"/>
                </a:lnTo>
                <a:lnTo>
                  <a:pt x="3290106" y="957553"/>
                </a:lnTo>
                <a:lnTo>
                  <a:pt x="3254916" y="929489"/>
                </a:lnTo>
                <a:lnTo>
                  <a:pt x="3222262" y="898886"/>
                </a:lnTo>
                <a:lnTo>
                  <a:pt x="3192317" y="865903"/>
                </a:lnTo>
                <a:lnTo>
                  <a:pt x="3165252" y="830703"/>
                </a:lnTo>
                <a:lnTo>
                  <a:pt x="3141239" y="793445"/>
                </a:lnTo>
                <a:lnTo>
                  <a:pt x="3120449" y="754290"/>
                </a:lnTo>
                <a:lnTo>
                  <a:pt x="3103055" y="713399"/>
                </a:lnTo>
                <a:lnTo>
                  <a:pt x="3089227" y="670932"/>
                </a:lnTo>
                <a:lnTo>
                  <a:pt x="3079137" y="627051"/>
                </a:lnTo>
                <a:lnTo>
                  <a:pt x="3072958" y="581915"/>
                </a:lnTo>
                <a:lnTo>
                  <a:pt x="3070860" y="53568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33647" y="4093209"/>
            <a:ext cx="209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4882" y="4167885"/>
            <a:ext cx="4565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67365" y="3948684"/>
            <a:ext cx="1724660" cy="1056640"/>
            <a:chOff x="4067365" y="3948684"/>
            <a:chExt cx="1724660" cy="105664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365" y="4782121"/>
              <a:ext cx="224409" cy="2228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87012" y="4893564"/>
              <a:ext cx="1500505" cy="34925"/>
            </a:xfrm>
            <a:custGeom>
              <a:avLst/>
              <a:gdLst/>
              <a:ahLst/>
              <a:cxnLst/>
              <a:rect l="l" t="t" r="r" b="b"/>
              <a:pathLst>
                <a:path w="1500504" h="34925">
                  <a:moveTo>
                    <a:pt x="0" y="0"/>
                  </a:moveTo>
                  <a:lnTo>
                    <a:pt x="1500251" y="3492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19600" y="3948684"/>
              <a:ext cx="1071880" cy="553720"/>
            </a:xfrm>
            <a:custGeom>
              <a:avLst/>
              <a:gdLst/>
              <a:ahLst/>
              <a:cxnLst/>
              <a:rect l="l" t="t" r="r" b="b"/>
              <a:pathLst>
                <a:path w="1071879" h="553720">
                  <a:moveTo>
                    <a:pt x="446404" y="284988"/>
                  </a:moveTo>
                  <a:lnTo>
                    <a:pt x="178562" y="284988"/>
                  </a:lnTo>
                  <a:lnTo>
                    <a:pt x="226440" y="553720"/>
                  </a:lnTo>
                  <a:lnTo>
                    <a:pt x="446404" y="284988"/>
                  </a:lnTo>
                  <a:close/>
                </a:path>
                <a:path w="1071879" h="553720">
                  <a:moveTo>
                    <a:pt x="1023874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90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1023874" y="284988"/>
                  </a:lnTo>
                  <a:lnTo>
                    <a:pt x="1042386" y="281263"/>
                  </a:lnTo>
                  <a:lnTo>
                    <a:pt x="1057481" y="271097"/>
                  </a:lnTo>
                  <a:lnTo>
                    <a:pt x="1067647" y="256002"/>
                  </a:lnTo>
                  <a:lnTo>
                    <a:pt x="1071372" y="237490"/>
                  </a:lnTo>
                  <a:lnTo>
                    <a:pt x="1071372" y="47498"/>
                  </a:lnTo>
                  <a:lnTo>
                    <a:pt x="1067647" y="28985"/>
                  </a:lnTo>
                  <a:lnTo>
                    <a:pt x="1057481" y="13890"/>
                  </a:lnTo>
                  <a:lnTo>
                    <a:pt x="1042386" y="3724"/>
                  </a:lnTo>
                  <a:lnTo>
                    <a:pt x="102387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36142" y="2526537"/>
            <a:ext cx="7683500" cy="1655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4620" indent="-122555">
              <a:lnSpc>
                <a:spcPct val="100000"/>
              </a:lnSpc>
              <a:spcBef>
                <a:spcPts val="95"/>
              </a:spcBef>
              <a:buClr>
                <a:srgbClr val="1F407E"/>
              </a:buClr>
              <a:buSzPct val="71875"/>
              <a:buFont typeface="Wingdings"/>
              <a:buChar char=""/>
              <a:tabLst>
                <a:tab pos="135255" algn="l"/>
              </a:tabLst>
            </a:pPr>
            <a:r>
              <a:rPr dirty="0" sz="1600" spc="-15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중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length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최소로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하는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vnear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선정</a:t>
            </a:r>
            <a:endParaRPr sz="1600">
              <a:latin typeface="Malgun Gothic"/>
              <a:cs typeface="Malgun Gothic"/>
            </a:endParaRPr>
          </a:p>
          <a:p>
            <a:pPr marL="134620" indent="-122555">
              <a:lnSpc>
                <a:spcPct val="100000"/>
              </a:lnSpc>
              <a:spcBef>
                <a:spcPts val="1260"/>
              </a:spcBef>
              <a:buClr>
                <a:srgbClr val="1F407E"/>
              </a:buClr>
              <a:buSzPct val="71875"/>
              <a:buFont typeface="Wingdings"/>
              <a:buChar char=""/>
              <a:tabLst>
                <a:tab pos="135255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vnea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편입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ct val="145800"/>
              </a:lnSpc>
              <a:spcBef>
                <a:spcPts val="390"/>
              </a:spcBef>
              <a:buClr>
                <a:srgbClr val="1F407E"/>
              </a:buClr>
              <a:buSzPct val="71875"/>
              <a:buFont typeface="Wingdings"/>
              <a:buChar char=""/>
              <a:tabLst>
                <a:tab pos="135255" algn="l"/>
              </a:tabLst>
            </a:pPr>
            <a:r>
              <a:rPr dirty="0" sz="1600" spc="-45">
                <a:solidFill>
                  <a:srgbClr val="3D010C"/>
                </a:solidFill>
                <a:latin typeface="Times New Roman"/>
                <a:cs typeface="Times New Roman"/>
              </a:rPr>
              <a:t>V-Y</a:t>
            </a:r>
            <a:r>
              <a:rPr dirty="0" sz="1600" spc="-4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length</a:t>
            </a:r>
            <a:r>
              <a:rPr dirty="0" sz="1600" spc="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배열을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재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계산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vnear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새로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편입되면서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length[i]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감소할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 </a:t>
            </a:r>
            <a:r>
              <a:rPr dirty="0" sz="1600" spc="-5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있는가</a:t>
            </a:r>
            <a:r>
              <a:rPr dirty="0" sz="16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확인하는</a:t>
            </a:r>
            <a:r>
              <a:rPr dirty="0" sz="16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절차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1600">
              <a:latin typeface="Malgun Gothic"/>
              <a:cs typeface="Malgun Gothic"/>
            </a:endParaRPr>
          </a:p>
          <a:p>
            <a:pPr algn="ctr" marL="356235">
              <a:lnSpc>
                <a:spcPct val="100000"/>
              </a:lnSpc>
              <a:spcBef>
                <a:spcPts val="305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length[i]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95737" y="5025961"/>
            <a:ext cx="1934210" cy="760730"/>
            <a:chOff x="3995737" y="5025961"/>
            <a:chExt cx="1934210" cy="76073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5737" y="5425249"/>
              <a:ext cx="224409" cy="2228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15384" y="5030723"/>
              <a:ext cx="1656080" cy="506730"/>
            </a:xfrm>
            <a:custGeom>
              <a:avLst/>
              <a:gdLst/>
              <a:ahLst/>
              <a:cxnLst/>
              <a:rect l="l" t="t" r="r" b="b"/>
              <a:pathLst>
                <a:path w="1656079" h="506729">
                  <a:moveTo>
                    <a:pt x="0" y="506348"/>
                  </a:moveTo>
                  <a:lnTo>
                    <a:pt x="1655699" y="0"/>
                  </a:lnTo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58511" y="5203062"/>
              <a:ext cx="1071880" cy="583565"/>
            </a:xfrm>
            <a:custGeom>
              <a:avLst/>
              <a:gdLst/>
              <a:ahLst/>
              <a:cxnLst/>
              <a:rect l="l" t="t" r="r" b="b"/>
              <a:pathLst>
                <a:path w="1071879" h="583564">
                  <a:moveTo>
                    <a:pt x="1011936" y="226949"/>
                  </a:moveTo>
                  <a:lnTo>
                    <a:pt x="59436" y="226949"/>
                  </a:lnTo>
                  <a:lnTo>
                    <a:pt x="36325" y="231628"/>
                  </a:lnTo>
                  <a:lnTo>
                    <a:pt x="17430" y="244379"/>
                  </a:lnTo>
                  <a:lnTo>
                    <a:pt x="4679" y="263274"/>
                  </a:lnTo>
                  <a:lnTo>
                    <a:pt x="0" y="286384"/>
                  </a:lnTo>
                  <a:lnTo>
                    <a:pt x="0" y="524128"/>
                  </a:lnTo>
                  <a:lnTo>
                    <a:pt x="4679" y="547265"/>
                  </a:lnTo>
                  <a:lnTo>
                    <a:pt x="17430" y="566158"/>
                  </a:lnTo>
                  <a:lnTo>
                    <a:pt x="36325" y="578894"/>
                  </a:lnTo>
                  <a:lnTo>
                    <a:pt x="59436" y="583565"/>
                  </a:lnTo>
                  <a:lnTo>
                    <a:pt x="1011936" y="583565"/>
                  </a:lnTo>
                  <a:lnTo>
                    <a:pt x="1035046" y="578894"/>
                  </a:lnTo>
                  <a:lnTo>
                    <a:pt x="1053941" y="566158"/>
                  </a:lnTo>
                  <a:lnTo>
                    <a:pt x="1066692" y="547265"/>
                  </a:lnTo>
                  <a:lnTo>
                    <a:pt x="1071372" y="524128"/>
                  </a:lnTo>
                  <a:lnTo>
                    <a:pt x="1071372" y="286384"/>
                  </a:lnTo>
                  <a:lnTo>
                    <a:pt x="1066692" y="263274"/>
                  </a:lnTo>
                  <a:lnTo>
                    <a:pt x="1053941" y="244379"/>
                  </a:lnTo>
                  <a:lnTo>
                    <a:pt x="1035046" y="231628"/>
                  </a:lnTo>
                  <a:lnTo>
                    <a:pt x="1011936" y="226949"/>
                  </a:lnTo>
                  <a:close/>
                </a:path>
                <a:path w="1071879" h="583564">
                  <a:moveTo>
                    <a:pt x="391160" y="0"/>
                  </a:moveTo>
                  <a:lnTo>
                    <a:pt x="178562" y="226949"/>
                  </a:lnTo>
                  <a:lnTo>
                    <a:pt x="446404" y="226949"/>
                  </a:lnTo>
                  <a:lnTo>
                    <a:pt x="39116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14902" y="5458155"/>
            <a:ext cx="1856105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2520">
              <a:lnSpc>
                <a:spcPts val="128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W[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vn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ear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20"/>
              </a:lnSpc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vnear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29511" y="4000500"/>
            <a:ext cx="2665095" cy="898525"/>
          </a:xfrm>
          <a:custGeom>
            <a:avLst/>
            <a:gdLst/>
            <a:ahLst/>
            <a:cxnLst/>
            <a:rect l="l" t="t" r="r" b="b"/>
            <a:pathLst>
              <a:path w="2665095" h="898525">
                <a:moveTo>
                  <a:pt x="1399700" y="416560"/>
                </a:moveTo>
                <a:lnTo>
                  <a:pt x="1071371" y="416560"/>
                </a:lnTo>
                <a:lnTo>
                  <a:pt x="2664967" y="898144"/>
                </a:lnTo>
                <a:lnTo>
                  <a:pt x="1399700" y="416560"/>
                </a:lnTo>
                <a:close/>
              </a:path>
              <a:path w="2665095" h="898525">
                <a:moveTo>
                  <a:pt x="988060" y="0"/>
                </a:moveTo>
                <a:lnTo>
                  <a:pt x="83312" y="0"/>
                </a:lnTo>
                <a:lnTo>
                  <a:pt x="50899" y="6552"/>
                </a:lnTo>
                <a:lnTo>
                  <a:pt x="24415" y="24415"/>
                </a:lnTo>
                <a:lnTo>
                  <a:pt x="6552" y="50899"/>
                </a:lnTo>
                <a:lnTo>
                  <a:pt x="0" y="83312"/>
                </a:lnTo>
                <a:lnTo>
                  <a:pt x="0" y="416560"/>
                </a:lnTo>
                <a:lnTo>
                  <a:pt x="6552" y="448972"/>
                </a:lnTo>
                <a:lnTo>
                  <a:pt x="24415" y="475456"/>
                </a:lnTo>
                <a:lnTo>
                  <a:pt x="50899" y="493319"/>
                </a:lnTo>
                <a:lnTo>
                  <a:pt x="83312" y="499872"/>
                </a:lnTo>
                <a:lnTo>
                  <a:pt x="988060" y="499872"/>
                </a:lnTo>
                <a:lnTo>
                  <a:pt x="1020472" y="493319"/>
                </a:lnTo>
                <a:lnTo>
                  <a:pt x="1046956" y="475456"/>
                </a:lnTo>
                <a:lnTo>
                  <a:pt x="1064819" y="448972"/>
                </a:lnTo>
                <a:lnTo>
                  <a:pt x="1071371" y="416560"/>
                </a:lnTo>
                <a:lnTo>
                  <a:pt x="1399700" y="416560"/>
                </a:lnTo>
                <a:lnTo>
                  <a:pt x="1071371" y="291592"/>
                </a:lnTo>
                <a:lnTo>
                  <a:pt x="1071371" y="83312"/>
                </a:lnTo>
                <a:lnTo>
                  <a:pt x="1064819" y="50899"/>
                </a:lnTo>
                <a:lnTo>
                  <a:pt x="1046956" y="24415"/>
                </a:lnTo>
                <a:lnTo>
                  <a:pt x="1020472" y="6552"/>
                </a:lnTo>
                <a:lnTo>
                  <a:pt x="98806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09166" y="4037457"/>
            <a:ext cx="509270" cy="37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>
              <a:lnSpc>
                <a:spcPts val="136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기존의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ts val="136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touch</a:t>
            </a:r>
            <a:r>
              <a:rPr dirty="0" sz="12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i]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67749" y="1424749"/>
            <a:ext cx="366395" cy="281305"/>
            <a:chOff x="2567749" y="1424749"/>
            <a:chExt cx="366395" cy="281305"/>
          </a:xfrm>
        </p:grpSpPr>
        <p:sp>
          <p:nvSpPr>
            <p:cNvPr id="32" name="object 32"/>
            <p:cNvSpPr/>
            <p:nvPr/>
          </p:nvSpPr>
          <p:spPr>
            <a:xfrm>
              <a:off x="2572511" y="1429511"/>
              <a:ext cx="356870" cy="271780"/>
            </a:xfrm>
            <a:custGeom>
              <a:avLst/>
              <a:gdLst/>
              <a:ahLst/>
              <a:cxnLst/>
              <a:rect l="l" t="t" r="r" b="b"/>
              <a:pathLst>
                <a:path w="356869" h="271780">
                  <a:moveTo>
                    <a:pt x="178307" y="0"/>
                  </a:moveTo>
                  <a:lnTo>
                    <a:pt x="121968" y="6912"/>
                  </a:lnTo>
                  <a:lnTo>
                    <a:pt x="73023" y="26164"/>
                  </a:lnTo>
                  <a:lnTo>
                    <a:pt x="34418" y="55522"/>
                  </a:lnTo>
                  <a:lnTo>
                    <a:pt x="9095" y="92756"/>
                  </a:lnTo>
                  <a:lnTo>
                    <a:pt x="0" y="135636"/>
                  </a:lnTo>
                  <a:lnTo>
                    <a:pt x="9095" y="178515"/>
                  </a:lnTo>
                  <a:lnTo>
                    <a:pt x="34418" y="215749"/>
                  </a:lnTo>
                  <a:lnTo>
                    <a:pt x="73023" y="245107"/>
                  </a:lnTo>
                  <a:lnTo>
                    <a:pt x="121968" y="264359"/>
                  </a:lnTo>
                  <a:lnTo>
                    <a:pt x="178307" y="271272"/>
                  </a:lnTo>
                  <a:lnTo>
                    <a:pt x="234647" y="264359"/>
                  </a:lnTo>
                  <a:lnTo>
                    <a:pt x="283592" y="245107"/>
                  </a:lnTo>
                  <a:lnTo>
                    <a:pt x="322197" y="215749"/>
                  </a:lnTo>
                  <a:lnTo>
                    <a:pt x="347520" y="178515"/>
                  </a:lnTo>
                  <a:lnTo>
                    <a:pt x="356615" y="135636"/>
                  </a:lnTo>
                  <a:lnTo>
                    <a:pt x="347520" y="92756"/>
                  </a:lnTo>
                  <a:lnTo>
                    <a:pt x="322197" y="55522"/>
                  </a:lnTo>
                  <a:lnTo>
                    <a:pt x="283592" y="26164"/>
                  </a:lnTo>
                  <a:lnTo>
                    <a:pt x="234647" y="6912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72511" y="1429511"/>
              <a:ext cx="356870" cy="271780"/>
            </a:xfrm>
            <a:custGeom>
              <a:avLst/>
              <a:gdLst/>
              <a:ahLst/>
              <a:cxnLst/>
              <a:rect l="l" t="t" r="r" b="b"/>
              <a:pathLst>
                <a:path w="356869" h="271780">
                  <a:moveTo>
                    <a:pt x="0" y="135636"/>
                  </a:moveTo>
                  <a:lnTo>
                    <a:pt x="9095" y="92756"/>
                  </a:lnTo>
                  <a:lnTo>
                    <a:pt x="34418" y="55522"/>
                  </a:lnTo>
                  <a:lnTo>
                    <a:pt x="73023" y="26164"/>
                  </a:lnTo>
                  <a:lnTo>
                    <a:pt x="121968" y="6912"/>
                  </a:lnTo>
                  <a:lnTo>
                    <a:pt x="178307" y="0"/>
                  </a:lnTo>
                  <a:lnTo>
                    <a:pt x="234647" y="6912"/>
                  </a:lnTo>
                  <a:lnTo>
                    <a:pt x="283592" y="26164"/>
                  </a:lnTo>
                  <a:lnTo>
                    <a:pt x="322197" y="55522"/>
                  </a:lnTo>
                  <a:lnTo>
                    <a:pt x="347520" y="92756"/>
                  </a:lnTo>
                  <a:lnTo>
                    <a:pt x="356615" y="135636"/>
                  </a:lnTo>
                  <a:lnTo>
                    <a:pt x="347520" y="178515"/>
                  </a:lnTo>
                  <a:lnTo>
                    <a:pt x="322197" y="215749"/>
                  </a:lnTo>
                  <a:lnTo>
                    <a:pt x="283592" y="245107"/>
                  </a:lnTo>
                  <a:lnTo>
                    <a:pt x="234647" y="264359"/>
                  </a:lnTo>
                  <a:lnTo>
                    <a:pt x="178307" y="271272"/>
                  </a:lnTo>
                  <a:lnTo>
                    <a:pt x="121968" y="264359"/>
                  </a:lnTo>
                  <a:lnTo>
                    <a:pt x="73023" y="245107"/>
                  </a:lnTo>
                  <a:lnTo>
                    <a:pt x="34418" y="215749"/>
                  </a:lnTo>
                  <a:lnTo>
                    <a:pt x="9095" y="178515"/>
                  </a:lnTo>
                  <a:lnTo>
                    <a:pt x="0" y="13563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658110" y="1480566"/>
            <a:ext cx="186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9841" sz="1050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19841" sz="10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49181" y="1339278"/>
            <a:ext cx="2319655" cy="598170"/>
            <a:chOff x="2849181" y="1339278"/>
            <a:chExt cx="2319655" cy="598170"/>
          </a:xfrm>
        </p:grpSpPr>
        <p:sp>
          <p:nvSpPr>
            <p:cNvPr id="36" name="object 36"/>
            <p:cNvSpPr/>
            <p:nvPr/>
          </p:nvSpPr>
          <p:spPr>
            <a:xfrm>
              <a:off x="2877312" y="1469136"/>
              <a:ext cx="266700" cy="103505"/>
            </a:xfrm>
            <a:custGeom>
              <a:avLst/>
              <a:gdLst/>
              <a:ahLst/>
              <a:cxnLst/>
              <a:rect l="l" t="t" r="r" b="b"/>
              <a:pathLst>
                <a:path w="266700" h="103505">
                  <a:moveTo>
                    <a:pt x="0" y="0"/>
                  </a:moveTo>
                  <a:lnTo>
                    <a:pt x="266700" y="1031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9249" y="1353121"/>
              <a:ext cx="393001" cy="22377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57119" y="1347216"/>
              <a:ext cx="2303780" cy="582295"/>
            </a:xfrm>
            <a:custGeom>
              <a:avLst/>
              <a:gdLst/>
              <a:ahLst/>
              <a:cxnLst/>
              <a:rect l="l" t="t" r="r" b="b"/>
              <a:pathLst>
                <a:path w="2303779" h="582294">
                  <a:moveTo>
                    <a:pt x="2298446" y="0"/>
                  </a:moveTo>
                  <a:lnTo>
                    <a:pt x="2303208" y="63934"/>
                  </a:lnTo>
                  <a:lnTo>
                    <a:pt x="2293302" y="118760"/>
                  </a:lnTo>
                  <a:lnTo>
                    <a:pt x="2270728" y="158751"/>
                  </a:lnTo>
                  <a:lnTo>
                    <a:pt x="2237485" y="178181"/>
                  </a:lnTo>
                  <a:lnTo>
                    <a:pt x="1271651" y="362458"/>
                  </a:lnTo>
                  <a:lnTo>
                    <a:pt x="1238353" y="381887"/>
                  </a:lnTo>
                  <a:lnTo>
                    <a:pt x="1215771" y="421878"/>
                  </a:lnTo>
                  <a:lnTo>
                    <a:pt x="1205857" y="476704"/>
                  </a:lnTo>
                  <a:lnTo>
                    <a:pt x="1210564" y="540638"/>
                  </a:lnTo>
                  <a:lnTo>
                    <a:pt x="1191434" y="479466"/>
                  </a:lnTo>
                  <a:lnTo>
                    <a:pt x="1162018" y="432165"/>
                  </a:lnTo>
                  <a:lnTo>
                    <a:pt x="1126267" y="403318"/>
                  </a:lnTo>
                  <a:lnTo>
                    <a:pt x="1088135" y="397510"/>
                  </a:lnTo>
                  <a:lnTo>
                    <a:pt x="122300" y="581787"/>
                  </a:lnTo>
                  <a:lnTo>
                    <a:pt x="84242" y="575978"/>
                  </a:lnTo>
                  <a:lnTo>
                    <a:pt x="48529" y="547131"/>
                  </a:lnTo>
                  <a:lnTo>
                    <a:pt x="19127" y="499830"/>
                  </a:lnTo>
                  <a:lnTo>
                    <a:pt x="0" y="438658"/>
                  </a:lnTo>
                </a:path>
              </a:pathLst>
            </a:custGeom>
            <a:ln w="15875">
              <a:solidFill>
                <a:srgbClr val="1F407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3192589" y="4995481"/>
            <a:ext cx="366395" cy="281305"/>
            <a:chOff x="3192589" y="4995481"/>
            <a:chExt cx="366395" cy="281305"/>
          </a:xfrm>
        </p:grpSpPr>
        <p:sp>
          <p:nvSpPr>
            <p:cNvPr id="40" name="object 40"/>
            <p:cNvSpPr/>
            <p:nvPr/>
          </p:nvSpPr>
          <p:spPr>
            <a:xfrm>
              <a:off x="3197351" y="5000244"/>
              <a:ext cx="356870" cy="271780"/>
            </a:xfrm>
            <a:custGeom>
              <a:avLst/>
              <a:gdLst/>
              <a:ahLst/>
              <a:cxnLst/>
              <a:rect l="l" t="t" r="r" b="b"/>
              <a:pathLst>
                <a:path w="356870" h="271779">
                  <a:moveTo>
                    <a:pt x="178308" y="0"/>
                  </a:moveTo>
                  <a:lnTo>
                    <a:pt x="121968" y="6912"/>
                  </a:lnTo>
                  <a:lnTo>
                    <a:pt x="73023" y="26164"/>
                  </a:lnTo>
                  <a:lnTo>
                    <a:pt x="34418" y="55522"/>
                  </a:lnTo>
                  <a:lnTo>
                    <a:pt x="9095" y="92756"/>
                  </a:lnTo>
                  <a:lnTo>
                    <a:pt x="0" y="135635"/>
                  </a:lnTo>
                  <a:lnTo>
                    <a:pt x="9095" y="178515"/>
                  </a:lnTo>
                  <a:lnTo>
                    <a:pt x="34418" y="215749"/>
                  </a:lnTo>
                  <a:lnTo>
                    <a:pt x="73023" y="245107"/>
                  </a:lnTo>
                  <a:lnTo>
                    <a:pt x="121968" y="264359"/>
                  </a:lnTo>
                  <a:lnTo>
                    <a:pt x="178308" y="271271"/>
                  </a:lnTo>
                  <a:lnTo>
                    <a:pt x="234647" y="264359"/>
                  </a:lnTo>
                  <a:lnTo>
                    <a:pt x="283592" y="245107"/>
                  </a:lnTo>
                  <a:lnTo>
                    <a:pt x="322197" y="215749"/>
                  </a:lnTo>
                  <a:lnTo>
                    <a:pt x="347520" y="178515"/>
                  </a:lnTo>
                  <a:lnTo>
                    <a:pt x="356615" y="135635"/>
                  </a:lnTo>
                  <a:lnTo>
                    <a:pt x="347520" y="92756"/>
                  </a:lnTo>
                  <a:lnTo>
                    <a:pt x="322197" y="55522"/>
                  </a:lnTo>
                  <a:lnTo>
                    <a:pt x="283592" y="26164"/>
                  </a:lnTo>
                  <a:lnTo>
                    <a:pt x="234647" y="6912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197351" y="5000244"/>
              <a:ext cx="356870" cy="271780"/>
            </a:xfrm>
            <a:custGeom>
              <a:avLst/>
              <a:gdLst/>
              <a:ahLst/>
              <a:cxnLst/>
              <a:rect l="l" t="t" r="r" b="b"/>
              <a:pathLst>
                <a:path w="356870" h="271779">
                  <a:moveTo>
                    <a:pt x="0" y="135635"/>
                  </a:moveTo>
                  <a:lnTo>
                    <a:pt x="9095" y="92756"/>
                  </a:lnTo>
                  <a:lnTo>
                    <a:pt x="34418" y="55522"/>
                  </a:lnTo>
                  <a:lnTo>
                    <a:pt x="73023" y="26164"/>
                  </a:lnTo>
                  <a:lnTo>
                    <a:pt x="121968" y="6912"/>
                  </a:lnTo>
                  <a:lnTo>
                    <a:pt x="178308" y="0"/>
                  </a:lnTo>
                  <a:lnTo>
                    <a:pt x="234647" y="6912"/>
                  </a:lnTo>
                  <a:lnTo>
                    <a:pt x="283592" y="26164"/>
                  </a:lnTo>
                  <a:lnTo>
                    <a:pt x="322197" y="55522"/>
                  </a:lnTo>
                  <a:lnTo>
                    <a:pt x="347520" y="92756"/>
                  </a:lnTo>
                  <a:lnTo>
                    <a:pt x="356615" y="135635"/>
                  </a:lnTo>
                  <a:lnTo>
                    <a:pt x="347520" y="178515"/>
                  </a:lnTo>
                  <a:lnTo>
                    <a:pt x="322197" y="215749"/>
                  </a:lnTo>
                  <a:lnTo>
                    <a:pt x="283592" y="245107"/>
                  </a:lnTo>
                  <a:lnTo>
                    <a:pt x="234647" y="264359"/>
                  </a:lnTo>
                  <a:lnTo>
                    <a:pt x="178308" y="271271"/>
                  </a:lnTo>
                  <a:lnTo>
                    <a:pt x="121968" y="264359"/>
                  </a:lnTo>
                  <a:lnTo>
                    <a:pt x="73023" y="245107"/>
                  </a:lnTo>
                  <a:lnTo>
                    <a:pt x="34418" y="215749"/>
                  </a:lnTo>
                  <a:lnTo>
                    <a:pt x="9095" y="178515"/>
                  </a:lnTo>
                  <a:lnTo>
                    <a:pt x="0" y="13563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283965" y="5053076"/>
            <a:ext cx="1860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9841" sz="1050" spc="-1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19841" sz="10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92451" y="4923853"/>
            <a:ext cx="2011045" cy="1611630"/>
            <a:chOff x="2092451" y="4923853"/>
            <a:chExt cx="2011045" cy="1611630"/>
          </a:xfrm>
        </p:grpSpPr>
        <p:sp>
          <p:nvSpPr>
            <p:cNvPr id="44" name="object 44"/>
            <p:cNvSpPr/>
            <p:nvPr/>
          </p:nvSpPr>
          <p:spPr>
            <a:xfrm>
              <a:off x="3508247" y="5042915"/>
              <a:ext cx="206375" cy="100965"/>
            </a:xfrm>
            <a:custGeom>
              <a:avLst/>
              <a:gdLst/>
              <a:ahLst/>
              <a:cxnLst/>
              <a:rect l="l" t="t" r="r" b="b"/>
              <a:pathLst>
                <a:path w="206375" h="100964">
                  <a:moveTo>
                    <a:pt x="0" y="0"/>
                  </a:moveTo>
                  <a:lnTo>
                    <a:pt x="205993" y="10096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713987" y="4928615"/>
              <a:ext cx="71755" cy="214629"/>
            </a:xfrm>
            <a:custGeom>
              <a:avLst/>
              <a:gdLst/>
              <a:ahLst/>
              <a:cxnLst/>
              <a:rect l="l" t="t" r="r" b="b"/>
              <a:pathLst>
                <a:path w="71754" h="214629">
                  <a:moveTo>
                    <a:pt x="0" y="214248"/>
                  </a:moveTo>
                  <a:lnTo>
                    <a:pt x="71627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85616" y="4928615"/>
              <a:ext cx="215265" cy="142875"/>
            </a:xfrm>
            <a:custGeom>
              <a:avLst/>
              <a:gdLst/>
              <a:ahLst/>
              <a:cxnLst/>
              <a:rect l="l" t="t" r="r" b="b"/>
              <a:pathLst>
                <a:path w="215264" h="142875">
                  <a:moveTo>
                    <a:pt x="0" y="0"/>
                  </a:moveTo>
                  <a:lnTo>
                    <a:pt x="214757" y="14287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996054" y="4969763"/>
              <a:ext cx="107950" cy="107314"/>
            </a:xfrm>
            <a:custGeom>
              <a:avLst/>
              <a:gdLst/>
              <a:ahLst/>
              <a:cxnLst/>
              <a:rect l="l" t="t" r="r" b="b"/>
              <a:pathLst>
                <a:path w="107950" h="107314">
                  <a:moveTo>
                    <a:pt x="89673" y="17742"/>
                  </a:moveTo>
                  <a:lnTo>
                    <a:pt x="77605" y="20902"/>
                  </a:lnTo>
                  <a:lnTo>
                    <a:pt x="0" y="98298"/>
                  </a:lnTo>
                  <a:lnTo>
                    <a:pt x="8890" y="107315"/>
                  </a:lnTo>
                  <a:lnTo>
                    <a:pt x="86469" y="29840"/>
                  </a:lnTo>
                  <a:lnTo>
                    <a:pt x="89673" y="17742"/>
                  </a:lnTo>
                  <a:close/>
                </a:path>
                <a:path w="107950" h="107314">
                  <a:moveTo>
                    <a:pt x="106268" y="4444"/>
                  </a:moveTo>
                  <a:lnTo>
                    <a:pt x="94107" y="4444"/>
                  </a:lnTo>
                  <a:lnTo>
                    <a:pt x="102997" y="13335"/>
                  </a:lnTo>
                  <a:lnTo>
                    <a:pt x="86469" y="29840"/>
                  </a:lnTo>
                  <a:lnTo>
                    <a:pt x="69850" y="92583"/>
                  </a:lnTo>
                  <a:lnTo>
                    <a:pt x="68961" y="95885"/>
                  </a:lnTo>
                  <a:lnTo>
                    <a:pt x="70993" y="99441"/>
                  </a:lnTo>
                  <a:lnTo>
                    <a:pt x="77850" y="101218"/>
                  </a:lnTo>
                  <a:lnTo>
                    <a:pt x="81280" y="99187"/>
                  </a:lnTo>
                  <a:lnTo>
                    <a:pt x="82169" y="95758"/>
                  </a:lnTo>
                  <a:lnTo>
                    <a:pt x="106268" y="4444"/>
                  </a:lnTo>
                  <a:close/>
                </a:path>
                <a:path w="107950" h="107314">
                  <a:moveTo>
                    <a:pt x="107442" y="0"/>
                  </a:moveTo>
                  <a:lnTo>
                    <a:pt x="8255" y="26035"/>
                  </a:lnTo>
                  <a:lnTo>
                    <a:pt x="6223" y="29463"/>
                  </a:lnTo>
                  <a:lnTo>
                    <a:pt x="7112" y="32893"/>
                  </a:lnTo>
                  <a:lnTo>
                    <a:pt x="8000" y="36194"/>
                  </a:lnTo>
                  <a:lnTo>
                    <a:pt x="11430" y="38227"/>
                  </a:lnTo>
                  <a:lnTo>
                    <a:pt x="77605" y="20902"/>
                  </a:lnTo>
                  <a:lnTo>
                    <a:pt x="94107" y="4444"/>
                  </a:lnTo>
                  <a:lnTo>
                    <a:pt x="106268" y="4444"/>
                  </a:lnTo>
                  <a:lnTo>
                    <a:pt x="107442" y="0"/>
                  </a:lnTo>
                  <a:close/>
                </a:path>
                <a:path w="107950" h="107314">
                  <a:moveTo>
                    <a:pt x="96900" y="7238"/>
                  </a:moveTo>
                  <a:lnTo>
                    <a:pt x="92456" y="7238"/>
                  </a:lnTo>
                  <a:lnTo>
                    <a:pt x="100203" y="14986"/>
                  </a:lnTo>
                  <a:lnTo>
                    <a:pt x="89673" y="17742"/>
                  </a:lnTo>
                  <a:lnTo>
                    <a:pt x="86469" y="29840"/>
                  </a:lnTo>
                  <a:lnTo>
                    <a:pt x="102997" y="13335"/>
                  </a:lnTo>
                  <a:lnTo>
                    <a:pt x="96900" y="7238"/>
                  </a:lnTo>
                  <a:close/>
                </a:path>
                <a:path w="107950" h="107314">
                  <a:moveTo>
                    <a:pt x="94107" y="4444"/>
                  </a:moveTo>
                  <a:lnTo>
                    <a:pt x="77605" y="20902"/>
                  </a:lnTo>
                  <a:lnTo>
                    <a:pt x="89673" y="17742"/>
                  </a:lnTo>
                  <a:lnTo>
                    <a:pt x="92456" y="7238"/>
                  </a:lnTo>
                  <a:lnTo>
                    <a:pt x="96900" y="7238"/>
                  </a:lnTo>
                  <a:lnTo>
                    <a:pt x="94107" y="4444"/>
                  </a:lnTo>
                  <a:close/>
                </a:path>
                <a:path w="107950" h="107314">
                  <a:moveTo>
                    <a:pt x="92456" y="7238"/>
                  </a:moveTo>
                  <a:lnTo>
                    <a:pt x="89673" y="17742"/>
                  </a:lnTo>
                  <a:lnTo>
                    <a:pt x="100203" y="14986"/>
                  </a:lnTo>
                  <a:lnTo>
                    <a:pt x="92456" y="723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574922" y="5219699"/>
              <a:ext cx="311150" cy="382905"/>
            </a:xfrm>
            <a:custGeom>
              <a:avLst/>
              <a:gdLst/>
              <a:ahLst/>
              <a:cxnLst/>
              <a:rect l="l" t="t" r="r" b="b"/>
              <a:pathLst>
                <a:path w="311150" h="382904">
                  <a:moveTo>
                    <a:pt x="0" y="0"/>
                  </a:moveTo>
                  <a:lnTo>
                    <a:pt x="64769" y="220090"/>
                  </a:lnTo>
                </a:path>
                <a:path w="311150" h="382904">
                  <a:moveTo>
                    <a:pt x="64769" y="220090"/>
                  </a:moveTo>
                  <a:lnTo>
                    <a:pt x="271144" y="127888"/>
                  </a:lnTo>
                </a:path>
                <a:path w="311150" h="382904">
                  <a:moveTo>
                    <a:pt x="271144" y="127888"/>
                  </a:moveTo>
                  <a:lnTo>
                    <a:pt x="311023" y="38266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5691" y="5553201"/>
              <a:ext cx="145669" cy="10331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092451" y="5384799"/>
              <a:ext cx="1550670" cy="1150620"/>
            </a:xfrm>
            <a:custGeom>
              <a:avLst/>
              <a:gdLst/>
              <a:ahLst/>
              <a:cxnLst/>
              <a:rect l="l" t="t" r="r" b="b"/>
              <a:pathLst>
                <a:path w="1550670" h="1150620">
                  <a:moveTo>
                    <a:pt x="1023620" y="863600"/>
                  </a:moveTo>
                  <a:lnTo>
                    <a:pt x="47752" y="863600"/>
                  </a:lnTo>
                  <a:lnTo>
                    <a:pt x="29146" y="867351"/>
                  </a:lnTo>
                  <a:lnTo>
                    <a:pt x="13969" y="877584"/>
                  </a:lnTo>
                  <a:lnTo>
                    <a:pt x="3746" y="892762"/>
                  </a:lnTo>
                  <a:lnTo>
                    <a:pt x="0" y="911351"/>
                  </a:lnTo>
                  <a:lnTo>
                    <a:pt x="0" y="1102360"/>
                  </a:lnTo>
                  <a:lnTo>
                    <a:pt x="3746" y="1120949"/>
                  </a:lnTo>
                  <a:lnTo>
                    <a:pt x="13970" y="1136127"/>
                  </a:lnTo>
                  <a:lnTo>
                    <a:pt x="29146" y="1146360"/>
                  </a:lnTo>
                  <a:lnTo>
                    <a:pt x="47752" y="1150112"/>
                  </a:lnTo>
                  <a:lnTo>
                    <a:pt x="1023620" y="1150112"/>
                  </a:lnTo>
                  <a:lnTo>
                    <a:pt x="1042225" y="1146360"/>
                  </a:lnTo>
                  <a:lnTo>
                    <a:pt x="1057402" y="1136127"/>
                  </a:lnTo>
                  <a:lnTo>
                    <a:pt x="1067625" y="1120949"/>
                  </a:lnTo>
                  <a:lnTo>
                    <a:pt x="1071372" y="1102360"/>
                  </a:lnTo>
                  <a:lnTo>
                    <a:pt x="1071372" y="911351"/>
                  </a:lnTo>
                  <a:lnTo>
                    <a:pt x="1067625" y="892762"/>
                  </a:lnTo>
                  <a:lnTo>
                    <a:pt x="1057402" y="877584"/>
                  </a:lnTo>
                  <a:lnTo>
                    <a:pt x="1042225" y="867351"/>
                  </a:lnTo>
                  <a:lnTo>
                    <a:pt x="1023620" y="863600"/>
                  </a:lnTo>
                  <a:close/>
                </a:path>
                <a:path w="1550670" h="1150620">
                  <a:moveTo>
                    <a:pt x="1550670" y="0"/>
                  </a:moveTo>
                  <a:lnTo>
                    <a:pt x="624967" y="863600"/>
                  </a:lnTo>
                  <a:lnTo>
                    <a:pt x="892810" y="863600"/>
                  </a:lnTo>
                  <a:lnTo>
                    <a:pt x="155067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2205354" y="6273800"/>
            <a:ext cx="844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length[vnear]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46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82055" y="4765547"/>
            <a:ext cx="356870" cy="287020"/>
          </a:xfrm>
          <a:custGeom>
            <a:avLst/>
            <a:gdLst/>
            <a:ahLst/>
            <a:cxnLst/>
            <a:rect l="l" t="t" r="r" b="b"/>
            <a:pathLst>
              <a:path w="356870" h="287020">
                <a:moveTo>
                  <a:pt x="0" y="143256"/>
                </a:moveTo>
                <a:lnTo>
                  <a:pt x="6372" y="105171"/>
                </a:lnTo>
                <a:lnTo>
                  <a:pt x="24355" y="70950"/>
                </a:lnTo>
                <a:lnTo>
                  <a:pt x="52244" y="41957"/>
                </a:lnTo>
                <a:lnTo>
                  <a:pt x="88335" y="19558"/>
                </a:lnTo>
                <a:lnTo>
                  <a:pt x="130924" y="5117"/>
                </a:lnTo>
                <a:lnTo>
                  <a:pt x="178308" y="0"/>
                </a:lnTo>
                <a:lnTo>
                  <a:pt x="225691" y="5117"/>
                </a:lnTo>
                <a:lnTo>
                  <a:pt x="268280" y="19557"/>
                </a:lnTo>
                <a:lnTo>
                  <a:pt x="304371" y="41957"/>
                </a:lnTo>
                <a:lnTo>
                  <a:pt x="332260" y="70950"/>
                </a:lnTo>
                <a:lnTo>
                  <a:pt x="350243" y="105171"/>
                </a:lnTo>
                <a:lnTo>
                  <a:pt x="356616" y="143256"/>
                </a:lnTo>
                <a:lnTo>
                  <a:pt x="350243" y="181340"/>
                </a:lnTo>
                <a:lnTo>
                  <a:pt x="332260" y="215561"/>
                </a:lnTo>
                <a:lnTo>
                  <a:pt x="304371" y="244554"/>
                </a:lnTo>
                <a:lnTo>
                  <a:pt x="268280" y="266954"/>
                </a:lnTo>
                <a:lnTo>
                  <a:pt x="225691" y="281394"/>
                </a:lnTo>
                <a:lnTo>
                  <a:pt x="178308" y="286512"/>
                </a:lnTo>
                <a:lnTo>
                  <a:pt x="130924" y="281394"/>
                </a:lnTo>
                <a:lnTo>
                  <a:pt x="88335" y="266954"/>
                </a:lnTo>
                <a:lnTo>
                  <a:pt x="52244" y="244554"/>
                </a:lnTo>
                <a:lnTo>
                  <a:pt x="24355" y="215561"/>
                </a:lnTo>
                <a:lnTo>
                  <a:pt x="6372" y="181340"/>
                </a:lnTo>
                <a:lnTo>
                  <a:pt x="0" y="143256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861050" y="4768341"/>
            <a:ext cx="199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75609" y="4556505"/>
            <a:ext cx="2402205" cy="373380"/>
          </a:xfrm>
          <a:custGeom>
            <a:avLst/>
            <a:gdLst/>
            <a:ahLst/>
            <a:cxnLst/>
            <a:rect l="l" t="t" r="r" b="b"/>
            <a:pathLst>
              <a:path w="2402204" h="373379">
                <a:moveTo>
                  <a:pt x="0" y="373380"/>
                </a:moveTo>
                <a:lnTo>
                  <a:pt x="1666" y="316863"/>
                </a:lnTo>
                <a:lnTo>
                  <a:pt x="13906" y="269954"/>
                </a:lnTo>
                <a:lnTo>
                  <a:pt x="34718" y="237452"/>
                </a:lnTo>
                <a:lnTo>
                  <a:pt x="1118489" y="149225"/>
                </a:lnTo>
                <a:lnTo>
                  <a:pt x="1145873" y="135909"/>
                </a:lnTo>
                <a:lnTo>
                  <a:pt x="1166685" y="103378"/>
                </a:lnTo>
                <a:lnTo>
                  <a:pt x="1178925" y="56463"/>
                </a:lnTo>
                <a:lnTo>
                  <a:pt x="1180591" y="0"/>
                </a:lnTo>
                <a:lnTo>
                  <a:pt x="1190295" y="55641"/>
                </a:lnTo>
                <a:lnTo>
                  <a:pt x="1209071" y="100330"/>
                </a:lnTo>
                <a:lnTo>
                  <a:pt x="1234277" y="129587"/>
                </a:lnTo>
                <a:lnTo>
                  <a:pt x="1263268" y="138938"/>
                </a:lnTo>
                <a:lnTo>
                  <a:pt x="2319528" y="64008"/>
                </a:lnTo>
                <a:lnTo>
                  <a:pt x="2348519" y="73358"/>
                </a:lnTo>
                <a:lnTo>
                  <a:pt x="2373725" y="102616"/>
                </a:lnTo>
                <a:lnTo>
                  <a:pt x="2392501" y="147304"/>
                </a:lnTo>
                <a:lnTo>
                  <a:pt x="2402204" y="202946"/>
                </a:lnTo>
              </a:path>
            </a:pathLst>
          </a:custGeom>
          <a:ln w="15875">
            <a:solidFill>
              <a:srgbClr val="3D010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008" y="2997707"/>
            <a:ext cx="1007744" cy="360045"/>
          </a:xfrm>
          <a:custGeom>
            <a:avLst/>
            <a:gdLst/>
            <a:ahLst/>
            <a:cxnLst/>
            <a:rect l="l" t="t" r="r" b="b"/>
            <a:pathLst>
              <a:path w="1007745" h="360045">
                <a:moveTo>
                  <a:pt x="1007363" y="0"/>
                </a:moveTo>
                <a:lnTo>
                  <a:pt x="0" y="0"/>
                </a:lnTo>
                <a:lnTo>
                  <a:pt x="0" y="359663"/>
                </a:lnTo>
                <a:lnTo>
                  <a:pt x="1007363" y="359663"/>
                </a:lnTo>
                <a:lnTo>
                  <a:pt x="1007363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716" y="957834"/>
            <a:ext cx="465836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>
                <a:solidFill>
                  <a:srgbClr val="3E3D00"/>
                </a:solidFill>
                <a:latin typeface="Times New Roman"/>
                <a:cs typeface="Times New Roman"/>
              </a:rPr>
              <a:t>Dijks</a:t>
            </a:r>
            <a:r>
              <a:rPr dirty="0" sz="34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34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34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3400" spc="-5">
                <a:solidFill>
                  <a:srgbClr val="3E3D00"/>
                </a:solidFill>
              </a:rPr>
              <a:t>의</a:t>
            </a:r>
            <a:r>
              <a:rPr dirty="0" sz="3400" spc="-320">
                <a:solidFill>
                  <a:srgbClr val="3E3D00"/>
                </a:solidFill>
              </a:rPr>
              <a:t> </a:t>
            </a:r>
            <a:r>
              <a:rPr dirty="0" sz="3400" spc="-5">
                <a:solidFill>
                  <a:srgbClr val="3E3D00"/>
                </a:solidFill>
              </a:rPr>
              <a:t>알고리즘</a:t>
            </a:r>
            <a:r>
              <a:rPr dirty="0" sz="3400" spc="-340">
                <a:solidFill>
                  <a:srgbClr val="3E3D00"/>
                </a:solidFill>
              </a:rPr>
              <a:t> </a:t>
            </a:r>
            <a:r>
              <a:rPr dirty="0" sz="3400" spc="-5">
                <a:solidFill>
                  <a:srgbClr val="3E3D00"/>
                </a:solidFill>
              </a:rPr>
              <a:t>분석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3045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3240" y="2073376"/>
            <a:ext cx="8333105" cy="16109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7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64184" indent="-287020">
              <a:lnSpc>
                <a:spcPct val="100000"/>
              </a:lnSpc>
              <a:spcBef>
                <a:spcPts val="69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baseline="25641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8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1666" sz="2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464184" indent="-287020">
              <a:lnSpc>
                <a:spcPct val="100000"/>
              </a:lnSpc>
              <a:spcBef>
                <a:spcPts val="9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(heap)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구현하면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피보나찌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힙으로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구현하면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5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7483" y="6312346"/>
            <a:ext cx="21462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735" y="4111752"/>
            <a:ext cx="5605780" cy="158496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79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dijkstra(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2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number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set_of_edges&amp;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F)</a:t>
            </a:r>
            <a:endParaRPr sz="1200">
              <a:latin typeface="Courier New"/>
              <a:cs typeface="Courier New"/>
            </a:endParaRPr>
          </a:p>
          <a:p>
            <a:pPr marL="64389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&lt;=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i++)</a:t>
            </a:r>
            <a:endParaRPr sz="1200">
              <a:latin typeface="Courier New"/>
              <a:cs typeface="Courier New"/>
            </a:endParaRPr>
          </a:p>
          <a:p>
            <a:pPr marL="617855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repeat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(n-1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times)</a:t>
            </a:r>
            <a:endParaRPr sz="1200">
              <a:latin typeface="Courier New"/>
              <a:cs typeface="Courier New"/>
            </a:endParaRPr>
          </a:p>
          <a:p>
            <a:pPr marL="802005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for(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i=2;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  <a:p>
            <a:pPr marL="82804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…….</a:t>
            </a:r>
            <a:endParaRPr sz="1200">
              <a:latin typeface="Courier New"/>
              <a:cs typeface="Courier New"/>
            </a:endParaRPr>
          </a:p>
          <a:p>
            <a:pPr marL="802005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38871" y="4364735"/>
            <a:ext cx="1371600" cy="875030"/>
            <a:chOff x="7738871" y="4364735"/>
            <a:chExt cx="1371600" cy="875030"/>
          </a:xfrm>
        </p:grpSpPr>
        <p:sp>
          <p:nvSpPr>
            <p:cNvPr id="3" name="object 3"/>
            <p:cNvSpPr/>
            <p:nvPr/>
          </p:nvSpPr>
          <p:spPr>
            <a:xfrm>
              <a:off x="7738871" y="4364735"/>
              <a:ext cx="1371600" cy="875030"/>
            </a:xfrm>
            <a:custGeom>
              <a:avLst/>
              <a:gdLst/>
              <a:ahLst/>
              <a:cxnLst/>
              <a:rect l="l" t="t" r="r" b="b"/>
              <a:pathLst>
                <a:path w="1371600" h="875029">
                  <a:moveTo>
                    <a:pt x="1225803" y="0"/>
                  </a:moveTo>
                  <a:lnTo>
                    <a:pt x="145796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2"/>
                  </a:lnTo>
                  <a:lnTo>
                    <a:pt x="7433" y="99714"/>
                  </a:lnTo>
                  <a:lnTo>
                    <a:pt x="0" y="145795"/>
                  </a:lnTo>
                  <a:lnTo>
                    <a:pt x="0" y="728980"/>
                  </a:lnTo>
                  <a:lnTo>
                    <a:pt x="7433" y="775061"/>
                  </a:lnTo>
                  <a:lnTo>
                    <a:pt x="28131" y="815083"/>
                  </a:lnTo>
                  <a:lnTo>
                    <a:pt x="59692" y="846644"/>
                  </a:lnTo>
                  <a:lnTo>
                    <a:pt x="99714" y="867342"/>
                  </a:lnTo>
                  <a:lnTo>
                    <a:pt x="145796" y="874776"/>
                  </a:lnTo>
                  <a:lnTo>
                    <a:pt x="1225803" y="874776"/>
                  </a:lnTo>
                  <a:lnTo>
                    <a:pt x="1271885" y="867342"/>
                  </a:lnTo>
                  <a:lnTo>
                    <a:pt x="1311907" y="846644"/>
                  </a:lnTo>
                  <a:lnTo>
                    <a:pt x="1343468" y="815083"/>
                  </a:lnTo>
                  <a:lnTo>
                    <a:pt x="1364166" y="775061"/>
                  </a:lnTo>
                  <a:lnTo>
                    <a:pt x="1371600" y="728980"/>
                  </a:lnTo>
                  <a:lnTo>
                    <a:pt x="1371600" y="145795"/>
                  </a:lnTo>
                  <a:lnTo>
                    <a:pt x="1364166" y="99714"/>
                  </a:lnTo>
                  <a:lnTo>
                    <a:pt x="1343468" y="59692"/>
                  </a:lnTo>
                  <a:lnTo>
                    <a:pt x="1311907" y="28131"/>
                  </a:lnTo>
                  <a:lnTo>
                    <a:pt x="1271885" y="7433"/>
                  </a:lnTo>
                  <a:lnTo>
                    <a:pt x="1225803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12861" y="4401946"/>
              <a:ext cx="442595" cy="297180"/>
            </a:xfrm>
            <a:custGeom>
              <a:avLst/>
              <a:gdLst/>
              <a:ahLst/>
              <a:cxnLst/>
              <a:rect l="l" t="t" r="r" b="b"/>
              <a:pathLst>
                <a:path w="442595" h="297179">
                  <a:moveTo>
                    <a:pt x="293116" y="0"/>
                  </a:moveTo>
                  <a:lnTo>
                    <a:pt x="316357" y="51307"/>
                  </a:lnTo>
                  <a:lnTo>
                    <a:pt x="0" y="194182"/>
                  </a:lnTo>
                  <a:lnTo>
                    <a:pt x="46355" y="296925"/>
                  </a:lnTo>
                  <a:lnTo>
                    <a:pt x="362712" y="154050"/>
                  </a:lnTo>
                  <a:lnTo>
                    <a:pt x="385953" y="205485"/>
                  </a:lnTo>
                  <a:lnTo>
                    <a:pt x="442214" y="56387"/>
                  </a:lnTo>
                  <a:lnTo>
                    <a:pt x="2931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12861" y="4401946"/>
              <a:ext cx="442595" cy="297180"/>
            </a:xfrm>
            <a:custGeom>
              <a:avLst/>
              <a:gdLst/>
              <a:ahLst/>
              <a:cxnLst/>
              <a:rect l="l" t="t" r="r" b="b"/>
              <a:pathLst>
                <a:path w="442595" h="297179">
                  <a:moveTo>
                    <a:pt x="0" y="194182"/>
                  </a:moveTo>
                  <a:lnTo>
                    <a:pt x="316357" y="51307"/>
                  </a:lnTo>
                  <a:lnTo>
                    <a:pt x="293116" y="0"/>
                  </a:lnTo>
                  <a:lnTo>
                    <a:pt x="442214" y="56387"/>
                  </a:lnTo>
                  <a:lnTo>
                    <a:pt x="385953" y="205485"/>
                  </a:lnTo>
                  <a:lnTo>
                    <a:pt x="362712" y="154050"/>
                  </a:lnTo>
                  <a:lnTo>
                    <a:pt x="46355" y="296925"/>
                  </a:lnTo>
                  <a:lnTo>
                    <a:pt x="0" y="19418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29933" y="303275"/>
            <a:ext cx="2536190" cy="2598420"/>
            <a:chOff x="229933" y="303275"/>
            <a:chExt cx="2536190" cy="25984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263" y="303275"/>
              <a:ext cx="2177786" cy="25981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4695" y="1674875"/>
              <a:ext cx="337185" cy="317500"/>
            </a:xfrm>
            <a:custGeom>
              <a:avLst/>
              <a:gdLst/>
              <a:ahLst/>
              <a:cxnLst/>
              <a:rect l="l" t="t" r="r" b="b"/>
              <a:pathLst>
                <a:path w="337184" h="317500">
                  <a:moveTo>
                    <a:pt x="0" y="316991"/>
                  </a:moveTo>
                  <a:lnTo>
                    <a:pt x="336804" y="316991"/>
                  </a:lnTo>
                  <a:lnTo>
                    <a:pt x="336804" y="0"/>
                  </a:lnTo>
                  <a:lnTo>
                    <a:pt x="0" y="0"/>
                  </a:lnTo>
                  <a:lnTo>
                    <a:pt x="0" y="31699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1840" y="171615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104" y="2551176"/>
            <a:ext cx="337185" cy="318770"/>
          </a:xfrm>
          <a:custGeom>
            <a:avLst/>
            <a:gdLst/>
            <a:ahLst/>
            <a:cxnLst/>
            <a:rect l="l" t="t" r="r" b="b"/>
            <a:pathLst>
              <a:path w="337184" h="318769">
                <a:moveTo>
                  <a:pt x="0" y="318515"/>
                </a:moveTo>
                <a:lnTo>
                  <a:pt x="336804" y="318515"/>
                </a:lnTo>
                <a:lnTo>
                  <a:pt x="336804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7944" y="25933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49067" y="1274063"/>
            <a:ext cx="338455" cy="320040"/>
          </a:xfrm>
          <a:custGeom>
            <a:avLst/>
            <a:gdLst/>
            <a:ahLst/>
            <a:cxnLst/>
            <a:rect l="l" t="t" r="r" b="b"/>
            <a:pathLst>
              <a:path w="338455" h="320040">
                <a:moveTo>
                  <a:pt x="0" y="320039"/>
                </a:moveTo>
                <a:lnTo>
                  <a:pt x="338328" y="320039"/>
                </a:lnTo>
                <a:lnTo>
                  <a:pt x="338328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67685" y="131686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5267" y="2551176"/>
            <a:ext cx="337185" cy="318770"/>
          </a:xfrm>
          <a:custGeom>
            <a:avLst/>
            <a:gdLst/>
            <a:ahLst/>
            <a:cxnLst/>
            <a:rect l="l" t="t" r="r" b="b"/>
            <a:pathLst>
              <a:path w="337185" h="318769">
                <a:moveTo>
                  <a:pt x="0" y="318515"/>
                </a:moveTo>
                <a:lnTo>
                  <a:pt x="336804" y="318515"/>
                </a:lnTo>
                <a:lnTo>
                  <a:pt x="336804" y="0"/>
                </a:lnTo>
                <a:lnTo>
                  <a:pt x="0" y="0"/>
                </a:lnTo>
                <a:lnTo>
                  <a:pt x="0" y="31851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42997" y="259334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78873" y="329184"/>
            <a:ext cx="2711450" cy="2736215"/>
            <a:chOff x="3178873" y="329184"/>
            <a:chExt cx="2711450" cy="273621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347" y="329184"/>
              <a:ext cx="2343529" cy="27359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83635" y="1716023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361188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61188" y="33680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83635" y="1716023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0" y="336803"/>
                  </a:moveTo>
                  <a:lnTo>
                    <a:pt x="361188" y="336803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183635" y="1716023"/>
            <a:ext cx="361315" cy="3371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10521" y="2636329"/>
            <a:ext cx="370840" cy="346710"/>
            <a:chOff x="3410521" y="2636329"/>
            <a:chExt cx="370840" cy="346710"/>
          </a:xfrm>
        </p:grpSpPr>
        <p:sp>
          <p:nvSpPr>
            <p:cNvPr id="22" name="object 22"/>
            <p:cNvSpPr/>
            <p:nvPr/>
          </p:nvSpPr>
          <p:spPr>
            <a:xfrm>
              <a:off x="3415284" y="2641092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361188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61188" y="336803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15284" y="2641092"/>
              <a:ext cx="361315" cy="337185"/>
            </a:xfrm>
            <a:custGeom>
              <a:avLst/>
              <a:gdLst/>
              <a:ahLst/>
              <a:cxnLst/>
              <a:rect l="l" t="t" r="r" b="b"/>
              <a:pathLst>
                <a:path w="361314" h="337185">
                  <a:moveTo>
                    <a:pt x="0" y="336803"/>
                  </a:moveTo>
                  <a:lnTo>
                    <a:pt x="361188" y="336803"/>
                  </a:lnTo>
                  <a:lnTo>
                    <a:pt x="361188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415284" y="2641092"/>
            <a:ext cx="361315" cy="33718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5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59552" y="1295400"/>
            <a:ext cx="363220" cy="337185"/>
          </a:xfrm>
          <a:custGeom>
            <a:avLst/>
            <a:gdLst/>
            <a:ahLst/>
            <a:cxnLst/>
            <a:rect l="l" t="t" r="r" b="b"/>
            <a:pathLst>
              <a:path w="363220" h="337185">
                <a:moveTo>
                  <a:pt x="0" y="336803"/>
                </a:moveTo>
                <a:lnTo>
                  <a:pt x="362712" y="336803"/>
                </a:lnTo>
                <a:lnTo>
                  <a:pt x="36271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90996" y="134607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40323" y="2641092"/>
            <a:ext cx="363220" cy="337185"/>
          </a:xfrm>
          <a:custGeom>
            <a:avLst/>
            <a:gdLst/>
            <a:ahLst/>
            <a:cxnLst/>
            <a:rect l="l" t="t" r="r" b="b"/>
            <a:pathLst>
              <a:path w="363220" h="337185">
                <a:moveTo>
                  <a:pt x="0" y="336803"/>
                </a:moveTo>
                <a:lnTo>
                  <a:pt x="362712" y="336803"/>
                </a:lnTo>
                <a:lnTo>
                  <a:pt x="362712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772150" y="26926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94869" y="670559"/>
            <a:ext cx="2792730" cy="2751455"/>
            <a:chOff x="6194869" y="670559"/>
            <a:chExt cx="2792730" cy="275145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240" y="670559"/>
              <a:ext cx="2494788" cy="27510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99632" y="2043684"/>
              <a:ext cx="344805" cy="335280"/>
            </a:xfrm>
            <a:custGeom>
              <a:avLst/>
              <a:gdLst/>
              <a:ahLst/>
              <a:cxnLst/>
              <a:rect l="l" t="t" r="r" b="b"/>
              <a:pathLst>
                <a:path w="344804" h="335280">
                  <a:moveTo>
                    <a:pt x="344423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344423" y="335279"/>
                  </a:lnTo>
                  <a:lnTo>
                    <a:pt x="34442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99632" y="2043684"/>
              <a:ext cx="344805" cy="335280"/>
            </a:xfrm>
            <a:custGeom>
              <a:avLst/>
              <a:gdLst/>
              <a:ahLst/>
              <a:cxnLst/>
              <a:rect l="l" t="t" r="r" b="b"/>
              <a:pathLst>
                <a:path w="344804" h="335280">
                  <a:moveTo>
                    <a:pt x="0" y="335279"/>
                  </a:moveTo>
                  <a:lnTo>
                    <a:pt x="344423" y="335279"/>
                  </a:lnTo>
                  <a:lnTo>
                    <a:pt x="344423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199632" y="2043683"/>
            <a:ext cx="344805" cy="33528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15849" y="2967037"/>
            <a:ext cx="354330" cy="346710"/>
            <a:chOff x="6415849" y="2967037"/>
            <a:chExt cx="354330" cy="346710"/>
          </a:xfrm>
        </p:grpSpPr>
        <p:sp>
          <p:nvSpPr>
            <p:cNvPr id="35" name="object 35"/>
            <p:cNvSpPr/>
            <p:nvPr/>
          </p:nvSpPr>
          <p:spPr>
            <a:xfrm>
              <a:off x="6420611" y="2971800"/>
              <a:ext cx="344805" cy="337185"/>
            </a:xfrm>
            <a:custGeom>
              <a:avLst/>
              <a:gdLst/>
              <a:ahLst/>
              <a:cxnLst/>
              <a:rect l="l" t="t" r="r" b="b"/>
              <a:pathLst>
                <a:path w="344804" h="337185">
                  <a:moveTo>
                    <a:pt x="344423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344423" y="336803"/>
                  </a:lnTo>
                  <a:lnTo>
                    <a:pt x="34442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420611" y="2971800"/>
              <a:ext cx="344805" cy="337185"/>
            </a:xfrm>
            <a:custGeom>
              <a:avLst/>
              <a:gdLst/>
              <a:ahLst/>
              <a:cxnLst/>
              <a:rect l="l" t="t" r="r" b="b"/>
              <a:pathLst>
                <a:path w="344804" h="337185">
                  <a:moveTo>
                    <a:pt x="0" y="336803"/>
                  </a:moveTo>
                  <a:lnTo>
                    <a:pt x="344423" y="336803"/>
                  </a:lnTo>
                  <a:lnTo>
                    <a:pt x="344423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420611" y="2971800"/>
            <a:ext cx="344805" cy="3371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58009" y="1616773"/>
            <a:ext cx="355600" cy="344805"/>
            <a:chOff x="8458009" y="1616773"/>
            <a:chExt cx="355600" cy="344805"/>
          </a:xfrm>
        </p:grpSpPr>
        <p:sp>
          <p:nvSpPr>
            <p:cNvPr id="39" name="object 39"/>
            <p:cNvSpPr/>
            <p:nvPr/>
          </p:nvSpPr>
          <p:spPr>
            <a:xfrm>
              <a:off x="8462771" y="1621536"/>
              <a:ext cx="346075" cy="335280"/>
            </a:xfrm>
            <a:custGeom>
              <a:avLst/>
              <a:gdLst/>
              <a:ahLst/>
              <a:cxnLst/>
              <a:rect l="l" t="t" r="r" b="b"/>
              <a:pathLst>
                <a:path w="346075" h="335280">
                  <a:moveTo>
                    <a:pt x="345948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345948" y="335279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462771" y="1621536"/>
              <a:ext cx="346075" cy="335280"/>
            </a:xfrm>
            <a:custGeom>
              <a:avLst/>
              <a:gdLst/>
              <a:ahLst/>
              <a:cxnLst/>
              <a:rect l="l" t="t" r="r" b="b"/>
              <a:pathLst>
                <a:path w="346075" h="335280">
                  <a:moveTo>
                    <a:pt x="0" y="335279"/>
                  </a:moveTo>
                  <a:lnTo>
                    <a:pt x="345948" y="335279"/>
                  </a:lnTo>
                  <a:lnTo>
                    <a:pt x="345948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462771" y="1621536"/>
            <a:ext cx="346075" cy="3352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540495" y="2971800"/>
            <a:ext cx="344805" cy="337185"/>
          </a:xfrm>
          <a:custGeom>
            <a:avLst/>
            <a:gdLst/>
            <a:ahLst/>
            <a:cxnLst/>
            <a:rect l="l" t="t" r="r" b="b"/>
            <a:pathLst>
              <a:path w="344804" h="337185">
                <a:moveTo>
                  <a:pt x="0" y="336803"/>
                </a:moveTo>
                <a:lnTo>
                  <a:pt x="344424" y="336803"/>
                </a:lnTo>
                <a:lnTo>
                  <a:pt x="344424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663685" y="30228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1977" y="3653373"/>
            <a:ext cx="2548890" cy="2884805"/>
            <a:chOff x="581977" y="3653373"/>
            <a:chExt cx="2548890" cy="2884805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14" y="3653373"/>
              <a:ext cx="2180432" cy="288458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6740" y="5239512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33832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38328" y="33223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6740" y="5239512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0" y="332231"/>
                  </a:moveTo>
                  <a:lnTo>
                    <a:pt x="338328" y="332231"/>
                  </a:lnTo>
                  <a:lnTo>
                    <a:pt x="33832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86740" y="5239511"/>
            <a:ext cx="338455" cy="3327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84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98385" y="4815649"/>
            <a:ext cx="2355215" cy="1680210"/>
            <a:chOff x="798385" y="4815649"/>
            <a:chExt cx="2355215" cy="1680210"/>
          </a:xfrm>
        </p:grpSpPr>
        <p:sp>
          <p:nvSpPr>
            <p:cNvPr id="50" name="object 50"/>
            <p:cNvSpPr/>
            <p:nvPr/>
          </p:nvSpPr>
          <p:spPr>
            <a:xfrm>
              <a:off x="803148" y="6158483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338327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38327" y="332231"/>
                  </a:lnTo>
                  <a:lnTo>
                    <a:pt x="33832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03148" y="4820411"/>
              <a:ext cx="2345690" cy="1670685"/>
            </a:xfrm>
            <a:custGeom>
              <a:avLst/>
              <a:gdLst/>
              <a:ahLst/>
              <a:cxnLst/>
              <a:rect l="l" t="t" r="r" b="b"/>
              <a:pathLst>
                <a:path w="2345690" h="1670685">
                  <a:moveTo>
                    <a:pt x="0" y="1670303"/>
                  </a:moveTo>
                  <a:lnTo>
                    <a:pt x="338327" y="1670303"/>
                  </a:lnTo>
                  <a:lnTo>
                    <a:pt x="338327" y="1338072"/>
                  </a:lnTo>
                  <a:lnTo>
                    <a:pt x="0" y="1338072"/>
                  </a:lnTo>
                  <a:lnTo>
                    <a:pt x="0" y="1670303"/>
                  </a:lnTo>
                  <a:close/>
                </a:path>
                <a:path w="2345690" h="1670685">
                  <a:moveTo>
                    <a:pt x="2005583" y="332231"/>
                  </a:moveTo>
                  <a:lnTo>
                    <a:pt x="2345435" y="332231"/>
                  </a:lnTo>
                  <a:lnTo>
                    <a:pt x="2345435" y="0"/>
                  </a:lnTo>
                  <a:lnTo>
                    <a:pt x="2005583" y="0"/>
                  </a:lnTo>
                  <a:lnTo>
                    <a:pt x="2005583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2927095" y="486956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33713" y="5629579"/>
            <a:ext cx="694690" cy="866140"/>
            <a:chOff x="2533713" y="5629579"/>
            <a:chExt cx="694690" cy="866140"/>
          </a:xfrm>
        </p:grpSpPr>
        <p:sp>
          <p:nvSpPr>
            <p:cNvPr id="54" name="object 54"/>
            <p:cNvSpPr/>
            <p:nvPr/>
          </p:nvSpPr>
          <p:spPr>
            <a:xfrm>
              <a:off x="2884932" y="6158483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33832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38328" y="33223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884932" y="6158483"/>
              <a:ext cx="338455" cy="332740"/>
            </a:xfrm>
            <a:custGeom>
              <a:avLst/>
              <a:gdLst/>
              <a:ahLst/>
              <a:cxnLst/>
              <a:rect l="l" t="t" r="r" b="b"/>
              <a:pathLst>
                <a:path w="338455" h="332739">
                  <a:moveTo>
                    <a:pt x="0" y="332231"/>
                  </a:moveTo>
                  <a:lnTo>
                    <a:pt x="338328" y="332231"/>
                  </a:lnTo>
                  <a:lnTo>
                    <a:pt x="33832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538476" y="5634342"/>
              <a:ext cx="315595" cy="430530"/>
            </a:xfrm>
            <a:custGeom>
              <a:avLst/>
              <a:gdLst/>
              <a:ahLst/>
              <a:cxnLst/>
              <a:rect l="l" t="t" r="r" b="b"/>
              <a:pathLst>
                <a:path w="315594" h="430529">
                  <a:moveTo>
                    <a:pt x="270510" y="0"/>
                  </a:moveTo>
                  <a:lnTo>
                    <a:pt x="117475" y="44602"/>
                  </a:lnTo>
                  <a:lnTo>
                    <a:pt x="166878" y="71716"/>
                  </a:lnTo>
                  <a:lnTo>
                    <a:pt x="0" y="376021"/>
                  </a:lnTo>
                  <a:lnTo>
                    <a:pt x="98806" y="430250"/>
                  </a:lnTo>
                  <a:lnTo>
                    <a:pt x="265811" y="125945"/>
                  </a:lnTo>
                  <a:lnTo>
                    <a:pt x="315213" y="153073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538476" y="5634342"/>
              <a:ext cx="315595" cy="430530"/>
            </a:xfrm>
            <a:custGeom>
              <a:avLst/>
              <a:gdLst/>
              <a:ahLst/>
              <a:cxnLst/>
              <a:rect l="l" t="t" r="r" b="b"/>
              <a:pathLst>
                <a:path w="315594" h="430529">
                  <a:moveTo>
                    <a:pt x="0" y="376021"/>
                  </a:moveTo>
                  <a:lnTo>
                    <a:pt x="166878" y="71716"/>
                  </a:lnTo>
                  <a:lnTo>
                    <a:pt x="117475" y="44602"/>
                  </a:lnTo>
                  <a:lnTo>
                    <a:pt x="270510" y="0"/>
                  </a:lnTo>
                  <a:lnTo>
                    <a:pt x="315213" y="153073"/>
                  </a:lnTo>
                  <a:lnTo>
                    <a:pt x="265811" y="125945"/>
                  </a:lnTo>
                  <a:lnTo>
                    <a:pt x="98806" y="430250"/>
                  </a:lnTo>
                  <a:lnTo>
                    <a:pt x="0" y="376021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4783645" y="3641633"/>
            <a:ext cx="2520950" cy="2896235"/>
            <a:chOff x="4783645" y="3641633"/>
            <a:chExt cx="2520950" cy="2896235"/>
          </a:xfrm>
        </p:grpSpPr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7300" y="3641633"/>
              <a:ext cx="2237158" cy="289621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788408" y="5245607"/>
              <a:ext cx="327660" cy="332740"/>
            </a:xfrm>
            <a:custGeom>
              <a:avLst/>
              <a:gdLst/>
              <a:ahLst/>
              <a:cxnLst/>
              <a:rect l="l" t="t" r="r" b="b"/>
              <a:pathLst>
                <a:path w="327660" h="332739">
                  <a:moveTo>
                    <a:pt x="327660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327660" y="332231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788408" y="5245607"/>
              <a:ext cx="327660" cy="332740"/>
            </a:xfrm>
            <a:custGeom>
              <a:avLst/>
              <a:gdLst/>
              <a:ahLst/>
              <a:cxnLst/>
              <a:rect l="l" t="t" r="r" b="b"/>
              <a:pathLst>
                <a:path w="327660" h="332739">
                  <a:moveTo>
                    <a:pt x="0" y="332231"/>
                  </a:moveTo>
                  <a:lnTo>
                    <a:pt x="327660" y="332231"/>
                  </a:lnTo>
                  <a:lnTo>
                    <a:pt x="327660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4788408" y="5245608"/>
            <a:ext cx="327660" cy="3327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993957" y="4821745"/>
            <a:ext cx="2291080" cy="1683385"/>
            <a:chOff x="4993957" y="4821745"/>
            <a:chExt cx="2291080" cy="1683385"/>
          </a:xfrm>
        </p:grpSpPr>
        <p:sp>
          <p:nvSpPr>
            <p:cNvPr id="64" name="object 64"/>
            <p:cNvSpPr/>
            <p:nvPr/>
          </p:nvSpPr>
          <p:spPr>
            <a:xfrm>
              <a:off x="4998720" y="6166104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4" h="334010">
                  <a:moveTo>
                    <a:pt x="329184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29184" y="333756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998720" y="6166104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4" h="334010">
                  <a:moveTo>
                    <a:pt x="0" y="333756"/>
                  </a:moveTo>
                  <a:lnTo>
                    <a:pt x="329184" y="333756"/>
                  </a:lnTo>
                  <a:lnTo>
                    <a:pt x="329184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949440" y="4826508"/>
              <a:ext cx="330835" cy="332740"/>
            </a:xfrm>
            <a:custGeom>
              <a:avLst/>
              <a:gdLst/>
              <a:ahLst/>
              <a:cxnLst/>
              <a:rect l="l" t="t" r="r" b="b"/>
              <a:pathLst>
                <a:path w="330834" h="332739">
                  <a:moveTo>
                    <a:pt x="330707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330707" y="332232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949440" y="4826508"/>
              <a:ext cx="330835" cy="332740"/>
            </a:xfrm>
            <a:custGeom>
              <a:avLst/>
              <a:gdLst/>
              <a:ahLst/>
              <a:cxnLst/>
              <a:rect l="l" t="t" r="r" b="b"/>
              <a:pathLst>
                <a:path w="330834" h="332739">
                  <a:moveTo>
                    <a:pt x="0" y="332232"/>
                  </a:moveTo>
                  <a:lnTo>
                    <a:pt x="330707" y="332232"/>
                  </a:lnTo>
                  <a:lnTo>
                    <a:pt x="330707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6949440" y="4826508"/>
            <a:ext cx="330835" cy="3327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019353" y="6161341"/>
            <a:ext cx="339090" cy="343535"/>
            <a:chOff x="7019353" y="6161341"/>
            <a:chExt cx="339090" cy="343535"/>
          </a:xfrm>
        </p:grpSpPr>
        <p:sp>
          <p:nvSpPr>
            <p:cNvPr id="70" name="object 70"/>
            <p:cNvSpPr/>
            <p:nvPr/>
          </p:nvSpPr>
          <p:spPr>
            <a:xfrm>
              <a:off x="7024116" y="6166103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5" h="334010">
                  <a:moveTo>
                    <a:pt x="329183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29183" y="333756"/>
                  </a:lnTo>
                  <a:lnTo>
                    <a:pt x="329183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024116" y="6166103"/>
              <a:ext cx="329565" cy="334010"/>
            </a:xfrm>
            <a:custGeom>
              <a:avLst/>
              <a:gdLst/>
              <a:ahLst/>
              <a:cxnLst/>
              <a:rect l="l" t="t" r="r" b="b"/>
              <a:pathLst>
                <a:path w="329565" h="334010">
                  <a:moveTo>
                    <a:pt x="0" y="333756"/>
                  </a:moveTo>
                  <a:lnTo>
                    <a:pt x="329183" y="333756"/>
                  </a:lnTo>
                  <a:lnTo>
                    <a:pt x="329183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3801935" y="2112708"/>
            <a:ext cx="314325" cy="447675"/>
            <a:chOff x="3801935" y="2112708"/>
            <a:chExt cx="314325" cy="447675"/>
          </a:xfrm>
        </p:grpSpPr>
        <p:sp>
          <p:nvSpPr>
            <p:cNvPr id="73" name="object 73"/>
            <p:cNvSpPr/>
            <p:nvPr/>
          </p:nvSpPr>
          <p:spPr>
            <a:xfrm>
              <a:off x="3806697" y="2117470"/>
              <a:ext cx="304800" cy="438150"/>
            </a:xfrm>
            <a:custGeom>
              <a:avLst/>
              <a:gdLst/>
              <a:ahLst/>
              <a:cxnLst/>
              <a:rect l="l" t="t" r="r" b="b"/>
              <a:pathLst>
                <a:path w="304800" h="438150">
                  <a:moveTo>
                    <a:pt x="101218" y="0"/>
                  </a:moveTo>
                  <a:lnTo>
                    <a:pt x="0" y="49529"/>
                  </a:lnTo>
                  <a:lnTo>
                    <a:pt x="152400" y="361314"/>
                  </a:lnTo>
                  <a:lnTo>
                    <a:pt x="101726" y="386079"/>
                  </a:lnTo>
                  <a:lnTo>
                    <a:pt x="252602" y="437895"/>
                  </a:lnTo>
                  <a:lnTo>
                    <a:pt x="304291" y="287146"/>
                  </a:lnTo>
                  <a:lnTo>
                    <a:pt x="253746" y="311912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806697" y="2117470"/>
              <a:ext cx="304800" cy="438150"/>
            </a:xfrm>
            <a:custGeom>
              <a:avLst/>
              <a:gdLst/>
              <a:ahLst/>
              <a:cxnLst/>
              <a:rect l="l" t="t" r="r" b="b"/>
              <a:pathLst>
                <a:path w="304800" h="438150">
                  <a:moveTo>
                    <a:pt x="101218" y="0"/>
                  </a:moveTo>
                  <a:lnTo>
                    <a:pt x="253746" y="311912"/>
                  </a:lnTo>
                  <a:lnTo>
                    <a:pt x="304291" y="287146"/>
                  </a:lnTo>
                  <a:lnTo>
                    <a:pt x="252602" y="437895"/>
                  </a:lnTo>
                  <a:lnTo>
                    <a:pt x="101726" y="386079"/>
                  </a:lnTo>
                  <a:lnTo>
                    <a:pt x="152400" y="361314"/>
                  </a:lnTo>
                  <a:lnTo>
                    <a:pt x="0" y="49529"/>
                  </a:lnTo>
                  <a:lnTo>
                    <a:pt x="101218" y="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7194613" y="2342451"/>
            <a:ext cx="1143000" cy="802640"/>
            <a:chOff x="7194613" y="2342451"/>
            <a:chExt cx="1143000" cy="802640"/>
          </a:xfrm>
        </p:grpSpPr>
        <p:sp>
          <p:nvSpPr>
            <p:cNvPr id="76" name="object 76"/>
            <p:cNvSpPr/>
            <p:nvPr/>
          </p:nvSpPr>
          <p:spPr>
            <a:xfrm>
              <a:off x="7199376" y="2347214"/>
              <a:ext cx="1133475" cy="793115"/>
            </a:xfrm>
            <a:custGeom>
              <a:avLst/>
              <a:gdLst/>
              <a:ahLst/>
              <a:cxnLst/>
              <a:rect l="l" t="t" r="r" b="b"/>
              <a:pathLst>
                <a:path w="1133475" h="793114">
                  <a:moveTo>
                    <a:pt x="977646" y="0"/>
                  </a:moveTo>
                  <a:lnTo>
                    <a:pt x="1008252" y="47371"/>
                  </a:lnTo>
                  <a:lnTo>
                    <a:pt x="0" y="698119"/>
                  </a:lnTo>
                  <a:lnTo>
                    <a:pt x="61087" y="792734"/>
                  </a:lnTo>
                  <a:lnTo>
                    <a:pt x="1069340" y="142112"/>
                  </a:lnTo>
                  <a:lnTo>
                    <a:pt x="1099947" y="189484"/>
                  </a:lnTo>
                  <a:lnTo>
                    <a:pt x="1133475" y="33655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199376" y="2347214"/>
              <a:ext cx="1133475" cy="793115"/>
            </a:xfrm>
            <a:custGeom>
              <a:avLst/>
              <a:gdLst/>
              <a:ahLst/>
              <a:cxnLst/>
              <a:rect l="l" t="t" r="r" b="b"/>
              <a:pathLst>
                <a:path w="1133475" h="793114">
                  <a:moveTo>
                    <a:pt x="0" y="698119"/>
                  </a:moveTo>
                  <a:lnTo>
                    <a:pt x="1008252" y="47371"/>
                  </a:lnTo>
                  <a:lnTo>
                    <a:pt x="977646" y="0"/>
                  </a:lnTo>
                  <a:lnTo>
                    <a:pt x="1133475" y="33655"/>
                  </a:lnTo>
                  <a:lnTo>
                    <a:pt x="1099947" y="189484"/>
                  </a:lnTo>
                  <a:lnTo>
                    <a:pt x="1069340" y="142112"/>
                  </a:lnTo>
                  <a:lnTo>
                    <a:pt x="61087" y="792734"/>
                  </a:lnTo>
                  <a:lnTo>
                    <a:pt x="0" y="69811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7990078" y="4719065"/>
            <a:ext cx="10312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pd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at</a:t>
            </a: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0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000" spc="-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Malgun Gothic"/>
                <a:cs typeface="Malgun Gothic"/>
              </a:rPr>
              <a:t>확인해야  하는</a:t>
            </a:r>
            <a:r>
              <a:rPr dirty="0" sz="1000" spc="-1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Malgun Gothic"/>
                <a:cs typeface="Malgun Gothic"/>
              </a:rPr>
              <a:t>아크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21816" y="6224285"/>
            <a:ext cx="10223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02660" y="6224285"/>
            <a:ext cx="10223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113146" y="6232786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139178" y="6232786"/>
            <a:ext cx="10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317483" y="6312346"/>
            <a:ext cx="21462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48</a:t>
            </a:r>
            <a:endParaRPr sz="1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438912"/>
            <a:ext cx="4871085" cy="3061970"/>
          </a:xfrm>
          <a:custGeom>
            <a:avLst/>
            <a:gdLst/>
            <a:ahLst/>
            <a:cxnLst/>
            <a:rect l="l" t="t" r="r" b="b"/>
            <a:pathLst>
              <a:path w="4871085" h="3061970">
                <a:moveTo>
                  <a:pt x="4870704" y="0"/>
                </a:moveTo>
                <a:lnTo>
                  <a:pt x="0" y="0"/>
                </a:lnTo>
                <a:lnTo>
                  <a:pt x="0" y="3061716"/>
                </a:lnTo>
                <a:lnTo>
                  <a:pt x="4870704" y="3061716"/>
                </a:lnTo>
                <a:lnTo>
                  <a:pt x="4870704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2516" y="424967"/>
            <a:ext cx="4445635" cy="3911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0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dijkstra(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const</a:t>
            </a:r>
            <a:r>
              <a:rPr dirty="0" sz="10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number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W[][],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set_of_edges&amp;</a:t>
            </a:r>
            <a:r>
              <a:rPr dirty="0" sz="10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F)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1310" y="921465"/>
            <a:ext cx="4106545" cy="1936750"/>
            <a:chOff x="1191310" y="921465"/>
            <a:chExt cx="4106545" cy="1936750"/>
          </a:xfrm>
        </p:grpSpPr>
        <p:sp>
          <p:nvSpPr>
            <p:cNvPr id="5" name="object 5"/>
            <p:cNvSpPr/>
            <p:nvPr/>
          </p:nvSpPr>
          <p:spPr>
            <a:xfrm>
              <a:off x="1195120" y="925275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7463">
              <a:solidFill>
                <a:srgbClr val="3D3C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64251" y="2350008"/>
              <a:ext cx="228600" cy="502920"/>
            </a:xfrm>
            <a:custGeom>
              <a:avLst/>
              <a:gdLst/>
              <a:ahLst/>
              <a:cxnLst/>
              <a:rect l="l" t="t" r="r" b="b"/>
              <a:pathLst>
                <a:path w="228600" h="502919">
                  <a:moveTo>
                    <a:pt x="0" y="0"/>
                  </a:moveTo>
                  <a:lnTo>
                    <a:pt x="44487" y="1494"/>
                  </a:lnTo>
                  <a:lnTo>
                    <a:pt x="80819" y="5572"/>
                  </a:lnTo>
                  <a:lnTo>
                    <a:pt x="105316" y="11626"/>
                  </a:lnTo>
                  <a:lnTo>
                    <a:pt x="114300" y="19050"/>
                  </a:lnTo>
                  <a:lnTo>
                    <a:pt x="114300" y="232409"/>
                  </a:lnTo>
                  <a:lnTo>
                    <a:pt x="123283" y="239833"/>
                  </a:lnTo>
                  <a:lnTo>
                    <a:pt x="147780" y="245887"/>
                  </a:lnTo>
                  <a:lnTo>
                    <a:pt x="184112" y="249965"/>
                  </a:lnTo>
                  <a:lnTo>
                    <a:pt x="228600" y="251459"/>
                  </a:lnTo>
                  <a:lnTo>
                    <a:pt x="184112" y="252954"/>
                  </a:lnTo>
                  <a:lnTo>
                    <a:pt x="147780" y="257032"/>
                  </a:lnTo>
                  <a:lnTo>
                    <a:pt x="123283" y="263086"/>
                  </a:lnTo>
                  <a:lnTo>
                    <a:pt x="114300" y="270509"/>
                  </a:lnTo>
                  <a:lnTo>
                    <a:pt x="114300" y="483869"/>
                  </a:lnTo>
                  <a:lnTo>
                    <a:pt x="105316" y="491293"/>
                  </a:lnTo>
                  <a:lnTo>
                    <a:pt x="80819" y="497347"/>
                  </a:lnTo>
                  <a:lnTo>
                    <a:pt x="44487" y="501425"/>
                  </a:lnTo>
                  <a:lnTo>
                    <a:pt x="0" y="502919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24916" y="973986"/>
            <a:ext cx="2693035" cy="9398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33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repeat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(n-1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times)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245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for(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i=2;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algn="r" marR="5715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(0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&lt;= length[i]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 min)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240"/>
              </a:spcBef>
            </a:pPr>
            <a:r>
              <a:rPr dirty="0" sz="1000" spc="-5" b="1" i="1">
                <a:solidFill>
                  <a:srgbClr val="3E3D00"/>
                </a:solidFill>
                <a:latin typeface="Courier New"/>
                <a:cs typeface="Courier New"/>
              </a:rPr>
              <a:t>find</a:t>
            </a:r>
            <a:r>
              <a:rPr dirty="0" sz="1000" spc="-20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 i="1">
                <a:solidFill>
                  <a:srgbClr val="3E3D00"/>
                </a:solidFill>
                <a:latin typeface="Courier New"/>
                <a:cs typeface="Courier New"/>
              </a:rPr>
              <a:t>shortest</a:t>
            </a:r>
            <a:r>
              <a:rPr dirty="0" sz="1000" spc="-15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 i="1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000" spc="-10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 i="1">
                <a:solidFill>
                  <a:srgbClr val="3E3D00"/>
                </a:solidFill>
                <a:latin typeface="Courier New"/>
                <a:cs typeface="Courier New"/>
              </a:rPr>
              <a:t>vnear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2420" y="2040788"/>
            <a:ext cx="3760470" cy="9404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n;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(length[vnear]+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W[vnear][i]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length[i])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240"/>
              </a:spcBef>
            </a:pPr>
            <a:r>
              <a:rPr dirty="0" sz="1000" spc="-5" b="1" i="1">
                <a:solidFill>
                  <a:srgbClr val="3E3D00"/>
                </a:solidFill>
                <a:latin typeface="Courier New"/>
                <a:cs typeface="Courier New"/>
              </a:rPr>
              <a:t>update</a:t>
            </a:r>
            <a:r>
              <a:rPr dirty="0" sz="1000" spc="-10" b="1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 i="1">
                <a:solidFill>
                  <a:srgbClr val="3E3D00"/>
                </a:solidFill>
                <a:latin typeface="Courier New"/>
                <a:cs typeface="Courier New"/>
              </a:rPr>
              <a:t>length and touch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116" y="2986531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716" y="3169411"/>
            <a:ext cx="10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4004" y="1895348"/>
            <a:ext cx="3445510" cy="15144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37185" marR="55880" indent="-287020">
              <a:lnSpc>
                <a:spcPts val="1730"/>
              </a:lnSpc>
              <a:spcBef>
                <a:spcPts val="31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37185" algn="l"/>
                <a:tab pos="337820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Consider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only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edges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connected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to </a:t>
            </a:r>
            <a:r>
              <a:rPr dirty="0" sz="1600" spc="-3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D010C"/>
                </a:solidFill>
                <a:latin typeface="Times New Roman"/>
                <a:cs typeface="Times New Roman"/>
              </a:rPr>
              <a:t>vnear.</a:t>
            </a:r>
            <a:endParaRPr sz="16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65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37185" algn="l"/>
                <a:tab pos="337820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Each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edge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is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considered</a:t>
            </a:r>
            <a:r>
              <a:rPr dirty="0" sz="16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once.</a:t>
            </a:r>
            <a:endParaRPr sz="16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204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37185" algn="l"/>
                <a:tab pos="33782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dirty="0" sz="1600" spc="-1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확인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및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변경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작업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  <a:p>
            <a:pPr marL="337185" marR="242570" indent="-287020">
              <a:lnSpc>
                <a:spcPts val="1730"/>
              </a:lnSpc>
              <a:spcBef>
                <a:spcPts val="409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37185" algn="l"/>
                <a:tab pos="33782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정확히는</a:t>
            </a:r>
            <a:r>
              <a:rPr dirty="0" sz="1600" spc="-1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“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총에지수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1600" spc="-1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baseline="-21164" sz="1575" spc="1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연결된  에지수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”</a:t>
            </a:r>
            <a:r>
              <a:rPr dirty="0" sz="1600" spc="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만큼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작업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4620" y="4794503"/>
            <a:ext cx="4215765" cy="1571625"/>
          </a:xfrm>
          <a:custGeom>
            <a:avLst/>
            <a:gdLst/>
            <a:ahLst/>
            <a:cxnLst/>
            <a:rect l="l" t="t" r="r" b="b"/>
            <a:pathLst>
              <a:path w="4215765" h="1571625">
                <a:moveTo>
                  <a:pt x="0" y="785622"/>
                </a:moveTo>
                <a:lnTo>
                  <a:pt x="1354" y="746416"/>
                </a:lnTo>
                <a:lnTo>
                  <a:pt x="5377" y="707707"/>
                </a:lnTo>
                <a:lnTo>
                  <a:pt x="12004" y="669540"/>
                </a:lnTo>
                <a:lnTo>
                  <a:pt x="21171" y="631961"/>
                </a:lnTo>
                <a:lnTo>
                  <a:pt x="32816" y="595014"/>
                </a:lnTo>
                <a:lnTo>
                  <a:pt x="46875" y="558744"/>
                </a:lnTo>
                <a:lnTo>
                  <a:pt x="63284" y="523196"/>
                </a:lnTo>
                <a:lnTo>
                  <a:pt x="81980" y="488415"/>
                </a:lnTo>
                <a:lnTo>
                  <a:pt x="102900" y="454447"/>
                </a:lnTo>
                <a:lnTo>
                  <a:pt x="125981" y="421336"/>
                </a:lnTo>
                <a:lnTo>
                  <a:pt x="151158" y="389128"/>
                </a:lnTo>
                <a:lnTo>
                  <a:pt x="178368" y="357866"/>
                </a:lnTo>
                <a:lnTo>
                  <a:pt x="207549" y="327598"/>
                </a:lnTo>
                <a:lnTo>
                  <a:pt x="238636" y="298367"/>
                </a:lnTo>
                <a:lnTo>
                  <a:pt x="271566" y="270218"/>
                </a:lnTo>
                <a:lnTo>
                  <a:pt x="306276" y="243197"/>
                </a:lnTo>
                <a:lnTo>
                  <a:pt x="342702" y="217349"/>
                </a:lnTo>
                <a:lnTo>
                  <a:pt x="380781" y="192718"/>
                </a:lnTo>
                <a:lnTo>
                  <a:pt x="420449" y="169350"/>
                </a:lnTo>
                <a:lnTo>
                  <a:pt x="461644" y="147290"/>
                </a:lnTo>
                <a:lnTo>
                  <a:pt x="504301" y="126582"/>
                </a:lnTo>
                <a:lnTo>
                  <a:pt x="548357" y="107272"/>
                </a:lnTo>
                <a:lnTo>
                  <a:pt x="593749" y="89405"/>
                </a:lnTo>
                <a:lnTo>
                  <a:pt x="640414" y="73026"/>
                </a:lnTo>
                <a:lnTo>
                  <a:pt x="688287" y="58180"/>
                </a:lnTo>
                <a:lnTo>
                  <a:pt x="737306" y="44912"/>
                </a:lnTo>
                <a:lnTo>
                  <a:pt x="787407" y="33266"/>
                </a:lnTo>
                <a:lnTo>
                  <a:pt x="838527" y="23289"/>
                </a:lnTo>
                <a:lnTo>
                  <a:pt x="890602" y="15025"/>
                </a:lnTo>
                <a:lnTo>
                  <a:pt x="943568" y="8519"/>
                </a:lnTo>
                <a:lnTo>
                  <a:pt x="997364" y="3816"/>
                </a:lnTo>
                <a:lnTo>
                  <a:pt x="1051924" y="961"/>
                </a:lnTo>
                <a:lnTo>
                  <a:pt x="1107185" y="0"/>
                </a:lnTo>
                <a:lnTo>
                  <a:pt x="1162447" y="961"/>
                </a:lnTo>
                <a:lnTo>
                  <a:pt x="1217007" y="3816"/>
                </a:lnTo>
                <a:lnTo>
                  <a:pt x="1270803" y="8519"/>
                </a:lnTo>
                <a:lnTo>
                  <a:pt x="1323769" y="15025"/>
                </a:lnTo>
                <a:lnTo>
                  <a:pt x="1375844" y="23289"/>
                </a:lnTo>
                <a:lnTo>
                  <a:pt x="1426964" y="33266"/>
                </a:lnTo>
                <a:lnTo>
                  <a:pt x="1477065" y="44912"/>
                </a:lnTo>
                <a:lnTo>
                  <a:pt x="1526084" y="58180"/>
                </a:lnTo>
                <a:lnTo>
                  <a:pt x="1573957" y="73026"/>
                </a:lnTo>
                <a:lnTo>
                  <a:pt x="1620622" y="89405"/>
                </a:lnTo>
                <a:lnTo>
                  <a:pt x="1666014" y="107272"/>
                </a:lnTo>
                <a:lnTo>
                  <a:pt x="1710070" y="126582"/>
                </a:lnTo>
                <a:lnTo>
                  <a:pt x="1752727" y="147290"/>
                </a:lnTo>
                <a:lnTo>
                  <a:pt x="1793922" y="169350"/>
                </a:lnTo>
                <a:lnTo>
                  <a:pt x="1833590" y="192718"/>
                </a:lnTo>
                <a:lnTo>
                  <a:pt x="1871669" y="217349"/>
                </a:lnTo>
                <a:lnTo>
                  <a:pt x="1908095" y="243197"/>
                </a:lnTo>
                <a:lnTo>
                  <a:pt x="1942805" y="270218"/>
                </a:lnTo>
                <a:lnTo>
                  <a:pt x="1975735" y="298367"/>
                </a:lnTo>
                <a:lnTo>
                  <a:pt x="2006822" y="327598"/>
                </a:lnTo>
                <a:lnTo>
                  <a:pt x="2036003" y="357866"/>
                </a:lnTo>
                <a:lnTo>
                  <a:pt x="2063213" y="389128"/>
                </a:lnTo>
                <a:lnTo>
                  <a:pt x="2088390" y="421336"/>
                </a:lnTo>
                <a:lnTo>
                  <a:pt x="2111471" y="454447"/>
                </a:lnTo>
                <a:lnTo>
                  <a:pt x="2132391" y="488415"/>
                </a:lnTo>
                <a:lnTo>
                  <a:pt x="2151087" y="523196"/>
                </a:lnTo>
                <a:lnTo>
                  <a:pt x="2167496" y="558744"/>
                </a:lnTo>
                <a:lnTo>
                  <a:pt x="2181555" y="595014"/>
                </a:lnTo>
                <a:lnTo>
                  <a:pt x="2193200" y="631961"/>
                </a:lnTo>
                <a:lnTo>
                  <a:pt x="2202367" y="669540"/>
                </a:lnTo>
                <a:lnTo>
                  <a:pt x="2208994" y="707707"/>
                </a:lnTo>
                <a:lnTo>
                  <a:pt x="2213017" y="746416"/>
                </a:lnTo>
                <a:lnTo>
                  <a:pt x="2214372" y="785622"/>
                </a:lnTo>
                <a:lnTo>
                  <a:pt x="2213017" y="824832"/>
                </a:lnTo>
                <a:lnTo>
                  <a:pt x="2208994" y="863544"/>
                </a:lnTo>
                <a:lnTo>
                  <a:pt x="2202367" y="901714"/>
                </a:lnTo>
                <a:lnTo>
                  <a:pt x="2193200" y="939296"/>
                </a:lnTo>
                <a:lnTo>
                  <a:pt x="2181555" y="976246"/>
                </a:lnTo>
                <a:lnTo>
                  <a:pt x="2167496" y="1012518"/>
                </a:lnTo>
                <a:lnTo>
                  <a:pt x="2151087" y="1048067"/>
                </a:lnTo>
                <a:lnTo>
                  <a:pt x="2132391" y="1082849"/>
                </a:lnTo>
                <a:lnTo>
                  <a:pt x="2111471" y="1116818"/>
                </a:lnTo>
                <a:lnTo>
                  <a:pt x="2088390" y="1149929"/>
                </a:lnTo>
                <a:lnTo>
                  <a:pt x="2063213" y="1182138"/>
                </a:lnTo>
                <a:lnTo>
                  <a:pt x="2036003" y="1213399"/>
                </a:lnTo>
                <a:lnTo>
                  <a:pt x="2006822" y="1243667"/>
                </a:lnTo>
                <a:lnTo>
                  <a:pt x="1975735" y="1272898"/>
                </a:lnTo>
                <a:lnTo>
                  <a:pt x="1942805" y="1301046"/>
                </a:lnTo>
                <a:lnTo>
                  <a:pt x="1908095" y="1328066"/>
                </a:lnTo>
                <a:lnTo>
                  <a:pt x="1871669" y="1353913"/>
                </a:lnTo>
                <a:lnTo>
                  <a:pt x="1833590" y="1378542"/>
                </a:lnTo>
                <a:lnTo>
                  <a:pt x="1793922" y="1401909"/>
                </a:lnTo>
                <a:lnTo>
                  <a:pt x="1752727" y="1423968"/>
                </a:lnTo>
                <a:lnTo>
                  <a:pt x="1710070" y="1444674"/>
                </a:lnTo>
                <a:lnTo>
                  <a:pt x="1666014" y="1463982"/>
                </a:lnTo>
                <a:lnTo>
                  <a:pt x="1620622" y="1481848"/>
                </a:lnTo>
                <a:lnTo>
                  <a:pt x="1573957" y="1498225"/>
                </a:lnTo>
                <a:lnTo>
                  <a:pt x="1526084" y="1513070"/>
                </a:lnTo>
                <a:lnTo>
                  <a:pt x="1477065" y="1526337"/>
                </a:lnTo>
                <a:lnTo>
                  <a:pt x="1426964" y="1537981"/>
                </a:lnTo>
                <a:lnTo>
                  <a:pt x="1375844" y="1547957"/>
                </a:lnTo>
                <a:lnTo>
                  <a:pt x="1323769" y="1556220"/>
                </a:lnTo>
                <a:lnTo>
                  <a:pt x="1270803" y="1562725"/>
                </a:lnTo>
                <a:lnTo>
                  <a:pt x="1217007" y="1567428"/>
                </a:lnTo>
                <a:lnTo>
                  <a:pt x="1162447" y="1570282"/>
                </a:lnTo>
                <a:lnTo>
                  <a:pt x="1107185" y="1571244"/>
                </a:lnTo>
                <a:lnTo>
                  <a:pt x="1051924" y="1570282"/>
                </a:lnTo>
                <a:lnTo>
                  <a:pt x="997364" y="1567428"/>
                </a:lnTo>
                <a:lnTo>
                  <a:pt x="943568" y="1562725"/>
                </a:lnTo>
                <a:lnTo>
                  <a:pt x="890602" y="1556220"/>
                </a:lnTo>
                <a:lnTo>
                  <a:pt x="838527" y="1547957"/>
                </a:lnTo>
                <a:lnTo>
                  <a:pt x="787407" y="1537981"/>
                </a:lnTo>
                <a:lnTo>
                  <a:pt x="737306" y="1526337"/>
                </a:lnTo>
                <a:lnTo>
                  <a:pt x="688287" y="1513070"/>
                </a:lnTo>
                <a:lnTo>
                  <a:pt x="640414" y="1498225"/>
                </a:lnTo>
                <a:lnTo>
                  <a:pt x="593749" y="1481848"/>
                </a:lnTo>
                <a:lnTo>
                  <a:pt x="548357" y="1463982"/>
                </a:lnTo>
                <a:lnTo>
                  <a:pt x="504301" y="1444674"/>
                </a:lnTo>
                <a:lnTo>
                  <a:pt x="461644" y="1423968"/>
                </a:lnTo>
                <a:lnTo>
                  <a:pt x="420449" y="1401909"/>
                </a:lnTo>
                <a:lnTo>
                  <a:pt x="380781" y="1378542"/>
                </a:lnTo>
                <a:lnTo>
                  <a:pt x="342702" y="1353913"/>
                </a:lnTo>
                <a:lnTo>
                  <a:pt x="306276" y="1328066"/>
                </a:lnTo>
                <a:lnTo>
                  <a:pt x="271566" y="1301046"/>
                </a:lnTo>
                <a:lnTo>
                  <a:pt x="238636" y="1272898"/>
                </a:lnTo>
                <a:lnTo>
                  <a:pt x="207549" y="1243667"/>
                </a:lnTo>
                <a:lnTo>
                  <a:pt x="178368" y="1213399"/>
                </a:lnTo>
                <a:lnTo>
                  <a:pt x="151158" y="1182138"/>
                </a:lnTo>
                <a:lnTo>
                  <a:pt x="125981" y="1149929"/>
                </a:lnTo>
                <a:lnTo>
                  <a:pt x="102900" y="1116818"/>
                </a:lnTo>
                <a:lnTo>
                  <a:pt x="81980" y="1082849"/>
                </a:lnTo>
                <a:lnTo>
                  <a:pt x="63284" y="1048067"/>
                </a:lnTo>
                <a:lnTo>
                  <a:pt x="46875" y="1012518"/>
                </a:lnTo>
                <a:lnTo>
                  <a:pt x="32816" y="976246"/>
                </a:lnTo>
                <a:lnTo>
                  <a:pt x="21171" y="939296"/>
                </a:lnTo>
                <a:lnTo>
                  <a:pt x="12004" y="901714"/>
                </a:lnTo>
                <a:lnTo>
                  <a:pt x="5377" y="863544"/>
                </a:lnTo>
                <a:lnTo>
                  <a:pt x="1354" y="824832"/>
                </a:lnTo>
                <a:lnTo>
                  <a:pt x="0" y="785622"/>
                </a:lnTo>
                <a:close/>
              </a:path>
              <a:path w="4215765" h="1571625">
                <a:moveTo>
                  <a:pt x="3072384" y="535686"/>
                </a:moveTo>
                <a:lnTo>
                  <a:pt x="3074482" y="489456"/>
                </a:lnTo>
                <a:lnTo>
                  <a:pt x="3080661" y="444320"/>
                </a:lnTo>
                <a:lnTo>
                  <a:pt x="3090751" y="400439"/>
                </a:lnTo>
                <a:lnTo>
                  <a:pt x="3104579" y="357972"/>
                </a:lnTo>
                <a:lnTo>
                  <a:pt x="3121973" y="317081"/>
                </a:lnTo>
                <a:lnTo>
                  <a:pt x="3142763" y="277926"/>
                </a:lnTo>
                <a:lnTo>
                  <a:pt x="3166776" y="240668"/>
                </a:lnTo>
                <a:lnTo>
                  <a:pt x="3193841" y="205468"/>
                </a:lnTo>
                <a:lnTo>
                  <a:pt x="3223786" y="172485"/>
                </a:lnTo>
                <a:lnTo>
                  <a:pt x="3256440" y="141882"/>
                </a:lnTo>
                <a:lnTo>
                  <a:pt x="3291630" y="113818"/>
                </a:lnTo>
                <a:lnTo>
                  <a:pt x="3329186" y="88453"/>
                </a:lnTo>
                <a:lnTo>
                  <a:pt x="3368935" y="65950"/>
                </a:lnTo>
                <a:lnTo>
                  <a:pt x="3410706" y="46468"/>
                </a:lnTo>
                <a:lnTo>
                  <a:pt x="3454328" y="30168"/>
                </a:lnTo>
                <a:lnTo>
                  <a:pt x="3499628" y="17210"/>
                </a:lnTo>
                <a:lnTo>
                  <a:pt x="3546435" y="7756"/>
                </a:lnTo>
                <a:lnTo>
                  <a:pt x="3594577" y="1965"/>
                </a:lnTo>
                <a:lnTo>
                  <a:pt x="3643883" y="0"/>
                </a:lnTo>
                <a:lnTo>
                  <a:pt x="3693190" y="1965"/>
                </a:lnTo>
                <a:lnTo>
                  <a:pt x="3741332" y="7756"/>
                </a:lnTo>
                <a:lnTo>
                  <a:pt x="3788139" y="17210"/>
                </a:lnTo>
                <a:lnTo>
                  <a:pt x="3833439" y="30168"/>
                </a:lnTo>
                <a:lnTo>
                  <a:pt x="3877061" y="46468"/>
                </a:lnTo>
                <a:lnTo>
                  <a:pt x="3918832" y="65950"/>
                </a:lnTo>
                <a:lnTo>
                  <a:pt x="3958581" y="88453"/>
                </a:lnTo>
                <a:lnTo>
                  <a:pt x="3996137" y="113818"/>
                </a:lnTo>
                <a:lnTo>
                  <a:pt x="4031327" y="141882"/>
                </a:lnTo>
                <a:lnTo>
                  <a:pt x="4063981" y="172485"/>
                </a:lnTo>
                <a:lnTo>
                  <a:pt x="4093926" y="205468"/>
                </a:lnTo>
                <a:lnTo>
                  <a:pt x="4120991" y="240668"/>
                </a:lnTo>
                <a:lnTo>
                  <a:pt x="4145004" y="277926"/>
                </a:lnTo>
                <a:lnTo>
                  <a:pt x="4165794" y="317081"/>
                </a:lnTo>
                <a:lnTo>
                  <a:pt x="4183188" y="357972"/>
                </a:lnTo>
                <a:lnTo>
                  <a:pt x="4197016" y="400439"/>
                </a:lnTo>
                <a:lnTo>
                  <a:pt x="4207106" y="444320"/>
                </a:lnTo>
                <a:lnTo>
                  <a:pt x="4213285" y="489456"/>
                </a:lnTo>
                <a:lnTo>
                  <a:pt x="4215383" y="535686"/>
                </a:lnTo>
                <a:lnTo>
                  <a:pt x="4213285" y="581906"/>
                </a:lnTo>
                <a:lnTo>
                  <a:pt x="4207106" y="627035"/>
                </a:lnTo>
                <a:lnTo>
                  <a:pt x="4197016" y="670911"/>
                </a:lnTo>
                <a:lnTo>
                  <a:pt x="4183188" y="713374"/>
                </a:lnTo>
                <a:lnTo>
                  <a:pt x="4165794" y="754263"/>
                </a:lnTo>
                <a:lnTo>
                  <a:pt x="4145004" y="793416"/>
                </a:lnTo>
                <a:lnTo>
                  <a:pt x="4120991" y="830675"/>
                </a:lnTo>
                <a:lnTo>
                  <a:pt x="4093926" y="865876"/>
                </a:lnTo>
                <a:lnTo>
                  <a:pt x="4063981" y="898861"/>
                </a:lnTo>
                <a:lnTo>
                  <a:pt x="4031327" y="929467"/>
                </a:lnTo>
                <a:lnTo>
                  <a:pt x="3996137" y="957534"/>
                </a:lnTo>
                <a:lnTo>
                  <a:pt x="3958581" y="982901"/>
                </a:lnTo>
                <a:lnTo>
                  <a:pt x="3918832" y="1005408"/>
                </a:lnTo>
                <a:lnTo>
                  <a:pt x="3877061" y="1024894"/>
                </a:lnTo>
                <a:lnTo>
                  <a:pt x="3833439" y="1041197"/>
                </a:lnTo>
                <a:lnTo>
                  <a:pt x="3788139" y="1054157"/>
                </a:lnTo>
                <a:lnTo>
                  <a:pt x="3741332" y="1063613"/>
                </a:lnTo>
                <a:lnTo>
                  <a:pt x="3693190" y="1069405"/>
                </a:lnTo>
                <a:lnTo>
                  <a:pt x="3643883" y="1071372"/>
                </a:lnTo>
                <a:lnTo>
                  <a:pt x="3594577" y="1069405"/>
                </a:lnTo>
                <a:lnTo>
                  <a:pt x="3546435" y="1063613"/>
                </a:lnTo>
                <a:lnTo>
                  <a:pt x="3499628" y="1054157"/>
                </a:lnTo>
                <a:lnTo>
                  <a:pt x="3454328" y="1041197"/>
                </a:lnTo>
                <a:lnTo>
                  <a:pt x="3410706" y="1024894"/>
                </a:lnTo>
                <a:lnTo>
                  <a:pt x="3368935" y="1005408"/>
                </a:lnTo>
                <a:lnTo>
                  <a:pt x="3329186" y="982901"/>
                </a:lnTo>
                <a:lnTo>
                  <a:pt x="3291630" y="957534"/>
                </a:lnTo>
                <a:lnTo>
                  <a:pt x="3256440" y="929467"/>
                </a:lnTo>
                <a:lnTo>
                  <a:pt x="3223786" y="898861"/>
                </a:lnTo>
                <a:lnTo>
                  <a:pt x="3193841" y="865876"/>
                </a:lnTo>
                <a:lnTo>
                  <a:pt x="3166776" y="830675"/>
                </a:lnTo>
                <a:lnTo>
                  <a:pt x="3142763" y="793416"/>
                </a:lnTo>
                <a:lnTo>
                  <a:pt x="3121973" y="754263"/>
                </a:lnTo>
                <a:lnTo>
                  <a:pt x="3104579" y="713374"/>
                </a:lnTo>
                <a:lnTo>
                  <a:pt x="3090751" y="670911"/>
                </a:lnTo>
                <a:lnTo>
                  <a:pt x="3080661" y="627035"/>
                </a:lnTo>
                <a:lnTo>
                  <a:pt x="3074482" y="581906"/>
                </a:lnTo>
                <a:lnTo>
                  <a:pt x="3072384" y="535686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14750" y="4489780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8507" y="4482210"/>
            <a:ext cx="4565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5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41101" y="5146357"/>
            <a:ext cx="2011045" cy="296545"/>
            <a:chOff x="4241101" y="5146357"/>
            <a:chExt cx="2011045" cy="29654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101" y="5146357"/>
              <a:ext cx="224409" cy="2244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60364" y="515112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0" y="143255"/>
                  </a:moveTo>
                  <a:lnTo>
                    <a:pt x="7303" y="97974"/>
                  </a:lnTo>
                  <a:lnTo>
                    <a:pt x="27639" y="58649"/>
                  </a:lnTo>
                  <a:lnTo>
                    <a:pt x="58649" y="27639"/>
                  </a:lnTo>
                  <a:lnTo>
                    <a:pt x="97974" y="7303"/>
                  </a:lnTo>
                  <a:lnTo>
                    <a:pt x="143256" y="0"/>
                  </a:lnTo>
                  <a:lnTo>
                    <a:pt x="188537" y="7303"/>
                  </a:lnTo>
                  <a:lnTo>
                    <a:pt x="227862" y="27639"/>
                  </a:lnTo>
                  <a:lnTo>
                    <a:pt x="258872" y="58649"/>
                  </a:lnTo>
                  <a:lnTo>
                    <a:pt x="279208" y="97974"/>
                  </a:lnTo>
                  <a:lnTo>
                    <a:pt x="286512" y="143255"/>
                  </a:lnTo>
                  <a:lnTo>
                    <a:pt x="279208" y="188537"/>
                  </a:lnTo>
                  <a:lnTo>
                    <a:pt x="258872" y="227862"/>
                  </a:lnTo>
                  <a:lnTo>
                    <a:pt x="227862" y="258872"/>
                  </a:lnTo>
                  <a:lnTo>
                    <a:pt x="188537" y="279208"/>
                  </a:lnTo>
                  <a:lnTo>
                    <a:pt x="143256" y="286511"/>
                  </a:lnTo>
                  <a:lnTo>
                    <a:pt x="97974" y="279208"/>
                  </a:lnTo>
                  <a:lnTo>
                    <a:pt x="58649" y="258872"/>
                  </a:lnTo>
                  <a:lnTo>
                    <a:pt x="27639" y="227862"/>
                  </a:lnTo>
                  <a:lnTo>
                    <a:pt x="7303" y="188537"/>
                  </a:lnTo>
                  <a:lnTo>
                    <a:pt x="0" y="14325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10402" y="5154295"/>
            <a:ext cx="188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21604" sz="13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27576" y="4256532"/>
            <a:ext cx="1738630" cy="1042669"/>
            <a:chOff x="4227576" y="4256532"/>
            <a:chExt cx="1738630" cy="1042669"/>
          </a:xfrm>
        </p:grpSpPr>
        <p:sp>
          <p:nvSpPr>
            <p:cNvPr id="21" name="object 21"/>
            <p:cNvSpPr/>
            <p:nvPr/>
          </p:nvSpPr>
          <p:spPr>
            <a:xfrm>
              <a:off x="4460748" y="5259324"/>
              <a:ext cx="1500505" cy="34925"/>
            </a:xfrm>
            <a:custGeom>
              <a:avLst/>
              <a:gdLst/>
              <a:ahLst/>
              <a:cxnLst/>
              <a:rect l="l" t="t" r="r" b="b"/>
              <a:pathLst>
                <a:path w="1500504" h="34925">
                  <a:moveTo>
                    <a:pt x="0" y="0"/>
                  </a:moveTo>
                  <a:lnTo>
                    <a:pt x="1500251" y="3492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27576" y="4256532"/>
              <a:ext cx="1071880" cy="644525"/>
            </a:xfrm>
            <a:custGeom>
              <a:avLst/>
              <a:gdLst/>
              <a:ahLst/>
              <a:cxnLst/>
              <a:rect l="l" t="t" r="r" b="b"/>
              <a:pathLst>
                <a:path w="1071879" h="644525">
                  <a:moveTo>
                    <a:pt x="892810" y="284988"/>
                  </a:moveTo>
                  <a:lnTo>
                    <a:pt x="624966" y="284988"/>
                  </a:lnTo>
                  <a:lnTo>
                    <a:pt x="551561" y="644525"/>
                  </a:lnTo>
                  <a:lnTo>
                    <a:pt x="892810" y="284988"/>
                  </a:lnTo>
                  <a:close/>
                </a:path>
                <a:path w="1071879" h="644525">
                  <a:moveTo>
                    <a:pt x="1023874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90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1023874" y="284988"/>
                  </a:lnTo>
                  <a:lnTo>
                    <a:pt x="1042386" y="281263"/>
                  </a:lnTo>
                  <a:lnTo>
                    <a:pt x="1057481" y="271097"/>
                  </a:lnTo>
                  <a:lnTo>
                    <a:pt x="1067647" y="256002"/>
                  </a:lnTo>
                  <a:lnTo>
                    <a:pt x="1071372" y="237490"/>
                  </a:lnTo>
                  <a:lnTo>
                    <a:pt x="1071372" y="47498"/>
                  </a:lnTo>
                  <a:lnTo>
                    <a:pt x="1067647" y="28985"/>
                  </a:lnTo>
                  <a:lnTo>
                    <a:pt x="1057481" y="13890"/>
                  </a:lnTo>
                  <a:lnTo>
                    <a:pt x="1042386" y="3724"/>
                  </a:lnTo>
                  <a:lnTo>
                    <a:pt x="102387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487417" y="4280738"/>
            <a:ext cx="5518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200" i="1">
                <a:solidFill>
                  <a:srgbClr val="C00000"/>
                </a:solidFill>
                <a:latin typeface="Times New Roman"/>
                <a:cs typeface="Times New Roman"/>
              </a:rPr>
              <a:t>ngt</a:t>
            </a: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dirty="0" sz="1200" spc="5">
                <a:solidFill>
                  <a:srgbClr val="C00000"/>
                </a:solidFill>
                <a:latin typeface="Times New Roman"/>
                <a:cs typeface="Times New Roman"/>
              </a:rPr>
              <a:t>[</a:t>
            </a:r>
            <a:r>
              <a:rPr dirty="0" sz="1200" i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C000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70997" y="5370258"/>
            <a:ext cx="1859280" cy="643890"/>
            <a:chOff x="4170997" y="5370258"/>
            <a:chExt cx="1859280" cy="64389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0997" y="5789485"/>
              <a:ext cx="222885" cy="2244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89881" y="5397246"/>
              <a:ext cx="1612900" cy="506730"/>
            </a:xfrm>
            <a:custGeom>
              <a:avLst/>
              <a:gdLst/>
              <a:ahLst/>
              <a:cxnLst/>
              <a:rect l="l" t="t" r="r" b="b"/>
              <a:pathLst>
                <a:path w="1612900" h="506729">
                  <a:moveTo>
                    <a:pt x="0" y="506412"/>
                  </a:moveTo>
                  <a:lnTo>
                    <a:pt x="1612900" y="0"/>
                  </a:lnTo>
                </a:path>
              </a:pathLst>
            </a:custGeom>
            <a:ln w="53975">
              <a:solidFill>
                <a:srgbClr val="FFC2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67302" y="5980582"/>
            <a:ext cx="433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4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400" spc="5" i="1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400" i="1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24044" y="5770740"/>
            <a:ext cx="1071880" cy="848360"/>
          </a:xfrm>
          <a:custGeom>
            <a:avLst/>
            <a:gdLst/>
            <a:ahLst/>
            <a:cxnLst/>
            <a:rect l="l" t="t" r="r" b="b"/>
            <a:pathLst>
              <a:path w="1071879" h="848359">
                <a:moveTo>
                  <a:pt x="1011681" y="489851"/>
                </a:moveTo>
                <a:lnTo>
                  <a:pt x="59689" y="489851"/>
                </a:lnTo>
                <a:lnTo>
                  <a:pt x="36433" y="494541"/>
                </a:lnTo>
                <a:lnTo>
                  <a:pt x="17462" y="507333"/>
                </a:lnTo>
                <a:lnTo>
                  <a:pt x="4683" y="526306"/>
                </a:lnTo>
                <a:lnTo>
                  <a:pt x="0" y="549541"/>
                </a:lnTo>
                <a:lnTo>
                  <a:pt x="0" y="788301"/>
                </a:lnTo>
                <a:lnTo>
                  <a:pt x="4683" y="811537"/>
                </a:lnTo>
                <a:lnTo>
                  <a:pt x="17462" y="830510"/>
                </a:lnTo>
                <a:lnTo>
                  <a:pt x="36433" y="843301"/>
                </a:lnTo>
                <a:lnTo>
                  <a:pt x="59689" y="847991"/>
                </a:lnTo>
                <a:lnTo>
                  <a:pt x="1011681" y="847991"/>
                </a:lnTo>
                <a:lnTo>
                  <a:pt x="1034938" y="843301"/>
                </a:lnTo>
                <a:lnTo>
                  <a:pt x="1053909" y="830510"/>
                </a:lnTo>
                <a:lnTo>
                  <a:pt x="1066688" y="811537"/>
                </a:lnTo>
                <a:lnTo>
                  <a:pt x="1071371" y="788301"/>
                </a:lnTo>
                <a:lnTo>
                  <a:pt x="1071371" y="549541"/>
                </a:lnTo>
                <a:lnTo>
                  <a:pt x="1066688" y="526306"/>
                </a:lnTo>
                <a:lnTo>
                  <a:pt x="1053909" y="507333"/>
                </a:lnTo>
                <a:lnTo>
                  <a:pt x="1034938" y="494541"/>
                </a:lnTo>
                <a:lnTo>
                  <a:pt x="1011681" y="489851"/>
                </a:lnTo>
                <a:close/>
              </a:path>
              <a:path w="1071879" h="848359">
                <a:moveTo>
                  <a:pt x="42925" y="0"/>
                </a:moveTo>
                <a:lnTo>
                  <a:pt x="178561" y="489851"/>
                </a:lnTo>
                <a:lnTo>
                  <a:pt x="446404" y="489851"/>
                </a:lnTo>
                <a:lnTo>
                  <a:pt x="42925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87873" y="6289649"/>
            <a:ext cx="744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[</a:t>
            </a: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vnear</a:t>
            </a: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][</a:t>
            </a: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3247" y="4366259"/>
            <a:ext cx="2665095" cy="898525"/>
          </a:xfrm>
          <a:custGeom>
            <a:avLst/>
            <a:gdLst/>
            <a:ahLst/>
            <a:cxnLst/>
            <a:rect l="l" t="t" r="r" b="b"/>
            <a:pathLst>
              <a:path w="2665095" h="898525">
                <a:moveTo>
                  <a:pt x="1399700" y="416559"/>
                </a:moveTo>
                <a:lnTo>
                  <a:pt x="1071372" y="416559"/>
                </a:lnTo>
                <a:lnTo>
                  <a:pt x="2664967" y="898143"/>
                </a:lnTo>
                <a:lnTo>
                  <a:pt x="1399700" y="416559"/>
                </a:lnTo>
                <a:close/>
              </a:path>
              <a:path w="2665095" h="898525">
                <a:moveTo>
                  <a:pt x="988060" y="0"/>
                </a:moveTo>
                <a:lnTo>
                  <a:pt x="83312" y="0"/>
                </a:lnTo>
                <a:lnTo>
                  <a:pt x="50899" y="6552"/>
                </a:lnTo>
                <a:lnTo>
                  <a:pt x="24415" y="24415"/>
                </a:lnTo>
                <a:lnTo>
                  <a:pt x="6552" y="50899"/>
                </a:lnTo>
                <a:lnTo>
                  <a:pt x="0" y="83312"/>
                </a:lnTo>
                <a:lnTo>
                  <a:pt x="0" y="416559"/>
                </a:lnTo>
                <a:lnTo>
                  <a:pt x="6552" y="448972"/>
                </a:lnTo>
                <a:lnTo>
                  <a:pt x="24415" y="475456"/>
                </a:lnTo>
                <a:lnTo>
                  <a:pt x="50899" y="493319"/>
                </a:lnTo>
                <a:lnTo>
                  <a:pt x="83312" y="499871"/>
                </a:lnTo>
                <a:lnTo>
                  <a:pt x="988060" y="499871"/>
                </a:lnTo>
                <a:lnTo>
                  <a:pt x="1020472" y="493319"/>
                </a:lnTo>
                <a:lnTo>
                  <a:pt x="1046956" y="475456"/>
                </a:lnTo>
                <a:lnTo>
                  <a:pt x="1064819" y="448972"/>
                </a:lnTo>
                <a:lnTo>
                  <a:pt x="1071372" y="416559"/>
                </a:lnTo>
                <a:lnTo>
                  <a:pt x="1399700" y="416559"/>
                </a:lnTo>
                <a:lnTo>
                  <a:pt x="1071372" y="291591"/>
                </a:lnTo>
                <a:lnTo>
                  <a:pt x="1071372" y="83312"/>
                </a:lnTo>
                <a:lnTo>
                  <a:pt x="1064819" y="50899"/>
                </a:lnTo>
                <a:lnTo>
                  <a:pt x="1046956" y="24415"/>
                </a:lnTo>
                <a:lnTo>
                  <a:pt x="1020472" y="6552"/>
                </a:lnTo>
                <a:lnTo>
                  <a:pt x="98806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83791" y="4401057"/>
            <a:ext cx="51117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1200" spc="1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ist</a:t>
            </a:r>
            <a:r>
              <a:rPr dirty="0" sz="1200">
                <a:solidFill>
                  <a:srgbClr val="C00000"/>
                </a:solidFill>
                <a:latin typeface="Times New Roman"/>
                <a:cs typeface="Times New Roman"/>
              </a:rPr>
              <a:t>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dirty="0" sz="1200" i="1">
                <a:solidFill>
                  <a:srgbClr val="C00000"/>
                </a:solidFill>
                <a:latin typeface="Times New Roman"/>
                <a:cs typeface="Times New Roman"/>
              </a:rPr>
              <a:t>touc</a:t>
            </a: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dirty="0" sz="1200" spc="5">
                <a:solidFill>
                  <a:srgbClr val="C00000"/>
                </a:solidFill>
                <a:latin typeface="Times New Roman"/>
                <a:cs typeface="Times New Roman"/>
              </a:rPr>
              <a:t>[</a:t>
            </a:r>
            <a:r>
              <a:rPr dirty="0" sz="1200" i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C000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312985" y="5361241"/>
            <a:ext cx="438150" cy="294640"/>
            <a:chOff x="3312985" y="5361241"/>
            <a:chExt cx="438150" cy="294640"/>
          </a:xfrm>
        </p:grpSpPr>
        <p:sp>
          <p:nvSpPr>
            <p:cNvPr id="33" name="object 33"/>
            <p:cNvSpPr/>
            <p:nvPr/>
          </p:nvSpPr>
          <p:spPr>
            <a:xfrm>
              <a:off x="3317747" y="5366003"/>
              <a:ext cx="428625" cy="285115"/>
            </a:xfrm>
            <a:custGeom>
              <a:avLst/>
              <a:gdLst/>
              <a:ahLst/>
              <a:cxnLst/>
              <a:rect l="l" t="t" r="r" b="b"/>
              <a:pathLst>
                <a:path w="428625" h="285114">
                  <a:moveTo>
                    <a:pt x="214122" y="0"/>
                  </a:moveTo>
                  <a:lnTo>
                    <a:pt x="157206" y="5087"/>
                  </a:lnTo>
                  <a:lnTo>
                    <a:pt x="106059" y="19445"/>
                  </a:lnTo>
                  <a:lnTo>
                    <a:pt x="62722" y="41719"/>
                  </a:lnTo>
                  <a:lnTo>
                    <a:pt x="29238" y="70555"/>
                  </a:lnTo>
                  <a:lnTo>
                    <a:pt x="7649" y="104598"/>
                  </a:lnTo>
                  <a:lnTo>
                    <a:pt x="0" y="142494"/>
                  </a:lnTo>
                  <a:lnTo>
                    <a:pt x="7649" y="180389"/>
                  </a:lnTo>
                  <a:lnTo>
                    <a:pt x="29238" y="214432"/>
                  </a:lnTo>
                  <a:lnTo>
                    <a:pt x="62722" y="243268"/>
                  </a:lnTo>
                  <a:lnTo>
                    <a:pt x="106059" y="265542"/>
                  </a:lnTo>
                  <a:lnTo>
                    <a:pt x="157206" y="279900"/>
                  </a:lnTo>
                  <a:lnTo>
                    <a:pt x="214122" y="284988"/>
                  </a:lnTo>
                  <a:lnTo>
                    <a:pt x="271037" y="279900"/>
                  </a:lnTo>
                  <a:lnTo>
                    <a:pt x="322184" y="265542"/>
                  </a:lnTo>
                  <a:lnTo>
                    <a:pt x="365521" y="243268"/>
                  </a:lnTo>
                  <a:lnTo>
                    <a:pt x="399005" y="214432"/>
                  </a:lnTo>
                  <a:lnTo>
                    <a:pt x="420594" y="180389"/>
                  </a:lnTo>
                  <a:lnTo>
                    <a:pt x="428243" y="142494"/>
                  </a:lnTo>
                  <a:lnTo>
                    <a:pt x="420594" y="104598"/>
                  </a:lnTo>
                  <a:lnTo>
                    <a:pt x="399005" y="70555"/>
                  </a:lnTo>
                  <a:lnTo>
                    <a:pt x="365521" y="41719"/>
                  </a:lnTo>
                  <a:lnTo>
                    <a:pt x="322184" y="19445"/>
                  </a:lnTo>
                  <a:lnTo>
                    <a:pt x="271037" y="5087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F5D0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317747" y="5366003"/>
              <a:ext cx="428625" cy="285115"/>
            </a:xfrm>
            <a:custGeom>
              <a:avLst/>
              <a:gdLst/>
              <a:ahLst/>
              <a:cxnLst/>
              <a:rect l="l" t="t" r="r" b="b"/>
              <a:pathLst>
                <a:path w="428625" h="285114">
                  <a:moveTo>
                    <a:pt x="0" y="142494"/>
                  </a:moveTo>
                  <a:lnTo>
                    <a:pt x="7649" y="104598"/>
                  </a:lnTo>
                  <a:lnTo>
                    <a:pt x="29238" y="70555"/>
                  </a:lnTo>
                  <a:lnTo>
                    <a:pt x="62722" y="41719"/>
                  </a:lnTo>
                  <a:lnTo>
                    <a:pt x="106059" y="19445"/>
                  </a:lnTo>
                  <a:lnTo>
                    <a:pt x="157206" y="5087"/>
                  </a:lnTo>
                  <a:lnTo>
                    <a:pt x="214122" y="0"/>
                  </a:lnTo>
                  <a:lnTo>
                    <a:pt x="271037" y="5087"/>
                  </a:lnTo>
                  <a:lnTo>
                    <a:pt x="322184" y="19445"/>
                  </a:lnTo>
                  <a:lnTo>
                    <a:pt x="365521" y="41719"/>
                  </a:lnTo>
                  <a:lnTo>
                    <a:pt x="399005" y="70555"/>
                  </a:lnTo>
                  <a:lnTo>
                    <a:pt x="420594" y="104598"/>
                  </a:lnTo>
                  <a:lnTo>
                    <a:pt x="428243" y="142494"/>
                  </a:lnTo>
                  <a:lnTo>
                    <a:pt x="420594" y="180389"/>
                  </a:lnTo>
                  <a:lnTo>
                    <a:pt x="399005" y="214432"/>
                  </a:lnTo>
                  <a:lnTo>
                    <a:pt x="365521" y="243268"/>
                  </a:lnTo>
                  <a:lnTo>
                    <a:pt x="322184" y="265542"/>
                  </a:lnTo>
                  <a:lnTo>
                    <a:pt x="271037" y="279900"/>
                  </a:lnTo>
                  <a:lnTo>
                    <a:pt x="214122" y="284988"/>
                  </a:lnTo>
                  <a:lnTo>
                    <a:pt x="157206" y="279900"/>
                  </a:lnTo>
                  <a:lnTo>
                    <a:pt x="106059" y="265542"/>
                  </a:lnTo>
                  <a:lnTo>
                    <a:pt x="62722" y="243268"/>
                  </a:lnTo>
                  <a:lnTo>
                    <a:pt x="29238" y="214432"/>
                  </a:lnTo>
                  <a:lnTo>
                    <a:pt x="7649" y="180389"/>
                  </a:lnTo>
                  <a:lnTo>
                    <a:pt x="0" y="14249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442715" y="5420359"/>
            <a:ext cx="1803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05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baseline="-19841" sz="1050" spc="-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baseline="-19841" sz="10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02992" y="5289613"/>
            <a:ext cx="1675764" cy="1291590"/>
            <a:chOff x="2602992" y="5289613"/>
            <a:chExt cx="1675764" cy="1291590"/>
          </a:xfrm>
        </p:grpSpPr>
        <p:sp>
          <p:nvSpPr>
            <p:cNvPr id="37" name="object 37"/>
            <p:cNvSpPr/>
            <p:nvPr/>
          </p:nvSpPr>
          <p:spPr>
            <a:xfrm>
              <a:off x="3683508" y="5294376"/>
              <a:ext cx="277495" cy="214629"/>
            </a:xfrm>
            <a:custGeom>
              <a:avLst/>
              <a:gdLst/>
              <a:ahLst/>
              <a:cxnLst/>
              <a:rect l="l" t="t" r="r" b="b"/>
              <a:pathLst>
                <a:path w="277495" h="214629">
                  <a:moveTo>
                    <a:pt x="0" y="112776"/>
                  </a:moveTo>
                  <a:lnTo>
                    <a:pt x="205993" y="213740"/>
                  </a:lnTo>
                </a:path>
                <a:path w="277495" h="214629">
                  <a:moveTo>
                    <a:pt x="205739" y="214249"/>
                  </a:moveTo>
                  <a:lnTo>
                    <a:pt x="277367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960876" y="5294376"/>
              <a:ext cx="215265" cy="142875"/>
            </a:xfrm>
            <a:custGeom>
              <a:avLst/>
              <a:gdLst/>
              <a:ahLst/>
              <a:cxnLst/>
              <a:rect l="l" t="t" r="r" b="b"/>
              <a:pathLst>
                <a:path w="215264" h="142875">
                  <a:moveTo>
                    <a:pt x="0" y="0"/>
                  </a:moveTo>
                  <a:lnTo>
                    <a:pt x="214757" y="14287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71315" y="5334000"/>
              <a:ext cx="107950" cy="107314"/>
            </a:xfrm>
            <a:custGeom>
              <a:avLst/>
              <a:gdLst/>
              <a:ahLst/>
              <a:cxnLst/>
              <a:rect l="l" t="t" r="r" b="b"/>
              <a:pathLst>
                <a:path w="107950" h="107314">
                  <a:moveTo>
                    <a:pt x="89673" y="17742"/>
                  </a:moveTo>
                  <a:lnTo>
                    <a:pt x="77605" y="20902"/>
                  </a:lnTo>
                  <a:lnTo>
                    <a:pt x="0" y="98297"/>
                  </a:lnTo>
                  <a:lnTo>
                    <a:pt x="8889" y="107315"/>
                  </a:lnTo>
                  <a:lnTo>
                    <a:pt x="86469" y="29840"/>
                  </a:lnTo>
                  <a:lnTo>
                    <a:pt x="89673" y="17742"/>
                  </a:lnTo>
                  <a:close/>
                </a:path>
                <a:path w="107950" h="107314">
                  <a:moveTo>
                    <a:pt x="106268" y="4444"/>
                  </a:moveTo>
                  <a:lnTo>
                    <a:pt x="94107" y="4444"/>
                  </a:lnTo>
                  <a:lnTo>
                    <a:pt x="102997" y="13334"/>
                  </a:lnTo>
                  <a:lnTo>
                    <a:pt x="86469" y="29840"/>
                  </a:lnTo>
                  <a:lnTo>
                    <a:pt x="69850" y="92583"/>
                  </a:lnTo>
                  <a:lnTo>
                    <a:pt x="68961" y="95884"/>
                  </a:lnTo>
                  <a:lnTo>
                    <a:pt x="70993" y="99440"/>
                  </a:lnTo>
                  <a:lnTo>
                    <a:pt x="77850" y="101218"/>
                  </a:lnTo>
                  <a:lnTo>
                    <a:pt x="81280" y="99187"/>
                  </a:lnTo>
                  <a:lnTo>
                    <a:pt x="82169" y="95758"/>
                  </a:lnTo>
                  <a:lnTo>
                    <a:pt x="106268" y="4444"/>
                  </a:lnTo>
                  <a:close/>
                </a:path>
                <a:path w="107950" h="107314">
                  <a:moveTo>
                    <a:pt x="107442" y="0"/>
                  </a:moveTo>
                  <a:lnTo>
                    <a:pt x="8255" y="26034"/>
                  </a:lnTo>
                  <a:lnTo>
                    <a:pt x="6223" y="29463"/>
                  </a:lnTo>
                  <a:lnTo>
                    <a:pt x="7112" y="32893"/>
                  </a:lnTo>
                  <a:lnTo>
                    <a:pt x="8000" y="36194"/>
                  </a:lnTo>
                  <a:lnTo>
                    <a:pt x="11430" y="38227"/>
                  </a:lnTo>
                  <a:lnTo>
                    <a:pt x="77605" y="20902"/>
                  </a:lnTo>
                  <a:lnTo>
                    <a:pt x="94107" y="4444"/>
                  </a:lnTo>
                  <a:lnTo>
                    <a:pt x="106268" y="4444"/>
                  </a:lnTo>
                  <a:lnTo>
                    <a:pt x="107442" y="0"/>
                  </a:lnTo>
                  <a:close/>
                </a:path>
                <a:path w="107950" h="107314">
                  <a:moveTo>
                    <a:pt x="96900" y="7238"/>
                  </a:moveTo>
                  <a:lnTo>
                    <a:pt x="92456" y="7238"/>
                  </a:lnTo>
                  <a:lnTo>
                    <a:pt x="100202" y="14986"/>
                  </a:lnTo>
                  <a:lnTo>
                    <a:pt x="89673" y="17742"/>
                  </a:lnTo>
                  <a:lnTo>
                    <a:pt x="86469" y="29840"/>
                  </a:lnTo>
                  <a:lnTo>
                    <a:pt x="102997" y="13334"/>
                  </a:lnTo>
                  <a:lnTo>
                    <a:pt x="96900" y="7238"/>
                  </a:lnTo>
                  <a:close/>
                </a:path>
                <a:path w="107950" h="107314">
                  <a:moveTo>
                    <a:pt x="94107" y="4444"/>
                  </a:moveTo>
                  <a:lnTo>
                    <a:pt x="77605" y="20902"/>
                  </a:lnTo>
                  <a:lnTo>
                    <a:pt x="89673" y="17742"/>
                  </a:lnTo>
                  <a:lnTo>
                    <a:pt x="92456" y="7238"/>
                  </a:lnTo>
                  <a:lnTo>
                    <a:pt x="96900" y="7238"/>
                  </a:lnTo>
                  <a:lnTo>
                    <a:pt x="94107" y="4444"/>
                  </a:lnTo>
                  <a:close/>
                </a:path>
                <a:path w="107950" h="107314">
                  <a:moveTo>
                    <a:pt x="92456" y="7238"/>
                  </a:moveTo>
                  <a:lnTo>
                    <a:pt x="89673" y="17742"/>
                  </a:lnTo>
                  <a:lnTo>
                    <a:pt x="100202" y="14986"/>
                  </a:lnTo>
                  <a:lnTo>
                    <a:pt x="92456" y="723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49548" y="5584825"/>
              <a:ext cx="311150" cy="382905"/>
            </a:xfrm>
            <a:custGeom>
              <a:avLst/>
              <a:gdLst/>
              <a:ahLst/>
              <a:cxnLst/>
              <a:rect l="l" t="t" r="r" b="b"/>
              <a:pathLst>
                <a:path w="311150" h="382904">
                  <a:moveTo>
                    <a:pt x="0" y="0"/>
                  </a:moveTo>
                  <a:lnTo>
                    <a:pt x="64769" y="220040"/>
                  </a:lnTo>
                </a:path>
                <a:path w="311150" h="382904">
                  <a:moveTo>
                    <a:pt x="64769" y="220040"/>
                  </a:moveTo>
                  <a:lnTo>
                    <a:pt x="271144" y="127863"/>
                  </a:lnTo>
                </a:path>
                <a:path w="311150" h="382904">
                  <a:moveTo>
                    <a:pt x="271144" y="127876"/>
                  </a:moveTo>
                  <a:lnTo>
                    <a:pt x="311023" y="38266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0317" y="5918339"/>
              <a:ext cx="145669" cy="10330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602992" y="5801639"/>
              <a:ext cx="1257300" cy="779145"/>
            </a:xfrm>
            <a:custGeom>
              <a:avLst/>
              <a:gdLst/>
              <a:ahLst/>
              <a:cxnLst/>
              <a:rect l="l" t="t" r="r" b="b"/>
              <a:pathLst>
                <a:path w="1257300" h="779145">
                  <a:moveTo>
                    <a:pt x="1023619" y="492480"/>
                  </a:moveTo>
                  <a:lnTo>
                    <a:pt x="47751" y="492480"/>
                  </a:lnTo>
                  <a:lnTo>
                    <a:pt x="29146" y="496232"/>
                  </a:lnTo>
                  <a:lnTo>
                    <a:pt x="13969" y="506464"/>
                  </a:lnTo>
                  <a:lnTo>
                    <a:pt x="3746" y="521643"/>
                  </a:lnTo>
                  <a:lnTo>
                    <a:pt x="0" y="540232"/>
                  </a:lnTo>
                  <a:lnTo>
                    <a:pt x="0" y="731240"/>
                  </a:lnTo>
                  <a:lnTo>
                    <a:pt x="3746" y="749830"/>
                  </a:lnTo>
                  <a:lnTo>
                    <a:pt x="13969" y="765008"/>
                  </a:lnTo>
                  <a:lnTo>
                    <a:pt x="29146" y="775240"/>
                  </a:lnTo>
                  <a:lnTo>
                    <a:pt x="47751" y="778992"/>
                  </a:lnTo>
                  <a:lnTo>
                    <a:pt x="1023619" y="778992"/>
                  </a:lnTo>
                  <a:lnTo>
                    <a:pt x="1042225" y="775240"/>
                  </a:lnTo>
                  <a:lnTo>
                    <a:pt x="1057401" y="765008"/>
                  </a:lnTo>
                  <a:lnTo>
                    <a:pt x="1067625" y="749830"/>
                  </a:lnTo>
                  <a:lnTo>
                    <a:pt x="1071371" y="731240"/>
                  </a:lnTo>
                  <a:lnTo>
                    <a:pt x="1071371" y="540232"/>
                  </a:lnTo>
                  <a:lnTo>
                    <a:pt x="1067625" y="521643"/>
                  </a:lnTo>
                  <a:lnTo>
                    <a:pt x="1057401" y="506464"/>
                  </a:lnTo>
                  <a:lnTo>
                    <a:pt x="1042225" y="496232"/>
                  </a:lnTo>
                  <a:lnTo>
                    <a:pt x="1023619" y="492480"/>
                  </a:lnTo>
                  <a:close/>
                </a:path>
                <a:path w="1257300" h="779145">
                  <a:moveTo>
                    <a:pt x="1256792" y="0"/>
                  </a:moveTo>
                  <a:lnTo>
                    <a:pt x="624966" y="492480"/>
                  </a:lnTo>
                  <a:lnTo>
                    <a:pt x="892809" y="492480"/>
                  </a:lnTo>
                  <a:lnTo>
                    <a:pt x="1256792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2712211" y="6319824"/>
            <a:ext cx="8553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length</a:t>
            </a: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[</a:t>
            </a:r>
            <a:r>
              <a:rPr dirty="0" sz="1200" spc="-5" i="1">
                <a:solidFill>
                  <a:srgbClr val="C00000"/>
                </a:solidFill>
                <a:latin typeface="Times New Roman"/>
                <a:cs typeface="Times New Roman"/>
              </a:rPr>
              <a:t>vnear</a:t>
            </a:r>
            <a:r>
              <a:rPr dirty="0" sz="1200" spc="-5">
                <a:solidFill>
                  <a:srgbClr val="C00000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01334" y="5930595"/>
            <a:ext cx="17449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Each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edge</a:t>
            </a:r>
            <a:r>
              <a:rPr dirty="0" sz="14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considered </a:t>
            </a:r>
            <a:r>
              <a:rPr dirty="0" sz="1400" spc="-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once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thru</a:t>
            </a:r>
            <a:r>
              <a:rPr dirty="0" sz="14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585146" y="4891468"/>
            <a:ext cx="2447925" cy="1283335"/>
            <a:chOff x="3585146" y="4891468"/>
            <a:chExt cx="2447925" cy="1283335"/>
          </a:xfrm>
        </p:grpSpPr>
        <p:sp>
          <p:nvSpPr>
            <p:cNvPr id="46" name="object 46"/>
            <p:cNvSpPr/>
            <p:nvPr/>
          </p:nvSpPr>
          <p:spPr>
            <a:xfrm>
              <a:off x="5563362" y="5636513"/>
              <a:ext cx="469900" cy="538480"/>
            </a:xfrm>
            <a:custGeom>
              <a:avLst/>
              <a:gdLst/>
              <a:ahLst/>
              <a:cxnLst/>
              <a:rect l="l" t="t" r="r" b="b"/>
              <a:pathLst>
                <a:path w="469900" h="538479">
                  <a:moveTo>
                    <a:pt x="413385" y="454533"/>
                  </a:moveTo>
                  <a:lnTo>
                    <a:pt x="391795" y="473265"/>
                  </a:lnTo>
                  <a:lnTo>
                    <a:pt x="448055" y="537997"/>
                  </a:lnTo>
                  <a:lnTo>
                    <a:pt x="469518" y="519277"/>
                  </a:lnTo>
                  <a:lnTo>
                    <a:pt x="413385" y="454533"/>
                  </a:lnTo>
                  <a:close/>
                </a:path>
                <a:path w="469900" h="538479">
                  <a:moveTo>
                    <a:pt x="338454" y="368211"/>
                  </a:moveTo>
                  <a:lnTo>
                    <a:pt x="316864" y="386930"/>
                  </a:lnTo>
                  <a:lnTo>
                    <a:pt x="373125" y="451675"/>
                  </a:lnTo>
                  <a:lnTo>
                    <a:pt x="394715" y="432943"/>
                  </a:lnTo>
                  <a:lnTo>
                    <a:pt x="338454" y="368211"/>
                  </a:lnTo>
                  <a:close/>
                </a:path>
                <a:path w="469900" h="538479">
                  <a:moveTo>
                    <a:pt x="263525" y="281876"/>
                  </a:moveTo>
                  <a:lnTo>
                    <a:pt x="241935" y="300609"/>
                  </a:lnTo>
                  <a:lnTo>
                    <a:pt x="298196" y="365353"/>
                  </a:lnTo>
                  <a:lnTo>
                    <a:pt x="319786" y="346621"/>
                  </a:lnTo>
                  <a:lnTo>
                    <a:pt x="263525" y="281876"/>
                  </a:lnTo>
                  <a:close/>
                </a:path>
                <a:path w="469900" h="538479">
                  <a:moveTo>
                    <a:pt x="188595" y="195554"/>
                  </a:moveTo>
                  <a:lnTo>
                    <a:pt x="167004" y="214287"/>
                  </a:lnTo>
                  <a:lnTo>
                    <a:pt x="223265" y="279031"/>
                  </a:lnTo>
                  <a:lnTo>
                    <a:pt x="244855" y="260299"/>
                  </a:lnTo>
                  <a:lnTo>
                    <a:pt x="188595" y="195554"/>
                  </a:lnTo>
                  <a:close/>
                </a:path>
                <a:path w="469900" h="538479">
                  <a:moveTo>
                    <a:pt x="113664" y="109232"/>
                  </a:moveTo>
                  <a:lnTo>
                    <a:pt x="92201" y="127965"/>
                  </a:lnTo>
                  <a:lnTo>
                    <a:pt x="148336" y="192709"/>
                  </a:lnTo>
                  <a:lnTo>
                    <a:pt x="169925" y="173977"/>
                  </a:lnTo>
                  <a:lnTo>
                    <a:pt x="113664" y="109232"/>
                  </a:lnTo>
                  <a:close/>
                </a:path>
                <a:path w="469900" h="538479">
                  <a:moveTo>
                    <a:pt x="66995" y="55359"/>
                  </a:moveTo>
                  <a:lnTo>
                    <a:pt x="45421" y="74110"/>
                  </a:lnTo>
                  <a:lnTo>
                    <a:pt x="73405" y="106387"/>
                  </a:lnTo>
                  <a:lnTo>
                    <a:pt x="94996" y="87655"/>
                  </a:lnTo>
                  <a:lnTo>
                    <a:pt x="66995" y="55359"/>
                  </a:lnTo>
                  <a:close/>
                </a:path>
                <a:path w="469900" h="538479">
                  <a:moveTo>
                    <a:pt x="0" y="0"/>
                  </a:moveTo>
                  <a:lnTo>
                    <a:pt x="23875" y="92837"/>
                  </a:lnTo>
                  <a:lnTo>
                    <a:pt x="45421" y="74110"/>
                  </a:lnTo>
                  <a:lnTo>
                    <a:pt x="36067" y="63322"/>
                  </a:lnTo>
                  <a:lnTo>
                    <a:pt x="57658" y="44589"/>
                  </a:lnTo>
                  <a:lnTo>
                    <a:pt x="79386" y="44589"/>
                  </a:lnTo>
                  <a:lnTo>
                    <a:pt x="88518" y="36652"/>
                  </a:lnTo>
                  <a:lnTo>
                    <a:pt x="0" y="0"/>
                  </a:lnTo>
                  <a:close/>
                </a:path>
                <a:path w="469900" h="538479">
                  <a:moveTo>
                    <a:pt x="57658" y="44589"/>
                  </a:moveTo>
                  <a:lnTo>
                    <a:pt x="36067" y="63322"/>
                  </a:lnTo>
                  <a:lnTo>
                    <a:pt x="45421" y="74110"/>
                  </a:lnTo>
                  <a:lnTo>
                    <a:pt x="66995" y="55359"/>
                  </a:lnTo>
                  <a:lnTo>
                    <a:pt x="57658" y="44589"/>
                  </a:lnTo>
                  <a:close/>
                </a:path>
                <a:path w="469900" h="538479">
                  <a:moveTo>
                    <a:pt x="79386" y="44589"/>
                  </a:moveTo>
                  <a:lnTo>
                    <a:pt x="57658" y="44589"/>
                  </a:lnTo>
                  <a:lnTo>
                    <a:pt x="66995" y="55359"/>
                  </a:lnTo>
                  <a:lnTo>
                    <a:pt x="79386" y="445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593084" y="4899405"/>
              <a:ext cx="2402205" cy="373380"/>
            </a:xfrm>
            <a:custGeom>
              <a:avLst/>
              <a:gdLst/>
              <a:ahLst/>
              <a:cxnLst/>
              <a:rect l="l" t="t" r="r" b="b"/>
              <a:pathLst>
                <a:path w="2402204" h="373379">
                  <a:moveTo>
                    <a:pt x="0" y="373380"/>
                  </a:moveTo>
                  <a:lnTo>
                    <a:pt x="1666" y="316863"/>
                  </a:lnTo>
                  <a:lnTo>
                    <a:pt x="13906" y="269954"/>
                  </a:lnTo>
                  <a:lnTo>
                    <a:pt x="34718" y="237452"/>
                  </a:lnTo>
                  <a:lnTo>
                    <a:pt x="1118489" y="149225"/>
                  </a:lnTo>
                  <a:lnTo>
                    <a:pt x="1145873" y="135909"/>
                  </a:lnTo>
                  <a:lnTo>
                    <a:pt x="1166685" y="103378"/>
                  </a:lnTo>
                  <a:lnTo>
                    <a:pt x="1178925" y="56463"/>
                  </a:lnTo>
                  <a:lnTo>
                    <a:pt x="1180591" y="0"/>
                  </a:lnTo>
                  <a:lnTo>
                    <a:pt x="1190295" y="55641"/>
                  </a:lnTo>
                  <a:lnTo>
                    <a:pt x="1209071" y="100330"/>
                  </a:lnTo>
                  <a:lnTo>
                    <a:pt x="1234277" y="129587"/>
                  </a:lnTo>
                  <a:lnTo>
                    <a:pt x="1263268" y="138938"/>
                  </a:lnTo>
                  <a:lnTo>
                    <a:pt x="2319528" y="64008"/>
                  </a:lnTo>
                  <a:lnTo>
                    <a:pt x="2348519" y="73358"/>
                  </a:lnTo>
                  <a:lnTo>
                    <a:pt x="2373725" y="102616"/>
                  </a:lnTo>
                  <a:lnTo>
                    <a:pt x="2392501" y="147304"/>
                  </a:lnTo>
                  <a:lnTo>
                    <a:pt x="2402204" y="202946"/>
                  </a:lnTo>
                </a:path>
              </a:pathLst>
            </a:custGeom>
            <a:ln w="15875">
              <a:solidFill>
                <a:srgbClr val="3D010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/>
          <p:nvPr/>
        </p:nvSpPr>
        <p:spPr>
          <a:xfrm>
            <a:off x="5103876" y="1400555"/>
            <a:ext cx="228600" cy="504825"/>
          </a:xfrm>
          <a:custGeom>
            <a:avLst/>
            <a:gdLst/>
            <a:ahLst/>
            <a:cxnLst/>
            <a:rect l="l" t="t" r="r" b="b"/>
            <a:pathLst>
              <a:path w="228600" h="504825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233172"/>
                </a:lnTo>
                <a:lnTo>
                  <a:pt x="123283" y="240595"/>
                </a:lnTo>
                <a:lnTo>
                  <a:pt x="147780" y="246649"/>
                </a:lnTo>
                <a:lnTo>
                  <a:pt x="184112" y="250727"/>
                </a:lnTo>
                <a:lnTo>
                  <a:pt x="228600" y="252222"/>
                </a:lnTo>
                <a:lnTo>
                  <a:pt x="184112" y="253716"/>
                </a:lnTo>
                <a:lnTo>
                  <a:pt x="147780" y="257794"/>
                </a:lnTo>
                <a:lnTo>
                  <a:pt x="123283" y="263848"/>
                </a:lnTo>
                <a:lnTo>
                  <a:pt x="114300" y="271272"/>
                </a:lnTo>
                <a:lnTo>
                  <a:pt x="114300" y="485394"/>
                </a:lnTo>
                <a:lnTo>
                  <a:pt x="105316" y="492817"/>
                </a:lnTo>
                <a:lnTo>
                  <a:pt x="80819" y="498871"/>
                </a:lnTo>
                <a:lnTo>
                  <a:pt x="44487" y="502949"/>
                </a:lnTo>
                <a:lnTo>
                  <a:pt x="0" y="504444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72480" y="1451610"/>
            <a:ext cx="3104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개를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갖고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4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in</a:t>
            </a:r>
            <a:r>
              <a:rPr dirty="0" sz="1600" spc="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heap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216652" y="1950720"/>
            <a:ext cx="304800" cy="1306195"/>
          </a:xfrm>
          <a:custGeom>
            <a:avLst/>
            <a:gdLst/>
            <a:ahLst/>
            <a:cxnLst/>
            <a:rect l="l" t="t" r="r" b="b"/>
            <a:pathLst>
              <a:path w="304800" h="1306195">
                <a:moveTo>
                  <a:pt x="304800" y="1306067"/>
                </a:moveTo>
                <a:lnTo>
                  <a:pt x="245465" y="1304081"/>
                </a:lnTo>
                <a:lnTo>
                  <a:pt x="197024" y="1298654"/>
                </a:lnTo>
                <a:lnTo>
                  <a:pt x="164371" y="1290583"/>
                </a:lnTo>
                <a:lnTo>
                  <a:pt x="152400" y="1280667"/>
                </a:lnTo>
                <a:lnTo>
                  <a:pt x="152400" y="678433"/>
                </a:lnTo>
                <a:lnTo>
                  <a:pt x="140428" y="668518"/>
                </a:lnTo>
                <a:lnTo>
                  <a:pt x="107775" y="660447"/>
                </a:lnTo>
                <a:lnTo>
                  <a:pt x="59334" y="655020"/>
                </a:lnTo>
                <a:lnTo>
                  <a:pt x="0" y="653033"/>
                </a:lnTo>
                <a:lnTo>
                  <a:pt x="59334" y="651047"/>
                </a:lnTo>
                <a:lnTo>
                  <a:pt x="107775" y="645620"/>
                </a:lnTo>
                <a:lnTo>
                  <a:pt x="140428" y="637549"/>
                </a:lnTo>
                <a:lnTo>
                  <a:pt x="152400" y="627633"/>
                </a:lnTo>
                <a:lnTo>
                  <a:pt x="152400" y="25400"/>
                </a:lnTo>
                <a:lnTo>
                  <a:pt x="164371" y="15484"/>
                </a:lnTo>
                <a:lnTo>
                  <a:pt x="197024" y="7413"/>
                </a:lnTo>
                <a:lnTo>
                  <a:pt x="245465" y="1986"/>
                </a:lnTo>
                <a:lnTo>
                  <a:pt x="304800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776" y="721867"/>
            <a:ext cx="5855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탐욕적인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알고리즘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설계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절차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916404"/>
            <a:ext cx="8546465" cy="371411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75"/>
              </a:spcBef>
              <a:buClr>
                <a:srgbClr val="1F407E"/>
              </a:buClr>
              <a:buSzPct val="85000"/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선정과정</a:t>
            </a:r>
            <a:r>
              <a:rPr dirty="0" sz="2000" spc="-15" b="1">
                <a:solidFill>
                  <a:srgbClr val="3E3D00"/>
                </a:solidFill>
                <a:latin typeface="Times New Roman"/>
                <a:cs typeface="Times New Roman"/>
              </a:rPr>
              <a:t>(selection</a:t>
            </a:r>
            <a:r>
              <a:rPr dirty="0" sz="2000" spc="-6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procedure)</a:t>
            </a:r>
            <a:endParaRPr sz="2000">
              <a:latin typeface="Times New Roman"/>
              <a:cs typeface="Times New Roman"/>
            </a:endParaRPr>
          </a:p>
          <a:p>
            <a:pPr marL="622300" marR="5080">
              <a:lnSpc>
                <a:spcPct val="117000"/>
              </a:lnSpc>
              <a:spcBef>
                <a:spcPts val="46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현재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상태에서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좋으리라고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생각되는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(greedy)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찾아서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해답모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(s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lut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on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포함시킨다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1625"/>
              </a:spcBef>
              <a:buClr>
                <a:srgbClr val="1F407E"/>
              </a:buClr>
              <a:buSzPct val="85000"/>
              <a:buFont typeface="Times New Roman"/>
              <a:buAutoNum type="arabicPeriod" startAt="2"/>
              <a:tabLst>
                <a:tab pos="622300" algn="l"/>
                <a:tab pos="622935" algn="l"/>
              </a:tabLst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적정성점검</a:t>
            </a:r>
            <a:r>
              <a:rPr dirty="0" sz="2000" spc="-15" b="1">
                <a:solidFill>
                  <a:srgbClr val="3E3D00"/>
                </a:solidFill>
                <a:latin typeface="Times New Roman"/>
                <a:cs typeface="Times New Roman"/>
              </a:rPr>
              <a:t>(feasibility</a:t>
            </a:r>
            <a:r>
              <a:rPr dirty="0" sz="2000" spc="-6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check)</a:t>
            </a:r>
            <a:endParaRPr sz="20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새로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해답모음이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적절한지를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1625"/>
              </a:spcBef>
              <a:buClr>
                <a:srgbClr val="1F407E"/>
              </a:buClr>
              <a:buSzPct val="85000"/>
              <a:buFont typeface="Times New Roman"/>
              <a:buAutoNum type="arabicPeriod" startAt="3"/>
              <a:tabLst>
                <a:tab pos="622300" algn="l"/>
                <a:tab pos="622935" algn="l"/>
              </a:tabLst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해답점검</a:t>
            </a:r>
            <a:r>
              <a:rPr dirty="0" sz="2000" spc="-15" b="1">
                <a:solidFill>
                  <a:srgbClr val="3E3D00"/>
                </a:solidFill>
                <a:latin typeface="Times New Roman"/>
                <a:cs typeface="Times New Roman"/>
              </a:rPr>
              <a:t>(solution</a:t>
            </a:r>
            <a:r>
              <a:rPr dirty="0" sz="2000" spc="-5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check)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새로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해답모음이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해인지를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050442" y="1022937"/>
            <a:ext cx="7499350" cy="496062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295"/>
              </a:spcBef>
              <a:buClr>
                <a:srgbClr val="1F407E"/>
              </a:buClr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그림에서</a:t>
            </a:r>
            <a:r>
              <a:rPr dirty="0" sz="2000" spc="-229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박스로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표현된</a:t>
            </a:r>
            <a:r>
              <a:rPr dirty="0" sz="2000" spc="-229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length</a:t>
            </a:r>
            <a:r>
              <a:rPr dirty="0" sz="2000" spc="-2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배열을</a:t>
            </a:r>
            <a:r>
              <a:rPr dirty="0" sz="2000" spc="-22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heap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으로</a:t>
            </a:r>
            <a:r>
              <a:rPr dirty="0" sz="2000" spc="-22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구현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–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데이터</a:t>
            </a:r>
            <a:endParaRPr sz="2000">
              <a:latin typeface="Malgun Gothic"/>
              <a:cs typeface="Malgun Gothic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1B2804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-1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Min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 length</a:t>
            </a:r>
            <a:r>
              <a:rPr dirty="0" sz="2000" spc="-3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찾기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데이터</a:t>
            </a:r>
            <a:r>
              <a:rPr dirty="0" sz="2000" spc="-21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1B2804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1B2804"/>
                </a:solidFill>
                <a:latin typeface="Times New Roman"/>
                <a:cs typeface="Times New Roman"/>
              </a:rPr>
              <a:t>min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 heap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에서</a:t>
            </a:r>
            <a:r>
              <a:rPr dirty="0" sz="2000" spc="-23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1B2804"/>
                </a:solidFill>
                <a:latin typeface="Times New Roman"/>
                <a:cs typeface="Times New Roman"/>
              </a:rPr>
              <a:t>min</a:t>
            </a:r>
            <a:r>
              <a:rPr dirty="0" sz="2000" spc="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찾기를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회</a:t>
            </a:r>
            <a:endParaRPr sz="2000">
              <a:latin typeface="Malgun Gothic"/>
              <a:cs typeface="Malgun Gothic"/>
            </a:endParaRPr>
          </a:p>
          <a:p>
            <a:pPr lvl="1" marL="812800" indent="-344170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O(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 spc="-40" i="1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lg</a:t>
            </a:r>
            <a:r>
              <a:rPr dirty="0" sz="2000" spc="-2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length[</a:t>
            </a:r>
            <a:r>
              <a:rPr dirty="0" sz="2000" spc="-6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]</a:t>
            </a:r>
            <a:r>
              <a:rPr dirty="0" sz="2000" spc="-3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update:</a:t>
            </a:r>
            <a:endParaRPr sz="2000">
              <a:latin typeface="Times New Roman"/>
              <a:cs typeface="Times New Roman"/>
            </a:endParaRPr>
          </a:p>
          <a:p>
            <a:pPr lvl="1" marL="812800" indent="-344170">
              <a:lnSpc>
                <a:spcPct val="100000"/>
              </a:lnSpc>
              <a:spcBef>
                <a:spcPts val="1205"/>
              </a:spcBef>
              <a:buClr>
                <a:srgbClr val="1F407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비례하는</a:t>
            </a:r>
            <a:r>
              <a:rPr dirty="0" sz="2000" spc="-21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횟수의</a:t>
            </a:r>
            <a:r>
              <a:rPr dirty="0" sz="2000" spc="-22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heap</a:t>
            </a:r>
            <a:r>
              <a:rPr dirty="0" sz="2000" spc="-1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1B2804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erat</a:t>
            </a:r>
            <a:r>
              <a:rPr dirty="0" sz="2000" spc="-10">
                <a:solidFill>
                  <a:srgbClr val="1B2804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on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 lvl="2" marL="1270000" indent="-343535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Arial MT"/>
              <a:buChar char="•"/>
              <a:tabLst>
                <a:tab pos="1270000" algn="l"/>
                <a:tab pos="1270635" algn="l"/>
              </a:tabLst>
            </a:pP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vnear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편입에</a:t>
            </a:r>
            <a:r>
              <a:rPr dirty="0" sz="2000" spc="-21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따라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연결된</a:t>
            </a:r>
            <a:r>
              <a:rPr dirty="0" sz="2000" spc="-22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에지를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이용한</a:t>
            </a:r>
            <a:r>
              <a:rPr dirty="0" sz="2000" spc="-21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length</a:t>
            </a:r>
            <a:r>
              <a:rPr dirty="0" sz="2000" spc="-3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배열의</a:t>
            </a:r>
            <a:endParaRPr sz="2000">
              <a:latin typeface="Malgun Gothic"/>
              <a:cs typeface="Malgun Gothic"/>
            </a:endParaRPr>
          </a:p>
          <a:p>
            <a:pPr marL="12700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update</a:t>
            </a:r>
            <a:r>
              <a:rPr dirty="0" sz="2000" spc="-7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확인작업</a:t>
            </a:r>
            <a:endParaRPr sz="2000">
              <a:latin typeface="Malgun Gothic"/>
              <a:cs typeface="Malgun Gothic"/>
            </a:endParaRPr>
          </a:p>
          <a:p>
            <a:pPr lvl="1" marL="812800" indent="-344170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데이터의</a:t>
            </a:r>
            <a:r>
              <a:rPr dirty="0" sz="2000" spc="-6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개수가</a:t>
            </a:r>
            <a:r>
              <a:rPr dirty="0" sz="2000" spc="-5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1B2804"/>
                </a:solidFill>
                <a:latin typeface="Malgun Gothic"/>
                <a:cs typeface="Malgun Gothic"/>
              </a:rPr>
              <a:t>개인</a:t>
            </a:r>
            <a:r>
              <a:rPr dirty="0" sz="2000" spc="-6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heap</a:t>
            </a:r>
            <a:r>
              <a:rPr dirty="0" sz="2000" spc="-2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operation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은</a:t>
            </a:r>
            <a:r>
              <a:rPr dirty="0" sz="2000" spc="-8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lg 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 spc="160" i="1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시간</a:t>
            </a:r>
            <a:r>
              <a:rPr dirty="0" sz="2000" spc="-5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lvl="1" marL="812800" indent="-344170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45">
                <a:solidFill>
                  <a:srgbClr val="1B2804"/>
                </a:solidFill>
                <a:latin typeface="Symbol"/>
                <a:cs typeface="Symbol"/>
              </a:rPr>
              <a:t></a:t>
            </a:r>
            <a:r>
              <a:rPr dirty="0" sz="2000" spc="45">
                <a:solidFill>
                  <a:srgbClr val="1B2804"/>
                </a:solidFill>
                <a:latin typeface="Malgun Gothic"/>
                <a:cs typeface="Malgun Gothic"/>
              </a:rPr>
              <a:t>(</a:t>
            </a:r>
            <a:r>
              <a:rPr dirty="0" sz="2000" spc="45" i="1">
                <a:solidFill>
                  <a:srgbClr val="1B2804"/>
                </a:solidFill>
                <a:latin typeface="Times New Roman"/>
                <a:cs typeface="Times New Roman"/>
              </a:rPr>
              <a:t>m</a:t>
            </a:r>
            <a:r>
              <a:rPr dirty="0" sz="2000" spc="-30" i="1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lg</a:t>
            </a:r>
            <a:r>
              <a:rPr dirty="0" sz="2000" spc="-2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70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 spc="70">
                <a:solidFill>
                  <a:srgbClr val="1B2804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455"/>
              </a:spcBef>
              <a:buClr>
                <a:srgbClr val="1F407E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m</a:t>
            </a:r>
            <a:r>
              <a:rPr dirty="0" sz="2000" spc="5">
                <a:solidFill>
                  <a:srgbClr val="1B2804"/>
                </a:solidFill>
                <a:latin typeface="Times New Roman"/>
                <a:cs typeface="Times New Roman"/>
              </a:rPr>
              <a:t>≥</a:t>
            </a: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-1</a:t>
            </a:r>
            <a:r>
              <a:rPr dirty="0" sz="2000" spc="-3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이므로</a:t>
            </a:r>
            <a:r>
              <a:rPr dirty="0" sz="2000" spc="-215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Dijks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t</a:t>
            </a:r>
            <a:r>
              <a:rPr dirty="0" sz="2000" spc="-15">
                <a:solidFill>
                  <a:srgbClr val="1B2804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1B2804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알</a:t>
            </a:r>
            <a:r>
              <a:rPr dirty="0" sz="2000" spc="-15">
                <a:solidFill>
                  <a:srgbClr val="1B2804"/>
                </a:solidFill>
                <a:latin typeface="Malgun Gothic"/>
                <a:cs typeface="Malgun Gothic"/>
              </a:rPr>
              <a:t>고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리즘의</a:t>
            </a:r>
            <a:r>
              <a:rPr dirty="0" sz="2000" spc="-250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Malgun Gothic"/>
                <a:cs typeface="Malgun Gothic"/>
              </a:rPr>
              <a:t>복잡도는</a:t>
            </a:r>
            <a:r>
              <a:rPr dirty="0" sz="2000" spc="-229">
                <a:solidFill>
                  <a:srgbClr val="1B2804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1B2804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m</a:t>
            </a:r>
            <a:r>
              <a:rPr dirty="0" sz="2000" spc="-5" i="1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7960" y="321563"/>
            <a:ext cx="3688079" cy="399415"/>
          </a:xfrm>
          <a:prstGeom prst="rect"/>
          <a:solidFill>
            <a:srgbClr val="FFFF33"/>
          </a:solidFill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2000">
                <a:solidFill>
                  <a:srgbClr val="1B2804"/>
                </a:solidFill>
              </a:rPr>
              <a:t>복잡도가</a:t>
            </a:r>
            <a:r>
              <a:rPr dirty="0" sz="2000" spc="-225">
                <a:solidFill>
                  <a:srgbClr val="1B2804"/>
                </a:solidFill>
              </a:rPr>
              <a:t> </a:t>
            </a:r>
            <a:r>
              <a:rPr dirty="0" sz="2000">
                <a:solidFill>
                  <a:srgbClr val="1B2804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1B2804"/>
                </a:solidFill>
                <a:latin typeface="Times New Roman"/>
                <a:cs typeface="Times New Roman"/>
              </a:rPr>
              <a:t>m</a:t>
            </a:r>
            <a:r>
              <a:rPr dirty="0" sz="2000" spc="-5" i="1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g</a:t>
            </a:r>
            <a:r>
              <a:rPr dirty="0" sz="2000" spc="-5">
                <a:solidFill>
                  <a:srgbClr val="1B2804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1B280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1B2804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1B2804"/>
                </a:solidFill>
              </a:rPr>
              <a:t>인</a:t>
            </a:r>
            <a:r>
              <a:rPr dirty="0" sz="2000" spc="-225">
                <a:solidFill>
                  <a:srgbClr val="1B2804"/>
                </a:solidFill>
              </a:rPr>
              <a:t> </a:t>
            </a:r>
            <a:r>
              <a:rPr dirty="0" sz="2000">
                <a:solidFill>
                  <a:srgbClr val="1B2804"/>
                </a:solidFill>
              </a:rPr>
              <a:t>이유</a:t>
            </a:r>
            <a:r>
              <a:rPr dirty="0" sz="2000" spc="-215">
                <a:solidFill>
                  <a:srgbClr val="1B2804"/>
                </a:solidFill>
              </a:rPr>
              <a:t> </a:t>
            </a:r>
            <a:r>
              <a:rPr dirty="0" sz="2000">
                <a:solidFill>
                  <a:srgbClr val="1B2804"/>
                </a:solidFill>
              </a:rPr>
              <a:t>설명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1019555"/>
            <a:ext cx="2807207" cy="2020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246" y="39484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119" y="3805173"/>
            <a:ext cx="5875655" cy="240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Characteristics</a:t>
            </a:r>
            <a:r>
              <a:rPr dirty="0" sz="2000" spc="-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Heap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1685"/>
              </a:spcBef>
              <a:buClr>
                <a:srgbClr val="1F407E"/>
              </a:buClr>
              <a:buSzPct val="80000"/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Find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O(1)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Remove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rebuilding</a:t>
            </a:r>
            <a:r>
              <a:rPr dirty="0" sz="2000" spc="4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O(log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AutoNum type="arabicPeriod"/>
              <a:tabLst>
                <a:tab pos="870585" algn="l"/>
                <a:tab pos="871219" algn="l"/>
                <a:tab pos="394144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Add(delete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or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modify)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data	-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O(log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68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Suitable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maintain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Max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of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Queue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priority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16" y="717550"/>
            <a:ext cx="2584450" cy="1462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0" indent="-1524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75000"/>
              <a:buFont typeface="Wingdings"/>
              <a:buChar char=""/>
              <a:tabLst>
                <a:tab pos="1778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MaxHeap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(Ch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7)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</a:pPr>
            <a:r>
              <a:rPr dirty="0" baseline="-8230" sz="4050" spc="-465">
                <a:latin typeface="Symbol"/>
                <a:cs typeface="Symbol"/>
              </a:rPr>
              <a:t></a:t>
            </a:r>
            <a:r>
              <a:rPr dirty="0" sz="2250" spc="-45">
                <a:latin typeface="Times New Roman"/>
                <a:cs typeface="Times New Roman"/>
              </a:rPr>
              <a:t>l</a:t>
            </a:r>
            <a:r>
              <a:rPr dirty="0" sz="2250" spc="35">
                <a:latin typeface="Times New Roman"/>
                <a:cs typeface="Times New Roman"/>
              </a:rPr>
              <a:t>o</a:t>
            </a:r>
            <a:r>
              <a:rPr dirty="0" sz="2250" spc="30">
                <a:latin typeface="Times New Roman"/>
                <a:cs typeface="Times New Roman"/>
              </a:rPr>
              <a:t>g</a:t>
            </a:r>
            <a:r>
              <a:rPr dirty="0" sz="2250" spc="-235">
                <a:latin typeface="Times New Roman"/>
                <a:cs typeface="Times New Roman"/>
              </a:rPr>
              <a:t> </a:t>
            </a:r>
            <a:r>
              <a:rPr dirty="0" sz="2250" spc="85" i="1">
                <a:latin typeface="Times New Roman"/>
                <a:cs typeface="Times New Roman"/>
              </a:rPr>
              <a:t>n</a:t>
            </a:r>
            <a:r>
              <a:rPr dirty="0" baseline="-8230" sz="4050" spc="-247">
                <a:latin typeface="Symbol"/>
                <a:cs typeface="Symbol"/>
              </a:rPr>
              <a:t></a:t>
            </a:r>
            <a:endParaRPr baseline="-8230" sz="40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9959" y="1019555"/>
            <a:ext cx="407034" cy="1949450"/>
          </a:xfrm>
          <a:custGeom>
            <a:avLst/>
            <a:gdLst/>
            <a:ahLst/>
            <a:cxnLst/>
            <a:rect l="l" t="t" r="r" b="b"/>
            <a:pathLst>
              <a:path w="407035" h="1949450">
                <a:moveTo>
                  <a:pt x="406907" y="1949196"/>
                </a:moveTo>
                <a:lnTo>
                  <a:pt x="327701" y="1946523"/>
                </a:lnTo>
                <a:lnTo>
                  <a:pt x="263032" y="1939242"/>
                </a:lnTo>
                <a:lnTo>
                  <a:pt x="219438" y="1928461"/>
                </a:lnTo>
                <a:lnTo>
                  <a:pt x="203453" y="1915287"/>
                </a:lnTo>
                <a:lnTo>
                  <a:pt x="203453" y="1008507"/>
                </a:lnTo>
                <a:lnTo>
                  <a:pt x="187469" y="995332"/>
                </a:lnTo>
                <a:lnTo>
                  <a:pt x="143875" y="984551"/>
                </a:lnTo>
                <a:lnTo>
                  <a:pt x="79206" y="977270"/>
                </a:lnTo>
                <a:lnTo>
                  <a:pt x="0" y="974598"/>
                </a:lnTo>
                <a:lnTo>
                  <a:pt x="79206" y="971925"/>
                </a:lnTo>
                <a:lnTo>
                  <a:pt x="143875" y="964644"/>
                </a:lnTo>
                <a:lnTo>
                  <a:pt x="187469" y="953863"/>
                </a:lnTo>
                <a:lnTo>
                  <a:pt x="203453" y="940689"/>
                </a:lnTo>
                <a:lnTo>
                  <a:pt x="203453" y="33909"/>
                </a:lnTo>
                <a:lnTo>
                  <a:pt x="219438" y="20734"/>
                </a:lnTo>
                <a:lnTo>
                  <a:pt x="263032" y="9953"/>
                </a:lnTo>
                <a:lnTo>
                  <a:pt x="327701" y="2672"/>
                </a:lnTo>
                <a:lnTo>
                  <a:pt x="406907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716" y="957834"/>
            <a:ext cx="465836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>
                <a:solidFill>
                  <a:srgbClr val="3E3D00"/>
                </a:solidFill>
                <a:latin typeface="Times New Roman"/>
                <a:cs typeface="Times New Roman"/>
              </a:rPr>
              <a:t>Dijks</a:t>
            </a:r>
            <a:r>
              <a:rPr dirty="0" sz="34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3400" spc="-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34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3400" spc="-5">
                <a:solidFill>
                  <a:srgbClr val="3E3D00"/>
                </a:solidFill>
              </a:rPr>
              <a:t>의</a:t>
            </a:r>
            <a:r>
              <a:rPr dirty="0" sz="3400" spc="-320">
                <a:solidFill>
                  <a:srgbClr val="3E3D00"/>
                </a:solidFill>
              </a:rPr>
              <a:t> </a:t>
            </a:r>
            <a:r>
              <a:rPr dirty="0" sz="3400" spc="-5">
                <a:solidFill>
                  <a:srgbClr val="3E3D00"/>
                </a:solidFill>
              </a:rPr>
              <a:t>알고리즘</a:t>
            </a:r>
            <a:r>
              <a:rPr dirty="0" sz="3400" spc="-340">
                <a:solidFill>
                  <a:srgbClr val="3E3D00"/>
                </a:solidFill>
              </a:rPr>
              <a:t> </a:t>
            </a:r>
            <a:r>
              <a:rPr dirty="0" sz="3400" spc="-5">
                <a:solidFill>
                  <a:srgbClr val="3E3D00"/>
                </a:solidFill>
              </a:rPr>
              <a:t>분석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409" y="268876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4169" y="2420201"/>
            <a:ext cx="4223385" cy="88646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최적여부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검증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9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비슷함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066" y="495680"/>
            <a:ext cx="2755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Huffman</a:t>
            </a:r>
            <a:r>
              <a:rPr dirty="0" sz="36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Code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6705" y="1232763"/>
            <a:ext cx="4175125" cy="20542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Fixed-length</a:t>
            </a:r>
            <a:r>
              <a:rPr dirty="0" sz="2000" spc="-6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binary</a:t>
            </a:r>
            <a:r>
              <a:rPr dirty="0" sz="2000" spc="-5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15">
                <a:solidFill>
                  <a:srgbClr val="6F93DC"/>
                </a:solidFill>
                <a:latin typeface="Times New Roman"/>
                <a:cs typeface="Times New Roman"/>
              </a:rPr>
              <a:t>Variable-length</a:t>
            </a:r>
            <a:r>
              <a:rPr dirty="0" sz="2000" spc="-6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binary</a:t>
            </a:r>
            <a:r>
              <a:rPr dirty="0" sz="2000" spc="-5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solidFill>
                  <a:srgbClr val="6F93DC"/>
                </a:solidFill>
                <a:latin typeface="Times New Roman"/>
                <a:cs typeface="Times New Roman"/>
              </a:rPr>
              <a:t>Optimal</a:t>
            </a:r>
            <a:r>
              <a:rPr dirty="0" sz="2000" spc="-3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binary</a:t>
            </a:r>
            <a:r>
              <a:rPr dirty="0" sz="2000" spc="-4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Clr>
                <a:srgbClr val="1F407E"/>
              </a:buClr>
              <a:buSzPct val="8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6F93DC"/>
                </a:solidFill>
                <a:latin typeface="Malgun Gothic"/>
                <a:cs typeface="Malgun Gothic"/>
              </a:rPr>
              <a:t>전치코드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:</a:t>
            </a:r>
            <a:r>
              <a:rPr dirty="0" sz="2000" spc="-5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prefix</a:t>
            </a:r>
            <a:r>
              <a:rPr dirty="0" sz="2000" spc="-5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허프만코드는</a:t>
            </a:r>
            <a:r>
              <a:rPr dirty="0" sz="20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코드를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만듦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534892"/>
            <a:ext cx="2867025" cy="10375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36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Fixed-length</a:t>
            </a:r>
            <a:r>
              <a:rPr dirty="0" sz="2000" spc="-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binary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lvl="1" marL="693420" indent="-224790">
              <a:lnSpc>
                <a:spcPct val="100000"/>
              </a:lnSpc>
              <a:spcBef>
                <a:spcPts val="26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9405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길이가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고정</a:t>
            </a:r>
            <a:endParaRPr sz="2000">
              <a:latin typeface="Malgun Gothic"/>
              <a:cs typeface="Malgun Gothic"/>
            </a:endParaRPr>
          </a:p>
          <a:p>
            <a:pPr marL="786765">
              <a:lnSpc>
                <a:spcPct val="100000"/>
              </a:lnSpc>
              <a:spcBef>
                <a:spcPts val="240"/>
              </a:spcBef>
              <a:tabLst>
                <a:tab pos="1400175" algn="l"/>
                <a:tab pos="208978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	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a:00,	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b:01,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8242" y="4241419"/>
            <a:ext cx="7721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c:11</a:t>
            </a:r>
            <a:r>
              <a:rPr dirty="0" sz="2000" spc="-8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4876266"/>
            <a:ext cx="5443855" cy="13728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36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4790" algn="l"/>
              </a:tabLst>
            </a:pP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Variable-length</a:t>
            </a:r>
            <a:r>
              <a:rPr dirty="0" sz="20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lvl="1" marL="693420" indent="-224790">
              <a:lnSpc>
                <a:spcPct val="100000"/>
              </a:lnSpc>
              <a:spcBef>
                <a:spcPts val="26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940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길이가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변함</a:t>
            </a:r>
            <a:endParaRPr sz="2000">
              <a:latin typeface="Malgun Gothic"/>
              <a:cs typeface="Malgun Gothic"/>
            </a:endParaRPr>
          </a:p>
          <a:p>
            <a:pPr marL="786765">
              <a:lnSpc>
                <a:spcPct val="100000"/>
              </a:lnSpc>
              <a:spcBef>
                <a:spcPts val="240"/>
              </a:spcBef>
              <a:tabLst>
                <a:tab pos="1400175" algn="l"/>
                <a:tab pos="2089785" algn="l"/>
                <a:tab pos="27311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	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a:10,	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b:0,	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c:11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78676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00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으로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표기하면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구분할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없음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746607"/>
            <a:ext cx="8138795" cy="265366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36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ptimal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binary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lvl="1" marL="693420" indent="-224154">
              <a:lnSpc>
                <a:spcPts val="2280"/>
              </a:lnSpc>
              <a:spcBef>
                <a:spcPts val="26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9405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주어진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파일에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문자들을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이진코드로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표현하는데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비트</a:t>
            </a:r>
            <a:endParaRPr sz="2000">
              <a:latin typeface="Malgun Gothic"/>
              <a:cs typeface="Malgun Gothic"/>
            </a:endParaRPr>
          </a:p>
          <a:p>
            <a:pPr marL="469900">
              <a:lnSpc>
                <a:spcPts val="2280"/>
              </a:lnSpc>
            </a:pP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최소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algun Gothic"/>
              <a:cs typeface="Malgun Gothic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Prefix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lvl="1" marL="786765" marR="5080" indent="-317500">
              <a:lnSpc>
                <a:spcPct val="110000"/>
              </a:lnSpc>
              <a:spcBef>
                <a:spcPts val="2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29920" algn="l"/>
                <a:tab pos="1400175" algn="l"/>
                <a:tab pos="2089785" algn="l"/>
                <a:tab pos="27311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문자의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코드워드가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문자의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코드워드의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앞부분이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	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a:10,	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b:0,	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c:11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lvl="1" marL="693420" indent="-224154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69405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앞으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읽을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비트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확인하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않아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해석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있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872" y="4143755"/>
            <a:ext cx="2286000" cy="14279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6571" y="6049772"/>
            <a:ext cx="28003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"/>
              <a:tabLst>
                <a:tab pos="419100" algn="l"/>
                <a:tab pos="41973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abc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efix: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ab,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abc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22776" y="350900"/>
          <a:ext cx="3019425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955"/>
                <a:gridCol w="717550"/>
                <a:gridCol w="749934"/>
                <a:gridCol w="749935"/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14960" marR="135890" indent="-170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총</a:t>
                      </a:r>
                      <a:r>
                        <a:rPr dirty="0" sz="1200" spc="-1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비트  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353390"/>
            <a:ext cx="218249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파일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-1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baac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616" y="2467797"/>
            <a:ext cx="1927225" cy="10312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c1:</a:t>
            </a:r>
            <a:r>
              <a:rPr dirty="0" sz="20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010101000010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c2: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01010100001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c3: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000101011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3081" y="2467797"/>
            <a:ext cx="4819650" cy="103124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335"/>
              </a:spcBef>
              <a:tabLst>
                <a:tab pos="1765935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6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 12	</a:t>
            </a:r>
            <a:r>
              <a:rPr dirty="0" sz="2000" spc="20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prefix</a:t>
            </a:r>
            <a:r>
              <a:rPr dirty="0" sz="2000" spc="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코드)</a:t>
            </a:r>
            <a:endParaRPr sz="2000">
              <a:latin typeface="Malgun Gothic"/>
              <a:cs typeface="Malgun Gothic"/>
            </a:endParaRPr>
          </a:p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2+1=11(prefix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코드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173736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3+2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2+2=9	(prefix</a:t>
            </a:r>
            <a:r>
              <a:rPr dirty="0" sz="2000" spc="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3E3D00"/>
                </a:solidFill>
                <a:latin typeface="Malgun Gothic"/>
                <a:cs typeface="Malgun Gothic"/>
              </a:rPr>
              <a:t>코드:Huffman</a:t>
            </a:r>
            <a:r>
              <a:rPr dirty="0" sz="2000" spc="-1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코드)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616" y="3838702"/>
            <a:ext cx="3880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*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파일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최적코드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886" y="4506405"/>
            <a:ext cx="10668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5333" y="4482384"/>
            <a:ext cx="5436235" cy="7905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2150" spc="25">
                <a:latin typeface="Malgun Gothic"/>
                <a:cs typeface="Malgun Gothic"/>
              </a:rPr>
              <a:t>총비트수</a:t>
            </a:r>
            <a:r>
              <a:rPr dirty="0" sz="2150" spc="145">
                <a:latin typeface="Malgun Gothic"/>
                <a:cs typeface="Malgun Gothic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bits</a:t>
            </a:r>
            <a:r>
              <a:rPr dirty="0" sz="2150" spc="10">
                <a:latin typeface="Times New Roman"/>
                <a:cs typeface="Times New Roman"/>
              </a:rPr>
              <a:t>(</a:t>
            </a:r>
            <a:r>
              <a:rPr dirty="0" sz="2150" spc="10" i="1">
                <a:latin typeface="Times New Roman"/>
                <a:cs typeface="Times New Roman"/>
              </a:rPr>
              <a:t>T</a:t>
            </a:r>
            <a:r>
              <a:rPr dirty="0" sz="2150" spc="-254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Symbol"/>
                <a:cs typeface="Symbol"/>
              </a:rPr>
              <a:t></a:t>
            </a:r>
            <a:r>
              <a:rPr dirty="0" sz="2150" spc="-50">
                <a:latin typeface="Times New Roman"/>
                <a:cs typeface="Times New Roman"/>
              </a:rPr>
              <a:t> </a:t>
            </a:r>
            <a:r>
              <a:rPr dirty="0" baseline="-8547" sz="4875" spc="22">
                <a:latin typeface="Symbol"/>
                <a:cs typeface="Symbol"/>
              </a:rPr>
              <a:t></a:t>
            </a:r>
            <a:r>
              <a:rPr dirty="0" baseline="-8547" sz="4875" spc="-172">
                <a:latin typeface="Times New Roman"/>
                <a:cs typeface="Times New Roman"/>
              </a:rPr>
              <a:t> </a:t>
            </a:r>
            <a:r>
              <a:rPr dirty="0" sz="2150" spc="15" i="1">
                <a:latin typeface="Times New Roman"/>
                <a:cs typeface="Times New Roman"/>
              </a:rPr>
              <a:t>frequency</a:t>
            </a:r>
            <a:r>
              <a:rPr dirty="0" sz="2150" spc="15">
                <a:latin typeface="Times New Roman"/>
                <a:cs typeface="Times New Roman"/>
              </a:rPr>
              <a:t>(</a:t>
            </a:r>
            <a:r>
              <a:rPr dirty="0" sz="2150" spc="15" i="1">
                <a:latin typeface="Times New Roman"/>
                <a:cs typeface="Times New Roman"/>
              </a:rPr>
              <a:t>v</a:t>
            </a:r>
            <a:r>
              <a:rPr dirty="0" baseline="-24444" sz="1875" spc="22" i="1">
                <a:latin typeface="Times New Roman"/>
                <a:cs typeface="Times New Roman"/>
              </a:rPr>
              <a:t>i</a:t>
            </a:r>
            <a:r>
              <a:rPr dirty="0" baseline="-24444" sz="1875" spc="-37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310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Symbol"/>
                <a:cs typeface="Symbol"/>
              </a:rPr>
              <a:t></a:t>
            </a:r>
            <a:r>
              <a:rPr dirty="0" sz="2150" spc="-235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depth</a:t>
            </a:r>
            <a:r>
              <a:rPr dirty="0" sz="2150" spc="-10">
                <a:latin typeface="Times New Roman"/>
                <a:cs typeface="Times New Roman"/>
              </a:rPr>
              <a:t>(</a:t>
            </a:r>
            <a:r>
              <a:rPr dirty="0" sz="2150" spc="-10" i="1">
                <a:latin typeface="Times New Roman"/>
                <a:cs typeface="Times New Roman"/>
              </a:rPr>
              <a:t>v</a:t>
            </a:r>
            <a:r>
              <a:rPr dirty="0" baseline="-24444" sz="1875" spc="-15" i="1">
                <a:latin typeface="Times New Roman"/>
                <a:cs typeface="Times New Roman"/>
              </a:rPr>
              <a:t>i</a:t>
            </a:r>
            <a:r>
              <a:rPr dirty="0" baseline="-24444" sz="1875" spc="-37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algn="ctr" marR="492759">
              <a:lnSpc>
                <a:spcPct val="100000"/>
              </a:lnSpc>
              <a:spcBef>
                <a:spcPts val="190"/>
              </a:spcBef>
            </a:pPr>
            <a:r>
              <a:rPr dirty="0" sz="1250" spc="20" i="1">
                <a:latin typeface="Times New Roman"/>
                <a:cs typeface="Times New Roman"/>
              </a:rPr>
              <a:t>i</a:t>
            </a:r>
            <a:r>
              <a:rPr dirty="0" sz="1250" spc="20">
                <a:latin typeface="Symbol"/>
                <a:cs typeface="Symbol"/>
              </a:rPr>
              <a:t></a:t>
            </a:r>
            <a:r>
              <a:rPr dirty="0" sz="1250" spc="2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777" y="1112511"/>
            <a:ext cx="2556082" cy="20635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383" y="850391"/>
            <a:ext cx="2180131" cy="25008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916" y="3640582"/>
            <a:ext cx="7619365" cy="197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efix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(B)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Clr>
                <a:srgbClr val="1F407E"/>
              </a:buClr>
              <a:buSzPct val="75000"/>
              <a:buFont typeface="Wingdings"/>
              <a:buChar char=""/>
              <a:tabLst>
                <a:tab pos="1651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lvl="1" marL="624840" indent="-358775">
              <a:lnSpc>
                <a:spcPct val="100000"/>
              </a:lnSpc>
              <a:spcBef>
                <a:spcPts val="240"/>
              </a:spcBef>
              <a:buFont typeface="Times New Roman"/>
              <a:buAutoNum type="arabicParenBoth"/>
              <a:tabLst>
                <a:tab pos="62547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빈도수를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갖는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</a:t>
            </a:r>
            <a:endParaRPr sz="2000">
              <a:latin typeface="Malgun Gothic"/>
              <a:cs typeface="Malgun Gothic"/>
            </a:endParaRPr>
          </a:p>
          <a:p>
            <a:pPr lvl="1" marL="624840" indent="-358775">
              <a:lnSpc>
                <a:spcPct val="100000"/>
              </a:lnSpc>
              <a:spcBef>
                <a:spcPts val="240"/>
              </a:spcBef>
              <a:buFont typeface="Times New Roman"/>
              <a:buAutoNum type="arabicParenBoth"/>
              <a:tabLst>
                <a:tab pos="62547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빈도수의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합이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최소가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ge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이진트리로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</a:t>
            </a:r>
            <a:endParaRPr sz="2000">
              <a:latin typeface="Malgun Gothic"/>
              <a:cs typeface="Malgun Gothic"/>
            </a:endParaRPr>
          </a:p>
          <a:p>
            <a:pPr lvl="1" marL="624840" indent="-358775">
              <a:lnSpc>
                <a:spcPct val="100000"/>
              </a:lnSpc>
              <a:spcBef>
                <a:spcPts val="240"/>
              </a:spcBef>
              <a:buFont typeface="Times New Roman"/>
              <a:buAutoNum type="arabicParenBoth"/>
              <a:tabLst>
                <a:tab pos="62547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모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이진트리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때까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단계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(2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반복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8408" y="2865120"/>
            <a:ext cx="935990" cy="504825"/>
          </a:xfrm>
          <a:custGeom>
            <a:avLst/>
            <a:gdLst/>
            <a:ahLst/>
            <a:cxnLst/>
            <a:rect l="l" t="t" r="r" b="b"/>
            <a:pathLst>
              <a:path w="935989" h="504825">
                <a:moveTo>
                  <a:pt x="935736" y="0"/>
                </a:moveTo>
                <a:lnTo>
                  <a:pt x="0" y="0"/>
                </a:lnTo>
                <a:lnTo>
                  <a:pt x="0" y="504443"/>
                </a:lnTo>
                <a:lnTo>
                  <a:pt x="935736" y="504443"/>
                </a:lnTo>
                <a:lnTo>
                  <a:pt x="93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87423" y="209803"/>
            <a:ext cx="381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54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908928" y="201930"/>
            <a:ext cx="365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921" y="477012"/>
            <a:ext cx="6275705" cy="5671185"/>
            <a:chOff x="895921" y="477012"/>
            <a:chExt cx="6275705" cy="56711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383" y="477012"/>
              <a:ext cx="5622697" cy="56708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00683" y="671449"/>
              <a:ext cx="829944" cy="594995"/>
            </a:xfrm>
            <a:custGeom>
              <a:avLst/>
              <a:gdLst/>
              <a:ahLst/>
              <a:cxnLst/>
              <a:rect l="l" t="t" r="r" b="b"/>
              <a:pathLst>
                <a:path w="829944" h="594994">
                  <a:moveTo>
                    <a:pt x="665734" y="310006"/>
                  </a:moveTo>
                  <a:lnTo>
                    <a:pt x="47497" y="310006"/>
                  </a:lnTo>
                  <a:lnTo>
                    <a:pt x="29007" y="313731"/>
                  </a:lnTo>
                  <a:lnTo>
                    <a:pt x="13909" y="323897"/>
                  </a:lnTo>
                  <a:lnTo>
                    <a:pt x="3731" y="338992"/>
                  </a:lnTo>
                  <a:lnTo>
                    <a:pt x="0" y="357504"/>
                  </a:lnTo>
                  <a:lnTo>
                    <a:pt x="0" y="547497"/>
                  </a:lnTo>
                  <a:lnTo>
                    <a:pt x="3731" y="566009"/>
                  </a:lnTo>
                  <a:lnTo>
                    <a:pt x="13909" y="581104"/>
                  </a:lnTo>
                  <a:lnTo>
                    <a:pt x="29007" y="591270"/>
                  </a:lnTo>
                  <a:lnTo>
                    <a:pt x="47497" y="594995"/>
                  </a:lnTo>
                  <a:lnTo>
                    <a:pt x="665734" y="594995"/>
                  </a:lnTo>
                  <a:lnTo>
                    <a:pt x="684246" y="591270"/>
                  </a:lnTo>
                  <a:lnTo>
                    <a:pt x="699341" y="581104"/>
                  </a:lnTo>
                  <a:lnTo>
                    <a:pt x="709507" y="566009"/>
                  </a:lnTo>
                  <a:lnTo>
                    <a:pt x="713232" y="547497"/>
                  </a:lnTo>
                  <a:lnTo>
                    <a:pt x="713232" y="357504"/>
                  </a:lnTo>
                  <a:lnTo>
                    <a:pt x="709507" y="338992"/>
                  </a:lnTo>
                  <a:lnTo>
                    <a:pt x="699341" y="323897"/>
                  </a:lnTo>
                  <a:lnTo>
                    <a:pt x="684246" y="313731"/>
                  </a:lnTo>
                  <a:lnTo>
                    <a:pt x="665734" y="310006"/>
                  </a:lnTo>
                  <a:close/>
                </a:path>
                <a:path w="829944" h="594994">
                  <a:moveTo>
                    <a:pt x="829564" y="0"/>
                  </a:moveTo>
                  <a:lnTo>
                    <a:pt x="416052" y="310006"/>
                  </a:lnTo>
                  <a:lnTo>
                    <a:pt x="594360" y="310006"/>
                  </a:lnTo>
                  <a:lnTo>
                    <a:pt x="82956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00683" y="671449"/>
              <a:ext cx="829944" cy="594995"/>
            </a:xfrm>
            <a:custGeom>
              <a:avLst/>
              <a:gdLst/>
              <a:ahLst/>
              <a:cxnLst/>
              <a:rect l="l" t="t" r="r" b="b"/>
              <a:pathLst>
                <a:path w="829944" h="594994">
                  <a:moveTo>
                    <a:pt x="0" y="357504"/>
                  </a:moveTo>
                  <a:lnTo>
                    <a:pt x="3731" y="338992"/>
                  </a:lnTo>
                  <a:lnTo>
                    <a:pt x="13909" y="323897"/>
                  </a:lnTo>
                  <a:lnTo>
                    <a:pt x="29007" y="313731"/>
                  </a:lnTo>
                  <a:lnTo>
                    <a:pt x="47497" y="310006"/>
                  </a:lnTo>
                  <a:lnTo>
                    <a:pt x="416052" y="310006"/>
                  </a:lnTo>
                  <a:lnTo>
                    <a:pt x="829564" y="0"/>
                  </a:lnTo>
                  <a:lnTo>
                    <a:pt x="594360" y="310006"/>
                  </a:lnTo>
                  <a:lnTo>
                    <a:pt x="665734" y="310006"/>
                  </a:lnTo>
                  <a:lnTo>
                    <a:pt x="684246" y="313731"/>
                  </a:lnTo>
                  <a:lnTo>
                    <a:pt x="699341" y="323897"/>
                  </a:lnTo>
                  <a:lnTo>
                    <a:pt x="709507" y="338992"/>
                  </a:lnTo>
                  <a:lnTo>
                    <a:pt x="713232" y="357504"/>
                  </a:lnTo>
                  <a:lnTo>
                    <a:pt x="713232" y="428751"/>
                  </a:lnTo>
                  <a:lnTo>
                    <a:pt x="713232" y="547497"/>
                  </a:lnTo>
                  <a:lnTo>
                    <a:pt x="709507" y="566009"/>
                  </a:lnTo>
                  <a:lnTo>
                    <a:pt x="699341" y="581104"/>
                  </a:lnTo>
                  <a:lnTo>
                    <a:pt x="684246" y="591270"/>
                  </a:lnTo>
                  <a:lnTo>
                    <a:pt x="665734" y="594995"/>
                  </a:lnTo>
                  <a:lnTo>
                    <a:pt x="594360" y="594995"/>
                  </a:lnTo>
                  <a:lnTo>
                    <a:pt x="416052" y="594995"/>
                  </a:lnTo>
                  <a:lnTo>
                    <a:pt x="47497" y="594995"/>
                  </a:lnTo>
                  <a:lnTo>
                    <a:pt x="29007" y="591270"/>
                  </a:lnTo>
                  <a:lnTo>
                    <a:pt x="13909" y="581104"/>
                  </a:lnTo>
                  <a:lnTo>
                    <a:pt x="3731" y="566009"/>
                  </a:lnTo>
                  <a:lnTo>
                    <a:pt x="0" y="547497"/>
                  </a:lnTo>
                  <a:lnTo>
                    <a:pt x="0" y="428751"/>
                  </a:lnTo>
                  <a:lnTo>
                    <a:pt x="0" y="35750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22650" y="6333540"/>
            <a:ext cx="26536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구축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1014476"/>
            <a:ext cx="482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빈도수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19872" y="4361688"/>
            <a:ext cx="527685" cy="954405"/>
          </a:xfrm>
          <a:custGeom>
            <a:avLst/>
            <a:gdLst/>
            <a:ahLst/>
            <a:cxnLst/>
            <a:rect l="l" t="t" r="r" b="b"/>
            <a:pathLst>
              <a:path w="527684" h="954404">
                <a:moveTo>
                  <a:pt x="38100" y="784860"/>
                </a:moveTo>
                <a:lnTo>
                  <a:pt x="0" y="784860"/>
                </a:lnTo>
                <a:lnTo>
                  <a:pt x="0" y="954024"/>
                </a:lnTo>
                <a:lnTo>
                  <a:pt x="38100" y="954024"/>
                </a:lnTo>
                <a:lnTo>
                  <a:pt x="38100" y="784860"/>
                </a:lnTo>
                <a:close/>
              </a:path>
              <a:path w="527684" h="954404">
                <a:moveTo>
                  <a:pt x="38100" y="601980"/>
                </a:moveTo>
                <a:lnTo>
                  <a:pt x="0" y="601980"/>
                </a:lnTo>
                <a:lnTo>
                  <a:pt x="0" y="771144"/>
                </a:lnTo>
                <a:lnTo>
                  <a:pt x="38100" y="771144"/>
                </a:lnTo>
                <a:lnTo>
                  <a:pt x="38100" y="601980"/>
                </a:lnTo>
                <a:close/>
              </a:path>
              <a:path w="527684" h="954404">
                <a:moveTo>
                  <a:pt x="512064" y="0"/>
                </a:moveTo>
                <a:lnTo>
                  <a:pt x="0" y="0"/>
                </a:lnTo>
                <a:lnTo>
                  <a:pt x="0" y="281940"/>
                </a:lnTo>
                <a:lnTo>
                  <a:pt x="512064" y="281940"/>
                </a:lnTo>
                <a:lnTo>
                  <a:pt x="512064" y="0"/>
                </a:lnTo>
                <a:close/>
              </a:path>
              <a:path w="527684" h="954404">
                <a:moveTo>
                  <a:pt x="527304" y="304800"/>
                </a:moveTo>
                <a:lnTo>
                  <a:pt x="0" y="304800"/>
                </a:lnTo>
                <a:lnTo>
                  <a:pt x="0" y="586740"/>
                </a:lnTo>
                <a:lnTo>
                  <a:pt x="527304" y="586740"/>
                </a:lnTo>
                <a:lnTo>
                  <a:pt x="527304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83652" y="4221479"/>
            <a:ext cx="937260" cy="114935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86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a=00</a:t>
            </a:r>
            <a:endParaRPr sz="20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d=01</a:t>
            </a:r>
            <a:endParaRPr sz="20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  <a:spcBef>
                <a:spcPts val="3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2492" y="1769364"/>
            <a:ext cx="2519680" cy="187198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0" rIns="0" bIns="0" rtlCol="0" vert="horz">
            <a:spAutoFit/>
          </a:bodyPr>
          <a:lstStyle/>
          <a:p>
            <a:pPr marL="316230">
              <a:lnSpc>
                <a:spcPts val="215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struct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nodetype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33095" marR="34671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char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symbol;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int frequency;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nodetype*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left;</a:t>
            </a:r>
            <a:endParaRPr sz="200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nodetype*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right;</a:t>
            </a:r>
            <a:endParaRPr sz="20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71" y="432053"/>
            <a:ext cx="5036820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"/>
              <a:tabLst>
                <a:tab pos="2660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F407E"/>
              </a:buClr>
              <a:buFont typeface="Wingdings"/>
              <a:buChar char=""/>
            </a:pPr>
            <a:endParaRPr sz="1500">
              <a:latin typeface="Malgun Gothic"/>
              <a:cs typeface="Malgun Gothic"/>
            </a:endParaRPr>
          </a:p>
          <a:p>
            <a:pPr lvl="1" marL="701675" indent="-148590">
              <a:lnSpc>
                <a:spcPct val="100000"/>
              </a:lnSpc>
              <a:buFont typeface="Times New Roman"/>
              <a:buChar char="-"/>
              <a:tabLst>
                <a:tab pos="70231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우선순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Q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eue)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용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Heap</a:t>
            </a:r>
            <a:endParaRPr sz="2000">
              <a:latin typeface="Times New Roman"/>
              <a:cs typeface="Times New Roman"/>
            </a:endParaRPr>
          </a:p>
          <a:p>
            <a:pPr lvl="1" marL="701675" indent="-148590">
              <a:lnSpc>
                <a:spcPct val="100000"/>
              </a:lnSpc>
              <a:spcBef>
                <a:spcPts val="5"/>
              </a:spcBef>
              <a:buFont typeface="Times New Roman"/>
              <a:buChar char="-"/>
              <a:tabLst>
                <a:tab pos="70231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자료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구조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740" y="3806190"/>
            <a:ext cx="8488045" cy="1383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"/>
              <a:tabLst>
                <a:tab pos="2660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초기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F407E"/>
              </a:buClr>
              <a:buFont typeface="Wingdings"/>
              <a:buChar char=""/>
            </a:pPr>
            <a:endParaRPr sz="1250">
              <a:latin typeface="Malgun Gothic"/>
              <a:cs typeface="Malgun Gothic"/>
            </a:endParaRPr>
          </a:p>
          <a:p>
            <a:pPr lvl="1" marL="930275" indent="-343535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Font typeface="Wingdings"/>
              <a:buChar char=""/>
              <a:tabLst>
                <a:tab pos="930275" algn="l"/>
                <a:tab pos="93091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우선순위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큐</a:t>
            </a:r>
            <a:r>
              <a:rPr dirty="0" sz="2000" spc="-2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PQ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nodetype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레코드를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가리키는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개를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생성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930275" indent="-343535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Wingdings"/>
              <a:buChar char=""/>
              <a:tabLst>
                <a:tab pos="930275" algn="l"/>
                <a:tab pos="93091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Q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580" y="5282184"/>
            <a:ext cx="3576954" cy="1423670"/>
          </a:xfrm>
          <a:prstGeom prst="rect">
            <a:avLst/>
          </a:prstGeom>
          <a:solidFill>
            <a:srgbClr val="FFFF6F"/>
          </a:solidFill>
        </p:spPr>
        <p:txBody>
          <a:bodyPr wrap="square" lIns="0" tIns="4572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360"/>
              </a:spcBef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p→symbol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</a:t>
            </a:r>
            <a:endParaRPr sz="20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1205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→f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eque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cy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문자의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빈도수</a:t>
            </a:r>
            <a:endParaRPr sz="2000">
              <a:latin typeface="Malgun Gothic"/>
              <a:cs typeface="Malgun Gothic"/>
            </a:endParaRPr>
          </a:p>
          <a:p>
            <a:pPr marL="13716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p→left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p→right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NULL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79119" y="576452"/>
            <a:ext cx="42799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"/>
              <a:tabLst>
                <a:tab pos="26606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빈도수가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작을수록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우선순위가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높다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196" y="1700783"/>
            <a:ext cx="7272655" cy="3456940"/>
          </a:xfrm>
          <a:prstGeom prst="rect">
            <a:avLst/>
          </a:prstGeom>
          <a:solidFill>
            <a:srgbClr val="C8C8C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5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(i=1;i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&lt;=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n-1;</a:t>
            </a:r>
            <a:r>
              <a:rPr dirty="0" sz="2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i++)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remove(PQ,p);</a:t>
            </a:r>
            <a:endParaRPr sz="20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remove(PQ,q);</a:t>
            </a:r>
            <a:endParaRPr sz="20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tabLst>
                <a:tab pos="1677035" algn="l"/>
              </a:tabLst>
            </a:pP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r =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new	nodetype;</a:t>
            </a:r>
            <a:endParaRPr sz="20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r-&gt;left</a:t>
            </a:r>
            <a:r>
              <a:rPr dirty="0" sz="20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p;</a:t>
            </a:r>
            <a:endParaRPr sz="20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r-&gt;right</a:t>
            </a:r>
            <a:r>
              <a:rPr dirty="0" sz="20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20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q;</a:t>
            </a:r>
            <a:endParaRPr sz="2000">
              <a:latin typeface="Courier New"/>
              <a:cs typeface="Courier New"/>
            </a:endParaRPr>
          </a:p>
          <a:p>
            <a:pPr marL="457834" marR="252729">
              <a:lnSpc>
                <a:spcPct val="100000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r-&gt;frequency 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p-&gt;frequency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 +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 q-&gt;frequency; </a:t>
            </a:r>
            <a:r>
              <a:rPr dirty="0" sz="2000" spc="-118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insert(PQ,r);</a:t>
            </a:r>
            <a:endParaRPr sz="20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remove(PQ,r);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20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Courier New"/>
                <a:cs typeface="Courier New"/>
              </a:rPr>
              <a:t>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916" y="5568492"/>
            <a:ext cx="7324090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indent="-407034">
              <a:lnSpc>
                <a:spcPts val="2390"/>
              </a:lnSpc>
              <a:spcBef>
                <a:spcPts val="100"/>
              </a:spcBef>
              <a:buClr>
                <a:srgbClr val="1F407E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remove(PQ,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r)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우선순위큐에서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우선순위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제거</a:t>
            </a:r>
            <a:endParaRPr sz="2000">
              <a:latin typeface="Malgun Gothic"/>
              <a:cs typeface="Malgun Gothic"/>
            </a:endParaRPr>
          </a:p>
          <a:p>
            <a:pPr marL="419100" indent="-407034">
              <a:lnSpc>
                <a:spcPts val="2390"/>
              </a:lnSpc>
              <a:buClr>
                <a:srgbClr val="1F407E"/>
              </a:buClr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Θ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4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461" y="274065"/>
            <a:ext cx="4039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보기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36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</a:rPr>
              <a:t>거스름돈</a:t>
            </a:r>
            <a:r>
              <a:rPr dirty="0" sz="3600" spc="-37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문제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322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188465"/>
            <a:ext cx="8240395" cy="4314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7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문제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거스름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돈을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주는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탐욕적인</a:t>
            </a:r>
            <a:r>
              <a:rPr dirty="0" u="sng" sz="2000" spc="-9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거스름돈을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하자.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  <a:tab pos="4306570" algn="l"/>
              </a:tabLst>
            </a:pP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먼저,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 가치가 가장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높은 동전부터	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초과되지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않도록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계속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내준다.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과정을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가치가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높은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동전부터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내림순으로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총액이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정확히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계속한다.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Malgun Gothic"/>
              <a:cs typeface="Malgun Gothic"/>
            </a:endParaRPr>
          </a:p>
          <a:p>
            <a:pPr algn="just" marL="12700" marR="93345">
              <a:lnSpc>
                <a:spcPct val="116599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현재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우리나라에서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유통되고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동전만을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가지고,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적용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하여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거스름돈을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주면,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된다.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 </a:t>
            </a:r>
            <a:r>
              <a:rPr dirty="0" sz="2000" spc="-6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리즘은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최적(optimal)!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16590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604308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2080">
              <a:lnSpc>
                <a:spcPts val="1470"/>
              </a:lnSpc>
            </a:pPr>
            <a:fld id="{81D60167-4931-47E6-BA6A-407CBD079E47}" type="slidenum">
              <a:rPr dirty="0" spc="25"/>
              <a:t>2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841119" y="1049274"/>
            <a:ext cx="5346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75000"/>
              <a:buFont typeface="Wingdings"/>
              <a:buChar char=""/>
              <a:tabLst>
                <a:tab pos="165100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최적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코드를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만든다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967" y="2732913"/>
            <a:ext cx="39408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3735" algn="l"/>
                <a:tab pos="1363980" algn="l"/>
                <a:tab pos="1941830" algn="l"/>
                <a:tab pos="2505710" algn="l"/>
                <a:tab pos="3083560" algn="l"/>
                <a:tab pos="3583304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(ex)	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a:10	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b:4	c:7	d:3	e:2	f:</a:t>
            </a:r>
            <a:r>
              <a:rPr dirty="0" sz="2000" spc="-1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070" y="420370"/>
            <a:ext cx="4215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0-1</a:t>
            </a:r>
            <a:r>
              <a:rPr dirty="0" sz="3600" spc="-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Knapsack</a:t>
            </a:r>
            <a:r>
              <a:rPr dirty="0" sz="3600" spc="-5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Problem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3105" y="3690937"/>
            <a:ext cx="8146415" cy="2696845"/>
            <a:chOff x="463105" y="3690937"/>
            <a:chExt cx="8146415" cy="2696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75" y="4234410"/>
              <a:ext cx="1826851" cy="5454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2826" y="3997335"/>
              <a:ext cx="548689" cy="6095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6601" y="3996508"/>
              <a:ext cx="1042493" cy="813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3512" y="3867966"/>
              <a:ext cx="1065770" cy="674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2359" y="3716562"/>
              <a:ext cx="941577" cy="13112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0027" y="5049011"/>
              <a:ext cx="1613916" cy="11841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0115" y="4856801"/>
              <a:ext cx="943994" cy="10611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1903" y="4989274"/>
              <a:ext cx="892482" cy="7844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8932" y="4989575"/>
              <a:ext cx="1357884" cy="10195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105" y="3690937"/>
              <a:ext cx="8146160" cy="269633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11567" y="1031401"/>
            <a:ext cx="1654031" cy="181744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7217" y="2066670"/>
            <a:ext cx="24047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78571"/>
              <a:buFont typeface="Wingdings"/>
              <a:buChar char=""/>
              <a:tabLst>
                <a:tab pos="163830" algn="l"/>
              </a:tabLst>
            </a:pP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Item</a:t>
            </a:r>
            <a:r>
              <a:rPr dirty="0" sz="1400" spc="-3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B3B3B"/>
                </a:solidFill>
                <a:latin typeface="Times New Roman"/>
                <a:cs typeface="Times New Roman"/>
              </a:rPr>
              <a:t>patitioning</a:t>
            </a:r>
            <a:r>
              <a:rPr dirty="0" sz="1400" spc="-5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is not</a:t>
            </a:r>
            <a:r>
              <a:rPr dirty="0" sz="1400" spc="-35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B3B3B"/>
                </a:solidFill>
                <a:latin typeface="Times New Roman"/>
                <a:cs typeface="Times New Roman"/>
              </a:rPr>
              <a:t>allowed.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37113" y="3064573"/>
            <a:ext cx="441325" cy="491490"/>
            <a:chOff x="4337113" y="3064573"/>
            <a:chExt cx="441325" cy="491490"/>
          </a:xfrm>
        </p:grpSpPr>
        <p:sp>
          <p:nvSpPr>
            <p:cNvPr id="17" name="object 17"/>
            <p:cNvSpPr/>
            <p:nvPr/>
          </p:nvSpPr>
          <p:spPr>
            <a:xfrm>
              <a:off x="4341876" y="3069335"/>
              <a:ext cx="431800" cy="481965"/>
            </a:xfrm>
            <a:custGeom>
              <a:avLst/>
              <a:gdLst/>
              <a:ahLst/>
              <a:cxnLst/>
              <a:rect l="l" t="t" r="r" b="b"/>
              <a:pathLst>
                <a:path w="431800" h="481964">
                  <a:moveTo>
                    <a:pt x="215646" y="0"/>
                  </a:moveTo>
                  <a:lnTo>
                    <a:pt x="0" y="215646"/>
                  </a:lnTo>
                  <a:lnTo>
                    <a:pt x="107823" y="215646"/>
                  </a:lnTo>
                  <a:lnTo>
                    <a:pt x="107823" y="481584"/>
                  </a:lnTo>
                  <a:lnTo>
                    <a:pt x="323469" y="481584"/>
                  </a:lnTo>
                  <a:lnTo>
                    <a:pt x="323469" y="215646"/>
                  </a:lnTo>
                  <a:lnTo>
                    <a:pt x="431291" y="21564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41876" y="3069335"/>
              <a:ext cx="431800" cy="481965"/>
            </a:xfrm>
            <a:custGeom>
              <a:avLst/>
              <a:gdLst/>
              <a:ahLst/>
              <a:cxnLst/>
              <a:rect l="l" t="t" r="r" b="b"/>
              <a:pathLst>
                <a:path w="431800" h="481964">
                  <a:moveTo>
                    <a:pt x="0" y="215646"/>
                  </a:moveTo>
                  <a:lnTo>
                    <a:pt x="215646" y="0"/>
                  </a:lnTo>
                  <a:lnTo>
                    <a:pt x="431291" y="215646"/>
                  </a:lnTo>
                  <a:lnTo>
                    <a:pt x="323469" y="215646"/>
                  </a:lnTo>
                  <a:lnTo>
                    <a:pt x="323469" y="481584"/>
                  </a:lnTo>
                  <a:lnTo>
                    <a:pt x="107823" y="481584"/>
                  </a:lnTo>
                  <a:lnTo>
                    <a:pt x="107823" y="215646"/>
                  </a:lnTo>
                  <a:lnTo>
                    <a:pt x="0" y="21564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4" y="4357115"/>
            <a:ext cx="3001010" cy="1501140"/>
          </a:xfrm>
          <a:custGeom>
            <a:avLst/>
            <a:gdLst/>
            <a:ahLst/>
            <a:cxnLst/>
            <a:rect l="l" t="t" r="r" b="b"/>
            <a:pathLst>
              <a:path w="3001010" h="1501139">
                <a:moveTo>
                  <a:pt x="3000756" y="0"/>
                </a:moveTo>
                <a:lnTo>
                  <a:pt x="0" y="0"/>
                </a:lnTo>
                <a:lnTo>
                  <a:pt x="0" y="1501140"/>
                </a:lnTo>
                <a:lnTo>
                  <a:pt x="3000756" y="1501140"/>
                </a:lnTo>
                <a:lnTo>
                  <a:pt x="3000756" y="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00371" y="4215384"/>
            <a:ext cx="4358640" cy="1856739"/>
          </a:xfrm>
          <a:custGeom>
            <a:avLst/>
            <a:gdLst/>
            <a:ahLst/>
            <a:cxnLst/>
            <a:rect l="l" t="t" r="r" b="b"/>
            <a:pathLst>
              <a:path w="4358640" h="1856739">
                <a:moveTo>
                  <a:pt x="4358639" y="0"/>
                </a:moveTo>
                <a:lnTo>
                  <a:pt x="0" y="0"/>
                </a:lnTo>
                <a:lnTo>
                  <a:pt x="0" y="1856231"/>
                </a:lnTo>
                <a:lnTo>
                  <a:pt x="4358639" y="1856231"/>
                </a:lnTo>
                <a:lnTo>
                  <a:pt x="4358639" y="0"/>
                </a:lnTo>
                <a:close/>
              </a:path>
            </a:pathLst>
          </a:custGeom>
          <a:solidFill>
            <a:srgbClr val="FFFF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2289" y="456946"/>
            <a:ext cx="4520565" cy="1118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0-1</a:t>
            </a:r>
            <a:r>
              <a:rPr dirty="0" sz="3600">
                <a:solidFill>
                  <a:srgbClr val="3E3D00"/>
                </a:solidFill>
              </a:rPr>
              <a:t>배낭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채우기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문제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4300"/>
              </a:lnSpc>
            </a:pP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(0-1</a:t>
            </a:r>
            <a:r>
              <a:rPr dirty="0" sz="36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Knapsack</a:t>
            </a:r>
            <a:r>
              <a:rPr dirty="0" sz="36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3E3D00"/>
                </a:solidFill>
                <a:latin typeface="Times New Roman"/>
                <a:cs typeface="Times New Roman"/>
              </a:rPr>
              <a:t>Problem)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88549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1891" y="1680629"/>
            <a:ext cx="4280535" cy="18554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item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0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endParaRPr sz="2000">
              <a:latin typeface="Malgun Gothic"/>
              <a:cs typeface="Malgun Gothic"/>
            </a:endParaRPr>
          </a:p>
          <a:p>
            <a:pPr marL="723265">
              <a:lnSpc>
                <a:spcPct val="100000"/>
              </a:lnSpc>
              <a:spcBef>
                <a:spcPts val="480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1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가치</a:t>
            </a:r>
            <a:endParaRPr sz="2000">
              <a:latin typeface="Malgun Gothic"/>
              <a:cs typeface="Malgun Gothic"/>
            </a:endParaRPr>
          </a:p>
          <a:p>
            <a:pPr marL="6604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배낭에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endParaRPr sz="2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962404" y="3571113"/>
            <a:ext cx="1615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만족하면서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2141" y="3571113"/>
            <a:ext cx="4202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되도록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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591" y="3875913"/>
            <a:ext cx="19335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4857" y="4985972"/>
            <a:ext cx="281305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50" spc="7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269" y="4517990"/>
            <a:ext cx="281305" cy="45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50" spc="75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3557" y="5252173"/>
            <a:ext cx="5035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30" i="1">
                <a:latin typeface="Times New Roman"/>
                <a:cs typeface="Times New Roman"/>
              </a:rPr>
              <a:t>item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Symbol"/>
                <a:cs typeface="Symbol"/>
              </a:rPr>
              <a:t></a:t>
            </a:r>
            <a:r>
              <a:rPr dirty="0" sz="1100" spc="5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8058" y="5211414"/>
            <a:ext cx="533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2969" y="4784197"/>
            <a:ext cx="5035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30" i="1">
                <a:latin typeface="Times New Roman"/>
                <a:cs typeface="Times New Roman"/>
              </a:rPr>
              <a:t>item</a:t>
            </a:r>
            <a:r>
              <a:rPr dirty="0" sz="1100" spc="-6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Symbol"/>
                <a:cs typeface="Symbol"/>
              </a:rPr>
              <a:t></a:t>
            </a:r>
            <a:r>
              <a:rPr dirty="0" sz="1100" spc="5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3905" y="4743424"/>
            <a:ext cx="533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1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4910" y="5326821"/>
            <a:ext cx="4191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4322" y="4859320"/>
            <a:ext cx="4191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2305" y="5050326"/>
            <a:ext cx="67691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spc="50" i="1">
                <a:latin typeface="Times New Roman"/>
                <a:cs typeface="Times New Roman"/>
              </a:rPr>
              <a:t>w</a:t>
            </a:r>
            <a:r>
              <a:rPr dirty="0" sz="1900" spc="50" i="1">
                <a:latin typeface="Times New Roman"/>
                <a:cs typeface="Times New Roman"/>
              </a:rPr>
              <a:t> </a:t>
            </a:r>
            <a:r>
              <a:rPr dirty="0" sz="1900" spc="-55" i="1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Symbol"/>
                <a:cs typeface="Symbol"/>
              </a:rPr>
              <a:t></a:t>
            </a:r>
            <a:r>
              <a:rPr dirty="0" sz="1900" spc="-195">
                <a:latin typeface="Times New Roman"/>
                <a:cs typeface="Times New Roman"/>
              </a:rPr>
              <a:t> </a:t>
            </a:r>
            <a:r>
              <a:rPr dirty="0" sz="1900" spc="60" i="1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9302" y="4582338"/>
            <a:ext cx="1384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spc="35" i="1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390" y="4582338"/>
            <a:ext cx="1048385" cy="782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i="1">
                <a:latin typeface="Times New Roman"/>
                <a:cs typeface="Times New Roman"/>
              </a:rPr>
              <a:t>MAX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  <a:tabLst>
                <a:tab pos="844550" algn="l"/>
              </a:tabLst>
            </a:pPr>
            <a:r>
              <a:rPr dirty="0" sz="1900" spc="25" i="1">
                <a:latin typeface="Times New Roman"/>
                <a:cs typeface="Times New Roman"/>
              </a:rPr>
              <a:t>s</a:t>
            </a:r>
            <a:r>
              <a:rPr dirty="0" sz="1900" spc="55" i="1">
                <a:latin typeface="Times New Roman"/>
                <a:cs typeface="Times New Roman"/>
              </a:rPr>
              <a:t>u</a:t>
            </a:r>
            <a:r>
              <a:rPr dirty="0" sz="1900" spc="65" i="1">
                <a:latin typeface="Times New Roman"/>
                <a:cs typeface="Times New Roman"/>
              </a:rPr>
              <a:t>b</a:t>
            </a:r>
            <a:r>
              <a:rPr dirty="0" sz="1900" spc="-25" i="1">
                <a:latin typeface="Times New Roman"/>
                <a:cs typeface="Times New Roman"/>
              </a:rPr>
              <a:t>j</a:t>
            </a:r>
            <a:r>
              <a:rPr dirty="0" sz="1900" spc="5" i="1">
                <a:latin typeface="Times New Roman"/>
                <a:cs typeface="Times New Roman"/>
              </a:rPr>
              <a:t>e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sz="1900" spc="20" i="1">
                <a:latin typeface="Times New Roman"/>
                <a:cs typeface="Times New Roman"/>
              </a:rPr>
              <a:t>t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20">
                <a:latin typeface="Times New Roman"/>
                <a:cs typeface="Times New Roman"/>
              </a:rPr>
              <a:t>t</a:t>
            </a:r>
            <a:r>
              <a:rPr dirty="0" sz="1900" spc="35">
                <a:latin typeface="Times New Roman"/>
                <a:cs typeface="Times New Roman"/>
              </a:rPr>
              <a:t>o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5068" y="3443990"/>
            <a:ext cx="296545" cy="455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135">
                <a:latin typeface="Symbol"/>
                <a:cs typeface="Symbol"/>
              </a:rPr>
              <a:t>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8671" y="3707721"/>
            <a:ext cx="5105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 i="1">
                <a:latin typeface="Times New Roman"/>
                <a:cs typeface="Times New Roman"/>
              </a:rPr>
              <a:t>it</a:t>
            </a:r>
            <a:r>
              <a:rPr dirty="0" sz="1100" spc="5" i="1">
                <a:latin typeface="Times New Roman"/>
                <a:cs typeface="Times New Roman"/>
              </a:rPr>
              <a:t>e</a:t>
            </a:r>
            <a:r>
              <a:rPr dirty="0" sz="1100" spc="45" i="1">
                <a:latin typeface="Times New Roman"/>
                <a:cs typeface="Times New Roman"/>
              </a:rPr>
              <a:t>m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Symbol"/>
                <a:cs typeface="Symbol"/>
              </a:rPr>
              <a:t></a:t>
            </a:r>
            <a:r>
              <a:rPr dirty="0" sz="1100" spc="4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6905" y="3667154"/>
            <a:ext cx="666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5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5240" y="3782732"/>
            <a:ext cx="55244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20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4845" y="3507695"/>
            <a:ext cx="152400" cy="313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70" i="1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8520" y="3483934"/>
            <a:ext cx="29210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35">
                <a:latin typeface="Symbol"/>
                <a:cs typeface="Symbol"/>
              </a:rPr>
              <a:t>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376" y="3743969"/>
            <a:ext cx="50165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 i="1">
                <a:latin typeface="Times New Roman"/>
                <a:cs typeface="Times New Roman"/>
              </a:rPr>
              <a:t>it</a:t>
            </a:r>
            <a:r>
              <a:rPr dirty="0" sz="1050" spc="15" i="1">
                <a:latin typeface="Times New Roman"/>
                <a:cs typeface="Times New Roman"/>
              </a:rPr>
              <a:t>e</a:t>
            </a:r>
            <a:r>
              <a:rPr dirty="0" sz="1050" spc="65" i="1">
                <a:latin typeface="Times New Roman"/>
                <a:cs typeface="Times New Roman"/>
              </a:rPr>
              <a:t>m</a:t>
            </a:r>
            <a:r>
              <a:rPr dirty="0" sz="1050" spc="-20" i="1">
                <a:latin typeface="Times New Roman"/>
                <a:cs typeface="Times New Roman"/>
              </a:rPr>
              <a:t> </a:t>
            </a:r>
            <a:r>
              <a:rPr dirty="0" sz="1050" spc="80">
                <a:latin typeface="Symbol"/>
                <a:cs typeface="Symbol"/>
              </a:rPr>
              <a:t></a:t>
            </a:r>
            <a:r>
              <a:rPr dirty="0" sz="1050" spc="55" i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9033" y="3704112"/>
            <a:ext cx="6604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5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0521" y="3817667"/>
            <a:ext cx="54610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8729" y="3546988"/>
            <a:ext cx="672465" cy="307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75" i="1">
                <a:latin typeface="Times New Roman"/>
                <a:cs typeface="Times New Roman"/>
              </a:rPr>
              <a:t>w</a:t>
            </a:r>
            <a:r>
              <a:rPr dirty="0" sz="1850" spc="75" i="1">
                <a:latin typeface="Times New Roman"/>
                <a:cs typeface="Times New Roman"/>
              </a:rPr>
              <a:t> </a:t>
            </a:r>
            <a:r>
              <a:rPr dirty="0" sz="1850" spc="-100" i="1">
                <a:latin typeface="Times New Roman"/>
                <a:cs typeface="Times New Roman"/>
              </a:rPr>
              <a:t> </a:t>
            </a:r>
            <a:r>
              <a:rPr dirty="0" sz="1850" spc="60">
                <a:latin typeface="Symbol"/>
                <a:cs typeface="Symbol"/>
              </a:rPr>
              <a:t></a:t>
            </a:r>
            <a:r>
              <a:rPr dirty="0" sz="1850" spc="-229">
                <a:latin typeface="Times New Roman"/>
                <a:cs typeface="Times New Roman"/>
              </a:rPr>
              <a:t> </a:t>
            </a:r>
            <a:r>
              <a:rPr dirty="0" sz="1850" spc="95" i="1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70579" y="4343691"/>
            <a:ext cx="51244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25" i="1">
                <a:latin typeface="Times New Roman"/>
                <a:cs typeface="Times New Roman"/>
              </a:rPr>
              <a:t>M</a:t>
            </a:r>
            <a:r>
              <a:rPr dirty="0" sz="1900" spc="-60" i="1">
                <a:latin typeface="Times New Roman"/>
                <a:cs typeface="Times New Roman"/>
              </a:rPr>
              <a:t>A</a:t>
            </a:r>
            <a:r>
              <a:rPr dirty="0" sz="1900" spc="50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17207" y="4906804"/>
            <a:ext cx="8636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6653" y="4199116"/>
            <a:ext cx="8636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00" spc="2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00501" y="5590851"/>
            <a:ext cx="105092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20" i="1">
                <a:latin typeface="Times New Roman"/>
                <a:cs typeface="Times New Roman"/>
              </a:rPr>
              <a:t>f</a:t>
            </a:r>
            <a:r>
              <a:rPr dirty="0" sz="1900" spc="60" i="1">
                <a:latin typeface="Times New Roman"/>
                <a:cs typeface="Times New Roman"/>
              </a:rPr>
              <a:t>o</a:t>
            </a:r>
            <a:r>
              <a:rPr dirty="0" sz="1900" spc="30" i="1">
                <a:latin typeface="Times New Roman"/>
                <a:cs typeface="Times New Roman"/>
              </a:rPr>
              <a:t>r</a:t>
            </a:r>
            <a:r>
              <a:rPr dirty="0" sz="1900" i="1">
                <a:latin typeface="Times New Roman"/>
                <a:cs typeface="Times New Roman"/>
              </a:rPr>
              <a:t> </a:t>
            </a:r>
            <a:r>
              <a:rPr dirty="0" sz="1900" spc="5" i="1">
                <a:latin typeface="Times New Roman"/>
                <a:cs typeface="Times New Roman"/>
              </a:rPr>
              <a:t> </a:t>
            </a:r>
            <a:r>
              <a:rPr dirty="0" sz="1900" spc="20" i="1">
                <a:latin typeface="Times New Roman"/>
                <a:cs typeface="Times New Roman"/>
              </a:rPr>
              <a:t>i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45">
                <a:latin typeface="Symbol"/>
                <a:cs typeface="Symbol"/>
              </a:rPr>
              <a:t></a:t>
            </a:r>
            <a:r>
              <a:rPr dirty="0" sz="1900" spc="-235">
                <a:latin typeface="Times New Roman"/>
                <a:cs typeface="Times New Roman"/>
              </a:rPr>
              <a:t> </a:t>
            </a:r>
            <a:r>
              <a:rPr dirty="0" sz="1900" spc="-150">
                <a:latin typeface="Times New Roman"/>
                <a:cs typeface="Times New Roman"/>
              </a:rPr>
              <a:t>1</a:t>
            </a:r>
            <a:r>
              <a:rPr dirty="0" sz="1900" spc="20">
                <a:latin typeface="Times New Roman"/>
                <a:cs typeface="Times New Roman"/>
              </a:rPr>
              <a:t>,</a:t>
            </a:r>
            <a:r>
              <a:rPr dirty="0" sz="1900" spc="-229">
                <a:latin typeface="Times New Roman"/>
                <a:cs typeface="Times New Roman"/>
              </a:rPr>
              <a:t> </a:t>
            </a:r>
            <a:r>
              <a:rPr dirty="0" sz="1900" spc="4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35098" y="5590851"/>
            <a:ext cx="128397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14375" algn="l"/>
                <a:tab pos="1080135" algn="l"/>
              </a:tabLst>
            </a:pPr>
            <a:r>
              <a:rPr dirty="0" sz="1900" spc="70" i="1">
                <a:latin typeface="Times New Roman"/>
                <a:cs typeface="Times New Roman"/>
              </a:rPr>
              <a:t>x</a:t>
            </a:r>
            <a:r>
              <a:rPr dirty="0" baseline="-25252" sz="1650" spc="104" i="1">
                <a:latin typeface="Times New Roman"/>
                <a:cs typeface="Times New Roman"/>
              </a:rPr>
              <a:t>i</a:t>
            </a:r>
            <a:r>
              <a:rPr dirty="0" baseline="-25252" sz="1650" spc="-120" i="1">
                <a:latin typeface="Times New Roman"/>
                <a:cs typeface="Times New Roman"/>
              </a:rPr>
              <a:t> </a:t>
            </a:r>
            <a:r>
              <a:rPr dirty="0" sz="1900" spc="45">
                <a:latin typeface="Symbol"/>
                <a:cs typeface="Symbol"/>
              </a:rPr>
              <a:t>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40">
                <a:latin typeface="Times New Roman"/>
                <a:cs typeface="Times New Roman"/>
              </a:rPr>
              <a:t>0	</a:t>
            </a:r>
            <a:r>
              <a:rPr dirty="0" sz="1900" spc="45">
                <a:latin typeface="Times New Roman"/>
                <a:cs typeface="Times New Roman"/>
              </a:rPr>
              <a:t>or	</a:t>
            </a:r>
            <a:r>
              <a:rPr dirty="0" sz="1900" spc="-65">
                <a:latin typeface="Times New Roman"/>
                <a:cs typeface="Times New Roman"/>
              </a:rPr>
              <a:t>1,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14525" y="4283185"/>
            <a:ext cx="76708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850" spc="85">
                <a:latin typeface="Symbol"/>
                <a:cs typeface="Symbol"/>
              </a:rPr>
              <a:t></a:t>
            </a:r>
            <a:r>
              <a:rPr dirty="0" sz="2850" spc="-204">
                <a:latin typeface="Times New Roman"/>
                <a:cs typeface="Times New Roman"/>
              </a:rPr>
              <a:t> </a:t>
            </a:r>
            <a:r>
              <a:rPr dirty="0" baseline="14619" sz="2850" spc="209" i="1">
                <a:latin typeface="Times New Roman"/>
                <a:cs typeface="Times New Roman"/>
              </a:rPr>
              <a:t>p</a:t>
            </a:r>
            <a:r>
              <a:rPr dirty="0" sz="1100" spc="15" i="1">
                <a:latin typeface="Times New Roman"/>
                <a:cs typeface="Times New Roman"/>
              </a:rPr>
              <a:t>i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baseline="14619" sz="2850" spc="187" i="1">
                <a:latin typeface="Times New Roman"/>
                <a:cs typeface="Times New Roman"/>
              </a:rPr>
              <a:t>x</a:t>
            </a:r>
            <a:r>
              <a:rPr dirty="0" sz="1100" spc="15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5180" y="4643152"/>
            <a:ext cx="2399665" cy="9359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L="267335">
              <a:lnSpc>
                <a:spcPct val="100000"/>
              </a:lnSpc>
              <a:spcBef>
                <a:spcPts val="370"/>
              </a:spcBef>
            </a:pPr>
            <a:r>
              <a:rPr dirty="0" sz="1100" spc="30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Symbol"/>
                <a:cs typeface="Symbol"/>
              </a:rPr>
              <a:t></a:t>
            </a:r>
            <a:r>
              <a:rPr dirty="0" sz="1100" spc="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80"/>
              </a:spcBef>
              <a:tabLst>
                <a:tab pos="869950" algn="l"/>
              </a:tabLst>
            </a:pPr>
            <a:r>
              <a:rPr dirty="0" sz="1900" spc="20" i="1">
                <a:latin typeface="Times New Roman"/>
                <a:cs typeface="Times New Roman"/>
              </a:rPr>
              <a:t>s</a:t>
            </a:r>
            <a:r>
              <a:rPr dirty="0" sz="1900" spc="65" i="1">
                <a:latin typeface="Times New Roman"/>
                <a:cs typeface="Times New Roman"/>
              </a:rPr>
              <a:t>u</a:t>
            </a:r>
            <a:r>
              <a:rPr dirty="0" sz="1900" spc="60" i="1">
                <a:latin typeface="Times New Roman"/>
                <a:cs typeface="Times New Roman"/>
              </a:rPr>
              <a:t>b</a:t>
            </a:r>
            <a:r>
              <a:rPr dirty="0" sz="1900" spc="-20" i="1">
                <a:latin typeface="Times New Roman"/>
                <a:cs typeface="Times New Roman"/>
              </a:rPr>
              <a:t>j</a:t>
            </a:r>
            <a:r>
              <a:rPr dirty="0" sz="1900" spc="5" i="1">
                <a:latin typeface="Times New Roman"/>
                <a:cs typeface="Times New Roman"/>
              </a:rPr>
              <a:t>e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sz="1900" spc="20" i="1">
                <a:latin typeface="Times New Roman"/>
                <a:cs typeface="Times New Roman"/>
              </a:rPr>
              <a:t>t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30">
                <a:latin typeface="Times New Roman"/>
                <a:cs typeface="Times New Roman"/>
              </a:rPr>
              <a:t>t</a:t>
            </a:r>
            <a:r>
              <a:rPr dirty="0" sz="1900" spc="40">
                <a:latin typeface="Times New Roman"/>
                <a:cs typeface="Times New Roman"/>
              </a:rPr>
              <a:t>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baseline="-8771" sz="4275" spc="127">
                <a:latin typeface="Symbol"/>
                <a:cs typeface="Symbol"/>
              </a:rPr>
              <a:t></a:t>
            </a:r>
            <a:r>
              <a:rPr dirty="0" baseline="-8771" sz="4275" spc="-630">
                <a:latin typeface="Times New Roman"/>
                <a:cs typeface="Times New Roman"/>
              </a:rPr>
              <a:t> </a:t>
            </a:r>
            <a:r>
              <a:rPr dirty="0" sz="1900" spc="70" i="1">
                <a:latin typeface="Times New Roman"/>
                <a:cs typeface="Times New Roman"/>
              </a:rPr>
              <a:t>w</a:t>
            </a:r>
            <a:r>
              <a:rPr dirty="0" baseline="-25252" sz="1650" spc="22" i="1">
                <a:latin typeface="Times New Roman"/>
                <a:cs typeface="Times New Roman"/>
              </a:rPr>
              <a:t>i</a:t>
            </a:r>
            <a:r>
              <a:rPr dirty="0" baseline="-25252" sz="1650" spc="30" i="1">
                <a:latin typeface="Times New Roman"/>
                <a:cs typeface="Times New Roman"/>
              </a:rPr>
              <a:t> </a:t>
            </a:r>
            <a:r>
              <a:rPr dirty="0" sz="1900" spc="120" i="1">
                <a:latin typeface="Times New Roman"/>
                <a:cs typeface="Times New Roman"/>
              </a:rPr>
              <a:t>x</a:t>
            </a:r>
            <a:r>
              <a:rPr dirty="0" baseline="-25252" sz="1650" spc="22" i="1">
                <a:latin typeface="Times New Roman"/>
                <a:cs typeface="Times New Roman"/>
              </a:rPr>
              <a:t>i</a:t>
            </a:r>
            <a:r>
              <a:rPr dirty="0" baseline="-25252" sz="1650" i="1">
                <a:latin typeface="Times New Roman"/>
                <a:cs typeface="Times New Roman"/>
              </a:rPr>
              <a:t> </a:t>
            </a:r>
            <a:r>
              <a:rPr dirty="0" baseline="-25252" sz="1650" spc="172" i="1">
                <a:latin typeface="Times New Roman"/>
                <a:cs typeface="Times New Roman"/>
              </a:rPr>
              <a:t> </a:t>
            </a:r>
            <a:r>
              <a:rPr dirty="0" sz="1900" spc="45">
                <a:latin typeface="Symbol"/>
                <a:cs typeface="Symbol"/>
              </a:rPr>
              <a:t>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65" i="1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  <a:p>
            <a:pPr algn="ctr" marL="227965">
              <a:lnSpc>
                <a:spcPct val="100000"/>
              </a:lnSpc>
              <a:spcBef>
                <a:spcPts val="150"/>
              </a:spcBef>
            </a:pPr>
            <a:r>
              <a:rPr dirty="0" sz="1100" spc="30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Symbol"/>
                <a:cs typeface="Symbol"/>
              </a:rPr>
              <a:t></a:t>
            </a:r>
            <a:r>
              <a:rPr dirty="0" sz="1100" spc="3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2623" y="4995164"/>
            <a:ext cx="237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21315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2009368"/>
            <a:ext cx="7765415" cy="18516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무작정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4514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  <a:tab pos="452120" algn="l"/>
              </a:tabLst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물건에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부분집합을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고려한다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514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51484" algn="l"/>
                <a:tab pos="4521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불행하게도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집합의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부분집합의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={a,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b,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01040" y="3939540"/>
            <a:ext cx="2001520" cy="2819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Power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set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5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6601" y="4261484"/>
            <a:ext cx="53898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ϕ={},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{a},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{b},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{c},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{a,b},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{b,c},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{a,c},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{a,b,c}}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0597" y="5473395"/>
            <a:ext cx="23317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Power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set=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멱집합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283512"/>
            <a:ext cx="121513" cy="130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618792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95407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45" y="500253"/>
            <a:ext cx="3683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탐욕적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알고리즘</a:t>
            </a:r>
            <a:r>
              <a:rPr dirty="0" sz="3600" spc="-36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08650" y="1065275"/>
          <a:ext cx="3234055" cy="149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/>
                <a:gridCol w="1071880"/>
                <a:gridCol w="1071880"/>
              </a:tblGrid>
              <a:tr h="370586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15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품목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15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25kg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5640" y="1109827"/>
            <a:ext cx="6482080" cy="3818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2026920">
              <a:lnSpc>
                <a:spcPct val="11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물건부터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우선적으로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채운다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40"/>
              </a:spcBef>
              <a:tabLst>
                <a:tab pos="93027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	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30kg</a:t>
            </a:r>
            <a:endParaRPr sz="2000">
              <a:latin typeface="Times New Roman"/>
              <a:cs typeface="Times New Roman"/>
            </a:endParaRPr>
          </a:p>
          <a:p>
            <a:pPr marL="4641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탐욕적인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3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25k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만원</a:t>
            </a:r>
            <a:endParaRPr sz="2000">
              <a:latin typeface="Malgun Gothic"/>
              <a:cs typeface="Malgun Gothic"/>
            </a:endParaRPr>
          </a:p>
          <a:p>
            <a:pPr marL="4641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64184" algn="l"/>
                <a:tab pos="4648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3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20k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18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Malgun Gothic"/>
              <a:cs typeface="Malgun Gothic"/>
            </a:endParaRPr>
          </a:p>
          <a:p>
            <a:pPr marL="2066925">
              <a:lnSpc>
                <a:spcPct val="100000"/>
              </a:lnSpc>
            </a:pPr>
            <a:r>
              <a:rPr dirty="0" sz="3600" spc="-5">
                <a:solidFill>
                  <a:srgbClr val="2A54AA"/>
                </a:solidFill>
                <a:latin typeface="Malgun Gothic"/>
                <a:cs typeface="Malgun Gothic"/>
              </a:rPr>
              <a:t>탐욕</a:t>
            </a:r>
            <a:r>
              <a:rPr dirty="0" sz="3600">
                <a:solidFill>
                  <a:srgbClr val="2A54AA"/>
                </a:solidFill>
                <a:latin typeface="Malgun Gothic"/>
                <a:cs typeface="Malgun Gothic"/>
              </a:rPr>
              <a:t>적</a:t>
            </a:r>
            <a:r>
              <a:rPr dirty="0" sz="3600" spc="-370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3600" spc="-5">
                <a:solidFill>
                  <a:srgbClr val="2A54AA"/>
                </a:solidFill>
                <a:latin typeface="Malgun Gothic"/>
                <a:cs typeface="Malgun Gothic"/>
              </a:rPr>
              <a:t>알고리</a:t>
            </a:r>
            <a:r>
              <a:rPr dirty="0" sz="3600">
                <a:solidFill>
                  <a:srgbClr val="2A54AA"/>
                </a:solidFill>
                <a:latin typeface="Malgun Gothic"/>
                <a:cs typeface="Malgun Gothic"/>
              </a:rPr>
              <a:t>즘</a:t>
            </a:r>
            <a:r>
              <a:rPr dirty="0" sz="3600" spc="-370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2</a:t>
            </a:r>
            <a:endParaRPr sz="3600">
              <a:latin typeface="Times New Roman"/>
              <a:cs typeface="Times New Roman"/>
            </a:endParaRPr>
          </a:p>
          <a:p>
            <a:pPr marL="63500" marR="1772285">
              <a:lnSpc>
                <a:spcPct val="110000"/>
              </a:lnSpc>
              <a:spcBef>
                <a:spcPts val="484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가벼운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물건부터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우선적으로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채운다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40"/>
              </a:spcBef>
              <a:tabLst>
                <a:tab pos="930275" algn="l"/>
              </a:tabLst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가벼운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물건이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값어치가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손해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4069511"/>
            <a:ext cx="121513" cy="130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4404918"/>
            <a:ext cx="121513" cy="1307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4740071"/>
            <a:ext cx="121513" cy="13075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535940"/>
            <a:ext cx="3683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</a:rPr>
              <a:t>탐욕적</a:t>
            </a:r>
            <a:r>
              <a:rPr dirty="0" sz="3600" spc="-370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</a:rPr>
              <a:t>알고리즘</a:t>
            </a:r>
            <a:r>
              <a:rPr dirty="0" sz="3600" spc="-375">
                <a:solidFill>
                  <a:srgbClr val="2A54AA"/>
                </a:solidFill>
              </a:rPr>
              <a:t> </a:t>
            </a:r>
            <a:r>
              <a:rPr dirty="0" sz="3600">
                <a:solidFill>
                  <a:srgbClr val="2A54AA"/>
                </a:solidFill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426387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891" y="1252829"/>
            <a:ext cx="614934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당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가장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높은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물건부터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우선적으로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채운다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30kg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탐욕적인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25k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190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만원</a:t>
            </a:r>
            <a:endParaRPr sz="2000">
              <a:latin typeface="Malgun Gothic"/>
              <a:cs typeface="Malgun Gothic"/>
            </a:endParaRPr>
          </a:p>
          <a:p>
            <a:pPr marL="426084" indent="-287020">
              <a:lnSpc>
                <a:spcPct val="100000"/>
              </a:lnSpc>
              <a:spcBef>
                <a:spcPts val="24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해답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30k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200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761667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096947"/>
            <a:ext cx="121513" cy="13075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08275" y="3708400"/>
          <a:ext cx="4210050" cy="1830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0645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품목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59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무게당값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036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50380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591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591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140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1357883"/>
            <a:ext cx="5390388" cy="2779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273" y="761746"/>
            <a:ext cx="5536565" cy="1118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550">
              <a:lnSpc>
                <a:spcPts val="4300"/>
              </a:lnSpc>
              <a:spcBef>
                <a:spcPts val="100"/>
              </a:spcBef>
            </a:pPr>
            <a:r>
              <a:rPr dirty="0" sz="3600"/>
              <a:t>배낭</a:t>
            </a:r>
            <a:r>
              <a:rPr dirty="0" sz="3600" spc="-365"/>
              <a:t> </a:t>
            </a:r>
            <a:r>
              <a:rPr dirty="0" sz="3600"/>
              <a:t>빈틈없이</a:t>
            </a:r>
            <a:r>
              <a:rPr dirty="0" sz="3600" spc="-365"/>
              <a:t> </a:t>
            </a:r>
            <a:r>
              <a:rPr dirty="0" sz="3600"/>
              <a:t>채우기</a:t>
            </a:r>
            <a:r>
              <a:rPr dirty="0" sz="3600" spc="-365"/>
              <a:t> </a:t>
            </a:r>
            <a:r>
              <a:rPr dirty="0" sz="3600"/>
              <a:t>문제</a:t>
            </a:r>
            <a:endParaRPr sz="3600"/>
          </a:p>
          <a:p>
            <a:pPr marL="12700">
              <a:lnSpc>
                <a:spcPts val="4300"/>
              </a:lnSpc>
            </a:pPr>
            <a:r>
              <a:rPr dirty="0" sz="3600" spc="-5">
                <a:latin typeface="Times New Roman"/>
                <a:cs typeface="Times New Roman"/>
              </a:rPr>
              <a:t>(fractional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knapsack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problem)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758744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640" y="2551912"/>
            <a:ext cx="8353425" cy="21653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greedy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물건의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일부분을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잘라서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담을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탐욕적인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접근방법으로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최적해를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38784" marR="30480" indent="-287020">
              <a:lnSpc>
                <a:spcPct val="100000"/>
              </a:lnSpc>
              <a:spcBef>
                <a:spcPts val="4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단위무게당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값어치가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없으면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배낭에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남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잘라서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넣는다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265">
                <a:solidFill>
                  <a:srgbClr val="3E3D00"/>
                </a:solidFill>
                <a:latin typeface="Malgun Gothic"/>
                <a:cs typeface="Malgun Gothic"/>
              </a:rPr>
              <a:t>×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1/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30k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220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12755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49331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529632"/>
            <a:ext cx="121513" cy="13075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17950" y="4851400"/>
          <a:ext cx="4210050" cy="1830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0645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품목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무게당값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5037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5037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50374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140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67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988820"/>
            <a:ext cx="7404100" cy="920750"/>
          </a:xfrm>
          <a:custGeom>
            <a:avLst/>
            <a:gdLst/>
            <a:ahLst/>
            <a:cxnLst/>
            <a:rect l="l" t="t" r="r" b="b"/>
            <a:pathLst>
              <a:path w="7404100" h="920750">
                <a:moveTo>
                  <a:pt x="7403592" y="0"/>
                </a:moveTo>
                <a:lnTo>
                  <a:pt x="0" y="0"/>
                </a:lnTo>
                <a:lnTo>
                  <a:pt x="0" y="920496"/>
                </a:lnTo>
                <a:lnTo>
                  <a:pt x="7403592" y="920496"/>
                </a:lnTo>
                <a:lnTo>
                  <a:pt x="7403592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-1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/>
              <a:t>배낭채우기</a:t>
            </a:r>
            <a:r>
              <a:rPr dirty="0" spc="-345"/>
              <a:t> </a:t>
            </a:r>
            <a:r>
              <a:rPr dirty="0"/>
              <a:t>문제의</a:t>
            </a:r>
            <a:r>
              <a:rPr dirty="0" spc="-335"/>
              <a:t> </a:t>
            </a:r>
            <a:r>
              <a:rPr dirty="0"/>
              <a:t>동적계획적인</a:t>
            </a:r>
            <a:r>
              <a:rPr dirty="0" spc="-355"/>
              <a:t> </a:t>
            </a:r>
            <a:r>
              <a:rPr dirty="0"/>
              <a:t>접근방법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3901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68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50" y="2535310"/>
            <a:ext cx="14668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65">
                <a:latin typeface="Symbol"/>
                <a:cs typeface="Symbol"/>
              </a:rPr>
              <a:t>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450" y="2317772"/>
            <a:ext cx="14668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65">
                <a:latin typeface="Symbol"/>
                <a:cs typeface="Symbol"/>
              </a:rPr>
              <a:t>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3884" y="2639176"/>
            <a:ext cx="571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50" spc="25" i="1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5175" y="2467622"/>
            <a:ext cx="40830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130550" algn="l"/>
              </a:tabLst>
            </a:pPr>
            <a:r>
              <a:rPr dirty="0" sz="2000" spc="15" i="1">
                <a:latin typeface="Times New Roman"/>
                <a:cs typeface="Times New Roman"/>
              </a:rPr>
              <a:t>P</a:t>
            </a:r>
            <a:r>
              <a:rPr dirty="0" sz="2000" spc="15">
                <a:latin typeface="Times New Roman"/>
                <a:cs typeface="Times New Roman"/>
              </a:rPr>
              <a:t>[</a:t>
            </a:r>
            <a:r>
              <a:rPr dirty="0" sz="2000" spc="15" i="1">
                <a:latin typeface="Times New Roman"/>
                <a:cs typeface="Times New Roman"/>
              </a:rPr>
              <a:t>i</a:t>
            </a:r>
            <a:r>
              <a:rPr dirty="0" sz="2000" spc="-110" i="1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Symbol"/>
                <a:cs typeface="Symbol"/>
              </a:rPr>
              <a:t></a:t>
            </a:r>
            <a:r>
              <a:rPr dirty="0" sz="2000" spc="50">
                <a:latin typeface="Times New Roman"/>
                <a:cs typeface="Times New Roman"/>
              </a:rPr>
              <a:t>1][</a:t>
            </a:r>
            <a:r>
              <a:rPr dirty="0" sz="2000" spc="50" i="1">
                <a:latin typeface="Times New Roman"/>
                <a:cs typeface="Times New Roman"/>
              </a:rPr>
              <a:t>w</a:t>
            </a:r>
            <a:r>
              <a:rPr dirty="0" sz="2000" spc="50">
                <a:latin typeface="Times New Roman"/>
                <a:cs typeface="Times New Roman"/>
              </a:rPr>
              <a:t>]	</a:t>
            </a:r>
            <a:r>
              <a:rPr dirty="0" sz="2000" spc="15">
                <a:latin typeface="Times New Roman"/>
                <a:cs typeface="Times New Roman"/>
              </a:rPr>
              <a:t>if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85" i="1">
                <a:latin typeface="Times New Roman"/>
                <a:cs typeface="Times New Roman"/>
              </a:rPr>
              <a:t>w</a:t>
            </a:r>
            <a:r>
              <a:rPr dirty="0" sz="2000" spc="420" i="1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Symbol"/>
                <a:cs typeface="Symbol"/>
              </a:rPr>
              <a:t>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85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340" y="1246377"/>
            <a:ext cx="8248650" cy="1169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넘지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않도록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얻어진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이익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(optimal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profit)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라고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  <a:spcBef>
                <a:spcPts val="1795"/>
              </a:spcBef>
              <a:tabLst>
                <a:tab pos="3876040" algn="l"/>
                <a:tab pos="6246495" algn="l"/>
              </a:tabLst>
            </a:pPr>
            <a:r>
              <a:rPr dirty="0" baseline="-41666" sz="3000" spc="67" i="1">
                <a:latin typeface="Times New Roman"/>
                <a:cs typeface="Times New Roman"/>
              </a:rPr>
              <a:t>P</a:t>
            </a:r>
            <a:r>
              <a:rPr dirty="0" baseline="-41666" sz="3000" spc="67">
                <a:latin typeface="Times New Roman"/>
                <a:cs typeface="Times New Roman"/>
              </a:rPr>
              <a:t>[</a:t>
            </a:r>
            <a:r>
              <a:rPr dirty="0" baseline="-41666" sz="3000" spc="67" i="1">
                <a:latin typeface="Times New Roman"/>
                <a:cs typeface="Times New Roman"/>
              </a:rPr>
              <a:t>i</a:t>
            </a:r>
            <a:r>
              <a:rPr dirty="0" baseline="-41666" sz="3000" spc="67">
                <a:latin typeface="Times New Roman"/>
                <a:cs typeface="Times New Roman"/>
              </a:rPr>
              <a:t>][</a:t>
            </a:r>
            <a:r>
              <a:rPr dirty="0" baseline="-41666" sz="3000" spc="67" i="1">
                <a:latin typeface="Times New Roman"/>
                <a:cs typeface="Times New Roman"/>
              </a:rPr>
              <a:t>w</a:t>
            </a:r>
            <a:r>
              <a:rPr dirty="0" baseline="-41666" sz="3000" spc="67">
                <a:latin typeface="Times New Roman"/>
                <a:cs typeface="Times New Roman"/>
              </a:rPr>
              <a:t>]</a:t>
            </a:r>
            <a:r>
              <a:rPr dirty="0" baseline="-41666" sz="3000" spc="-187">
                <a:latin typeface="Times New Roman"/>
                <a:cs typeface="Times New Roman"/>
              </a:rPr>
              <a:t> </a:t>
            </a:r>
            <a:r>
              <a:rPr dirty="0" baseline="-41666" sz="3000" spc="104">
                <a:latin typeface="Symbol"/>
                <a:cs typeface="Symbol"/>
              </a:rPr>
              <a:t></a:t>
            </a:r>
            <a:r>
              <a:rPr dirty="0" baseline="-41666" sz="3000" spc="277">
                <a:latin typeface="Times New Roman"/>
                <a:cs typeface="Times New Roman"/>
              </a:rPr>
              <a:t> </a:t>
            </a:r>
            <a:r>
              <a:rPr dirty="0" baseline="-4166" sz="3000" spc="82">
                <a:latin typeface="Symbol"/>
                <a:cs typeface="Symbol"/>
              </a:rPr>
              <a:t></a:t>
            </a:r>
            <a:r>
              <a:rPr dirty="0" sz="2000" spc="55" i="1">
                <a:latin typeface="Times New Roman"/>
                <a:cs typeface="Times New Roman"/>
              </a:rPr>
              <a:t>maximum</a:t>
            </a:r>
            <a:r>
              <a:rPr dirty="0" sz="2000" spc="55">
                <a:latin typeface="Times New Roman"/>
                <a:cs typeface="Times New Roman"/>
              </a:rPr>
              <a:t>(</a:t>
            </a:r>
            <a:r>
              <a:rPr dirty="0" sz="2000" spc="55" i="1">
                <a:latin typeface="Times New Roman"/>
                <a:cs typeface="Times New Roman"/>
              </a:rPr>
              <a:t>P</a:t>
            </a:r>
            <a:r>
              <a:rPr dirty="0" sz="2000" spc="55">
                <a:latin typeface="Times New Roman"/>
                <a:cs typeface="Times New Roman"/>
              </a:rPr>
              <a:t>[</a:t>
            </a:r>
            <a:r>
              <a:rPr dirty="0" sz="2000" spc="55" i="1">
                <a:latin typeface="Times New Roman"/>
                <a:cs typeface="Times New Roman"/>
              </a:rPr>
              <a:t>i</a:t>
            </a:r>
            <a:r>
              <a:rPr dirty="0" sz="2000" spc="-105" i="1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Symbol"/>
                <a:cs typeface="Symbol"/>
              </a:rPr>
              <a:t></a:t>
            </a:r>
            <a:r>
              <a:rPr dirty="0" sz="2000" spc="45">
                <a:latin typeface="Times New Roman"/>
                <a:cs typeface="Times New Roman"/>
              </a:rPr>
              <a:t>1][</a:t>
            </a:r>
            <a:r>
              <a:rPr dirty="0" sz="2000" spc="45" i="1">
                <a:latin typeface="Times New Roman"/>
                <a:cs typeface="Times New Roman"/>
              </a:rPr>
              <a:t>w</a:t>
            </a:r>
            <a:r>
              <a:rPr dirty="0" sz="2000" spc="45">
                <a:latin typeface="Times New Roman"/>
                <a:cs typeface="Times New Roman"/>
              </a:rPr>
              <a:t>],	</a:t>
            </a:r>
            <a:r>
              <a:rPr dirty="0" sz="2000" spc="30" i="1">
                <a:latin typeface="Times New Roman"/>
                <a:cs typeface="Times New Roman"/>
              </a:rPr>
              <a:t>p</a:t>
            </a:r>
            <a:r>
              <a:rPr dirty="0" baseline="-24154" sz="1725" spc="44" i="1">
                <a:latin typeface="Times New Roman"/>
                <a:cs typeface="Times New Roman"/>
              </a:rPr>
              <a:t>i</a:t>
            </a:r>
            <a:r>
              <a:rPr dirty="0" baseline="-24154" sz="1725" spc="480" i="1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Symbol"/>
                <a:cs typeface="Symbol"/>
              </a:rPr>
              <a:t>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P</a:t>
            </a:r>
            <a:r>
              <a:rPr dirty="0" sz="2000" spc="15">
                <a:latin typeface="Times New Roman"/>
                <a:cs typeface="Times New Roman"/>
              </a:rPr>
              <a:t>[</a:t>
            </a:r>
            <a:r>
              <a:rPr dirty="0" sz="2000" spc="15" i="1">
                <a:latin typeface="Times New Roman"/>
                <a:cs typeface="Times New Roman"/>
              </a:rPr>
              <a:t>i</a:t>
            </a:r>
            <a:r>
              <a:rPr dirty="0" sz="2000" spc="-110" i="1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</a:t>
            </a:r>
            <a:r>
              <a:rPr dirty="0" sz="2000" spc="60">
                <a:latin typeface="Times New Roman"/>
                <a:cs typeface="Times New Roman"/>
              </a:rPr>
              <a:t>1][</a:t>
            </a:r>
            <a:r>
              <a:rPr dirty="0" sz="2000" spc="60" i="1">
                <a:latin typeface="Times New Roman"/>
                <a:cs typeface="Times New Roman"/>
              </a:rPr>
              <a:t>w</a:t>
            </a:r>
            <a:r>
              <a:rPr dirty="0" sz="2000" spc="-210" i="1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Symbol"/>
                <a:cs typeface="Symbol"/>
              </a:rPr>
              <a:t>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w</a:t>
            </a:r>
            <a:r>
              <a:rPr dirty="0" baseline="-24154" sz="1725" spc="-7" i="1">
                <a:latin typeface="Times New Roman"/>
                <a:cs typeface="Times New Roman"/>
              </a:rPr>
              <a:t>i</a:t>
            </a:r>
            <a:r>
              <a:rPr dirty="0" baseline="-24154" sz="1725" spc="-15" i="1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])	</a:t>
            </a:r>
            <a:r>
              <a:rPr dirty="0" sz="2000" spc="15">
                <a:latin typeface="Times New Roman"/>
                <a:cs typeface="Times New Roman"/>
              </a:rPr>
              <a:t>if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w</a:t>
            </a:r>
            <a:r>
              <a:rPr dirty="0" baseline="-24154" sz="1725" spc="-7" i="1">
                <a:latin typeface="Times New Roman"/>
                <a:cs typeface="Times New Roman"/>
              </a:rPr>
              <a:t>i</a:t>
            </a:r>
            <a:r>
              <a:rPr dirty="0" baseline="-24154" sz="1725" spc="165" i="1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Symbol"/>
                <a:cs typeface="Symbol"/>
              </a:rPr>
              <a:t>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85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" y="4134611"/>
            <a:ext cx="8005191" cy="20728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42761" y="5887313"/>
            <a:ext cx="199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604" sz="13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604"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5736" y="5887313"/>
            <a:ext cx="951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-1][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w-w</a:t>
            </a:r>
            <a:r>
              <a:rPr dirty="0" baseline="-21604" sz="1350" spc="-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6782" y="5836716"/>
            <a:ext cx="1695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7577" y="5806541"/>
            <a:ext cx="253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vs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5730" y="5014417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2755" y="5026914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3545" y="5000625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3691" y="5138166"/>
            <a:ext cx="901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7577" y="5053965"/>
            <a:ext cx="253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vs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8023" y="5779008"/>
            <a:ext cx="1511935" cy="360045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455"/>
              </a:spcBef>
            </a:pP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-1][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5019" y="4956809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4598" y="4969509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77436" y="4961635"/>
            <a:ext cx="2247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2900" y="4295013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80581" y="3929429"/>
            <a:ext cx="617220" cy="133096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355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w-w</a:t>
            </a:r>
            <a:r>
              <a:rPr dirty="0" baseline="-21367" sz="1950" i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129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i-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299" y="4233164"/>
            <a:ext cx="1168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전체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또는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일부를  활용한다는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뜻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95360" y="3997452"/>
            <a:ext cx="742315" cy="433070"/>
          </a:xfrm>
          <a:custGeom>
            <a:avLst/>
            <a:gdLst/>
            <a:ahLst/>
            <a:cxnLst/>
            <a:rect l="l" t="t" r="r" b="b"/>
            <a:pathLst>
              <a:path w="742315" h="433070">
                <a:moveTo>
                  <a:pt x="329819" y="310896"/>
                </a:moveTo>
                <a:lnTo>
                  <a:pt x="153035" y="310896"/>
                </a:lnTo>
                <a:lnTo>
                  <a:pt x="0" y="432689"/>
                </a:lnTo>
                <a:lnTo>
                  <a:pt x="329819" y="310896"/>
                </a:lnTo>
                <a:close/>
              </a:path>
              <a:path w="742315" h="433070">
                <a:moveTo>
                  <a:pt x="690499" y="0"/>
                </a:moveTo>
                <a:lnTo>
                  <a:pt x="86995" y="0"/>
                </a:lnTo>
                <a:lnTo>
                  <a:pt x="66843" y="4077"/>
                </a:lnTo>
                <a:lnTo>
                  <a:pt x="50371" y="15192"/>
                </a:lnTo>
                <a:lnTo>
                  <a:pt x="39256" y="31664"/>
                </a:lnTo>
                <a:lnTo>
                  <a:pt x="35179" y="51816"/>
                </a:lnTo>
                <a:lnTo>
                  <a:pt x="35179" y="259080"/>
                </a:lnTo>
                <a:lnTo>
                  <a:pt x="39256" y="279231"/>
                </a:lnTo>
                <a:lnTo>
                  <a:pt x="50371" y="295703"/>
                </a:lnTo>
                <a:lnTo>
                  <a:pt x="66843" y="306818"/>
                </a:lnTo>
                <a:lnTo>
                  <a:pt x="86995" y="310896"/>
                </a:lnTo>
                <a:lnTo>
                  <a:pt x="690499" y="310896"/>
                </a:lnTo>
                <a:lnTo>
                  <a:pt x="710650" y="306818"/>
                </a:lnTo>
                <a:lnTo>
                  <a:pt x="727122" y="295703"/>
                </a:lnTo>
                <a:lnTo>
                  <a:pt x="738237" y="279231"/>
                </a:lnTo>
                <a:lnTo>
                  <a:pt x="742315" y="259080"/>
                </a:lnTo>
                <a:lnTo>
                  <a:pt x="742315" y="51816"/>
                </a:lnTo>
                <a:lnTo>
                  <a:pt x="738237" y="31664"/>
                </a:lnTo>
                <a:lnTo>
                  <a:pt x="727122" y="15192"/>
                </a:lnTo>
                <a:lnTo>
                  <a:pt x="710650" y="4077"/>
                </a:lnTo>
                <a:lnTo>
                  <a:pt x="690499" y="0"/>
                </a:lnTo>
                <a:close/>
              </a:path>
            </a:pathLst>
          </a:custGeom>
          <a:solidFill>
            <a:srgbClr val="B968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48640" y="2982647"/>
            <a:ext cx="8285480" cy="12801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-1][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항목을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포함시키지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이익이고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marL="38100" marR="48895">
              <a:lnSpc>
                <a:spcPts val="2810"/>
              </a:lnSpc>
              <a:spcBef>
                <a:spcPts val="15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1][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항목을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포함시키는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이익이다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관계식이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원칙을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쉽게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r" marR="30480">
              <a:lnSpc>
                <a:spcPts val="1305"/>
              </a:lnSpc>
            </a:pPr>
            <a:r>
              <a:rPr dirty="0" sz="1200" spc="-5">
                <a:solidFill>
                  <a:srgbClr val="E7F8C7"/>
                </a:solidFill>
                <a:latin typeface="Malgun Gothic"/>
                <a:cs typeface="Malgun Gothic"/>
              </a:rPr>
              <a:t>포</a:t>
            </a:r>
            <a:r>
              <a:rPr dirty="0" sz="1200">
                <a:solidFill>
                  <a:srgbClr val="E7F8C7"/>
                </a:solidFill>
                <a:latin typeface="Malgun Gothic"/>
                <a:cs typeface="Malgun Gothic"/>
              </a:rPr>
              <a:t>함</a:t>
            </a:r>
            <a:r>
              <a:rPr dirty="0" sz="1200" spc="-125">
                <a:solidFill>
                  <a:srgbClr val="E7F8C7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E7F8C7"/>
                </a:solidFill>
                <a:latin typeface="Malgun Gothic"/>
                <a:cs typeface="Malgun Gothic"/>
              </a:rPr>
              <a:t>확정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0084" y="4110989"/>
            <a:ext cx="1168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전체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또는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일부를  활용한다는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뜻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95500" y="6399276"/>
            <a:ext cx="5090160" cy="368935"/>
          </a:xfrm>
          <a:custGeom>
            <a:avLst/>
            <a:gdLst/>
            <a:ahLst/>
            <a:cxnLst/>
            <a:rect l="l" t="t" r="r" b="b"/>
            <a:pathLst>
              <a:path w="5090159" h="368934">
                <a:moveTo>
                  <a:pt x="5090159" y="0"/>
                </a:moveTo>
                <a:lnTo>
                  <a:pt x="0" y="0"/>
                </a:lnTo>
                <a:lnTo>
                  <a:pt x="0" y="368808"/>
                </a:lnTo>
                <a:lnTo>
                  <a:pt x="5090159" y="368808"/>
                </a:lnTo>
                <a:lnTo>
                  <a:pt x="5090159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74494" y="6453563"/>
            <a:ext cx="4845685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 b="1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800" spc="-30" b="1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째</a:t>
            </a:r>
            <a:r>
              <a:rPr dirty="0" sz="1800" spc="-24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b="1">
                <a:solidFill>
                  <a:srgbClr val="3D010C"/>
                </a:solidFill>
                <a:latin typeface="Times New Roman"/>
                <a:cs typeface="Times New Roman"/>
              </a:rPr>
              <a:t>it</a:t>
            </a:r>
            <a:r>
              <a:rPr dirty="0" sz="1800" spc="5" b="1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800" spc="-5" b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229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30" b="1">
                <a:solidFill>
                  <a:srgbClr val="3D010C"/>
                </a:solidFill>
                <a:latin typeface="Malgun Gothic"/>
                <a:cs typeface="Malgun Gothic"/>
              </a:rPr>
              <a:t>넣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지</a:t>
            </a:r>
            <a:r>
              <a:rPr dirty="0" sz="1800" spc="-24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5" b="1">
                <a:solidFill>
                  <a:srgbClr val="3D010C"/>
                </a:solidFill>
                <a:latin typeface="Malgun Gothic"/>
                <a:cs typeface="Malgun Gothic"/>
              </a:rPr>
              <a:t>않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25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5" b="1">
                <a:solidFill>
                  <a:srgbClr val="3D010C"/>
                </a:solidFill>
                <a:latin typeface="Malgun Gothic"/>
                <a:cs typeface="Malgun Gothic"/>
              </a:rPr>
              <a:t>것</a:t>
            </a:r>
            <a:r>
              <a:rPr dirty="0" sz="1800" spc="-30" b="1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265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5" b="1">
                <a:solidFill>
                  <a:srgbClr val="3D010C"/>
                </a:solidFill>
                <a:latin typeface="Malgun Gothic"/>
                <a:cs typeface="Malgun Gothic"/>
              </a:rPr>
              <a:t>또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1800" spc="-24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30" b="1">
                <a:solidFill>
                  <a:srgbClr val="3D010C"/>
                </a:solidFill>
                <a:latin typeface="Malgun Gothic"/>
                <a:cs typeface="Malgun Gothic"/>
              </a:rPr>
              <a:t>넣</a:t>
            </a:r>
            <a:r>
              <a:rPr dirty="0" sz="1800" b="1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240" b="1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5" b="1">
                <a:solidFill>
                  <a:srgbClr val="3D010C"/>
                </a:solidFill>
                <a:latin typeface="Malgun Gothic"/>
                <a:cs typeface="Malgun Gothic"/>
              </a:rPr>
              <a:t>것</a:t>
            </a:r>
            <a:r>
              <a:rPr dirty="0" sz="1800" spc="-40" b="1">
                <a:solidFill>
                  <a:srgbClr val="3D010C"/>
                </a:solidFill>
                <a:latin typeface="Malgun Gothic"/>
                <a:cs typeface="Malgun Gothic"/>
              </a:rPr>
              <a:t>인가</a:t>
            </a:r>
            <a:r>
              <a:rPr dirty="0" sz="1800" b="1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-1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/>
              <a:t>배낭채우기</a:t>
            </a:r>
            <a:r>
              <a:rPr dirty="0" spc="-345"/>
              <a:t> </a:t>
            </a:r>
            <a:r>
              <a:rPr dirty="0"/>
              <a:t>문제의</a:t>
            </a:r>
            <a:r>
              <a:rPr dirty="0" spc="-335"/>
              <a:t> </a:t>
            </a:r>
            <a:r>
              <a:rPr dirty="0"/>
              <a:t>동적계획적인</a:t>
            </a:r>
            <a:r>
              <a:rPr dirty="0" spc="-355"/>
              <a:t> </a:t>
            </a:r>
            <a:r>
              <a:rPr dirty="0"/>
              <a:t>접근방법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57756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264386"/>
            <a:ext cx="7846059" cy="15697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어떻게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차원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채워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넣으면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77520" indent="-273685">
              <a:lnSpc>
                <a:spcPct val="100000"/>
              </a:lnSpc>
              <a:spcBef>
                <a:spcPts val="890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47815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int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0..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477520" indent="-27368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4781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항목의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nW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4076700"/>
            <a:ext cx="7795259" cy="812800"/>
          </a:xfrm>
          <a:custGeom>
            <a:avLst/>
            <a:gdLst/>
            <a:ahLst/>
            <a:cxnLst/>
            <a:rect l="l" t="t" r="r" b="b"/>
            <a:pathLst>
              <a:path w="7795259" h="812800">
                <a:moveTo>
                  <a:pt x="7795259" y="0"/>
                </a:moveTo>
                <a:lnTo>
                  <a:pt x="0" y="0"/>
                </a:lnTo>
                <a:lnTo>
                  <a:pt x="0" y="812292"/>
                </a:lnTo>
                <a:lnTo>
                  <a:pt x="7795259" y="812292"/>
                </a:lnTo>
                <a:lnTo>
                  <a:pt x="7795259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98131" y="4540002"/>
            <a:ext cx="14732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spc="65">
                <a:latin typeface="Symbol"/>
                <a:cs typeface="Symbol"/>
              </a:rPr>
              <a:t>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69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698131" y="4322873"/>
            <a:ext cx="14732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spc="65">
                <a:latin typeface="Symbol"/>
                <a:cs typeface="Symbol"/>
              </a:rPr>
              <a:t>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3517" y="4472441"/>
            <a:ext cx="440245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372485" algn="l"/>
              </a:tabLst>
            </a:pPr>
            <a:r>
              <a:rPr dirty="0" sz="2000" spc="-15" i="1">
                <a:latin typeface="Times New Roman"/>
                <a:cs typeface="Times New Roman"/>
              </a:rPr>
              <a:t>P</a:t>
            </a:r>
            <a:r>
              <a:rPr dirty="0" sz="2000" spc="85">
                <a:latin typeface="Times New Roman"/>
                <a:cs typeface="Times New Roman"/>
              </a:rPr>
              <a:t>[</a:t>
            </a:r>
            <a:r>
              <a:rPr dirty="0" sz="2000" spc="65" i="1">
                <a:latin typeface="Times New Roman"/>
                <a:cs typeface="Times New Roman"/>
              </a:rPr>
              <a:t>n</a:t>
            </a:r>
            <a:r>
              <a:rPr dirty="0" sz="2000" spc="-160" i="1">
                <a:latin typeface="Times New Roman"/>
                <a:cs typeface="Times New Roman"/>
              </a:rPr>
              <a:t> </a:t>
            </a:r>
            <a:r>
              <a:rPr dirty="0" sz="2000" spc="185">
                <a:latin typeface="Symbol"/>
                <a:cs typeface="Symbol"/>
              </a:rPr>
              <a:t></a:t>
            </a:r>
            <a:r>
              <a:rPr dirty="0" sz="2000" spc="-120">
                <a:latin typeface="Times New Roman"/>
                <a:cs typeface="Times New Roman"/>
              </a:rPr>
              <a:t>1</a:t>
            </a:r>
            <a:r>
              <a:rPr dirty="0" sz="2000" spc="55">
                <a:latin typeface="Times New Roman"/>
                <a:cs typeface="Times New Roman"/>
              </a:rPr>
              <a:t>]</a:t>
            </a:r>
            <a:r>
              <a:rPr dirty="0" sz="2000" spc="-145">
                <a:latin typeface="Times New Roman"/>
                <a:cs typeface="Times New Roman"/>
              </a:rPr>
              <a:t>[</a:t>
            </a:r>
            <a:r>
              <a:rPr dirty="0" sz="2000" spc="110" i="1">
                <a:latin typeface="Times New Roman"/>
                <a:cs typeface="Times New Roman"/>
              </a:rPr>
              <a:t>W</a:t>
            </a:r>
            <a:r>
              <a:rPr dirty="0" sz="2000" spc="-215" i="1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]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f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w</a:t>
            </a:r>
            <a:r>
              <a:rPr dirty="0" baseline="-24154" sz="1725" spc="67" i="1">
                <a:latin typeface="Times New Roman"/>
                <a:cs typeface="Times New Roman"/>
              </a:rPr>
              <a:t>n</a:t>
            </a:r>
            <a:r>
              <a:rPr dirty="0" baseline="-24154" sz="1725" i="1">
                <a:latin typeface="Times New Roman"/>
                <a:cs typeface="Times New Roman"/>
              </a:rPr>
              <a:t> </a:t>
            </a:r>
            <a:r>
              <a:rPr dirty="0" baseline="-24154" sz="1725" spc="202" i="1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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11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8867" y="4087185"/>
            <a:ext cx="3615054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2588895" algn="l"/>
              </a:tabLst>
            </a:pPr>
            <a:r>
              <a:rPr dirty="0" sz="2000" spc="70" i="1">
                <a:latin typeface="Times New Roman"/>
                <a:cs typeface="Times New Roman"/>
              </a:rPr>
              <a:t>p</a:t>
            </a:r>
            <a:r>
              <a:rPr dirty="0" baseline="-24154" sz="1725" spc="67" i="1">
                <a:latin typeface="Times New Roman"/>
                <a:cs typeface="Times New Roman"/>
              </a:rPr>
              <a:t>n</a:t>
            </a:r>
            <a:r>
              <a:rPr dirty="0" baseline="-24154" sz="1725" i="1">
                <a:latin typeface="Times New Roman"/>
                <a:cs typeface="Times New Roman"/>
              </a:rPr>
              <a:t>  </a:t>
            </a:r>
            <a:r>
              <a:rPr dirty="0" sz="2000" spc="75">
                <a:latin typeface="Symbol"/>
                <a:cs typeface="Symbol"/>
              </a:rPr>
              <a:t>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5" i="1">
                <a:latin typeface="Times New Roman"/>
                <a:cs typeface="Times New Roman"/>
              </a:rPr>
              <a:t>P</a:t>
            </a:r>
            <a:r>
              <a:rPr dirty="0" sz="2000" spc="90">
                <a:latin typeface="Times New Roman"/>
                <a:cs typeface="Times New Roman"/>
              </a:rPr>
              <a:t>[</a:t>
            </a:r>
            <a:r>
              <a:rPr dirty="0" sz="2000" spc="65" i="1">
                <a:latin typeface="Times New Roman"/>
                <a:cs typeface="Times New Roman"/>
              </a:rPr>
              <a:t>n</a:t>
            </a:r>
            <a:r>
              <a:rPr dirty="0" sz="2000" spc="-160" i="1">
                <a:latin typeface="Times New Roman"/>
                <a:cs typeface="Times New Roman"/>
              </a:rPr>
              <a:t> </a:t>
            </a:r>
            <a:r>
              <a:rPr dirty="0" sz="2000" spc="185">
                <a:latin typeface="Symbol"/>
                <a:cs typeface="Symbol"/>
              </a:rPr>
              <a:t></a:t>
            </a:r>
            <a:r>
              <a:rPr dirty="0" sz="2000" spc="-125">
                <a:latin typeface="Times New Roman"/>
                <a:cs typeface="Times New Roman"/>
              </a:rPr>
              <a:t>1</a:t>
            </a:r>
            <a:r>
              <a:rPr dirty="0" sz="2000" spc="55">
                <a:latin typeface="Times New Roman"/>
                <a:cs typeface="Times New Roman"/>
              </a:rPr>
              <a:t>]</a:t>
            </a:r>
            <a:r>
              <a:rPr dirty="0" sz="2000" spc="-145">
                <a:latin typeface="Times New Roman"/>
                <a:cs typeface="Times New Roman"/>
              </a:rPr>
              <a:t>[</a:t>
            </a:r>
            <a:r>
              <a:rPr dirty="0" sz="2000" spc="110" i="1">
                <a:latin typeface="Times New Roman"/>
                <a:cs typeface="Times New Roman"/>
              </a:rPr>
              <a:t>W</a:t>
            </a:r>
            <a:r>
              <a:rPr dirty="0" sz="2000" spc="114" i="1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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w</a:t>
            </a:r>
            <a:r>
              <a:rPr dirty="0" baseline="-24154" sz="1725" spc="67" i="1">
                <a:latin typeface="Times New Roman"/>
                <a:cs typeface="Times New Roman"/>
              </a:rPr>
              <a:t>n</a:t>
            </a:r>
            <a:r>
              <a:rPr dirty="0" baseline="-24154" sz="1725" spc="-67" i="1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]</a:t>
            </a:r>
            <a:r>
              <a:rPr dirty="0" sz="2000" spc="45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45">
                <a:latin typeface="Times New Roman"/>
                <a:cs typeface="Times New Roman"/>
              </a:rPr>
              <a:t>f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w</a:t>
            </a:r>
            <a:r>
              <a:rPr dirty="0" baseline="-24154" sz="1725" spc="67" i="1">
                <a:latin typeface="Times New Roman"/>
                <a:cs typeface="Times New Roman"/>
              </a:rPr>
              <a:t>n</a:t>
            </a:r>
            <a:r>
              <a:rPr dirty="0" baseline="-24154" sz="1725" i="1">
                <a:latin typeface="Times New Roman"/>
                <a:cs typeface="Times New Roman"/>
              </a:rPr>
              <a:t> </a:t>
            </a:r>
            <a:r>
              <a:rPr dirty="0" baseline="-24154" sz="1725" spc="150" i="1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Symbol"/>
                <a:cs typeface="Symbol"/>
              </a:rPr>
              <a:t>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11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81" y="4087185"/>
            <a:ext cx="3811904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41666" sz="3000" spc="-15" i="1">
                <a:latin typeface="Times New Roman"/>
                <a:cs typeface="Times New Roman"/>
              </a:rPr>
              <a:t>P</a:t>
            </a:r>
            <a:r>
              <a:rPr dirty="0" baseline="-41666" sz="3000" spc="127">
                <a:latin typeface="Times New Roman"/>
                <a:cs typeface="Times New Roman"/>
              </a:rPr>
              <a:t>[</a:t>
            </a:r>
            <a:r>
              <a:rPr dirty="0" baseline="-41666" sz="3000" spc="120" i="1">
                <a:latin typeface="Times New Roman"/>
                <a:cs typeface="Times New Roman"/>
              </a:rPr>
              <a:t>n</a:t>
            </a:r>
            <a:r>
              <a:rPr dirty="0" baseline="-41666" sz="3000" spc="82">
                <a:latin typeface="Times New Roman"/>
                <a:cs typeface="Times New Roman"/>
              </a:rPr>
              <a:t>]</a:t>
            </a:r>
            <a:r>
              <a:rPr dirty="0" baseline="-41666" sz="3000" spc="-217">
                <a:latin typeface="Times New Roman"/>
                <a:cs typeface="Times New Roman"/>
              </a:rPr>
              <a:t>[</a:t>
            </a:r>
            <a:r>
              <a:rPr dirty="0" baseline="-41666" sz="3000" spc="165" i="1">
                <a:latin typeface="Times New Roman"/>
                <a:cs typeface="Times New Roman"/>
              </a:rPr>
              <a:t>W</a:t>
            </a:r>
            <a:r>
              <a:rPr dirty="0" baseline="-41666" sz="3000" spc="-322" i="1">
                <a:latin typeface="Times New Roman"/>
                <a:cs typeface="Times New Roman"/>
              </a:rPr>
              <a:t> </a:t>
            </a:r>
            <a:r>
              <a:rPr dirty="0" baseline="-41666" sz="3000" spc="67">
                <a:latin typeface="Times New Roman"/>
                <a:cs typeface="Times New Roman"/>
              </a:rPr>
              <a:t>]</a:t>
            </a:r>
            <a:r>
              <a:rPr dirty="0" baseline="-41666" sz="3000" spc="-195">
                <a:latin typeface="Times New Roman"/>
                <a:cs typeface="Times New Roman"/>
              </a:rPr>
              <a:t> </a:t>
            </a:r>
            <a:r>
              <a:rPr dirty="0" baseline="-41666" sz="3000" spc="112">
                <a:latin typeface="Symbol"/>
                <a:cs typeface="Symbol"/>
              </a:rPr>
              <a:t></a:t>
            </a:r>
            <a:r>
              <a:rPr dirty="0" baseline="-41666" sz="3000" spc="247">
                <a:latin typeface="Times New Roman"/>
                <a:cs typeface="Times New Roman"/>
              </a:rPr>
              <a:t> </a:t>
            </a:r>
            <a:r>
              <a:rPr dirty="0" baseline="-4166" sz="3000" spc="89">
                <a:latin typeface="Symbol"/>
                <a:cs typeface="Symbol"/>
              </a:rPr>
              <a:t></a:t>
            </a:r>
            <a:r>
              <a:rPr dirty="0" sz="2000" spc="80" i="1">
                <a:latin typeface="Times New Roman"/>
                <a:cs typeface="Times New Roman"/>
              </a:rPr>
              <a:t>m</a:t>
            </a:r>
            <a:r>
              <a:rPr dirty="0" sz="2000" spc="80" i="1">
                <a:latin typeface="Times New Roman"/>
                <a:cs typeface="Times New Roman"/>
              </a:rPr>
              <a:t>a</a:t>
            </a:r>
            <a:r>
              <a:rPr dirty="0" sz="2000" spc="-10" i="1">
                <a:latin typeface="Times New Roman"/>
                <a:cs typeface="Times New Roman"/>
              </a:rPr>
              <a:t>xi</a:t>
            </a:r>
            <a:r>
              <a:rPr dirty="0" sz="2000" spc="80" i="1">
                <a:latin typeface="Times New Roman"/>
                <a:cs typeface="Times New Roman"/>
              </a:rPr>
              <a:t>m</a:t>
            </a:r>
            <a:r>
              <a:rPr dirty="0" sz="2000" spc="80" i="1">
                <a:latin typeface="Times New Roman"/>
                <a:cs typeface="Times New Roman"/>
              </a:rPr>
              <a:t>u</a:t>
            </a:r>
            <a:r>
              <a:rPr dirty="0" sz="2000" spc="65" i="1">
                <a:latin typeface="Times New Roman"/>
                <a:cs typeface="Times New Roman"/>
              </a:rPr>
              <a:t>m</a:t>
            </a:r>
            <a:r>
              <a:rPr dirty="0" sz="2000" spc="150">
                <a:latin typeface="Times New Roman"/>
                <a:cs typeface="Times New Roman"/>
              </a:rPr>
              <a:t>(</a:t>
            </a:r>
            <a:r>
              <a:rPr dirty="0" sz="2000" spc="-10" i="1">
                <a:latin typeface="Times New Roman"/>
                <a:cs typeface="Times New Roman"/>
              </a:rPr>
              <a:t>P</a:t>
            </a:r>
            <a:r>
              <a:rPr dirty="0" sz="2000" spc="85">
                <a:latin typeface="Times New Roman"/>
                <a:cs typeface="Times New Roman"/>
              </a:rPr>
              <a:t>[</a:t>
            </a:r>
            <a:r>
              <a:rPr dirty="0" sz="2000" spc="65" i="1">
                <a:latin typeface="Times New Roman"/>
                <a:cs typeface="Times New Roman"/>
              </a:rPr>
              <a:t>n</a:t>
            </a:r>
            <a:r>
              <a:rPr dirty="0" sz="2000" spc="-155" i="1">
                <a:latin typeface="Times New Roman"/>
                <a:cs typeface="Times New Roman"/>
              </a:rPr>
              <a:t> </a:t>
            </a:r>
            <a:r>
              <a:rPr dirty="0" sz="2000" spc="180">
                <a:latin typeface="Symbol"/>
                <a:cs typeface="Symbol"/>
              </a:rPr>
              <a:t></a:t>
            </a:r>
            <a:r>
              <a:rPr dirty="0" sz="2000" spc="-120">
                <a:latin typeface="Times New Roman"/>
                <a:cs typeface="Times New Roman"/>
              </a:rPr>
              <a:t>1</a:t>
            </a:r>
            <a:r>
              <a:rPr dirty="0" sz="2000" spc="55">
                <a:latin typeface="Times New Roman"/>
                <a:cs typeface="Times New Roman"/>
              </a:rPr>
              <a:t>]</a:t>
            </a:r>
            <a:r>
              <a:rPr dirty="0" sz="2000" spc="-145">
                <a:latin typeface="Times New Roman"/>
                <a:cs typeface="Times New Roman"/>
              </a:rPr>
              <a:t>[</a:t>
            </a:r>
            <a:r>
              <a:rPr dirty="0" sz="2000" spc="110" i="1">
                <a:latin typeface="Times New Roman"/>
                <a:cs typeface="Times New Roman"/>
              </a:rPr>
              <a:t>W</a:t>
            </a:r>
            <a:r>
              <a:rPr dirty="0" sz="2000" spc="-215" i="1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Times New Roman"/>
                <a:cs typeface="Times New Roman"/>
              </a:rPr>
              <a:t>],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791" y="3787851"/>
            <a:ext cx="1577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이익은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404" y="141731"/>
            <a:ext cx="4532376" cy="53400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85609" y="1649349"/>
            <a:ext cx="1715135" cy="3689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25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25+10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25+10+10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25+10+5</a:t>
            </a:r>
            <a:r>
              <a:rPr dirty="0" sz="2000" spc="-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25+10+1</a:t>
            </a:r>
            <a:r>
              <a:rPr dirty="0" sz="2000" spc="-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4468" y="3319271"/>
            <a:ext cx="305587" cy="3040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6847" y="4194009"/>
            <a:ext cx="305587" cy="3040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11971" y="6289040"/>
            <a:ext cx="12001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91300" y="196595"/>
            <a:ext cx="2115820" cy="401320"/>
          </a:xfrm>
          <a:prstGeom prst="rect"/>
          <a:solidFill>
            <a:srgbClr val="FFFF33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2000">
                <a:solidFill>
                  <a:srgbClr val="3D010C"/>
                </a:solidFill>
              </a:rPr>
              <a:t>거스름돈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36</a:t>
            </a:r>
            <a:r>
              <a:rPr dirty="0" sz="2000" spc="5">
                <a:solidFill>
                  <a:srgbClr val="3D010C"/>
                </a:solidFill>
              </a:rPr>
              <a:t>센트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150" y="5792978"/>
            <a:ext cx="8307705" cy="1025525"/>
            <a:chOff x="311150" y="5792978"/>
            <a:chExt cx="8307705" cy="10255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3267" y="5804916"/>
              <a:ext cx="1318130" cy="7802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3850" y="5805678"/>
              <a:ext cx="8282305" cy="0"/>
            </a:xfrm>
            <a:custGeom>
              <a:avLst/>
              <a:gdLst/>
              <a:ahLst/>
              <a:cxnLst/>
              <a:rect l="l" t="t" r="r" b="b"/>
              <a:pathLst>
                <a:path w="8282305" h="0">
                  <a:moveTo>
                    <a:pt x="0" y="0"/>
                  </a:moveTo>
                  <a:lnTo>
                    <a:pt x="8282305" y="0"/>
                  </a:lnTo>
                </a:path>
              </a:pathLst>
            </a:custGeom>
            <a:ln w="25400">
              <a:solidFill>
                <a:srgbClr val="E473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12036" y="6510526"/>
              <a:ext cx="609600" cy="307975"/>
            </a:xfrm>
            <a:custGeom>
              <a:avLst/>
              <a:gdLst/>
              <a:ahLst/>
              <a:cxnLst/>
              <a:rect l="l" t="t" r="r" b="b"/>
              <a:pathLst>
                <a:path w="609600" h="307975">
                  <a:moveTo>
                    <a:pt x="609600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609600" y="307847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5D0A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8558" y="5876544"/>
              <a:ext cx="1226761" cy="6369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12035" y="6510526"/>
            <a:ext cx="609600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1175"/>
              </a:lnSpc>
            </a:pP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25</a:t>
            </a:r>
            <a:r>
              <a:rPr dirty="0" sz="1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2035" y="6668103"/>
            <a:ext cx="609600" cy="150495"/>
          </a:xfrm>
          <a:prstGeom prst="rect">
            <a:avLst/>
          </a:prstGeom>
          <a:solidFill>
            <a:srgbClr val="F5D0AB"/>
          </a:solidFill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13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quarter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1260" y="6510526"/>
            <a:ext cx="609600" cy="307975"/>
          </a:xfrm>
          <a:custGeom>
            <a:avLst/>
            <a:gdLst/>
            <a:ahLst/>
            <a:cxnLst/>
            <a:rect l="l" t="t" r="r" b="b"/>
            <a:pathLst>
              <a:path w="609600" h="307975">
                <a:moveTo>
                  <a:pt x="609600" y="0"/>
                </a:moveTo>
                <a:lnTo>
                  <a:pt x="0" y="0"/>
                </a:lnTo>
                <a:lnTo>
                  <a:pt x="0" y="307847"/>
                </a:lnTo>
                <a:lnTo>
                  <a:pt x="609600" y="307847"/>
                </a:lnTo>
                <a:lnTo>
                  <a:pt x="609600" y="0"/>
                </a:lnTo>
                <a:close/>
              </a:path>
            </a:pathLst>
          </a:custGeom>
          <a:solidFill>
            <a:srgbClr val="F5D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40635" y="6495389"/>
            <a:ext cx="4432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ce</a:t>
            </a:r>
            <a:r>
              <a:rPr dirty="0" sz="1000" spc="-1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ts  </a:t>
            </a:r>
            <a:r>
              <a:rPr dirty="0" sz="1000" spc="-10">
                <a:solidFill>
                  <a:srgbClr val="3D010C"/>
                </a:solidFill>
                <a:latin typeface="Times New Roman"/>
                <a:cs typeface="Times New Roman"/>
              </a:rPr>
              <a:t>dime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7644" y="6510526"/>
            <a:ext cx="546100" cy="307975"/>
          </a:xfrm>
          <a:custGeom>
            <a:avLst/>
            <a:gdLst/>
            <a:ahLst/>
            <a:cxnLst/>
            <a:rect l="l" t="t" r="r" b="b"/>
            <a:pathLst>
              <a:path w="546100" h="307975">
                <a:moveTo>
                  <a:pt x="545592" y="0"/>
                </a:moveTo>
                <a:lnTo>
                  <a:pt x="0" y="0"/>
                </a:lnTo>
                <a:lnTo>
                  <a:pt x="0" y="307847"/>
                </a:lnTo>
                <a:lnTo>
                  <a:pt x="545592" y="307847"/>
                </a:lnTo>
                <a:lnTo>
                  <a:pt x="545592" y="0"/>
                </a:lnTo>
                <a:close/>
              </a:path>
            </a:pathLst>
          </a:custGeom>
          <a:solidFill>
            <a:srgbClr val="F5D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47644" y="6510526"/>
            <a:ext cx="546100" cy="158115"/>
          </a:xfrm>
          <a:prstGeom prst="rect">
            <a:avLst/>
          </a:prstGeom>
          <a:solidFill>
            <a:srgbClr val="F5D0AB"/>
          </a:solidFill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17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7644" y="6668103"/>
            <a:ext cx="546100" cy="150495"/>
          </a:xfrm>
          <a:prstGeom prst="rect">
            <a:avLst/>
          </a:prstGeom>
          <a:solidFill>
            <a:srgbClr val="F5D0AB"/>
          </a:solidFill>
        </p:spPr>
        <p:txBody>
          <a:bodyPr wrap="square" lIns="0" tIns="0" rIns="0" bIns="0" rtlCol="0" vert="horz">
            <a:spAutoFit/>
          </a:bodyPr>
          <a:lstStyle/>
          <a:p>
            <a:pPr marL="124460">
              <a:lnSpc>
                <a:spcPts val="113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nickel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1920" y="6510526"/>
            <a:ext cx="530860" cy="307975"/>
          </a:xfrm>
          <a:custGeom>
            <a:avLst/>
            <a:gdLst/>
            <a:ahLst/>
            <a:cxnLst/>
            <a:rect l="l" t="t" r="r" b="b"/>
            <a:pathLst>
              <a:path w="530860" h="307975">
                <a:moveTo>
                  <a:pt x="530351" y="0"/>
                </a:moveTo>
                <a:lnTo>
                  <a:pt x="0" y="0"/>
                </a:lnTo>
                <a:lnTo>
                  <a:pt x="0" y="307847"/>
                </a:lnTo>
                <a:lnTo>
                  <a:pt x="530351" y="307847"/>
                </a:lnTo>
                <a:lnTo>
                  <a:pt x="530351" y="0"/>
                </a:lnTo>
                <a:close/>
              </a:path>
            </a:pathLst>
          </a:custGeom>
          <a:solidFill>
            <a:srgbClr val="F5D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31920" y="6510526"/>
            <a:ext cx="530860" cy="158115"/>
          </a:xfrm>
          <a:prstGeom prst="rect">
            <a:avLst/>
          </a:prstGeom>
          <a:solidFill>
            <a:srgbClr val="F5D0AB"/>
          </a:solidFill>
        </p:spPr>
        <p:txBody>
          <a:bodyPr wrap="square" lIns="0" tIns="0" rIns="0" bIns="0" rtlCol="0" vert="horz">
            <a:spAutoFit/>
          </a:bodyPr>
          <a:lstStyle/>
          <a:p>
            <a:pPr marL="112395">
              <a:lnSpc>
                <a:spcPts val="117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cent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1920" y="6668103"/>
            <a:ext cx="530860" cy="150495"/>
          </a:xfrm>
          <a:prstGeom prst="rect">
            <a:avLst/>
          </a:prstGeom>
          <a:solidFill>
            <a:srgbClr val="F5D0AB"/>
          </a:solidFill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135"/>
              </a:lnSpc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penny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19783" y="1126236"/>
            <a:ext cx="6504940" cy="3291840"/>
          </a:xfrm>
          <a:prstGeom prst="rect">
            <a:avLst/>
          </a:prstGeom>
          <a:solidFill>
            <a:srgbClr val="C8C8C8"/>
          </a:solidFill>
        </p:spPr>
        <p:txBody>
          <a:bodyPr wrap="square" lIns="0" tIns="34290" rIns="0" bIns="0" rtlCol="0" vert="horz">
            <a:spAutoFit/>
          </a:bodyPr>
          <a:lstStyle/>
          <a:p>
            <a:pPr marL="313690" marR="3736340" indent="-222885">
              <a:lnSpc>
                <a:spcPct val="100000"/>
              </a:lnSpc>
              <a:spcBef>
                <a:spcPts val="270"/>
              </a:spcBef>
            </a:pP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knapsack(p,w,n,W)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{ </a:t>
            </a:r>
            <a:r>
              <a:rPr dirty="0" sz="160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for(w=0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to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W) P[0,w]=0 </a:t>
            </a:r>
            <a:r>
              <a:rPr dirty="0" sz="1600" spc="-86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for(i=0</a:t>
            </a:r>
            <a:r>
              <a:rPr dirty="0" sz="1600" spc="-3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to</a:t>
            </a:r>
            <a:r>
              <a:rPr dirty="0" sz="1600" spc="-3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n)</a:t>
            </a:r>
            <a:r>
              <a:rPr dirty="0" sz="1600" spc="-2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P[i,0]=0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313690">
              <a:lnSpc>
                <a:spcPct val="100000"/>
              </a:lnSpc>
            </a:pP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for(i=1</a:t>
            </a:r>
            <a:r>
              <a:rPr dirty="0" sz="1600" spc="-3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to</a:t>
            </a:r>
            <a:r>
              <a:rPr dirty="0" sz="1600" spc="-3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n)</a:t>
            </a:r>
            <a:endParaRPr sz="1600">
              <a:latin typeface="Consolas"/>
              <a:cs typeface="Consolas"/>
            </a:endParaRPr>
          </a:p>
          <a:p>
            <a:pPr marL="1315085" marR="4069715" indent="-445770">
              <a:lnSpc>
                <a:spcPct val="100000"/>
              </a:lnSpc>
            </a:pP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for(w</a:t>
            </a:r>
            <a:r>
              <a:rPr dirty="0" sz="1600" spc="-4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=0</a:t>
            </a:r>
            <a:r>
              <a:rPr dirty="0" sz="1600" spc="-3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to</a:t>
            </a:r>
            <a:r>
              <a:rPr dirty="0" sz="1600" spc="-3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W) </a:t>
            </a:r>
            <a:r>
              <a:rPr dirty="0" sz="1600" spc="-86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if(w</a:t>
            </a:r>
            <a:r>
              <a:rPr dirty="0" baseline="-21164" sz="1575" spc="-15">
                <a:solidFill>
                  <a:srgbClr val="3D010C"/>
                </a:solidFill>
                <a:latin typeface="Consolas"/>
                <a:cs typeface="Consolas"/>
              </a:rPr>
              <a:t>i</a:t>
            </a:r>
            <a:r>
              <a:rPr dirty="0" baseline="-21164" sz="1575" spc="397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≤</a:t>
            </a:r>
            <a:r>
              <a:rPr dirty="0" sz="1600" spc="-3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w)</a:t>
            </a:r>
            <a:endParaRPr sz="1600">
              <a:latin typeface="Consolas"/>
              <a:cs typeface="Consolas"/>
            </a:endParaRPr>
          </a:p>
          <a:p>
            <a:pPr marL="1315085" marR="143510" indent="332105">
              <a:lnSpc>
                <a:spcPct val="100000"/>
              </a:lnSpc>
            </a:pP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P[i,w]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 =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max</a:t>
            </a:r>
            <a:r>
              <a:rPr dirty="0" sz="160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{</a:t>
            </a:r>
            <a:r>
              <a:rPr dirty="0" sz="1600" spc="-2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P[i-1,</a:t>
            </a:r>
            <a:r>
              <a:rPr dirty="0" sz="160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w],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p</a:t>
            </a:r>
            <a:r>
              <a:rPr dirty="0" baseline="-21164" sz="1575" spc="-15">
                <a:solidFill>
                  <a:srgbClr val="3D010C"/>
                </a:solidFill>
                <a:latin typeface="Consolas"/>
                <a:cs typeface="Consolas"/>
              </a:rPr>
              <a:t>i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+P[i-1,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 w-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w</a:t>
            </a:r>
            <a:r>
              <a:rPr dirty="0" baseline="-21164" sz="1575" spc="-15">
                <a:solidFill>
                  <a:srgbClr val="3D010C"/>
                </a:solidFill>
                <a:latin typeface="Consolas"/>
                <a:cs typeface="Consolas"/>
              </a:rPr>
              <a:t>i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]} </a:t>
            </a:r>
            <a:r>
              <a:rPr dirty="0" sz="1600" spc="-86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else</a:t>
            </a:r>
            <a:endParaRPr sz="1600">
              <a:latin typeface="Consolas"/>
              <a:cs typeface="Consolas"/>
            </a:endParaRPr>
          </a:p>
          <a:p>
            <a:pPr marL="1647189">
              <a:lnSpc>
                <a:spcPct val="100000"/>
              </a:lnSpc>
            </a:pP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P[i,w]</a:t>
            </a:r>
            <a:r>
              <a:rPr dirty="0" sz="1600" spc="-25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=</a:t>
            </a:r>
            <a:r>
              <a:rPr dirty="0" sz="1600" spc="-2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P[i-1,</a:t>
            </a:r>
            <a:r>
              <a:rPr dirty="0" sz="1600" spc="-2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w];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313690">
              <a:lnSpc>
                <a:spcPct val="100000"/>
              </a:lnSpc>
            </a:pP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return</a:t>
            </a:r>
            <a:r>
              <a:rPr dirty="0" sz="1600" spc="-50">
                <a:solidFill>
                  <a:srgbClr val="3D010C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Consolas"/>
                <a:cs typeface="Consolas"/>
              </a:rPr>
              <a:t>P[n,W]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solidFill>
                  <a:srgbClr val="3D010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71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0587" y="747776"/>
          <a:ext cx="268351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/>
                <a:gridCol w="779780"/>
                <a:gridCol w="1039494"/>
              </a:tblGrid>
              <a:tr h="386079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품목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32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2879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4kg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18846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17373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217" y="287527"/>
            <a:ext cx="11474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0008" y="2846451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0"/>
                </a:moveTo>
                <a:lnTo>
                  <a:pt x="0" y="2238375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7848" y="2846451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0"/>
                </a:moveTo>
                <a:lnTo>
                  <a:pt x="0" y="2238375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3762" y="2846451"/>
          <a:ext cx="6534150" cy="223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/>
                <a:gridCol w="432434"/>
                <a:gridCol w="480060"/>
                <a:gridCol w="544194"/>
                <a:gridCol w="544194"/>
                <a:gridCol w="543560"/>
                <a:gridCol w="543560"/>
                <a:gridCol w="543560"/>
                <a:gridCol w="543560"/>
                <a:gridCol w="543560"/>
                <a:gridCol w="543560"/>
                <a:gridCol w="543559"/>
              </a:tblGrid>
              <a:tr h="37083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P[i,w]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805421" y="4653534"/>
            <a:ext cx="791210" cy="576580"/>
          </a:xfrm>
          <a:custGeom>
            <a:avLst/>
            <a:gdLst/>
            <a:ahLst/>
            <a:cxnLst/>
            <a:rect l="l" t="t" r="r" b="b"/>
            <a:pathLst>
              <a:path w="791209" h="576579">
                <a:moveTo>
                  <a:pt x="0" y="288036"/>
                </a:moveTo>
                <a:lnTo>
                  <a:pt x="3609" y="248940"/>
                </a:lnTo>
                <a:lnTo>
                  <a:pt x="14125" y="211446"/>
                </a:lnTo>
                <a:lnTo>
                  <a:pt x="31075" y="175896"/>
                </a:lnTo>
                <a:lnTo>
                  <a:pt x="53989" y="142635"/>
                </a:lnTo>
                <a:lnTo>
                  <a:pt x="82395" y="112003"/>
                </a:lnTo>
                <a:lnTo>
                  <a:pt x="115824" y="84343"/>
                </a:lnTo>
                <a:lnTo>
                  <a:pt x="153803" y="59999"/>
                </a:lnTo>
                <a:lnTo>
                  <a:pt x="195862" y="39313"/>
                </a:lnTo>
                <a:lnTo>
                  <a:pt x="241530" y="22627"/>
                </a:lnTo>
                <a:lnTo>
                  <a:pt x="290336" y="10285"/>
                </a:lnTo>
                <a:lnTo>
                  <a:pt x="341809" y="2628"/>
                </a:lnTo>
                <a:lnTo>
                  <a:pt x="395477" y="0"/>
                </a:lnTo>
                <a:lnTo>
                  <a:pt x="449146" y="2628"/>
                </a:lnTo>
                <a:lnTo>
                  <a:pt x="500619" y="10285"/>
                </a:lnTo>
                <a:lnTo>
                  <a:pt x="549425" y="22627"/>
                </a:lnTo>
                <a:lnTo>
                  <a:pt x="595093" y="39313"/>
                </a:lnTo>
                <a:lnTo>
                  <a:pt x="637152" y="59999"/>
                </a:lnTo>
                <a:lnTo>
                  <a:pt x="675131" y="84343"/>
                </a:lnTo>
                <a:lnTo>
                  <a:pt x="708560" y="112003"/>
                </a:lnTo>
                <a:lnTo>
                  <a:pt x="736966" y="142635"/>
                </a:lnTo>
                <a:lnTo>
                  <a:pt x="759880" y="175896"/>
                </a:lnTo>
                <a:lnTo>
                  <a:pt x="776830" y="211446"/>
                </a:lnTo>
                <a:lnTo>
                  <a:pt x="787346" y="248940"/>
                </a:lnTo>
                <a:lnTo>
                  <a:pt x="790955" y="288036"/>
                </a:lnTo>
                <a:lnTo>
                  <a:pt x="787346" y="327131"/>
                </a:lnTo>
                <a:lnTo>
                  <a:pt x="776830" y="364625"/>
                </a:lnTo>
                <a:lnTo>
                  <a:pt x="759880" y="400175"/>
                </a:lnTo>
                <a:lnTo>
                  <a:pt x="736966" y="433436"/>
                </a:lnTo>
                <a:lnTo>
                  <a:pt x="708560" y="464068"/>
                </a:lnTo>
                <a:lnTo>
                  <a:pt x="675131" y="491728"/>
                </a:lnTo>
                <a:lnTo>
                  <a:pt x="637152" y="516072"/>
                </a:lnTo>
                <a:lnTo>
                  <a:pt x="595093" y="536758"/>
                </a:lnTo>
                <a:lnTo>
                  <a:pt x="549425" y="553444"/>
                </a:lnTo>
                <a:lnTo>
                  <a:pt x="500619" y="565786"/>
                </a:lnTo>
                <a:lnTo>
                  <a:pt x="449146" y="573443"/>
                </a:lnTo>
                <a:lnTo>
                  <a:pt x="395477" y="576072"/>
                </a:lnTo>
                <a:lnTo>
                  <a:pt x="341809" y="573443"/>
                </a:lnTo>
                <a:lnTo>
                  <a:pt x="290336" y="565786"/>
                </a:lnTo>
                <a:lnTo>
                  <a:pt x="241530" y="553444"/>
                </a:lnTo>
                <a:lnTo>
                  <a:pt x="195862" y="536758"/>
                </a:lnTo>
                <a:lnTo>
                  <a:pt x="153803" y="516072"/>
                </a:lnTo>
                <a:lnTo>
                  <a:pt x="115824" y="491728"/>
                </a:lnTo>
                <a:lnTo>
                  <a:pt x="82395" y="464068"/>
                </a:lnTo>
                <a:lnTo>
                  <a:pt x="53989" y="433436"/>
                </a:lnTo>
                <a:lnTo>
                  <a:pt x="31075" y="400175"/>
                </a:lnTo>
                <a:lnTo>
                  <a:pt x="14125" y="364625"/>
                </a:lnTo>
                <a:lnTo>
                  <a:pt x="3609" y="327131"/>
                </a:lnTo>
                <a:lnTo>
                  <a:pt x="0" y="288036"/>
                </a:lnTo>
                <a:close/>
              </a:path>
            </a:pathLst>
          </a:custGeom>
          <a:ln w="222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11670" y="5282946"/>
            <a:ext cx="501015" cy="382270"/>
          </a:xfrm>
          <a:custGeom>
            <a:avLst/>
            <a:gdLst/>
            <a:ahLst/>
            <a:cxnLst/>
            <a:rect l="l" t="t" r="r" b="b"/>
            <a:pathLst>
              <a:path w="501015" h="382270">
                <a:moveTo>
                  <a:pt x="45593" y="332574"/>
                </a:moveTo>
                <a:lnTo>
                  <a:pt x="0" y="367055"/>
                </a:lnTo>
                <a:lnTo>
                  <a:pt x="11429" y="382244"/>
                </a:lnTo>
                <a:lnTo>
                  <a:pt x="57023" y="347776"/>
                </a:lnTo>
                <a:lnTo>
                  <a:pt x="45593" y="332574"/>
                </a:lnTo>
                <a:close/>
              </a:path>
              <a:path w="501015" h="382270">
                <a:moveTo>
                  <a:pt x="106299" y="286638"/>
                </a:moveTo>
                <a:lnTo>
                  <a:pt x="60705" y="321081"/>
                </a:lnTo>
                <a:lnTo>
                  <a:pt x="72262" y="336283"/>
                </a:lnTo>
                <a:lnTo>
                  <a:pt x="117855" y="301751"/>
                </a:lnTo>
                <a:lnTo>
                  <a:pt x="106299" y="286638"/>
                </a:lnTo>
                <a:close/>
              </a:path>
              <a:path w="501015" h="382270">
                <a:moveTo>
                  <a:pt x="167131" y="240664"/>
                </a:moveTo>
                <a:lnTo>
                  <a:pt x="121538" y="275081"/>
                </a:lnTo>
                <a:lnTo>
                  <a:pt x="132969" y="290321"/>
                </a:lnTo>
                <a:lnTo>
                  <a:pt x="178561" y="255777"/>
                </a:lnTo>
                <a:lnTo>
                  <a:pt x="167131" y="240664"/>
                </a:lnTo>
                <a:close/>
              </a:path>
              <a:path w="501015" h="382270">
                <a:moveTo>
                  <a:pt x="227837" y="194690"/>
                </a:moveTo>
                <a:lnTo>
                  <a:pt x="182245" y="229107"/>
                </a:lnTo>
                <a:lnTo>
                  <a:pt x="193801" y="244347"/>
                </a:lnTo>
                <a:lnTo>
                  <a:pt x="239395" y="209803"/>
                </a:lnTo>
                <a:lnTo>
                  <a:pt x="227837" y="194690"/>
                </a:lnTo>
                <a:close/>
              </a:path>
              <a:path w="501015" h="382270">
                <a:moveTo>
                  <a:pt x="288671" y="148716"/>
                </a:moveTo>
                <a:lnTo>
                  <a:pt x="243077" y="183133"/>
                </a:lnTo>
                <a:lnTo>
                  <a:pt x="254507" y="198373"/>
                </a:lnTo>
                <a:lnTo>
                  <a:pt x="300100" y="163956"/>
                </a:lnTo>
                <a:lnTo>
                  <a:pt x="288671" y="148716"/>
                </a:lnTo>
                <a:close/>
              </a:path>
              <a:path w="501015" h="382270">
                <a:moveTo>
                  <a:pt x="349376" y="102742"/>
                </a:moveTo>
                <a:lnTo>
                  <a:pt x="303783" y="137159"/>
                </a:lnTo>
                <a:lnTo>
                  <a:pt x="315340" y="152399"/>
                </a:lnTo>
                <a:lnTo>
                  <a:pt x="360933" y="117982"/>
                </a:lnTo>
                <a:lnTo>
                  <a:pt x="349376" y="102742"/>
                </a:lnTo>
                <a:close/>
              </a:path>
              <a:path w="501015" h="382270">
                <a:moveTo>
                  <a:pt x="410209" y="56768"/>
                </a:moveTo>
                <a:lnTo>
                  <a:pt x="364617" y="91185"/>
                </a:lnTo>
                <a:lnTo>
                  <a:pt x="376047" y="106425"/>
                </a:lnTo>
                <a:lnTo>
                  <a:pt x="421639" y="72008"/>
                </a:lnTo>
                <a:lnTo>
                  <a:pt x="410209" y="56768"/>
                </a:lnTo>
                <a:close/>
              </a:path>
              <a:path w="501015" h="382270">
                <a:moveTo>
                  <a:pt x="485775" y="30733"/>
                </a:moveTo>
                <a:lnTo>
                  <a:pt x="444626" y="30733"/>
                </a:lnTo>
                <a:lnTo>
                  <a:pt x="456056" y="45846"/>
                </a:lnTo>
                <a:lnTo>
                  <a:pt x="445927" y="53561"/>
                </a:lnTo>
                <a:lnTo>
                  <a:pt x="463169" y="76326"/>
                </a:lnTo>
                <a:lnTo>
                  <a:pt x="485775" y="30733"/>
                </a:lnTo>
                <a:close/>
              </a:path>
              <a:path w="501015" h="382270">
                <a:moveTo>
                  <a:pt x="434431" y="38380"/>
                </a:moveTo>
                <a:lnTo>
                  <a:pt x="425323" y="45211"/>
                </a:lnTo>
                <a:lnTo>
                  <a:pt x="436879" y="60451"/>
                </a:lnTo>
                <a:lnTo>
                  <a:pt x="445927" y="53561"/>
                </a:lnTo>
                <a:lnTo>
                  <a:pt x="434431" y="38380"/>
                </a:lnTo>
                <a:close/>
              </a:path>
              <a:path w="501015" h="382270">
                <a:moveTo>
                  <a:pt x="444626" y="30733"/>
                </a:moveTo>
                <a:lnTo>
                  <a:pt x="434431" y="38380"/>
                </a:lnTo>
                <a:lnTo>
                  <a:pt x="445927" y="53561"/>
                </a:lnTo>
                <a:lnTo>
                  <a:pt x="456056" y="45846"/>
                </a:lnTo>
                <a:lnTo>
                  <a:pt x="444626" y="30733"/>
                </a:lnTo>
                <a:close/>
              </a:path>
              <a:path w="501015" h="382270">
                <a:moveTo>
                  <a:pt x="501014" y="0"/>
                </a:moveTo>
                <a:lnTo>
                  <a:pt x="417195" y="15620"/>
                </a:lnTo>
                <a:lnTo>
                  <a:pt x="434431" y="38380"/>
                </a:lnTo>
                <a:lnTo>
                  <a:pt x="444626" y="30733"/>
                </a:lnTo>
                <a:lnTo>
                  <a:pt x="485775" y="30733"/>
                </a:lnTo>
                <a:lnTo>
                  <a:pt x="5010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78678" y="5717844"/>
            <a:ext cx="174243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max{70,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50+40}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82501" y="4279646"/>
            <a:ext cx="2150110" cy="495300"/>
            <a:chOff x="5282501" y="4279646"/>
            <a:chExt cx="2150110" cy="495300"/>
          </a:xfrm>
        </p:grpSpPr>
        <p:sp>
          <p:nvSpPr>
            <p:cNvPr id="12" name="object 12"/>
            <p:cNvSpPr/>
            <p:nvPr/>
          </p:nvSpPr>
          <p:spPr>
            <a:xfrm>
              <a:off x="5293614" y="4292346"/>
              <a:ext cx="2127885" cy="469900"/>
            </a:xfrm>
            <a:custGeom>
              <a:avLst/>
              <a:gdLst/>
              <a:ahLst/>
              <a:cxnLst/>
              <a:rect l="l" t="t" r="r" b="b"/>
              <a:pathLst>
                <a:path w="2127884" h="469900">
                  <a:moveTo>
                    <a:pt x="1665732" y="253745"/>
                  </a:moveTo>
                  <a:lnTo>
                    <a:pt x="1670423" y="210277"/>
                  </a:lnTo>
                  <a:lnTo>
                    <a:pt x="1683877" y="169795"/>
                  </a:lnTo>
                  <a:lnTo>
                    <a:pt x="1705165" y="133163"/>
                  </a:lnTo>
                  <a:lnTo>
                    <a:pt x="1733359" y="101250"/>
                  </a:lnTo>
                  <a:lnTo>
                    <a:pt x="1767530" y="74921"/>
                  </a:lnTo>
                  <a:lnTo>
                    <a:pt x="1806749" y="55042"/>
                  </a:lnTo>
                  <a:lnTo>
                    <a:pt x="1850088" y="42480"/>
                  </a:lnTo>
                  <a:lnTo>
                    <a:pt x="1896617" y="38099"/>
                  </a:lnTo>
                  <a:lnTo>
                    <a:pt x="1943147" y="42480"/>
                  </a:lnTo>
                  <a:lnTo>
                    <a:pt x="1986486" y="55042"/>
                  </a:lnTo>
                  <a:lnTo>
                    <a:pt x="2025705" y="74921"/>
                  </a:lnTo>
                  <a:lnTo>
                    <a:pt x="2059876" y="101250"/>
                  </a:lnTo>
                  <a:lnTo>
                    <a:pt x="2088070" y="133163"/>
                  </a:lnTo>
                  <a:lnTo>
                    <a:pt x="2109358" y="169795"/>
                  </a:lnTo>
                  <a:lnTo>
                    <a:pt x="2122812" y="210277"/>
                  </a:lnTo>
                  <a:lnTo>
                    <a:pt x="2127504" y="253745"/>
                  </a:lnTo>
                  <a:lnTo>
                    <a:pt x="2122812" y="297214"/>
                  </a:lnTo>
                  <a:lnTo>
                    <a:pt x="2109358" y="337696"/>
                  </a:lnTo>
                  <a:lnTo>
                    <a:pt x="2088070" y="374328"/>
                  </a:lnTo>
                  <a:lnTo>
                    <a:pt x="2059876" y="406241"/>
                  </a:lnTo>
                  <a:lnTo>
                    <a:pt x="2025705" y="432570"/>
                  </a:lnTo>
                  <a:lnTo>
                    <a:pt x="1986486" y="452449"/>
                  </a:lnTo>
                  <a:lnTo>
                    <a:pt x="1943147" y="465011"/>
                  </a:lnTo>
                  <a:lnTo>
                    <a:pt x="1896617" y="469391"/>
                  </a:lnTo>
                  <a:lnTo>
                    <a:pt x="1850088" y="465011"/>
                  </a:lnTo>
                  <a:lnTo>
                    <a:pt x="1806749" y="452449"/>
                  </a:lnTo>
                  <a:lnTo>
                    <a:pt x="1767530" y="432570"/>
                  </a:lnTo>
                  <a:lnTo>
                    <a:pt x="1733359" y="406241"/>
                  </a:lnTo>
                  <a:lnTo>
                    <a:pt x="1705165" y="374328"/>
                  </a:lnTo>
                  <a:lnTo>
                    <a:pt x="1683877" y="337696"/>
                  </a:lnTo>
                  <a:lnTo>
                    <a:pt x="1670423" y="297214"/>
                  </a:lnTo>
                  <a:lnTo>
                    <a:pt x="1665732" y="253745"/>
                  </a:lnTo>
                  <a:close/>
                </a:path>
                <a:path w="2127884" h="469900">
                  <a:moveTo>
                    <a:pt x="0" y="215645"/>
                  </a:moveTo>
                  <a:lnTo>
                    <a:pt x="4673" y="172177"/>
                  </a:lnTo>
                  <a:lnTo>
                    <a:pt x="18079" y="131695"/>
                  </a:lnTo>
                  <a:lnTo>
                    <a:pt x="39292" y="95063"/>
                  </a:lnTo>
                  <a:lnTo>
                    <a:pt x="67389" y="63150"/>
                  </a:lnTo>
                  <a:lnTo>
                    <a:pt x="101444" y="36821"/>
                  </a:lnTo>
                  <a:lnTo>
                    <a:pt x="140535" y="16942"/>
                  </a:lnTo>
                  <a:lnTo>
                    <a:pt x="183736" y="4380"/>
                  </a:lnTo>
                  <a:lnTo>
                    <a:pt x="230124" y="0"/>
                  </a:lnTo>
                  <a:lnTo>
                    <a:pt x="276511" y="4380"/>
                  </a:lnTo>
                  <a:lnTo>
                    <a:pt x="319712" y="16942"/>
                  </a:lnTo>
                  <a:lnTo>
                    <a:pt x="358803" y="36821"/>
                  </a:lnTo>
                  <a:lnTo>
                    <a:pt x="392858" y="63150"/>
                  </a:lnTo>
                  <a:lnTo>
                    <a:pt x="420955" y="95063"/>
                  </a:lnTo>
                  <a:lnTo>
                    <a:pt x="442168" y="131695"/>
                  </a:lnTo>
                  <a:lnTo>
                    <a:pt x="455574" y="172177"/>
                  </a:lnTo>
                  <a:lnTo>
                    <a:pt x="460248" y="215645"/>
                  </a:lnTo>
                  <a:lnTo>
                    <a:pt x="455574" y="259114"/>
                  </a:lnTo>
                  <a:lnTo>
                    <a:pt x="442168" y="299596"/>
                  </a:lnTo>
                  <a:lnTo>
                    <a:pt x="420955" y="336228"/>
                  </a:lnTo>
                  <a:lnTo>
                    <a:pt x="392858" y="368141"/>
                  </a:lnTo>
                  <a:lnTo>
                    <a:pt x="358803" y="394470"/>
                  </a:lnTo>
                  <a:lnTo>
                    <a:pt x="319712" y="414349"/>
                  </a:lnTo>
                  <a:lnTo>
                    <a:pt x="276511" y="426911"/>
                  </a:lnTo>
                  <a:lnTo>
                    <a:pt x="230124" y="431291"/>
                  </a:lnTo>
                  <a:lnTo>
                    <a:pt x="183736" y="426911"/>
                  </a:lnTo>
                  <a:lnTo>
                    <a:pt x="140535" y="414349"/>
                  </a:lnTo>
                  <a:lnTo>
                    <a:pt x="101444" y="394470"/>
                  </a:lnTo>
                  <a:lnTo>
                    <a:pt x="67389" y="368141"/>
                  </a:lnTo>
                  <a:lnTo>
                    <a:pt x="39292" y="336228"/>
                  </a:lnTo>
                  <a:lnTo>
                    <a:pt x="18079" y="299596"/>
                  </a:lnTo>
                  <a:lnTo>
                    <a:pt x="4673" y="259114"/>
                  </a:lnTo>
                  <a:lnTo>
                    <a:pt x="0" y="215645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53862" y="4292346"/>
              <a:ext cx="1205865" cy="469900"/>
            </a:xfrm>
            <a:custGeom>
              <a:avLst/>
              <a:gdLst/>
              <a:ahLst/>
              <a:cxnLst/>
              <a:rect l="l" t="t" r="r" b="b"/>
              <a:pathLst>
                <a:path w="1205865" h="469900">
                  <a:moveTo>
                    <a:pt x="0" y="234695"/>
                  </a:moveTo>
                  <a:lnTo>
                    <a:pt x="13902" y="184333"/>
                  </a:lnTo>
                  <a:lnTo>
                    <a:pt x="53650" y="137742"/>
                  </a:lnTo>
                  <a:lnTo>
                    <a:pt x="116299" y="96066"/>
                  </a:lnTo>
                  <a:lnTo>
                    <a:pt x="155292" y="77429"/>
                  </a:lnTo>
                  <a:lnTo>
                    <a:pt x="198908" y="60448"/>
                  </a:lnTo>
                  <a:lnTo>
                    <a:pt x="246778" y="45268"/>
                  </a:lnTo>
                  <a:lnTo>
                    <a:pt x="298534" y="32032"/>
                  </a:lnTo>
                  <a:lnTo>
                    <a:pt x="353809" y="20881"/>
                  </a:lnTo>
                  <a:lnTo>
                    <a:pt x="412235" y="11960"/>
                  </a:lnTo>
                  <a:lnTo>
                    <a:pt x="473445" y="5410"/>
                  </a:lnTo>
                  <a:lnTo>
                    <a:pt x="537069" y="1376"/>
                  </a:lnTo>
                  <a:lnTo>
                    <a:pt x="602741" y="0"/>
                  </a:lnTo>
                  <a:lnTo>
                    <a:pt x="668414" y="1376"/>
                  </a:lnTo>
                  <a:lnTo>
                    <a:pt x="732038" y="5410"/>
                  </a:lnTo>
                  <a:lnTo>
                    <a:pt x="793248" y="11960"/>
                  </a:lnTo>
                  <a:lnTo>
                    <a:pt x="851674" y="20881"/>
                  </a:lnTo>
                  <a:lnTo>
                    <a:pt x="906949" y="32032"/>
                  </a:lnTo>
                  <a:lnTo>
                    <a:pt x="958705" y="45268"/>
                  </a:lnTo>
                  <a:lnTo>
                    <a:pt x="1006575" y="60448"/>
                  </a:lnTo>
                  <a:lnTo>
                    <a:pt x="1050191" y="77429"/>
                  </a:lnTo>
                  <a:lnTo>
                    <a:pt x="1089184" y="96066"/>
                  </a:lnTo>
                  <a:lnTo>
                    <a:pt x="1123188" y="116219"/>
                  </a:lnTo>
                  <a:lnTo>
                    <a:pt x="1174754" y="160495"/>
                  </a:lnTo>
                  <a:lnTo>
                    <a:pt x="1201946" y="209114"/>
                  </a:lnTo>
                  <a:lnTo>
                    <a:pt x="1205484" y="234695"/>
                  </a:lnTo>
                  <a:lnTo>
                    <a:pt x="1201946" y="260277"/>
                  </a:lnTo>
                  <a:lnTo>
                    <a:pt x="1174754" y="308896"/>
                  </a:lnTo>
                  <a:lnTo>
                    <a:pt x="1123188" y="353172"/>
                  </a:lnTo>
                  <a:lnTo>
                    <a:pt x="1089184" y="373325"/>
                  </a:lnTo>
                  <a:lnTo>
                    <a:pt x="1050191" y="391962"/>
                  </a:lnTo>
                  <a:lnTo>
                    <a:pt x="1006575" y="408943"/>
                  </a:lnTo>
                  <a:lnTo>
                    <a:pt x="958705" y="424123"/>
                  </a:lnTo>
                  <a:lnTo>
                    <a:pt x="906949" y="437359"/>
                  </a:lnTo>
                  <a:lnTo>
                    <a:pt x="851674" y="448510"/>
                  </a:lnTo>
                  <a:lnTo>
                    <a:pt x="793248" y="457431"/>
                  </a:lnTo>
                  <a:lnTo>
                    <a:pt x="732038" y="463981"/>
                  </a:lnTo>
                  <a:lnTo>
                    <a:pt x="668414" y="468015"/>
                  </a:lnTo>
                  <a:lnTo>
                    <a:pt x="602741" y="469391"/>
                  </a:lnTo>
                  <a:lnTo>
                    <a:pt x="537069" y="468015"/>
                  </a:lnTo>
                  <a:lnTo>
                    <a:pt x="473445" y="463981"/>
                  </a:lnTo>
                  <a:lnTo>
                    <a:pt x="412235" y="457431"/>
                  </a:lnTo>
                  <a:lnTo>
                    <a:pt x="353809" y="448510"/>
                  </a:lnTo>
                  <a:lnTo>
                    <a:pt x="298534" y="437359"/>
                  </a:lnTo>
                  <a:lnTo>
                    <a:pt x="246778" y="424123"/>
                  </a:lnTo>
                  <a:lnTo>
                    <a:pt x="198908" y="408943"/>
                  </a:lnTo>
                  <a:lnTo>
                    <a:pt x="155292" y="391962"/>
                  </a:lnTo>
                  <a:lnTo>
                    <a:pt x="116299" y="373325"/>
                  </a:lnTo>
                  <a:lnTo>
                    <a:pt x="82295" y="353172"/>
                  </a:lnTo>
                  <a:lnTo>
                    <a:pt x="30729" y="308896"/>
                  </a:lnTo>
                  <a:lnTo>
                    <a:pt x="3537" y="260277"/>
                  </a:lnTo>
                  <a:lnTo>
                    <a:pt x="0" y="234695"/>
                  </a:lnTo>
                  <a:close/>
                </a:path>
              </a:pathLst>
            </a:custGeom>
            <a:ln w="25400">
              <a:solidFill>
                <a:srgbClr val="152A5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69152" y="6231635"/>
            <a:ext cx="1283335" cy="39941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1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baseline="-21367" sz="1950" spc="-2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P[3,7]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31664" y="6248400"/>
            <a:ext cx="946785" cy="401320"/>
          </a:xfrm>
          <a:custGeom>
            <a:avLst/>
            <a:gdLst/>
            <a:ahLst/>
            <a:cxnLst/>
            <a:rect l="l" t="t" r="r" b="b"/>
            <a:pathLst>
              <a:path w="946785" h="401320">
                <a:moveTo>
                  <a:pt x="946403" y="0"/>
                </a:moveTo>
                <a:lnTo>
                  <a:pt x="0" y="0"/>
                </a:lnTo>
                <a:lnTo>
                  <a:pt x="0" y="400812"/>
                </a:lnTo>
                <a:lnTo>
                  <a:pt x="946403" y="400812"/>
                </a:lnTo>
                <a:lnTo>
                  <a:pt x="946403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31664" y="6248400"/>
            <a:ext cx="946785" cy="4013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P[3,10]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3290" y="6057138"/>
            <a:ext cx="233680" cy="23531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1346" y="6026658"/>
            <a:ext cx="75564" cy="23035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706361" y="3349371"/>
            <a:ext cx="1186815" cy="942340"/>
          </a:xfrm>
          <a:custGeom>
            <a:avLst/>
            <a:gdLst/>
            <a:ahLst/>
            <a:cxnLst/>
            <a:rect l="l" t="t" r="r" b="b"/>
            <a:pathLst>
              <a:path w="1186815" h="942339">
                <a:moveTo>
                  <a:pt x="1172591" y="0"/>
                </a:moveTo>
                <a:lnTo>
                  <a:pt x="1120394" y="41401"/>
                </a:lnTo>
                <a:lnTo>
                  <a:pt x="1134110" y="58800"/>
                </a:lnTo>
                <a:lnTo>
                  <a:pt x="1186434" y="17525"/>
                </a:lnTo>
                <a:lnTo>
                  <a:pt x="1172591" y="0"/>
                </a:lnTo>
                <a:close/>
              </a:path>
              <a:path w="1186815" h="942339">
                <a:moveTo>
                  <a:pt x="1102868" y="55244"/>
                </a:moveTo>
                <a:lnTo>
                  <a:pt x="1050671" y="96646"/>
                </a:lnTo>
                <a:lnTo>
                  <a:pt x="1064387" y="114045"/>
                </a:lnTo>
                <a:lnTo>
                  <a:pt x="1116711" y="72643"/>
                </a:lnTo>
                <a:lnTo>
                  <a:pt x="1102868" y="55244"/>
                </a:lnTo>
                <a:close/>
              </a:path>
              <a:path w="1186815" h="942339">
                <a:moveTo>
                  <a:pt x="1033145" y="110362"/>
                </a:moveTo>
                <a:lnTo>
                  <a:pt x="980948" y="151764"/>
                </a:lnTo>
                <a:lnTo>
                  <a:pt x="994664" y="169163"/>
                </a:lnTo>
                <a:lnTo>
                  <a:pt x="1046988" y="127762"/>
                </a:lnTo>
                <a:lnTo>
                  <a:pt x="1033145" y="110362"/>
                </a:lnTo>
                <a:close/>
              </a:path>
              <a:path w="1186815" h="942339">
                <a:moveTo>
                  <a:pt x="963422" y="165607"/>
                </a:moveTo>
                <a:lnTo>
                  <a:pt x="911225" y="206882"/>
                </a:lnTo>
                <a:lnTo>
                  <a:pt x="924941" y="224408"/>
                </a:lnTo>
                <a:lnTo>
                  <a:pt x="977265" y="183006"/>
                </a:lnTo>
                <a:lnTo>
                  <a:pt x="963422" y="165607"/>
                </a:lnTo>
                <a:close/>
              </a:path>
              <a:path w="1186815" h="942339">
                <a:moveTo>
                  <a:pt x="893826" y="220725"/>
                </a:moveTo>
                <a:lnTo>
                  <a:pt x="841502" y="262127"/>
                </a:lnTo>
                <a:lnTo>
                  <a:pt x="855218" y="279526"/>
                </a:lnTo>
                <a:lnTo>
                  <a:pt x="907542" y="238125"/>
                </a:lnTo>
                <a:lnTo>
                  <a:pt x="893826" y="220725"/>
                </a:lnTo>
                <a:close/>
              </a:path>
              <a:path w="1186815" h="942339">
                <a:moveTo>
                  <a:pt x="824103" y="275843"/>
                </a:moveTo>
                <a:lnTo>
                  <a:pt x="771779" y="317245"/>
                </a:lnTo>
                <a:lnTo>
                  <a:pt x="785622" y="334644"/>
                </a:lnTo>
                <a:lnTo>
                  <a:pt x="837819" y="293369"/>
                </a:lnTo>
                <a:lnTo>
                  <a:pt x="824103" y="275843"/>
                </a:lnTo>
                <a:close/>
              </a:path>
              <a:path w="1186815" h="942339">
                <a:moveTo>
                  <a:pt x="754380" y="331088"/>
                </a:moveTo>
                <a:lnTo>
                  <a:pt x="702056" y="372490"/>
                </a:lnTo>
                <a:lnTo>
                  <a:pt x="715899" y="389889"/>
                </a:lnTo>
                <a:lnTo>
                  <a:pt x="768096" y="348487"/>
                </a:lnTo>
                <a:lnTo>
                  <a:pt x="754380" y="331088"/>
                </a:lnTo>
                <a:close/>
              </a:path>
              <a:path w="1186815" h="942339">
                <a:moveTo>
                  <a:pt x="684657" y="386206"/>
                </a:moveTo>
                <a:lnTo>
                  <a:pt x="632333" y="427608"/>
                </a:lnTo>
                <a:lnTo>
                  <a:pt x="646176" y="445007"/>
                </a:lnTo>
                <a:lnTo>
                  <a:pt x="698373" y="403605"/>
                </a:lnTo>
                <a:lnTo>
                  <a:pt x="684657" y="386206"/>
                </a:lnTo>
                <a:close/>
              </a:path>
              <a:path w="1186815" h="942339">
                <a:moveTo>
                  <a:pt x="614934" y="441451"/>
                </a:moveTo>
                <a:lnTo>
                  <a:pt x="562610" y="482726"/>
                </a:lnTo>
                <a:lnTo>
                  <a:pt x="576453" y="500252"/>
                </a:lnTo>
                <a:lnTo>
                  <a:pt x="628777" y="458850"/>
                </a:lnTo>
                <a:lnTo>
                  <a:pt x="614934" y="441451"/>
                </a:lnTo>
                <a:close/>
              </a:path>
              <a:path w="1186815" h="942339">
                <a:moveTo>
                  <a:pt x="545211" y="496569"/>
                </a:moveTo>
                <a:lnTo>
                  <a:pt x="492887" y="537971"/>
                </a:lnTo>
                <a:lnTo>
                  <a:pt x="506730" y="555370"/>
                </a:lnTo>
                <a:lnTo>
                  <a:pt x="559054" y="513968"/>
                </a:lnTo>
                <a:lnTo>
                  <a:pt x="545211" y="496569"/>
                </a:lnTo>
                <a:close/>
              </a:path>
              <a:path w="1186815" h="942339">
                <a:moveTo>
                  <a:pt x="475488" y="551687"/>
                </a:moveTo>
                <a:lnTo>
                  <a:pt x="423164" y="593089"/>
                </a:lnTo>
                <a:lnTo>
                  <a:pt x="437007" y="610488"/>
                </a:lnTo>
                <a:lnTo>
                  <a:pt x="489331" y="569213"/>
                </a:lnTo>
                <a:lnTo>
                  <a:pt x="475488" y="551687"/>
                </a:lnTo>
                <a:close/>
              </a:path>
              <a:path w="1186815" h="942339">
                <a:moveTo>
                  <a:pt x="405765" y="606932"/>
                </a:moveTo>
                <a:lnTo>
                  <a:pt x="353568" y="648334"/>
                </a:lnTo>
                <a:lnTo>
                  <a:pt x="367284" y="665733"/>
                </a:lnTo>
                <a:lnTo>
                  <a:pt x="419608" y="624331"/>
                </a:lnTo>
                <a:lnTo>
                  <a:pt x="405765" y="606932"/>
                </a:lnTo>
                <a:close/>
              </a:path>
              <a:path w="1186815" h="942339">
                <a:moveTo>
                  <a:pt x="336042" y="662051"/>
                </a:moveTo>
                <a:lnTo>
                  <a:pt x="283845" y="703452"/>
                </a:lnTo>
                <a:lnTo>
                  <a:pt x="297561" y="720851"/>
                </a:lnTo>
                <a:lnTo>
                  <a:pt x="349885" y="679449"/>
                </a:lnTo>
                <a:lnTo>
                  <a:pt x="336042" y="662051"/>
                </a:lnTo>
                <a:close/>
              </a:path>
              <a:path w="1186815" h="942339">
                <a:moveTo>
                  <a:pt x="266319" y="717295"/>
                </a:moveTo>
                <a:lnTo>
                  <a:pt x="214122" y="758570"/>
                </a:lnTo>
                <a:lnTo>
                  <a:pt x="227838" y="776096"/>
                </a:lnTo>
                <a:lnTo>
                  <a:pt x="280162" y="734694"/>
                </a:lnTo>
                <a:lnTo>
                  <a:pt x="266319" y="717295"/>
                </a:lnTo>
                <a:close/>
              </a:path>
              <a:path w="1186815" h="942339">
                <a:moveTo>
                  <a:pt x="196723" y="772413"/>
                </a:moveTo>
                <a:lnTo>
                  <a:pt x="144399" y="813815"/>
                </a:lnTo>
                <a:lnTo>
                  <a:pt x="158115" y="831214"/>
                </a:lnTo>
                <a:lnTo>
                  <a:pt x="210439" y="789812"/>
                </a:lnTo>
                <a:lnTo>
                  <a:pt x="196723" y="772413"/>
                </a:lnTo>
                <a:close/>
              </a:path>
              <a:path w="1186815" h="942339">
                <a:moveTo>
                  <a:pt x="36068" y="864996"/>
                </a:moveTo>
                <a:lnTo>
                  <a:pt x="0" y="942212"/>
                </a:lnTo>
                <a:lnTo>
                  <a:pt x="83439" y="924813"/>
                </a:lnTo>
                <a:lnTo>
                  <a:pt x="72878" y="911478"/>
                </a:lnTo>
                <a:lnTo>
                  <a:pt x="56642" y="911478"/>
                </a:lnTo>
                <a:lnTo>
                  <a:pt x="42926" y="894079"/>
                </a:lnTo>
                <a:lnTo>
                  <a:pt x="52886" y="886234"/>
                </a:lnTo>
                <a:lnTo>
                  <a:pt x="36068" y="864996"/>
                </a:lnTo>
                <a:close/>
              </a:path>
              <a:path w="1186815" h="942339">
                <a:moveTo>
                  <a:pt x="52886" y="886234"/>
                </a:moveTo>
                <a:lnTo>
                  <a:pt x="42926" y="894079"/>
                </a:lnTo>
                <a:lnTo>
                  <a:pt x="56642" y="911478"/>
                </a:lnTo>
                <a:lnTo>
                  <a:pt x="66641" y="903603"/>
                </a:lnTo>
                <a:lnTo>
                  <a:pt x="52886" y="886234"/>
                </a:lnTo>
                <a:close/>
              </a:path>
              <a:path w="1186815" h="942339">
                <a:moveTo>
                  <a:pt x="66641" y="903603"/>
                </a:moveTo>
                <a:lnTo>
                  <a:pt x="56642" y="911478"/>
                </a:lnTo>
                <a:lnTo>
                  <a:pt x="72878" y="911478"/>
                </a:lnTo>
                <a:lnTo>
                  <a:pt x="66641" y="903603"/>
                </a:lnTo>
                <a:close/>
              </a:path>
              <a:path w="1186815" h="942339">
                <a:moveTo>
                  <a:pt x="57277" y="882776"/>
                </a:moveTo>
                <a:lnTo>
                  <a:pt x="52886" y="886234"/>
                </a:lnTo>
                <a:lnTo>
                  <a:pt x="66641" y="903603"/>
                </a:lnTo>
                <a:lnTo>
                  <a:pt x="70993" y="900176"/>
                </a:lnTo>
                <a:lnTo>
                  <a:pt x="57277" y="882776"/>
                </a:lnTo>
                <a:close/>
              </a:path>
              <a:path w="1186815" h="942339">
                <a:moveTo>
                  <a:pt x="127000" y="827531"/>
                </a:moveTo>
                <a:lnTo>
                  <a:pt x="74676" y="868933"/>
                </a:lnTo>
                <a:lnTo>
                  <a:pt x="88519" y="886332"/>
                </a:lnTo>
                <a:lnTo>
                  <a:pt x="140716" y="845057"/>
                </a:lnTo>
                <a:lnTo>
                  <a:pt x="127000" y="827531"/>
                </a:lnTo>
                <a:close/>
              </a:path>
            </a:pathLst>
          </a:custGeom>
          <a:solidFill>
            <a:srgbClr val="152A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965185" y="3147187"/>
            <a:ext cx="789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불필요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0145" y="5313045"/>
            <a:ext cx="16141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max{10,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40+0}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1507" y="5826252"/>
            <a:ext cx="1282065" cy="39941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1950" spc="1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-22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P[1,1]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84020" y="5843015"/>
            <a:ext cx="818515" cy="401320"/>
          </a:xfrm>
          <a:custGeom>
            <a:avLst/>
            <a:gdLst/>
            <a:ahLst/>
            <a:cxnLst/>
            <a:rect l="l" t="t" r="r" b="b"/>
            <a:pathLst>
              <a:path w="818514" h="401320">
                <a:moveTo>
                  <a:pt x="818388" y="0"/>
                </a:moveTo>
                <a:lnTo>
                  <a:pt x="0" y="0"/>
                </a:lnTo>
                <a:lnTo>
                  <a:pt x="0" y="400812"/>
                </a:lnTo>
                <a:lnTo>
                  <a:pt x="818388" y="400812"/>
                </a:lnTo>
                <a:lnTo>
                  <a:pt x="818388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84020" y="5843015"/>
            <a:ext cx="818515" cy="40132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P[1,5]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4123" y="5651753"/>
            <a:ext cx="233679" cy="23531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3701" y="5622797"/>
            <a:ext cx="75564" cy="23035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240023" y="3923093"/>
            <a:ext cx="1463040" cy="1401445"/>
            <a:chOff x="3240023" y="3923093"/>
            <a:chExt cx="1463040" cy="1401445"/>
          </a:xfrm>
        </p:grpSpPr>
        <p:sp>
          <p:nvSpPr>
            <p:cNvPr id="28" name="object 28"/>
            <p:cNvSpPr/>
            <p:nvPr/>
          </p:nvSpPr>
          <p:spPr>
            <a:xfrm>
              <a:off x="4196333" y="3934205"/>
              <a:ext cx="495300" cy="455930"/>
            </a:xfrm>
            <a:custGeom>
              <a:avLst/>
              <a:gdLst/>
              <a:ahLst/>
              <a:cxnLst/>
              <a:rect l="l" t="t" r="r" b="b"/>
              <a:pathLst>
                <a:path w="495300" h="455929">
                  <a:moveTo>
                    <a:pt x="0" y="227838"/>
                  </a:moveTo>
                  <a:lnTo>
                    <a:pt x="5031" y="181913"/>
                  </a:lnTo>
                  <a:lnTo>
                    <a:pt x="19460" y="139142"/>
                  </a:lnTo>
                  <a:lnTo>
                    <a:pt x="42293" y="100440"/>
                  </a:lnTo>
                  <a:lnTo>
                    <a:pt x="72532" y="66722"/>
                  </a:lnTo>
                  <a:lnTo>
                    <a:pt x="109184" y="38904"/>
                  </a:lnTo>
                  <a:lnTo>
                    <a:pt x="151251" y="17901"/>
                  </a:lnTo>
                  <a:lnTo>
                    <a:pt x="197738" y="4627"/>
                  </a:lnTo>
                  <a:lnTo>
                    <a:pt x="247650" y="0"/>
                  </a:lnTo>
                  <a:lnTo>
                    <a:pt x="297561" y="4627"/>
                  </a:lnTo>
                  <a:lnTo>
                    <a:pt x="344048" y="17901"/>
                  </a:lnTo>
                  <a:lnTo>
                    <a:pt x="386115" y="38904"/>
                  </a:lnTo>
                  <a:lnTo>
                    <a:pt x="422767" y="66722"/>
                  </a:lnTo>
                  <a:lnTo>
                    <a:pt x="453006" y="100440"/>
                  </a:lnTo>
                  <a:lnTo>
                    <a:pt x="475839" y="139142"/>
                  </a:lnTo>
                  <a:lnTo>
                    <a:pt x="490268" y="181913"/>
                  </a:lnTo>
                  <a:lnTo>
                    <a:pt x="495300" y="227838"/>
                  </a:lnTo>
                  <a:lnTo>
                    <a:pt x="490268" y="273762"/>
                  </a:lnTo>
                  <a:lnTo>
                    <a:pt x="475839" y="316533"/>
                  </a:lnTo>
                  <a:lnTo>
                    <a:pt x="453006" y="355235"/>
                  </a:lnTo>
                  <a:lnTo>
                    <a:pt x="422767" y="388953"/>
                  </a:lnTo>
                  <a:lnTo>
                    <a:pt x="386115" y="416771"/>
                  </a:lnTo>
                  <a:lnTo>
                    <a:pt x="344048" y="437774"/>
                  </a:lnTo>
                  <a:lnTo>
                    <a:pt x="297561" y="451048"/>
                  </a:lnTo>
                  <a:lnTo>
                    <a:pt x="247650" y="455676"/>
                  </a:lnTo>
                  <a:lnTo>
                    <a:pt x="197738" y="451048"/>
                  </a:lnTo>
                  <a:lnTo>
                    <a:pt x="151251" y="437774"/>
                  </a:lnTo>
                  <a:lnTo>
                    <a:pt x="109184" y="416771"/>
                  </a:lnTo>
                  <a:lnTo>
                    <a:pt x="72532" y="388953"/>
                  </a:lnTo>
                  <a:lnTo>
                    <a:pt x="42293" y="355235"/>
                  </a:lnTo>
                  <a:lnTo>
                    <a:pt x="19460" y="316533"/>
                  </a:lnTo>
                  <a:lnTo>
                    <a:pt x="5031" y="273762"/>
                  </a:lnTo>
                  <a:lnTo>
                    <a:pt x="0" y="227838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40023" y="4330445"/>
              <a:ext cx="964565" cy="994410"/>
            </a:xfrm>
            <a:custGeom>
              <a:avLst/>
              <a:gdLst/>
              <a:ahLst/>
              <a:cxnLst/>
              <a:rect l="l" t="t" r="r" b="b"/>
              <a:pathLst>
                <a:path w="964564" h="994410">
                  <a:moveTo>
                    <a:pt x="39750" y="939799"/>
                  </a:moveTo>
                  <a:lnTo>
                    <a:pt x="0" y="980820"/>
                  </a:lnTo>
                  <a:lnTo>
                    <a:pt x="13715" y="994028"/>
                  </a:lnTo>
                  <a:lnTo>
                    <a:pt x="53466" y="953007"/>
                  </a:lnTo>
                  <a:lnTo>
                    <a:pt x="39750" y="939799"/>
                  </a:lnTo>
                  <a:close/>
                </a:path>
                <a:path w="964564" h="994410">
                  <a:moveTo>
                    <a:pt x="92837" y="885062"/>
                  </a:moveTo>
                  <a:lnTo>
                    <a:pt x="53086" y="926083"/>
                  </a:lnTo>
                  <a:lnTo>
                    <a:pt x="66675" y="939291"/>
                  </a:lnTo>
                  <a:lnTo>
                    <a:pt x="106552" y="898270"/>
                  </a:lnTo>
                  <a:lnTo>
                    <a:pt x="92837" y="885062"/>
                  </a:lnTo>
                  <a:close/>
                </a:path>
                <a:path w="964564" h="994410">
                  <a:moveTo>
                    <a:pt x="145923" y="830326"/>
                  </a:moveTo>
                  <a:lnTo>
                    <a:pt x="106045" y="871346"/>
                  </a:lnTo>
                  <a:lnTo>
                    <a:pt x="119761" y="884681"/>
                  </a:lnTo>
                  <a:lnTo>
                    <a:pt x="159512" y="843660"/>
                  </a:lnTo>
                  <a:lnTo>
                    <a:pt x="145923" y="830326"/>
                  </a:lnTo>
                  <a:close/>
                </a:path>
                <a:path w="964564" h="994410">
                  <a:moveTo>
                    <a:pt x="198881" y="775588"/>
                  </a:moveTo>
                  <a:lnTo>
                    <a:pt x="159130" y="816609"/>
                  </a:lnTo>
                  <a:lnTo>
                    <a:pt x="172847" y="829944"/>
                  </a:lnTo>
                  <a:lnTo>
                    <a:pt x="212598" y="788923"/>
                  </a:lnTo>
                  <a:lnTo>
                    <a:pt x="198881" y="775588"/>
                  </a:lnTo>
                  <a:close/>
                </a:path>
                <a:path w="964564" h="994410">
                  <a:moveTo>
                    <a:pt x="251967" y="720978"/>
                  </a:moveTo>
                  <a:lnTo>
                    <a:pt x="212216" y="761999"/>
                  </a:lnTo>
                  <a:lnTo>
                    <a:pt x="225805" y="775207"/>
                  </a:lnTo>
                  <a:lnTo>
                    <a:pt x="265684" y="734186"/>
                  </a:lnTo>
                  <a:lnTo>
                    <a:pt x="251967" y="720978"/>
                  </a:lnTo>
                  <a:close/>
                </a:path>
                <a:path w="964564" h="994410">
                  <a:moveTo>
                    <a:pt x="305053" y="666241"/>
                  </a:moveTo>
                  <a:lnTo>
                    <a:pt x="265175" y="707262"/>
                  </a:lnTo>
                  <a:lnTo>
                    <a:pt x="278891" y="720470"/>
                  </a:lnTo>
                  <a:lnTo>
                    <a:pt x="318642" y="679449"/>
                  </a:lnTo>
                  <a:lnTo>
                    <a:pt x="305053" y="666241"/>
                  </a:lnTo>
                  <a:close/>
                </a:path>
                <a:path w="964564" h="994410">
                  <a:moveTo>
                    <a:pt x="358013" y="611504"/>
                  </a:moveTo>
                  <a:lnTo>
                    <a:pt x="318262" y="652526"/>
                  </a:lnTo>
                  <a:lnTo>
                    <a:pt x="331977" y="665733"/>
                  </a:lnTo>
                  <a:lnTo>
                    <a:pt x="371728" y="624712"/>
                  </a:lnTo>
                  <a:lnTo>
                    <a:pt x="358013" y="611504"/>
                  </a:lnTo>
                  <a:close/>
                </a:path>
                <a:path w="964564" h="994410">
                  <a:moveTo>
                    <a:pt x="411099" y="556767"/>
                  </a:moveTo>
                  <a:lnTo>
                    <a:pt x="371348" y="597788"/>
                  </a:lnTo>
                  <a:lnTo>
                    <a:pt x="384937" y="611123"/>
                  </a:lnTo>
                  <a:lnTo>
                    <a:pt x="424688" y="570102"/>
                  </a:lnTo>
                  <a:lnTo>
                    <a:pt x="411099" y="556767"/>
                  </a:lnTo>
                  <a:close/>
                </a:path>
                <a:path w="964564" h="994410">
                  <a:moveTo>
                    <a:pt x="464058" y="502030"/>
                  </a:moveTo>
                  <a:lnTo>
                    <a:pt x="424306" y="543051"/>
                  </a:lnTo>
                  <a:lnTo>
                    <a:pt x="438023" y="556386"/>
                  </a:lnTo>
                  <a:lnTo>
                    <a:pt x="477774" y="515365"/>
                  </a:lnTo>
                  <a:lnTo>
                    <a:pt x="464058" y="502030"/>
                  </a:lnTo>
                  <a:close/>
                </a:path>
                <a:path w="964564" h="994410">
                  <a:moveTo>
                    <a:pt x="517143" y="447420"/>
                  </a:moveTo>
                  <a:lnTo>
                    <a:pt x="477392" y="488441"/>
                  </a:lnTo>
                  <a:lnTo>
                    <a:pt x="491109" y="501649"/>
                  </a:lnTo>
                  <a:lnTo>
                    <a:pt x="530860" y="460628"/>
                  </a:lnTo>
                  <a:lnTo>
                    <a:pt x="517143" y="447420"/>
                  </a:lnTo>
                  <a:close/>
                </a:path>
                <a:path w="964564" h="994410">
                  <a:moveTo>
                    <a:pt x="570229" y="392683"/>
                  </a:moveTo>
                  <a:lnTo>
                    <a:pt x="530351" y="433704"/>
                  </a:lnTo>
                  <a:lnTo>
                    <a:pt x="544067" y="446912"/>
                  </a:lnTo>
                  <a:lnTo>
                    <a:pt x="583818" y="405891"/>
                  </a:lnTo>
                  <a:lnTo>
                    <a:pt x="570229" y="392683"/>
                  </a:lnTo>
                  <a:close/>
                </a:path>
                <a:path w="964564" h="994410">
                  <a:moveTo>
                    <a:pt x="623188" y="337946"/>
                  </a:moveTo>
                  <a:lnTo>
                    <a:pt x="583438" y="378967"/>
                  </a:lnTo>
                  <a:lnTo>
                    <a:pt x="597153" y="392175"/>
                  </a:lnTo>
                  <a:lnTo>
                    <a:pt x="636904" y="351154"/>
                  </a:lnTo>
                  <a:lnTo>
                    <a:pt x="623188" y="337946"/>
                  </a:lnTo>
                  <a:close/>
                </a:path>
                <a:path w="964564" h="994410">
                  <a:moveTo>
                    <a:pt x="676275" y="283209"/>
                  </a:moveTo>
                  <a:lnTo>
                    <a:pt x="636524" y="324230"/>
                  </a:lnTo>
                  <a:lnTo>
                    <a:pt x="650113" y="337565"/>
                  </a:lnTo>
                  <a:lnTo>
                    <a:pt x="689990" y="296544"/>
                  </a:lnTo>
                  <a:lnTo>
                    <a:pt x="676275" y="283209"/>
                  </a:lnTo>
                  <a:close/>
                </a:path>
                <a:path w="964564" h="994410">
                  <a:moveTo>
                    <a:pt x="729361" y="228472"/>
                  </a:moveTo>
                  <a:lnTo>
                    <a:pt x="689483" y="269620"/>
                  </a:lnTo>
                  <a:lnTo>
                    <a:pt x="703199" y="282828"/>
                  </a:lnTo>
                  <a:lnTo>
                    <a:pt x="742950" y="241807"/>
                  </a:lnTo>
                  <a:lnTo>
                    <a:pt x="729361" y="228472"/>
                  </a:lnTo>
                  <a:close/>
                </a:path>
                <a:path w="964564" h="994410">
                  <a:moveTo>
                    <a:pt x="782320" y="173862"/>
                  </a:moveTo>
                  <a:lnTo>
                    <a:pt x="742568" y="214883"/>
                  </a:lnTo>
                  <a:lnTo>
                    <a:pt x="756285" y="228091"/>
                  </a:lnTo>
                  <a:lnTo>
                    <a:pt x="796036" y="187070"/>
                  </a:lnTo>
                  <a:lnTo>
                    <a:pt x="782320" y="173862"/>
                  </a:lnTo>
                  <a:close/>
                </a:path>
                <a:path w="964564" h="994410">
                  <a:moveTo>
                    <a:pt x="835405" y="119125"/>
                  </a:moveTo>
                  <a:lnTo>
                    <a:pt x="795654" y="160146"/>
                  </a:lnTo>
                  <a:lnTo>
                    <a:pt x="809243" y="173354"/>
                  </a:lnTo>
                  <a:lnTo>
                    <a:pt x="849122" y="132333"/>
                  </a:lnTo>
                  <a:lnTo>
                    <a:pt x="835405" y="119125"/>
                  </a:lnTo>
                  <a:close/>
                </a:path>
                <a:path w="964564" h="994410">
                  <a:moveTo>
                    <a:pt x="888364" y="64388"/>
                  </a:moveTo>
                  <a:lnTo>
                    <a:pt x="848613" y="105409"/>
                  </a:lnTo>
                  <a:lnTo>
                    <a:pt x="862329" y="118744"/>
                  </a:lnTo>
                  <a:lnTo>
                    <a:pt x="902080" y="77596"/>
                  </a:lnTo>
                  <a:lnTo>
                    <a:pt x="888364" y="64388"/>
                  </a:lnTo>
                  <a:close/>
                </a:path>
                <a:path w="964564" h="994410">
                  <a:moveTo>
                    <a:pt x="951751" y="38988"/>
                  </a:moveTo>
                  <a:lnTo>
                    <a:pt x="913129" y="38988"/>
                  </a:lnTo>
                  <a:lnTo>
                    <a:pt x="926718" y="52196"/>
                  </a:lnTo>
                  <a:lnTo>
                    <a:pt x="917908" y="61403"/>
                  </a:lnTo>
                  <a:lnTo>
                    <a:pt x="938402" y="81279"/>
                  </a:lnTo>
                  <a:lnTo>
                    <a:pt x="951751" y="38988"/>
                  </a:lnTo>
                  <a:close/>
                </a:path>
                <a:path w="964564" h="994410">
                  <a:moveTo>
                    <a:pt x="904204" y="48112"/>
                  </a:moveTo>
                  <a:lnTo>
                    <a:pt x="901700" y="50672"/>
                  </a:lnTo>
                  <a:lnTo>
                    <a:pt x="915415" y="64007"/>
                  </a:lnTo>
                  <a:lnTo>
                    <a:pt x="917908" y="61403"/>
                  </a:lnTo>
                  <a:lnTo>
                    <a:pt x="904204" y="48112"/>
                  </a:lnTo>
                  <a:close/>
                </a:path>
                <a:path w="964564" h="994410">
                  <a:moveTo>
                    <a:pt x="913129" y="38988"/>
                  </a:moveTo>
                  <a:lnTo>
                    <a:pt x="904204" y="48112"/>
                  </a:lnTo>
                  <a:lnTo>
                    <a:pt x="917908" y="61403"/>
                  </a:lnTo>
                  <a:lnTo>
                    <a:pt x="926718" y="52196"/>
                  </a:lnTo>
                  <a:lnTo>
                    <a:pt x="913129" y="38988"/>
                  </a:lnTo>
                  <a:close/>
                </a:path>
                <a:path w="964564" h="994410">
                  <a:moveTo>
                    <a:pt x="964056" y="0"/>
                  </a:moveTo>
                  <a:lnTo>
                    <a:pt x="883665" y="28193"/>
                  </a:lnTo>
                  <a:lnTo>
                    <a:pt x="904204" y="48112"/>
                  </a:lnTo>
                  <a:lnTo>
                    <a:pt x="913129" y="38988"/>
                  </a:lnTo>
                  <a:lnTo>
                    <a:pt x="951751" y="38988"/>
                  </a:lnTo>
                  <a:lnTo>
                    <a:pt x="9640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3950208" y="765048"/>
            <a:ext cx="4914900" cy="513715"/>
          </a:xfrm>
          <a:custGeom>
            <a:avLst/>
            <a:gdLst/>
            <a:ahLst/>
            <a:cxnLst/>
            <a:rect l="l" t="t" r="r" b="b"/>
            <a:pathLst>
              <a:path w="4914900" h="513715">
                <a:moveTo>
                  <a:pt x="4914899" y="0"/>
                </a:moveTo>
                <a:lnTo>
                  <a:pt x="0" y="0"/>
                </a:lnTo>
                <a:lnTo>
                  <a:pt x="0" y="513588"/>
                </a:lnTo>
                <a:lnTo>
                  <a:pt x="4914899" y="513588"/>
                </a:lnTo>
                <a:lnTo>
                  <a:pt x="4914899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-1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/>
              <a:t>배낭채우기</a:t>
            </a:r>
            <a:r>
              <a:rPr dirty="0" spc="-345"/>
              <a:t> </a:t>
            </a:r>
            <a:r>
              <a:rPr dirty="0"/>
              <a:t>문제의</a:t>
            </a:r>
            <a:r>
              <a:rPr dirty="0" spc="-335"/>
              <a:t> </a:t>
            </a:r>
            <a:r>
              <a:rPr dirty="0"/>
              <a:t>동적계획적인</a:t>
            </a:r>
            <a:r>
              <a:rPr dirty="0" spc="-355"/>
              <a:t> </a:t>
            </a:r>
            <a:r>
              <a:rPr dirty="0"/>
              <a:t>접근방법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084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240" y="1215347"/>
            <a:ext cx="8331200" cy="33483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55244">
              <a:lnSpc>
                <a:spcPct val="116799"/>
              </a:lnSpc>
              <a:spcBef>
                <a:spcPts val="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여기서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와는 아무런 상관관계가 없다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이라고 한다면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수행시간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그렇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앞에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얘기한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작정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알고리즘보다도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나을게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imes New Roman"/>
              <a:cs typeface="Times New Roman"/>
            </a:endParaRPr>
          </a:p>
          <a:p>
            <a:pPr algn="just" marL="63500" marR="55880">
              <a:lnSpc>
                <a:spcPct val="116799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(2</a:t>
            </a:r>
            <a:r>
              <a:rPr dirty="0" baseline="42735" sz="1950" spc="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있도록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무작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느리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게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개량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착안점은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계산하기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산할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없다는데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-1]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-1]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계산하면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95229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1640" y="5482539"/>
            <a:ext cx="651255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식으로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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계속해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나가면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74</a:t>
            </a:fld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8800" y="4430776"/>
          <a:ext cx="6115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1359535"/>
                <a:gridCol w="673100"/>
                <a:gridCol w="2032635"/>
              </a:tblGrid>
              <a:tr h="3705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-1)</a:t>
                      </a:r>
                      <a:r>
                        <a:rPr dirty="0" baseline="25462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dirty="0" baseline="25462" sz="1800" spc="3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row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-1][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0833" sz="1800" spc="-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-1][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5462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dirty="0" baseline="25462" sz="1800" spc="172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row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][</a:t>
                      </a:r>
                      <a:r>
                        <a:rPr dirty="0" sz="18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117111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640" y="1027302"/>
            <a:ext cx="8376284" cy="311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[3][30]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항만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7663180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계산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비해서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알고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9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940"/>
              </a:spcBef>
            </a:pPr>
            <a:r>
              <a:rPr dirty="0" sz="1800" spc="-40" i="1">
                <a:latin typeface="Times New Roman"/>
                <a:cs typeface="Times New Roman"/>
              </a:rPr>
              <a:t>P</a:t>
            </a:r>
            <a:r>
              <a:rPr dirty="0" sz="1800" spc="-40">
                <a:latin typeface="Times New Roman"/>
                <a:cs typeface="Times New Roman"/>
              </a:rPr>
              <a:t>[3][30]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max</a:t>
            </a:r>
            <a:r>
              <a:rPr dirty="0" sz="1800" spc="-10">
                <a:latin typeface="Times New Roman"/>
                <a:cs typeface="Times New Roman"/>
              </a:rPr>
              <a:t>(</a:t>
            </a:r>
            <a:r>
              <a:rPr dirty="0" sz="1800" spc="-10" i="1">
                <a:latin typeface="Times New Roman"/>
                <a:cs typeface="Times New Roman"/>
              </a:rPr>
              <a:t>P</a:t>
            </a:r>
            <a:r>
              <a:rPr dirty="0" sz="1800" spc="-10">
                <a:latin typeface="Times New Roman"/>
                <a:cs typeface="Times New Roman"/>
              </a:rPr>
              <a:t>[2][30],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140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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40" i="1">
                <a:latin typeface="Times New Roman"/>
                <a:cs typeface="Times New Roman"/>
              </a:rPr>
              <a:t>P</a:t>
            </a:r>
            <a:r>
              <a:rPr dirty="0" sz="1800" spc="-40">
                <a:latin typeface="Times New Roman"/>
                <a:cs typeface="Times New Roman"/>
              </a:rPr>
              <a:t>[2][10])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max</a:t>
            </a:r>
            <a:r>
              <a:rPr dirty="0" sz="1800" spc="-20">
                <a:latin typeface="Times New Roman"/>
                <a:cs typeface="Times New Roman"/>
              </a:rPr>
              <a:t>(110,140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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60)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200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75"/>
              </a:spcBef>
            </a:pP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Times New Roman"/>
                <a:cs typeface="Times New Roman"/>
              </a:rPr>
              <a:t>[2][30]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5" i="1">
                <a:latin typeface="Times New Roman"/>
                <a:cs typeface="Times New Roman"/>
              </a:rPr>
              <a:t>max</a:t>
            </a:r>
            <a:r>
              <a:rPr dirty="0" sz="1800" spc="-35">
                <a:latin typeface="Times New Roman"/>
                <a:cs typeface="Times New Roman"/>
              </a:rPr>
              <a:t>(</a:t>
            </a:r>
            <a:r>
              <a:rPr dirty="0" sz="1800" spc="-35" i="1">
                <a:latin typeface="Times New Roman"/>
                <a:cs typeface="Times New Roman"/>
              </a:rPr>
              <a:t>P</a:t>
            </a:r>
            <a:r>
              <a:rPr dirty="0" sz="1800" spc="-35">
                <a:latin typeface="Times New Roman"/>
                <a:cs typeface="Times New Roman"/>
              </a:rPr>
              <a:t>[1][30],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60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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5" i="1">
                <a:latin typeface="Times New Roman"/>
                <a:cs typeface="Times New Roman"/>
              </a:rPr>
              <a:t>P</a:t>
            </a:r>
            <a:r>
              <a:rPr dirty="0" sz="1800" spc="-55">
                <a:latin typeface="Times New Roman"/>
                <a:cs typeface="Times New Roman"/>
              </a:rPr>
              <a:t>[1][20])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max</a:t>
            </a:r>
            <a:r>
              <a:rPr dirty="0" sz="1800" spc="-20">
                <a:latin typeface="Times New Roman"/>
                <a:cs typeface="Times New Roman"/>
              </a:rPr>
              <a:t>(50,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60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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50)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110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80"/>
              </a:spcBef>
            </a:pPr>
            <a:r>
              <a:rPr dirty="0" sz="1800" spc="-40" i="1">
                <a:latin typeface="Times New Roman"/>
                <a:cs typeface="Times New Roman"/>
              </a:rPr>
              <a:t>P</a:t>
            </a:r>
            <a:r>
              <a:rPr dirty="0" sz="1800" spc="-40">
                <a:latin typeface="Times New Roman"/>
                <a:cs typeface="Times New Roman"/>
              </a:rPr>
              <a:t>[2][10]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max</a:t>
            </a:r>
            <a:r>
              <a:rPr dirty="0" sz="1800" spc="-50">
                <a:latin typeface="Times New Roman"/>
                <a:cs typeface="Times New Roman"/>
              </a:rPr>
              <a:t>(</a:t>
            </a:r>
            <a:r>
              <a:rPr dirty="0" sz="1800" spc="-50" i="1">
                <a:latin typeface="Times New Roman"/>
                <a:cs typeface="Times New Roman"/>
              </a:rPr>
              <a:t>P</a:t>
            </a:r>
            <a:r>
              <a:rPr dirty="0" sz="1800" spc="-50">
                <a:latin typeface="Times New Roman"/>
                <a:cs typeface="Times New Roman"/>
              </a:rPr>
              <a:t>[1][10],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60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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60" i="1">
                <a:latin typeface="Times New Roman"/>
                <a:cs typeface="Times New Roman"/>
              </a:rPr>
              <a:t>P</a:t>
            </a:r>
            <a:r>
              <a:rPr dirty="0" sz="1800" spc="-60">
                <a:latin typeface="Times New Roman"/>
                <a:cs typeface="Times New Roman"/>
              </a:rPr>
              <a:t>[1][0])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max</a:t>
            </a:r>
            <a:r>
              <a:rPr dirty="0" sz="1800" spc="-20">
                <a:latin typeface="Times New Roman"/>
                <a:cs typeface="Times New Roman"/>
              </a:rPr>
              <a:t>(50,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60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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0)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75"/>
              </a:spcBef>
              <a:tabLst>
                <a:tab pos="1125220" algn="l"/>
              </a:tabLst>
            </a:pPr>
            <a:r>
              <a:rPr dirty="0" sz="1800" spc="-85" i="1">
                <a:latin typeface="Times New Roman"/>
                <a:cs typeface="Times New Roman"/>
              </a:rPr>
              <a:t>P</a:t>
            </a:r>
            <a:r>
              <a:rPr dirty="0" sz="1800" spc="-165">
                <a:latin typeface="Times New Roman"/>
                <a:cs typeface="Times New Roman"/>
              </a:rPr>
              <a:t>[</a:t>
            </a:r>
            <a:r>
              <a:rPr dirty="0" sz="1800" spc="-160">
                <a:latin typeface="Times New Roman"/>
                <a:cs typeface="Times New Roman"/>
              </a:rPr>
              <a:t>1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-10">
                <a:latin typeface="Times New Roman"/>
                <a:cs typeface="Times New Roman"/>
              </a:rPr>
              <a:t>[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75"/>
              </a:spcBef>
            </a:pPr>
            <a:r>
              <a:rPr dirty="0" sz="1800" spc="-85" i="1">
                <a:latin typeface="Times New Roman"/>
                <a:cs typeface="Times New Roman"/>
              </a:rPr>
              <a:t>P</a:t>
            </a:r>
            <a:r>
              <a:rPr dirty="0" sz="1800" spc="-165">
                <a:latin typeface="Times New Roman"/>
                <a:cs typeface="Times New Roman"/>
              </a:rPr>
              <a:t>[</a:t>
            </a:r>
            <a:r>
              <a:rPr dirty="0" sz="1800" spc="-160">
                <a:latin typeface="Times New Roman"/>
                <a:cs typeface="Times New Roman"/>
              </a:rPr>
              <a:t>1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-175">
                <a:latin typeface="Times New Roman"/>
                <a:cs typeface="Times New Roman"/>
              </a:rPr>
              <a:t>[</a:t>
            </a:r>
            <a:r>
              <a:rPr dirty="0" sz="1800" spc="-20">
                <a:latin typeface="Times New Roman"/>
                <a:cs typeface="Times New Roman"/>
              </a:rPr>
              <a:t>1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75"/>
              </a:spcBef>
            </a:pPr>
            <a:r>
              <a:rPr dirty="0" sz="1800" spc="-85" i="1">
                <a:latin typeface="Times New Roman"/>
                <a:cs typeface="Times New Roman"/>
              </a:rPr>
              <a:t>P</a:t>
            </a:r>
            <a:r>
              <a:rPr dirty="0" sz="1800" spc="-165">
                <a:latin typeface="Times New Roman"/>
                <a:cs typeface="Times New Roman"/>
              </a:rPr>
              <a:t>[</a:t>
            </a:r>
            <a:r>
              <a:rPr dirty="0" sz="1800" spc="-160">
                <a:latin typeface="Times New Roman"/>
                <a:cs typeface="Times New Roman"/>
              </a:rPr>
              <a:t>1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20">
                <a:latin typeface="Times New Roman"/>
                <a:cs typeface="Times New Roman"/>
              </a:rPr>
              <a:t>[</a:t>
            </a:r>
            <a:r>
              <a:rPr dirty="0" sz="1800" spc="-20">
                <a:latin typeface="Times New Roman"/>
                <a:cs typeface="Times New Roman"/>
              </a:rPr>
              <a:t>2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80"/>
              </a:spcBef>
            </a:pPr>
            <a:r>
              <a:rPr dirty="0" sz="1800" spc="-85" i="1">
                <a:latin typeface="Times New Roman"/>
                <a:cs typeface="Times New Roman"/>
              </a:rPr>
              <a:t>P</a:t>
            </a:r>
            <a:r>
              <a:rPr dirty="0" sz="1800" spc="-165">
                <a:latin typeface="Times New Roman"/>
                <a:cs typeface="Times New Roman"/>
              </a:rPr>
              <a:t>[</a:t>
            </a:r>
            <a:r>
              <a:rPr dirty="0" sz="1800" spc="-160">
                <a:latin typeface="Times New Roman"/>
                <a:cs typeface="Times New Roman"/>
              </a:rPr>
              <a:t>1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-35">
                <a:latin typeface="Times New Roman"/>
                <a:cs typeface="Times New Roman"/>
              </a:rPr>
              <a:t>[</a:t>
            </a:r>
            <a:r>
              <a:rPr dirty="0" sz="1800" spc="-20">
                <a:latin typeface="Times New Roman"/>
                <a:cs typeface="Times New Roman"/>
              </a:rPr>
              <a:t>3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]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372" y="368045"/>
            <a:ext cx="82918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0</a:t>
            </a: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-1</a:t>
            </a:r>
            <a:r>
              <a:rPr dirty="0" spc="-1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A54AA"/>
                </a:solidFill>
              </a:rPr>
              <a:t>배낭채우기</a:t>
            </a:r>
            <a:r>
              <a:rPr dirty="0" spc="-34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문제의</a:t>
            </a:r>
            <a:r>
              <a:rPr dirty="0" spc="-330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동적계획적인</a:t>
            </a:r>
            <a:r>
              <a:rPr dirty="0" spc="-35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접근방법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37276" y="2779776"/>
          <a:ext cx="2733675" cy="172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/>
                <a:gridCol w="678815"/>
                <a:gridCol w="678815"/>
                <a:gridCol w="678814"/>
              </a:tblGrid>
              <a:tr h="426847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품목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250825" marR="62865" indent="-178435">
                        <a:lnSpc>
                          <a:spcPts val="1610"/>
                        </a:lnSpc>
                        <a:spcBef>
                          <a:spcPts val="40"/>
                        </a:spcBef>
                      </a:pP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무게당  </a:t>
                      </a:r>
                      <a:r>
                        <a:rPr dirty="0" sz="1400" b="1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값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4271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035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1650"/>
                        </a:lnSpc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algn="ctr" marL="1905">
                        <a:lnSpc>
                          <a:spcPts val="1614"/>
                        </a:lnSpc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271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400" spc="1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035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 marR="80010" indent="-158750">
                        <a:lnSpc>
                          <a:spcPts val="1670"/>
                        </a:lnSpc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  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2697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400" i="1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baseline="-21604" sz="135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baseline="-2160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20kg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140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algn="ctr" marL="1905">
                        <a:lnSpc>
                          <a:spcPts val="1605"/>
                        </a:lnSpc>
                      </a:pPr>
                      <a:r>
                        <a:rPr dirty="0" sz="140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 marR="80010" indent="-158750">
                        <a:lnSpc>
                          <a:spcPts val="1670"/>
                        </a:lnSpc>
                      </a:pP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10">
                          <a:solidFill>
                            <a:srgbClr val="3D010C"/>
                          </a:solidFill>
                          <a:latin typeface="Malgun Gothic"/>
                          <a:cs typeface="Malgun Gothic"/>
                        </a:rPr>
                        <a:t>만원</a:t>
                      </a:r>
                      <a:r>
                        <a:rPr dirty="0" sz="1400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/  </a:t>
                      </a:r>
                      <a:r>
                        <a:rPr dirty="0" sz="1400" spc="5">
                          <a:solidFill>
                            <a:srgbClr val="3D010C"/>
                          </a:solidFill>
                          <a:latin typeface="Times New Roman"/>
                          <a:cs typeface="Times New Roman"/>
                        </a:rPr>
                        <a:t>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6775" y="4708525"/>
          <a:ext cx="4162425" cy="1246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/>
                <a:gridCol w="828675"/>
                <a:gridCol w="828675"/>
                <a:gridCol w="828675"/>
                <a:gridCol w="828675"/>
              </a:tblGrid>
              <a:tr h="309499"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55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305053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55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09435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09499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29150" y="4708525"/>
            <a:ext cx="0" cy="1246505"/>
          </a:xfrm>
          <a:custGeom>
            <a:avLst/>
            <a:gdLst/>
            <a:ahLst/>
            <a:cxnLst/>
            <a:rect l="l" t="t" r="r" b="b"/>
            <a:pathLst>
              <a:path w="0" h="1246504">
                <a:moveTo>
                  <a:pt x="0" y="0"/>
                </a:moveTo>
                <a:lnTo>
                  <a:pt x="0" y="1246187"/>
                </a:lnTo>
              </a:path>
            </a:pathLst>
          </a:custGeom>
          <a:ln w="12700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20435" y="5215127"/>
            <a:ext cx="175260" cy="572770"/>
          </a:xfrm>
          <a:custGeom>
            <a:avLst/>
            <a:gdLst/>
            <a:ahLst/>
            <a:cxnLst/>
            <a:rect l="l" t="t" r="r" b="b"/>
            <a:pathLst>
              <a:path w="175260" h="572770">
                <a:moveTo>
                  <a:pt x="103378" y="483946"/>
                </a:moveTo>
                <a:lnTo>
                  <a:pt x="102362" y="480047"/>
                </a:lnTo>
                <a:lnTo>
                  <a:pt x="99314" y="478269"/>
                </a:lnTo>
                <a:lnTo>
                  <a:pt x="96393" y="476478"/>
                </a:lnTo>
                <a:lnTo>
                  <a:pt x="92456" y="477481"/>
                </a:lnTo>
                <a:lnTo>
                  <a:pt x="57785" y="536219"/>
                </a:lnTo>
                <a:lnTo>
                  <a:pt x="59182" y="286512"/>
                </a:lnTo>
                <a:lnTo>
                  <a:pt x="46482" y="286512"/>
                </a:lnTo>
                <a:lnTo>
                  <a:pt x="45085" y="536257"/>
                </a:lnTo>
                <a:lnTo>
                  <a:pt x="44958" y="559650"/>
                </a:lnTo>
                <a:lnTo>
                  <a:pt x="45059" y="536219"/>
                </a:lnTo>
                <a:lnTo>
                  <a:pt x="12674" y="480047"/>
                </a:lnTo>
                <a:lnTo>
                  <a:pt x="10922" y="477037"/>
                </a:lnTo>
                <a:lnTo>
                  <a:pt x="7112" y="475983"/>
                </a:lnTo>
                <a:lnTo>
                  <a:pt x="1016" y="479488"/>
                </a:lnTo>
                <a:lnTo>
                  <a:pt x="0" y="483374"/>
                </a:lnTo>
                <a:lnTo>
                  <a:pt x="1778" y="486410"/>
                </a:lnTo>
                <a:lnTo>
                  <a:pt x="51181" y="572287"/>
                </a:lnTo>
                <a:lnTo>
                  <a:pt x="58597" y="559727"/>
                </a:lnTo>
                <a:lnTo>
                  <a:pt x="103378" y="483946"/>
                </a:lnTo>
                <a:close/>
              </a:path>
              <a:path w="175260" h="572770">
                <a:moveTo>
                  <a:pt x="175006" y="197485"/>
                </a:moveTo>
                <a:lnTo>
                  <a:pt x="173990" y="193548"/>
                </a:lnTo>
                <a:lnTo>
                  <a:pt x="170942" y="191770"/>
                </a:lnTo>
                <a:lnTo>
                  <a:pt x="168021" y="189992"/>
                </a:lnTo>
                <a:lnTo>
                  <a:pt x="164084" y="191008"/>
                </a:lnTo>
                <a:lnTo>
                  <a:pt x="162306" y="194056"/>
                </a:lnTo>
                <a:lnTo>
                  <a:pt x="129425" y="249745"/>
                </a:lnTo>
                <a:lnTo>
                  <a:pt x="130810" y="0"/>
                </a:lnTo>
                <a:lnTo>
                  <a:pt x="118110" y="0"/>
                </a:lnTo>
                <a:lnTo>
                  <a:pt x="116713" y="249745"/>
                </a:lnTo>
                <a:lnTo>
                  <a:pt x="84328" y="193548"/>
                </a:lnTo>
                <a:lnTo>
                  <a:pt x="82550" y="190500"/>
                </a:lnTo>
                <a:lnTo>
                  <a:pt x="78740" y="189484"/>
                </a:lnTo>
                <a:lnTo>
                  <a:pt x="75692" y="191262"/>
                </a:lnTo>
                <a:lnTo>
                  <a:pt x="72644" y="192913"/>
                </a:lnTo>
                <a:lnTo>
                  <a:pt x="71628" y="196850"/>
                </a:lnTo>
                <a:lnTo>
                  <a:pt x="73406" y="199898"/>
                </a:lnTo>
                <a:lnTo>
                  <a:pt x="122809" y="285750"/>
                </a:lnTo>
                <a:lnTo>
                  <a:pt x="130225" y="273177"/>
                </a:lnTo>
                <a:lnTo>
                  <a:pt x="173228" y="200406"/>
                </a:lnTo>
                <a:lnTo>
                  <a:pt x="175006" y="197485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5719" y="5209413"/>
            <a:ext cx="1360170" cy="608330"/>
          </a:xfrm>
          <a:custGeom>
            <a:avLst/>
            <a:gdLst/>
            <a:ahLst/>
            <a:cxnLst/>
            <a:rect l="l" t="t" r="r" b="b"/>
            <a:pathLst>
              <a:path w="1360170" h="608329">
                <a:moveTo>
                  <a:pt x="1287272" y="576453"/>
                </a:moveTo>
                <a:lnTo>
                  <a:pt x="1214628" y="509143"/>
                </a:lnTo>
                <a:lnTo>
                  <a:pt x="1211961" y="506755"/>
                </a:lnTo>
                <a:lnTo>
                  <a:pt x="1208024" y="506920"/>
                </a:lnTo>
                <a:lnTo>
                  <a:pt x="1203198" y="512064"/>
                </a:lnTo>
                <a:lnTo>
                  <a:pt x="1203325" y="516077"/>
                </a:lnTo>
                <a:lnTo>
                  <a:pt x="1205992" y="518464"/>
                </a:lnTo>
                <a:lnTo>
                  <a:pt x="1253413" y="562432"/>
                </a:lnTo>
                <a:lnTo>
                  <a:pt x="2794" y="284480"/>
                </a:lnTo>
                <a:lnTo>
                  <a:pt x="0" y="296926"/>
                </a:lnTo>
                <a:lnTo>
                  <a:pt x="1250708" y="574827"/>
                </a:lnTo>
                <a:lnTo>
                  <a:pt x="1185672" y="595604"/>
                </a:lnTo>
                <a:lnTo>
                  <a:pt x="1183894" y="599173"/>
                </a:lnTo>
                <a:lnTo>
                  <a:pt x="1185926" y="605853"/>
                </a:lnTo>
                <a:lnTo>
                  <a:pt x="1189609" y="607707"/>
                </a:lnTo>
                <a:lnTo>
                  <a:pt x="1276426" y="579920"/>
                </a:lnTo>
                <a:lnTo>
                  <a:pt x="1287272" y="576453"/>
                </a:lnTo>
                <a:close/>
              </a:path>
              <a:path w="1360170" h="608329">
                <a:moveTo>
                  <a:pt x="1359662" y="220091"/>
                </a:moveTo>
                <a:lnTo>
                  <a:pt x="1303528" y="134112"/>
                </a:lnTo>
                <a:lnTo>
                  <a:pt x="1299591" y="133350"/>
                </a:lnTo>
                <a:lnTo>
                  <a:pt x="1293749" y="137160"/>
                </a:lnTo>
                <a:lnTo>
                  <a:pt x="1292860" y="141097"/>
                </a:lnTo>
                <a:lnTo>
                  <a:pt x="1330172" y="198120"/>
                </a:lnTo>
                <a:lnTo>
                  <a:pt x="933831" y="0"/>
                </a:lnTo>
                <a:lnTo>
                  <a:pt x="928243" y="11430"/>
                </a:lnTo>
                <a:lnTo>
                  <a:pt x="1324483" y="209562"/>
                </a:lnTo>
                <a:lnTo>
                  <a:pt x="1256411" y="213995"/>
                </a:lnTo>
                <a:lnTo>
                  <a:pt x="1253871" y="217043"/>
                </a:lnTo>
                <a:lnTo>
                  <a:pt x="1253998" y="220472"/>
                </a:lnTo>
                <a:lnTo>
                  <a:pt x="1254252" y="224028"/>
                </a:lnTo>
                <a:lnTo>
                  <a:pt x="1257300" y="226695"/>
                </a:lnTo>
                <a:lnTo>
                  <a:pt x="1359662" y="220091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20946" y="5215128"/>
            <a:ext cx="103505" cy="285750"/>
          </a:xfrm>
          <a:custGeom>
            <a:avLst/>
            <a:gdLst/>
            <a:ahLst/>
            <a:cxnLst/>
            <a:rect l="l" t="t" r="r" b="b"/>
            <a:pathLst>
              <a:path w="103504" h="285750">
                <a:moveTo>
                  <a:pt x="7112" y="189484"/>
                </a:moveTo>
                <a:lnTo>
                  <a:pt x="4063" y="191262"/>
                </a:lnTo>
                <a:lnTo>
                  <a:pt x="1015" y="192913"/>
                </a:lnTo>
                <a:lnTo>
                  <a:pt x="0" y="196850"/>
                </a:lnTo>
                <a:lnTo>
                  <a:pt x="1777" y="199898"/>
                </a:lnTo>
                <a:lnTo>
                  <a:pt x="51180" y="285750"/>
                </a:lnTo>
                <a:lnTo>
                  <a:pt x="58608" y="273177"/>
                </a:lnTo>
                <a:lnTo>
                  <a:pt x="44957" y="273177"/>
                </a:lnTo>
                <a:lnTo>
                  <a:pt x="45088" y="249738"/>
                </a:lnTo>
                <a:lnTo>
                  <a:pt x="12700" y="193548"/>
                </a:lnTo>
                <a:lnTo>
                  <a:pt x="10922" y="190500"/>
                </a:lnTo>
                <a:lnTo>
                  <a:pt x="7112" y="189484"/>
                </a:lnTo>
                <a:close/>
              </a:path>
              <a:path w="103504" h="285750">
                <a:moveTo>
                  <a:pt x="45088" y="249738"/>
                </a:moveTo>
                <a:lnTo>
                  <a:pt x="44957" y="273177"/>
                </a:lnTo>
                <a:lnTo>
                  <a:pt x="57657" y="273177"/>
                </a:lnTo>
                <a:lnTo>
                  <a:pt x="57675" y="270002"/>
                </a:lnTo>
                <a:lnTo>
                  <a:pt x="45847" y="270002"/>
                </a:lnTo>
                <a:lnTo>
                  <a:pt x="51373" y="260640"/>
                </a:lnTo>
                <a:lnTo>
                  <a:pt x="45088" y="249738"/>
                </a:lnTo>
                <a:close/>
              </a:path>
              <a:path w="103504" h="285750">
                <a:moveTo>
                  <a:pt x="96392" y="189992"/>
                </a:moveTo>
                <a:lnTo>
                  <a:pt x="92455" y="191008"/>
                </a:lnTo>
                <a:lnTo>
                  <a:pt x="90677" y="194056"/>
                </a:lnTo>
                <a:lnTo>
                  <a:pt x="57808" y="249738"/>
                </a:lnTo>
                <a:lnTo>
                  <a:pt x="57657" y="273177"/>
                </a:lnTo>
                <a:lnTo>
                  <a:pt x="58608" y="273177"/>
                </a:lnTo>
                <a:lnTo>
                  <a:pt x="101600" y="200406"/>
                </a:lnTo>
                <a:lnTo>
                  <a:pt x="103377" y="197485"/>
                </a:lnTo>
                <a:lnTo>
                  <a:pt x="102362" y="193548"/>
                </a:lnTo>
                <a:lnTo>
                  <a:pt x="99313" y="191770"/>
                </a:lnTo>
                <a:lnTo>
                  <a:pt x="96392" y="189992"/>
                </a:lnTo>
                <a:close/>
              </a:path>
              <a:path w="103504" h="285750">
                <a:moveTo>
                  <a:pt x="51373" y="260640"/>
                </a:moveTo>
                <a:lnTo>
                  <a:pt x="45847" y="270002"/>
                </a:lnTo>
                <a:lnTo>
                  <a:pt x="56768" y="270002"/>
                </a:lnTo>
                <a:lnTo>
                  <a:pt x="51373" y="260640"/>
                </a:lnTo>
                <a:close/>
              </a:path>
              <a:path w="103504" h="285750">
                <a:moveTo>
                  <a:pt x="57788" y="249772"/>
                </a:moveTo>
                <a:lnTo>
                  <a:pt x="51373" y="260640"/>
                </a:lnTo>
                <a:lnTo>
                  <a:pt x="56768" y="270002"/>
                </a:lnTo>
                <a:lnTo>
                  <a:pt x="57675" y="270002"/>
                </a:lnTo>
                <a:lnTo>
                  <a:pt x="57788" y="249772"/>
                </a:lnTo>
                <a:close/>
              </a:path>
              <a:path w="103504" h="285750">
                <a:moveTo>
                  <a:pt x="59181" y="0"/>
                </a:moveTo>
                <a:lnTo>
                  <a:pt x="46481" y="0"/>
                </a:lnTo>
                <a:lnTo>
                  <a:pt x="45088" y="249738"/>
                </a:lnTo>
                <a:lnTo>
                  <a:pt x="51373" y="260640"/>
                </a:lnTo>
                <a:lnTo>
                  <a:pt x="57788" y="249772"/>
                </a:lnTo>
                <a:lnTo>
                  <a:pt x="59181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97834" y="5281040"/>
            <a:ext cx="431800" cy="226695"/>
          </a:xfrm>
          <a:custGeom>
            <a:avLst/>
            <a:gdLst/>
            <a:ahLst/>
            <a:cxnLst/>
            <a:rect l="l" t="t" r="r" b="b"/>
            <a:pathLst>
              <a:path w="431800" h="226695">
                <a:moveTo>
                  <a:pt x="396242" y="209551"/>
                </a:moveTo>
                <a:lnTo>
                  <a:pt x="328167" y="213995"/>
                </a:lnTo>
                <a:lnTo>
                  <a:pt x="325627" y="217043"/>
                </a:lnTo>
                <a:lnTo>
                  <a:pt x="325754" y="220472"/>
                </a:lnTo>
                <a:lnTo>
                  <a:pt x="326008" y="224028"/>
                </a:lnTo>
                <a:lnTo>
                  <a:pt x="329056" y="226695"/>
                </a:lnTo>
                <a:lnTo>
                  <a:pt x="431418" y="220091"/>
                </a:lnTo>
                <a:lnTo>
                  <a:pt x="417321" y="220091"/>
                </a:lnTo>
                <a:lnTo>
                  <a:pt x="396242" y="209551"/>
                </a:lnTo>
                <a:close/>
              </a:path>
              <a:path w="431800" h="226695">
                <a:moveTo>
                  <a:pt x="408886" y="208730"/>
                </a:moveTo>
                <a:lnTo>
                  <a:pt x="396242" y="209551"/>
                </a:lnTo>
                <a:lnTo>
                  <a:pt x="417321" y="220091"/>
                </a:lnTo>
                <a:lnTo>
                  <a:pt x="418413" y="217932"/>
                </a:lnTo>
                <a:lnTo>
                  <a:pt x="414908" y="217932"/>
                </a:lnTo>
                <a:lnTo>
                  <a:pt x="408886" y="208730"/>
                </a:lnTo>
                <a:close/>
              </a:path>
              <a:path w="431800" h="226695">
                <a:moveTo>
                  <a:pt x="371348" y="133350"/>
                </a:moveTo>
                <a:lnTo>
                  <a:pt x="365505" y="137160"/>
                </a:lnTo>
                <a:lnTo>
                  <a:pt x="364616" y="141097"/>
                </a:lnTo>
                <a:lnTo>
                  <a:pt x="402054" y="198293"/>
                </a:lnTo>
                <a:lnTo>
                  <a:pt x="423037" y="208788"/>
                </a:lnTo>
                <a:lnTo>
                  <a:pt x="417321" y="220091"/>
                </a:lnTo>
                <a:lnTo>
                  <a:pt x="431418" y="220091"/>
                </a:lnTo>
                <a:lnTo>
                  <a:pt x="375285" y="134112"/>
                </a:lnTo>
                <a:lnTo>
                  <a:pt x="371348" y="133350"/>
                </a:lnTo>
                <a:close/>
              </a:path>
              <a:path w="431800" h="226695">
                <a:moveTo>
                  <a:pt x="419735" y="208026"/>
                </a:moveTo>
                <a:lnTo>
                  <a:pt x="408886" y="208730"/>
                </a:lnTo>
                <a:lnTo>
                  <a:pt x="414908" y="217932"/>
                </a:lnTo>
                <a:lnTo>
                  <a:pt x="419735" y="208026"/>
                </a:lnTo>
                <a:close/>
              </a:path>
              <a:path w="431800" h="226695">
                <a:moveTo>
                  <a:pt x="421513" y="208026"/>
                </a:moveTo>
                <a:lnTo>
                  <a:pt x="419735" y="208026"/>
                </a:lnTo>
                <a:lnTo>
                  <a:pt x="414908" y="217932"/>
                </a:lnTo>
                <a:lnTo>
                  <a:pt x="418413" y="217932"/>
                </a:lnTo>
                <a:lnTo>
                  <a:pt x="423037" y="208788"/>
                </a:lnTo>
                <a:lnTo>
                  <a:pt x="421513" y="208026"/>
                </a:lnTo>
                <a:close/>
              </a:path>
              <a:path w="431800" h="226695">
                <a:moveTo>
                  <a:pt x="5587" y="0"/>
                </a:moveTo>
                <a:lnTo>
                  <a:pt x="0" y="11430"/>
                </a:lnTo>
                <a:lnTo>
                  <a:pt x="396242" y="209551"/>
                </a:lnTo>
                <a:lnTo>
                  <a:pt x="408886" y="208730"/>
                </a:lnTo>
                <a:lnTo>
                  <a:pt x="402054" y="198293"/>
                </a:lnTo>
                <a:lnTo>
                  <a:pt x="5587" y="0"/>
                </a:lnTo>
                <a:close/>
              </a:path>
              <a:path w="431800" h="226695">
                <a:moveTo>
                  <a:pt x="402054" y="198293"/>
                </a:moveTo>
                <a:lnTo>
                  <a:pt x="408886" y="208730"/>
                </a:lnTo>
                <a:lnTo>
                  <a:pt x="419735" y="208026"/>
                </a:lnTo>
                <a:lnTo>
                  <a:pt x="421513" y="208026"/>
                </a:lnTo>
                <a:lnTo>
                  <a:pt x="402054" y="198293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74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6370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8640" y="1443202"/>
            <a:ext cx="8086725" cy="109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16799"/>
              </a:lnSpc>
              <a:spcBef>
                <a:spcPts val="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수행시간을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 </a:t>
            </a:r>
            <a:r>
              <a:rPr dirty="0" sz="2000" spc="-6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행에서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기껏해야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42735" sz="1950" spc="24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계산하므로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 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 +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1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23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+…+ </a:t>
            </a:r>
            <a:r>
              <a:rPr dirty="0" sz="2000" spc="-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15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baseline="42735" sz="1950" spc="2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22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42735" sz="1950" spc="-23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3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1808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2924660"/>
            <a:ext cx="7101840" cy="127762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baseline="-21367" sz="1950" spc="7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엔트리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endParaRPr sz="2000">
              <a:latin typeface="Malgun Gothic"/>
              <a:cs typeface="Malgun Gothic"/>
            </a:endParaRPr>
          </a:p>
          <a:p>
            <a:pPr marL="202565">
              <a:lnSpc>
                <a:spcPct val="100000"/>
              </a:lnSpc>
              <a:spcBef>
                <a:spcPts val="890"/>
              </a:spcBef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+…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그러므로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행렬의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엔트리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40" y="4612342"/>
            <a:ext cx="6430010" cy="84264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30"/>
              </a:spcBef>
              <a:buClr>
                <a:srgbClr val="1F407E"/>
              </a:buClr>
              <a:buSzPct val="85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수행시간은</a:t>
            </a:r>
            <a:endParaRPr sz="200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780"/>
              </a:spcBef>
            </a:pPr>
            <a:r>
              <a:rPr dirty="0" sz="2100" spc="-5">
                <a:solidFill>
                  <a:srgbClr val="3E3D00"/>
                </a:solidFill>
                <a:latin typeface="Symbol"/>
                <a:cs typeface="Symbol"/>
              </a:rPr>
              <a:t>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(min(2</a:t>
            </a:r>
            <a:r>
              <a:rPr dirty="0" baseline="42735" sz="1950" spc="-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nW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821" y="610870"/>
            <a:ext cx="82924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0</a:t>
            </a: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-1</a:t>
            </a:r>
            <a:r>
              <a:rPr dirty="0" spc="-15">
                <a:solidFill>
                  <a:srgbClr val="2A54A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A54AA"/>
                </a:solidFill>
              </a:rPr>
              <a:t>배낭채우기</a:t>
            </a:r>
            <a:r>
              <a:rPr dirty="0" spc="-34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문제의</a:t>
            </a:r>
            <a:r>
              <a:rPr dirty="0" spc="-33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동적계획적인</a:t>
            </a:r>
            <a:r>
              <a:rPr dirty="0" spc="-35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접근방법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627429" y="3569017"/>
            <a:ext cx="537210" cy="515620"/>
            <a:chOff x="7627429" y="3569017"/>
            <a:chExt cx="537210" cy="515620"/>
          </a:xfrm>
        </p:grpSpPr>
        <p:sp>
          <p:nvSpPr>
            <p:cNvPr id="9" name="object 9"/>
            <p:cNvSpPr/>
            <p:nvPr/>
          </p:nvSpPr>
          <p:spPr>
            <a:xfrm>
              <a:off x="8087868" y="400811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3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7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3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87868" y="400811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3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7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84820" y="379933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4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8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4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84820" y="3799331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4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4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8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84312" y="3870832"/>
              <a:ext cx="76200" cy="137160"/>
            </a:xfrm>
            <a:custGeom>
              <a:avLst/>
              <a:gdLst/>
              <a:ahLst/>
              <a:cxnLst/>
              <a:rect l="l" t="t" r="r" b="b"/>
              <a:pathLst>
                <a:path w="76200" h="137160">
                  <a:moveTo>
                    <a:pt x="31729" y="85989"/>
                  </a:moveTo>
                  <a:lnTo>
                    <a:pt x="0" y="86360"/>
                  </a:lnTo>
                  <a:lnTo>
                    <a:pt x="38735" y="136652"/>
                  </a:lnTo>
                  <a:lnTo>
                    <a:pt x="66531" y="98679"/>
                  </a:lnTo>
                  <a:lnTo>
                    <a:pt x="31877" y="98679"/>
                  </a:lnTo>
                  <a:lnTo>
                    <a:pt x="31729" y="85989"/>
                  </a:lnTo>
                  <a:close/>
                </a:path>
                <a:path w="76200" h="137160">
                  <a:moveTo>
                    <a:pt x="44430" y="85841"/>
                  </a:moveTo>
                  <a:lnTo>
                    <a:pt x="31729" y="85989"/>
                  </a:lnTo>
                  <a:lnTo>
                    <a:pt x="31877" y="98679"/>
                  </a:lnTo>
                  <a:lnTo>
                    <a:pt x="44577" y="98425"/>
                  </a:lnTo>
                  <a:lnTo>
                    <a:pt x="44430" y="85841"/>
                  </a:lnTo>
                  <a:close/>
                </a:path>
                <a:path w="76200" h="137160">
                  <a:moveTo>
                    <a:pt x="76200" y="85471"/>
                  </a:moveTo>
                  <a:lnTo>
                    <a:pt x="44430" y="85841"/>
                  </a:lnTo>
                  <a:lnTo>
                    <a:pt x="44577" y="98425"/>
                  </a:lnTo>
                  <a:lnTo>
                    <a:pt x="31877" y="98679"/>
                  </a:lnTo>
                  <a:lnTo>
                    <a:pt x="66531" y="98679"/>
                  </a:lnTo>
                  <a:lnTo>
                    <a:pt x="76200" y="85471"/>
                  </a:lnTo>
                  <a:close/>
                </a:path>
                <a:path w="76200" h="137160">
                  <a:moveTo>
                    <a:pt x="43434" y="0"/>
                  </a:moveTo>
                  <a:lnTo>
                    <a:pt x="30734" y="254"/>
                  </a:lnTo>
                  <a:lnTo>
                    <a:pt x="31729" y="85989"/>
                  </a:lnTo>
                  <a:lnTo>
                    <a:pt x="44430" y="85841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51648" y="379018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3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8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3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51648" y="379018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3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3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8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08417" y="3846448"/>
              <a:ext cx="191770" cy="173355"/>
            </a:xfrm>
            <a:custGeom>
              <a:avLst/>
              <a:gdLst/>
              <a:ahLst/>
              <a:cxnLst/>
              <a:rect l="l" t="t" r="r" b="b"/>
              <a:pathLst>
                <a:path w="191770" h="173354">
                  <a:moveTo>
                    <a:pt x="149466" y="143810"/>
                  </a:moveTo>
                  <a:lnTo>
                    <a:pt x="128269" y="167386"/>
                  </a:lnTo>
                  <a:lnTo>
                    <a:pt x="191515" y="172974"/>
                  </a:lnTo>
                  <a:lnTo>
                    <a:pt x="187418" y="152273"/>
                  </a:lnTo>
                  <a:lnTo>
                    <a:pt x="158876" y="152273"/>
                  </a:lnTo>
                  <a:lnTo>
                    <a:pt x="149466" y="143810"/>
                  </a:lnTo>
                  <a:close/>
                </a:path>
                <a:path w="191770" h="173354">
                  <a:moveTo>
                    <a:pt x="157999" y="134320"/>
                  </a:moveTo>
                  <a:lnTo>
                    <a:pt x="149466" y="143810"/>
                  </a:lnTo>
                  <a:lnTo>
                    <a:pt x="158876" y="152273"/>
                  </a:lnTo>
                  <a:lnTo>
                    <a:pt x="167385" y="142748"/>
                  </a:lnTo>
                  <a:lnTo>
                    <a:pt x="157999" y="134320"/>
                  </a:lnTo>
                  <a:close/>
                </a:path>
                <a:path w="191770" h="173354">
                  <a:moveTo>
                    <a:pt x="179197" y="110743"/>
                  </a:moveTo>
                  <a:lnTo>
                    <a:pt x="157999" y="134320"/>
                  </a:lnTo>
                  <a:lnTo>
                    <a:pt x="167385" y="142748"/>
                  </a:lnTo>
                  <a:lnTo>
                    <a:pt x="158876" y="152273"/>
                  </a:lnTo>
                  <a:lnTo>
                    <a:pt x="187418" y="152273"/>
                  </a:lnTo>
                  <a:lnTo>
                    <a:pt x="179197" y="110743"/>
                  </a:lnTo>
                  <a:close/>
                </a:path>
                <a:path w="191770" h="173354">
                  <a:moveTo>
                    <a:pt x="8381" y="0"/>
                  </a:moveTo>
                  <a:lnTo>
                    <a:pt x="0" y="9398"/>
                  </a:lnTo>
                  <a:lnTo>
                    <a:pt x="149466" y="143810"/>
                  </a:lnTo>
                  <a:lnTo>
                    <a:pt x="157999" y="134320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53172" y="3584447"/>
              <a:ext cx="71755" cy="70485"/>
            </a:xfrm>
            <a:custGeom>
              <a:avLst/>
              <a:gdLst/>
              <a:ahLst/>
              <a:cxnLst/>
              <a:rect l="l" t="t" r="r" b="b"/>
              <a:pathLst>
                <a:path w="71754" h="70485">
                  <a:moveTo>
                    <a:pt x="35813" y="0"/>
                  </a:moveTo>
                  <a:lnTo>
                    <a:pt x="21859" y="2762"/>
                  </a:lnTo>
                  <a:lnTo>
                    <a:pt x="10477" y="10287"/>
                  </a:lnTo>
                  <a:lnTo>
                    <a:pt x="2809" y="21431"/>
                  </a:lnTo>
                  <a:lnTo>
                    <a:pt x="0" y="35051"/>
                  </a:lnTo>
                  <a:lnTo>
                    <a:pt x="2809" y="48672"/>
                  </a:lnTo>
                  <a:lnTo>
                    <a:pt x="10477" y="59816"/>
                  </a:lnTo>
                  <a:lnTo>
                    <a:pt x="21859" y="67341"/>
                  </a:lnTo>
                  <a:lnTo>
                    <a:pt x="35813" y="70103"/>
                  </a:lnTo>
                  <a:lnTo>
                    <a:pt x="49768" y="67341"/>
                  </a:lnTo>
                  <a:lnTo>
                    <a:pt x="61150" y="59816"/>
                  </a:lnTo>
                  <a:lnTo>
                    <a:pt x="68818" y="48672"/>
                  </a:lnTo>
                  <a:lnTo>
                    <a:pt x="71627" y="35051"/>
                  </a:lnTo>
                  <a:lnTo>
                    <a:pt x="68818" y="21431"/>
                  </a:lnTo>
                  <a:lnTo>
                    <a:pt x="61150" y="10286"/>
                  </a:lnTo>
                  <a:lnTo>
                    <a:pt x="49768" y="2762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53172" y="3584447"/>
              <a:ext cx="71755" cy="70485"/>
            </a:xfrm>
            <a:custGeom>
              <a:avLst/>
              <a:gdLst/>
              <a:ahLst/>
              <a:cxnLst/>
              <a:rect l="l" t="t" r="r" b="b"/>
              <a:pathLst>
                <a:path w="71754" h="70485">
                  <a:moveTo>
                    <a:pt x="0" y="35051"/>
                  </a:moveTo>
                  <a:lnTo>
                    <a:pt x="2809" y="21431"/>
                  </a:lnTo>
                  <a:lnTo>
                    <a:pt x="10477" y="10287"/>
                  </a:lnTo>
                  <a:lnTo>
                    <a:pt x="21859" y="2762"/>
                  </a:lnTo>
                  <a:lnTo>
                    <a:pt x="35813" y="0"/>
                  </a:lnTo>
                  <a:lnTo>
                    <a:pt x="49768" y="2762"/>
                  </a:lnTo>
                  <a:lnTo>
                    <a:pt x="61150" y="10286"/>
                  </a:lnTo>
                  <a:lnTo>
                    <a:pt x="68818" y="21431"/>
                  </a:lnTo>
                  <a:lnTo>
                    <a:pt x="71627" y="35051"/>
                  </a:lnTo>
                  <a:lnTo>
                    <a:pt x="68818" y="48672"/>
                  </a:lnTo>
                  <a:lnTo>
                    <a:pt x="61150" y="59816"/>
                  </a:lnTo>
                  <a:lnTo>
                    <a:pt x="49768" y="67341"/>
                  </a:lnTo>
                  <a:lnTo>
                    <a:pt x="35813" y="70103"/>
                  </a:lnTo>
                  <a:lnTo>
                    <a:pt x="21859" y="67341"/>
                  </a:lnTo>
                  <a:lnTo>
                    <a:pt x="10477" y="59816"/>
                  </a:lnTo>
                  <a:lnTo>
                    <a:pt x="2809" y="48672"/>
                  </a:lnTo>
                  <a:lnTo>
                    <a:pt x="0" y="3505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49235" y="3654424"/>
              <a:ext cx="76200" cy="135255"/>
            </a:xfrm>
            <a:custGeom>
              <a:avLst/>
              <a:gdLst/>
              <a:ahLst/>
              <a:cxnLst/>
              <a:rect l="l" t="t" r="r" b="b"/>
              <a:pathLst>
                <a:path w="76200" h="135254">
                  <a:moveTo>
                    <a:pt x="0" y="83819"/>
                  </a:moveTo>
                  <a:lnTo>
                    <a:pt x="37465" y="135000"/>
                  </a:lnTo>
                  <a:lnTo>
                    <a:pt x="66711" y="97027"/>
                  </a:lnTo>
                  <a:lnTo>
                    <a:pt x="44323" y="97027"/>
                  </a:lnTo>
                  <a:lnTo>
                    <a:pt x="31623" y="96900"/>
                  </a:lnTo>
                  <a:lnTo>
                    <a:pt x="31772" y="84190"/>
                  </a:lnTo>
                  <a:lnTo>
                    <a:pt x="0" y="83819"/>
                  </a:lnTo>
                  <a:close/>
                </a:path>
                <a:path w="76200" h="135254">
                  <a:moveTo>
                    <a:pt x="31772" y="84190"/>
                  </a:moveTo>
                  <a:lnTo>
                    <a:pt x="31623" y="96900"/>
                  </a:lnTo>
                  <a:lnTo>
                    <a:pt x="44323" y="97027"/>
                  </a:lnTo>
                  <a:lnTo>
                    <a:pt x="44472" y="84338"/>
                  </a:lnTo>
                  <a:lnTo>
                    <a:pt x="31772" y="84190"/>
                  </a:lnTo>
                  <a:close/>
                </a:path>
                <a:path w="76200" h="135254">
                  <a:moveTo>
                    <a:pt x="44472" y="84338"/>
                  </a:moveTo>
                  <a:lnTo>
                    <a:pt x="44323" y="97027"/>
                  </a:lnTo>
                  <a:lnTo>
                    <a:pt x="66711" y="97027"/>
                  </a:lnTo>
                  <a:lnTo>
                    <a:pt x="76200" y="84708"/>
                  </a:lnTo>
                  <a:lnTo>
                    <a:pt x="44472" y="84338"/>
                  </a:lnTo>
                  <a:close/>
                </a:path>
                <a:path w="76200" h="135254">
                  <a:moveTo>
                    <a:pt x="32766" y="0"/>
                  </a:moveTo>
                  <a:lnTo>
                    <a:pt x="31772" y="84190"/>
                  </a:lnTo>
                  <a:lnTo>
                    <a:pt x="44472" y="84338"/>
                  </a:lnTo>
                  <a:lnTo>
                    <a:pt x="45466" y="254"/>
                  </a:lnTo>
                  <a:lnTo>
                    <a:pt x="32766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32192" y="357377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4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8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4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32192" y="357377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4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4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8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690231" y="3631691"/>
              <a:ext cx="172720" cy="168275"/>
            </a:xfrm>
            <a:custGeom>
              <a:avLst/>
              <a:gdLst/>
              <a:ahLst/>
              <a:cxnLst/>
              <a:rect l="l" t="t" r="r" b="b"/>
              <a:pathLst>
                <a:path w="172720" h="168275">
                  <a:moveTo>
                    <a:pt x="131885" y="137226"/>
                  </a:moveTo>
                  <a:lnTo>
                    <a:pt x="109727" y="160019"/>
                  </a:lnTo>
                  <a:lnTo>
                    <a:pt x="172720" y="168020"/>
                  </a:lnTo>
                  <a:lnTo>
                    <a:pt x="169243" y="146049"/>
                  </a:lnTo>
                  <a:lnTo>
                    <a:pt x="140970" y="146049"/>
                  </a:lnTo>
                  <a:lnTo>
                    <a:pt x="131885" y="137226"/>
                  </a:lnTo>
                  <a:close/>
                </a:path>
                <a:path w="172720" h="168275">
                  <a:moveTo>
                    <a:pt x="140715" y="128143"/>
                  </a:moveTo>
                  <a:lnTo>
                    <a:pt x="131885" y="137226"/>
                  </a:lnTo>
                  <a:lnTo>
                    <a:pt x="140970" y="146049"/>
                  </a:lnTo>
                  <a:lnTo>
                    <a:pt x="149860" y="137032"/>
                  </a:lnTo>
                  <a:lnTo>
                    <a:pt x="140715" y="128143"/>
                  </a:lnTo>
                  <a:close/>
                </a:path>
                <a:path w="172720" h="168275">
                  <a:moveTo>
                    <a:pt x="162814" y="105409"/>
                  </a:moveTo>
                  <a:lnTo>
                    <a:pt x="140715" y="128143"/>
                  </a:lnTo>
                  <a:lnTo>
                    <a:pt x="149860" y="137032"/>
                  </a:lnTo>
                  <a:lnTo>
                    <a:pt x="140970" y="146049"/>
                  </a:lnTo>
                  <a:lnTo>
                    <a:pt x="169243" y="146049"/>
                  </a:lnTo>
                  <a:lnTo>
                    <a:pt x="162814" y="105409"/>
                  </a:lnTo>
                  <a:close/>
                </a:path>
                <a:path w="172720" h="168275">
                  <a:moveTo>
                    <a:pt x="8890" y="0"/>
                  </a:moveTo>
                  <a:lnTo>
                    <a:pt x="0" y="9143"/>
                  </a:lnTo>
                  <a:lnTo>
                    <a:pt x="131885" y="137226"/>
                  </a:lnTo>
                  <a:lnTo>
                    <a:pt x="140715" y="128143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87868" y="357377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35813" y="0"/>
                  </a:moveTo>
                  <a:lnTo>
                    <a:pt x="21859" y="2809"/>
                  </a:lnTo>
                  <a:lnTo>
                    <a:pt x="10477" y="10477"/>
                  </a:lnTo>
                  <a:lnTo>
                    <a:pt x="2809" y="21859"/>
                  </a:lnTo>
                  <a:lnTo>
                    <a:pt x="0" y="35814"/>
                  </a:lnTo>
                  <a:lnTo>
                    <a:pt x="2809" y="49768"/>
                  </a:lnTo>
                  <a:lnTo>
                    <a:pt x="10477" y="61150"/>
                  </a:lnTo>
                  <a:lnTo>
                    <a:pt x="21859" y="68818"/>
                  </a:lnTo>
                  <a:lnTo>
                    <a:pt x="35813" y="71628"/>
                  </a:lnTo>
                  <a:lnTo>
                    <a:pt x="49768" y="68818"/>
                  </a:lnTo>
                  <a:lnTo>
                    <a:pt x="61150" y="61150"/>
                  </a:lnTo>
                  <a:lnTo>
                    <a:pt x="68818" y="49768"/>
                  </a:lnTo>
                  <a:lnTo>
                    <a:pt x="71627" y="35814"/>
                  </a:lnTo>
                  <a:lnTo>
                    <a:pt x="68818" y="21859"/>
                  </a:lnTo>
                  <a:lnTo>
                    <a:pt x="61150" y="10477"/>
                  </a:lnTo>
                  <a:lnTo>
                    <a:pt x="49768" y="2809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87868" y="3573779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35814"/>
                  </a:moveTo>
                  <a:lnTo>
                    <a:pt x="2809" y="21859"/>
                  </a:lnTo>
                  <a:lnTo>
                    <a:pt x="10477" y="10477"/>
                  </a:lnTo>
                  <a:lnTo>
                    <a:pt x="21859" y="2809"/>
                  </a:lnTo>
                  <a:lnTo>
                    <a:pt x="35813" y="0"/>
                  </a:lnTo>
                  <a:lnTo>
                    <a:pt x="49768" y="2809"/>
                  </a:lnTo>
                  <a:lnTo>
                    <a:pt x="61150" y="10477"/>
                  </a:lnTo>
                  <a:lnTo>
                    <a:pt x="68818" y="21859"/>
                  </a:lnTo>
                  <a:lnTo>
                    <a:pt x="71627" y="35814"/>
                  </a:lnTo>
                  <a:lnTo>
                    <a:pt x="68818" y="49768"/>
                  </a:lnTo>
                  <a:lnTo>
                    <a:pt x="61150" y="61150"/>
                  </a:lnTo>
                  <a:lnTo>
                    <a:pt x="49768" y="68818"/>
                  </a:lnTo>
                  <a:lnTo>
                    <a:pt x="35813" y="71628"/>
                  </a:lnTo>
                  <a:lnTo>
                    <a:pt x="21859" y="68818"/>
                  </a:lnTo>
                  <a:lnTo>
                    <a:pt x="10477" y="61150"/>
                  </a:lnTo>
                  <a:lnTo>
                    <a:pt x="2809" y="49768"/>
                  </a:lnTo>
                  <a:lnTo>
                    <a:pt x="0" y="3581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09814" y="3639184"/>
              <a:ext cx="250190" cy="171450"/>
            </a:xfrm>
            <a:custGeom>
              <a:avLst/>
              <a:gdLst/>
              <a:ahLst/>
              <a:cxnLst/>
              <a:rect l="l" t="t" r="r" b="b"/>
              <a:pathLst>
                <a:path w="250190" h="171450">
                  <a:moveTo>
                    <a:pt x="250190" y="109855"/>
                  </a:moveTo>
                  <a:lnTo>
                    <a:pt x="218427" y="109486"/>
                  </a:lnTo>
                  <a:lnTo>
                    <a:pt x="219456" y="6350"/>
                  </a:lnTo>
                  <a:lnTo>
                    <a:pt x="206883" y="6096"/>
                  </a:lnTo>
                  <a:lnTo>
                    <a:pt x="205740" y="109347"/>
                  </a:lnTo>
                  <a:lnTo>
                    <a:pt x="175006" y="108978"/>
                  </a:lnTo>
                  <a:lnTo>
                    <a:pt x="173990" y="108966"/>
                  </a:lnTo>
                  <a:lnTo>
                    <a:pt x="174434" y="109588"/>
                  </a:lnTo>
                  <a:lnTo>
                    <a:pt x="153644" y="132384"/>
                  </a:lnTo>
                  <a:lnTo>
                    <a:pt x="8636" y="0"/>
                  </a:lnTo>
                  <a:lnTo>
                    <a:pt x="0" y="9398"/>
                  </a:lnTo>
                  <a:lnTo>
                    <a:pt x="145046" y="141820"/>
                  </a:lnTo>
                  <a:lnTo>
                    <a:pt x="123698" y="165227"/>
                  </a:lnTo>
                  <a:lnTo>
                    <a:pt x="186817" y="171323"/>
                  </a:lnTo>
                  <a:lnTo>
                    <a:pt x="182841" y="150368"/>
                  </a:lnTo>
                  <a:lnTo>
                    <a:pt x="175348" y="110832"/>
                  </a:lnTo>
                  <a:lnTo>
                    <a:pt x="211582" y="160147"/>
                  </a:lnTo>
                  <a:lnTo>
                    <a:pt x="240728" y="122174"/>
                  </a:lnTo>
                  <a:lnTo>
                    <a:pt x="250190" y="109855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441563" y="3496321"/>
            <a:ext cx="88900" cy="66992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00" spc="-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133596" y="5083809"/>
          <a:ext cx="394462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497840"/>
                <a:gridCol w="483234"/>
                <a:gridCol w="452119"/>
                <a:gridCol w="528319"/>
                <a:gridCol w="654050"/>
                <a:gridCol w="654050"/>
              </a:tblGrid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W-2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W-1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n-2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n-1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7870571" y="5975565"/>
            <a:ext cx="103505" cy="584835"/>
          </a:xfrm>
          <a:custGeom>
            <a:avLst/>
            <a:gdLst/>
            <a:ahLst/>
            <a:cxnLst/>
            <a:rect l="l" t="t" r="r" b="b"/>
            <a:pathLst>
              <a:path w="103504" h="584834">
                <a:moveTo>
                  <a:pt x="58039" y="501967"/>
                </a:moveTo>
                <a:lnTo>
                  <a:pt x="45339" y="501904"/>
                </a:lnTo>
                <a:lnTo>
                  <a:pt x="45085" y="540004"/>
                </a:lnTo>
                <a:lnTo>
                  <a:pt x="57785" y="540067"/>
                </a:lnTo>
                <a:lnTo>
                  <a:pt x="58039" y="501967"/>
                </a:lnTo>
                <a:close/>
              </a:path>
              <a:path w="103504" h="584834">
                <a:moveTo>
                  <a:pt x="58039" y="203263"/>
                </a:moveTo>
                <a:lnTo>
                  <a:pt x="45339" y="203200"/>
                </a:lnTo>
                <a:lnTo>
                  <a:pt x="45085" y="241300"/>
                </a:lnTo>
                <a:lnTo>
                  <a:pt x="57785" y="241363"/>
                </a:lnTo>
                <a:lnTo>
                  <a:pt x="58039" y="203263"/>
                </a:lnTo>
                <a:close/>
              </a:path>
              <a:path w="103504" h="584834">
                <a:moveTo>
                  <a:pt x="58293" y="451167"/>
                </a:moveTo>
                <a:lnTo>
                  <a:pt x="45593" y="451104"/>
                </a:lnTo>
                <a:lnTo>
                  <a:pt x="45339" y="489204"/>
                </a:lnTo>
                <a:lnTo>
                  <a:pt x="58039" y="489267"/>
                </a:lnTo>
                <a:lnTo>
                  <a:pt x="58293" y="451167"/>
                </a:lnTo>
                <a:close/>
              </a:path>
              <a:path w="103504" h="584834">
                <a:moveTo>
                  <a:pt x="58293" y="152463"/>
                </a:moveTo>
                <a:lnTo>
                  <a:pt x="45593" y="152400"/>
                </a:lnTo>
                <a:lnTo>
                  <a:pt x="45339" y="190500"/>
                </a:lnTo>
                <a:lnTo>
                  <a:pt x="58039" y="190563"/>
                </a:lnTo>
                <a:lnTo>
                  <a:pt x="58293" y="152463"/>
                </a:lnTo>
                <a:close/>
              </a:path>
              <a:path w="103504" h="584834">
                <a:moveTo>
                  <a:pt x="58547" y="400367"/>
                </a:moveTo>
                <a:lnTo>
                  <a:pt x="45847" y="400304"/>
                </a:lnTo>
                <a:lnTo>
                  <a:pt x="45593" y="438404"/>
                </a:lnTo>
                <a:lnTo>
                  <a:pt x="58293" y="438467"/>
                </a:lnTo>
                <a:lnTo>
                  <a:pt x="58547" y="400367"/>
                </a:lnTo>
                <a:close/>
              </a:path>
              <a:path w="103504" h="584834">
                <a:moveTo>
                  <a:pt x="58547" y="101663"/>
                </a:moveTo>
                <a:lnTo>
                  <a:pt x="45847" y="101600"/>
                </a:lnTo>
                <a:lnTo>
                  <a:pt x="45593" y="139700"/>
                </a:lnTo>
                <a:lnTo>
                  <a:pt x="58293" y="139763"/>
                </a:lnTo>
                <a:lnTo>
                  <a:pt x="58547" y="101663"/>
                </a:lnTo>
                <a:close/>
              </a:path>
              <a:path w="103504" h="584834">
                <a:moveTo>
                  <a:pt x="58801" y="349567"/>
                </a:moveTo>
                <a:lnTo>
                  <a:pt x="46101" y="349504"/>
                </a:lnTo>
                <a:lnTo>
                  <a:pt x="45974" y="387604"/>
                </a:lnTo>
                <a:lnTo>
                  <a:pt x="58674" y="387667"/>
                </a:lnTo>
                <a:lnTo>
                  <a:pt x="58801" y="349567"/>
                </a:lnTo>
                <a:close/>
              </a:path>
              <a:path w="103504" h="584834">
                <a:moveTo>
                  <a:pt x="58801" y="50876"/>
                </a:moveTo>
                <a:lnTo>
                  <a:pt x="46101" y="50800"/>
                </a:lnTo>
                <a:lnTo>
                  <a:pt x="45974" y="88900"/>
                </a:lnTo>
                <a:lnTo>
                  <a:pt x="58674" y="88963"/>
                </a:lnTo>
                <a:lnTo>
                  <a:pt x="58801" y="50876"/>
                </a:lnTo>
                <a:close/>
              </a:path>
              <a:path w="103504" h="584834">
                <a:moveTo>
                  <a:pt x="59182" y="298780"/>
                </a:moveTo>
                <a:lnTo>
                  <a:pt x="46482" y="298704"/>
                </a:lnTo>
                <a:lnTo>
                  <a:pt x="46228" y="336804"/>
                </a:lnTo>
                <a:lnTo>
                  <a:pt x="58928" y="336867"/>
                </a:lnTo>
                <a:lnTo>
                  <a:pt x="59182" y="298780"/>
                </a:lnTo>
                <a:close/>
              </a:path>
              <a:path w="103504" h="584834">
                <a:moveTo>
                  <a:pt x="59182" y="76"/>
                </a:moveTo>
                <a:lnTo>
                  <a:pt x="46482" y="0"/>
                </a:lnTo>
                <a:lnTo>
                  <a:pt x="46228" y="38100"/>
                </a:lnTo>
                <a:lnTo>
                  <a:pt x="58928" y="38163"/>
                </a:lnTo>
                <a:lnTo>
                  <a:pt x="59182" y="76"/>
                </a:lnTo>
                <a:close/>
              </a:path>
              <a:path w="103504" h="584834">
                <a:moveTo>
                  <a:pt x="103378" y="496176"/>
                </a:moveTo>
                <a:lnTo>
                  <a:pt x="102362" y="492277"/>
                </a:lnTo>
                <a:lnTo>
                  <a:pt x="99314" y="490499"/>
                </a:lnTo>
                <a:lnTo>
                  <a:pt x="96393" y="488708"/>
                </a:lnTo>
                <a:lnTo>
                  <a:pt x="92456" y="489712"/>
                </a:lnTo>
                <a:lnTo>
                  <a:pt x="55245" y="552767"/>
                </a:lnTo>
                <a:lnTo>
                  <a:pt x="47523" y="552729"/>
                </a:lnTo>
                <a:lnTo>
                  <a:pt x="12674" y="492277"/>
                </a:lnTo>
                <a:lnTo>
                  <a:pt x="10922" y="489267"/>
                </a:lnTo>
                <a:lnTo>
                  <a:pt x="7112" y="488213"/>
                </a:lnTo>
                <a:lnTo>
                  <a:pt x="1016" y="491718"/>
                </a:lnTo>
                <a:lnTo>
                  <a:pt x="0" y="495604"/>
                </a:lnTo>
                <a:lnTo>
                  <a:pt x="1778" y="498640"/>
                </a:lnTo>
                <a:lnTo>
                  <a:pt x="51181" y="584517"/>
                </a:lnTo>
                <a:lnTo>
                  <a:pt x="58610" y="571944"/>
                </a:lnTo>
                <a:lnTo>
                  <a:pt x="103378" y="496176"/>
                </a:lnTo>
                <a:close/>
              </a:path>
              <a:path w="103504" h="584834">
                <a:moveTo>
                  <a:pt x="103378" y="197472"/>
                </a:moveTo>
                <a:lnTo>
                  <a:pt x="102362" y="193573"/>
                </a:lnTo>
                <a:lnTo>
                  <a:pt x="99314" y="191795"/>
                </a:lnTo>
                <a:lnTo>
                  <a:pt x="96393" y="190004"/>
                </a:lnTo>
                <a:lnTo>
                  <a:pt x="92456" y="191008"/>
                </a:lnTo>
                <a:lnTo>
                  <a:pt x="55245" y="254063"/>
                </a:lnTo>
                <a:lnTo>
                  <a:pt x="47523" y="254025"/>
                </a:lnTo>
                <a:lnTo>
                  <a:pt x="12674" y="193573"/>
                </a:lnTo>
                <a:lnTo>
                  <a:pt x="10922" y="190563"/>
                </a:lnTo>
                <a:lnTo>
                  <a:pt x="7112" y="189509"/>
                </a:lnTo>
                <a:lnTo>
                  <a:pt x="1016" y="193014"/>
                </a:lnTo>
                <a:lnTo>
                  <a:pt x="0" y="196900"/>
                </a:lnTo>
                <a:lnTo>
                  <a:pt x="1778" y="199936"/>
                </a:lnTo>
                <a:lnTo>
                  <a:pt x="51181" y="285813"/>
                </a:lnTo>
                <a:lnTo>
                  <a:pt x="58597" y="273253"/>
                </a:lnTo>
                <a:lnTo>
                  <a:pt x="103378" y="197472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12203" y="5972721"/>
            <a:ext cx="330835" cy="587375"/>
          </a:xfrm>
          <a:custGeom>
            <a:avLst/>
            <a:gdLst/>
            <a:ahLst/>
            <a:cxnLst/>
            <a:rect l="l" t="t" r="r" b="b"/>
            <a:pathLst>
              <a:path w="330834" h="587375">
                <a:moveTo>
                  <a:pt x="58039" y="212204"/>
                </a:moveTo>
                <a:lnTo>
                  <a:pt x="45339" y="212140"/>
                </a:lnTo>
                <a:lnTo>
                  <a:pt x="45085" y="250240"/>
                </a:lnTo>
                <a:lnTo>
                  <a:pt x="57785" y="250304"/>
                </a:lnTo>
                <a:lnTo>
                  <a:pt x="58039" y="212204"/>
                </a:lnTo>
                <a:close/>
              </a:path>
              <a:path w="330834" h="587375">
                <a:moveTo>
                  <a:pt x="58293" y="161404"/>
                </a:moveTo>
                <a:lnTo>
                  <a:pt x="45593" y="161340"/>
                </a:lnTo>
                <a:lnTo>
                  <a:pt x="45339" y="199440"/>
                </a:lnTo>
                <a:lnTo>
                  <a:pt x="58039" y="199504"/>
                </a:lnTo>
                <a:lnTo>
                  <a:pt x="58293" y="161404"/>
                </a:lnTo>
                <a:close/>
              </a:path>
              <a:path w="330834" h="587375">
                <a:moveTo>
                  <a:pt x="58547" y="110604"/>
                </a:moveTo>
                <a:lnTo>
                  <a:pt x="45847" y="110540"/>
                </a:lnTo>
                <a:lnTo>
                  <a:pt x="45593" y="148640"/>
                </a:lnTo>
                <a:lnTo>
                  <a:pt x="58293" y="148704"/>
                </a:lnTo>
                <a:lnTo>
                  <a:pt x="58547" y="110604"/>
                </a:lnTo>
                <a:close/>
              </a:path>
              <a:path w="330834" h="587375">
                <a:moveTo>
                  <a:pt x="58801" y="59804"/>
                </a:moveTo>
                <a:lnTo>
                  <a:pt x="46101" y="59740"/>
                </a:lnTo>
                <a:lnTo>
                  <a:pt x="45974" y="97840"/>
                </a:lnTo>
                <a:lnTo>
                  <a:pt x="58674" y="97904"/>
                </a:lnTo>
                <a:lnTo>
                  <a:pt x="58801" y="59804"/>
                </a:lnTo>
                <a:close/>
              </a:path>
              <a:path w="330834" h="587375">
                <a:moveTo>
                  <a:pt x="88265" y="326186"/>
                </a:moveTo>
                <a:lnTo>
                  <a:pt x="61849" y="298704"/>
                </a:lnTo>
                <a:lnTo>
                  <a:pt x="52705" y="307505"/>
                </a:lnTo>
                <a:lnTo>
                  <a:pt x="79121" y="334987"/>
                </a:lnTo>
                <a:lnTo>
                  <a:pt x="88265" y="326186"/>
                </a:lnTo>
                <a:close/>
              </a:path>
              <a:path w="330834" h="587375">
                <a:moveTo>
                  <a:pt x="88265" y="27482"/>
                </a:moveTo>
                <a:lnTo>
                  <a:pt x="61849" y="0"/>
                </a:lnTo>
                <a:lnTo>
                  <a:pt x="52705" y="8801"/>
                </a:lnTo>
                <a:lnTo>
                  <a:pt x="52870" y="8991"/>
                </a:lnTo>
                <a:lnTo>
                  <a:pt x="46482" y="8940"/>
                </a:lnTo>
                <a:lnTo>
                  <a:pt x="46228" y="47040"/>
                </a:lnTo>
                <a:lnTo>
                  <a:pt x="58928" y="47104"/>
                </a:lnTo>
                <a:lnTo>
                  <a:pt x="59131" y="15506"/>
                </a:lnTo>
                <a:lnTo>
                  <a:pt x="79121" y="36283"/>
                </a:lnTo>
                <a:lnTo>
                  <a:pt x="88265" y="27482"/>
                </a:lnTo>
                <a:close/>
              </a:path>
              <a:path w="330834" h="587375">
                <a:moveTo>
                  <a:pt x="103378" y="206413"/>
                </a:moveTo>
                <a:lnTo>
                  <a:pt x="102362" y="202514"/>
                </a:lnTo>
                <a:lnTo>
                  <a:pt x="99314" y="200736"/>
                </a:lnTo>
                <a:lnTo>
                  <a:pt x="96393" y="198945"/>
                </a:lnTo>
                <a:lnTo>
                  <a:pt x="92456" y="199948"/>
                </a:lnTo>
                <a:lnTo>
                  <a:pt x="55245" y="263004"/>
                </a:lnTo>
                <a:lnTo>
                  <a:pt x="47523" y="262966"/>
                </a:lnTo>
                <a:lnTo>
                  <a:pt x="12674" y="202514"/>
                </a:lnTo>
                <a:lnTo>
                  <a:pt x="10922" y="199504"/>
                </a:lnTo>
                <a:lnTo>
                  <a:pt x="7112" y="198450"/>
                </a:lnTo>
                <a:lnTo>
                  <a:pt x="1016" y="201955"/>
                </a:lnTo>
                <a:lnTo>
                  <a:pt x="0" y="205841"/>
                </a:lnTo>
                <a:lnTo>
                  <a:pt x="1778" y="208876"/>
                </a:lnTo>
                <a:lnTo>
                  <a:pt x="51181" y="294754"/>
                </a:lnTo>
                <a:lnTo>
                  <a:pt x="58597" y="282194"/>
                </a:lnTo>
                <a:lnTo>
                  <a:pt x="103378" y="206413"/>
                </a:lnTo>
                <a:close/>
              </a:path>
              <a:path w="330834" h="587375">
                <a:moveTo>
                  <a:pt x="123444" y="362813"/>
                </a:moveTo>
                <a:lnTo>
                  <a:pt x="97028" y="335343"/>
                </a:lnTo>
                <a:lnTo>
                  <a:pt x="87884" y="344144"/>
                </a:lnTo>
                <a:lnTo>
                  <a:pt x="114300" y="371614"/>
                </a:lnTo>
                <a:lnTo>
                  <a:pt x="123444" y="362813"/>
                </a:lnTo>
                <a:close/>
              </a:path>
              <a:path w="330834" h="587375">
                <a:moveTo>
                  <a:pt x="123444" y="64109"/>
                </a:moveTo>
                <a:lnTo>
                  <a:pt x="97028" y="36639"/>
                </a:lnTo>
                <a:lnTo>
                  <a:pt x="87884" y="45440"/>
                </a:lnTo>
                <a:lnTo>
                  <a:pt x="114300" y="72910"/>
                </a:lnTo>
                <a:lnTo>
                  <a:pt x="123444" y="64109"/>
                </a:lnTo>
                <a:close/>
              </a:path>
              <a:path w="330834" h="587375">
                <a:moveTo>
                  <a:pt x="158623" y="399453"/>
                </a:moveTo>
                <a:lnTo>
                  <a:pt x="132207" y="371970"/>
                </a:lnTo>
                <a:lnTo>
                  <a:pt x="123063" y="380771"/>
                </a:lnTo>
                <a:lnTo>
                  <a:pt x="149479" y="408254"/>
                </a:lnTo>
                <a:lnTo>
                  <a:pt x="158623" y="399453"/>
                </a:lnTo>
                <a:close/>
              </a:path>
              <a:path w="330834" h="587375">
                <a:moveTo>
                  <a:pt x="158623" y="100749"/>
                </a:moveTo>
                <a:lnTo>
                  <a:pt x="132207" y="73266"/>
                </a:lnTo>
                <a:lnTo>
                  <a:pt x="123063" y="82067"/>
                </a:lnTo>
                <a:lnTo>
                  <a:pt x="149479" y="109550"/>
                </a:lnTo>
                <a:lnTo>
                  <a:pt x="158623" y="100749"/>
                </a:lnTo>
                <a:close/>
              </a:path>
              <a:path w="330834" h="587375">
                <a:moveTo>
                  <a:pt x="193802" y="436079"/>
                </a:moveTo>
                <a:lnTo>
                  <a:pt x="167386" y="408609"/>
                </a:lnTo>
                <a:lnTo>
                  <a:pt x="158242" y="417410"/>
                </a:lnTo>
                <a:lnTo>
                  <a:pt x="184658" y="444881"/>
                </a:lnTo>
                <a:lnTo>
                  <a:pt x="193802" y="436079"/>
                </a:lnTo>
                <a:close/>
              </a:path>
              <a:path w="330834" h="587375">
                <a:moveTo>
                  <a:pt x="193802" y="137375"/>
                </a:moveTo>
                <a:lnTo>
                  <a:pt x="167386" y="109905"/>
                </a:lnTo>
                <a:lnTo>
                  <a:pt x="158242" y="118706"/>
                </a:lnTo>
                <a:lnTo>
                  <a:pt x="184658" y="146177"/>
                </a:lnTo>
                <a:lnTo>
                  <a:pt x="193802" y="137375"/>
                </a:lnTo>
                <a:close/>
              </a:path>
              <a:path w="330834" h="587375">
                <a:moveTo>
                  <a:pt x="228981" y="472719"/>
                </a:moveTo>
                <a:lnTo>
                  <a:pt x="202692" y="445249"/>
                </a:lnTo>
                <a:lnTo>
                  <a:pt x="193421" y="454037"/>
                </a:lnTo>
                <a:lnTo>
                  <a:pt x="219837" y="481520"/>
                </a:lnTo>
                <a:lnTo>
                  <a:pt x="228981" y="472719"/>
                </a:lnTo>
                <a:close/>
              </a:path>
              <a:path w="330834" h="587375">
                <a:moveTo>
                  <a:pt x="228981" y="174015"/>
                </a:moveTo>
                <a:lnTo>
                  <a:pt x="202692" y="146545"/>
                </a:lnTo>
                <a:lnTo>
                  <a:pt x="193421" y="155333"/>
                </a:lnTo>
                <a:lnTo>
                  <a:pt x="219837" y="182816"/>
                </a:lnTo>
                <a:lnTo>
                  <a:pt x="228981" y="174015"/>
                </a:lnTo>
                <a:close/>
              </a:path>
              <a:path w="330834" h="587375">
                <a:moveTo>
                  <a:pt x="264160" y="509346"/>
                </a:moveTo>
                <a:lnTo>
                  <a:pt x="237871" y="481876"/>
                </a:lnTo>
                <a:lnTo>
                  <a:pt x="228727" y="490677"/>
                </a:lnTo>
                <a:lnTo>
                  <a:pt x="255016" y="518147"/>
                </a:lnTo>
                <a:lnTo>
                  <a:pt x="264160" y="509346"/>
                </a:lnTo>
                <a:close/>
              </a:path>
              <a:path w="330834" h="587375">
                <a:moveTo>
                  <a:pt x="264160" y="210642"/>
                </a:moveTo>
                <a:lnTo>
                  <a:pt x="237871" y="183172"/>
                </a:lnTo>
                <a:lnTo>
                  <a:pt x="228727" y="191973"/>
                </a:lnTo>
                <a:lnTo>
                  <a:pt x="255016" y="219443"/>
                </a:lnTo>
                <a:lnTo>
                  <a:pt x="264160" y="210642"/>
                </a:lnTo>
                <a:close/>
              </a:path>
              <a:path w="330834" h="587375">
                <a:moveTo>
                  <a:pt x="299466" y="545985"/>
                </a:moveTo>
                <a:lnTo>
                  <a:pt x="273050" y="518515"/>
                </a:lnTo>
                <a:lnTo>
                  <a:pt x="263906" y="527304"/>
                </a:lnTo>
                <a:lnTo>
                  <a:pt x="290195" y="554786"/>
                </a:lnTo>
                <a:lnTo>
                  <a:pt x="299466" y="545985"/>
                </a:lnTo>
                <a:close/>
              </a:path>
              <a:path w="330834" h="587375">
                <a:moveTo>
                  <a:pt x="299466" y="247281"/>
                </a:moveTo>
                <a:lnTo>
                  <a:pt x="273050" y="219811"/>
                </a:lnTo>
                <a:lnTo>
                  <a:pt x="263906" y="228600"/>
                </a:lnTo>
                <a:lnTo>
                  <a:pt x="290195" y="256082"/>
                </a:lnTo>
                <a:lnTo>
                  <a:pt x="299466" y="247281"/>
                </a:lnTo>
                <a:close/>
              </a:path>
              <a:path w="330834" h="587375">
                <a:moveTo>
                  <a:pt x="330327" y="587298"/>
                </a:moveTo>
                <a:lnTo>
                  <a:pt x="329184" y="582599"/>
                </a:lnTo>
                <a:lnTo>
                  <a:pt x="306857" y="490550"/>
                </a:lnTo>
                <a:lnTo>
                  <a:pt x="306197" y="487565"/>
                </a:lnTo>
                <a:lnTo>
                  <a:pt x="302768" y="485470"/>
                </a:lnTo>
                <a:lnTo>
                  <a:pt x="295910" y="487108"/>
                </a:lnTo>
                <a:lnTo>
                  <a:pt x="293878" y="490550"/>
                </a:lnTo>
                <a:lnTo>
                  <a:pt x="294640" y="493953"/>
                </a:lnTo>
                <a:lnTo>
                  <a:pt x="309803" y="556793"/>
                </a:lnTo>
                <a:lnTo>
                  <a:pt x="308229" y="555142"/>
                </a:lnTo>
                <a:lnTo>
                  <a:pt x="299085" y="563943"/>
                </a:lnTo>
                <a:lnTo>
                  <a:pt x="300723" y="565670"/>
                </a:lnTo>
                <a:lnTo>
                  <a:pt x="235077" y="546989"/>
                </a:lnTo>
                <a:lnTo>
                  <a:pt x="231521" y="548944"/>
                </a:lnTo>
                <a:lnTo>
                  <a:pt x="230632" y="552310"/>
                </a:lnTo>
                <a:lnTo>
                  <a:pt x="229616" y="555688"/>
                </a:lnTo>
                <a:lnTo>
                  <a:pt x="231648" y="559193"/>
                </a:lnTo>
                <a:lnTo>
                  <a:pt x="330327" y="587298"/>
                </a:lnTo>
                <a:close/>
              </a:path>
              <a:path w="330834" h="587375">
                <a:moveTo>
                  <a:pt x="330327" y="288594"/>
                </a:moveTo>
                <a:lnTo>
                  <a:pt x="329184" y="283895"/>
                </a:lnTo>
                <a:lnTo>
                  <a:pt x="306857" y="191846"/>
                </a:lnTo>
                <a:lnTo>
                  <a:pt x="306197" y="188861"/>
                </a:lnTo>
                <a:lnTo>
                  <a:pt x="302768" y="186766"/>
                </a:lnTo>
                <a:lnTo>
                  <a:pt x="295910" y="188404"/>
                </a:lnTo>
                <a:lnTo>
                  <a:pt x="293878" y="191846"/>
                </a:lnTo>
                <a:lnTo>
                  <a:pt x="294640" y="195249"/>
                </a:lnTo>
                <a:lnTo>
                  <a:pt x="309803" y="258089"/>
                </a:lnTo>
                <a:lnTo>
                  <a:pt x="308229" y="256438"/>
                </a:lnTo>
                <a:lnTo>
                  <a:pt x="299085" y="265239"/>
                </a:lnTo>
                <a:lnTo>
                  <a:pt x="300723" y="266966"/>
                </a:lnTo>
                <a:lnTo>
                  <a:pt x="235077" y="248285"/>
                </a:lnTo>
                <a:lnTo>
                  <a:pt x="231521" y="250240"/>
                </a:lnTo>
                <a:lnTo>
                  <a:pt x="230632" y="253606"/>
                </a:lnTo>
                <a:lnTo>
                  <a:pt x="229616" y="256984"/>
                </a:lnTo>
                <a:lnTo>
                  <a:pt x="231648" y="260489"/>
                </a:lnTo>
                <a:lnTo>
                  <a:pt x="330327" y="288594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06540" y="5978817"/>
            <a:ext cx="278130" cy="288925"/>
          </a:xfrm>
          <a:custGeom>
            <a:avLst/>
            <a:gdLst/>
            <a:ahLst/>
            <a:cxnLst/>
            <a:rect l="l" t="t" r="r" b="b"/>
            <a:pathLst>
              <a:path w="278129" h="288925">
                <a:moveTo>
                  <a:pt x="9143" y="0"/>
                </a:moveTo>
                <a:lnTo>
                  <a:pt x="0" y="8801"/>
                </a:lnTo>
                <a:lnTo>
                  <a:pt x="26415" y="36283"/>
                </a:lnTo>
                <a:lnTo>
                  <a:pt x="35559" y="27482"/>
                </a:lnTo>
                <a:lnTo>
                  <a:pt x="9143" y="0"/>
                </a:lnTo>
                <a:close/>
              </a:path>
              <a:path w="278129" h="288925">
                <a:moveTo>
                  <a:pt x="44323" y="36639"/>
                </a:moveTo>
                <a:lnTo>
                  <a:pt x="35178" y="45440"/>
                </a:lnTo>
                <a:lnTo>
                  <a:pt x="61594" y="72910"/>
                </a:lnTo>
                <a:lnTo>
                  <a:pt x="70738" y="64109"/>
                </a:lnTo>
                <a:lnTo>
                  <a:pt x="44323" y="36639"/>
                </a:lnTo>
                <a:close/>
              </a:path>
              <a:path w="278129" h="288925">
                <a:moveTo>
                  <a:pt x="79501" y="73266"/>
                </a:moveTo>
                <a:lnTo>
                  <a:pt x="70357" y="82067"/>
                </a:lnTo>
                <a:lnTo>
                  <a:pt x="96774" y="109550"/>
                </a:lnTo>
                <a:lnTo>
                  <a:pt x="105917" y="100749"/>
                </a:lnTo>
                <a:lnTo>
                  <a:pt x="79501" y="73266"/>
                </a:lnTo>
                <a:close/>
              </a:path>
              <a:path w="278129" h="288925">
                <a:moveTo>
                  <a:pt x="114680" y="109905"/>
                </a:moveTo>
                <a:lnTo>
                  <a:pt x="105536" y="118706"/>
                </a:lnTo>
                <a:lnTo>
                  <a:pt x="131952" y="146176"/>
                </a:lnTo>
                <a:lnTo>
                  <a:pt x="141096" y="137375"/>
                </a:lnTo>
                <a:lnTo>
                  <a:pt x="114680" y="109905"/>
                </a:lnTo>
                <a:close/>
              </a:path>
              <a:path w="278129" h="288925">
                <a:moveTo>
                  <a:pt x="149986" y="146532"/>
                </a:moveTo>
                <a:lnTo>
                  <a:pt x="140715" y="155333"/>
                </a:lnTo>
                <a:lnTo>
                  <a:pt x="167131" y="182816"/>
                </a:lnTo>
                <a:lnTo>
                  <a:pt x="176275" y="174015"/>
                </a:lnTo>
                <a:lnTo>
                  <a:pt x="149986" y="146532"/>
                </a:lnTo>
                <a:close/>
              </a:path>
              <a:path w="278129" h="288925">
                <a:moveTo>
                  <a:pt x="182371" y="248284"/>
                </a:moveTo>
                <a:lnTo>
                  <a:pt x="178815" y="250240"/>
                </a:lnTo>
                <a:lnTo>
                  <a:pt x="177926" y="253606"/>
                </a:lnTo>
                <a:lnTo>
                  <a:pt x="176910" y="256984"/>
                </a:lnTo>
                <a:lnTo>
                  <a:pt x="178942" y="260489"/>
                </a:lnTo>
                <a:lnTo>
                  <a:pt x="277621" y="288594"/>
                </a:lnTo>
                <a:lnTo>
                  <a:pt x="276482" y="283895"/>
                </a:lnTo>
                <a:lnTo>
                  <a:pt x="264286" y="283895"/>
                </a:lnTo>
                <a:lnTo>
                  <a:pt x="248026" y="266955"/>
                </a:lnTo>
                <a:lnTo>
                  <a:pt x="182371" y="248284"/>
                </a:lnTo>
                <a:close/>
              </a:path>
              <a:path w="278129" h="288925">
                <a:moveTo>
                  <a:pt x="248026" y="266955"/>
                </a:moveTo>
                <a:lnTo>
                  <a:pt x="264286" y="283895"/>
                </a:lnTo>
                <a:lnTo>
                  <a:pt x="267299" y="281000"/>
                </a:lnTo>
                <a:lnTo>
                  <a:pt x="262635" y="281000"/>
                </a:lnTo>
                <a:lnTo>
                  <a:pt x="260073" y="270385"/>
                </a:lnTo>
                <a:lnTo>
                  <a:pt x="248026" y="266955"/>
                </a:lnTo>
                <a:close/>
              </a:path>
              <a:path w="278129" h="288925">
                <a:moveTo>
                  <a:pt x="250062" y="186766"/>
                </a:moveTo>
                <a:lnTo>
                  <a:pt x="243204" y="188404"/>
                </a:lnTo>
                <a:lnTo>
                  <a:pt x="241173" y="191846"/>
                </a:lnTo>
                <a:lnTo>
                  <a:pt x="241934" y="195249"/>
                </a:lnTo>
                <a:lnTo>
                  <a:pt x="257104" y="258085"/>
                </a:lnTo>
                <a:lnTo>
                  <a:pt x="273430" y="275107"/>
                </a:lnTo>
                <a:lnTo>
                  <a:pt x="264286" y="283895"/>
                </a:lnTo>
                <a:lnTo>
                  <a:pt x="276482" y="283895"/>
                </a:lnTo>
                <a:lnTo>
                  <a:pt x="254160" y="191846"/>
                </a:lnTo>
                <a:lnTo>
                  <a:pt x="253491" y="188848"/>
                </a:lnTo>
                <a:lnTo>
                  <a:pt x="250062" y="186766"/>
                </a:lnTo>
                <a:close/>
              </a:path>
              <a:path w="278129" h="288925">
                <a:moveTo>
                  <a:pt x="260073" y="270385"/>
                </a:moveTo>
                <a:lnTo>
                  <a:pt x="262635" y="281000"/>
                </a:lnTo>
                <a:lnTo>
                  <a:pt x="270636" y="273392"/>
                </a:lnTo>
                <a:lnTo>
                  <a:pt x="260073" y="270385"/>
                </a:lnTo>
                <a:close/>
              </a:path>
              <a:path w="278129" h="288925">
                <a:moveTo>
                  <a:pt x="257104" y="258085"/>
                </a:moveTo>
                <a:lnTo>
                  <a:pt x="260073" y="270385"/>
                </a:lnTo>
                <a:lnTo>
                  <a:pt x="270636" y="273392"/>
                </a:lnTo>
                <a:lnTo>
                  <a:pt x="262635" y="281000"/>
                </a:lnTo>
                <a:lnTo>
                  <a:pt x="267299" y="281000"/>
                </a:lnTo>
                <a:lnTo>
                  <a:pt x="273430" y="275107"/>
                </a:lnTo>
                <a:lnTo>
                  <a:pt x="257104" y="258085"/>
                </a:lnTo>
                <a:close/>
              </a:path>
              <a:path w="278129" h="288925">
                <a:moveTo>
                  <a:pt x="255524" y="256438"/>
                </a:moveTo>
                <a:lnTo>
                  <a:pt x="246379" y="265239"/>
                </a:lnTo>
                <a:lnTo>
                  <a:pt x="248026" y="266955"/>
                </a:lnTo>
                <a:lnTo>
                  <a:pt x="260073" y="270385"/>
                </a:lnTo>
                <a:lnTo>
                  <a:pt x="257104" y="258085"/>
                </a:lnTo>
                <a:lnTo>
                  <a:pt x="255524" y="256438"/>
                </a:lnTo>
                <a:close/>
              </a:path>
              <a:path w="278129" h="288925">
                <a:moveTo>
                  <a:pt x="220344" y="219811"/>
                </a:moveTo>
                <a:lnTo>
                  <a:pt x="211200" y="228599"/>
                </a:lnTo>
                <a:lnTo>
                  <a:pt x="237489" y="256082"/>
                </a:lnTo>
                <a:lnTo>
                  <a:pt x="246760" y="247281"/>
                </a:lnTo>
                <a:lnTo>
                  <a:pt x="220344" y="219811"/>
                </a:lnTo>
                <a:close/>
              </a:path>
              <a:path w="278129" h="288925">
                <a:moveTo>
                  <a:pt x="185165" y="183172"/>
                </a:moveTo>
                <a:lnTo>
                  <a:pt x="176021" y="191973"/>
                </a:lnTo>
                <a:lnTo>
                  <a:pt x="202310" y="219443"/>
                </a:lnTo>
                <a:lnTo>
                  <a:pt x="211454" y="210642"/>
                </a:lnTo>
                <a:lnTo>
                  <a:pt x="185165" y="183172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82967" y="4138421"/>
            <a:ext cx="481965" cy="713105"/>
          </a:xfrm>
          <a:custGeom>
            <a:avLst/>
            <a:gdLst/>
            <a:ahLst/>
            <a:cxnLst/>
            <a:rect l="l" t="t" r="r" b="b"/>
            <a:pathLst>
              <a:path w="481965" h="713104">
                <a:moveTo>
                  <a:pt x="299974" y="0"/>
                </a:moveTo>
                <a:lnTo>
                  <a:pt x="90931" y="492505"/>
                </a:lnTo>
                <a:lnTo>
                  <a:pt x="0" y="453897"/>
                </a:lnTo>
                <a:lnTo>
                  <a:pt x="104775" y="712851"/>
                </a:lnTo>
                <a:lnTo>
                  <a:pt x="363727" y="608202"/>
                </a:lnTo>
                <a:lnTo>
                  <a:pt x="272796" y="569594"/>
                </a:lnTo>
                <a:lnTo>
                  <a:pt x="481837" y="77215"/>
                </a:lnTo>
                <a:lnTo>
                  <a:pt x="299974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74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69493" y="1378537"/>
            <a:ext cx="7954645" cy="2372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43180">
              <a:lnSpc>
                <a:spcPct val="150000"/>
              </a:lnSpc>
              <a:spcBef>
                <a:spcPts val="95"/>
              </a:spcBef>
              <a:buClr>
                <a:srgbClr val="FF9933"/>
              </a:buClr>
              <a:buSzPct val="75000"/>
              <a:buFont typeface="Wingdings"/>
              <a:buChar char=""/>
              <a:tabLst>
                <a:tab pos="2032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분할정복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방법으로도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설계할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수도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있고,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우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수행시간은 </a:t>
            </a:r>
            <a:r>
              <a:rPr dirty="0" sz="2000" spc="6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2000" spc="6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9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)이다.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아직 아무도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문제의 최악의 경우 수행시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간이 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지수(exponential)보다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나은 알고리즘을 발견하지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못했고,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아직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아무도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없다라고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증명한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사람도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없다.</a:t>
            </a:r>
            <a:endParaRPr sz="2000">
              <a:latin typeface="Malgun Gothic"/>
              <a:cs typeface="Malgun Gothic"/>
            </a:endParaRPr>
          </a:p>
          <a:p>
            <a:pPr marL="1312545">
              <a:lnSpc>
                <a:spcPct val="100000"/>
              </a:lnSpc>
              <a:spcBef>
                <a:spcPts val="1680"/>
              </a:spcBef>
            </a:pPr>
            <a:r>
              <a:rPr dirty="0" sz="2000" spc="43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95" b="1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2000" spc="-85" b="1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문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제</a:t>
            </a:r>
            <a:r>
              <a:rPr dirty="0" sz="2000" spc="-12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0" b="1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2000" spc="-10" b="1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장</a:t>
            </a:r>
            <a:r>
              <a:rPr dirty="0" sz="2000" spc="35" b="1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002" y="655065"/>
            <a:ext cx="72282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탐욕적인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방법과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동적계획법의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비교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93900"/>
          <a:ext cx="8804910" cy="397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440"/>
                <a:gridCol w="4248785"/>
              </a:tblGrid>
              <a:tr h="344170">
                <a:tc>
                  <a:txBody>
                    <a:bodyPr/>
                    <a:lstStyle/>
                    <a:p>
                      <a:pPr algn="ctr" marL="2540">
                        <a:lnSpc>
                          <a:spcPts val="2360"/>
                        </a:lnSpc>
                      </a:pPr>
                      <a:r>
                        <a:rPr dirty="0" sz="2000" spc="-2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탐욕</a:t>
                      </a:r>
                      <a:r>
                        <a:rPr dirty="0" sz="2000" spc="-4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적</a:t>
                      </a:r>
                      <a:r>
                        <a:rPr dirty="0" sz="20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인</a:t>
                      </a:r>
                      <a:r>
                        <a:rPr dirty="0" sz="2000" spc="-28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접</a:t>
                      </a:r>
                      <a:r>
                        <a:rPr dirty="0" sz="2000" spc="-4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근방</a:t>
                      </a:r>
                      <a:r>
                        <a:rPr dirty="0" sz="20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법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360"/>
                        </a:lnSpc>
                      </a:pPr>
                      <a:r>
                        <a:rPr dirty="0" sz="2000" spc="-2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동적계획법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65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최적화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문제를</a:t>
                      </a:r>
                      <a:r>
                        <a:rPr dirty="0" sz="2000" spc="-229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푸는데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적합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최적화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문제를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푸는데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적합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740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알고리즘이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존재할</a:t>
                      </a:r>
                      <a:r>
                        <a:rPr dirty="0" sz="2000" spc="-2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경우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보통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더</a:t>
                      </a:r>
                      <a:r>
                        <a:rPr dirty="0" sz="2000" spc="-2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효율적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2127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때로는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불필요하게</a:t>
                      </a:r>
                      <a:r>
                        <a:rPr dirty="0" sz="2000" spc="-229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복잡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2127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778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알고리즘이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최적인지를</a:t>
                      </a:r>
                      <a:r>
                        <a:rPr dirty="0" sz="2000" spc="-23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증명해야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함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571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0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최적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화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원칙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적용되는지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dirty="0" sz="2000" spc="-229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점검해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보기만</a:t>
                      </a:r>
                      <a:r>
                        <a:rPr dirty="0" sz="2000" spc="-2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하면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됨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601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단일출발점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최단경로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0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5641" sz="1950" spc="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모든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노드간의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최단경로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20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000" spc="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5641" sz="1950" spc="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351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8486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배낭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빈틈없이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채우기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문제는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풀지</a:t>
                      </a:r>
                      <a:r>
                        <a:rPr dirty="0" sz="20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만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20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배낭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채우기</a:t>
                      </a:r>
                      <a:r>
                        <a:rPr dirty="0" sz="2000" spc="-2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문제는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풀지</a:t>
                      </a:r>
                      <a:r>
                        <a:rPr dirty="0" sz="2000" spc="-2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못함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0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20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배낭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채우기</a:t>
                      </a:r>
                      <a:r>
                        <a:rPr dirty="0" sz="2000" spc="-22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문제를</a:t>
                      </a:r>
                      <a:r>
                        <a:rPr dirty="0" sz="2000" spc="-21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푼다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B="0" marT="44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259537"/>
            <a:ext cx="8553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>
                <a:solidFill>
                  <a:srgbClr val="006FC0"/>
                </a:solidFill>
              </a:rPr>
              <a:t>상호배타적</a:t>
            </a:r>
            <a:r>
              <a:rPr dirty="0" spc="-355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집합</a:t>
            </a:r>
            <a:r>
              <a:rPr dirty="0" spc="5">
                <a:solidFill>
                  <a:srgbClr val="006FC0"/>
                </a:solidFill>
              </a:rPr>
              <a:t>의</a:t>
            </a:r>
            <a:r>
              <a:rPr dirty="0" spc="-340">
                <a:solidFill>
                  <a:srgbClr val="006FC0"/>
                </a:solidFill>
              </a:rPr>
              <a:t> </a:t>
            </a:r>
            <a:r>
              <a:rPr dirty="0" spc="5">
                <a:solidFill>
                  <a:srgbClr val="006FC0"/>
                </a:solidFill>
              </a:rPr>
              <a:t>처리</a:t>
            </a:r>
            <a:r>
              <a:rPr dirty="0" spc="-340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(Disjoint</a:t>
            </a:r>
            <a:r>
              <a:rPr dirty="0" spc="-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Sets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6FC0"/>
                </a:solidFill>
                <a:latin typeface="Times New Roman"/>
                <a:cs typeface="Times New Roman"/>
              </a:rPr>
              <a:t>Algorithm)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718" y="836777"/>
            <a:ext cx="3831590" cy="13671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40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응용</a:t>
            </a:r>
            <a:endParaRPr sz="2000">
              <a:latin typeface="Malgun Gothic"/>
              <a:cs typeface="Malgun Gothic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인터넷</a:t>
            </a:r>
            <a:r>
              <a:rPr dirty="0" sz="20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상의</a:t>
            </a:r>
            <a:r>
              <a:rPr dirty="0" sz="2000" spc="-3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웹페이지</a:t>
            </a:r>
            <a:r>
              <a:rPr dirty="0" sz="2000" spc="-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관계</a:t>
            </a:r>
            <a:endParaRPr sz="2000">
              <a:latin typeface="Malgun Gothic"/>
              <a:cs typeface="Malgun Gothic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alias</a:t>
            </a:r>
            <a:r>
              <a:rPr dirty="0" sz="2000" spc="-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처리</a:t>
            </a:r>
            <a:endParaRPr sz="2000">
              <a:latin typeface="Malgun Gothic"/>
              <a:cs typeface="Malgun Gothic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5692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컴퓨터</a:t>
            </a:r>
            <a:r>
              <a:rPr dirty="0" sz="2000" spc="-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네트워크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459" y="2317447"/>
            <a:ext cx="5084445" cy="4242435"/>
            <a:chOff x="251459" y="2317447"/>
            <a:chExt cx="5084445" cy="4242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2317447"/>
              <a:ext cx="5084064" cy="42418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" y="4154424"/>
              <a:ext cx="433070" cy="289560"/>
            </a:xfrm>
            <a:custGeom>
              <a:avLst/>
              <a:gdLst/>
              <a:ahLst/>
              <a:cxnLst/>
              <a:rect l="l" t="t" r="r" b="b"/>
              <a:pathLst>
                <a:path w="433070" h="289560">
                  <a:moveTo>
                    <a:pt x="432816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32816" y="289559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875782" y="3140456"/>
            <a:ext cx="277939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-</a:t>
            </a:r>
            <a:r>
              <a:rPr dirty="0" sz="2000" spc="-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18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component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ts val="2050"/>
              </a:lnSpc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800" spc="-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있는가?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77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2646045" y="6603728"/>
            <a:ext cx="39116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950" spc="-5">
                <a:solidFill>
                  <a:srgbClr val="1F407E"/>
                </a:solidFill>
                <a:latin typeface="Wingdings"/>
                <a:cs typeface="Wingdings"/>
              </a:rPr>
              <a:t>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https:/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  <a:hlinkClick r:id="rId3"/>
              </a:rPr>
              <a:t>/www.cs.princeton.edu/~rs/Al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  <a:hlinkClick r:id="rId3"/>
              </a:rPr>
              <a:t>sDS07/01UnionFind.pdf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15" y="660653"/>
            <a:ext cx="26320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1700">
                <a:solidFill>
                  <a:srgbClr val="2A54AA"/>
                </a:solidFill>
                <a:latin typeface="Times New Roman"/>
                <a:cs typeface="Times New Roman"/>
              </a:rPr>
              <a:t>1.</a:t>
            </a:r>
            <a:r>
              <a:rPr dirty="0" sz="1700">
                <a:solidFill>
                  <a:srgbClr val="2A54AA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</a:rPr>
              <a:t>사용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방법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315" y="966439"/>
            <a:ext cx="3331845" cy="18542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2A54AA"/>
              </a:buClr>
              <a:buSzPct val="85000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ay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5000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or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t)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Times New Roman"/>
              <a:buAutoNum type="alphaL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Times New Roman"/>
              <a:buAutoNum type="alphaL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무게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고려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lvl="1" marL="870585" indent="-457834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AutoNum type="alphaL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path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compression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78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40708" y="1411224"/>
            <a:ext cx="2952115" cy="1304925"/>
            <a:chOff x="4140708" y="1411224"/>
            <a:chExt cx="2952115" cy="1304925"/>
          </a:xfrm>
        </p:grpSpPr>
        <p:sp>
          <p:nvSpPr>
            <p:cNvPr id="6" name="object 6"/>
            <p:cNvSpPr/>
            <p:nvPr/>
          </p:nvSpPr>
          <p:spPr>
            <a:xfrm>
              <a:off x="4140708" y="1411224"/>
              <a:ext cx="2952115" cy="1304925"/>
            </a:xfrm>
            <a:custGeom>
              <a:avLst/>
              <a:gdLst/>
              <a:ahLst/>
              <a:cxnLst/>
              <a:rect l="l" t="t" r="r" b="b"/>
              <a:pathLst>
                <a:path w="2952115" h="1304925">
                  <a:moveTo>
                    <a:pt x="2951988" y="0"/>
                  </a:moveTo>
                  <a:lnTo>
                    <a:pt x="0" y="0"/>
                  </a:lnTo>
                  <a:lnTo>
                    <a:pt x="0" y="1304543"/>
                  </a:lnTo>
                  <a:lnTo>
                    <a:pt x="2951988" y="1304543"/>
                  </a:lnTo>
                  <a:lnTo>
                    <a:pt x="2951988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80204" y="1716024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4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4" y="216408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8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80204" y="1716024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4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8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4" y="216408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744465" y="1721611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88445" y="1494853"/>
            <a:ext cx="226060" cy="226060"/>
            <a:chOff x="5088445" y="1494853"/>
            <a:chExt cx="226060" cy="226060"/>
          </a:xfrm>
        </p:grpSpPr>
        <p:sp>
          <p:nvSpPr>
            <p:cNvPr id="11" name="object 11"/>
            <p:cNvSpPr/>
            <p:nvPr/>
          </p:nvSpPr>
          <p:spPr>
            <a:xfrm>
              <a:off x="5093208" y="1499616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4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8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4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93208" y="1499616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4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4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8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58104" y="1505839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729" y="1843849"/>
            <a:ext cx="225933" cy="2244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525770" y="185356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789" y="2064829"/>
            <a:ext cx="225933" cy="22593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005195" y="207581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1861" y="1952053"/>
            <a:ext cx="225932" cy="22593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81520" y="1963039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2197" y="1485709"/>
            <a:ext cx="224409" cy="22593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221221" y="1496314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64608" y="1607819"/>
            <a:ext cx="1684020" cy="462915"/>
          </a:xfrm>
          <a:custGeom>
            <a:avLst/>
            <a:gdLst/>
            <a:ahLst/>
            <a:cxnLst/>
            <a:rect l="l" t="t" r="r" b="b"/>
            <a:pathLst>
              <a:path w="1684020" h="462914">
                <a:moveTo>
                  <a:pt x="228726" y="0"/>
                </a:moveTo>
                <a:lnTo>
                  <a:pt x="0" y="139826"/>
                </a:lnTo>
              </a:path>
              <a:path w="1684020" h="462914">
                <a:moveTo>
                  <a:pt x="1323847" y="67055"/>
                </a:moveTo>
                <a:lnTo>
                  <a:pt x="1184147" y="462533"/>
                </a:lnTo>
              </a:path>
              <a:path w="1684020" h="462914">
                <a:moveTo>
                  <a:pt x="1684019" y="381253"/>
                </a:moveTo>
                <a:lnTo>
                  <a:pt x="1476755" y="67055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19929" y="2355595"/>
            <a:ext cx="2222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1400" spc="-2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pone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400" spc="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4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개인</a:t>
            </a:r>
            <a:r>
              <a:rPr dirty="0" sz="14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그래프</a:t>
            </a:r>
            <a:r>
              <a:rPr dirty="0" sz="14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611" y="3860291"/>
            <a:ext cx="3959860" cy="1656714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32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46125" indent="-343535">
              <a:lnSpc>
                <a:spcPct val="100000"/>
              </a:lnSpc>
              <a:spcBef>
                <a:spcPts val="195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746125" algn="l"/>
                <a:tab pos="74676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어느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1600" spc="-4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ponen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600" spc="-1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있나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746125" indent="-343535">
              <a:lnSpc>
                <a:spcPct val="100000"/>
              </a:lnSpc>
              <a:spcBef>
                <a:spcPts val="19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746125" algn="l"/>
                <a:tab pos="74676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연결되어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있나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?</a:t>
            </a:r>
            <a:endParaRPr sz="1600">
              <a:latin typeface="Times New Roman"/>
              <a:cs typeface="Times New Roman"/>
            </a:endParaRPr>
          </a:p>
          <a:p>
            <a:pPr marL="746125" indent="-343535">
              <a:lnSpc>
                <a:spcPts val="1825"/>
              </a:lnSpc>
              <a:spcBef>
                <a:spcPts val="195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746125" algn="l"/>
                <a:tab pos="74676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과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속해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1600" spc="-4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ponent</a:t>
            </a:r>
            <a:endParaRPr sz="1600">
              <a:latin typeface="Times New Roman"/>
              <a:cs typeface="Times New Roman"/>
            </a:endParaRPr>
          </a:p>
          <a:p>
            <a:pPr algn="ctr" marL="418465">
              <a:lnSpc>
                <a:spcPts val="1825"/>
              </a:lnSpc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co</a:t>
            </a:r>
            <a:r>
              <a:rPr dirty="0" sz="1600" spc="-40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ponen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600" spc="-1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만들어라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3964" y="3860291"/>
            <a:ext cx="3959860" cy="1656714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325"/>
              </a:spcBef>
            </a:pP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해결방법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10310" indent="-343535">
              <a:lnSpc>
                <a:spcPct val="100000"/>
              </a:lnSpc>
              <a:spcBef>
                <a:spcPts val="18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1210310" algn="l"/>
                <a:tab pos="1210945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find(1)</a:t>
            </a:r>
            <a:endParaRPr sz="1600">
              <a:latin typeface="Times New Roman"/>
              <a:cs typeface="Times New Roman"/>
            </a:endParaRPr>
          </a:p>
          <a:p>
            <a:pPr marL="1210310" indent="-343535">
              <a:lnSpc>
                <a:spcPct val="100000"/>
              </a:lnSpc>
              <a:spcBef>
                <a:spcPts val="195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1210310" algn="l"/>
                <a:tab pos="1210945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find(1) = =</a:t>
            </a:r>
            <a:r>
              <a:rPr dirty="0" sz="16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find(3)?</a:t>
            </a:r>
            <a:endParaRPr sz="1600">
              <a:latin typeface="Times New Roman"/>
              <a:cs typeface="Times New Roman"/>
            </a:endParaRPr>
          </a:p>
          <a:p>
            <a:pPr marL="1210310" indent="-343535">
              <a:lnSpc>
                <a:spcPct val="100000"/>
              </a:lnSpc>
              <a:spcBef>
                <a:spcPts val="19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1210310" algn="l"/>
                <a:tab pos="1210945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union(1,3)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62793" y="4402645"/>
            <a:ext cx="544830" cy="572135"/>
            <a:chOff x="4062793" y="4402645"/>
            <a:chExt cx="544830" cy="572135"/>
          </a:xfrm>
        </p:grpSpPr>
        <p:sp>
          <p:nvSpPr>
            <p:cNvPr id="27" name="object 27"/>
            <p:cNvSpPr/>
            <p:nvPr/>
          </p:nvSpPr>
          <p:spPr>
            <a:xfrm>
              <a:off x="4067555" y="4407408"/>
              <a:ext cx="535305" cy="562610"/>
            </a:xfrm>
            <a:custGeom>
              <a:avLst/>
              <a:gdLst/>
              <a:ahLst/>
              <a:cxnLst/>
              <a:rect l="l" t="t" r="r" b="b"/>
              <a:pathLst>
                <a:path w="535304" h="562610">
                  <a:moveTo>
                    <a:pt x="267462" y="0"/>
                  </a:moveTo>
                  <a:lnTo>
                    <a:pt x="267462" y="140589"/>
                  </a:lnTo>
                  <a:lnTo>
                    <a:pt x="0" y="140589"/>
                  </a:lnTo>
                  <a:lnTo>
                    <a:pt x="0" y="421767"/>
                  </a:lnTo>
                  <a:lnTo>
                    <a:pt x="267462" y="421767"/>
                  </a:lnTo>
                  <a:lnTo>
                    <a:pt x="267462" y="562356"/>
                  </a:lnTo>
                  <a:lnTo>
                    <a:pt x="534924" y="281178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C1EC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67555" y="4407408"/>
              <a:ext cx="535305" cy="562610"/>
            </a:xfrm>
            <a:custGeom>
              <a:avLst/>
              <a:gdLst/>
              <a:ahLst/>
              <a:cxnLst/>
              <a:rect l="l" t="t" r="r" b="b"/>
              <a:pathLst>
                <a:path w="535304" h="562610">
                  <a:moveTo>
                    <a:pt x="0" y="140589"/>
                  </a:moveTo>
                  <a:lnTo>
                    <a:pt x="267462" y="140589"/>
                  </a:lnTo>
                  <a:lnTo>
                    <a:pt x="267462" y="0"/>
                  </a:lnTo>
                  <a:lnTo>
                    <a:pt x="534924" y="281178"/>
                  </a:lnTo>
                  <a:lnTo>
                    <a:pt x="267462" y="562356"/>
                  </a:lnTo>
                  <a:lnTo>
                    <a:pt x="267462" y="421767"/>
                  </a:lnTo>
                  <a:lnTo>
                    <a:pt x="0" y="421767"/>
                  </a:lnTo>
                  <a:lnTo>
                    <a:pt x="0" y="1405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90168" y="6163767"/>
            <a:ext cx="4864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상호배타적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sj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집합간에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교집합은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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93583" y="1642084"/>
            <a:ext cx="1151890" cy="695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{1,2},</a:t>
            </a:r>
            <a:r>
              <a:rPr dirty="0" sz="2000" spc="-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{3},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{4,5,6}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64323" y="1978279"/>
            <a:ext cx="349250" cy="103505"/>
          </a:xfrm>
          <a:custGeom>
            <a:avLst/>
            <a:gdLst/>
            <a:ahLst/>
            <a:cxnLst/>
            <a:rect l="l" t="t" r="r" b="b"/>
            <a:pathLst>
              <a:path w="349250" h="103505">
                <a:moveTo>
                  <a:pt x="324140" y="51689"/>
                </a:moveTo>
                <a:lnTo>
                  <a:pt x="254253" y="92456"/>
                </a:lnTo>
                <a:lnTo>
                  <a:pt x="253237" y="96266"/>
                </a:lnTo>
                <a:lnTo>
                  <a:pt x="256794" y="102362"/>
                </a:lnTo>
                <a:lnTo>
                  <a:pt x="260603" y="103378"/>
                </a:lnTo>
                <a:lnTo>
                  <a:pt x="338359" y="58038"/>
                </a:lnTo>
                <a:lnTo>
                  <a:pt x="336676" y="58038"/>
                </a:lnTo>
                <a:lnTo>
                  <a:pt x="336676" y="57150"/>
                </a:lnTo>
                <a:lnTo>
                  <a:pt x="333501" y="57150"/>
                </a:lnTo>
                <a:lnTo>
                  <a:pt x="324140" y="51689"/>
                </a:lnTo>
                <a:close/>
              </a:path>
              <a:path w="349250" h="103505">
                <a:moveTo>
                  <a:pt x="31325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13254" y="58038"/>
                </a:lnTo>
                <a:lnTo>
                  <a:pt x="324140" y="51689"/>
                </a:lnTo>
                <a:lnTo>
                  <a:pt x="313254" y="45338"/>
                </a:lnTo>
                <a:close/>
              </a:path>
              <a:path w="349250" h="103505">
                <a:moveTo>
                  <a:pt x="338359" y="45338"/>
                </a:moveTo>
                <a:lnTo>
                  <a:pt x="336676" y="45338"/>
                </a:lnTo>
                <a:lnTo>
                  <a:pt x="336676" y="58038"/>
                </a:lnTo>
                <a:lnTo>
                  <a:pt x="338359" y="58038"/>
                </a:lnTo>
                <a:lnTo>
                  <a:pt x="349249" y="51689"/>
                </a:lnTo>
                <a:lnTo>
                  <a:pt x="338359" y="45338"/>
                </a:lnTo>
                <a:close/>
              </a:path>
              <a:path w="349250" h="103505">
                <a:moveTo>
                  <a:pt x="333501" y="46228"/>
                </a:moveTo>
                <a:lnTo>
                  <a:pt x="324140" y="51689"/>
                </a:lnTo>
                <a:lnTo>
                  <a:pt x="333501" y="57150"/>
                </a:lnTo>
                <a:lnTo>
                  <a:pt x="333501" y="46228"/>
                </a:lnTo>
                <a:close/>
              </a:path>
              <a:path w="349250" h="103505">
                <a:moveTo>
                  <a:pt x="336676" y="46228"/>
                </a:moveTo>
                <a:lnTo>
                  <a:pt x="333501" y="46228"/>
                </a:lnTo>
                <a:lnTo>
                  <a:pt x="333501" y="57150"/>
                </a:lnTo>
                <a:lnTo>
                  <a:pt x="336676" y="57150"/>
                </a:lnTo>
                <a:lnTo>
                  <a:pt x="336676" y="46228"/>
                </a:lnTo>
                <a:close/>
              </a:path>
              <a:path w="349250" h="103505">
                <a:moveTo>
                  <a:pt x="260603" y="0"/>
                </a:moveTo>
                <a:lnTo>
                  <a:pt x="256794" y="1016"/>
                </a:lnTo>
                <a:lnTo>
                  <a:pt x="253237" y="7112"/>
                </a:lnTo>
                <a:lnTo>
                  <a:pt x="254253" y="10922"/>
                </a:lnTo>
                <a:lnTo>
                  <a:pt x="324140" y="51689"/>
                </a:lnTo>
                <a:lnTo>
                  <a:pt x="333501" y="46228"/>
                </a:lnTo>
                <a:lnTo>
                  <a:pt x="336676" y="46228"/>
                </a:lnTo>
                <a:lnTo>
                  <a:pt x="336676" y="45338"/>
                </a:lnTo>
                <a:lnTo>
                  <a:pt x="338359" y="45338"/>
                </a:lnTo>
                <a:lnTo>
                  <a:pt x="260603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79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583121"/>
            <a:ext cx="7545070" cy="36068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35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Operations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22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make_set(</a:t>
            </a:r>
            <a:r>
              <a:rPr dirty="0" sz="1800" spc="-5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make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 a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set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with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 an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element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22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returns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name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of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set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containing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lvl="1" marL="812800" marR="9525" indent="-342900">
              <a:lnSpc>
                <a:spcPct val="150000"/>
              </a:lnSpc>
              <a:spcBef>
                <a:spcPts val="5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갖고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집합을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하나로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합친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 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이미  같은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집합에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속해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F407E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1F407E"/>
              </a:buClr>
              <a:buFont typeface="Wingdings"/>
              <a:buChar char="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1F407E"/>
              </a:buClr>
              <a:buSzPct val="80555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문제</a:t>
            </a:r>
            <a:endParaRPr sz="1800">
              <a:latin typeface="Malgun Gothic"/>
              <a:cs typeface="Malgun Gothic"/>
            </a:endParaRPr>
          </a:p>
          <a:p>
            <a:pPr lvl="1" marL="812800" indent="-342900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find, unio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명령어가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다수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효율적인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처리가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가능한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자료구</a:t>
            </a:r>
            <a:endParaRPr sz="18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조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알고리즘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개발한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864" y="721867"/>
            <a:ext cx="5970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E3D00"/>
                </a:solidFill>
              </a:rPr>
              <a:t>최적의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해를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얻지</a:t>
            </a:r>
            <a:r>
              <a:rPr dirty="0" sz="3600" spc="-370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못하는</a:t>
            </a:r>
            <a:r>
              <a:rPr dirty="0" sz="3600" spc="-365">
                <a:solidFill>
                  <a:srgbClr val="3E3D00"/>
                </a:solidFill>
              </a:rPr>
              <a:t> </a:t>
            </a:r>
            <a:r>
              <a:rPr dirty="0" sz="3600">
                <a:solidFill>
                  <a:srgbClr val="3E3D00"/>
                </a:solidFill>
              </a:rPr>
              <a:t>경우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97528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591" y="1720951"/>
            <a:ext cx="8028305" cy="163068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짜리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새로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발행했다고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적용하여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거스름돈을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보장이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거스름돈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액수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391333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3164001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8891" y="3854322"/>
            <a:ext cx="5226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  <a:tab pos="247396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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pti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891" y="4635474"/>
            <a:ext cx="7979409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17000"/>
              </a:lnSpc>
              <a:spcBef>
                <a:spcPts val="10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동전의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04469" y="3860101"/>
            <a:ext cx="361950" cy="360045"/>
            <a:chOff x="6804469" y="3860101"/>
            <a:chExt cx="361950" cy="360045"/>
          </a:xfrm>
        </p:grpSpPr>
        <p:sp>
          <p:nvSpPr>
            <p:cNvPr id="10" name="object 10"/>
            <p:cNvSpPr/>
            <p:nvPr/>
          </p:nvSpPr>
          <p:spPr>
            <a:xfrm>
              <a:off x="6809231" y="3864864"/>
              <a:ext cx="352425" cy="350520"/>
            </a:xfrm>
            <a:custGeom>
              <a:avLst/>
              <a:gdLst/>
              <a:ahLst/>
              <a:cxnLst/>
              <a:rect l="l" t="t" r="r" b="b"/>
              <a:pathLst>
                <a:path w="352425" h="350520">
                  <a:moveTo>
                    <a:pt x="176022" y="0"/>
                  </a:moveTo>
                  <a:lnTo>
                    <a:pt x="129248" y="6261"/>
                  </a:lnTo>
                  <a:lnTo>
                    <a:pt x="87206" y="23932"/>
                  </a:lnTo>
                  <a:lnTo>
                    <a:pt x="51577" y="51339"/>
                  </a:lnTo>
                  <a:lnTo>
                    <a:pt x="24045" y="86811"/>
                  </a:lnTo>
                  <a:lnTo>
                    <a:pt x="6291" y="128675"/>
                  </a:lnTo>
                  <a:lnTo>
                    <a:pt x="0" y="175260"/>
                  </a:lnTo>
                  <a:lnTo>
                    <a:pt x="6291" y="221844"/>
                  </a:lnTo>
                  <a:lnTo>
                    <a:pt x="24045" y="263708"/>
                  </a:lnTo>
                  <a:lnTo>
                    <a:pt x="51577" y="299180"/>
                  </a:lnTo>
                  <a:lnTo>
                    <a:pt x="87206" y="326587"/>
                  </a:lnTo>
                  <a:lnTo>
                    <a:pt x="129248" y="344258"/>
                  </a:lnTo>
                  <a:lnTo>
                    <a:pt x="176022" y="350519"/>
                  </a:lnTo>
                  <a:lnTo>
                    <a:pt x="222795" y="344258"/>
                  </a:lnTo>
                  <a:lnTo>
                    <a:pt x="264837" y="326587"/>
                  </a:lnTo>
                  <a:lnTo>
                    <a:pt x="300466" y="299180"/>
                  </a:lnTo>
                  <a:lnTo>
                    <a:pt x="327998" y="263708"/>
                  </a:lnTo>
                  <a:lnTo>
                    <a:pt x="345752" y="221844"/>
                  </a:lnTo>
                  <a:lnTo>
                    <a:pt x="352044" y="175260"/>
                  </a:lnTo>
                  <a:lnTo>
                    <a:pt x="345752" y="128675"/>
                  </a:lnTo>
                  <a:lnTo>
                    <a:pt x="327998" y="86811"/>
                  </a:lnTo>
                  <a:lnTo>
                    <a:pt x="300466" y="51339"/>
                  </a:lnTo>
                  <a:lnTo>
                    <a:pt x="264837" y="23932"/>
                  </a:lnTo>
                  <a:lnTo>
                    <a:pt x="222795" y="626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09231" y="3864864"/>
              <a:ext cx="352425" cy="350520"/>
            </a:xfrm>
            <a:custGeom>
              <a:avLst/>
              <a:gdLst/>
              <a:ahLst/>
              <a:cxnLst/>
              <a:rect l="l" t="t" r="r" b="b"/>
              <a:pathLst>
                <a:path w="352425" h="350520">
                  <a:moveTo>
                    <a:pt x="0" y="175260"/>
                  </a:moveTo>
                  <a:lnTo>
                    <a:pt x="6291" y="128675"/>
                  </a:lnTo>
                  <a:lnTo>
                    <a:pt x="24045" y="86811"/>
                  </a:lnTo>
                  <a:lnTo>
                    <a:pt x="51577" y="51339"/>
                  </a:lnTo>
                  <a:lnTo>
                    <a:pt x="87206" y="23932"/>
                  </a:lnTo>
                  <a:lnTo>
                    <a:pt x="129248" y="6261"/>
                  </a:lnTo>
                  <a:lnTo>
                    <a:pt x="176022" y="0"/>
                  </a:lnTo>
                  <a:lnTo>
                    <a:pt x="222795" y="6261"/>
                  </a:lnTo>
                  <a:lnTo>
                    <a:pt x="264837" y="23932"/>
                  </a:lnTo>
                  <a:lnTo>
                    <a:pt x="300466" y="51339"/>
                  </a:lnTo>
                  <a:lnTo>
                    <a:pt x="327998" y="86811"/>
                  </a:lnTo>
                  <a:lnTo>
                    <a:pt x="345752" y="128675"/>
                  </a:lnTo>
                  <a:lnTo>
                    <a:pt x="352044" y="175260"/>
                  </a:lnTo>
                  <a:lnTo>
                    <a:pt x="345752" y="221844"/>
                  </a:lnTo>
                  <a:lnTo>
                    <a:pt x="327998" y="263708"/>
                  </a:lnTo>
                  <a:lnTo>
                    <a:pt x="300466" y="299180"/>
                  </a:lnTo>
                  <a:lnTo>
                    <a:pt x="264837" y="326587"/>
                  </a:lnTo>
                  <a:lnTo>
                    <a:pt x="222795" y="344258"/>
                  </a:lnTo>
                  <a:lnTo>
                    <a:pt x="176022" y="350519"/>
                  </a:lnTo>
                  <a:lnTo>
                    <a:pt x="129248" y="344258"/>
                  </a:lnTo>
                  <a:lnTo>
                    <a:pt x="87206" y="326587"/>
                  </a:lnTo>
                  <a:lnTo>
                    <a:pt x="51577" y="299180"/>
                  </a:lnTo>
                  <a:lnTo>
                    <a:pt x="24045" y="263708"/>
                  </a:lnTo>
                  <a:lnTo>
                    <a:pt x="6291" y="221844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915150" y="3932301"/>
            <a:ext cx="142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31189" y="3855529"/>
            <a:ext cx="361950" cy="361950"/>
            <a:chOff x="7231189" y="3855529"/>
            <a:chExt cx="361950" cy="361950"/>
          </a:xfrm>
        </p:grpSpPr>
        <p:sp>
          <p:nvSpPr>
            <p:cNvPr id="14" name="object 14"/>
            <p:cNvSpPr/>
            <p:nvPr/>
          </p:nvSpPr>
          <p:spPr>
            <a:xfrm>
              <a:off x="7235952" y="3860291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022" y="0"/>
                  </a:moveTo>
                  <a:lnTo>
                    <a:pt x="129248" y="6291"/>
                  </a:lnTo>
                  <a:lnTo>
                    <a:pt x="87206" y="24045"/>
                  </a:lnTo>
                  <a:lnTo>
                    <a:pt x="51577" y="51577"/>
                  </a:lnTo>
                  <a:lnTo>
                    <a:pt x="24045" y="87206"/>
                  </a:lnTo>
                  <a:lnTo>
                    <a:pt x="6291" y="129248"/>
                  </a:lnTo>
                  <a:lnTo>
                    <a:pt x="0" y="176021"/>
                  </a:lnTo>
                  <a:lnTo>
                    <a:pt x="6291" y="222795"/>
                  </a:lnTo>
                  <a:lnTo>
                    <a:pt x="24045" y="264837"/>
                  </a:lnTo>
                  <a:lnTo>
                    <a:pt x="51577" y="300466"/>
                  </a:lnTo>
                  <a:lnTo>
                    <a:pt x="87206" y="327998"/>
                  </a:lnTo>
                  <a:lnTo>
                    <a:pt x="129248" y="345752"/>
                  </a:lnTo>
                  <a:lnTo>
                    <a:pt x="176022" y="352043"/>
                  </a:lnTo>
                  <a:lnTo>
                    <a:pt x="222795" y="345752"/>
                  </a:lnTo>
                  <a:lnTo>
                    <a:pt x="264837" y="327998"/>
                  </a:lnTo>
                  <a:lnTo>
                    <a:pt x="300466" y="300466"/>
                  </a:lnTo>
                  <a:lnTo>
                    <a:pt x="327998" y="264837"/>
                  </a:lnTo>
                  <a:lnTo>
                    <a:pt x="345752" y="222795"/>
                  </a:lnTo>
                  <a:lnTo>
                    <a:pt x="352044" y="176021"/>
                  </a:lnTo>
                  <a:lnTo>
                    <a:pt x="345752" y="129248"/>
                  </a:lnTo>
                  <a:lnTo>
                    <a:pt x="327998" y="87206"/>
                  </a:lnTo>
                  <a:lnTo>
                    <a:pt x="300466" y="51577"/>
                  </a:lnTo>
                  <a:lnTo>
                    <a:pt x="264837" y="24045"/>
                  </a:lnTo>
                  <a:lnTo>
                    <a:pt x="222795" y="6291"/>
                  </a:lnTo>
                  <a:lnTo>
                    <a:pt x="17602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35952" y="3860291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0" y="176021"/>
                  </a:moveTo>
                  <a:lnTo>
                    <a:pt x="6291" y="129248"/>
                  </a:lnTo>
                  <a:lnTo>
                    <a:pt x="24045" y="87206"/>
                  </a:lnTo>
                  <a:lnTo>
                    <a:pt x="51577" y="51577"/>
                  </a:lnTo>
                  <a:lnTo>
                    <a:pt x="87206" y="24045"/>
                  </a:lnTo>
                  <a:lnTo>
                    <a:pt x="129248" y="6291"/>
                  </a:lnTo>
                  <a:lnTo>
                    <a:pt x="176022" y="0"/>
                  </a:lnTo>
                  <a:lnTo>
                    <a:pt x="222795" y="6291"/>
                  </a:lnTo>
                  <a:lnTo>
                    <a:pt x="264837" y="24045"/>
                  </a:lnTo>
                  <a:lnTo>
                    <a:pt x="300466" y="51577"/>
                  </a:lnTo>
                  <a:lnTo>
                    <a:pt x="327998" y="87206"/>
                  </a:lnTo>
                  <a:lnTo>
                    <a:pt x="345752" y="129248"/>
                  </a:lnTo>
                  <a:lnTo>
                    <a:pt x="352044" y="176021"/>
                  </a:lnTo>
                  <a:lnTo>
                    <a:pt x="345752" y="222795"/>
                  </a:lnTo>
                  <a:lnTo>
                    <a:pt x="327998" y="264837"/>
                  </a:lnTo>
                  <a:lnTo>
                    <a:pt x="300466" y="300466"/>
                  </a:lnTo>
                  <a:lnTo>
                    <a:pt x="264837" y="327998"/>
                  </a:lnTo>
                  <a:lnTo>
                    <a:pt x="222795" y="345752"/>
                  </a:lnTo>
                  <a:lnTo>
                    <a:pt x="176022" y="352043"/>
                  </a:lnTo>
                  <a:lnTo>
                    <a:pt x="129248" y="345752"/>
                  </a:lnTo>
                  <a:lnTo>
                    <a:pt x="87206" y="327998"/>
                  </a:lnTo>
                  <a:lnTo>
                    <a:pt x="51577" y="300466"/>
                  </a:lnTo>
                  <a:lnTo>
                    <a:pt x="24045" y="264837"/>
                  </a:lnTo>
                  <a:lnTo>
                    <a:pt x="6291" y="222795"/>
                  </a:lnTo>
                  <a:lnTo>
                    <a:pt x="0" y="17602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78891" y="3436746"/>
            <a:ext cx="6856095" cy="760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  <a:tab pos="5034280" algn="l"/>
                <a:tab pos="64592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탐욕알고리즘의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원</a:t>
            </a:r>
            <a:endParaRPr sz="2000">
              <a:latin typeface="Malgun Gothic"/>
              <a:cs typeface="Malgun Gothic"/>
            </a:endParaRPr>
          </a:p>
          <a:p>
            <a:pPr algn="r" marR="55244">
              <a:lnSpc>
                <a:spcPct val="100000"/>
              </a:lnSpc>
              <a:spcBef>
                <a:spcPts val="1455"/>
              </a:spcBef>
            </a:pP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53337" y="3855529"/>
            <a:ext cx="360045" cy="361950"/>
            <a:chOff x="7653337" y="3855529"/>
            <a:chExt cx="360045" cy="361950"/>
          </a:xfrm>
        </p:grpSpPr>
        <p:sp>
          <p:nvSpPr>
            <p:cNvPr id="18" name="object 18"/>
            <p:cNvSpPr/>
            <p:nvPr/>
          </p:nvSpPr>
          <p:spPr>
            <a:xfrm>
              <a:off x="7658100" y="3860291"/>
              <a:ext cx="350520" cy="35242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75259" y="0"/>
                  </a:moveTo>
                  <a:lnTo>
                    <a:pt x="128675" y="6291"/>
                  </a:lnTo>
                  <a:lnTo>
                    <a:pt x="86811" y="24045"/>
                  </a:lnTo>
                  <a:lnTo>
                    <a:pt x="51339" y="51577"/>
                  </a:lnTo>
                  <a:lnTo>
                    <a:pt x="23932" y="87206"/>
                  </a:lnTo>
                  <a:lnTo>
                    <a:pt x="6261" y="129248"/>
                  </a:lnTo>
                  <a:lnTo>
                    <a:pt x="0" y="176021"/>
                  </a:lnTo>
                  <a:lnTo>
                    <a:pt x="6261" y="222795"/>
                  </a:lnTo>
                  <a:lnTo>
                    <a:pt x="23932" y="264837"/>
                  </a:lnTo>
                  <a:lnTo>
                    <a:pt x="51339" y="300466"/>
                  </a:lnTo>
                  <a:lnTo>
                    <a:pt x="86811" y="327998"/>
                  </a:lnTo>
                  <a:lnTo>
                    <a:pt x="128675" y="345752"/>
                  </a:lnTo>
                  <a:lnTo>
                    <a:pt x="175259" y="352043"/>
                  </a:lnTo>
                  <a:lnTo>
                    <a:pt x="221844" y="345752"/>
                  </a:lnTo>
                  <a:lnTo>
                    <a:pt x="263708" y="327998"/>
                  </a:lnTo>
                  <a:lnTo>
                    <a:pt x="299180" y="300466"/>
                  </a:lnTo>
                  <a:lnTo>
                    <a:pt x="326587" y="264837"/>
                  </a:lnTo>
                  <a:lnTo>
                    <a:pt x="344258" y="222795"/>
                  </a:lnTo>
                  <a:lnTo>
                    <a:pt x="350520" y="176021"/>
                  </a:lnTo>
                  <a:lnTo>
                    <a:pt x="344258" y="129248"/>
                  </a:lnTo>
                  <a:lnTo>
                    <a:pt x="326587" y="87206"/>
                  </a:lnTo>
                  <a:lnTo>
                    <a:pt x="299180" y="51577"/>
                  </a:lnTo>
                  <a:lnTo>
                    <a:pt x="263708" y="24045"/>
                  </a:lnTo>
                  <a:lnTo>
                    <a:pt x="221844" y="6291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58100" y="3860291"/>
              <a:ext cx="350520" cy="35242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0" y="176021"/>
                  </a:moveTo>
                  <a:lnTo>
                    <a:pt x="6261" y="129248"/>
                  </a:lnTo>
                  <a:lnTo>
                    <a:pt x="23932" y="87206"/>
                  </a:lnTo>
                  <a:lnTo>
                    <a:pt x="51339" y="51577"/>
                  </a:lnTo>
                  <a:lnTo>
                    <a:pt x="86811" y="24045"/>
                  </a:lnTo>
                  <a:lnTo>
                    <a:pt x="128675" y="6291"/>
                  </a:lnTo>
                  <a:lnTo>
                    <a:pt x="175259" y="0"/>
                  </a:lnTo>
                  <a:lnTo>
                    <a:pt x="221844" y="6291"/>
                  </a:lnTo>
                  <a:lnTo>
                    <a:pt x="263708" y="24045"/>
                  </a:lnTo>
                  <a:lnTo>
                    <a:pt x="299180" y="51577"/>
                  </a:lnTo>
                  <a:lnTo>
                    <a:pt x="326587" y="87206"/>
                  </a:lnTo>
                  <a:lnTo>
                    <a:pt x="344258" y="129248"/>
                  </a:lnTo>
                  <a:lnTo>
                    <a:pt x="350520" y="176021"/>
                  </a:lnTo>
                  <a:lnTo>
                    <a:pt x="344258" y="222795"/>
                  </a:lnTo>
                  <a:lnTo>
                    <a:pt x="326587" y="264837"/>
                  </a:lnTo>
                  <a:lnTo>
                    <a:pt x="299180" y="300466"/>
                  </a:lnTo>
                  <a:lnTo>
                    <a:pt x="263708" y="327998"/>
                  </a:lnTo>
                  <a:lnTo>
                    <a:pt x="221844" y="345752"/>
                  </a:lnTo>
                  <a:lnTo>
                    <a:pt x="175259" y="352043"/>
                  </a:lnTo>
                  <a:lnTo>
                    <a:pt x="128675" y="345752"/>
                  </a:lnTo>
                  <a:lnTo>
                    <a:pt x="86811" y="327998"/>
                  </a:lnTo>
                  <a:lnTo>
                    <a:pt x="51339" y="300466"/>
                  </a:lnTo>
                  <a:lnTo>
                    <a:pt x="23932" y="264837"/>
                  </a:lnTo>
                  <a:lnTo>
                    <a:pt x="6261" y="222795"/>
                  </a:lnTo>
                  <a:lnTo>
                    <a:pt x="0" y="176021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764018" y="3927728"/>
            <a:ext cx="142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93773" y="3838765"/>
            <a:ext cx="360045" cy="358775"/>
            <a:chOff x="8093773" y="3838765"/>
            <a:chExt cx="360045" cy="358775"/>
          </a:xfrm>
        </p:grpSpPr>
        <p:sp>
          <p:nvSpPr>
            <p:cNvPr id="22" name="object 22"/>
            <p:cNvSpPr/>
            <p:nvPr/>
          </p:nvSpPr>
          <p:spPr>
            <a:xfrm>
              <a:off x="8098535" y="3843528"/>
              <a:ext cx="350520" cy="349250"/>
            </a:xfrm>
            <a:custGeom>
              <a:avLst/>
              <a:gdLst/>
              <a:ahLst/>
              <a:cxnLst/>
              <a:rect l="l" t="t" r="r" b="b"/>
              <a:pathLst>
                <a:path w="350520" h="349250">
                  <a:moveTo>
                    <a:pt x="175260" y="0"/>
                  </a:moveTo>
                  <a:lnTo>
                    <a:pt x="128675" y="6231"/>
                  </a:lnTo>
                  <a:lnTo>
                    <a:pt x="86811" y="23819"/>
                  </a:lnTo>
                  <a:lnTo>
                    <a:pt x="51339" y="51101"/>
                  </a:lnTo>
                  <a:lnTo>
                    <a:pt x="23932" y="86416"/>
                  </a:lnTo>
                  <a:lnTo>
                    <a:pt x="6261" y="128102"/>
                  </a:lnTo>
                  <a:lnTo>
                    <a:pt x="0" y="174498"/>
                  </a:lnTo>
                  <a:lnTo>
                    <a:pt x="6261" y="220893"/>
                  </a:lnTo>
                  <a:lnTo>
                    <a:pt x="23932" y="262579"/>
                  </a:lnTo>
                  <a:lnTo>
                    <a:pt x="51339" y="297894"/>
                  </a:lnTo>
                  <a:lnTo>
                    <a:pt x="86811" y="325176"/>
                  </a:lnTo>
                  <a:lnTo>
                    <a:pt x="128675" y="342764"/>
                  </a:lnTo>
                  <a:lnTo>
                    <a:pt x="175260" y="348996"/>
                  </a:lnTo>
                  <a:lnTo>
                    <a:pt x="221844" y="342764"/>
                  </a:lnTo>
                  <a:lnTo>
                    <a:pt x="263708" y="325176"/>
                  </a:lnTo>
                  <a:lnTo>
                    <a:pt x="299180" y="297894"/>
                  </a:lnTo>
                  <a:lnTo>
                    <a:pt x="326587" y="262579"/>
                  </a:lnTo>
                  <a:lnTo>
                    <a:pt x="344258" y="220893"/>
                  </a:lnTo>
                  <a:lnTo>
                    <a:pt x="350520" y="174498"/>
                  </a:lnTo>
                  <a:lnTo>
                    <a:pt x="344258" y="128102"/>
                  </a:lnTo>
                  <a:lnTo>
                    <a:pt x="326587" y="86416"/>
                  </a:lnTo>
                  <a:lnTo>
                    <a:pt x="299180" y="51101"/>
                  </a:lnTo>
                  <a:lnTo>
                    <a:pt x="263708" y="23819"/>
                  </a:lnTo>
                  <a:lnTo>
                    <a:pt x="221844" y="6231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98535" y="3843528"/>
              <a:ext cx="350520" cy="349250"/>
            </a:xfrm>
            <a:custGeom>
              <a:avLst/>
              <a:gdLst/>
              <a:ahLst/>
              <a:cxnLst/>
              <a:rect l="l" t="t" r="r" b="b"/>
              <a:pathLst>
                <a:path w="350520" h="349250">
                  <a:moveTo>
                    <a:pt x="0" y="174498"/>
                  </a:moveTo>
                  <a:lnTo>
                    <a:pt x="6261" y="128102"/>
                  </a:lnTo>
                  <a:lnTo>
                    <a:pt x="23932" y="86416"/>
                  </a:lnTo>
                  <a:lnTo>
                    <a:pt x="51339" y="51101"/>
                  </a:lnTo>
                  <a:lnTo>
                    <a:pt x="86811" y="23819"/>
                  </a:lnTo>
                  <a:lnTo>
                    <a:pt x="128675" y="6231"/>
                  </a:lnTo>
                  <a:lnTo>
                    <a:pt x="175260" y="0"/>
                  </a:lnTo>
                  <a:lnTo>
                    <a:pt x="221844" y="6231"/>
                  </a:lnTo>
                  <a:lnTo>
                    <a:pt x="263708" y="23819"/>
                  </a:lnTo>
                  <a:lnTo>
                    <a:pt x="299180" y="51101"/>
                  </a:lnTo>
                  <a:lnTo>
                    <a:pt x="326587" y="86416"/>
                  </a:lnTo>
                  <a:lnTo>
                    <a:pt x="344258" y="128102"/>
                  </a:lnTo>
                  <a:lnTo>
                    <a:pt x="350520" y="174498"/>
                  </a:lnTo>
                  <a:lnTo>
                    <a:pt x="344258" y="220893"/>
                  </a:lnTo>
                  <a:lnTo>
                    <a:pt x="326587" y="262579"/>
                  </a:lnTo>
                  <a:lnTo>
                    <a:pt x="299180" y="297894"/>
                  </a:lnTo>
                  <a:lnTo>
                    <a:pt x="263708" y="325176"/>
                  </a:lnTo>
                  <a:lnTo>
                    <a:pt x="221844" y="342764"/>
                  </a:lnTo>
                  <a:lnTo>
                    <a:pt x="175260" y="348996"/>
                  </a:lnTo>
                  <a:lnTo>
                    <a:pt x="128675" y="342764"/>
                  </a:lnTo>
                  <a:lnTo>
                    <a:pt x="86811" y="325176"/>
                  </a:lnTo>
                  <a:lnTo>
                    <a:pt x="51339" y="297894"/>
                  </a:lnTo>
                  <a:lnTo>
                    <a:pt x="23932" y="262579"/>
                  </a:lnTo>
                  <a:lnTo>
                    <a:pt x="6261" y="220893"/>
                  </a:lnTo>
                  <a:lnTo>
                    <a:pt x="0" y="17449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203818" y="3910076"/>
            <a:ext cx="142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19253" y="3789997"/>
            <a:ext cx="442595" cy="441325"/>
            <a:chOff x="6219253" y="3789997"/>
            <a:chExt cx="442595" cy="441325"/>
          </a:xfrm>
        </p:grpSpPr>
        <p:sp>
          <p:nvSpPr>
            <p:cNvPr id="26" name="object 26"/>
            <p:cNvSpPr/>
            <p:nvPr/>
          </p:nvSpPr>
          <p:spPr>
            <a:xfrm>
              <a:off x="6224015" y="3794759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24015" y="3794759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313170" y="3872865"/>
            <a:ext cx="257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solidFill>
                  <a:srgbClr val="3E3D00"/>
                </a:solidFill>
                <a:latin typeface="Malgun Gothic"/>
                <a:cs typeface="Malgun Gothic"/>
              </a:rPr>
              <a:t>12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36657" y="5534977"/>
            <a:ext cx="361950" cy="369570"/>
            <a:chOff x="3736657" y="5534977"/>
            <a:chExt cx="361950" cy="369570"/>
          </a:xfrm>
        </p:grpSpPr>
        <p:sp>
          <p:nvSpPr>
            <p:cNvPr id="30" name="object 30"/>
            <p:cNvSpPr/>
            <p:nvPr/>
          </p:nvSpPr>
          <p:spPr>
            <a:xfrm>
              <a:off x="3741420" y="5539740"/>
              <a:ext cx="352425" cy="360045"/>
            </a:xfrm>
            <a:custGeom>
              <a:avLst/>
              <a:gdLst/>
              <a:ahLst/>
              <a:cxnLst/>
              <a:rect l="l" t="t" r="r" b="b"/>
              <a:pathLst>
                <a:path w="352425" h="360045">
                  <a:moveTo>
                    <a:pt x="176021" y="0"/>
                  </a:moveTo>
                  <a:lnTo>
                    <a:pt x="129248" y="6424"/>
                  </a:lnTo>
                  <a:lnTo>
                    <a:pt x="87206" y="24553"/>
                  </a:lnTo>
                  <a:lnTo>
                    <a:pt x="51577" y="52673"/>
                  </a:lnTo>
                  <a:lnTo>
                    <a:pt x="24045" y="89069"/>
                  </a:lnTo>
                  <a:lnTo>
                    <a:pt x="6291" y="132027"/>
                  </a:lnTo>
                  <a:lnTo>
                    <a:pt x="0" y="179832"/>
                  </a:lnTo>
                  <a:lnTo>
                    <a:pt x="6291" y="227636"/>
                  </a:lnTo>
                  <a:lnTo>
                    <a:pt x="24045" y="270594"/>
                  </a:lnTo>
                  <a:lnTo>
                    <a:pt x="51577" y="306990"/>
                  </a:lnTo>
                  <a:lnTo>
                    <a:pt x="87206" y="335110"/>
                  </a:lnTo>
                  <a:lnTo>
                    <a:pt x="129248" y="353239"/>
                  </a:lnTo>
                  <a:lnTo>
                    <a:pt x="176021" y="359664"/>
                  </a:lnTo>
                  <a:lnTo>
                    <a:pt x="222795" y="353239"/>
                  </a:lnTo>
                  <a:lnTo>
                    <a:pt x="264837" y="335110"/>
                  </a:lnTo>
                  <a:lnTo>
                    <a:pt x="300466" y="306990"/>
                  </a:lnTo>
                  <a:lnTo>
                    <a:pt x="327998" y="270594"/>
                  </a:lnTo>
                  <a:lnTo>
                    <a:pt x="345752" y="227636"/>
                  </a:lnTo>
                  <a:lnTo>
                    <a:pt x="352043" y="179832"/>
                  </a:lnTo>
                  <a:lnTo>
                    <a:pt x="345752" y="132027"/>
                  </a:lnTo>
                  <a:lnTo>
                    <a:pt x="327998" y="89069"/>
                  </a:lnTo>
                  <a:lnTo>
                    <a:pt x="300466" y="52673"/>
                  </a:lnTo>
                  <a:lnTo>
                    <a:pt x="264837" y="24553"/>
                  </a:lnTo>
                  <a:lnTo>
                    <a:pt x="222795" y="6424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EBE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41420" y="5539740"/>
              <a:ext cx="352425" cy="360045"/>
            </a:xfrm>
            <a:custGeom>
              <a:avLst/>
              <a:gdLst/>
              <a:ahLst/>
              <a:cxnLst/>
              <a:rect l="l" t="t" r="r" b="b"/>
              <a:pathLst>
                <a:path w="352425" h="360045">
                  <a:moveTo>
                    <a:pt x="0" y="179832"/>
                  </a:moveTo>
                  <a:lnTo>
                    <a:pt x="6291" y="132027"/>
                  </a:lnTo>
                  <a:lnTo>
                    <a:pt x="24045" y="89069"/>
                  </a:lnTo>
                  <a:lnTo>
                    <a:pt x="51577" y="52673"/>
                  </a:lnTo>
                  <a:lnTo>
                    <a:pt x="87206" y="24553"/>
                  </a:lnTo>
                  <a:lnTo>
                    <a:pt x="129248" y="6424"/>
                  </a:lnTo>
                  <a:lnTo>
                    <a:pt x="176021" y="0"/>
                  </a:lnTo>
                  <a:lnTo>
                    <a:pt x="222795" y="6424"/>
                  </a:lnTo>
                  <a:lnTo>
                    <a:pt x="264837" y="24553"/>
                  </a:lnTo>
                  <a:lnTo>
                    <a:pt x="300466" y="52673"/>
                  </a:lnTo>
                  <a:lnTo>
                    <a:pt x="327998" y="89069"/>
                  </a:lnTo>
                  <a:lnTo>
                    <a:pt x="345752" y="132027"/>
                  </a:lnTo>
                  <a:lnTo>
                    <a:pt x="352043" y="179832"/>
                  </a:lnTo>
                  <a:lnTo>
                    <a:pt x="345752" y="227636"/>
                  </a:lnTo>
                  <a:lnTo>
                    <a:pt x="327998" y="270594"/>
                  </a:lnTo>
                  <a:lnTo>
                    <a:pt x="300466" y="306990"/>
                  </a:lnTo>
                  <a:lnTo>
                    <a:pt x="264837" y="335110"/>
                  </a:lnTo>
                  <a:lnTo>
                    <a:pt x="222795" y="353239"/>
                  </a:lnTo>
                  <a:lnTo>
                    <a:pt x="176021" y="359664"/>
                  </a:lnTo>
                  <a:lnTo>
                    <a:pt x="129248" y="353239"/>
                  </a:lnTo>
                  <a:lnTo>
                    <a:pt x="87206" y="335110"/>
                  </a:lnTo>
                  <a:lnTo>
                    <a:pt x="51577" y="306990"/>
                  </a:lnTo>
                  <a:lnTo>
                    <a:pt x="24045" y="270594"/>
                  </a:lnTo>
                  <a:lnTo>
                    <a:pt x="6291" y="227636"/>
                  </a:lnTo>
                  <a:lnTo>
                    <a:pt x="0" y="179832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216717" y="5545645"/>
            <a:ext cx="360045" cy="358775"/>
            <a:chOff x="4216717" y="5545645"/>
            <a:chExt cx="360045" cy="358775"/>
          </a:xfrm>
        </p:grpSpPr>
        <p:sp>
          <p:nvSpPr>
            <p:cNvPr id="33" name="object 33"/>
            <p:cNvSpPr/>
            <p:nvPr/>
          </p:nvSpPr>
          <p:spPr>
            <a:xfrm>
              <a:off x="4221479" y="5550408"/>
              <a:ext cx="350520" cy="349250"/>
            </a:xfrm>
            <a:custGeom>
              <a:avLst/>
              <a:gdLst/>
              <a:ahLst/>
              <a:cxnLst/>
              <a:rect l="l" t="t" r="r" b="b"/>
              <a:pathLst>
                <a:path w="350520" h="349250">
                  <a:moveTo>
                    <a:pt x="175260" y="0"/>
                  </a:moveTo>
                  <a:lnTo>
                    <a:pt x="128675" y="6233"/>
                  </a:lnTo>
                  <a:lnTo>
                    <a:pt x="86811" y="23825"/>
                  </a:lnTo>
                  <a:lnTo>
                    <a:pt x="51339" y="51111"/>
                  </a:lnTo>
                  <a:lnTo>
                    <a:pt x="23932" y="86427"/>
                  </a:lnTo>
                  <a:lnTo>
                    <a:pt x="6261" y="128111"/>
                  </a:lnTo>
                  <a:lnTo>
                    <a:pt x="0" y="174497"/>
                  </a:lnTo>
                  <a:lnTo>
                    <a:pt x="6261" y="220884"/>
                  </a:lnTo>
                  <a:lnTo>
                    <a:pt x="23932" y="262568"/>
                  </a:lnTo>
                  <a:lnTo>
                    <a:pt x="51339" y="297884"/>
                  </a:lnTo>
                  <a:lnTo>
                    <a:pt x="86811" y="325170"/>
                  </a:lnTo>
                  <a:lnTo>
                    <a:pt x="128675" y="342762"/>
                  </a:lnTo>
                  <a:lnTo>
                    <a:pt x="175260" y="348995"/>
                  </a:lnTo>
                  <a:lnTo>
                    <a:pt x="221844" y="342762"/>
                  </a:lnTo>
                  <a:lnTo>
                    <a:pt x="263708" y="325170"/>
                  </a:lnTo>
                  <a:lnTo>
                    <a:pt x="299180" y="297884"/>
                  </a:lnTo>
                  <a:lnTo>
                    <a:pt x="326587" y="262568"/>
                  </a:lnTo>
                  <a:lnTo>
                    <a:pt x="344258" y="220884"/>
                  </a:lnTo>
                  <a:lnTo>
                    <a:pt x="350520" y="174497"/>
                  </a:lnTo>
                  <a:lnTo>
                    <a:pt x="344258" y="128111"/>
                  </a:lnTo>
                  <a:lnTo>
                    <a:pt x="326587" y="86427"/>
                  </a:lnTo>
                  <a:lnTo>
                    <a:pt x="299180" y="51111"/>
                  </a:lnTo>
                  <a:lnTo>
                    <a:pt x="263708" y="23825"/>
                  </a:lnTo>
                  <a:lnTo>
                    <a:pt x="221844" y="623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21479" y="5550408"/>
              <a:ext cx="350520" cy="349250"/>
            </a:xfrm>
            <a:custGeom>
              <a:avLst/>
              <a:gdLst/>
              <a:ahLst/>
              <a:cxnLst/>
              <a:rect l="l" t="t" r="r" b="b"/>
              <a:pathLst>
                <a:path w="350520" h="349250">
                  <a:moveTo>
                    <a:pt x="0" y="174497"/>
                  </a:moveTo>
                  <a:lnTo>
                    <a:pt x="6261" y="128111"/>
                  </a:lnTo>
                  <a:lnTo>
                    <a:pt x="23932" y="86427"/>
                  </a:lnTo>
                  <a:lnTo>
                    <a:pt x="51339" y="51111"/>
                  </a:lnTo>
                  <a:lnTo>
                    <a:pt x="86811" y="23825"/>
                  </a:lnTo>
                  <a:lnTo>
                    <a:pt x="128675" y="6233"/>
                  </a:lnTo>
                  <a:lnTo>
                    <a:pt x="175260" y="0"/>
                  </a:lnTo>
                  <a:lnTo>
                    <a:pt x="221844" y="6233"/>
                  </a:lnTo>
                  <a:lnTo>
                    <a:pt x="263708" y="23825"/>
                  </a:lnTo>
                  <a:lnTo>
                    <a:pt x="299180" y="51111"/>
                  </a:lnTo>
                  <a:lnTo>
                    <a:pt x="326587" y="86427"/>
                  </a:lnTo>
                  <a:lnTo>
                    <a:pt x="344258" y="128111"/>
                  </a:lnTo>
                  <a:lnTo>
                    <a:pt x="350520" y="174497"/>
                  </a:lnTo>
                  <a:lnTo>
                    <a:pt x="344258" y="220884"/>
                  </a:lnTo>
                  <a:lnTo>
                    <a:pt x="326587" y="262568"/>
                  </a:lnTo>
                  <a:lnTo>
                    <a:pt x="299180" y="297884"/>
                  </a:lnTo>
                  <a:lnTo>
                    <a:pt x="263708" y="325170"/>
                  </a:lnTo>
                  <a:lnTo>
                    <a:pt x="221844" y="342762"/>
                  </a:lnTo>
                  <a:lnTo>
                    <a:pt x="175260" y="348995"/>
                  </a:lnTo>
                  <a:lnTo>
                    <a:pt x="128675" y="342762"/>
                  </a:lnTo>
                  <a:lnTo>
                    <a:pt x="86811" y="325170"/>
                  </a:lnTo>
                  <a:lnTo>
                    <a:pt x="51339" y="297884"/>
                  </a:lnTo>
                  <a:lnTo>
                    <a:pt x="23932" y="262568"/>
                  </a:lnTo>
                  <a:lnTo>
                    <a:pt x="6261" y="220884"/>
                  </a:lnTo>
                  <a:lnTo>
                    <a:pt x="0" y="17449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47591" y="5616955"/>
            <a:ext cx="621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855" algn="l"/>
              </a:tabLst>
            </a:pPr>
            <a:r>
              <a:rPr dirty="0" baseline="1736" sz="2400" spc="52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baseline="1736" sz="2400" spc="52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152965" y="5463349"/>
            <a:ext cx="441325" cy="441325"/>
            <a:chOff x="3152965" y="5463349"/>
            <a:chExt cx="441325" cy="441325"/>
          </a:xfrm>
        </p:grpSpPr>
        <p:sp>
          <p:nvSpPr>
            <p:cNvPr id="37" name="object 37"/>
            <p:cNvSpPr/>
            <p:nvPr/>
          </p:nvSpPr>
          <p:spPr>
            <a:xfrm>
              <a:off x="3157727" y="54681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6"/>
                  </a:lnTo>
                  <a:lnTo>
                    <a:pt x="5693" y="265092"/>
                  </a:lnTo>
                  <a:lnTo>
                    <a:pt x="21913" y="310482"/>
                  </a:lnTo>
                  <a:lnTo>
                    <a:pt x="47366" y="350522"/>
                  </a:lnTo>
                  <a:lnTo>
                    <a:pt x="80758" y="383917"/>
                  </a:lnTo>
                  <a:lnTo>
                    <a:pt x="120798" y="409373"/>
                  </a:lnTo>
                  <a:lnTo>
                    <a:pt x="166191" y="425596"/>
                  </a:lnTo>
                  <a:lnTo>
                    <a:pt x="215646" y="431291"/>
                  </a:lnTo>
                  <a:lnTo>
                    <a:pt x="265100" y="425596"/>
                  </a:lnTo>
                  <a:lnTo>
                    <a:pt x="310493" y="409373"/>
                  </a:lnTo>
                  <a:lnTo>
                    <a:pt x="350533" y="383917"/>
                  </a:lnTo>
                  <a:lnTo>
                    <a:pt x="383925" y="350522"/>
                  </a:lnTo>
                  <a:lnTo>
                    <a:pt x="409378" y="310482"/>
                  </a:lnTo>
                  <a:lnTo>
                    <a:pt x="425598" y="265092"/>
                  </a:lnTo>
                  <a:lnTo>
                    <a:pt x="431292" y="215646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157727" y="54681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6"/>
                  </a:lnTo>
                  <a:lnTo>
                    <a:pt x="425598" y="265092"/>
                  </a:lnTo>
                  <a:lnTo>
                    <a:pt x="409378" y="310482"/>
                  </a:lnTo>
                  <a:lnTo>
                    <a:pt x="383925" y="350522"/>
                  </a:lnTo>
                  <a:lnTo>
                    <a:pt x="350533" y="383917"/>
                  </a:lnTo>
                  <a:lnTo>
                    <a:pt x="310493" y="409373"/>
                  </a:lnTo>
                  <a:lnTo>
                    <a:pt x="265100" y="425596"/>
                  </a:lnTo>
                  <a:lnTo>
                    <a:pt x="215646" y="431291"/>
                  </a:lnTo>
                  <a:lnTo>
                    <a:pt x="166191" y="425596"/>
                  </a:lnTo>
                  <a:lnTo>
                    <a:pt x="120798" y="409373"/>
                  </a:lnTo>
                  <a:lnTo>
                    <a:pt x="80758" y="383917"/>
                  </a:lnTo>
                  <a:lnTo>
                    <a:pt x="47366" y="350522"/>
                  </a:lnTo>
                  <a:lnTo>
                    <a:pt x="21913" y="310482"/>
                  </a:lnTo>
                  <a:lnTo>
                    <a:pt x="5693" y="265092"/>
                  </a:lnTo>
                  <a:lnTo>
                    <a:pt x="0" y="215646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245611" y="5546547"/>
            <a:ext cx="257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solidFill>
                  <a:srgbClr val="3E3D00"/>
                </a:solidFill>
                <a:latin typeface="Malgun Gothic"/>
                <a:cs typeface="Malgun Gothic"/>
              </a:rPr>
              <a:t>10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67" y="693419"/>
            <a:ext cx="3104515" cy="1362710"/>
          </a:xfrm>
          <a:custGeom>
            <a:avLst/>
            <a:gdLst/>
            <a:ahLst/>
            <a:cxnLst/>
            <a:rect l="l" t="t" r="r" b="b"/>
            <a:pathLst>
              <a:path w="3104515" h="1362710">
                <a:moveTo>
                  <a:pt x="3104387" y="0"/>
                </a:moveTo>
                <a:lnTo>
                  <a:pt x="0" y="0"/>
                </a:lnTo>
                <a:lnTo>
                  <a:pt x="0" y="1362455"/>
                </a:lnTo>
                <a:lnTo>
                  <a:pt x="3104387" y="1362455"/>
                </a:lnTo>
                <a:lnTo>
                  <a:pt x="3104387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456176" y="693419"/>
            <a:ext cx="1772920" cy="1362710"/>
            <a:chOff x="4456176" y="693419"/>
            <a:chExt cx="1772920" cy="1362710"/>
          </a:xfrm>
        </p:grpSpPr>
        <p:sp>
          <p:nvSpPr>
            <p:cNvPr id="4" name="object 4"/>
            <p:cNvSpPr/>
            <p:nvPr/>
          </p:nvSpPr>
          <p:spPr>
            <a:xfrm>
              <a:off x="4456176" y="693419"/>
              <a:ext cx="1772920" cy="1362710"/>
            </a:xfrm>
            <a:custGeom>
              <a:avLst/>
              <a:gdLst/>
              <a:ahLst/>
              <a:cxnLst/>
              <a:rect l="l" t="t" r="r" b="b"/>
              <a:pathLst>
                <a:path w="1772920" h="1362710">
                  <a:moveTo>
                    <a:pt x="1772412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1772412" y="1362455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58028" y="1394459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1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1291" y="504444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58028" y="1394459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0" y="504444"/>
                  </a:moveTo>
                  <a:lnTo>
                    <a:pt x="431291" y="504444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1800" h="504825">
                  <a:moveTo>
                    <a:pt x="0" y="138684"/>
                  </a:moveTo>
                  <a:lnTo>
                    <a:pt x="431673" y="138684"/>
                  </a:lnTo>
                </a:path>
                <a:path w="431800" h="504825">
                  <a:moveTo>
                    <a:pt x="0" y="382524"/>
                  </a:moveTo>
                  <a:lnTo>
                    <a:pt x="431673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80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265" y="262839"/>
            <a:ext cx="319151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ed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st</a:t>
            </a:r>
            <a:r>
              <a:rPr dirty="0" sz="2000" spc="5">
                <a:solidFill>
                  <a:srgbClr val="3D010C"/>
                </a:solidFill>
              </a:rPr>
              <a:t>를</a:t>
            </a:r>
            <a:r>
              <a:rPr dirty="0" sz="2000" spc="-229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사용하</a:t>
            </a:r>
            <a:r>
              <a:rPr dirty="0" sz="2000" spc="5">
                <a:solidFill>
                  <a:srgbClr val="3D010C"/>
                </a:solidFill>
              </a:rPr>
              <a:t>는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방법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2187702"/>
            <a:ext cx="7727950" cy="323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set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이름은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최초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원소값</a:t>
            </a:r>
            <a:endParaRPr sz="1800">
              <a:latin typeface="Malgun Gothic"/>
              <a:cs typeface="Malgun Gothic"/>
            </a:endParaRPr>
          </a:p>
          <a:p>
            <a:pPr marL="205740" indent="-193675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원소는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set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이름으로</a:t>
            </a:r>
            <a:r>
              <a:rPr dirty="0" sz="1800" spc="-1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가는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포인터와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next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포인터를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갖는다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05740" indent="-19367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make_set(v):</a:t>
            </a:r>
            <a:r>
              <a:rPr dirty="0" sz="1800" spc="4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O(1)</a:t>
            </a:r>
            <a:endParaRPr sz="1800">
              <a:latin typeface="Times New Roman"/>
              <a:cs typeface="Times New Roman"/>
            </a:endParaRPr>
          </a:p>
          <a:p>
            <a:pPr marL="205740" indent="-193675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find(v):</a:t>
            </a:r>
            <a:r>
              <a:rPr dirty="0" sz="1800" spc="39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O(1)</a:t>
            </a:r>
            <a:endParaRPr sz="1800">
              <a:latin typeface="Times New Roman"/>
              <a:cs typeface="Times New Roman"/>
            </a:endParaRPr>
          </a:p>
          <a:p>
            <a:pPr marL="205740" indent="-19367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union(u,v):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속해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리스트의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set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이름으로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가는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포인터를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속해있는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set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이름으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바꾸어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준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→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120">
                <a:solidFill>
                  <a:srgbClr val="3D010C"/>
                </a:solidFill>
                <a:latin typeface="Times New Roman"/>
                <a:cs typeface="Times New Roman"/>
              </a:rPr>
              <a:t>v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  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반대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도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가능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union(a,e)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33893" y="1403413"/>
            <a:ext cx="442595" cy="512445"/>
            <a:chOff x="1433893" y="1403413"/>
            <a:chExt cx="442595" cy="512445"/>
          </a:xfrm>
        </p:grpSpPr>
        <p:sp>
          <p:nvSpPr>
            <p:cNvPr id="11" name="object 11"/>
            <p:cNvSpPr/>
            <p:nvPr/>
          </p:nvSpPr>
          <p:spPr>
            <a:xfrm>
              <a:off x="1440179" y="1408175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19">
                  <a:moveTo>
                    <a:pt x="431292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31292" y="502920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8655" y="1408175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69" h="502919">
                  <a:moveTo>
                    <a:pt x="1524" y="502920"/>
                  </a:moveTo>
                  <a:lnTo>
                    <a:pt x="432816" y="502920"/>
                  </a:lnTo>
                  <a:lnTo>
                    <a:pt x="432816" y="0"/>
                  </a:lnTo>
                  <a:lnTo>
                    <a:pt x="1524" y="0"/>
                  </a:lnTo>
                  <a:lnTo>
                    <a:pt x="1524" y="502920"/>
                  </a:lnTo>
                  <a:close/>
                </a:path>
                <a:path w="433069" h="502919">
                  <a:moveTo>
                    <a:pt x="0" y="137160"/>
                  </a:moveTo>
                  <a:lnTo>
                    <a:pt x="432054" y="137160"/>
                  </a:lnTo>
                </a:path>
                <a:path w="433069" h="502919">
                  <a:moveTo>
                    <a:pt x="0" y="381000"/>
                  </a:moveTo>
                  <a:lnTo>
                    <a:pt x="432054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628520" y="1581734"/>
            <a:ext cx="895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54745" y="1398841"/>
            <a:ext cx="441959" cy="512445"/>
            <a:chOff x="2154745" y="1398841"/>
            <a:chExt cx="441959" cy="512445"/>
          </a:xfrm>
        </p:grpSpPr>
        <p:sp>
          <p:nvSpPr>
            <p:cNvPr id="15" name="object 15"/>
            <p:cNvSpPr/>
            <p:nvPr/>
          </p:nvSpPr>
          <p:spPr>
            <a:xfrm>
              <a:off x="2159507" y="1403603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19">
                  <a:moveTo>
                    <a:pt x="431292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31292" y="502920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59507" y="1403603"/>
              <a:ext cx="432434" cy="502920"/>
            </a:xfrm>
            <a:custGeom>
              <a:avLst/>
              <a:gdLst/>
              <a:ahLst/>
              <a:cxnLst/>
              <a:rect l="l" t="t" r="r" b="b"/>
              <a:pathLst>
                <a:path w="432435" h="502919">
                  <a:moveTo>
                    <a:pt x="0" y="502920"/>
                  </a:moveTo>
                  <a:lnTo>
                    <a:pt x="431292" y="502920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  <a:path w="432435" h="502919">
                  <a:moveTo>
                    <a:pt x="0" y="137160"/>
                  </a:moveTo>
                  <a:lnTo>
                    <a:pt x="432054" y="137160"/>
                  </a:lnTo>
                </a:path>
                <a:path w="432435" h="502919">
                  <a:moveTo>
                    <a:pt x="0" y="381000"/>
                  </a:moveTo>
                  <a:lnTo>
                    <a:pt x="432054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347595" y="157746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20833" y="1403413"/>
            <a:ext cx="442595" cy="512445"/>
            <a:chOff x="3620833" y="1403413"/>
            <a:chExt cx="442595" cy="512445"/>
          </a:xfrm>
        </p:grpSpPr>
        <p:sp>
          <p:nvSpPr>
            <p:cNvPr id="19" name="object 19"/>
            <p:cNvSpPr/>
            <p:nvPr/>
          </p:nvSpPr>
          <p:spPr>
            <a:xfrm>
              <a:off x="3625596" y="1408175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70" h="502919">
                  <a:moveTo>
                    <a:pt x="43281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32815" y="502920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625596" y="1408175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70" h="502919">
                  <a:moveTo>
                    <a:pt x="0" y="502920"/>
                  </a:moveTo>
                  <a:lnTo>
                    <a:pt x="432815" y="502920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  <a:path w="433070" h="502919">
                  <a:moveTo>
                    <a:pt x="0" y="137160"/>
                  </a:moveTo>
                  <a:lnTo>
                    <a:pt x="432053" y="137160"/>
                  </a:lnTo>
                </a:path>
                <a:path w="433070" h="502919">
                  <a:moveTo>
                    <a:pt x="0" y="381000"/>
                  </a:moveTo>
                  <a:lnTo>
                    <a:pt x="432053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814826" y="1581734"/>
            <a:ext cx="425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98457" y="1409509"/>
            <a:ext cx="442595" cy="512445"/>
            <a:chOff x="2898457" y="1409509"/>
            <a:chExt cx="442595" cy="512445"/>
          </a:xfrm>
        </p:grpSpPr>
        <p:sp>
          <p:nvSpPr>
            <p:cNvPr id="23" name="object 23"/>
            <p:cNvSpPr/>
            <p:nvPr/>
          </p:nvSpPr>
          <p:spPr>
            <a:xfrm>
              <a:off x="2903220" y="1414272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70" h="502919">
                  <a:moveTo>
                    <a:pt x="43281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32816" y="502920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03220" y="1414272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70" h="502919">
                  <a:moveTo>
                    <a:pt x="0" y="502920"/>
                  </a:moveTo>
                  <a:lnTo>
                    <a:pt x="432816" y="502920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  <a:path w="433070" h="502919">
                  <a:moveTo>
                    <a:pt x="0" y="138684"/>
                  </a:moveTo>
                  <a:lnTo>
                    <a:pt x="432054" y="138684"/>
                  </a:lnTo>
                </a:path>
                <a:path w="433070" h="502919">
                  <a:moveTo>
                    <a:pt x="0" y="381000"/>
                  </a:moveTo>
                  <a:lnTo>
                    <a:pt x="432054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092450" y="1588389"/>
            <a:ext cx="80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60017" y="903224"/>
            <a:ext cx="2216785" cy="574040"/>
          </a:xfrm>
          <a:custGeom>
            <a:avLst/>
            <a:gdLst/>
            <a:ahLst/>
            <a:cxnLst/>
            <a:rect l="l" t="t" r="r" b="b"/>
            <a:pathLst>
              <a:path w="2216785" h="574040">
                <a:moveTo>
                  <a:pt x="1322323" y="12700"/>
                </a:moveTo>
                <a:lnTo>
                  <a:pt x="1088770" y="12700"/>
                </a:lnTo>
                <a:lnTo>
                  <a:pt x="1144396" y="13335"/>
                </a:lnTo>
                <a:lnTo>
                  <a:pt x="1200403" y="15366"/>
                </a:lnTo>
                <a:lnTo>
                  <a:pt x="1256664" y="19050"/>
                </a:lnTo>
                <a:lnTo>
                  <a:pt x="1313052" y="24384"/>
                </a:lnTo>
                <a:lnTo>
                  <a:pt x="1359408" y="30099"/>
                </a:lnTo>
                <a:lnTo>
                  <a:pt x="1404493" y="36575"/>
                </a:lnTo>
                <a:lnTo>
                  <a:pt x="1448815" y="44068"/>
                </a:lnTo>
                <a:lnTo>
                  <a:pt x="1492250" y="52577"/>
                </a:lnTo>
                <a:lnTo>
                  <a:pt x="1534921" y="61849"/>
                </a:lnTo>
                <a:lnTo>
                  <a:pt x="1576451" y="72136"/>
                </a:lnTo>
                <a:lnTo>
                  <a:pt x="1617091" y="83185"/>
                </a:lnTo>
                <a:lnTo>
                  <a:pt x="1656715" y="95123"/>
                </a:lnTo>
                <a:lnTo>
                  <a:pt x="1695195" y="107950"/>
                </a:lnTo>
                <a:lnTo>
                  <a:pt x="1732787" y="121538"/>
                </a:lnTo>
                <a:lnTo>
                  <a:pt x="1769109" y="135889"/>
                </a:lnTo>
                <a:lnTo>
                  <a:pt x="1804288" y="151002"/>
                </a:lnTo>
                <a:lnTo>
                  <a:pt x="1870836" y="183387"/>
                </a:lnTo>
                <a:lnTo>
                  <a:pt x="1932432" y="218566"/>
                </a:lnTo>
                <a:lnTo>
                  <a:pt x="1988566" y="256286"/>
                </a:lnTo>
                <a:lnTo>
                  <a:pt x="2038858" y="296290"/>
                </a:lnTo>
                <a:lnTo>
                  <a:pt x="2083054" y="338327"/>
                </a:lnTo>
                <a:lnTo>
                  <a:pt x="2121027" y="382524"/>
                </a:lnTo>
                <a:lnTo>
                  <a:pt x="2152493" y="428418"/>
                </a:lnTo>
                <a:lnTo>
                  <a:pt x="2176780" y="475614"/>
                </a:lnTo>
                <a:lnTo>
                  <a:pt x="2194052" y="524128"/>
                </a:lnTo>
                <a:lnTo>
                  <a:pt x="2203958" y="574039"/>
                </a:lnTo>
                <a:lnTo>
                  <a:pt x="2216404" y="572008"/>
                </a:lnTo>
                <a:lnTo>
                  <a:pt x="2206117" y="520446"/>
                </a:lnTo>
                <a:lnTo>
                  <a:pt x="2188336" y="470153"/>
                </a:lnTo>
                <a:lnTo>
                  <a:pt x="2163063" y="421386"/>
                </a:lnTo>
                <a:lnTo>
                  <a:pt x="2130933" y="374396"/>
                </a:lnTo>
                <a:lnTo>
                  <a:pt x="2092070" y="329438"/>
                </a:lnTo>
                <a:lnTo>
                  <a:pt x="2046985" y="286512"/>
                </a:lnTo>
                <a:lnTo>
                  <a:pt x="1995805" y="245872"/>
                </a:lnTo>
                <a:lnTo>
                  <a:pt x="1938908" y="207645"/>
                </a:lnTo>
                <a:lnTo>
                  <a:pt x="1876679" y="172085"/>
                </a:lnTo>
                <a:lnTo>
                  <a:pt x="1809242" y="139318"/>
                </a:lnTo>
                <a:lnTo>
                  <a:pt x="1773808" y="124205"/>
                </a:lnTo>
                <a:lnTo>
                  <a:pt x="1737106" y="109600"/>
                </a:lnTo>
                <a:lnTo>
                  <a:pt x="1699259" y="95885"/>
                </a:lnTo>
                <a:lnTo>
                  <a:pt x="1660397" y="83058"/>
                </a:lnTo>
                <a:lnTo>
                  <a:pt x="1620393" y="70992"/>
                </a:lnTo>
                <a:lnTo>
                  <a:pt x="1579499" y="59816"/>
                </a:lnTo>
                <a:lnTo>
                  <a:pt x="1537589" y="49402"/>
                </a:lnTo>
                <a:lnTo>
                  <a:pt x="1494789" y="40131"/>
                </a:lnTo>
                <a:lnTo>
                  <a:pt x="1450975" y="31623"/>
                </a:lnTo>
                <a:lnTo>
                  <a:pt x="1406270" y="24002"/>
                </a:lnTo>
                <a:lnTo>
                  <a:pt x="1360932" y="17525"/>
                </a:lnTo>
                <a:lnTo>
                  <a:pt x="1322323" y="12700"/>
                </a:lnTo>
                <a:close/>
              </a:path>
              <a:path w="2216785" h="574040">
                <a:moveTo>
                  <a:pt x="0" y="409066"/>
                </a:moveTo>
                <a:lnTo>
                  <a:pt x="1269" y="494156"/>
                </a:lnTo>
                <a:lnTo>
                  <a:pt x="68706" y="441960"/>
                </a:lnTo>
                <a:lnTo>
                  <a:pt x="64462" y="439927"/>
                </a:lnTo>
                <a:lnTo>
                  <a:pt x="34416" y="439927"/>
                </a:lnTo>
                <a:lnTo>
                  <a:pt x="23240" y="434086"/>
                </a:lnTo>
                <a:lnTo>
                  <a:pt x="28976" y="422939"/>
                </a:lnTo>
                <a:lnTo>
                  <a:pt x="0" y="409066"/>
                </a:lnTo>
                <a:close/>
              </a:path>
              <a:path w="2216785" h="574040">
                <a:moveTo>
                  <a:pt x="28976" y="422939"/>
                </a:moveTo>
                <a:lnTo>
                  <a:pt x="23240" y="434086"/>
                </a:lnTo>
                <a:lnTo>
                  <a:pt x="34416" y="439927"/>
                </a:lnTo>
                <a:lnTo>
                  <a:pt x="40421" y="428418"/>
                </a:lnTo>
                <a:lnTo>
                  <a:pt x="28976" y="422939"/>
                </a:lnTo>
                <a:close/>
              </a:path>
              <a:path w="2216785" h="574040">
                <a:moveTo>
                  <a:pt x="40421" y="428418"/>
                </a:moveTo>
                <a:lnTo>
                  <a:pt x="34416" y="439927"/>
                </a:lnTo>
                <a:lnTo>
                  <a:pt x="64462" y="439927"/>
                </a:lnTo>
                <a:lnTo>
                  <a:pt x="40421" y="428418"/>
                </a:lnTo>
                <a:close/>
              </a:path>
              <a:path w="2216785" h="574040">
                <a:moveTo>
                  <a:pt x="1088644" y="0"/>
                </a:moveTo>
                <a:lnTo>
                  <a:pt x="1033018" y="888"/>
                </a:lnTo>
                <a:lnTo>
                  <a:pt x="977900" y="3428"/>
                </a:lnTo>
                <a:lnTo>
                  <a:pt x="923544" y="7238"/>
                </a:lnTo>
                <a:lnTo>
                  <a:pt x="869822" y="12573"/>
                </a:lnTo>
                <a:lnTo>
                  <a:pt x="816737" y="19303"/>
                </a:lnTo>
                <a:lnTo>
                  <a:pt x="764539" y="27304"/>
                </a:lnTo>
                <a:lnTo>
                  <a:pt x="713358" y="36702"/>
                </a:lnTo>
                <a:lnTo>
                  <a:pt x="663066" y="47371"/>
                </a:lnTo>
                <a:lnTo>
                  <a:pt x="613918" y="59436"/>
                </a:lnTo>
                <a:lnTo>
                  <a:pt x="565912" y="72643"/>
                </a:lnTo>
                <a:lnTo>
                  <a:pt x="519175" y="87122"/>
                </a:lnTo>
                <a:lnTo>
                  <a:pt x="473709" y="102742"/>
                </a:lnTo>
                <a:lnTo>
                  <a:pt x="429768" y="119506"/>
                </a:lnTo>
                <a:lnTo>
                  <a:pt x="387222" y="137413"/>
                </a:lnTo>
                <a:lnTo>
                  <a:pt x="346328" y="156463"/>
                </a:lnTo>
                <a:lnTo>
                  <a:pt x="306958" y="176656"/>
                </a:lnTo>
                <a:lnTo>
                  <a:pt x="269494" y="197738"/>
                </a:lnTo>
                <a:lnTo>
                  <a:pt x="233680" y="219963"/>
                </a:lnTo>
                <a:lnTo>
                  <a:pt x="199897" y="243204"/>
                </a:lnTo>
                <a:lnTo>
                  <a:pt x="168020" y="267462"/>
                </a:lnTo>
                <a:lnTo>
                  <a:pt x="138302" y="292480"/>
                </a:lnTo>
                <a:lnTo>
                  <a:pt x="97789" y="331724"/>
                </a:lnTo>
                <a:lnTo>
                  <a:pt x="62356" y="372999"/>
                </a:lnTo>
                <a:lnTo>
                  <a:pt x="32257" y="416560"/>
                </a:lnTo>
                <a:lnTo>
                  <a:pt x="28976" y="422939"/>
                </a:lnTo>
                <a:lnTo>
                  <a:pt x="40421" y="428418"/>
                </a:lnTo>
                <a:lnTo>
                  <a:pt x="43560" y="422401"/>
                </a:lnTo>
                <a:lnTo>
                  <a:pt x="52450" y="408431"/>
                </a:lnTo>
                <a:lnTo>
                  <a:pt x="83565" y="367029"/>
                </a:lnTo>
                <a:lnTo>
                  <a:pt x="119887" y="327278"/>
                </a:lnTo>
                <a:lnTo>
                  <a:pt x="176275" y="277113"/>
                </a:lnTo>
                <a:lnTo>
                  <a:pt x="207518" y="253364"/>
                </a:lnTo>
                <a:lnTo>
                  <a:pt x="240919" y="230377"/>
                </a:lnTo>
                <a:lnTo>
                  <a:pt x="276097" y="208661"/>
                </a:lnTo>
                <a:lnTo>
                  <a:pt x="313308" y="187705"/>
                </a:lnTo>
                <a:lnTo>
                  <a:pt x="352044" y="167766"/>
                </a:lnTo>
                <a:lnTo>
                  <a:pt x="392556" y="148971"/>
                </a:lnTo>
                <a:lnTo>
                  <a:pt x="434720" y="131190"/>
                </a:lnTo>
                <a:lnTo>
                  <a:pt x="478281" y="114680"/>
                </a:lnTo>
                <a:lnTo>
                  <a:pt x="523239" y="99060"/>
                </a:lnTo>
                <a:lnTo>
                  <a:pt x="569721" y="84836"/>
                </a:lnTo>
                <a:lnTo>
                  <a:pt x="617346" y="71627"/>
                </a:lnTo>
                <a:lnTo>
                  <a:pt x="666114" y="59689"/>
                </a:lnTo>
                <a:lnTo>
                  <a:pt x="716026" y="49149"/>
                </a:lnTo>
                <a:lnTo>
                  <a:pt x="766826" y="39750"/>
                </a:lnTo>
                <a:lnTo>
                  <a:pt x="818641" y="31876"/>
                </a:lnTo>
                <a:lnTo>
                  <a:pt x="871346" y="25146"/>
                </a:lnTo>
                <a:lnTo>
                  <a:pt x="924813" y="19938"/>
                </a:lnTo>
                <a:lnTo>
                  <a:pt x="978915" y="16128"/>
                </a:lnTo>
                <a:lnTo>
                  <a:pt x="1033526" y="13588"/>
                </a:lnTo>
                <a:lnTo>
                  <a:pt x="1088770" y="12700"/>
                </a:lnTo>
                <a:lnTo>
                  <a:pt x="1322323" y="12700"/>
                </a:lnTo>
                <a:lnTo>
                  <a:pt x="1314195" y="11684"/>
                </a:lnTo>
                <a:lnTo>
                  <a:pt x="1257427" y="6350"/>
                </a:lnTo>
                <a:lnTo>
                  <a:pt x="1200912" y="2793"/>
                </a:lnTo>
                <a:lnTo>
                  <a:pt x="1144524" y="635"/>
                </a:lnTo>
                <a:lnTo>
                  <a:pt x="1088644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97610" y="1081785"/>
            <a:ext cx="1980564" cy="760095"/>
          </a:xfrm>
          <a:custGeom>
            <a:avLst/>
            <a:gdLst/>
            <a:ahLst/>
            <a:cxnLst/>
            <a:rect l="l" t="t" r="r" b="b"/>
            <a:pathLst>
              <a:path w="1980564" h="760094">
                <a:moveTo>
                  <a:pt x="473798" y="181483"/>
                </a:moveTo>
                <a:lnTo>
                  <a:pt x="472948" y="178943"/>
                </a:lnTo>
                <a:lnTo>
                  <a:pt x="472694" y="178308"/>
                </a:lnTo>
                <a:lnTo>
                  <a:pt x="472440" y="177800"/>
                </a:lnTo>
                <a:lnTo>
                  <a:pt x="472059" y="177292"/>
                </a:lnTo>
                <a:lnTo>
                  <a:pt x="464947" y="166878"/>
                </a:lnTo>
                <a:lnTo>
                  <a:pt x="436372" y="136144"/>
                </a:lnTo>
                <a:lnTo>
                  <a:pt x="401320" y="111125"/>
                </a:lnTo>
                <a:lnTo>
                  <a:pt x="361061" y="91948"/>
                </a:lnTo>
                <a:lnTo>
                  <a:pt x="338099" y="84328"/>
                </a:lnTo>
                <a:lnTo>
                  <a:pt x="317246" y="78994"/>
                </a:lnTo>
                <a:lnTo>
                  <a:pt x="294259" y="74930"/>
                </a:lnTo>
                <a:lnTo>
                  <a:pt x="270764" y="72390"/>
                </a:lnTo>
                <a:lnTo>
                  <a:pt x="247142" y="71628"/>
                </a:lnTo>
                <a:lnTo>
                  <a:pt x="223266" y="72517"/>
                </a:lnTo>
                <a:lnTo>
                  <a:pt x="175641" y="79629"/>
                </a:lnTo>
                <a:lnTo>
                  <a:pt x="129667" y="93980"/>
                </a:lnTo>
                <a:lnTo>
                  <a:pt x="88265" y="114935"/>
                </a:lnTo>
                <a:lnTo>
                  <a:pt x="54190" y="140843"/>
                </a:lnTo>
                <a:lnTo>
                  <a:pt x="28003" y="170942"/>
                </a:lnTo>
                <a:lnTo>
                  <a:pt x="4495" y="221488"/>
                </a:lnTo>
                <a:lnTo>
                  <a:pt x="0" y="256921"/>
                </a:lnTo>
                <a:lnTo>
                  <a:pt x="317" y="266065"/>
                </a:lnTo>
                <a:lnTo>
                  <a:pt x="11061" y="311023"/>
                </a:lnTo>
                <a:lnTo>
                  <a:pt x="31000" y="345821"/>
                </a:lnTo>
                <a:lnTo>
                  <a:pt x="59550" y="376555"/>
                </a:lnTo>
                <a:lnTo>
                  <a:pt x="94615" y="401574"/>
                </a:lnTo>
                <a:lnTo>
                  <a:pt x="134747" y="420751"/>
                </a:lnTo>
                <a:lnTo>
                  <a:pt x="178689" y="433705"/>
                </a:lnTo>
                <a:lnTo>
                  <a:pt x="225171" y="440309"/>
                </a:lnTo>
                <a:lnTo>
                  <a:pt x="248793" y="441071"/>
                </a:lnTo>
                <a:lnTo>
                  <a:pt x="272669" y="440182"/>
                </a:lnTo>
                <a:lnTo>
                  <a:pt x="296672" y="437515"/>
                </a:lnTo>
                <a:lnTo>
                  <a:pt x="320167" y="433070"/>
                </a:lnTo>
                <a:lnTo>
                  <a:pt x="337362" y="428371"/>
                </a:lnTo>
                <a:lnTo>
                  <a:pt x="343408" y="426720"/>
                </a:lnTo>
                <a:lnTo>
                  <a:pt x="365760" y="418846"/>
                </a:lnTo>
                <a:lnTo>
                  <a:pt x="361569" y="406908"/>
                </a:lnTo>
                <a:lnTo>
                  <a:pt x="339217" y="414782"/>
                </a:lnTo>
                <a:lnTo>
                  <a:pt x="316992" y="420751"/>
                </a:lnTo>
                <a:lnTo>
                  <a:pt x="294259" y="425069"/>
                </a:lnTo>
                <a:lnTo>
                  <a:pt x="271272" y="427482"/>
                </a:lnTo>
                <a:lnTo>
                  <a:pt x="248285" y="428371"/>
                </a:lnTo>
                <a:lnTo>
                  <a:pt x="225552" y="427609"/>
                </a:lnTo>
                <a:lnTo>
                  <a:pt x="180848" y="421259"/>
                </a:lnTo>
                <a:lnTo>
                  <a:pt x="138938" y="408686"/>
                </a:lnTo>
                <a:lnTo>
                  <a:pt x="100584" y="390271"/>
                </a:lnTo>
                <a:lnTo>
                  <a:pt x="67449" y="366522"/>
                </a:lnTo>
                <a:lnTo>
                  <a:pt x="40754" y="337693"/>
                </a:lnTo>
                <a:lnTo>
                  <a:pt x="19519" y="297688"/>
                </a:lnTo>
                <a:lnTo>
                  <a:pt x="12700" y="256921"/>
                </a:lnTo>
                <a:lnTo>
                  <a:pt x="12712" y="256286"/>
                </a:lnTo>
                <a:lnTo>
                  <a:pt x="22199" y="207899"/>
                </a:lnTo>
                <a:lnTo>
                  <a:pt x="50114" y="163195"/>
                </a:lnTo>
                <a:lnTo>
                  <a:pt x="78486" y="137033"/>
                </a:lnTo>
                <a:lnTo>
                  <a:pt x="114300" y="114808"/>
                </a:lnTo>
                <a:lnTo>
                  <a:pt x="156718" y="97917"/>
                </a:lnTo>
                <a:lnTo>
                  <a:pt x="201676" y="87630"/>
                </a:lnTo>
                <a:lnTo>
                  <a:pt x="247523" y="84328"/>
                </a:lnTo>
                <a:lnTo>
                  <a:pt x="270383" y="85090"/>
                </a:lnTo>
                <a:lnTo>
                  <a:pt x="314960" y="91440"/>
                </a:lnTo>
                <a:lnTo>
                  <a:pt x="356997" y="104013"/>
                </a:lnTo>
                <a:lnTo>
                  <a:pt x="395351" y="122301"/>
                </a:lnTo>
                <a:lnTo>
                  <a:pt x="428485" y="146050"/>
                </a:lnTo>
                <a:lnTo>
                  <a:pt x="455155" y="175006"/>
                </a:lnTo>
                <a:lnTo>
                  <a:pt x="461556" y="185051"/>
                </a:lnTo>
                <a:lnTo>
                  <a:pt x="463321" y="184531"/>
                </a:lnTo>
                <a:lnTo>
                  <a:pt x="468553" y="183007"/>
                </a:lnTo>
                <a:lnTo>
                  <a:pt x="473798" y="181483"/>
                </a:lnTo>
                <a:close/>
              </a:path>
              <a:path w="1980564" h="760094">
                <a:moveTo>
                  <a:pt x="961390" y="573278"/>
                </a:moveTo>
                <a:lnTo>
                  <a:pt x="876173" y="573278"/>
                </a:lnTo>
                <a:lnTo>
                  <a:pt x="890346" y="601687"/>
                </a:lnTo>
                <a:lnTo>
                  <a:pt x="596392" y="748538"/>
                </a:lnTo>
                <a:lnTo>
                  <a:pt x="601980" y="759968"/>
                </a:lnTo>
                <a:lnTo>
                  <a:pt x="895997" y="613029"/>
                </a:lnTo>
                <a:lnTo>
                  <a:pt x="910209" y="641477"/>
                </a:lnTo>
                <a:lnTo>
                  <a:pt x="944321" y="596011"/>
                </a:lnTo>
                <a:lnTo>
                  <a:pt x="961390" y="573278"/>
                </a:lnTo>
                <a:close/>
              </a:path>
              <a:path w="1980564" h="760094">
                <a:moveTo>
                  <a:pt x="1195324" y="373507"/>
                </a:moveTo>
                <a:lnTo>
                  <a:pt x="1190371" y="330962"/>
                </a:lnTo>
                <a:lnTo>
                  <a:pt x="1176401" y="290576"/>
                </a:lnTo>
                <a:lnTo>
                  <a:pt x="1153922" y="252857"/>
                </a:lnTo>
                <a:lnTo>
                  <a:pt x="1123696" y="218567"/>
                </a:lnTo>
                <a:lnTo>
                  <a:pt x="1086739" y="188214"/>
                </a:lnTo>
                <a:lnTo>
                  <a:pt x="1043305" y="162306"/>
                </a:lnTo>
                <a:lnTo>
                  <a:pt x="994156" y="141478"/>
                </a:lnTo>
                <a:lnTo>
                  <a:pt x="949020" y="128524"/>
                </a:lnTo>
                <a:lnTo>
                  <a:pt x="940181" y="126365"/>
                </a:lnTo>
                <a:lnTo>
                  <a:pt x="887222" y="118110"/>
                </a:lnTo>
                <a:lnTo>
                  <a:pt x="834517" y="115824"/>
                </a:lnTo>
                <a:lnTo>
                  <a:pt x="817245" y="116332"/>
                </a:lnTo>
                <a:lnTo>
                  <a:pt x="765937" y="121412"/>
                </a:lnTo>
                <a:lnTo>
                  <a:pt x="700786" y="136144"/>
                </a:lnTo>
                <a:lnTo>
                  <a:pt x="640969" y="159385"/>
                </a:lnTo>
                <a:lnTo>
                  <a:pt x="588264" y="190754"/>
                </a:lnTo>
                <a:lnTo>
                  <a:pt x="554101" y="219075"/>
                </a:lnTo>
                <a:lnTo>
                  <a:pt x="543560" y="229997"/>
                </a:lnTo>
                <a:lnTo>
                  <a:pt x="540194" y="234734"/>
                </a:lnTo>
                <a:lnTo>
                  <a:pt x="512953" y="217297"/>
                </a:lnTo>
                <a:lnTo>
                  <a:pt x="504063" y="302006"/>
                </a:lnTo>
                <a:lnTo>
                  <a:pt x="577088" y="258318"/>
                </a:lnTo>
                <a:lnTo>
                  <a:pt x="567347" y="252095"/>
                </a:lnTo>
                <a:lnTo>
                  <a:pt x="550811" y="241515"/>
                </a:lnTo>
                <a:lnTo>
                  <a:pt x="553212" y="238125"/>
                </a:lnTo>
                <a:lnTo>
                  <a:pt x="554075" y="237236"/>
                </a:lnTo>
                <a:lnTo>
                  <a:pt x="584327" y="209423"/>
                </a:lnTo>
                <a:lnTo>
                  <a:pt x="620522" y="184785"/>
                </a:lnTo>
                <a:lnTo>
                  <a:pt x="675259" y="158369"/>
                </a:lnTo>
                <a:lnTo>
                  <a:pt x="736092" y="139827"/>
                </a:lnTo>
                <a:lnTo>
                  <a:pt x="784606" y="131572"/>
                </a:lnTo>
                <a:lnTo>
                  <a:pt x="834898" y="128524"/>
                </a:lnTo>
                <a:lnTo>
                  <a:pt x="851916" y="128651"/>
                </a:lnTo>
                <a:lnTo>
                  <a:pt x="903478" y="132842"/>
                </a:lnTo>
                <a:lnTo>
                  <a:pt x="964692" y="145542"/>
                </a:lnTo>
                <a:lnTo>
                  <a:pt x="1014730" y="163068"/>
                </a:lnTo>
                <a:lnTo>
                  <a:pt x="1059561" y="185801"/>
                </a:lnTo>
                <a:lnTo>
                  <a:pt x="1098423" y="212979"/>
                </a:lnTo>
                <a:lnTo>
                  <a:pt x="1130554" y="243967"/>
                </a:lnTo>
                <a:lnTo>
                  <a:pt x="1155573" y="278384"/>
                </a:lnTo>
                <a:lnTo>
                  <a:pt x="1172718" y="315214"/>
                </a:lnTo>
                <a:lnTo>
                  <a:pt x="1181608" y="353949"/>
                </a:lnTo>
                <a:lnTo>
                  <a:pt x="1182624" y="373761"/>
                </a:lnTo>
                <a:lnTo>
                  <a:pt x="1195324" y="373507"/>
                </a:lnTo>
                <a:close/>
              </a:path>
              <a:path w="1980564" h="760094">
                <a:moveTo>
                  <a:pt x="1980438" y="262509"/>
                </a:moveTo>
                <a:lnTo>
                  <a:pt x="1980311" y="262128"/>
                </a:lnTo>
                <a:lnTo>
                  <a:pt x="1980285" y="261620"/>
                </a:lnTo>
                <a:lnTo>
                  <a:pt x="1979930" y="250317"/>
                </a:lnTo>
                <a:lnTo>
                  <a:pt x="1979930" y="248920"/>
                </a:lnTo>
                <a:lnTo>
                  <a:pt x="1977517" y="235839"/>
                </a:lnTo>
                <a:lnTo>
                  <a:pt x="1959102" y="197739"/>
                </a:lnTo>
                <a:lnTo>
                  <a:pt x="1925320" y="161925"/>
                </a:lnTo>
                <a:lnTo>
                  <a:pt x="1877060" y="128524"/>
                </a:lnTo>
                <a:lnTo>
                  <a:pt x="1837309" y="107823"/>
                </a:lnTo>
                <a:lnTo>
                  <a:pt x="1791716" y="88392"/>
                </a:lnTo>
                <a:lnTo>
                  <a:pt x="1740535" y="70612"/>
                </a:lnTo>
                <a:lnTo>
                  <a:pt x="1684020" y="54356"/>
                </a:lnTo>
                <a:lnTo>
                  <a:pt x="1622298" y="39878"/>
                </a:lnTo>
                <a:lnTo>
                  <a:pt x="1555877" y="27432"/>
                </a:lnTo>
                <a:lnTo>
                  <a:pt x="1484630" y="17018"/>
                </a:lnTo>
                <a:lnTo>
                  <a:pt x="1448346" y="12700"/>
                </a:lnTo>
                <a:lnTo>
                  <a:pt x="1447292" y="12573"/>
                </a:lnTo>
                <a:lnTo>
                  <a:pt x="1371473" y="5842"/>
                </a:lnTo>
                <a:lnTo>
                  <a:pt x="1333373" y="3429"/>
                </a:lnTo>
                <a:lnTo>
                  <a:pt x="1257300" y="508"/>
                </a:lnTo>
                <a:lnTo>
                  <a:pt x="1219581" y="0"/>
                </a:lnTo>
                <a:lnTo>
                  <a:pt x="1181862" y="127"/>
                </a:lnTo>
                <a:lnTo>
                  <a:pt x="1107313" y="2159"/>
                </a:lnTo>
                <a:lnTo>
                  <a:pt x="1034161" y="6604"/>
                </a:lnTo>
                <a:lnTo>
                  <a:pt x="963168" y="13335"/>
                </a:lnTo>
                <a:lnTo>
                  <a:pt x="894461" y="22098"/>
                </a:lnTo>
                <a:lnTo>
                  <a:pt x="828675" y="33020"/>
                </a:lnTo>
                <a:lnTo>
                  <a:pt x="766191" y="46101"/>
                </a:lnTo>
                <a:lnTo>
                  <a:pt x="707644" y="61087"/>
                </a:lnTo>
                <a:lnTo>
                  <a:pt x="653415" y="77851"/>
                </a:lnTo>
                <a:lnTo>
                  <a:pt x="604012" y="96520"/>
                </a:lnTo>
                <a:lnTo>
                  <a:pt x="559816" y="116967"/>
                </a:lnTo>
                <a:lnTo>
                  <a:pt x="537730" y="129438"/>
                </a:lnTo>
                <a:lnTo>
                  <a:pt x="518668" y="103886"/>
                </a:lnTo>
                <a:lnTo>
                  <a:pt x="480682" y="179476"/>
                </a:lnTo>
                <a:lnTo>
                  <a:pt x="473798" y="181483"/>
                </a:lnTo>
                <a:lnTo>
                  <a:pt x="461556" y="185051"/>
                </a:lnTo>
                <a:lnTo>
                  <a:pt x="431546" y="193802"/>
                </a:lnTo>
                <a:lnTo>
                  <a:pt x="489458" y="256286"/>
                </a:lnTo>
                <a:lnTo>
                  <a:pt x="500164" y="197358"/>
                </a:lnTo>
                <a:lnTo>
                  <a:pt x="504101" y="175729"/>
                </a:lnTo>
                <a:lnTo>
                  <a:pt x="564261" y="164973"/>
                </a:lnTo>
                <a:lnTo>
                  <a:pt x="550989" y="147193"/>
                </a:lnTo>
                <a:lnTo>
                  <a:pt x="545338" y="139636"/>
                </a:lnTo>
                <a:lnTo>
                  <a:pt x="546989" y="138430"/>
                </a:lnTo>
                <a:lnTo>
                  <a:pt x="586867" y="117983"/>
                </a:lnTo>
                <a:lnTo>
                  <a:pt x="632714" y="98806"/>
                </a:lnTo>
                <a:lnTo>
                  <a:pt x="683895" y="81407"/>
                </a:lnTo>
                <a:lnTo>
                  <a:pt x="739648" y="65659"/>
                </a:lnTo>
                <a:lnTo>
                  <a:pt x="799719" y="51689"/>
                </a:lnTo>
                <a:lnTo>
                  <a:pt x="863346" y="39878"/>
                </a:lnTo>
                <a:lnTo>
                  <a:pt x="930148" y="29972"/>
                </a:lnTo>
                <a:lnTo>
                  <a:pt x="999744" y="22225"/>
                </a:lnTo>
                <a:lnTo>
                  <a:pt x="1071499" y="16764"/>
                </a:lnTo>
                <a:lnTo>
                  <a:pt x="1144905" y="13589"/>
                </a:lnTo>
                <a:lnTo>
                  <a:pt x="1227378" y="12814"/>
                </a:lnTo>
                <a:lnTo>
                  <a:pt x="1257173" y="13208"/>
                </a:lnTo>
                <a:lnTo>
                  <a:pt x="1332738" y="16129"/>
                </a:lnTo>
                <a:lnTo>
                  <a:pt x="1408430" y="21590"/>
                </a:lnTo>
                <a:lnTo>
                  <a:pt x="1483106" y="29591"/>
                </a:lnTo>
                <a:lnTo>
                  <a:pt x="1553845" y="40005"/>
                </a:lnTo>
                <a:lnTo>
                  <a:pt x="1619758" y="52451"/>
                </a:lnTo>
                <a:lnTo>
                  <a:pt x="1680972" y="66675"/>
                </a:lnTo>
                <a:lnTo>
                  <a:pt x="1736852" y="82677"/>
                </a:lnTo>
                <a:lnTo>
                  <a:pt x="1787398" y="100330"/>
                </a:lnTo>
                <a:lnTo>
                  <a:pt x="1832102" y="119380"/>
                </a:lnTo>
                <a:lnTo>
                  <a:pt x="1870964" y="139700"/>
                </a:lnTo>
                <a:lnTo>
                  <a:pt x="1903603" y="160782"/>
                </a:lnTo>
                <a:lnTo>
                  <a:pt x="1940306" y="194183"/>
                </a:lnTo>
                <a:lnTo>
                  <a:pt x="1961769" y="228346"/>
                </a:lnTo>
                <a:lnTo>
                  <a:pt x="1967357" y="251206"/>
                </a:lnTo>
                <a:lnTo>
                  <a:pt x="1967357" y="250317"/>
                </a:lnTo>
                <a:lnTo>
                  <a:pt x="1967712" y="261835"/>
                </a:lnTo>
                <a:lnTo>
                  <a:pt x="1967738" y="261620"/>
                </a:lnTo>
                <a:lnTo>
                  <a:pt x="1967738" y="262636"/>
                </a:lnTo>
                <a:lnTo>
                  <a:pt x="1967712" y="261835"/>
                </a:lnTo>
                <a:lnTo>
                  <a:pt x="1967611" y="262636"/>
                </a:lnTo>
                <a:lnTo>
                  <a:pt x="1966302" y="273304"/>
                </a:lnTo>
                <a:lnTo>
                  <a:pt x="1966341" y="273177"/>
                </a:lnTo>
                <a:lnTo>
                  <a:pt x="1966214" y="274066"/>
                </a:lnTo>
                <a:lnTo>
                  <a:pt x="1966302" y="273304"/>
                </a:lnTo>
                <a:lnTo>
                  <a:pt x="1966087" y="274066"/>
                </a:lnTo>
                <a:lnTo>
                  <a:pt x="1962912" y="285623"/>
                </a:lnTo>
                <a:lnTo>
                  <a:pt x="1963293" y="284861"/>
                </a:lnTo>
                <a:lnTo>
                  <a:pt x="1957832" y="297307"/>
                </a:lnTo>
                <a:lnTo>
                  <a:pt x="1931035" y="332994"/>
                </a:lnTo>
                <a:lnTo>
                  <a:pt x="1906905" y="353822"/>
                </a:lnTo>
                <a:lnTo>
                  <a:pt x="1914906" y="363728"/>
                </a:lnTo>
                <a:lnTo>
                  <a:pt x="1952117" y="328549"/>
                </a:lnTo>
                <a:lnTo>
                  <a:pt x="1974850" y="289814"/>
                </a:lnTo>
                <a:lnTo>
                  <a:pt x="1975231" y="289052"/>
                </a:lnTo>
                <a:lnTo>
                  <a:pt x="1976374" y="284861"/>
                </a:lnTo>
                <a:lnTo>
                  <a:pt x="1978660" y="276479"/>
                </a:lnTo>
                <a:lnTo>
                  <a:pt x="1978660" y="276225"/>
                </a:lnTo>
                <a:lnTo>
                  <a:pt x="1978787" y="275971"/>
                </a:lnTo>
                <a:lnTo>
                  <a:pt x="1978787" y="275590"/>
                </a:lnTo>
                <a:lnTo>
                  <a:pt x="1979079" y="273177"/>
                </a:lnTo>
                <a:lnTo>
                  <a:pt x="1980311" y="263144"/>
                </a:lnTo>
                <a:lnTo>
                  <a:pt x="1980387" y="262636"/>
                </a:lnTo>
                <a:lnTo>
                  <a:pt x="1980438" y="262509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66467" y="1659508"/>
            <a:ext cx="436880" cy="191135"/>
          </a:xfrm>
          <a:custGeom>
            <a:avLst/>
            <a:gdLst/>
            <a:ahLst/>
            <a:cxnLst/>
            <a:rect l="l" t="t" r="r" b="b"/>
            <a:pathLst>
              <a:path w="436880" h="191135">
                <a:moveTo>
                  <a:pt x="363774" y="29352"/>
                </a:moveTo>
                <a:lnTo>
                  <a:pt x="0" y="179069"/>
                </a:lnTo>
                <a:lnTo>
                  <a:pt x="4825" y="190880"/>
                </a:lnTo>
                <a:lnTo>
                  <a:pt x="368640" y="41147"/>
                </a:lnTo>
                <a:lnTo>
                  <a:pt x="363774" y="29352"/>
                </a:lnTo>
                <a:close/>
              </a:path>
              <a:path w="436880" h="191135">
                <a:moveTo>
                  <a:pt x="420723" y="24511"/>
                </a:moveTo>
                <a:lnTo>
                  <a:pt x="375538" y="24511"/>
                </a:lnTo>
                <a:lnTo>
                  <a:pt x="380364" y="36321"/>
                </a:lnTo>
                <a:lnTo>
                  <a:pt x="368640" y="41147"/>
                </a:lnTo>
                <a:lnTo>
                  <a:pt x="380745" y="70485"/>
                </a:lnTo>
                <a:lnTo>
                  <a:pt x="420723" y="24511"/>
                </a:lnTo>
                <a:close/>
              </a:path>
              <a:path w="436880" h="191135">
                <a:moveTo>
                  <a:pt x="375538" y="24511"/>
                </a:moveTo>
                <a:lnTo>
                  <a:pt x="363774" y="29352"/>
                </a:lnTo>
                <a:lnTo>
                  <a:pt x="368640" y="41147"/>
                </a:lnTo>
                <a:lnTo>
                  <a:pt x="380364" y="36321"/>
                </a:lnTo>
                <a:lnTo>
                  <a:pt x="375538" y="24511"/>
                </a:lnTo>
                <a:close/>
              </a:path>
              <a:path w="436880" h="191135">
                <a:moveTo>
                  <a:pt x="351663" y="0"/>
                </a:moveTo>
                <a:lnTo>
                  <a:pt x="363774" y="29352"/>
                </a:lnTo>
                <a:lnTo>
                  <a:pt x="375538" y="24511"/>
                </a:lnTo>
                <a:lnTo>
                  <a:pt x="420723" y="24511"/>
                </a:lnTo>
                <a:lnTo>
                  <a:pt x="436625" y="6223"/>
                </a:lnTo>
                <a:lnTo>
                  <a:pt x="351663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58439" y="1659635"/>
            <a:ext cx="367665" cy="191135"/>
          </a:xfrm>
          <a:custGeom>
            <a:avLst/>
            <a:gdLst/>
            <a:ahLst/>
            <a:cxnLst/>
            <a:rect l="l" t="t" r="r" b="b"/>
            <a:pathLst>
              <a:path w="367664" h="191135">
                <a:moveTo>
                  <a:pt x="296465" y="28827"/>
                </a:moveTo>
                <a:lnTo>
                  <a:pt x="0" y="179324"/>
                </a:lnTo>
                <a:lnTo>
                  <a:pt x="5841" y="190626"/>
                </a:lnTo>
                <a:lnTo>
                  <a:pt x="302231" y="40169"/>
                </a:lnTo>
                <a:lnTo>
                  <a:pt x="296465" y="28827"/>
                </a:lnTo>
                <a:close/>
              </a:path>
              <a:path w="367664" h="191135">
                <a:moveTo>
                  <a:pt x="350173" y="23113"/>
                </a:moveTo>
                <a:lnTo>
                  <a:pt x="307721" y="23113"/>
                </a:lnTo>
                <a:lnTo>
                  <a:pt x="313563" y="34416"/>
                </a:lnTo>
                <a:lnTo>
                  <a:pt x="302231" y="40169"/>
                </a:lnTo>
                <a:lnTo>
                  <a:pt x="316611" y="68452"/>
                </a:lnTo>
                <a:lnTo>
                  <a:pt x="350173" y="23113"/>
                </a:lnTo>
                <a:close/>
              </a:path>
              <a:path w="367664" h="191135">
                <a:moveTo>
                  <a:pt x="307721" y="23113"/>
                </a:moveTo>
                <a:lnTo>
                  <a:pt x="296465" y="28827"/>
                </a:lnTo>
                <a:lnTo>
                  <a:pt x="302231" y="40169"/>
                </a:lnTo>
                <a:lnTo>
                  <a:pt x="313563" y="34416"/>
                </a:lnTo>
                <a:lnTo>
                  <a:pt x="307721" y="23113"/>
                </a:lnTo>
                <a:close/>
              </a:path>
              <a:path w="367664" h="191135">
                <a:moveTo>
                  <a:pt x="367284" y="0"/>
                </a:moveTo>
                <a:lnTo>
                  <a:pt x="282066" y="508"/>
                </a:lnTo>
                <a:lnTo>
                  <a:pt x="296465" y="28827"/>
                </a:lnTo>
                <a:lnTo>
                  <a:pt x="307721" y="23113"/>
                </a:lnTo>
                <a:lnTo>
                  <a:pt x="350173" y="23113"/>
                </a:lnTo>
                <a:lnTo>
                  <a:pt x="367284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819397" y="1659127"/>
            <a:ext cx="85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47003" y="1567941"/>
            <a:ext cx="80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52225" y="1392745"/>
            <a:ext cx="442595" cy="514350"/>
            <a:chOff x="4852225" y="1392745"/>
            <a:chExt cx="442595" cy="514350"/>
          </a:xfrm>
        </p:grpSpPr>
        <p:sp>
          <p:nvSpPr>
            <p:cNvPr id="33" name="object 33"/>
            <p:cNvSpPr/>
            <p:nvPr/>
          </p:nvSpPr>
          <p:spPr>
            <a:xfrm>
              <a:off x="4858512" y="1397508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1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1291" y="504444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56988" y="1397508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1524" y="504444"/>
                  </a:moveTo>
                  <a:lnTo>
                    <a:pt x="432815" y="504444"/>
                  </a:lnTo>
                  <a:lnTo>
                    <a:pt x="432815" y="0"/>
                  </a:lnTo>
                  <a:lnTo>
                    <a:pt x="1524" y="0"/>
                  </a:lnTo>
                  <a:lnTo>
                    <a:pt x="1524" y="504444"/>
                  </a:lnTo>
                  <a:close/>
                </a:path>
                <a:path w="433070" h="504825">
                  <a:moveTo>
                    <a:pt x="0" y="138684"/>
                  </a:moveTo>
                  <a:lnTo>
                    <a:pt x="431673" y="138684"/>
                  </a:lnTo>
                </a:path>
                <a:path w="433070" h="504825">
                  <a:moveTo>
                    <a:pt x="0" y="381000"/>
                  </a:moveTo>
                  <a:lnTo>
                    <a:pt x="431673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046853" y="1570990"/>
            <a:ext cx="123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65650" y="1125981"/>
            <a:ext cx="1290320" cy="711200"/>
          </a:xfrm>
          <a:custGeom>
            <a:avLst/>
            <a:gdLst/>
            <a:ahLst/>
            <a:cxnLst/>
            <a:rect l="l" t="t" r="r" b="b"/>
            <a:pathLst>
              <a:path w="1290320" h="711200">
                <a:moveTo>
                  <a:pt x="505841" y="99187"/>
                </a:moveTo>
                <a:lnTo>
                  <a:pt x="475081" y="108318"/>
                </a:lnTo>
                <a:lnTo>
                  <a:pt x="474726" y="107188"/>
                </a:lnTo>
                <a:lnTo>
                  <a:pt x="474599" y="106553"/>
                </a:lnTo>
                <a:lnTo>
                  <a:pt x="474345" y="106045"/>
                </a:lnTo>
                <a:lnTo>
                  <a:pt x="473964" y="105537"/>
                </a:lnTo>
                <a:lnTo>
                  <a:pt x="466979" y="95250"/>
                </a:lnTo>
                <a:lnTo>
                  <a:pt x="453644" y="79248"/>
                </a:lnTo>
                <a:lnTo>
                  <a:pt x="421640" y="51435"/>
                </a:lnTo>
                <a:lnTo>
                  <a:pt x="383921" y="29337"/>
                </a:lnTo>
                <a:lnTo>
                  <a:pt x="341757" y="13208"/>
                </a:lnTo>
                <a:lnTo>
                  <a:pt x="339750" y="12700"/>
                </a:lnTo>
                <a:lnTo>
                  <a:pt x="319278" y="7493"/>
                </a:lnTo>
                <a:lnTo>
                  <a:pt x="296291" y="3429"/>
                </a:lnTo>
                <a:lnTo>
                  <a:pt x="272796" y="889"/>
                </a:lnTo>
                <a:lnTo>
                  <a:pt x="249047" y="0"/>
                </a:lnTo>
                <a:lnTo>
                  <a:pt x="225171" y="762"/>
                </a:lnTo>
                <a:lnTo>
                  <a:pt x="177419" y="7620"/>
                </a:lnTo>
                <a:lnTo>
                  <a:pt x="131191" y="21717"/>
                </a:lnTo>
                <a:lnTo>
                  <a:pt x="89535" y="42418"/>
                </a:lnTo>
                <a:lnTo>
                  <a:pt x="55245" y="67945"/>
                </a:lnTo>
                <a:lnTo>
                  <a:pt x="28702" y="97663"/>
                </a:lnTo>
                <a:lnTo>
                  <a:pt x="4699" y="147701"/>
                </a:lnTo>
                <a:lnTo>
                  <a:pt x="0" y="183134"/>
                </a:lnTo>
                <a:lnTo>
                  <a:pt x="254" y="191897"/>
                </a:lnTo>
                <a:lnTo>
                  <a:pt x="10795" y="236601"/>
                </a:lnTo>
                <a:lnTo>
                  <a:pt x="30480" y="271145"/>
                </a:lnTo>
                <a:lnTo>
                  <a:pt x="59055" y="301752"/>
                </a:lnTo>
                <a:lnTo>
                  <a:pt x="93980" y="326644"/>
                </a:lnTo>
                <a:lnTo>
                  <a:pt x="134112" y="345694"/>
                </a:lnTo>
                <a:lnTo>
                  <a:pt x="178054" y="358775"/>
                </a:lnTo>
                <a:lnTo>
                  <a:pt x="224663" y="365506"/>
                </a:lnTo>
                <a:lnTo>
                  <a:pt x="248412" y="366395"/>
                </a:lnTo>
                <a:lnTo>
                  <a:pt x="272288" y="365506"/>
                </a:lnTo>
                <a:lnTo>
                  <a:pt x="296291" y="362966"/>
                </a:lnTo>
                <a:lnTo>
                  <a:pt x="320040" y="358775"/>
                </a:lnTo>
                <a:lnTo>
                  <a:pt x="339115" y="353695"/>
                </a:lnTo>
                <a:lnTo>
                  <a:pt x="343408" y="352552"/>
                </a:lnTo>
                <a:lnTo>
                  <a:pt x="365760" y="344805"/>
                </a:lnTo>
                <a:lnTo>
                  <a:pt x="361696" y="332740"/>
                </a:lnTo>
                <a:lnTo>
                  <a:pt x="339217" y="340614"/>
                </a:lnTo>
                <a:lnTo>
                  <a:pt x="316738" y="346456"/>
                </a:lnTo>
                <a:lnTo>
                  <a:pt x="294005" y="350520"/>
                </a:lnTo>
                <a:lnTo>
                  <a:pt x="271018" y="352933"/>
                </a:lnTo>
                <a:lnTo>
                  <a:pt x="248031" y="353695"/>
                </a:lnTo>
                <a:lnTo>
                  <a:pt x="225044" y="352806"/>
                </a:lnTo>
                <a:lnTo>
                  <a:pt x="180340" y="346329"/>
                </a:lnTo>
                <a:lnTo>
                  <a:pt x="138303" y="333756"/>
                </a:lnTo>
                <a:lnTo>
                  <a:pt x="99949" y="315468"/>
                </a:lnTo>
                <a:lnTo>
                  <a:pt x="66802" y="291846"/>
                </a:lnTo>
                <a:lnTo>
                  <a:pt x="40259" y="263017"/>
                </a:lnTo>
                <a:lnTo>
                  <a:pt x="19304" y="223266"/>
                </a:lnTo>
                <a:lnTo>
                  <a:pt x="12700" y="182626"/>
                </a:lnTo>
                <a:lnTo>
                  <a:pt x="13843" y="166116"/>
                </a:lnTo>
                <a:lnTo>
                  <a:pt x="29972" y="119253"/>
                </a:lnTo>
                <a:lnTo>
                  <a:pt x="64135" y="76962"/>
                </a:lnTo>
                <a:lnTo>
                  <a:pt x="96520" y="52959"/>
                </a:lnTo>
                <a:lnTo>
                  <a:pt x="136271" y="33401"/>
                </a:lnTo>
                <a:lnTo>
                  <a:pt x="180594" y="19939"/>
                </a:lnTo>
                <a:lnTo>
                  <a:pt x="226441" y="13462"/>
                </a:lnTo>
                <a:lnTo>
                  <a:pt x="249428" y="12700"/>
                </a:lnTo>
                <a:lnTo>
                  <a:pt x="272288" y="13589"/>
                </a:lnTo>
                <a:lnTo>
                  <a:pt x="317119" y="20066"/>
                </a:lnTo>
                <a:lnTo>
                  <a:pt x="359156" y="32639"/>
                </a:lnTo>
                <a:lnTo>
                  <a:pt x="397510" y="50927"/>
                </a:lnTo>
                <a:lnTo>
                  <a:pt x="430530" y="74549"/>
                </a:lnTo>
                <a:lnTo>
                  <a:pt x="457073" y="103378"/>
                </a:lnTo>
                <a:lnTo>
                  <a:pt x="462927" y="111937"/>
                </a:lnTo>
                <a:lnTo>
                  <a:pt x="463067" y="111887"/>
                </a:lnTo>
                <a:lnTo>
                  <a:pt x="462927" y="111937"/>
                </a:lnTo>
                <a:lnTo>
                  <a:pt x="432689" y="120904"/>
                </a:lnTo>
                <a:lnTo>
                  <a:pt x="490982" y="183134"/>
                </a:lnTo>
                <a:lnTo>
                  <a:pt x="501408" y="124206"/>
                </a:lnTo>
                <a:lnTo>
                  <a:pt x="505841" y="99187"/>
                </a:lnTo>
                <a:close/>
              </a:path>
              <a:path w="1290320" h="711200">
                <a:moveTo>
                  <a:pt x="992505" y="519938"/>
                </a:moveTo>
                <a:lnTo>
                  <a:pt x="907288" y="519811"/>
                </a:lnTo>
                <a:lnTo>
                  <a:pt x="921448" y="548208"/>
                </a:lnTo>
                <a:lnTo>
                  <a:pt x="617728" y="699516"/>
                </a:lnTo>
                <a:lnTo>
                  <a:pt x="623316" y="710946"/>
                </a:lnTo>
                <a:lnTo>
                  <a:pt x="927150" y="559638"/>
                </a:lnTo>
                <a:lnTo>
                  <a:pt x="941324" y="588010"/>
                </a:lnTo>
                <a:lnTo>
                  <a:pt x="975499" y="542544"/>
                </a:lnTo>
                <a:lnTo>
                  <a:pt x="992505" y="519938"/>
                </a:lnTo>
                <a:close/>
              </a:path>
              <a:path w="1290320" h="711200">
                <a:moveTo>
                  <a:pt x="1289812" y="359791"/>
                </a:moveTo>
                <a:lnTo>
                  <a:pt x="1284859" y="316865"/>
                </a:lnTo>
                <a:lnTo>
                  <a:pt x="1270889" y="276225"/>
                </a:lnTo>
                <a:lnTo>
                  <a:pt x="1248410" y="238379"/>
                </a:lnTo>
                <a:lnTo>
                  <a:pt x="1218311" y="203708"/>
                </a:lnTo>
                <a:lnTo>
                  <a:pt x="1181100" y="173101"/>
                </a:lnTo>
                <a:lnTo>
                  <a:pt x="1137666" y="147066"/>
                </a:lnTo>
                <a:lnTo>
                  <a:pt x="1088517" y="126238"/>
                </a:lnTo>
                <a:lnTo>
                  <a:pt x="1043254" y="113284"/>
                </a:lnTo>
                <a:lnTo>
                  <a:pt x="1034415" y="111125"/>
                </a:lnTo>
                <a:lnTo>
                  <a:pt x="981710" y="102870"/>
                </a:lnTo>
                <a:lnTo>
                  <a:pt x="929005" y="100584"/>
                </a:lnTo>
                <a:lnTo>
                  <a:pt x="911606" y="101092"/>
                </a:lnTo>
                <a:lnTo>
                  <a:pt x="860552" y="106172"/>
                </a:lnTo>
                <a:lnTo>
                  <a:pt x="795655" y="121285"/>
                </a:lnTo>
                <a:lnTo>
                  <a:pt x="735965" y="144780"/>
                </a:lnTo>
                <a:lnTo>
                  <a:pt x="683260" y="176276"/>
                </a:lnTo>
                <a:lnTo>
                  <a:pt x="649351" y="204851"/>
                </a:lnTo>
                <a:lnTo>
                  <a:pt x="639191" y="215519"/>
                </a:lnTo>
                <a:lnTo>
                  <a:pt x="638937" y="215773"/>
                </a:lnTo>
                <a:lnTo>
                  <a:pt x="635469" y="220789"/>
                </a:lnTo>
                <a:lnTo>
                  <a:pt x="608076" y="203581"/>
                </a:lnTo>
                <a:lnTo>
                  <a:pt x="599694" y="288417"/>
                </a:lnTo>
                <a:lnTo>
                  <a:pt x="672592" y="244094"/>
                </a:lnTo>
                <a:lnTo>
                  <a:pt x="663282" y="238252"/>
                </a:lnTo>
                <a:lnTo>
                  <a:pt x="646214" y="227545"/>
                </a:lnTo>
                <a:lnTo>
                  <a:pt x="648728" y="223901"/>
                </a:lnTo>
                <a:lnTo>
                  <a:pt x="679577" y="195199"/>
                </a:lnTo>
                <a:lnTo>
                  <a:pt x="715645" y="170307"/>
                </a:lnTo>
                <a:lnTo>
                  <a:pt x="770128" y="143637"/>
                </a:lnTo>
                <a:lnTo>
                  <a:pt x="830834" y="124841"/>
                </a:lnTo>
                <a:lnTo>
                  <a:pt x="879221" y="116459"/>
                </a:lnTo>
                <a:lnTo>
                  <a:pt x="929386" y="113284"/>
                </a:lnTo>
                <a:lnTo>
                  <a:pt x="946404" y="113411"/>
                </a:lnTo>
                <a:lnTo>
                  <a:pt x="997712" y="117475"/>
                </a:lnTo>
                <a:lnTo>
                  <a:pt x="1058926" y="130302"/>
                </a:lnTo>
                <a:lnTo>
                  <a:pt x="1109091" y="147828"/>
                </a:lnTo>
                <a:lnTo>
                  <a:pt x="1154049" y="170561"/>
                </a:lnTo>
                <a:lnTo>
                  <a:pt x="1192784" y="197993"/>
                </a:lnTo>
                <a:lnTo>
                  <a:pt x="1225042" y="229362"/>
                </a:lnTo>
                <a:lnTo>
                  <a:pt x="1250061" y="263906"/>
                </a:lnTo>
                <a:lnTo>
                  <a:pt x="1267206" y="300990"/>
                </a:lnTo>
                <a:lnTo>
                  <a:pt x="1276096" y="339979"/>
                </a:lnTo>
                <a:lnTo>
                  <a:pt x="1277112" y="360045"/>
                </a:lnTo>
                <a:lnTo>
                  <a:pt x="1289812" y="359791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47003" y="1646301"/>
            <a:ext cx="97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00109" y="5975413"/>
            <a:ext cx="441959" cy="514350"/>
            <a:chOff x="2400109" y="5975413"/>
            <a:chExt cx="441959" cy="514350"/>
          </a:xfrm>
        </p:grpSpPr>
        <p:sp>
          <p:nvSpPr>
            <p:cNvPr id="39" name="object 39"/>
            <p:cNvSpPr/>
            <p:nvPr/>
          </p:nvSpPr>
          <p:spPr>
            <a:xfrm>
              <a:off x="2404872" y="5980176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2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1292" y="504444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404872" y="5980176"/>
              <a:ext cx="432434" cy="504825"/>
            </a:xfrm>
            <a:custGeom>
              <a:avLst/>
              <a:gdLst/>
              <a:ahLst/>
              <a:cxnLst/>
              <a:rect l="l" t="t" r="r" b="b"/>
              <a:pathLst>
                <a:path w="432435" h="504825">
                  <a:moveTo>
                    <a:pt x="0" y="504444"/>
                  </a:moveTo>
                  <a:lnTo>
                    <a:pt x="431292" y="504444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2435" h="504825">
                  <a:moveTo>
                    <a:pt x="0" y="382524"/>
                  </a:moveTo>
                  <a:lnTo>
                    <a:pt x="432180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2404872" y="6118859"/>
            <a:ext cx="43180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699069" y="5978461"/>
            <a:ext cx="441959" cy="514350"/>
            <a:chOff x="1699069" y="5978461"/>
            <a:chExt cx="441959" cy="514350"/>
          </a:xfrm>
        </p:grpSpPr>
        <p:sp>
          <p:nvSpPr>
            <p:cNvPr id="43" name="object 43"/>
            <p:cNvSpPr/>
            <p:nvPr/>
          </p:nvSpPr>
          <p:spPr>
            <a:xfrm>
              <a:off x="1703832" y="5983223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2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1292" y="504444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03832" y="5983223"/>
              <a:ext cx="432434" cy="504825"/>
            </a:xfrm>
            <a:custGeom>
              <a:avLst/>
              <a:gdLst/>
              <a:ahLst/>
              <a:cxnLst/>
              <a:rect l="l" t="t" r="r" b="b"/>
              <a:pathLst>
                <a:path w="432435" h="504825">
                  <a:moveTo>
                    <a:pt x="0" y="504444"/>
                  </a:moveTo>
                  <a:lnTo>
                    <a:pt x="431292" y="504444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2435" h="504825">
                  <a:moveTo>
                    <a:pt x="0" y="382523"/>
                  </a:moveTo>
                  <a:lnTo>
                    <a:pt x="432181" y="38252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703832" y="6121908"/>
            <a:ext cx="43180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385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10982" y="5711697"/>
            <a:ext cx="2215515" cy="789940"/>
            <a:chOff x="1410982" y="5711697"/>
            <a:chExt cx="2215515" cy="789940"/>
          </a:xfrm>
        </p:grpSpPr>
        <p:sp>
          <p:nvSpPr>
            <p:cNvPr id="47" name="object 47"/>
            <p:cNvSpPr/>
            <p:nvPr/>
          </p:nvSpPr>
          <p:spPr>
            <a:xfrm>
              <a:off x="1410970" y="5711697"/>
              <a:ext cx="1291590" cy="713105"/>
            </a:xfrm>
            <a:custGeom>
              <a:avLst/>
              <a:gdLst/>
              <a:ahLst/>
              <a:cxnLst/>
              <a:rect l="l" t="t" r="r" b="b"/>
              <a:pathLst>
                <a:path w="1291589" h="713104">
                  <a:moveTo>
                    <a:pt x="476567" y="108381"/>
                  </a:moveTo>
                  <a:lnTo>
                    <a:pt x="476250" y="107391"/>
                  </a:lnTo>
                  <a:lnTo>
                    <a:pt x="476123" y="106807"/>
                  </a:lnTo>
                  <a:lnTo>
                    <a:pt x="475869" y="106248"/>
                  </a:lnTo>
                  <a:lnTo>
                    <a:pt x="475488" y="105740"/>
                  </a:lnTo>
                  <a:lnTo>
                    <a:pt x="468503" y="95453"/>
                  </a:lnTo>
                  <a:lnTo>
                    <a:pt x="455168" y="79413"/>
                  </a:lnTo>
                  <a:lnTo>
                    <a:pt x="423164" y="51587"/>
                  </a:lnTo>
                  <a:lnTo>
                    <a:pt x="385318" y="29565"/>
                  </a:lnTo>
                  <a:lnTo>
                    <a:pt x="342925" y="13423"/>
                  </a:lnTo>
                  <a:lnTo>
                    <a:pt x="340144" y="12700"/>
                  </a:lnTo>
                  <a:lnTo>
                    <a:pt x="320675" y="7620"/>
                  </a:lnTo>
                  <a:lnTo>
                    <a:pt x="297561" y="3467"/>
                  </a:lnTo>
                  <a:lnTo>
                    <a:pt x="273939" y="952"/>
                  </a:lnTo>
                  <a:lnTo>
                    <a:pt x="250190" y="0"/>
                  </a:lnTo>
                  <a:lnTo>
                    <a:pt x="226060" y="800"/>
                  </a:lnTo>
                  <a:lnTo>
                    <a:pt x="178308" y="7632"/>
                  </a:lnTo>
                  <a:lnTo>
                    <a:pt x="131826" y="21678"/>
                  </a:lnTo>
                  <a:lnTo>
                    <a:pt x="89916" y="42240"/>
                  </a:lnTo>
                  <a:lnTo>
                    <a:pt x="55626" y="67767"/>
                  </a:lnTo>
                  <a:lnTo>
                    <a:pt x="28956" y="97409"/>
                  </a:lnTo>
                  <a:lnTo>
                    <a:pt x="4826" y="147472"/>
                  </a:lnTo>
                  <a:lnTo>
                    <a:pt x="0" y="183134"/>
                  </a:lnTo>
                  <a:lnTo>
                    <a:pt x="254" y="191770"/>
                  </a:lnTo>
                  <a:lnTo>
                    <a:pt x="10795" y="236435"/>
                  </a:lnTo>
                  <a:lnTo>
                    <a:pt x="30480" y="270903"/>
                  </a:lnTo>
                  <a:lnTo>
                    <a:pt x="59055" y="301561"/>
                  </a:lnTo>
                  <a:lnTo>
                    <a:pt x="94107" y="326478"/>
                  </a:lnTo>
                  <a:lnTo>
                    <a:pt x="134239" y="345643"/>
                  </a:lnTo>
                  <a:lnTo>
                    <a:pt x="178308" y="358736"/>
                  </a:lnTo>
                  <a:lnTo>
                    <a:pt x="224917" y="365404"/>
                  </a:lnTo>
                  <a:lnTo>
                    <a:pt x="248793" y="366356"/>
                  </a:lnTo>
                  <a:lnTo>
                    <a:pt x="272796" y="365569"/>
                  </a:lnTo>
                  <a:lnTo>
                    <a:pt x="296799" y="363029"/>
                  </a:lnTo>
                  <a:lnTo>
                    <a:pt x="320675" y="358736"/>
                  </a:lnTo>
                  <a:lnTo>
                    <a:pt x="340321" y="353669"/>
                  </a:lnTo>
                  <a:lnTo>
                    <a:pt x="344170" y="352679"/>
                  </a:lnTo>
                  <a:lnTo>
                    <a:pt x="366649" y="344868"/>
                  </a:lnTo>
                  <a:lnTo>
                    <a:pt x="362458" y="332867"/>
                  </a:lnTo>
                  <a:lnTo>
                    <a:pt x="339979" y="340677"/>
                  </a:lnTo>
                  <a:lnTo>
                    <a:pt x="317500" y="346430"/>
                  </a:lnTo>
                  <a:lnTo>
                    <a:pt x="294640" y="350520"/>
                  </a:lnTo>
                  <a:lnTo>
                    <a:pt x="271526" y="352933"/>
                  </a:lnTo>
                  <a:lnTo>
                    <a:pt x="248412" y="353669"/>
                  </a:lnTo>
                  <a:lnTo>
                    <a:pt x="225552" y="352717"/>
                  </a:lnTo>
                  <a:lnTo>
                    <a:pt x="180594" y="346240"/>
                  </a:lnTo>
                  <a:lnTo>
                    <a:pt x="138303" y="333603"/>
                  </a:lnTo>
                  <a:lnTo>
                    <a:pt x="99949" y="315252"/>
                  </a:lnTo>
                  <a:lnTo>
                    <a:pt x="66802" y="291592"/>
                  </a:lnTo>
                  <a:lnTo>
                    <a:pt x="40259" y="262801"/>
                  </a:lnTo>
                  <a:lnTo>
                    <a:pt x="19304" y="223126"/>
                  </a:lnTo>
                  <a:lnTo>
                    <a:pt x="12700" y="182422"/>
                  </a:lnTo>
                  <a:lnTo>
                    <a:pt x="13970" y="165976"/>
                  </a:lnTo>
                  <a:lnTo>
                    <a:pt x="30226" y="119024"/>
                  </a:lnTo>
                  <a:lnTo>
                    <a:pt x="64516" y="76746"/>
                  </a:lnTo>
                  <a:lnTo>
                    <a:pt x="97028" y="52755"/>
                  </a:lnTo>
                  <a:lnTo>
                    <a:pt x="136906" y="33312"/>
                  </a:lnTo>
                  <a:lnTo>
                    <a:pt x="181483" y="19926"/>
                  </a:lnTo>
                  <a:lnTo>
                    <a:pt x="227444" y="13423"/>
                  </a:lnTo>
                  <a:lnTo>
                    <a:pt x="250571" y="12700"/>
                  </a:lnTo>
                  <a:lnTo>
                    <a:pt x="273431" y="13652"/>
                  </a:lnTo>
                  <a:lnTo>
                    <a:pt x="318389" y="20116"/>
                  </a:lnTo>
                  <a:lnTo>
                    <a:pt x="360680" y="32753"/>
                  </a:lnTo>
                  <a:lnTo>
                    <a:pt x="398907" y="51104"/>
                  </a:lnTo>
                  <a:lnTo>
                    <a:pt x="432054" y="74764"/>
                  </a:lnTo>
                  <a:lnTo>
                    <a:pt x="458597" y="103555"/>
                  </a:lnTo>
                  <a:lnTo>
                    <a:pt x="464362" y="112026"/>
                  </a:lnTo>
                  <a:lnTo>
                    <a:pt x="464527" y="111975"/>
                  </a:lnTo>
                  <a:lnTo>
                    <a:pt x="467017" y="111226"/>
                  </a:lnTo>
                  <a:lnTo>
                    <a:pt x="476567" y="108381"/>
                  </a:lnTo>
                  <a:close/>
                </a:path>
                <a:path w="1291589" h="713104">
                  <a:moveTo>
                    <a:pt x="507238" y="99212"/>
                  </a:moveTo>
                  <a:lnTo>
                    <a:pt x="476567" y="108381"/>
                  </a:lnTo>
                  <a:lnTo>
                    <a:pt x="464527" y="111975"/>
                  </a:lnTo>
                  <a:lnTo>
                    <a:pt x="464489" y="112217"/>
                  </a:lnTo>
                  <a:lnTo>
                    <a:pt x="464426" y="112014"/>
                  </a:lnTo>
                  <a:lnTo>
                    <a:pt x="434213" y="121031"/>
                  </a:lnTo>
                  <a:lnTo>
                    <a:pt x="492506" y="183134"/>
                  </a:lnTo>
                  <a:lnTo>
                    <a:pt x="502843" y="124206"/>
                  </a:lnTo>
                  <a:lnTo>
                    <a:pt x="507238" y="99212"/>
                  </a:lnTo>
                  <a:close/>
                </a:path>
                <a:path w="1291589" h="713104">
                  <a:moveTo>
                    <a:pt x="994410" y="521462"/>
                  </a:moveTo>
                  <a:lnTo>
                    <a:pt x="909193" y="521322"/>
                  </a:lnTo>
                  <a:lnTo>
                    <a:pt x="923366" y="549744"/>
                  </a:lnTo>
                  <a:lnTo>
                    <a:pt x="619252" y="701167"/>
                  </a:lnTo>
                  <a:lnTo>
                    <a:pt x="624840" y="712533"/>
                  </a:lnTo>
                  <a:lnTo>
                    <a:pt x="929043" y="561124"/>
                  </a:lnTo>
                  <a:lnTo>
                    <a:pt x="943229" y="589534"/>
                  </a:lnTo>
                  <a:lnTo>
                    <a:pt x="977392" y="544080"/>
                  </a:lnTo>
                  <a:lnTo>
                    <a:pt x="994410" y="521462"/>
                  </a:lnTo>
                  <a:close/>
                </a:path>
                <a:path w="1291589" h="713104">
                  <a:moveTo>
                    <a:pt x="1291336" y="360502"/>
                  </a:moveTo>
                  <a:lnTo>
                    <a:pt x="1286383" y="317779"/>
                  </a:lnTo>
                  <a:lnTo>
                    <a:pt x="1272413" y="277304"/>
                  </a:lnTo>
                  <a:lnTo>
                    <a:pt x="1249934" y="239547"/>
                  </a:lnTo>
                  <a:lnTo>
                    <a:pt x="1219708" y="205054"/>
                  </a:lnTo>
                  <a:lnTo>
                    <a:pt x="1182624" y="174561"/>
                  </a:lnTo>
                  <a:lnTo>
                    <a:pt x="1139063" y="148615"/>
                  </a:lnTo>
                  <a:lnTo>
                    <a:pt x="1090041" y="127825"/>
                  </a:lnTo>
                  <a:lnTo>
                    <a:pt x="1044346" y="114808"/>
                  </a:lnTo>
                  <a:lnTo>
                    <a:pt x="1035812" y="112699"/>
                  </a:lnTo>
                  <a:lnTo>
                    <a:pt x="982853" y="104508"/>
                  </a:lnTo>
                  <a:lnTo>
                    <a:pt x="930275" y="102108"/>
                  </a:lnTo>
                  <a:lnTo>
                    <a:pt x="912876" y="102590"/>
                  </a:lnTo>
                  <a:lnTo>
                    <a:pt x="861822" y="107721"/>
                  </a:lnTo>
                  <a:lnTo>
                    <a:pt x="796544" y="122555"/>
                  </a:lnTo>
                  <a:lnTo>
                    <a:pt x="736727" y="146011"/>
                  </a:lnTo>
                  <a:lnTo>
                    <a:pt x="683895" y="177406"/>
                  </a:lnTo>
                  <a:lnTo>
                    <a:pt x="649859" y="205828"/>
                  </a:lnTo>
                  <a:lnTo>
                    <a:pt x="639572" y="216433"/>
                  </a:lnTo>
                  <a:lnTo>
                    <a:pt x="639318" y="216712"/>
                  </a:lnTo>
                  <a:lnTo>
                    <a:pt x="635889" y="221602"/>
                  </a:lnTo>
                  <a:lnTo>
                    <a:pt x="608584" y="204292"/>
                  </a:lnTo>
                  <a:lnTo>
                    <a:pt x="599948" y="289052"/>
                  </a:lnTo>
                  <a:lnTo>
                    <a:pt x="672973" y="245071"/>
                  </a:lnTo>
                  <a:lnTo>
                    <a:pt x="663486" y="239064"/>
                  </a:lnTo>
                  <a:lnTo>
                    <a:pt x="646633" y="228396"/>
                  </a:lnTo>
                  <a:lnTo>
                    <a:pt x="649160" y="224828"/>
                  </a:lnTo>
                  <a:lnTo>
                    <a:pt x="680085" y="196202"/>
                  </a:lnTo>
                  <a:lnTo>
                    <a:pt x="716153" y="171386"/>
                  </a:lnTo>
                  <a:lnTo>
                    <a:pt x="771017" y="144856"/>
                  </a:lnTo>
                  <a:lnTo>
                    <a:pt x="831850" y="126314"/>
                  </a:lnTo>
                  <a:lnTo>
                    <a:pt x="880237" y="117983"/>
                  </a:lnTo>
                  <a:lnTo>
                    <a:pt x="930656" y="114808"/>
                  </a:lnTo>
                  <a:lnTo>
                    <a:pt x="947674" y="114998"/>
                  </a:lnTo>
                  <a:lnTo>
                    <a:pt x="999109" y="119151"/>
                  </a:lnTo>
                  <a:lnTo>
                    <a:pt x="1060323" y="131864"/>
                  </a:lnTo>
                  <a:lnTo>
                    <a:pt x="1110615" y="149339"/>
                  </a:lnTo>
                  <a:lnTo>
                    <a:pt x="1155446" y="172123"/>
                  </a:lnTo>
                  <a:lnTo>
                    <a:pt x="1194308" y="199415"/>
                  </a:lnTo>
                  <a:lnTo>
                    <a:pt x="1226566" y="230644"/>
                  </a:lnTo>
                  <a:lnTo>
                    <a:pt x="1251458" y="265010"/>
                  </a:lnTo>
                  <a:lnTo>
                    <a:pt x="1268730" y="302006"/>
                  </a:lnTo>
                  <a:lnTo>
                    <a:pt x="1277620" y="340855"/>
                  </a:lnTo>
                  <a:lnTo>
                    <a:pt x="1278636" y="360857"/>
                  </a:lnTo>
                  <a:lnTo>
                    <a:pt x="1291336" y="360502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89732" y="5992367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2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431292" y="504443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89732" y="5992367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0" y="504443"/>
                  </a:moveTo>
                  <a:lnTo>
                    <a:pt x="431292" y="504443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  <a:path w="431800" h="504825">
                  <a:moveTo>
                    <a:pt x="0" y="380999"/>
                  </a:moveTo>
                  <a:lnTo>
                    <a:pt x="431800" y="380999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3189732" y="6131052"/>
            <a:ext cx="431800" cy="24257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L="2159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905821" y="5983033"/>
            <a:ext cx="441325" cy="512445"/>
            <a:chOff x="3905821" y="5983033"/>
            <a:chExt cx="441325" cy="512445"/>
          </a:xfrm>
        </p:grpSpPr>
        <p:sp>
          <p:nvSpPr>
            <p:cNvPr id="52" name="object 52"/>
            <p:cNvSpPr/>
            <p:nvPr/>
          </p:nvSpPr>
          <p:spPr>
            <a:xfrm>
              <a:off x="3910584" y="5987796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20">
                  <a:moveTo>
                    <a:pt x="431291" y="0"/>
                  </a:moveTo>
                  <a:lnTo>
                    <a:pt x="0" y="0"/>
                  </a:lnTo>
                  <a:lnTo>
                    <a:pt x="0" y="502919"/>
                  </a:lnTo>
                  <a:lnTo>
                    <a:pt x="431291" y="502919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910584" y="5987796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20">
                  <a:moveTo>
                    <a:pt x="0" y="502919"/>
                  </a:moveTo>
                  <a:lnTo>
                    <a:pt x="431291" y="502919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  <a:path w="431800" h="502920">
                  <a:moveTo>
                    <a:pt x="0" y="380999"/>
                  </a:moveTo>
                  <a:lnTo>
                    <a:pt x="431800" y="380999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910584" y="6126479"/>
            <a:ext cx="431800" cy="24257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L="2159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649533" y="5993701"/>
            <a:ext cx="442595" cy="514350"/>
            <a:chOff x="4649533" y="5993701"/>
            <a:chExt cx="442595" cy="514350"/>
          </a:xfrm>
        </p:grpSpPr>
        <p:sp>
          <p:nvSpPr>
            <p:cNvPr id="56" name="object 56"/>
            <p:cNvSpPr/>
            <p:nvPr/>
          </p:nvSpPr>
          <p:spPr>
            <a:xfrm>
              <a:off x="4654296" y="5998464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432815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2815" y="504444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654296" y="5998464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0" y="504444"/>
                  </a:moveTo>
                  <a:lnTo>
                    <a:pt x="432815" y="504444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3070" h="504825">
                  <a:moveTo>
                    <a:pt x="0" y="382524"/>
                  </a:moveTo>
                  <a:lnTo>
                    <a:pt x="431800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654296" y="6137147"/>
            <a:ext cx="43307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975485" y="5618835"/>
            <a:ext cx="2952115" cy="438150"/>
          </a:xfrm>
          <a:custGeom>
            <a:avLst/>
            <a:gdLst/>
            <a:ahLst/>
            <a:cxnLst/>
            <a:rect l="l" t="t" r="r" b="b"/>
            <a:pathLst>
              <a:path w="2952115" h="438150">
                <a:moveTo>
                  <a:pt x="1817775" y="12687"/>
                </a:moveTo>
                <a:lnTo>
                  <a:pt x="1357249" y="12687"/>
                </a:lnTo>
                <a:lnTo>
                  <a:pt x="1508505" y="13639"/>
                </a:lnTo>
                <a:lnTo>
                  <a:pt x="1659763" y="17640"/>
                </a:lnTo>
                <a:lnTo>
                  <a:pt x="1810130" y="24879"/>
                </a:lnTo>
                <a:lnTo>
                  <a:pt x="1958339" y="35344"/>
                </a:lnTo>
                <a:lnTo>
                  <a:pt x="2103628" y="49149"/>
                </a:lnTo>
                <a:lnTo>
                  <a:pt x="2166112" y="56273"/>
                </a:lnTo>
                <a:lnTo>
                  <a:pt x="2226564" y="63982"/>
                </a:lnTo>
                <a:lnTo>
                  <a:pt x="2284984" y="72072"/>
                </a:lnTo>
                <a:lnTo>
                  <a:pt x="2340991" y="80721"/>
                </a:lnTo>
                <a:lnTo>
                  <a:pt x="2421001" y="94513"/>
                </a:lnTo>
                <a:lnTo>
                  <a:pt x="2471419" y="104292"/>
                </a:lnTo>
                <a:lnTo>
                  <a:pt x="2519426" y="114465"/>
                </a:lnTo>
                <a:lnTo>
                  <a:pt x="2565018" y="125018"/>
                </a:lnTo>
                <a:lnTo>
                  <a:pt x="2608326" y="135851"/>
                </a:lnTo>
                <a:lnTo>
                  <a:pt x="2649219" y="147142"/>
                </a:lnTo>
                <a:lnTo>
                  <a:pt x="2687447" y="158711"/>
                </a:lnTo>
                <a:lnTo>
                  <a:pt x="2740152" y="176631"/>
                </a:lnTo>
                <a:lnTo>
                  <a:pt x="2786888" y="195173"/>
                </a:lnTo>
                <a:lnTo>
                  <a:pt x="2827781" y="214249"/>
                </a:lnTo>
                <a:lnTo>
                  <a:pt x="2862453" y="233806"/>
                </a:lnTo>
                <a:lnTo>
                  <a:pt x="2898775" y="260311"/>
                </a:lnTo>
                <a:lnTo>
                  <a:pt x="2927985" y="293535"/>
                </a:lnTo>
                <a:lnTo>
                  <a:pt x="2939415" y="332651"/>
                </a:lnTo>
                <a:lnTo>
                  <a:pt x="2938779" y="339115"/>
                </a:lnTo>
                <a:lnTo>
                  <a:pt x="2920491" y="378955"/>
                </a:lnTo>
                <a:lnTo>
                  <a:pt x="2892679" y="406400"/>
                </a:lnTo>
                <a:lnTo>
                  <a:pt x="2863215" y="427278"/>
                </a:lnTo>
                <a:lnTo>
                  <a:pt x="2870073" y="437896"/>
                </a:lnTo>
                <a:lnTo>
                  <a:pt x="2909569" y="408711"/>
                </a:lnTo>
                <a:lnTo>
                  <a:pt x="2936240" y="378752"/>
                </a:lnTo>
                <a:lnTo>
                  <a:pt x="2951479" y="340131"/>
                </a:lnTo>
                <a:lnTo>
                  <a:pt x="2951965" y="332651"/>
                </a:lnTo>
                <a:lnTo>
                  <a:pt x="2951861" y="324586"/>
                </a:lnTo>
                <a:lnTo>
                  <a:pt x="2938653" y="286461"/>
                </a:lnTo>
                <a:lnTo>
                  <a:pt x="2906903" y="250532"/>
                </a:lnTo>
                <a:lnTo>
                  <a:pt x="2868929" y="222935"/>
                </a:lnTo>
                <a:lnTo>
                  <a:pt x="2833369" y="202869"/>
                </a:lnTo>
                <a:lnTo>
                  <a:pt x="2791841" y="183464"/>
                </a:lnTo>
                <a:lnTo>
                  <a:pt x="2744342" y="164668"/>
                </a:lnTo>
                <a:lnTo>
                  <a:pt x="2691129" y="146583"/>
                </a:lnTo>
                <a:lnTo>
                  <a:pt x="2652649" y="134912"/>
                </a:lnTo>
                <a:lnTo>
                  <a:pt x="2611501" y="123532"/>
                </a:lnTo>
                <a:lnTo>
                  <a:pt x="2567940" y="112649"/>
                </a:lnTo>
                <a:lnTo>
                  <a:pt x="2498216" y="96901"/>
                </a:lnTo>
                <a:lnTo>
                  <a:pt x="2448814" y="86880"/>
                </a:lnTo>
                <a:lnTo>
                  <a:pt x="2343023" y="68173"/>
                </a:lnTo>
                <a:lnTo>
                  <a:pt x="2286635" y="59486"/>
                </a:lnTo>
                <a:lnTo>
                  <a:pt x="2228215" y="51384"/>
                </a:lnTo>
                <a:lnTo>
                  <a:pt x="2167509" y="43662"/>
                </a:lnTo>
                <a:lnTo>
                  <a:pt x="2104770" y="36499"/>
                </a:lnTo>
                <a:lnTo>
                  <a:pt x="1959228" y="22682"/>
                </a:lnTo>
                <a:lnTo>
                  <a:pt x="1817775" y="12687"/>
                </a:lnTo>
                <a:close/>
              </a:path>
              <a:path w="2952115" h="438150">
                <a:moveTo>
                  <a:pt x="58927" y="119761"/>
                </a:moveTo>
                <a:lnTo>
                  <a:pt x="0" y="181317"/>
                </a:lnTo>
                <a:lnTo>
                  <a:pt x="84581" y="191503"/>
                </a:lnTo>
                <a:lnTo>
                  <a:pt x="75431" y="165912"/>
                </a:lnTo>
                <a:lnTo>
                  <a:pt x="61848" y="165912"/>
                </a:lnTo>
                <a:lnTo>
                  <a:pt x="57657" y="153911"/>
                </a:lnTo>
                <a:lnTo>
                  <a:pt x="69652" y="149753"/>
                </a:lnTo>
                <a:lnTo>
                  <a:pt x="58927" y="119761"/>
                </a:lnTo>
                <a:close/>
              </a:path>
              <a:path w="2952115" h="438150">
                <a:moveTo>
                  <a:pt x="69652" y="149753"/>
                </a:moveTo>
                <a:lnTo>
                  <a:pt x="57657" y="153911"/>
                </a:lnTo>
                <a:lnTo>
                  <a:pt x="61848" y="165912"/>
                </a:lnTo>
                <a:lnTo>
                  <a:pt x="73933" y="161723"/>
                </a:lnTo>
                <a:lnTo>
                  <a:pt x="69652" y="149753"/>
                </a:lnTo>
                <a:close/>
              </a:path>
              <a:path w="2952115" h="438150">
                <a:moveTo>
                  <a:pt x="73933" y="161723"/>
                </a:moveTo>
                <a:lnTo>
                  <a:pt x="61848" y="165912"/>
                </a:lnTo>
                <a:lnTo>
                  <a:pt x="75431" y="165912"/>
                </a:lnTo>
                <a:lnTo>
                  <a:pt x="73933" y="161723"/>
                </a:lnTo>
                <a:close/>
              </a:path>
              <a:path w="2952115" h="438150">
                <a:moveTo>
                  <a:pt x="1357122" y="0"/>
                </a:moveTo>
                <a:lnTo>
                  <a:pt x="1206753" y="2095"/>
                </a:lnTo>
                <a:lnTo>
                  <a:pt x="1058671" y="7150"/>
                </a:lnTo>
                <a:lnTo>
                  <a:pt x="913764" y="15151"/>
                </a:lnTo>
                <a:lnTo>
                  <a:pt x="773176" y="25933"/>
                </a:lnTo>
                <a:lnTo>
                  <a:pt x="704722" y="32410"/>
                </a:lnTo>
                <a:lnTo>
                  <a:pt x="637920" y="39471"/>
                </a:lnTo>
                <a:lnTo>
                  <a:pt x="572515" y="47294"/>
                </a:lnTo>
                <a:lnTo>
                  <a:pt x="509015" y="55778"/>
                </a:lnTo>
                <a:lnTo>
                  <a:pt x="447294" y="64935"/>
                </a:lnTo>
                <a:lnTo>
                  <a:pt x="387731" y="74676"/>
                </a:lnTo>
                <a:lnTo>
                  <a:pt x="330072" y="85178"/>
                </a:lnTo>
                <a:lnTo>
                  <a:pt x="274700" y="96151"/>
                </a:lnTo>
                <a:lnTo>
                  <a:pt x="221869" y="107899"/>
                </a:lnTo>
                <a:lnTo>
                  <a:pt x="171450" y="120129"/>
                </a:lnTo>
                <a:lnTo>
                  <a:pt x="123570" y="133134"/>
                </a:lnTo>
                <a:lnTo>
                  <a:pt x="78612" y="146646"/>
                </a:lnTo>
                <a:lnTo>
                  <a:pt x="69652" y="149753"/>
                </a:lnTo>
                <a:lnTo>
                  <a:pt x="73933" y="161723"/>
                </a:lnTo>
                <a:lnTo>
                  <a:pt x="82803" y="158648"/>
                </a:lnTo>
                <a:lnTo>
                  <a:pt x="127253" y="145300"/>
                </a:lnTo>
                <a:lnTo>
                  <a:pt x="174751" y="132384"/>
                </a:lnTo>
                <a:lnTo>
                  <a:pt x="224916" y="120243"/>
                </a:lnTo>
                <a:lnTo>
                  <a:pt x="277494" y="108559"/>
                </a:lnTo>
                <a:lnTo>
                  <a:pt x="332485" y="97624"/>
                </a:lnTo>
                <a:lnTo>
                  <a:pt x="389889" y="87172"/>
                </a:lnTo>
                <a:lnTo>
                  <a:pt x="449325" y="77470"/>
                </a:lnTo>
                <a:lnTo>
                  <a:pt x="510920" y="68351"/>
                </a:lnTo>
                <a:lnTo>
                  <a:pt x="574294" y="59880"/>
                </a:lnTo>
                <a:lnTo>
                  <a:pt x="639444" y="52082"/>
                </a:lnTo>
                <a:lnTo>
                  <a:pt x="706119" y="45046"/>
                </a:lnTo>
                <a:lnTo>
                  <a:pt x="774319" y="38569"/>
                </a:lnTo>
                <a:lnTo>
                  <a:pt x="914653" y="27812"/>
                </a:lnTo>
                <a:lnTo>
                  <a:pt x="1059307" y="19824"/>
                </a:lnTo>
                <a:lnTo>
                  <a:pt x="1207262" y="14782"/>
                </a:lnTo>
                <a:lnTo>
                  <a:pt x="1357249" y="12687"/>
                </a:lnTo>
                <a:lnTo>
                  <a:pt x="1817775" y="12687"/>
                </a:lnTo>
                <a:lnTo>
                  <a:pt x="1810765" y="12192"/>
                </a:lnTo>
                <a:lnTo>
                  <a:pt x="1660143" y="4953"/>
                </a:lnTo>
                <a:lnTo>
                  <a:pt x="1508632" y="939"/>
                </a:lnTo>
                <a:lnTo>
                  <a:pt x="1357122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43553" y="6240627"/>
            <a:ext cx="366395" cy="187325"/>
          </a:xfrm>
          <a:custGeom>
            <a:avLst/>
            <a:gdLst/>
            <a:ahLst/>
            <a:cxnLst/>
            <a:rect l="l" t="t" r="r" b="b"/>
            <a:pathLst>
              <a:path w="366395" h="187325">
                <a:moveTo>
                  <a:pt x="295313" y="28441"/>
                </a:moveTo>
                <a:lnTo>
                  <a:pt x="0" y="175437"/>
                </a:lnTo>
                <a:lnTo>
                  <a:pt x="5587" y="186817"/>
                </a:lnTo>
                <a:lnTo>
                  <a:pt x="300951" y="39783"/>
                </a:lnTo>
                <a:lnTo>
                  <a:pt x="295313" y="28441"/>
                </a:lnTo>
                <a:close/>
              </a:path>
              <a:path w="366395" h="187325">
                <a:moveTo>
                  <a:pt x="349261" y="22771"/>
                </a:moveTo>
                <a:lnTo>
                  <a:pt x="306705" y="22771"/>
                </a:lnTo>
                <a:lnTo>
                  <a:pt x="312293" y="34137"/>
                </a:lnTo>
                <a:lnTo>
                  <a:pt x="300951" y="39783"/>
                </a:lnTo>
                <a:lnTo>
                  <a:pt x="315087" y="68224"/>
                </a:lnTo>
                <a:lnTo>
                  <a:pt x="349261" y="22771"/>
                </a:lnTo>
                <a:close/>
              </a:path>
              <a:path w="366395" h="187325">
                <a:moveTo>
                  <a:pt x="306705" y="22771"/>
                </a:moveTo>
                <a:lnTo>
                  <a:pt x="295313" y="28441"/>
                </a:lnTo>
                <a:lnTo>
                  <a:pt x="300951" y="39783"/>
                </a:lnTo>
                <a:lnTo>
                  <a:pt x="312293" y="34137"/>
                </a:lnTo>
                <a:lnTo>
                  <a:pt x="306705" y="22771"/>
                </a:lnTo>
                <a:close/>
              </a:path>
              <a:path w="366395" h="187325">
                <a:moveTo>
                  <a:pt x="281178" y="0"/>
                </a:moveTo>
                <a:lnTo>
                  <a:pt x="295313" y="28441"/>
                </a:lnTo>
                <a:lnTo>
                  <a:pt x="306705" y="22771"/>
                </a:lnTo>
                <a:lnTo>
                  <a:pt x="349261" y="22771"/>
                </a:lnTo>
                <a:lnTo>
                  <a:pt x="366268" y="152"/>
                </a:lnTo>
                <a:lnTo>
                  <a:pt x="281178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17542" y="6245009"/>
            <a:ext cx="437515" cy="190500"/>
          </a:xfrm>
          <a:custGeom>
            <a:avLst/>
            <a:gdLst/>
            <a:ahLst/>
            <a:cxnLst/>
            <a:rect l="l" t="t" r="r" b="b"/>
            <a:pathLst>
              <a:path w="437514" h="190500">
                <a:moveTo>
                  <a:pt x="364435" y="29385"/>
                </a:moveTo>
                <a:lnTo>
                  <a:pt x="0" y="178358"/>
                </a:lnTo>
                <a:lnTo>
                  <a:pt x="4826" y="190119"/>
                </a:lnTo>
                <a:lnTo>
                  <a:pt x="369244" y="41152"/>
                </a:lnTo>
                <a:lnTo>
                  <a:pt x="364435" y="29385"/>
                </a:lnTo>
                <a:close/>
              </a:path>
              <a:path w="437514" h="190500">
                <a:moveTo>
                  <a:pt x="421494" y="24587"/>
                </a:moveTo>
                <a:lnTo>
                  <a:pt x="376174" y="24587"/>
                </a:lnTo>
                <a:lnTo>
                  <a:pt x="381000" y="36347"/>
                </a:lnTo>
                <a:lnTo>
                  <a:pt x="369244" y="41152"/>
                </a:lnTo>
                <a:lnTo>
                  <a:pt x="381254" y="70535"/>
                </a:lnTo>
                <a:lnTo>
                  <a:pt x="421494" y="24587"/>
                </a:lnTo>
                <a:close/>
              </a:path>
              <a:path w="437514" h="190500">
                <a:moveTo>
                  <a:pt x="376174" y="24587"/>
                </a:moveTo>
                <a:lnTo>
                  <a:pt x="364435" y="29385"/>
                </a:lnTo>
                <a:lnTo>
                  <a:pt x="369244" y="41152"/>
                </a:lnTo>
                <a:lnTo>
                  <a:pt x="381000" y="36347"/>
                </a:lnTo>
                <a:lnTo>
                  <a:pt x="376174" y="24587"/>
                </a:lnTo>
                <a:close/>
              </a:path>
              <a:path w="437514" h="190500">
                <a:moveTo>
                  <a:pt x="352425" y="0"/>
                </a:moveTo>
                <a:lnTo>
                  <a:pt x="364435" y="29385"/>
                </a:lnTo>
                <a:lnTo>
                  <a:pt x="376174" y="24587"/>
                </a:lnTo>
                <a:lnTo>
                  <a:pt x="421494" y="24587"/>
                </a:lnTo>
                <a:lnTo>
                  <a:pt x="437388" y="6438"/>
                </a:lnTo>
                <a:lnTo>
                  <a:pt x="352425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009515" y="6245352"/>
            <a:ext cx="366395" cy="189865"/>
          </a:xfrm>
          <a:custGeom>
            <a:avLst/>
            <a:gdLst/>
            <a:ahLst/>
            <a:cxnLst/>
            <a:rect l="l" t="t" r="r" b="b"/>
            <a:pathLst>
              <a:path w="366395" h="189864">
                <a:moveTo>
                  <a:pt x="295641" y="28757"/>
                </a:moveTo>
                <a:lnTo>
                  <a:pt x="0" y="178485"/>
                </a:lnTo>
                <a:lnTo>
                  <a:pt x="5842" y="189814"/>
                </a:lnTo>
                <a:lnTo>
                  <a:pt x="301373" y="40078"/>
                </a:lnTo>
                <a:lnTo>
                  <a:pt x="295641" y="28757"/>
                </a:lnTo>
                <a:close/>
              </a:path>
              <a:path w="366395" h="189864">
                <a:moveTo>
                  <a:pt x="349340" y="23025"/>
                </a:moveTo>
                <a:lnTo>
                  <a:pt x="306959" y="23025"/>
                </a:lnTo>
                <a:lnTo>
                  <a:pt x="312674" y="34353"/>
                </a:lnTo>
                <a:lnTo>
                  <a:pt x="301373" y="40078"/>
                </a:lnTo>
                <a:lnTo>
                  <a:pt x="315722" y="68414"/>
                </a:lnTo>
                <a:lnTo>
                  <a:pt x="349340" y="23025"/>
                </a:lnTo>
                <a:close/>
              </a:path>
              <a:path w="366395" h="189864">
                <a:moveTo>
                  <a:pt x="306959" y="23025"/>
                </a:moveTo>
                <a:lnTo>
                  <a:pt x="295641" y="28757"/>
                </a:lnTo>
                <a:lnTo>
                  <a:pt x="301373" y="40078"/>
                </a:lnTo>
                <a:lnTo>
                  <a:pt x="312674" y="34353"/>
                </a:lnTo>
                <a:lnTo>
                  <a:pt x="306959" y="23025"/>
                </a:lnTo>
                <a:close/>
              </a:path>
              <a:path w="366395" h="189864">
                <a:moveTo>
                  <a:pt x="366395" y="0"/>
                </a:moveTo>
                <a:lnTo>
                  <a:pt x="281305" y="444"/>
                </a:lnTo>
                <a:lnTo>
                  <a:pt x="295641" y="28757"/>
                </a:lnTo>
                <a:lnTo>
                  <a:pt x="306959" y="23025"/>
                </a:lnTo>
                <a:lnTo>
                  <a:pt x="349340" y="23025"/>
                </a:lnTo>
                <a:lnTo>
                  <a:pt x="366395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1935860" y="5487670"/>
            <a:ext cx="3877945" cy="1014094"/>
            <a:chOff x="1935860" y="5487670"/>
            <a:chExt cx="3877945" cy="1014094"/>
          </a:xfrm>
        </p:grpSpPr>
        <p:sp>
          <p:nvSpPr>
            <p:cNvPr id="64" name="object 64"/>
            <p:cNvSpPr/>
            <p:nvPr/>
          </p:nvSpPr>
          <p:spPr>
            <a:xfrm>
              <a:off x="1935860" y="5487670"/>
              <a:ext cx="3681095" cy="552450"/>
            </a:xfrm>
            <a:custGeom>
              <a:avLst/>
              <a:gdLst/>
              <a:ahLst/>
              <a:cxnLst/>
              <a:rect l="l" t="t" r="r" b="b"/>
              <a:pathLst>
                <a:path w="3681095" h="552450">
                  <a:moveTo>
                    <a:pt x="2208149" y="551548"/>
                  </a:moveTo>
                  <a:lnTo>
                    <a:pt x="2194052" y="511416"/>
                  </a:lnTo>
                  <a:lnTo>
                    <a:pt x="2162937" y="480415"/>
                  </a:lnTo>
                  <a:lnTo>
                    <a:pt x="2126234" y="456984"/>
                  </a:lnTo>
                  <a:lnTo>
                    <a:pt x="2092071" y="440004"/>
                  </a:lnTo>
                  <a:lnTo>
                    <a:pt x="2052320" y="423672"/>
                  </a:lnTo>
                  <a:lnTo>
                    <a:pt x="2006981" y="408051"/>
                  </a:lnTo>
                  <a:lnTo>
                    <a:pt x="1956308" y="393026"/>
                  </a:lnTo>
                  <a:lnTo>
                    <a:pt x="1900174" y="378777"/>
                  </a:lnTo>
                  <a:lnTo>
                    <a:pt x="1859915" y="369798"/>
                  </a:lnTo>
                  <a:lnTo>
                    <a:pt x="1815465" y="360718"/>
                  </a:lnTo>
                  <a:lnTo>
                    <a:pt x="1769364" y="352310"/>
                  </a:lnTo>
                  <a:lnTo>
                    <a:pt x="1672717" y="337045"/>
                  </a:lnTo>
                  <a:lnTo>
                    <a:pt x="1570863" y="324167"/>
                  </a:lnTo>
                  <a:lnTo>
                    <a:pt x="1464691" y="313575"/>
                  </a:lnTo>
                  <a:lnTo>
                    <a:pt x="1375359" y="306832"/>
                  </a:lnTo>
                  <a:lnTo>
                    <a:pt x="1354836" y="305282"/>
                  </a:lnTo>
                  <a:lnTo>
                    <a:pt x="1242568" y="299275"/>
                  </a:lnTo>
                  <a:lnTo>
                    <a:pt x="1128268" y="295554"/>
                  </a:lnTo>
                  <a:lnTo>
                    <a:pt x="1013079" y="294132"/>
                  </a:lnTo>
                  <a:lnTo>
                    <a:pt x="897890" y="295084"/>
                  </a:lnTo>
                  <a:lnTo>
                    <a:pt x="783336" y="298335"/>
                  </a:lnTo>
                  <a:lnTo>
                    <a:pt x="670433" y="303860"/>
                  </a:lnTo>
                  <a:lnTo>
                    <a:pt x="559816" y="311683"/>
                  </a:lnTo>
                  <a:lnTo>
                    <a:pt x="452628" y="321805"/>
                  </a:lnTo>
                  <a:lnTo>
                    <a:pt x="349504" y="334302"/>
                  </a:lnTo>
                  <a:lnTo>
                    <a:pt x="251333" y="349097"/>
                  </a:lnTo>
                  <a:lnTo>
                    <a:pt x="234226" y="352183"/>
                  </a:lnTo>
                  <a:lnTo>
                    <a:pt x="228346" y="320890"/>
                  </a:lnTo>
                  <a:lnTo>
                    <a:pt x="160528" y="372389"/>
                  </a:lnTo>
                  <a:lnTo>
                    <a:pt x="242443" y="395795"/>
                  </a:lnTo>
                  <a:lnTo>
                    <a:pt x="237007" y="366928"/>
                  </a:lnTo>
                  <a:lnTo>
                    <a:pt x="236575" y="364667"/>
                  </a:lnTo>
                  <a:lnTo>
                    <a:pt x="253619" y="361594"/>
                  </a:lnTo>
                  <a:lnTo>
                    <a:pt x="351409" y="346862"/>
                  </a:lnTo>
                  <a:lnTo>
                    <a:pt x="454152" y="334403"/>
                  </a:lnTo>
                  <a:lnTo>
                    <a:pt x="561086" y="324332"/>
                  </a:lnTo>
                  <a:lnTo>
                    <a:pt x="671322" y="316534"/>
                  </a:lnTo>
                  <a:lnTo>
                    <a:pt x="783971" y="311010"/>
                  </a:lnTo>
                  <a:lnTo>
                    <a:pt x="898144" y="307784"/>
                  </a:lnTo>
                  <a:lnTo>
                    <a:pt x="1063498" y="307467"/>
                  </a:lnTo>
                  <a:lnTo>
                    <a:pt x="1128141" y="308254"/>
                  </a:lnTo>
                  <a:lnTo>
                    <a:pt x="1242187" y="311975"/>
                  </a:lnTo>
                  <a:lnTo>
                    <a:pt x="1354201" y="317969"/>
                  </a:lnTo>
                  <a:lnTo>
                    <a:pt x="1463675" y="326250"/>
                  </a:lnTo>
                  <a:lnTo>
                    <a:pt x="1569593" y="336804"/>
                  </a:lnTo>
                  <a:lnTo>
                    <a:pt x="1671066" y="349643"/>
                  </a:lnTo>
                  <a:lnTo>
                    <a:pt x="1767332" y="364858"/>
                  </a:lnTo>
                  <a:lnTo>
                    <a:pt x="1813179" y="373214"/>
                  </a:lnTo>
                  <a:lnTo>
                    <a:pt x="1857502" y="382231"/>
                  </a:lnTo>
                  <a:lnTo>
                    <a:pt x="1897380" y="391160"/>
                  </a:lnTo>
                  <a:lnTo>
                    <a:pt x="1935099" y="400545"/>
                  </a:lnTo>
                  <a:lnTo>
                    <a:pt x="1987042" y="415150"/>
                  </a:lnTo>
                  <a:lnTo>
                    <a:pt x="2033651" y="430403"/>
                  </a:lnTo>
                  <a:lnTo>
                    <a:pt x="2074545" y="446278"/>
                  </a:lnTo>
                  <a:lnTo>
                    <a:pt x="2109889" y="462686"/>
                  </a:lnTo>
                  <a:lnTo>
                    <a:pt x="2147697" y="485038"/>
                  </a:lnTo>
                  <a:lnTo>
                    <a:pt x="2179574" y="513486"/>
                  </a:lnTo>
                  <a:lnTo>
                    <a:pt x="2195449" y="552335"/>
                  </a:lnTo>
                  <a:lnTo>
                    <a:pt x="2208149" y="551548"/>
                  </a:lnTo>
                  <a:close/>
                </a:path>
                <a:path w="3681095" h="552450">
                  <a:moveTo>
                    <a:pt x="3680714" y="543534"/>
                  </a:moveTo>
                  <a:lnTo>
                    <a:pt x="3660140" y="499046"/>
                  </a:lnTo>
                  <a:lnTo>
                    <a:pt x="3638550" y="466420"/>
                  </a:lnTo>
                  <a:lnTo>
                    <a:pt x="3611626" y="434505"/>
                  </a:lnTo>
                  <a:lnTo>
                    <a:pt x="3568192" y="393166"/>
                  </a:lnTo>
                  <a:lnTo>
                    <a:pt x="3515995" y="353390"/>
                  </a:lnTo>
                  <a:lnTo>
                    <a:pt x="3455543" y="315036"/>
                  </a:lnTo>
                  <a:lnTo>
                    <a:pt x="3422269" y="296456"/>
                  </a:lnTo>
                  <a:lnTo>
                    <a:pt x="3387217" y="278269"/>
                  </a:lnTo>
                  <a:lnTo>
                    <a:pt x="3350006" y="260578"/>
                  </a:lnTo>
                  <a:lnTo>
                    <a:pt x="3311144" y="243268"/>
                  </a:lnTo>
                  <a:lnTo>
                    <a:pt x="3270250" y="226453"/>
                  </a:lnTo>
                  <a:lnTo>
                    <a:pt x="3227705" y="210108"/>
                  </a:lnTo>
                  <a:lnTo>
                    <a:pt x="3183255" y="194259"/>
                  </a:lnTo>
                  <a:lnTo>
                    <a:pt x="3137281" y="178879"/>
                  </a:lnTo>
                  <a:lnTo>
                    <a:pt x="3089402" y="163982"/>
                  </a:lnTo>
                  <a:lnTo>
                    <a:pt x="3039999" y="149669"/>
                  </a:lnTo>
                  <a:lnTo>
                    <a:pt x="2988945" y="135915"/>
                  </a:lnTo>
                  <a:lnTo>
                    <a:pt x="2936367" y="122745"/>
                  </a:lnTo>
                  <a:lnTo>
                    <a:pt x="2882265" y="110159"/>
                  </a:lnTo>
                  <a:lnTo>
                    <a:pt x="2826766" y="98044"/>
                  </a:lnTo>
                  <a:lnTo>
                    <a:pt x="2769743" y="86741"/>
                  </a:lnTo>
                  <a:lnTo>
                    <a:pt x="2711196" y="75946"/>
                  </a:lnTo>
                  <a:lnTo>
                    <a:pt x="2651379" y="65659"/>
                  </a:lnTo>
                  <a:lnTo>
                    <a:pt x="2590292" y="56261"/>
                  </a:lnTo>
                  <a:lnTo>
                    <a:pt x="2527935" y="47371"/>
                  </a:lnTo>
                  <a:lnTo>
                    <a:pt x="2464181" y="39243"/>
                  </a:lnTo>
                  <a:lnTo>
                    <a:pt x="2399284" y="31877"/>
                  </a:lnTo>
                  <a:lnTo>
                    <a:pt x="2306193" y="22606"/>
                  </a:lnTo>
                  <a:lnTo>
                    <a:pt x="2212594" y="14986"/>
                  </a:lnTo>
                  <a:lnTo>
                    <a:pt x="2176691" y="12700"/>
                  </a:lnTo>
                  <a:lnTo>
                    <a:pt x="2118868" y="9017"/>
                  </a:lnTo>
                  <a:lnTo>
                    <a:pt x="2025142" y="4445"/>
                  </a:lnTo>
                  <a:lnTo>
                    <a:pt x="1931543" y="1524"/>
                  </a:lnTo>
                  <a:lnTo>
                    <a:pt x="1838071" y="0"/>
                  </a:lnTo>
                  <a:lnTo>
                    <a:pt x="1652778" y="1524"/>
                  </a:lnTo>
                  <a:lnTo>
                    <a:pt x="1470279" y="8763"/>
                  </a:lnTo>
                  <a:lnTo>
                    <a:pt x="1291971" y="21590"/>
                  </a:lnTo>
                  <a:lnTo>
                    <a:pt x="1204722" y="30099"/>
                  </a:lnTo>
                  <a:lnTo>
                    <a:pt x="1118870" y="39751"/>
                  </a:lnTo>
                  <a:lnTo>
                    <a:pt x="1034669" y="50800"/>
                  </a:lnTo>
                  <a:lnTo>
                    <a:pt x="952246" y="62992"/>
                  </a:lnTo>
                  <a:lnTo>
                    <a:pt x="871728" y="76581"/>
                  </a:lnTo>
                  <a:lnTo>
                    <a:pt x="793242" y="91440"/>
                  </a:lnTo>
                  <a:lnTo>
                    <a:pt x="716915" y="107315"/>
                  </a:lnTo>
                  <a:lnTo>
                    <a:pt x="643128" y="124498"/>
                  </a:lnTo>
                  <a:lnTo>
                    <a:pt x="571754" y="142824"/>
                  </a:lnTo>
                  <a:lnTo>
                    <a:pt x="503047" y="162217"/>
                  </a:lnTo>
                  <a:lnTo>
                    <a:pt x="437134" y="182753"/>
                  </a:lnTo>
                  <a:lnTo>
                    <a:pt x="374269" y="204343"/>
                  </a:lnTo>
                  <a:lnTo>
                    <a:pt x="314452" y="226999"/>
                  </a:lnTo>
                  <a:lnTo>
                    <a:pt x="257937" y="250723"/>
                  </a:lnTo>
                  <a:lnTo>
                    <a:pt x="204851" y="275513"/>
                  </a:lnTo>
                  <a:lnTo>
                    <a:pt x="155194" y="301282"/>
                  </a:lnTo>
                  <a:lnTo>
                    <a:pt x="109347" y="328041"/>
                  </a:lnTo>
                  <a:lnTo>
                    <a:pt x="67183" y="355777"/>
                  </a:lnTo>
                  <a:lnTo>
                    <a:pt x="54991" y="365366"/>
                  </a:lnTo>
                  <a:lnTo>
                    <a:pt x="34671" y="340652"/>
                  </a:lnTo>
                  <a:lnTo>
                    <a:pt x="0" y="418490"/>
                  </a:lnTo>
                  <a:lnTo>
                    <a:pt x="83058" y="399491"/>
                  </a:lnTo>
                  <a:lnTo>
                    <a:pt x="69596" y="383133"/>
                  </a:lnTo>
                  <a:lnTo>
                    <a:pt x="63068" y="375196"/>
                  </a:lnTo>
                  <a:lnTo>
                    <a:pt x="116332" y="338645"/>
                  </a:lnTo>
                  <a:lnTo>
                    <a:pt x="161544" y="312254"/>
                  </a:lnTo>
                  <a:lnTo>
                    <a:pt x="210693" y="286778"/>
                  </a:lnTo>
                  <a:lnTo>
                    <a:pt x="263271" y="262229"/>
                  </a:lnTo>
                  <a:lnTo>
                    <a:pt x="319405" y="238709"/>
                  </a:lnTo>
                  <a:lnTo>
                    <a:pt x="378714" y="216217"/>
                  </a:lnTo>
                  <a:lnTo>
                    <a:pt x="441198" y="194754"/>
                  </a:lnTo>
                  <a:lnTo>
                    <a:pt x="506857" y="174332"/>
                  </a:lnTo>
                  <a:lnTo>
                    <a:pt x="575183" y="155054"/>
                  </a:lnTo>
                  <a:lnTo>
                    <a:pt x="646176" y="136804"/>
                  </a:lnTo>
                  <a:lnTo>
                    <a:pt x="719836" y="119684"/>
                  </a:lnTo>
                  <a:lnTo>
                    <a:pt x="795782" y="103809"/>
                  </a:lnTo>
                  <a:lnTo>
                    <a:pt x="874014" y="89027"/>
                  </a:lnTo>
                  <a:lnTo>
                    <a:pt x="954278" y="75565"/>
                  </a:lnTo>
                  <a:lnTo>
                    <a:pt x="1036447" y="63246"/>
                  </a:lnTo>
                  <a:lnTo>
                    <a:pt x="1120521" y="52324"/>
                  </a:lnTo>
                  <a:lnTo>
                    <a:pt x="1206119" y="42672"/>
                  </a:lnTo>
                  <a:lnTo>
                    <a:pt x="1293114" y="34163"/>
                  </a:lnTo>
                  <a:lnTo>
                    <a:pt x="1471168" y="21463"/>
                  </a:lnTo>
                  <a:lnTo>
                    <a:pt x="1653286" y="14224"/>
                  </a:lnTo>
                  <a:lnTo>
                    <a:pt x="1889302" y="13538"/>
                  </a:lnTo>
                  <a:lnTo>
                    <a:pt x="1931289" y="14224"/>
                  </a:lnTo>
                  <a:lnTo>
                    <a:pt x="2024761" y="17145"/>
                  </a:lnTo>
                  <a:lnTo>
                    <a:pt x="2118233" y="21590"/>
                  </a:lnTo>
                  <a:lnTo>
                    <a:pt x="2211832" y="27686"/>
                  </a:lnTo>
                  <a:lnTo>
                    <a:pt x="2305050" y="35306"/>
                  </a:lnTo>
                  <a:lnTo>
                    <a:pt x="2398014" y="44450"/>
                  </a:lnTo>
                  <a:lnTo>
                    <a:pt x="2462784" y="51943"/>
                  </a:lnTo>
                  <a:lnTo>
                    <a:pt x="2526284" y="59944"/>
                  </a:lnTo>
                  <a:lnTo>
                    <a:pt x="2588514" y="68834"/>
                  </a:lnTo>
                  <a:lnTo>
                    <a:pt x="2649474" y="78232"/>
                  </a:lnTo>
                  <a:lnTo>
                    <a:pt x="2709037" y="88392"/>
                  </a:lnTo>
                  <a:lnTo>
                    <a:pt x="2767330" y="99187"/>
                  </a:lnTo>
                  <a:lnTo>
                    <a:pt x="2824226" y="110490"/>
                  </a:lnTo>
                  <a:lnTo>
                    <a:pt x="2879598" y="122567"/>
                  </a:lnTo>
                  <a:lnTo>
                    <a:pt x="2933446" y="135115"/>
                  </a:lnTo>
                  <a:lnTo>
                    <a:pt x="2985897" y="148234"/>
                  </a:lnTo>
                  <a:lnTo>
                    <a:pt x="3036697" y="161925"/>
                  </a:lnTo>
                  <a:lnTo>
                    <a:pt x="3085846" y="176187"/>
                  </a:lnTo>
                  <a:lnTo>
                    <a:pt x="3133471" y="191008"/>
                  </a:lnTo>
                  <a:lnTo>
                    <a:pt x="3179191" y="206298"/>
                  </a:lnTo>
                  <a:lnTo>
                    <a:pt x="3223387" y="222072"/>
                  </a:lnTo>
                  <a:lnTo>
                    <a:pt x="3265805" y="238302"/>
                  </a:lnTo>
                  <a:lnTo>
                    <a:pt x="3306318" y="255016"/>
                  </a:lnTo>
                  <a:lnTo>
                    <a:pt x="3344926" y="272186"/>
                  </a:lnTo>
                  <a:lnTo>
                    <a:pt x="3381629" y="289737"/>
                  </a:lnTo>
                  <a:lnTo>
                    <a:pt x="3416427" y="307733"/>
                  </a:lnTo>
                  <a:lnTo>
                    <a:pt x="3480181" y="344868"/>
                  </a:lnTo>
                  <a:lnTo>
                    <a:pt x="3535680" y="383349"/>
                  </a:lnTo>
                  <a:lnTo>
                    <a:pt x="3582543" y="423125"/>
                  </a:lnTo>
                  <a:lnTo>
                    <a:pt x="3620516" y="463918"/>
                  </a:lnTo>
                  <a:lnTo>
                    <a:pt x="3642995" y="495058"/>
                  </a:lnTo>
                  <a:lnTo>
                    <a:pt x="3664839" y="537349"/>
                  </a:lnTo>
                  <a:lnTo>
                    <a:pt x="3668776" y="547992"/>
                  </a:lnTo>
                  <a:lnTo>
                    <a:pt x="3680714" y="543534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375147" y="5992368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432815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432815" y="504443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375147" y="5992368"/>
              <a:ext cx="433705" cy="504825"/>
            </a:xfrm>
            <a:custGeom>
              <a:avLst/>
              <a:gdLst/>
              <a:ahLst/>
              <a:cxnLst/>
              <a:rect l="l" t="t" r="r" b="b"/>
              <a:pathLst>
                <a:path w="433704" h="504825">
                  <a:moveTo>
                    <a:pt x="0" y="504443"/>
                  </a:moveTo>
                  <a:lnTo>
                    <a:pt x="432815" y="504443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  <a:path w="433704" h="504825">
                  <a:moveTo>
                    <a:pt x="0" y="138683"/>
                  </a:moveTo>
                  <a:lnTo>
                    <a:pt x="433450" y="138683"/>
                  </a:lnTo>
                </a:path>
                <a:path w="433704" h="504825">
                  <a:moveTo>
                    <a:pt x="0" y="382523"/>
                  </a:moveTo>
                  <a:lnTo>
                    <a:pt x="433450" y="38252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5551678" y="6167729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31358" y="6241186"/>
            <a:ext cx="1104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841119" y="5355181"/>
            <a:ext cx="3770629" cy="1091565"/>
            <a:chOff x="1841119" y="5355181"/>
            <a:chExt cx="3770629" cy="1091565"/>
          </a:xfrm>
        </p:grpSpPr>
        <p:sp>
          <p:nvSpPr>
            <p:cNvPr id="70" name="object 70"/>
            <p:cNvSpPr/>
            <p:nvPr/>
          </p:nvSpPr>
          <p:spPr>
            <a:xfrm>
              <a:off x="1841119" y="5813806"/>
              <a:ext cx="1591310" cy="632460"/>
            </a:xfrm>
            <a:custGeom>
              <a:avLst/>
              <a:gdLst/>
              <a:ahLst/>
              <a:cxnLst/>
              <a:rect l="l" t="t" r="r" b="b"/>
              <a:pathLst>
                <a:path w="1591310" h="632460">
                  <a:moveTo>
                    <a:pt x="1341374" y="437642"/>
                  </a:moveTo>
                  <a:lnTo>
                    <a:pt x="1256538" y="430809"/>
                  </a:lnTo>
                  <a:lnTo>
                    <a:pt x="1268387" y="460260"/>
                  </a:lnTo>
                  <a:lnTo>
                    <a:pt x="870712" y="620661"/>
                  </a:lnTo>
                  <a:lnTo>
                    <a:pt x="875538" y="632447"/>
                  </a:lnTo>
                  <a:lnTo>
                    <a:pt x="1273136" y="472071"/>
                  </a:lnTo>
                  <a:lnTo>
                    <a:pt x="1284986" y="501484"/>
                  </a:lnTo>
                  <a:lnTo>
                    <a:pt x="1325587" y="455510"/>
                  </a:lnTo>
                  <a:lnTo>
                    <a:pt x="1341374" y="437642"/>
                  </a:lnTo>
                  <a:close/>
                </a:path>
                <a:path w="1591310" h="632460">
                  <a:moveTo>
                    <a:pt x="1591183" y="232968"/>
                  </a:moveTo>
                  <a:lnTo>
                    <a:pt x="1590611" y="224739"/>
                  </a:lnTo>
                  <a:lnTo>
                    <a:pt x="1590548" y="223824"/>
                  </a:lnTo>
                  <a:lnTo>
                    <a:pt x="1590421" y="222923"/>
                  </a:lnTo>
                  <a:lnTo>
                    <a:pt x="1573784" y="184492"/>
                  </a:lnTo>
                  <a:lnTo>
                    <a:pt x="1537716" y="149288"/>
                  </a:lnTo>
                  <a:lnTo>
                    <a:pt x="1499108" y="124637"/>
                  </a:lnTo>
                  <a:lnTo>
                    <a:pt x="1451102" y="101815"/>
                  </a:lnTo>
                  <a:lnTo>
                    <a:pt x="1414145" y="87490"/>
                  </a:lnTo>
                  <a:lnTo>
                    <a:pt x="1373378" y="74079"/>
                  </a:lnTo>
                  <a:lnTo>
                    <a:pt x="1329055" y="61531"/>
                  </a:lnTo>
                  <a:lnTo>
                    <a:pt x="1281176" y="49961"/>
                  </a:lnTo>
                  <a:lnTo>
                    <a:pt x="1230122" y="39446"/>
                  </a:lnTo>
                  <a:lnTo>
                    <a:pt x="1175893" y="29984"/>
                  </a:lnTo>
                  <a:lnTo>
                    <a:pt x="1118743" y="21666"/>
                  </a:lnTo>
                  <a:lnTo>
                    <a:pt x="1058672" y="14605"/>
                  </a:lnTo>
                  <a:lnTo>
                    <a:pt x="1039456" y="12700"/>
                  </a:lnTo>
                  <a:lnTo>
                    <a:pt x="1027811" y="11544"/>
                  </a:lnTo>
                  <a:lnTo>
                    <a:pt x="987552" y="8115"/>
                  </a:lnTo>
                  <a:lnTo>
                    <a:pt x="947293" y="5346"/>
                  </a:lnTo>
                  <a:lnTo>
                    <a:pt x="907034" y="3149"/>
                  </a:lnTo>
                  <a:lnTo>
                    <a:pt x="866648" y="1524"/>
                  </a:lnTo>
                  <a:lnTo>
                    <a:pt x="826389" y="482"/>
                  </a:lnTo>
                  <a:lnTo>
                    <a:pt x="786130" y="0"/>
                  </a:lnTo>
                  <a:lnTo>
                    <a:pt x="706501" y="762"/>
                  </a:lnTo>
                  <a:lnTo>
                    <a:pt x="628015" y="3530"/>
                  </a:lnTo>
                  <a:lnTo>
                    <a:pt x="589534" y="5829"/>
                  </a:lnTo>
                  <a:lnTo>
                    <a:pt x="551434" y="8496"/>
                  </a:lnTo>
                  <a:lnTo>
                    <a:pt x="477139" y="15468"/>
                  </a:lnTo>
                  <a:lnTo>
                    <a:pt x="405638" y="24358"/>
                  </a:lnTo>
                  <a:lnTo>
                    <a:pt x="337566" y="35064"/>
                  </a:lnTo>
                  <a:lnTo>
                    <a:pt x="273177" y="47586"/>
                  </a:lnTo>
                  <a:lnTo>
                    <a:pt x="213106" y="61950"/>
                  </a:lnTo>
                  <a:lnTo>
                    <a:pt x="158115" y="77863"/>
                  </a:lnTo>
                  <a:lnTo>
                    <a:pt x="108204" y="95440"/>
                  </a:lnTo>
                  <a:lnTo>
                    <a:pt x="63881" y="114744"/>
                  </a:lnTo>
                  <a:lnTo>
                    <a:pt x="61137" y="116408"/>
                  </a:lnTo>
                  <a:lnTo>
                    <a:pt x="44069" y="89319"/>
                  </a:lnTo>
                  <a:lnTo>
                    <a:pt x="0" y="162179"/>
                  </a:lnTo>
                  <a:lnTo>
                    <a:pt x="84709" y="153797"/>
                  </a:lnTo>
                  <a:lnTo>
                    <a:pt x="72072" y="133756"/>
                  </a:lnTo>
                  <a:lnTo>
                    <a:pt x="67881" y="127114"/>
                  </a:lnTo>
                  <a:lnTo>
                    <a:pt x="70358" y="125603"/>
                  </a:lnTo>
                  <a:lnTo>
                    <a:pt x="113030" y="107188"/>
                  </a:lnTo>
                  <a:lnTo>
                    <a:pt x="162052" y="89903"/>
                  </a:lnTo>
                  <a:lnTo>
                    <a:pt x="216535" y="74193"/>
                  </a:lnTo>
                  <a:lnTo>
                    <a:pt x="275971" y="59969"/>
                  </a:lnTo>
                  <a:lnTo>
                    <a:pt x="339852" y="47548"/>
                  </a:lnTo>
                  <a:lnTo>
                    <a:pt x="407543" y="36918"/>
                  </a:lnTo>
                  <a:lnTo>
                    <a:pt x="478663" y="28092"/>
                  </a:lnTo>
                  <a:lnTo>
                    <a:pt x="552577" y="21158"/>
                  </a:lnTo>
                  <a:lnTo>
                    <a:pt x="628777" y="16217"/>
                  </a:lnTo>
                  <a:lnTo>
                    <a:pt x="707009" y="13462"/>
                  </a:lnTo>
                  <a:lnTo>
                    <a:pt x="826795" y="13195"/>
                  </a:lnTo>
                  <a:lnTo>
                    <a:pt x="866267" y="14224"/>
                  </a:lnTo>
                  <a:lnTo>
                    <a:pt x="906526" y="15836"/>
                  </a:lnTo>
                  <a:lnTo>
                    <a:pt x="946658" y="18021"/>
                  </a:lnTo>
                  <a:lnTo>
                    <a:pt x="986663" y="20777"/>
                  </a:lnTo>
                  <a:lnTo>
                    <a:pt x="1026668" y="24206"/>
                  </a:lnTo>
                  <a:lnTo>
                    <a:pt x="1087755" y="30568"/>
                  </a:lnTo>
                  <a:lnTo>
                    <a:pt x="1145921" y="38265"/>
                  </a:lnTo>
                  <a:lnTo>
                    <a:pt x="1201293" y="47091"/>
                  </a:lnTo>
                  <a:lnTo>
                    <a:pt x="1253617" y="56972"/>
                  </a:lnTo>
                  <a:lnTo>
                    <a:pt x="1302639" y="67970"/>
                  </a:lnTo>
                  <a:lnTo>
                    <a:pt x="1348232" y="79921"/>
                  </a:lnTo>
                  <a:lnTo>
                    <a:pt x="1390269" y="92786"/>
                  </a:lnTo>
                  <a:lnTo>
                    <a:pt x="1428750" y="106413"/>
                  </a:lnTo>
                  <a:lnTo>
                    <a:pt x="1478648" y="128282"/>
                  </a:lnTo>
                  <a:lnTo>
                    <a:pt x="1519174" y="151625"/>
                  </a:lnTo>
                  <a:lnTo>
                    <a:pt x="1549527" y="175907"/>
                  </a:lnTo>
                  <a:lnTo>
                    <a:pt x="1573403" y="209042"/>
                  </a:lnTo>
                  <a:lnTo>
                    <a:pt x="1577898" y="225640"/>
                  </a:lnTo>
                  <a:lnTo>
                    <a:pt x="1578483" y="233883"/>
                  </a:lnTo>
                  <a:lnTo>
                    <a:pt x="1591183" y="23296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964315" y="5363119"/>
              <a:ext cx="1775460" cy="556260"/>
            </a:xfrm>
            <a:custGeom>
              <a:avLst/>
              <a:gdLst/>
              <a:ahLst/>
              <a:cxnLst/>
              <a:rect l="l" t="t" r="r" b="b"/>
              <a:pathLst>
                <a:path w="1775460" h="556260">
                  <a:moveTo>
                    <a:pt x="245" y="514339"/>
                  </a:moveTo>
                  <a:lnTo>
                    <a:pt x="16694" y="472270"/>
                  </a:lnTo>
                  <a:lnTo>
                    <a:pt x="54847" y="438751"/>
                  </a:lnTo>
                  <a:lnTo>
                    <a:pt x="112714" y="401773"/>
                  </a:lnTo>
                  <a:lnTo>
                    <a:pt x="148494" y="382233"/>
                  </a:lnTo>
                  <a:lnTo>
                    <a:pt x="188547" y="362124"/>
                  </a:lnTo>
                  <a:lnTo>
                    <a:pt x="232655" y="341544"/>
                  </a:lnTo>
                  <a:lnTo>
                    <a:pt x="280600" y="320593"/>
                  </a:lnTo>
                  <a:lnTo>
                    <a:pt x="332163" y="299367"/>
                  </a:lnTo>
                  <a:lnTo>
                    <a:pt x="387127" y="277967"/>
                  </a:lnTo>
                  <a:lnTo>
                    <a:pt x="445272" y="256490"/>
                  </a:lnTo>
                  <a:lnTo>
                    <a:pt x="506380" y="235034"/>
                  </a:lnTo>
                  <a:lnTo>
                    <a:pt x="570234" y="213700"/>
                  </a:lnTo>
                  <a:lnTo>
                    <a:pt x="636614" y="192584"/>
                  </a:lnTo>
                  <a:lnTo>
                    <a:pt x="705303" y="171786"/>
                  </a:lnTo>
                  <a:lnTo>
                    <a:pt x="776082" y="151403"/>
                  </a:lnTo>
                  <a:lnTo>
                    <a:pt x="848732" y="131535"/>
                  </a:lnTo>
                  <a:lnTo>
                    <a:pt x="921642" y="112651"/>
                  </a:lnTo>
                  <a:lnTo>
                    <a:pt x="993183" y="95143"/>
                  </a:lnTo>
                  <a:lnTo>
                    <a:pt x="1063118" y="79034"/>
                  </a:lnTo>
                  <a:lnTo>
                    <a:pt x="1131208" y="64346"/>
                  </a:lnTo>
                  <a:lnTo>
                    <a:pt x="1197214" y="51105"/>
                  </a:lnTo>
                  <a:lnTo>
                    <a:pt x="1260899" y="39332"/>
                  </a:lnTo>
                  <a:lnTo>
                    <a:pt x="1322024" y="29051"/>
                  </a:lnTo>
                  <a:lnTo>
                    <a:pt x="1380350" y="20286"/>
                  </a:lnTo>
                  <a:lnTo>
                    <a:pt x="1435640" y="13058"/>
                  </a:lnTo>
                  <a:lnTo>
                    <a:pt x="1487654" y="7393"/>
                  </a:lnTo>
                  <a:lnTo>
                    <a:pt x="1536154" y="3313"/>
                  </a:lnTo>
                  <a:lnTo>
                    <a:pt x="1580902" y="840"/>
                  </a:lnTo>
                  <a:lnTo>
                    <a:pt x="1621659" y="0"/>
                  </a:lnTo>
                  <a:lnTo>
                    <a:pt x="1658187" y="813"/>
                  </a:lnTo>
                  <a:lnTo>
                    <a:pt x="1717603" y="7498"/>
                  </a:lnTo>
                  <a:lnTo>
                    <a:pt x="1757243" y="21081"/>
                  </a:lnTo>
                  <a:lnTo>
                    <a:pt x="1775461" y="54544"/>
                  </a:lnTo>
                  <a:lnTo>
                    <a:pt x="1769922" y="68601"/>
                  </a:lnTo>
                  <a:lnTo>
                    <a:pt x="1742306" y="100097"/>
                  </a:lnTo>
                  <a:lnTo>
                    <a:pt x="1694097" y="135448"/>
                  </a:lnTo>
                  <a:lnTo>
                    <a:pt x="1627040" y="173864"/>
                  </a:lnTo>
                  <a:lnTo>
                    <a:pt x="1586990" y="193975"/>
                  </a:lnTo>
                  <a:lnTo>
                    <a:pt x="1542883" y="214557"/>
                  </a:lnTo>
                  <a:lnTo>
                    <a:pt x="1494937" y="235511"/>
                  </a:lnTo>
                  <a:lnTo>
                    <a:pt x="1443371" y="256737"/>
                  </a:lnTo>
                  <a:lnTo>
                    <a:pt x="1388403" y="278139"/>
                  </a:lnTo>
                  <a:lnTo>
                    <a:pt x="1330251" y="299617"/>
                  </a:lnTo>
                  <a:lnTo>
                    <a:pt x="1269134" y="321072"/>
                  </a:lnTo>
                  <a:lnTo>
                    <a:pt x="1205270" y="342407"/>
                  </a:lnTo>
                  <a:lnTo>
                    <a:pt x="1138878" y="363522"/>
                  </a:lnTo>
                  <a:lnTo>
                    <a:pt x="1070174" y="384318"/>
                  </a:lnTo>
                  <a:lnTo>
                    <a:pt x="999379" y="404698"/>
                  </a:lnTo>
                  <a:lnTo>
                    <a:pt x="926710" y="424563"/>
                  </a:lnTo>
                  <a:lnTo>
                    <a:pt x="853801" y="443455"/>
                  </a:lnTo>
                  <a:lnTo>
                    <a:pt x="782260" y="460971"/>
                  </a:lnTo>
                  <a:lnTo>
                    <a:pt x="712325" y="477085"/>
                  </a:lnTo>
                  <a:lnTo>
                    <a:pt x="644235" y="491776"/>
                  </a:lnTo>
                  <a:lnTo>
                    <a:pt x="578228" y="505020"/>
                  </a:lnTo>
                  <a:lnTo>
                    <a:pt x="514543" y="516794"/>
                  </a:lnTo>
                  <a:lnTo>
                    <a:pt x="453419" y="527075"/>
                  </a:lnTo>
                  <a:lnTo>
                    <a:pt x="395092" y="535839"/>
                  </a:lnTo>
                  <a:lnTo>
                    <a:pt x="339803" y="543064"/>
                  </a:lnTo>
                  <a:lnTo>
                    <a:pt x="287789" y="548727"/>
                  </a:lnTo>
                  <a:lnTo>
                    <a:pt x="239289" y="552805"/>
                  </a:lnTo>
                  <a:lnTo>
                    <a:pt x="194541" y="555273"/>
                  </a:lnTo>
                  <a:lnTo>
                    <a:pt x="153784" y="556110"/>
                  </a:lnTo>
                  <a:lnTo>
                    <a:pt x="117255" y="555292"/>
                  </a:lnTo>
                  <a:lnTo>
                    <a:pt x="57839" y="548600"/>
                  </a:lnTo>
                  <a:lnTo>
                    <a:pt x="18200" y="535010"/>
                  </a:lnTo>
                  <a:lnTo>
                    <a:pt x="245" y="514339"/>
                  </a:lnTo>
                </a:path>
              </a:pathLst>
            </a:custGeom>
            <a:ln w="15875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001767" y="5427091"/>
              <a:ext cx="609600" cy="103505"/>
            </a:xfrm>
            <a:custGeom>
              <a:avLst/>
              <a:gdLst/>
              <a:ahLst/>
              <a:cxnLst/>
              <a:rect l="l" t="t" r="r" b="b"/>
              <a:pathLst>
                <a:path w="609600" h="103504">
                  <a:moveTo>
                    <a:pt x="88646" y="0"/>
                  </a:moveTo>
                  <a:lnTo>
                    <a:pt x="0" y="51689"/>
                  </a:lnTo>
                  <a:lnTo>
                    <a:pt x="88646" y="103378"/>
                  </a:lnTo>
                  <a:lnTo>
                    <a:pt x="92456" y="102362"/>
                  </a:lnTo>
                  <a:lnTo>
                    <a:pt x="96012" y="96266"/>
                  </a:lnTo>
                  <a:lnTo>
                    <a:pt x="94996" y="92456"/>
                  </a:lnTo>
                  <a:lnTo>
                    <a:pt x="35995" y="58039"/>
                  </a:lnTo>
                  <a:lnTo>
                    <a:pt x="12573" y="58039"/>
                  </a:lnTo>
                  <a:lnTo>
                    <a:pt x="12573" y="45339"/>
                  </a:lnTo>
                  <a:lnTo>
                    <a:pt x="35995" y="45339"/>
                  </a:lnTo>
                  <a:lnTo>
                    <a:pt x="94996" y="10922"/>
                  </a:lnTo>
                  <a:lnTo>
                    <a:pt x="96012" y="7112"/>
                  </a:lnTo>
                  <a:lnTo>
                    <a:pt x="92456" y="1016"/>
                  </a:lnTo>
                  <a:lnTo>
                    <a:pt x="88646" y="0"/>
                  </a:lnTo>
                  <a:close/>
                </a:path>
                <a:path w="609600" h="103504">
                  <a:moveTo>
                    <a:pt x="35995" y="45339"/>
                  </a:moveTo>
                  <a:lnTo>
                    <a:pt x="12573" y="45339"/>
                  </a:lnTo>
                  <a:lnTo>
                    <a:pt x="12573" y="58039"/>
                  </a:lnTo>
                  <a:lnTo>
                    <a:pt x="35995" y="58039"/>
                  </a:lnTo>
                  <a:lnTo>
                    <a:pt x="34471" y="57150"/>
                  </a:lnTo>
                  <a:lnTo>
                    <a:pt x="15748" y="57150"/>
                  </a:lnTo>
                  <a:lnTo>
                    <a:pt x="15748" y="46228"/>
                  </a:lnTo>
                  <a:lnTo>
                    <a:pt x="34471" y="46228"/>
                  </a:lnTo>
                  <a:lnTo>
                    <a:pt x="35995" y="45339"/>
                  </a:lnTo>
                  <a:close/>
                </a:path>
                <a:path w="609600" h="103504">
                  <a:moveTo>
                    <a:pt x="609600" y="45339"/>
                  </a:moveTo>
                  <a:lnTo>
                    <a:pt x="35995" y="45339"/>
                  </a:lnTo>
                  <a:lnTo>
                    <a:pt x="25109" y="51689"/>
                  </a:lnTo>
                  <a:lnTo>
                    <a:pt x="35995" y="58039"/>
                  </a:lnTo>
                  <a:lnTo>
                    <a:pt x="609600" y="58039"/>
                  </a:lnTo>
                  <a:lnTo>
                    <a:pt x="609600" y="45339"/>
                  </a:lnTo>
                  <a:close/>
                </a:path>
                <a:path w="609600" h="103504">
                  <a:moveTo>
                    <a:pt x="15748" y="46228"/>
                  </a:moveTo>
                  <a:lnTo>
                    <a:pt x="15748" y="57150"/>
                  </a:lnTo>
                  <a:lnTo>
                    <a:pt x="25109" y="51689"/>
                  </a:lnTo>
                  <a:lnTo>
                    <a:pt x="15748" y="46228"/>
                  </a:lnTo>
                  <a:close/>
                </a:path>
                <a:path w="609600" h="103504">
                  <a:moveTo>
                    <a:pt x="25109" y="51689"/>
                  </a:moveTo>
                  <a:lnTo>
                    <a:pt x="15748" y="57150"/>
                  </a:lnTo>
                  <a:lnTo>
                    <a:pt x="34471" y="57150"/>
                  </a:lnTo>
                  <a:lnTo>
                    <a:pt x="25109" y="51689"/>
                  </a:lnTo>
                  <a:close/>
                </a:path>
                <a:path w="609600" h="103504">
                  <a:moveTo>
                    <a:pt x="34471" y="46228"/>
                  </a:moveTo>
                  <a:lnTo>
                    <a:pt x="15748" y="46228"/>
                  </a:lnTo>
                  <a:lnTo>
                    <a:pt x="25109" y="51689"/>
                  </a:lnTo>
                  <a:lnTo>
                    <a:pt x="34471" y="4622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5747003" y="5335523"/>
            <a:ext cx="1979930" cy="28702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215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회의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변경필요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5591" y="1531619"/>
            <a:ext cx="3529965" cy="1826260"/>
          </a:xfrm>
          <a:custGeom>
            <a:avLst/>
            <a:gdLst/>
            <a:ahLst/>
            <a:cxnLst/>
            <a:rect l="l" t="t" r="r" b="b"/>
            <a:pathLst>
              <a:path w="3529965" h="1826260">
                <a:moveTo>
                  <a:pt x="3225291" y="0"/>
                </a:moveTo>
                <a:lnTo>
                  <a:pt x="304292" y="0"/>
                </a:lnTo>
                <a:lnTo>
                  <a:pt x="254942" y="3983"/>
                </a:lnTo>
                <a:lnTo>
                  <a:pt x="208125" y="15516"/>
                </a:lnTo>
                <a:lnTo>
                  <a:pt x="164467" y="33971"/>
                </a:lnTo>
                <a:lnTo>
                  <a:pt x="124596" y="58720"/>
                </a:lnTo>
                <a:lnTo>
                  <a:pt x="89138" y="89138"/>
                </a:lnTo>
                <a:lnTo>
                  <a:pt x="58720" y="124596"/>
                </a:lnTo>
                <a:lnTo>
                  <a:pt x="33971" y="164467"/>
                </a:lnTo>
                <a:lnTo>
                  <a:pt x="15516" y="208125"/>
                </a:lnTo>
                <a:lnTo>
                  <a:pt x="3983" y="254942"/>
                </a:lnTo>
                <a:lnTo>
                  <a:pt x="0" y="304291"/>
                </a:lnTo>
                <a:lnTo>
                  <a:pt x="0" y="1521459"/>
                </a:lnTo>
                <a:lnTo>
                  <a:pt x="3983" y="1570809"/>
                </a:lnTo>
                <a:lnTo>
                  <a:pt x="15516" y="1617626"/>
                </a:lnTo>
                <a:lnTo>
                  <a:pt x="33971" y="1661284"/>
                </a:lnTo>
                <a:lnTo>
                  <a:pt x="58720" y="1701155"/>
                </a:lnTo>
                <a:lnTo>
                  <a:pt x="89138" y="1736613"/>
                </a:lnTo>
                <a:lnTo>
                  <a:pt x="124596" y="1767031"/>
                </a:lnTo>
                <a:lnTo>
                  <a:pt x="164467" y="1791780"/>
                </a:lnTo>
                <a:lnTo>
                  <a:pt x="208125" y="1810235"/>
                </a:lnTo>
                <a:lnTo>
                  <a:pt x="254942" y="1821768"/>
                </a:lnTo>
                <a:lnTo>
                  <a:pt x="304292" y="1825752"/>
                </a:lnTo>
                <a:lnTo>
                  <a:pt x="3225291" y="1825752"/>
                </a:lnTo>
                <a:lnTo>
                  <a:pt x="3274641" y="1821768"/>
                </a:lnTo>
                <a:lnTo>
                  <a:pt x="3321458" y="1810235"/>
                </a:lnTo>
                <a:lnTo>
                  <a:pt x="3365116" y="1791780"/>
                </a:lnTo>
                <a:lnTo>
                  <a:pt x="3404987" y="1767031"/>
                </a:lnTo>
                <a:lnTo>
                  <a:pt x="3440445" y="1736613"/>
                </a:lnTo>
                <a:lnTo>
                  <a:pt x="3470863" y="1701155"/>
                </a:lnTo>
                <a:lnTo>
                  <a:pt x="3495612" y="1661284"/>
                </a:lnTo>
                <a:lnTo>
                  <a:pt x="3514067" y="1617626"/>
                </a:lnTo>
                <a:lnTo>
                  <a:pt x="3525600" y="1570809"/>
                </a:lnTo>
                <a:lnTo>
                  <a:pt x="3529584" y="1521459"/>
                </a:lnTo>
                <a:lnTo>
                  <a:pt x="3529584" y="304291"/>
                </a:lnTo>
                <a:lnTo>
                  <a:pt x="3525600" y="254942"/>
                </a:lnTo>
                <a:lnTo>
                  <a:pt x="3514067" y="208125"/>
                </a:lnTo>
                <a:lnTo>
                  <a:pt x="3495612" y="164467"/>
                </a:lnTo>
                <a:lnTo>
                  <a:pt x="3470863" y="124596"/>
                </a:lnTo>
                <a:lnTo>
                  <a:pt x="3440445" y="89138"/>
                </a:lnTo>
                <a:lnTo>
                  <a:pt x="3404987" y="58720"/>
                </a:lnTo>
                <a:lnTo>
                  <a:pt x="3365116" y="33971"/>
                </a:lnTo>
                <a:lnTo>
                  <a:pt x="3321458" y="15516"/>
                </a:lnTo>
                <a:lnTo>
                  <a:pt x="3274641" y="3983"/>
                </a:lnTo>
                <a:lnTo>
                  <a:pt x="3225291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2376" y="1876044"/>
            <a:ext cx="1435735" cy="2475230"/>
          </a:xfrm>
          <a:prstGeom prst="rect">
            <a:avLst/>
          </a:prstGeom>
          <a:solidFill>
            <a:srgbClr val="CFDBF3"/>
          </a:solidFill>
        </p:spPr>
        <p:txBody>
          <a:bodyPr wrap="square" lIns="0" tIns="114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make_set(x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make_set(x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…….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9"/>
              </a:spcBef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make_set(x</a:t>
            </a:r>
            <a:r>
              <a:rPr dirty="0" baseline="-20833" sz="1800" spc="-7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0805" marR="223520">
              <a:lnSpc>
                <a:spcPct val="11000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  union(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n-1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4273" y="1220876"/>
            <a:ext cx="1315085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업데이트되는 </a:t>
            </a:r>
            <a:r>
              <a:rPr dirty="0" sz="1600" spc="-5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포인터의</a:t>
            </a:r>
            <a:r>
              <a:rPr dirty="0" sz="1600" spc="-8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개수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194" y="1358900"/>
            <a:ext cx="1014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com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ands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7983" y="1876044"/>
            <a:ext cx="494030" cy="2475230"/>
          </a:xfrm>
          <a:custGeom>
            <a:avLst/>
            <a:gdLst/>
            <a:ahLst/>
            <a:cxnLst/>
            <a:rect l="l" t="t" r="r" b="b"/>
            <a:pathLst>
              <a:path w="494030" h="2475229">
                <a:moveTo>
                  <a:pt x="493775" y="0"/>
                </a:moveTo>
                <a:lnTo>
                  <a:pt x="0" y="0"/>
                </a:lnTo>
                <a:lnTo>
                  <a:pt x="0" y="2474975"/>
                </a:lnTo>
                <a:lnTo>
                  <a:pt x="493775" y="247497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36470" y="1847469"/>
            <a:ext cx="720090" cy="24403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530860" algn="l"/>
              </a:tabLst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-1	</a:t>
            </a:r>
            <a:r>
              <a:rPr dirty="0" u="heavy" sz="18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35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0907" y="4555235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 h="0">
                <a:moveTo>
                  <a:pt x="0" y="0"/>
                </a:moveTo>
                <a:lnTo>
                  <a:pt x="836676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23820" y="4562678"/>
            <a:ext cx="584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1800" spc="-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462" sz="1800" spc="-7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7323" y="3540378"/>
            <a:ext cx="2472055" cy="4914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</a:pP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1600" spc="13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크기의</a:t>
            </a:r>
            <a:r>
              <a:rPr dirty="0" sz="1600" spc="-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리스트가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1크기의 </a:t>
            </a:r>
            <a:r>
              <a:rPr dirty="0" sz="1600" spc="-5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리스트에 연결되는 현상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4469" y="5876340"/>
            <a:ext cx="55403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indent="-21653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4635" algn="l"/>
              </a:tabLst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데이터에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baseline="25641" sz="1950" spc="3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소요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&lt;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9576" y="1987295"/>
            <a:ext cx="431800" cy="262255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ts val="1875"/>
              </a:lnSpc>
            </a:pPr>
            <a:r>
              <a:rPr dirty="0" sz="1600" spc="1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22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baseline="-21164" sz="1575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0991" y="1987295"/>
            <a:ext cx="434340" cy="262255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3985">
              <a:lnSpc>
                <a:spcPts val="1875"/>
              </a:lnSpc>
            </a:pPr>
            <a:r>
              <a:rPr dirty="0" sz="1600" spc="1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22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baseline="-21164" sz="1575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2336" y="1823211"/>
            <a:ext cx="668655" cy="333375"/>
            <a:chOff x="4982336" y="1823211"/>
            <a:chExt cx="668655" cy="3333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2336" y="1823211"/>
              <a:ext cx="75311" cy="164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0867" y="2080259"/>
              <a:ext cx="230124" cy="76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26580" y="1987295"/>
            <a:ext cx="431800" cy="262255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ts val="1875"/>
              </a:lnSpc>
            </a:pPr>
            <a:r>
              <a:rPr dirty="0" sz="1600" spc="1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22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baseline="-21164" sz="1575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76965" y="1822069"/>
            <a:ext cx="2265045" cy="1301115"/>
            <a:chOff x="4676965" y="1822069"/>
            <a:chExt cx="2265045" cy="130111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8795" y="1822069"/>
              <a:ext cx="72644" cy="15773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81728" y="2830068"/>
              <a:ext cx="347980" cy="288290"/>
            </a:xfrm>
            <a:custGeom>
              <a:avLst/>
              <a:gdLst/>
              <a:ahLst/>
              <a:cxnLst/>
              <a:rect l="l" t="t" r="r" b="b"/>
              <a:pathLst>
                <a:path w="347979" h="288289">
                  <a:moveTo>
                    <a:pt x="203073" y="0"/>
                  </a:moveTo>
                  <a:lnTo>
                    <a:pt x="20307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203073" y="216027"/>
                  </a:lnTo>
                  <a:lnTo>
                    <a:pt x="203073" y="288036"/>
                  </a:lnTo>
                  <a:lnTo>
                    <a:pt x="347472" y="144018"/>
                  </a:lnTo>
                  <a:lnTo>
                    <a:pt x="20307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81728" y="2830068"/>
              <a:ext cx="347980" cy="288290"/>
            </a:xfrm>
            <a:custGeom>
              <a:avLst/>
              <a:gdLst/>
              <a:ahLst/>
              <a:cxnLst/>
              <a:rect l="l" t="t" r="r" b="b"/>
              <a:pathLst>
                <a:path w="347979" h="288289">
                  <a:moveTo>
                    <a:pt x="0" y="72009"/>
                  </a:moveTo>
                  <a:lnTo>
                    <a:pt x="203073" y="72009"/>
                  </a:lnTo>
                  <a:lnTo>
                    <a:pt x="203073" y="0"/>
                  </a:lnTo>
                  <a:lnTo>
                    <a:pt x="347472" y="144018"/>
                  </a:lnTo>
                  <a:lnTo>
                    <a:pt x="203073" y="288036"/>
                  </a:lnTo>
                  <a:lnTo>
                    <a:pt x="20307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153658" y="1926082"/>
            <a:ext cx="6070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4664" y="2822448"/>
            <a:ext cx="433070" cy="260985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2715">
              <a:lnSpc>
                <a:spcPts val="1875"/>
              </a:lnSpc>
            </a:pPr>
            <a:r>
              <a:rPr dirty="0" sz="1600" spc="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1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baseline="-21164" sz="1575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17792" y="2820923"/>
            <a:ext cx="433070" cy="262255"/>
          </a:xfrm>
          <a:custGeom>
            <a:avLst/>
            <a:gdLst/>
            <a:ahLst/>
            <a:cxnLst/>
            <a:rect l="l" t="t" r="r" b="b"/>
            <a:pathLst>
              <a:path w="433070" h="262255">
                <a:moveTo>
                  <a:pt x="0" y="262127"/>
                </a:moveTo>
                <a:lnTo>
                  <a:pt x="432816" y="262127"/>
                </a:lnTo>
                <a:lnTo>
                  <a:pt x="432816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12533" y="2802762"/>
            <a:ext cx="2444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1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baseline="-21164" sz="1575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3435" y="2816351"/>
            <a:ext cx="431800" cy="262255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0810">
              <a:lnSpc>
                <a:spcPts val="1875"/>
              </a:lnSpc>
            </a:pPr>
            <a:r>
              <a:rPr dirty="0" sz="1600" spc="1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1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baseline="-21164" sz="1575">
              <a:latin typeface="Malgun Gothic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84882" y="1756917"/>
            <a:ext cx="5633720" cy="1784985"/>
            <a:chOff x="2484882" y="1756917"/>
            <a:chExt cx="5633720" cy="178498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016" y="2927603"/>
              <a:ext cx="230124" cy="76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7479" y="2903219"/>
              <a:ext cx="231775" cy="76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1267" y="2658744"/>
              <a:ext cx="72644" cy="1577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484882" y="2700146"/>
              <a:ext cx="1875789" cy="841375"/>
            </a:xfrm>
            <a:custGeom>
              <a:avLst/>
              <a:gdLst/>
              <a:ahLst/>
              <a:cxnLst/>
              <a:rect l="l" t="t" r="r" b="b"/>
              <a:pathLst>
                <a:path w="1875789" h="841375">
                  <a:moveTo>
                    <a:pt x="1867789" y="0"/>
                  </a:moveTo>
                  <a:lnTo>
                    <a:pt x="1815592" y="23240"/>
                  </a:lnTo>
                  <a:lnTo>
                    <a:pt x="1823212" y="40639"/>
                  </a:lnTo>
                  <a:lnTo>
                    <a:pt x="1875535" y="17525"/>
                  </a:lnTo>
                  <a:lnTo>
                    <a:pt x="1867789" y="0"/>
                  </a:lnTo>
                  <a:close/>
                </a:path>
                <a:path w="1875789" h="841375">
                  <a:moveTo>
                    <a:pt x="1798193" y="30861"/>
                  </a:moveTo>
                  <a:lnTo>
                    <a:pt x="1745869" y="53975"/>
                  </a:lnTo>
                  <a:lnTo>
                    <a:pt x="1753616" y="71500"/>
                  </a:lnTo>
                  <a:lnTo>
                    <a:pt x="1805813" y="48260"/>
                  </a:lnTo>
                  <a:lnTo>
                    <a:pt x="1798193" y="30861"/>
                  </a:lnTo>
                  <a:close/>
                </a:path>
                <a:path w="1875789" h="841375">
                  <a:moveTo>
                    <a:pt x="1728470" y="61722"/>
                  </a:moveTo>
                  <a:lnTo>
                    <a:pt x="1676145" y="84836"/>
                  </a:lnTo>
                  <a:lnTo>
                    <a:pt x="1683893" y="102362"/>
                  </a:lnTo>
                  <a:lnTo>
                    <a:pt x="1736217" y="79120"/>
                  </a:lnTo>
                  <a:lnTo>
                    <a:pt x="1728470" y="61722"/>
                  </a:lnTo>
                  <a:close/>
                </a:path>
                <a:path w="1875789" h="841375">
                  <a:moveTo>
                    <a:pt x="1658746" y="92582"/>
                  </a:moveTo>
                  <a:lnTo>
                    <a:pt x="1606550" y="115697"/>
                  </a:lnTo>
                  <a:lnTo>
                    <a:pt x="1614170" y="133095"/>
                  </a:lnTo>
                  <a:lnTo>
                    <a:pt x="1666494" y="109981"/>
                  </a:lnTo>
                  <a:lnTo>
                    <a:pt x="1658746" y="92582"/>
                  </a:lnTo>
                  <a:close/>
                </a:path>
                <a:path w="1875789" h="841375">
                  <a:moveTo>
                    <a:pt x="1589151" y="123443"/>
                  </a:moveTo>
                  <a:lnTo>
                    <a:pt x="1536827" y="146557"/>
                  </a:lnTo>
                  <a:lnTo>
                    <a:pt x="1544573" y="163956"/>
                  </a:lnTo>
                  <a:lnTo>
                    <a:pt x="1596770" y="140842"/>
                  </a:lnTo>
                  <a:lnTo>
                    <a:pt x="1589151" y="123443"/>
                  </a:lnTo>
                  <a:close/>
                </a:path>
                <a:path w="1875789" h="841375">
                  <a:moveTo>
                    <a:pt x="1519428" y="154304"/>
                  </a:moveTo>
                  <a:lnTo>
                    <a:pt x="1467231" y="177418"/>
                  </a:lnTo>
                  <a:lnTo>
                    <a:pt x="1474851" y="194817"/>
                  </a:lnTo>
                  <a:lnTo>
                    <a:pt x="1527175" y="171703"/>
                  </a:lnTo>
                  <a:lnTo>
                    <a:pt x="1519428" y="154304"/>
                  </a:lnTo>
                  <a:close/>
                </a:path>
                <a:path w="1875789" h="841375">
                  <a:moveTo>
                    <a:pt x="1449705" y="185165"/>
                  </a:moveTo>
                  <a:lnTo>
                    <a:pt x="1397508" y="208279"/>
                  </a:lnTo>
                  <a:lnTo>
                    <a:pt x="1405255" y="225678"/>
                  </a:lnTo>
                  <a:lnTo>
                    <a:pt x="1457452" y="202564"/>
                  </a:lnTo>
                  <a:lnTo>
                    <a:pt x="1449705" y="185165"/>
                  </a:lnTo>
                  <a:close/>
                </a:path>
                <a:path w="1875789" h="841375">
                  <a:moveTo>
                    <a:pt x="1380108" y="216026"/>
                  </a:moveTo>
                  <a:lnTo>
                    <a:pt x="1327784" y="239140"/>
                  </a:lnTo>
                  <a:lnTo>
                    <a:pt x="1335532" y="256539"/>
                  </a:lnTo>
                  <a:lnTo>
                    <a:pt x="1387729" y="233425"/>
                  </a:lnTo>
                  <a:lnTo>
                    <a:pt x="1380108" y="216026"/>
                  </a:lnTo>
                  <a:close/>
                </a:path>
                <a:path w="1875789" h="841375">
                  <a:moveTo>
                    <a:pt x="1310385" y="246887"/>
                  </a:moveTo>
                  <a:lnTo>
                    <a:pt x="1258189" y="270001"/>
                  </a:lnTo>
                  <a:lnTo>
                    <a:pt x="1265808" y="287400"/>
                  </a:lnTo>
                  <a:lnTo>
                    <a:pt x="1318133" y="264287"/>
                  </a:lnTo>
                  <a:lnTo>
                    <a:pt x="1310385" y="246887"/>
                  </a:lnTo>
                  <a:close/>
                </a:path>
                <a:path w="1875789" h="841375">
                  <a:moveTo>
                    <a:pt x="1240663" y="277749"/>
                  </a:moveTo>
                  <a:lnTo>
                    <a:pt x="1188466" y="300863"/>
                  </a:lnTo>
                  <a:lnTo>
                    <a:pt x="1196213" y="318262"/>
                  </a:lnTo>
                  <a:lnTo>
                    <a:pt x="1248409" y="295148"/>
                  </a:lnTo>
                  <a:lnTo>
                    <a:pt x="1240663" y="277749"/>
                  </a:lnTo>
                  <a:close/>
                </a:path>
                <a:path w="1875789" h="841375">
                  <a:moveTo>
                    <a:pt x="1171067" y="308482"/>
                  </a:moveTo>
                  <a:lnTo>
                    <a:pt x="1118743" y="331724"/>
                  </a:lnTo>
                  <a:lnTo>
                    <a:pt x="1126490" y="349123"/>
                  </a:lnTo>
                  <a:lnTo>
                    <a:pt x="1178814" y="326008"/>
                  </a:lnTo>
                  <a:lnTo>
                    <a:pt x="1171067" y="308482"/>
                  </a:lnTo>
                  <a:close/>
                </a:path>
                <a:path w="1875789" h="841375">
                  <a:moveTo>
                    <a:pt x="1101344" y="339343"/>
                  </a:moveTo>
                  <a:lnTo>
                    <a:pt x="1049146" y="362585"/>
                  </a:lnTo>
                  <a:lnTo>
                    <a:pt x="1056767" y="379983"/>
                  </a:lnTo>
                  <a:lnTo>
                    <a:pt x="1109091" y="356869"/>
                  </a:lnTo>
                  <a:lnTo>
                    <a:pt x="1101344" y="339343"/>
                  </a:lnTo>
                  <a:close/>
                </a:path>
                <a:path w="1875789" h="841375">
                  <a:moveTo>
                    <a:pt x="1031747" y="370204"/>
                  </a:moveTo>
                  <a:lnTo>
                    <a:pt x="979423" y="393318"/>
                  </a:lnTo>
                  <a:lnTo>
                    <a:pt x="987170" y="410844"/>
                  </a:lnTo>
                  <a:lnTo>
                    <a:pt x="1039368" y="387603"/>
                  </a:lnTo>
                  <a:lnTo>
                    <a:pt x="1031747" y="370204"/>
                  </a:lnTo>
                  <a:close/>
                </a:path>
                <a:path w="1875789" h="841375">
                  <a:moveTo>
                    <a:pt x="962025" y="401065"/>
                  </a:moveTo>
                  <a:lnTo>
                    <a:pt x="909701" y="424179"/>
                  </a:lnTo>
                  <a:lnTo>
                    <a:pt x="917447" y="441705"/>
                  </a:lnTo>
                  <a:lnTo>
                    <a:pt x="969771" y="418464"/>
                  </a:lnTo>
                  <a:lnTo>
                    <a:pt x="962025" y="401065"/>
                  </a:lnTo>
                  <a:close/>
                </a:path>
                <a:path w="1875789" h="841375">
                  <a:moveTo>
                    <a:pt x="892302" y="431926"/>
                  </a:moveTo>
                  <a:lnTo>
                    <a:pt x="840105" y="455040"/>
                  </a:lnTo>
                  <a:lnTo>
                    <a:pt x="847852" y="472439"/>
                  </a:lnTo>
                  <a:lnTo>
                    <a:pt x="900048" y="449325"/>
                  </a:lnTo>
                  <a:lnTo>
                    <a:pt x="892302" y="431926"/>
                  </a:lnTo>
                  <a:close/>
                </a:path>
                <a:path w="1875789" h="841375">
                  <a:moveTo>
                    <a:pt x="822706" y="462788"/>
                  </a:moveTo>
                  <a:lnTo>
                    <a:pt x="770382" y="485901"/>
                  </a:lnTo>
                  <a:lnTo>
                    <a:pt x="778129" y="503300"/>
                  </a:lnTo>
                  <a:lnTo>
                    <a:pt x="830326" y="480187"/>
                  </a:lnTo>
                  <a:lnTo>
                    <a:pt x="822706" y="462788"/>
                  </a:lnTo>
                  <a:close/>
                </a:path>
                <a:path w="1875789" h="841375">
                  <a:moveTo>
                    <a:pt x="752982" y="493649"/>
                  </a:moveTo>
                  <a:lnTo>
                    <a:pt x="700786" y="516763"/>
                  </a:lnTo>
                  <a:lnTo>
                    <a:pt x="708406" y="534162"/>
                  </a:lnTo>
                  <a:lnTo>
                    <a:pt x="760730" y="511048"/>
                  </a:lnTo>
                  <a:lnTo>
                    <a:pt x="752982" y="493649"/>
                  </a:lnTo>
                  <a:close/>
                </a:path>
                <a:path w="1875789" h="841375">
                  <a:moveTo>
                    <a:pt x="683260" y="524510"/>
                  </a:moveTo>
                  <a:lnTo>
                    <a:pt x="631063" y="547624"/>
                  </a:lnTo>
                  <a:lnTo>
                    <a:pt x="638810" y="565023"/>
                  </a:lnTo>
                  <a:lnTo>
                    <a:pt x="691007" y="541908"/>
                  </a:lnTo>
                  <a:lnTo>
                    <a:pt x="683260" y="524510"/>
                  </a:lnTo>
                  <a:close/>
                </a:path>
                <a:path w="1875789" h="841375">
                  <a:moveTo>
                    <a:pt x="613663" y="555370"/>
                  </a:moveTo>
                  <a:lnTo>
                    <a:pt x="561340" y="578485"/>
                  </a:lnTo>
                  <a:lnTo>
                    <a:pt x="569087" y="595883"/>
                  </a:lnTo>
                  <a:lnTo>
                    <a:pt x="621284" y="572769"/>
                  </a:lnTo>
                  <a:lnTo>
                    <a:pt x="613663" y="555370"/>
                  </a:lnTo>
                  <a:close/>
                </a:path>
                <a:path w="1875789" h="841375">
                  <a:moveTo>
                    <a:pt x="543941" y="586231"/>
                  </a:moveTo>
                  <a:lnTo>
                    <a:pt x="491744" y="609345"/>
                  </a:lnTo>
                  <a:lnTo>
                    <a:pt x="499363" y="626744"/>
                  </a:lnTo>
                  <a:lnTo>
                    <a:pt x="551688" y="603630"/>
                  </a:lnTo>
                  <a:lnTo>
                    <a:pt x="543941" y="586231"/>
                  </a:lnTo>
                  <a:close/>
                </a:path>
                <a:path w="1875789" h="841375">
                  <a:moveTo>
                    <a:pt x="474344" y="617092"/>
                  </a:moveTo>
                  <a:lnTo>
                    <a:pt x="422020" y="640206"/>
                  </a:lnTo>
                  <a:lnTo>
                    <a:pt x="429768" y="657605"/>
                  </a:lnTo>
                  <a:lnTo>
                    <a:pt x="481965" y="634491"/>
                  </a:lnTo>
                  <a:lnTo>
                    <a:pt x="474344" y="617092"/>
                  </a:lnTo>
                  <a:close/>
                </a:path>
                <a:path w="1875789" h="841375">
                  <a:moveTo>
                    <a:pt x="404622" y="647826"/>
                  </a:moveTo>
                  <a:lnTo>
                    <a:pt x="352298" y="671067"/>
                  </a:lnTo>
                  <a:lnTo>
                    <a:pt x="360044" y="688466"/>
                  </a:lnTo>
                  <a:lnTo>
                    <a:pt x="412369" y="665352"/>
                  </a:lnTo>
                  <a:lnTo>
                    <a:pt x="404622" y="647826"/>
                  </a:lnTo>
                  <a:close/>
                </a:path>
                <a:path w="1875789" h="841375">
                  <a:moveTo>
                    <a:pt x="334899" y="678688"/>
                  </a:moveTo>
                  <a:lnTo>
                    <a:pt x="282701" y="701928"/>
                  </a:lnTo>
                  <a:lnTo>
                    <a:pt x="290322" y="719327"/>
                  </a:lnTo>
                  <a:lnTo>
                    <a:pt x="342645" y="696087"/>
                  </a:lnTo>
                  <a:lnTo>
                    <a:pt x="334899" y="678688"/>
                  </a:lnTo>
                  <a:close/>
                </a:path>
                <a:path w="1875789" h="841375">
                  <a:moveTo>
                    <a:pt x="265303" y="709549"/>
                  </a:moveTo>
                  <a:lnTo>
                    <a:pt x="212979" y="732663"/>
                  </a:lnTo>
                  <a:lnTo>
                    <a:pt x="220725" y="750188"/>
                  </a:lnTo>
                  <a:lnTo>
                    <a:pt x="272923" y="726948"/>
                  </a:lnTo>
                  <a:lnTo>
                    <a:pt x="265303" y="709549"/>
                  </a:lnTo>
                  <a:close/>
                </a:path>
                <a:path w="1875789" h="841375">
                  <a:moveTo>
                    <a:pt x="195580" y="740410"/>
                  </a:moveTo>
                  <a:lnTo>
                    <a:pt x="143382" y="763524"/>
                  </a:lnTo>
                  <a:lnTo>
                    <a:pt x="151003" y="780923"/>
                  </a:lnTo>
                  <a:lnTo>
                    <a:pt x="203326" y="757808"/>
                  </a:lnTo>
                  <a:lnTo>
                    <a:pt x="195580" y="740410"/>
                  </a:lnTo>
                  <a:close/>
                </a:path>
                <a:path w="1875789" h="841375">
                  <a:moveTo>
                    <a:pt x="54229" y="771778"/>
                  </a:moveTo>
                  <a:lnTo>
                    <a:pt x="0" y="837438"/>
                  </a:lnTo>
                  <a:lnTo>
                    <a:pt x="85090" y="841375"/>
                  </a:lnTo>
                  <a:lnTo>
                    <a:pt x="75797" y="820419"/>
                  </a:lnTo>
                  <a:lnTo>
                    <a:pt x="61975" y="820419"/>
                  </a:lnTo>
                  <a:lnTo>
                    <a:pt x="54229" y="803020"/>
                  </a:lnTo>
                  <a:lnTo>
                    <a:pt x="56261" y="802131"/>
                  </a:lnTo>
                  <a:lnTo>
                    <a:pt x="67688" y="802131"/>
                  </a:lnTo>
                  <a:lnTo>
                    <a:pt x="54229" y="771778"/>
                  </a:lnTo>
                  <a:close/>
                </a:path>
                <a:path w="1875789" h="841375">
                  <a:moveTo>
                    <a:pt x="56261" y="802131"/>
                  </a:moveTo>
                  <a:lnTo>
                    <a:pt x="54229" y="803020"/>
                  </a:lnTo>
                  <a:lnTo>
                    <a:pt x="61975" y="820419"/>
                  </a:lnTo>
                  <a:lnTo>
                    <a:pt x="63881" y="819530"/>
                  </a:lnTo>
                  <a:lnTo>
                    <a:pt x="56261" y="802131"/>
                  </a:lnTo>
                  <a:close/>
                </a:path>
                <a:path w="1875789" h="841375">
                  <a:moveTo>
                    <a:pt x="67688" y="802131"/>
                  </a:moveTo>
                  <a:lnTo>
                    <a:pt x="56261" y="802131"/>
                  </a:lnTo>
                  <a:lnTo>
                    <a:pt x="63881" y="819530"/>
                  </a:lnTo>
                  <a:lnTo>
                    <a:pt x="61975" y="820419"/>
                  </a:lnTo>
                  <a:lnTo>
                    <a:pt x="75797" y="820419"/>
                  </a:lnTo>
                  <a:lnTo>
                    <a:pt x="67688" y="802131"/>
                  </a:lnTo>
                  <a:close/>
                </a:path>
                <a:path w="1875789" h="841375">
                  <a:moveTo>
                    <a:pt x="125856" y="771270"/>
                  </a:moveTo>
                  <a:lnTo>
                    <a:pt x="73660" y="794385"/>
                  </a:lnTo>
                  <a:lnTo>
                    <a:pt x="81406" y="811783"/>
                  </a:lnTo>
                  <a:lnTo>
                    <a:pt x="133604" y="788669"/>
                  </a:lnTo>
                  <a:lnTo>
                    <a:pt x="125856" y="7712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593715" y="2476245"/>
              <a:ext cx="1339215" cy="363855"/>
            </a:xfrm>
            <a:custGeom>
              <a:avLst/>
              <a:gdLst/>
              <a:ahLst/>
              <a:cxnLst/>
              <a:rect l="l" t="t" r="r" b="b"/>
              <a:pathLst>
                <a:path w="1339215" h="363855">
                  <a:moveTo>
                    <a:pt x="1339215" y="252857"/>
                  </a:moveTo>
                  <a:lnTo>
                    <a:pt x="1329309" y="213487"/>
                  </a:lnTo>
                  <a:lnTo>
                    <a:pt x="1304925" y="176530"/>
                  </a:lnTo>
                  <a:lnTo>
                    <a:pt x="1267333" y="141859"/>
                  </a:lnTo>
                  <a:lnTo>
                    <a:pt x="1235456" y="120396"/>
                  </a:lnTo>
                  <a:lnTo>
                    <a:pt x="1198499" y="100203"/>
                  </a:lnTo>
                  <a:lnTo>
                    <a:pt x="1156716" y="81534"/>
                  </a:lnTo>
                  <a:lnTo>
                    <a:pt x="1110107" y="64262"/>
                  </a:lnTo>
                  <a:lnTo>
                    <a:pt x="1059307" y="48895"/>
                  </a:lnTo>
                  <a:lnTo>
                    <a:pt x="1004430" y="35306"/>
                  </a:lnTo>
                  <a:lnTo>
                    <a:pt x="945515" y="23622"/>
                  </a:lnTo>
                  <a:lnTo>
                    <a:pt x="883285" y="14097"/>
                  </a:lnTo>
                  <a:lnTo>
                    <a:pt x="871410" y="12700"/>
                  </a:lnTo>
                  <a:lnTo>
                    <a:pt x="850900" y="10287"/>
                  </a:lnTo>
                  <a:lnTo>
                    <a:pt x="783717" y="4318"/>
                  </a:lnTo>
                  <a:lnTo>
                    <a:pt x="715264" y="889"/>
                  </a:lnTo>
                  <a:lnTo>
                    <a:pt x="647573" y="0"/>
                  </a:lnTo>
                  <a:lnTo>
                    <a:pt x="614045" y="635"/>
                  </a:lnTo>
                  <a:lnTo>
                    <a:pt x="548132" y="3556"/>
                  </a:lnTo>
                  <a:lnTo>
                    <a:pt x="483997" y="8763"/>
                  </a:lnTo>
                  <a:lnTo>
                    <a:pt x="421894" y="16383"/>
                  </a:lnTo>
                  <a:lnTo>
                    <a:pt x="362331" y="26162"/>
                  </a:lnTo>
                  <a:lnTo>
                    <a:pt x="305562" y="37973"/>
                  </a:lnTo>
                  <a:lnTo>
                    <a:pt x="252095" y="51816"/>
                  </a:lnTo>
                  <a:lnTo>
                    <a:pt x="202311" y="67437"/>
                  </a:lnTo>
                  <a:lnTo>
                    <a:pt x="156591" y="84963"/>
                  </a:lnTo>
                  <a:lnTo>
                    <a:pt x="115189" y="104140"/>
                  </a:lnTo>
                  <a:lnTo>
                    <a:pt x="78740" y="124841"/>
                  </a:lnTo>
                  <a:lnTo>
                    <a:pt x="47625" y="147066"/>
                  </a:lnTo>
                  <a:lnTo>
                    <a:pt x="47244" y="147320"/>
                  </a:lnTo>
                  <a:lnTo>
                    <a:pt x="46736" y="147828"/>
                  </a:lnTo>
                  <a:lnTo>
                    <a:pt x="44424" y="150406"/>
                  </a:lnTo>
                  <a:lnTo>
                    <a:pt x="19812" y="129794"/>
                  </a:lnTo>
                  <a:lnTo>
                    <a:pt x="0" y="212598"/>
                  </a:lnTo>
                  <a:lnTo>
                    <a:pt x="11544" y="207594"/>
                  </a:lnTo>
                  <a:lnTo>
                    <a:pt x="3048" y="292227"/>
                  </a:lnTo>
                  <a:lnTo>
                    <a:pt x="75946" y="248158"/>
                  </a:lnTo>
                  <a:lnTo>
                    <a:pt x="66484" y="242189"/>
                  </a:lnTo>
                  <a:lnTo>
                    <a:pt x="49631" y="231559"/>
                  </a:lnTo>
                  <a:lnTo>
                    <a:pt x="52158" y="227965"/>
                  </a:lnTo>
                  <a:lnTo>
                    <a:pt x="83058" y="199390"/>
                  </a:lnTo>
                  <a:lnTo>
                    <a:pt x="118999" y="174498"/>
                  </a:lnTo>
                  <a:lnTo>
                    <a:pt x="173609" y="147955"/>
                  </a:lnTo>
                  <a:lnTo>
                    <a:pt x="234315" y="129413"/>
                  </a:lnTo>
                  <a:lnTo>
                    <a:pt x="282702" y="121031"/>
                  </a:lnTo>
                  <a:lnTo>
                    <a:pt x="332867" y="117856"/>
                  </a:lnTo>
                  <a:lnTo>
                    <a:pt x="349885" y="117983"/>
                  </a:lnTo>
                  <a:lnTo>
                    <a:pt x="401320" y="122047"/>
                  </a:lnTo>
                  <a:lnTo>
                    <a:pt x="462407" y="134874"/>
                  </a:lnTo>
                  <a:lnTo>
                    <a:pt x="512572" y="152273"/>
                  </a:lnTo>
                  <a:lnTo>
                    <a:pt x="557276" y="175133"/>
                  </a:lnTo>
                  <a:lnTo>
                    <a:pt x="596011" y="202311"/>
                  </a:lnTo>
                  <a:lnTo>
                    <a:pt x="628269" y="233553"/>
                  </a:lnTo>
                  <a:lnTo>
                    <a:pt x="653288" y="267970"/>
                  </a:lnTo>
                  <a:lnTo>
                    <a:pt x="670433" y="305054"/>
                  </a:lnTo>
                  <a:lnTo>
                    <a:pt x="679323" y="343916"/>
                  </a:lnTo>
                  <a:lnTo>
                    <a:pt x="680339" y="363855"/>
                  </a:lnTo>
                  <a:lnTo>
                    <a:pt x="693039" y="363601"/>
                  </a:lnTo>
                  <a:lnTo>
                    <a:pt x="688086" y="320802"/>
                  </a:lnTo>
                  <a:lnTo>
                    <a:pt x="674116" y="280289"/>
                  </a:lnTo>
                  <a:lnTo>
                    <a:pt x="651637" y="242443"/>
                  </a:lnTo>
                  <a:lnTo>
                    <a:pt x="621538" y="208153"/>
                  </a:lnTo>
                  <a:lnTo>
                    <a:pt x="584454" y="177546"/>
                  </a:lnTo>
                  <a:lnTo>
                    <a:pt x="541020" y="151511"/>
                  </a:lnTo>
                  <a:lnTo>
                    <a:pt x="491871" y="130810"/>
                  </a:lnTo>
                  <a:lnTo>
                    <a:pt x="446773" y="117856"/>
                  </a:lnTo>
                  <a:lnTo>
                    <a:pt x="437896" y="115697"/>
                  </a:lnTo>
                  <a:lnTo>
                    <a:pt x="385191" y="107442"/>
                  </a:lnTo>
                  <a:lnTo>
                    <a:pt x="332613" y="105156"/>
                  </a:lnTo>
                  <a:lnTo>
                    <a:pt x="315214" y="105664"/>
                  </a:lnTo>
                  <a:lnTo>
                    <a:pt x="264160" y="110617"/>
                  </a:lnTo>
                  <a:lnTo>
                    <a:pt x="199136" y="125603"/>
                  </a:lnTo>
                  <a:lnTo>
                    <a:pt x="139446" y="149098"/>
                  </a:lnTo>
                  <a:lnTo>
                    <a:pt x="86741" y="180594"/>
                  </a:lnTo>
                  <a:lnTo>
                    <a:pt x="52959" y="208915"/>
                  </a:lnTo>
                  <a:lnTo>
                    <a:pt x="42418" y="219837"/>
                  </a:lnTo>
                  <a:lnTo>
                    <a:pt x="38912" y="224790"/>
                  </a:lnTo>
                  <a:lnTo>
                    <a:pt x="11620" y="207568"/>
                  </a:lnTo>
                  <a:lnTo>
                    <a:pt x="78232" y="178689"/>
                  </a:lnTo>
                  <a:lnTo>
                    <a:pt x="65786" y="168275"/>
                  </a:lnTo>
                  <a:lnTo>
                    <a:pt x="54165" y="158559"/>
                  </a:lnTo>
                  <a:lnTo>
                    <a:pt x="55460" y="157099"/>
                  </a:lnTo>
                  <a:lnTo>
                    <a:pt x="55880" y="156629"/>
                  </a:lnTo>
                  <a:lnTo>
                    <a:pt x="102997" y="125095"/>
                  </a:lnTo>
                  <a:lnTo>
                    <a:pt x="140970" y="105664"/>
                  </a:lnTo>
                  <a:lnTo>
                    <a:pt x="183642" y="87757"/>
                  </a:lnTo>
                  <a:lnTo>
                    <a:pt x="230759" y="71374"/>
                  </a:lnTo>
                  <a:lnTo>
                    <a:pt x="281813" y="56896"/>
                  </a:lnTo>
                  <a:lnTo>
                    <a:pt x="336296" y="44196"/>
                  </a:lnTo>
                  <a:lnTo>
                    <a:pt x="393954" y="33528"/>
                  </a:lnTo>
                  <a:lnTo>
                    <a:pt x="454279" y="24892"/>
                  </a:lnTo>
                  <a:lnTo>
                    <a:pt x="517017" y="18542"/>
                  </a:lnTo>
                  <a:lnTo>
                    <a:pt x="581660" y="14351"/>
                  </a:lnTo>
                  <a:lnTo>
                    <a:pt x="647700" y="12700"/>
                  </a:lnTo>
                  <a:lnTo>
                    <a:pt x="681228" y="12827"/>
                  </a:lnTo>
                  <a:lnTo>
                    <a:pt x="748792" y="14859"/>
                  </a:lnTo>
                  <a:lnTo>
                    <a:pt x="816610" y="19685"/>
                  </a:lnTo>
                  <a:lnTo>
                    <a:pt x="881761" y="26797"/>
                  </a:lnTo>
                  <a:lnTo>
                    <a:pt x="943483" y="36195"/>
                  </a:lnTo>
                  <a:lnTo>
                    <a:pt x="1001776" y="47752"/>
                  </a:lnTo>
                  <a:lnTo>
                    <a:pt x="1056132" y="61214"/>
                  </a:lnTo>
                  <a:lnTo>
                    <a:pt x="1106170" y="76454"/>
                  </a:lnTo>
                  <a:lnTo>
                    <a:pt x="1152017" y="93345"/>
                  </a:lnTo>
                  <a:lnTo>
                    <a:pt x="1193038" y="111760"/>
                  </a:lnTo>
                  <a:lnTo>
                    <a:pt x="1229106" y="131445"/>
                  </a:lnTo>
                  <a:lnTo>
                    <a:pt x="1273175" y="163068"/>
                  </a:lnTo>
                  <a:lnTo>
                    <a:pt x="1304544" y="196469"/>
                  </a:lnTo>
                  <a:lnTo>
                    <a:pt x="1322324" y="231013"/>
                  </a:lnTo>
                  <a:lnTo>
                    <a:pt x="1326388" y="266192"/>
                  </a:lnTo>
                  <a:lnTo>
                    <a:pt x="1324483" y="278003"/>
                  </a:lnTo>
                  <a:lnTo>
                    <a:pt x="1320927" y="289941"/>
                  </a:lnTo>
                  <a:lnTo>
                    <a:pt x="1315720" y="302133"/>
                  </a:lnTo>
                  <a:lnTo>
                    <a:pt x="1309624" y="313055"/>
                  </a:lnTo>
                  <a:lnTo>
                    <a:pt x="1302004" y="323977"/>
                  </a:lnTo>
                  <a:lnTo>
                    <a:pt x="1312418" y="331216"/>
                  </a:lnTo>
                  <a:lnTo>
                    <a:pt x="1333119" y="293497"/>
                  </a:lnTo>
                  <a:lnTo>
                    <a:pt x="1338961" y="266319"/>
                  </a:lnTo>
                  <a:lnTo>
                    <a:pt x="1339215" y="252857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983711" y="2417791"/>
              <a:ext cx="750570" cy="354330"/>
            </a:xfrm>
            <a:custGeom>
              <a:avLst/>
              <a:gdLst/>
              <a:ahLst/>
              <a:cxnLst/>
              <a:rect l="l" t="t" r="r" b="b"/>
              <a:pathLst>
                <a:path w="750570" h="354330">
                  <a:moveTo>
                    <a:pt x="1417" y="276386"/>
                  </a:moveTo>
                  <a:lnTo>
                    <a:pt x="8166" y="225017"/>
                  </a:lnTo>
                  <a:lnTo>
                    <a:pt x="50504" y="170692"/>
                  </a:lnTo>
                  <a:lnTo>
                    <a:pt x="83300" y="143687"/>
                  </a:lnTo>
                  <a:lnTo>
                    <a:pt x="122932" y="117463"/>
                  </a:lnTo>
                  <a:lnTo>
                    <a:pt x="168711" y="92528"/>
                  </a:lnTo>
                  <a:lnTo>
                    <a:pt x="219951" y="69386"/>
                  </a:lnTo>
                  <a:lnTo>
                    <a:pt x="275963" y="48546"/>
                  </a:lnTo>
                  <a:lnTo>
                    <a:pt x="336062" y="30514"/>
                  </a:lnTo>
                  <a:lnTo>
                    <a:pt x="397147" y="16283"/>
                  </a:lnTo>
                  <a:lnTo>
                    <a:pt x="456088" y="6518"/>
                  </a:lnTo>
                  <a:lnTo>
                    <a:pt x="512036" y="1123"/>
                  </a:lnTo>
                  <a:lnTo>
                    <a:pt x="564142" y="0"/>
                  </a:lnTo>
                  <a:lnTo>
                    <a:pt x="611557" y="3050"/>
                  </a:lnTo>
                  <a:lnTo>
                    <a:pt x="653432" y="10178"/>
                  </a:lnTo>
                  <a:lnTo>
                    <a:pt x="717168" y="36273"/>
                  </a:lnTo>
                  <a:lnTo>
                    <a:pt x="748558" y="77504"/>
                  </a:lnTo>
                  <a:lnTo>
                    <a:pt x="750007" y="102566"/>
                  </a:lnTo>
                  <a:lnTo>
                    <a:pt x="741859" y="128874"/>
                  </a:lnTo>
                  <a:lnTo>
                    <a:pt x="699534" y="183207"/>
                  </a:lnTo>
                  <a:lnTo>
                    <a:pt x="666738" y="210219"/>
                  </a:lnTo>
                  <a:lnTo>
                    <a:pt x="627107" y="236454"/>
                  </a:lnTo>
                  <a:lnTo>
                    <a:pt x="581332" y="261406"/>
                  </a:lnTo>
                  <a:lnTo>
                    <a:pt x="530102" y="284569"/>
                  </a:lnTo>
                  <a:lnTo>
                    <a:pt x="474108" y="305437"/>
                  </a:lnTo>
                  <a:lnTo>
                    <a:pt x="414040" y="323503"/>
                  </a:lnTo>
                  <a:lnTo>
                    <a:pt x="352920" y="337700"/>
                  </a:lnTo>
                  <a:lnTo>
                    <a:pt x="293952" y="347437"/>
                  </a:lnTo>
                  <a:lnTo>
                    <a:pt x="237983" y="352811"/>
                  </a:lnTo>
                  <a:lnTo>
                    <a:pt x="185861" y="353918"/>
                  </a:lnTo>
                  <a:lnTo>
                    <a:pt x="138434" y="350856"/>
                  </a:lnTo>
                  <a:lnTo>
                    <a:pt x="96551" y="343720"/>
                  </a:lnTo>
                  <a:lnTo>
                    <a:pt x="32808" y="317618"/>
                  </a:lnTo>
                  <a:lnTo>
                    <a:pt x="1417" y="276386"/>
                  </a:lnTo>
                  <a:close/>
                </a:path>
              </a:pathLst>
            </a:custGeom>
            <a:ln w="15875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851141" y="2485516"/>
              <a:ext cx="1267460" cy="452755"/>
            </a:xfrm>
            <a:custGeom>
              <a:avLst/>
              <a:gdLst/>
              <a:ahLst/>
              <a:cxnLst/>
              <a:rect l="l" t="t" r="r" b="b"/>
              <a:pathLst>
                <a:path w="1267459" h="452755">
                  <a:moveTo>
                    <a:pt x="1204086" y="409702"/>
                  </a:moveTo>
                  <a:lnTo>
                    <a:pt x="1196975" y="430784"/>
                  </a:lnTo>
                  <a:lnTo>
                    <a:pt x="1260093" y="452247"/>
                  </a:lnTo>
                  <a:lnTo>
                    <a:pt x="1267205" y="431292"/>
                  </a:lnTo>
                  <a:lnTo>
                    <a:pt x="1204086" y="409702"/>
                  </a:lnTo>
                  <a:close/>
                </a:path>
                <a:path w="1267459" h="452755">
                  <a:moveTo>
                    <a:pt x="1120012" y="381127"/>
                  </a:moveTo>
                  <a:lnTo>
                    <a:pt x="1112774" y="402209"/>
                  </a:lnTo>
                  <a:lnTo>
                    <a:pt x="1175892" y="423672"/>
                  </a:lnTo>
                  <a:lnTo>
                    <a:pt x="1183131" y="402590"/>
                  </a:lnTo>
                  <a:lnTo>
                    <a:pt x="1120012" y="381127"/>
                  </a:lnTo>
                  <a:close/>
                </a:path>
                <a:path w="1267459" h="452755">
                  <a:moveTo>
                    <a:pt x="1035811" y="352425"/>
                  </a:moveTo>
                  <a:lnTo>
                    <a:pt x="1028700" y="373507"/>
                  </a:lnTo>
                  <a:lnTo>
                    <a:pt x="1091691" y="394970"/>
                  </a:lnTo>
                  <a:lnTo>
                    <a:pt x="1098930" y="373888"/>
                  </a:lnTo>
                  <a:lnTo>
                    <a:pt x="1035811" y="352425"/>
                  </a:lnTo>
                  <a:close/>
                </a:path>
                <a:path w="1267459" h="452755">
                  <a:moveTo>
                    <a:pt x="951610" y="323850"/>
                  </a:moveTo>
                  <a:lnTo>
                    <a:pt x="944499" y="344805"/>
                  </a:lnTo>
                  <a:lnTo>
                    <a:pt x="1007617" y="366395"/>
                  </a:lnTo>
                  <a:lnTo>
                    <a:pt x="1014729" y="345313"/>
                  </a:lnTo>
                  <a:lnTo>
                    <a:pt x="951610" y="323850"/>
                  </a:lnTo>
                  <a:close/>
                </a:path>
                <a:path w="1267459" h="452755">
                  <a:moveTo>
                    <a:pt x="867536" y="295148"/>
                  </a:moveTo>
                  <a:lnTo>
                    <a:pt x="860298" y="316230"/>
                  </a:lnTo>
                  <a:lnTo>
                    <a:pt x="923416" y="337693"/>
                  </a:lnTo>
                  <a:lnTo>
                    <a:pt x="930655" y="316611"/>
                  </a:lnTo>
                  <a:lnTo>
                    <a:pt x="867536" y="295148"/>
                  </a:lnTo>
                  <a:close/>
                </a:path>
                <a:path w="1267459" h="452755">
                  <a:moveTo>
                    <a:pt x="783335" y="266446"/>
                  </a:moveTo>
                  <a:lnTo>
                    <a:pt x="776224" y="287528"/>
                  </a:lnTo>
                  <a:lnTo>
                    <a:pt x="839342" y="308991"/>
                  </a:lnTo>
                  <a:lnTo>
                    <a:pt x="846454" y="288036"/>
                  </a:lnTo>
                  <a:lnTo>
                    <a:pt x="783335" y="266446"/>
                  </a:lnTo>
                  <a:close/>
                </a:path>
                <a:path w="1267459" h="452755">
                  <a:moveTo>
                    <a:pt x="699134" y="237871"/>
                  </a:moveTo>
                  <a:lnTo>
                    <a:pt x="692023" y="258953"/>
                  </a:lnTo>
                  <a:lnTo>
                    <a:pt x="755141" y="280416"/>
                  </a:lnTo>
                  <a:lnTo>
                    <a:pt x="762253" y="259334"/>
                  </a:lnTo>
                  <a:lnTo>
                    <a:pt x="699134" y="237871"/>
                  </a:lnTo>
                  <a:close/>
                </a:path>
                <a:path w="1267459" h="452755">
                  <a:moveTo>
                    <a:pt x="615060" y="209169"/>
                  </a:moveTo>
                  <a:lnTo>
                    <a:pt x="607822" y="230250"/>
                  </a:lnTo>
                  <a:lnTo>
                    <a:pt x="670940" y="251713"/>
                  </a:lnTo>
                  <a:lnTo>
                    <a:pt x="678179" y="230632"/>
                  </a:lnTo>
                  <a:lnTo>
                    <a:pt x="615060" y="209169"/>
                  </a:lnTo>
                  <a:close/>
                </a:path>
                <a:path w="1267459" h="452755">
                  <a:moveTo>
                    <a:pt x="530859" y="180594"/>
                  </a:moveTo>
                  <a:lnTo>
                    <a:pt x="523748" y="201549"/>
                  </a:lnTo>
                  <a:lnTo>
                    <a:pt x="586866" y="223138"/>
                  </a:lnTo>
                  <a:lnTo>
                    <a:pt x="593978" y="202057"/>
                  </a:lnTo>
                  <a:lnTo>
                    <a:pt x="530859" y="180594"/>
                  </a:lnTo>
                  <a:close/>
                </a:path>
                <a:path w="1267459" h="452755">
                  <a:moveTo>
                    <a:pt x="446658" y="151892"/>
                  </a:moveTo>
                  <a:lnTo>
                    <a:pt x="439547" y="172974"/>
                  </a:lnTo>
                  <a:lnTo>
                    <a:pt x="502665" y="194437"/>
                  </a:lnTo>
                  <a:lnTo>
                    <a:pt x="509777" y="173355"/>
                  </a:lnTo>
                  <a:lnTo>
                    <a:pt x="446658" y="151892"/>
                  </a:lnTo>
                  <a:close/>
                </a:path>
                <a:path w="1267459" h="452755">
                  <a:moveTo>
                    <a:pt x="362584" y="123190"/>
                  </a:moveTo>
                  <a:lnTo>
                    <a:pt x="355346" y="144272"/>
                  </a:lnTo>
                  <a:lnTo>
                    <a:pt x="418464" y="165735"/>
                  </a:lnTo>
                  <a:lnTo>
                    <a:pt x="425703" y="144780"/>
                  </a:lnTo>
                  <a:lnTo>
                    <a:pt x="362584" y="123190"/>
                  </a:lnTo>
                  <a:close/>
                </a:path>
                <a:path w="1267459" h="452755">
                  <a:moveTo>
                    <a:pt x="278383" y="94615"/>
                  </a:moveTo>
                  <a:lnTo>
                    <a:pt x="271272" y="115697"/>
                  </a:lnTo>
                  <a:lnTo>
                    <a:pt x="334390" y="137160"/>
                  </a:lnTo>
                  <a:lnTo>
                    <a:pt x="341502" y="116078"/>
                  </a:lnTo>
                  <a:lnTo>
                    <a:pt x="278383" y="94615"/>
                  </a:lnTo>
                  <a:close/>
                </a:path>
                <a:path w="1267459" h="452755">
                  <a:moveTo>
                    <a:pt x="194182" y="65912"/>
                  </a:moveTo>
                  <a:lnTo>
                    <a:pt x="187071" y="86995"/>
                  </a:lnTo>
                  <a:lnTo>
                    <a:pt x="250189" y="108458"/>
                  </a:lnTo>
                  <a:lnTo>
                    <a:pt x="257301" y="87375"/>
                  </a:lnTo>
                  <a:lnTo>
                    <a:pt x="194182" y="65912"/>
                  </a:lnTo>
                  <a:close/>
                </a:path>
                <a:path w="1267459" h="452755">
                  <a:moveTo>
                    <a:pt x="110108" y="37337"/>
                  </a:moveTo>
                  <a:lnTo>
                    <a:pt x="102869" y="58293"/>
                  </a:lnTo>
                  <a:lnTo>
                    <a:pt x="165988" y="79883"/>
                  </a:lnTo>
                  <a:lnTo>
                    <a:pt x="173227" y="58800"/>
                  </a:lnTo>
                  <a:lnTo>
                    <a:pt x="110108" y="37337"/>
                  </a:lnTo>
                  <a:close/>
                </a:path>
                <a:path w="1267459" h="452755">
                  <a:moveTo>
                    <a:pt x="84454" y="0"/>
                  </a:moveTo>
                  <a:lnTo>
                    <a:pt x="0" y="11557"/>
                  </a:lnTo>
                  <a:lnTo>
                    <a:pt x="59816" y="72136"/>
                  </a:lnTo>
                  <a:lnTo>
                    <a:pt x="68528" y="46629"/>
                  </a:lnTo>
                  <a:lnTo>
                    <a:pt x="56514" y="42545"/>
                  </a:lnTo>
                  <a:lnTo>
                    <a:pt x="63753" y="21462"/>
                  </a:lnTo>
                  <a:lnTo>
                    <a:pt x="77124" y="21462"/>
                  </a:lnTo>
                  <a:lnTo>
                    <a:pt x="84454" y="0"/>
                  </a:lnTo>
                  <a:close/>
                </a:path>
                <a:path w="1267459" h="452755">
                  <a:moveTo>
                    <a:pt x="75726" y="25554"/>
                  </a:moveTo>
                  <a:lnTo>
                    <a:pt x="68528" y="46629"/>
                  </a:lnTo>
                  <a:lnTo>
                    <a:pt x="81914" y="51181"/>
                  </a:lnTo>
                  <a:lnTo>
                    <a:pt x="89026" y="30099"/>
                  </a:lnTo>
                  <a:lnTo>
                    <a:pt x="75726" y="25554"/>
                  </a:lnTo>
                  <a:close/>
                </a:path>
                <a:path w="1267459" h="452755">
                  <a:moveTo>
                    <a:pt x="63753" y="21462"/>
                  </a:moveTo>
                  <a:lnTo>
                    <a:pt x="56514" y="42545"/>
                  </a:lnTo>
                  <a:lnTo>
                    <a:pt x="68528" y="46629"/>
                  </a:lnTo>
                  <a:lnTo>
                    <a:pt x="75726" y="25554"/>
                  </a:lnTo>
                  <a:lnTo>
                    <a:pt x="63753" y="21462"/>
                  </a:lnTo>
                  <a:close/>
                </a:path>
                <a:path w="1267459" h="452755">
                  <a:moveTo>
                    <a:pt x="77124" y="21462"/>
                  </a:moveTo>
                  <a:lnTo>
                    <a:pt x="63753" y="21462"/>
                  </a:lnTo>
                  <a:lnTo>
                    <a:pt x="75726" y="25554"/>
                  </a:lnTo>
                  <a:lnTo>
                    <a:pt x="77124" y="21462"/>
                  </a:lnTo>
                  <a:close/>
                </a:path>
              </a:pathLst>
            </a:custGeom>
            <a:solidFill>
              <a:srgbClr val="152A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54676" y="1756917"/>
              <a:ext cx="690245" cy="259715"/>
            </a:xfrm>
            <a:custGeom>
              <a:avLst/>
              <a:gdLst/>
              <a:ahLst/>
              <a:cxnLst/>
              <a:rect l="l" t="t" r="r" b="b"/>
              <a:pathLst>
                <a:path w="690245" h="259714">
                  <a:moveTo>
                    <a:pt x="443560" y="12700"/>
                  </a:moveTo>
                  <a:lnTo>
                    <a:pt x="329691" y="12700"/>
                  </a:lnTo>
                  <a:lnTo>
                    <a:pt x="346710" y="12827"/>
                  </a:lnTo>
                  <a:lnTo>
                    <a:pt x="363727" y="13589"/>
                  </a:lnTo>
                  <a:lnTo>
                    <a:pt x="415163" y="19685"/>
                  </a:lnTo>
                  <a:lnTo>
                    <a:pt x="459232" y="29718"/>
                  </a:lnTo>
                  <a:lnTo>
                    <a:pt x="509397" y="47244"/>
                  </a:lnTo>
                  <a:lnTo>
                    <a:pt x="554354" y="69977"/>
                  </a:lnTo>
                  <a:lnTo>
                    <a:pt x="593089" y="97409"/>
                  </a:lnTo>
                  <a:lnTo>
                    <a:pt x="625348" y="128778"/>
                  </a:lnTo>
                  <a:lnTo>
                    <a:pt x="650366" y="163322"/>
                  </a:lnTo>
                  <a:lnTo>
                    <a:pt x="667512" y="200406"/>
                  </a:lnTo>
                  <a:lnTo>
                    <a:pt x="676401" y="239395"/>
                  </a:lnTo>
                  <a:lnTo>
                    <a:pt x="677418" y="259461"/>
                  </a:lnTo>
                  <a:lnTo>
                    <a:pt x="690118" y="259207"/>
                  </a:lnTo>
                  <a:lnTo>
                    <a:pt x="685164" y="216281"/>
                  </a:lnTo>
                  <a:lnTo>
                    <a:pt x="671195" y="175641"/>
                  </a:lnTo>
                  <a:lnTo>
                    <a:pt x="648715" y="137795"/>
                  </a:lnTo>
                  <a:lnTo>
                    <a:pt x="618616" y="103124"/>
                  </a:lnTo>
                  <a:lnTo>
                    <a:pt x="581406" y="72517"/>
                  </a:lnTo>
                  <a:lnTo>
                    <a:pt x="537972" y="46482"/>
                  </a:lnTo>
                  <a:lnTo>
                    <a:pt x="488823" y="25654"/>
                  </a:lnTo>
                  <a:lnTo>
                    <a:pt x="462279" y="17272"/>
                  </a:lnTo>
                  <a:lnTo>
                    <a:pt x="443560" y="12700"/>
                  </a:lnTo>
                  <a:close/>
                </a:path>
                <a:path w="690245" h="259714">
                  <a:moveTo>
                    <a:pt x="8382" y="102997"/>
                  </a:moveTo>
                  <a:lnTo>
                    <a:pt x="0" y="187833"/>
                  </a:lnTo>
                  <a:lnTo>
                    <a:pt x="72898" y="143510"/>
                  </a:lnTo>
                  <a:lnTo>
                    <a:pt x="63594" y="137668"/>
                  </a:lnTo>
                  <a:lnTo>
                    <a:pt x="39115" y="137668"/>
                  </a:lnTo>
                  <a:lnTo>
                    <a:pt x="28701" y="130429"/>
                  </a:lnTo>
                  <a:lnTo>
                    <a:pt x="35777" y="120199"/>
                  </a:lnTo>
                  <a:lnTo>
                    <a:pt x="8382" y="102997"/>
                  </a:lnTo>
                  <a:close/>
                </a:path>
                <a:path w="690245" h="259714">
                  <a:moveTo>
                    <a:pt x="35777" y="120199"/>
                  </a:moveTo>
                  <a:lnTo>
                    <a:pt x="28701" y="130429"/>
                  </a:lnTo>
                  <a:lnTo>
                    <a:pt x="39115" y="137668"/>
                  </a:lnTo>
                  <a:lnTo>
                    <a:pt x="46528" y="126951"/>
                  </a:lnTo>
                  <a:lnTo>
                    <a:pt x="35777" y="120199"/>
                  </a:lnTo>
                  <a:close/>
                </a:path>
                <a:path w="690245" h="259714">
                  <a:moveTo>
                    <a:pt x="46528" y="126951"/>
                  </a:moveTo>
                  <a:lnTo>
                    <a:pt x="39115" y="137668"/>
                  </a:lnTo>
                  <a:lnTo>
                    <a:pt x="63594" y="137668"/>
                  </a:lnTo>
                  <a:lnTo>
                    <a:pt x="46528" y="126951"/>
                  </a:lnTo>
                  <a:close/>
                </a:path>
                <a:path w="690245" h="259714">
                  <a:moveTo>
                    <a:pt x="329311" y="0"/>
                  </a:moveTo>
                  <a:lnTo>
                    <a:pt x="277749" y="3302"/>
                  </a:lnTo>
                  <a:lnTo>
                    <a:pt x="227837" y="12065"/>
                  </a:lnTo>
                  <a:lnTo>
                    <a:pt x="165353" y="31369"/>
                  </a:lnTo>
                  <a:lnTo>
                    <a:pt x="108965" y="59055"/>
                  </a:lnTo>
                  <a:lnTo>
                    <a:pt x="71882" y="84836"/>
                  </a:lnTo>
                  <a:lnTo>
                    <a:pt x="39624" y="114681"/>
                  </a:lnTo>
                  <a:lnTo>
                    <a:pt x="39497" y="114935"/>
                  </a:lnTo>
                  <a:lnTo>
                    <a:pt x="39243" y="115189"/>
                  </a:lnTo>
                  <a:lnTo>
                    <a:pt x="35777" y="120199"/>
                  </a:lnTo>
                  <a:lnTo>
                    <a:pt x="46528" y="126951"/>
                  </a:lnTo>
                  <a:lnTo>
                    <a:pt x="49042" y="123317"/>
                  </a:lnTo>
                  <a:lnTo>
                    <a:pt x="49657" y="122428"/>
                  </a:lnTo>
                  <a:lnTo>
                    <a:pt x="49877" y="122428"/>
                  </a:lnTo>
                  <a:lnTo>
                    <a:pt x="58800" y="113157"/>
                  </a:lnTo>
                  <a:lnTo>
                    <a:pt x="69087" y="103505"/>
                  </a:lnTo>
                  <a:lnTo>
                    <a:pt x="115950" y="69723"/>
                  </a:lnTo>
                  <a:lnTo>
                    <a:pt x="170434" y="43053"/>
                  </a:lnTo>
                  <a:lnTo>
                    <a:pt x="231139" y="24257"/>
                  </a:lnTo>
                  <a:lnTo>
                    <a:pt x="279526" y="15875"/>
                  </a:lnTo>
                  <a:lnTo>
                    <a:pt x="329691" y="12700"/>
                  </a:lnTo>
                  <a:lnTo>
                    <a:pt x="443560" y="12700"/>
                  </a:lnTo>
                  <a:lnTo>
                    <a:pt x="434721" y="10541"/>
                  </a:lnTo>
                  <a:lnTo>
                    <a:pt x="382015" y="2286"/>
                  </a:lnTo>
                  <a:lnTo>
                    <a:pt x="346837" y="127"/>
                  </a:lnTo>
                  <a:lnTo>
                    <a:pt x="329311" y="0"/>
                  </a:lnTo>
                  <a:close/>
                </a:path>
                <a:path w="690245" h="259714">
                  <a:moveTo>
                    <a:pt x="49657" y="122428"/>
                  </a:moveTo>
                  <a:lnTo>
                    <a:pt x="49022" y="123317"/>
                  </a:lnTo>
                  <a:lnTo>
                    <a:pt x="49657" y="122428"/>
                  </a:lnTo>
                  <a:close/>
                </a:path>
                <a:path w="690245" h="259714">
                  <a:moveTo>
                    <a:pt x="49093" y="123242"/>
                  </a:moveTo>
                  <a:close/>
                </a:path>
                <a:path w="690245" h="259714">
                  <a:moveTo>
                    <a:pt x="49877" y="122428"/>
                  </a:moveTo>
                  <a:lnTo>
                    <a:pt x="49657" y="122428"/>
                  </a:lnTo>
                  <a:lnTo>
                    <a:pt x="49093" y="123242"/>
                  </a:lnTo>
                  <a:lnTo>
                    <a:pt x="49877" y="12242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292465" y="2853308"/>
            <a:ext cx="330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81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4720" y="2563367"/>
            <a:ext cx="3104515" cy="1362710"/>
          </a:xfrm>
          <a:custGeom>
            <a:avLst/>
            <a:gdLst/>
            <a:ahLst/>
            <a:cxnLst/>
            <a:rect l="l" t="t" r="r" b="b"/>
            <a:pathLst>
              <a:path w="3104515" h="1362710">
                <a:moveTo>
                  <a:pt x="3104387" y="0"/>
                </a:moveTo>
                <a:lnTo>
                  <a:pt x="0" y="0"/>
                </a:lnTo>
                <a:lnTo>
                  <a:pt x="0" y="1362455"/>
                </a:lnTo>
                <a:lnTo>
                  <a:pt x="3104387" y="1362455"/>
                </a:lnTo>
                <a:lnTo>
                  <a:pt x="3104387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815328" y="2563367"/>
            <a:ext cx="1772920" cy="1362710"/>
            <a:chOff x="6815328" y="2563367"/>
            <a:chExt cx="1772920" cy="1362710"/>
          </a:xfrm>
        </p:grpSpPr>
        <p:sp>
          <p:nvSpPr>
            <p:cNvPr id="4" name="object 4"/>
            <p:cNvSpPr/>
            <p:nvPr/>
          </p:nvSpPr>
          <p:spPr>
            <a:xfrm>
              <a:off x="6815328" y="2563367"/>
              <a:ext cx="1772920" cy="1362710"/>
            </a:xfrm>
            <a:custGeom>
              <a:avLst/>
              <a:gdLst/>
              <a:ahLst/>
              <a:cxnLst/>
              <a:rect l="l" t="t" r="r" b="b"/>
              <a:pathLst>
                <a:path w="1772920" h="1362710">
                  <a:moveTo>
                    <a:pt x="1772412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1772412" y="1362455"/>
                  </a:lnTo>
                  <a:lnTo>
                    <a:pt x="1772412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71460" y="3130295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2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431292" y="504443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71460" y="3130295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0" y="504443"/>
                  </a:moveTo>
                  <a:lnTo>
                    <a:pt x="431292" y="504443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  <a:path w="431800" h="504825">
                  <a:moveTo>
                    <a:pt x="0" y="138683"/>
                  </a:moveTo>
                  <a:lnTo>
                    <a:pt x="431673" y="138683"/>
                  </a:lnTo>
                </a:path>
                <a:path w="431800" h="504825">
                  <a:moveTo>
                    <a:pt x="0" y="382524"/>
                  </a:moveTo>
                  <a:lnTo>
                    <a:pt x="431673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61466" y="927328"/>
            <a:ext cx="69488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리스트의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크기를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별도로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저장하고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작은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리스트를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큰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스트에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연결한다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….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we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-u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he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rist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448" y="330708"/>
            <a:ext cx="1179830" cy="367665"/>
          </a:xfrm>
          <a:prstGeom prst="rect">
            <a:avLst/>
          </a:prstGeom>
          <a:solidFill>
            <a:srgbClr val="C8C8C8"/>
          </a:solidFill>
        </p:spPr>
        <p:txBody>
          <a:bodyPr wrap="square" lIns="0" tIns="8890" rIns="0" bIns="0" rtlCol="0" vert="horz">
            <a:spAutoFit/>
          </a:bodyPr>
          <a:lstStyle/>
          <a:p>
            <a:pPr marL="243840" indent="-153035">
              <a:lnSpc>
                <a:spcPct val="100000"/>
              </a:lnSpc>
              <a:spcBef>
                <a:spcPts val="70"/>
              </a:spcBef>
              <a:buClr>
                <a:srgbClr val="1F407E"/>
              </a:buClr>
              <a:buSzPct val="75000"/>
              <a:buFont typeface="Wingdings"/>
              <a:buChar char=""/>
              <a:tabLst>
                <a:tab pos="24447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개선점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20505" y="5329237"/>
            <a:ext cx="442595" cy="514350"/>
            <a:chOff x="2520505" y="5329237"/>
            <a:chExt cx="442595" cy="514350"/>
          </a:xfrm>
        </p:grpSpPr>
        <p:sp>
          <p:nvSpPr>
            <p:cNvPr id="10" name="object 10"/>
            <p:cNvSpPr/>
            <p:nvPr/>
          </p:nvSpPr>
          <p:spPr>
            <a:xfrm>
              <a:off x="2525267" y="5334000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69" h="504825">
                  <a:moveTo>
                    <a:pt x="432816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2816" y="50444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25267" y="5334000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69" h="504825">
                  <a:moveTo>
                    <a:pt x="0" y="504444"/>
                  </a:moveTo>
                  <a:lnTo>
                    <a:pt x="432816" y="50444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3069" h="504825">
                  <a:moveTo>
                    <a:pt x="0" y="382524"/>
                  </a:moveTo>
                  <a:lnTo>
                    <a:pt x="432181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25267" y="5472684"/>
            <a:ext cx="43307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algn="ctr" marL="21590">
              <a:lnSpc>
                <a:spcPct val="100000"/>
              </a:lnSpc>
              <a:spcBef>
                <a:spcPts val="384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19465" y="5332285"/>
            <a:ext cx="441959" cy="514350"/>
            <a:chOff x="1819465" y="5332285"/>
            <a:chExt cx="441959" cy="514350"/>
          </a:xfrm>
        </p:grpSpPr>
        <p:sp>
          <p:nvSpPr>
            <p:cNvPr id="14" name="object 14"/>
            <p:cNvSpPr/>
            <p:nvPr/>
          </p:nvSpPr>
          <p:spPr>
            <a:xfrm>
              <a:off x="1824227" y="5337047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2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431292" y="504443"/>
                  </a:lnTo>
                  <a:lnTo>
                    <a:pt x="431292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24227" y="5337047"/>
              <a:ext cx="432434" cy="504825"/>
            </a:xfrm>
            <a:custGeom>
              <a:avLst/>
              <a:gdLst/>
              <a:ahLst/>
              <a:cxnLst/>
              <a:rect l="l" t="t" r="r" b="b"/>
              <a:pathLst>
                <a:path w="432435" h="504825">
                  <a:moveTo>
                    <a:pt x="0" y="504443"/>
                  </a:moveTo>
                  <a:lnTo>
                    <a:pt x="431292" y="504443"/>
                  </a:lnTo>
                  <a:lnTo>
                    <a:pt x="43129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  <a:path w="432435" h="504825">
                  <a:moveTo>
                    <a:pt x="0" y="382523"/>
                  </a:moveTo>
                  <a:lnTo>
                    <a:pt x="432181" y="38252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24227" y="5475732"/>
            <a:ext cx="43180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L="2159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1376" y="5065521"/>
            <a:ext cx="2215515" cy="791845"/>
            <a:chOff x="1531376" y="5065521"/>
            <a:chExt cx="2215515" cy="791845"/>
          </a:xfrm>
        </p:grpSpPr>
        <p:sp>
          <p:nvSpPr>
            <p:cNvPr id="18" name="object 18"/>
            <p:cNvSpPr/>
            <p:nvPr/>
          </p:nvSpPr>
          <p:spPr>
            <a:xfrm>
              <a:off x="1531366" y="5065521"/>
              <a:ext cx="1291590" cy="713105"/>
            </a:xfrm>
            <a:custGeom>
              <a:avLst/>
              <a:gdLst/>
              <a:ahLst/>
              <a:cxnLst/>
              <a:rect l="l" t="t" r="r" b="b"/>
              <a:pathLst>
                <a:path w="1291589" h="713104">
                  <a:moveTo>
                    <a:pt x="476542" y="108369"/>
                  </a:moveTo>
                  <a:lnTo>
                    <a:pt x="476250" y="107442"/>
                  </a:lnTo>
                  <a:lnTo>
                    <a:pt x="476123" y="106807"/>
                  </a:lnTo>
                  <a:lnTo>
                    <a:pt x="475869" y="106299"/>
                  </a:lnTo>
                  <a:lnTo>
                    <a:pt x="475488" y="105791"/>
                  </a:lnTo>
                  <a:lnTo>
                    <a:pt x="468503" y="95504"/>
                  </a:lnTo>
                  <a:lnTo>
                    <a:pt x="455168" y="79375"/>
                  </a:lnTo>
                  <a:lnTo>
                    <a:pt x="423164" y="51562"/>
                  </a:lnTo>
                  <a:lnTo>
                    <a:pt x="385318" y="29591"/>
                  </a:lnTo>
                  <a:lnTo>
                    <a:pt x="343027" y="13462"/>
                  </a:lnTo>
                  <a:lnTo>
                    <a:pt x="340106" y="12700"/>
                  </a:lnTo>
                  <a:lnTo>
                    <a:pt x="320675" y="7620"/>
                  </a:lnTo>
                  <a:lnTo>
                    <a:pt x="297561" y="3429"/>
                  </a:lnTo>
                  <a:lnTo>
                    <a:pt x="273939" y="1016"/>
                  </a:lnTo>
                  <a:lnTo>
                    <a:pt x="250190" y="0"/>
                  </a:lnTo>
                  <a:lnTo>
                    <a:pt x="226060" y="762"/>
                  </a:lnTo>
                  <a:lnTo>
                    <a:pt x="178308" y="7620"/>
                  </a:lnTo>
                  <a:lnTo>
                    <a:pt x="131826" y="21717"/>
                  </a:lnTo>
                  <a:lnTo>
                    <a:pt x="89916" y="42291"/>
                  </a:lnTo>
                  <a:lnTo>
                    <a:pt x="55626" y="67818"/>
                  </a:lnTo>
                  <a:lnTo>
                    <a:pt x="28956" y="97409"/>
                  </a:lnTo>
                  <a:lnTo>
                    <a:pt x="4826" y="147447"/>
                  </a:lnTo>
                  <a:lnTo>
                    <a:pt x="0" y="183134"/>
                  </a:lnTo>
                  <a:lnTo>
                    <a:pt x="254" y="191770"/>
                  </a:lnTo>
                  <a:lnTo>
                    <a:pt x="10795" y="236474"/>
                  </a:lnTo>
                  <a:lnTo>
                    <a:pt x="30480" y="270891"/>
                  </a:lnTo>
                  <a:lnTo>
                    <a:pt x="59055" y="301498"/>
                  </a:lnTo>
                  <a:lnTo>
                    <a:pt x="94107" y="326517"/>
                  </a:lnTo>
                  <a:lnTo>
                    <a:pt x="134239" y="345694"/>
                  </a:lnTo>
                  <a:lnTo>
                    <a:pt x="178308" y="358775"/>
                  </a:lnTo>
                  <a:lnTo>
                    <a:pt x="224917" y="365379"/>
                  </a:lnTo>
                  <a:lnTo>
                    <a:pt x="248793" y="366395"/>
                  </a:lnTo>
                  <a:lnTo>
                    <a:pt x="272796" y="365506"/>
                  </a:lnTo>
                  <a:lnTo>
                    <a:pt x="296799" y="362966"/>
                  </a:lnTo>
                  <a:lnTo>
                    <a:pt x="320675" y="358775"/>
                  </a:lnTo>
                  <a:lnTo>
                    <a:pt x="340245" y="353695"/>
                  </a:lnTo>
                  <a:lnTo>
                    <a:pt x="344170" y="352679"/>
                  </a:lnTo>
                  <a:lnTo>
                    <a:pt x="366649" y="344805"/>
                  </a:lnTo>
                  <a:lnTo>
                    <a:pt x="362458" y="332867"/>
                  </a:lnTo>
                  <a:lnTo>
                    <a:pt x="339979" y="340741"/>
                  </a:lnTo>
                  <a:lnTo>
                    <a:pt x="317500" y="346456"/>
                  </a:lnTo>
                  <a:lnTo>
                    <a:pt x="294640" y="350520"/>
                  </a:lnTo>
                  <a:lnTo>
                    <a:pt x="271526" y="352933"/>
                  </a:lnTo>
                  <a:lnTo>
                    <a:pt x="248412" y="353695"/>
                  </a:lnTo>
                  <a:lnTo>
                    <a:pt x="225552" y="352679"/>
                  </a:lnTo>
                  <a:lnTo>
                    <a:pt x="180594" y="346202"/>
                  </a:lnTo>
                  <a:lnTo>
                    <a:pt x="138303" y="333629"/>
                  </a:lnTo>
                  <a:lnTo>
                    <a:pt x="99936" y="315214"/>
                  </a:lnTo>
                  <a:lnTo>
                    <a:pt x="66802" y="291592"/>
                  </a:lnTo>
                  <a:lnTo>
                    <a:pt x="40259" y="262763"/>
                  </a:lnTo>
                  <a:lnTo>
                    <a:pt x="19304" y="223139"/>
                  </a:lnTo>
                  <a:lnTo>
                    <a:pt x="12700" y="182372"/>
                  </a:lnTo>
                  <a:lnTo>
                    <a:pt x="13970" y="165989"/>
                  </a:lnTo>
                  <a:lnTo>
                    <a:pt x="30226" y="118999"/>
                  </a:lnTo>
                  <a:lnTo>
                    <a:pt x="64516" y="76708"/>
                  </a:lnTo>
                  <a:lnTo>
                    <a:pt x="97028" y="52705"/>
                  </a:lnTo>
                  <a:lnTo>
                    <a:pt x="136906" y="33274"/>
                  </a:lnTo>
                  <a:lnTo>
                    <a:pt x="181483" y="19939"/>
                  </a:lnTo>
                  <a:lnTo>
                    <a:pt x="227457" y="13462"/>
                  </a:lnTo>
                  <a:lnTo>
                    <a:pt x="250571" y="12700"/>
                  </a:lnTo>
                  <a:lnTo>
                    <a:pt x="273431" y="13589"/>
                  </a:lnTo>
                  <a:lnTo>
                    <a:pt x="318389" y="20066"/>
                  </a:lnTo>
                  <a:lnTo>
                    <a:pt x="360680" y="32766"/>
                  </a:lnTo>
                  <a:lnTo>
                    <a:pt x="398907" y="51054"/>
                  </a:lnTo>
                  <a:lnTo>
                    <a:pt x="432054" y="74803"/>
                  </a:lnTo>
                  <a:lnTo>
                    <a:pt x="458597" y="103505"/>
                  </a:lnTo>
                  <a:lnTo>
                    <a:pt x="464337" y="112026"/>
                  </a:lnTo>
                  <a:lnTo>
                    <a:pt x="464502" y="111975"/>
                  </a:lnTo>
                  <a:lnTo>
                    <a:pt x="466902" y="111252"/>
                  </a:lnTo>
                  <a:lnTo>
                    <a:pt x="476542" y="108369"/>
                  </a:lnTo>
                  <a:close/>
                </a:path>
                <a:path w="1291589" h="713104">
                  <a:moveTo>
                    <a:pt x="507238" y="99187"/>
                  </a:moveTo>
                  <a:lnTo>
                    <a:pt x="476542" y="108369"/>
                  </a:lnTo>
                  <a:lnTo>
                    <a:pt x="464502" y="111975"/>
                  </a:lnTo>
                  <a:lnTo>
                    <a:pt x="464489" y="112229"/>
                  </a:lnTo>
                  <a:lnTo>
                    <a:pt x="464413" y="112001"/>
                  </a:lnTo>
                  <a:lnTo>
                    <a:pt x="434213" y="121031"/>
                  </a:lnTo>
                  <a:lnTo>
                    <a:pt x="492506" y="183134"/>
                  </a:lnTo>
                  <a:lnTo>
                    <a:pt x="502843" y="124206"/>
                  </a:lnTo>
                  <a:lnTo>
                    <a:pt x="507238" y="99187"/>
                  </a:lnTo>
                  <a:close/>
                </a:path>
                <a:path w="1291589" h="713104">
                  <a:moveTo>
                    <a:pt x="994410" y="521462"/>
                  </a:moveTo>
                  <a:lnTo>
                    <a:pt x="909193" y="521335"/>
                  </a:lnTo>
                  <a:lnTo>
                    <a:pt x="923366" y="549744"/>
                  </a:lnTo>
                  <a:lnTo>
                    <a:pt x="619252" y="701167"/>
                  </a:lnTo>
                  <a:lnTo>
                    <a:pt x="624840" y="712546"/>
                  </a:lnTo>
                  <a:lnTo>
                    <a:pt x="929043" y="561124"/>
                  </a:lnTo>
                  <a:lnTo>
                    <a:pt x="943229" y="589534"/>
                  </a:lnTo>
                  <a:lnTo>
                    <a:pt x="977392" y="544080"/>
                  </a:lnTo>
                  <a:lnTo>
                    <a:pt x="994410" y="521462"/>
                  </a:lnTo>
                  <a:close/>
                </a:path>
                <a:path w="1291589" h="713104">
                  <a:moveTo>
                    <a:pt x="1291336" y="360553"/>
                  </a:moveTo>
                  <a:lnTo>
                    <a:pt x="1286383" y="317754"/>
                  </a:lnTo>
                  <a:lnTo>
                    <a:pt x="1272413" y="277241"/>
                  </a:lnTo>
                  <a:lnTo>
                    <a:pt x="1249934" y="239395"/>
                  </a:lnTo>
                  <a:lnTo>
                    <a:pt x="1219835" y="205105"/>
                  </a:lnTo>
                  <a:lnTo>
                    <a:pt x="1182751" y="174498"/>
                  </a:lnTo>
                  <a:lnTo>
                    <a:pt x="1139317" y="148475"/>
                  </a:lnTo>
                  <a:lnTo>
                    <a:pt x="1090168" y="127762"/>
                  </a:lnTo>
                  <a:lnTo>
                    <a:pt x="1045070" y="114808"/>
                  </a:lnTo>
                  <a:lnTo>
                    <a:pt x="1036193" y="112649"/>
                  </a:lnTo>
                  <a:lnTo>
                    <a:pt x="983488" y="104394"/>
                  </a:lnTo>
                  <a:lnTo>
                    <a:pt x="930910" y="102108"/>
                  </a:lnTo>
                  <a:lnTo>
                    <a:pt x="913511" y="102616"/>
                  </a:lnTo>
                  <a:lnTo>
                    <a:pt x="862457" y="107569"/>
                  </a:lnTo>
                  <a:lnTo>
                    <a:pt x="797433" y="122555"/>
                  </a:lnTo>
                  <a:lnTo>
                    <a:pt x="737743" y="146062"/>
                  </a:lnTo>
                  <a:lnTo>
                    <a:pt x="685038" y="177546"/>
                  </a:lnTo>
                  <a:lnTo>
                    <a:pt x="651256" y="205867"/>
                  </a:lnTo>
                  <a:lnTo>
                    <a:pt x="640715" y="216789"/>
                  </a:lnTo>
                  <a:lnTo>
                    <a:pt x="637209" y="221742"/>
                  </a:lnTo>
                  <a:lnTo>
                    <a:pt x="609854" y="204470"/>
                  </a:lnTo>
                  <a:lnTo>
                    <a:pt x="601345" y="289179"/>
                  </a:lnTo>
                  <a:lnTo>
                    <a:pt x="674243" y="245110"/>
                  </a:lnTo>
                  <a:lnTo>
                    <a:pt x="664781" y="239141"/>
                  </a:lnTo>
                  <a:lnTo>
                    <a:pt x="647928" y="228511"/>
                  </a:lnTo>
                  <a:lnTo>
                    <a:pt x="650455" y="224917"/>
                  </a:lnTo>
                  <a:lnTo>
                    <a:pt x="681355" y="196342"/>
                  </a:lnTo>
                  <a:lnTo>
                    <a:pt x="717296" y="171450"/>
                  </a:lnTo>
                  <a:lnTo>
                    <a:pt x="771906" y="144919"/>
                  </a:lnTo>
                  <a:lnTo>
                    <a:pt x="832612" y="126365"/>
                  </a:lnTo>
                  <a:lnTo>
                    <a:pt x="880999" y="117983"/>
                  </a:lnTo>
                  <a:lnTo>
                    <a:pt x="931164" y="114808"/>
                  </a:lnTo>
                  <a:lnTo>
                    <a:pt x="948182" y="114935"/>
                  </a:lnTo>
                  <a:lnTo>
                    <a:pt x="999617" y="118999"/>
                  </a:lnTo>
                  <a:lnTo>
                    <a:pt x="1060704" y="131838"/>
                  </a:lnTo>
                  <a:lnTo>
                    <a:pt x="1110869" y="149237"/>
                  </a:lnTo>
                  <a:lnTo>
                    <a:pt x="1155573" y="172085"/>
                  </a:lnTo>
                  <a:lnTo>
                    <a:pt x="1194308" y="199263"/>
                  </a:lnTo>
                  <a:lnTo>
                    <a:pt x="1226566" y="230505"/>
                  </a:lnTo>
                  <a:lnTo>
                    <a:pt x="1251585" y="264922"/>
                  </a:lnTo>
                  <a:lnTo>
                    <a:pt x="1268730" y="302006"/>
                  </a:lnTo>
                  <a:lnTo>
                    <a:pt x="1277620" y="340868"/>
                  </a:lnTo>
                  <a:lnTo>
                    <a:pt x="1278636" y="360807"/>
                  </a:lnTo>
                  <a:lnTo>
                    <a:pt x="1291336" y="360553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0128" y="5346191"/>
              <a:ext cx="431800" cy="506095"/>
            </a:xfrm>
            <a:custGeom>
              <a:avLst/>
              <a:gdLst/>
              <a:ahLst/>
              <a:cxnLst/>
              <a:rect l="l" t="t" r="r" b="b"/>
              <a:pathLst>
                <a:path w="431800" h="506095">
                  <a:moveTo>
                    <a:pt x="431291" y="0"/>
                  </a:moveTo>
                  <a:lnTo>
                    <a:pt x="0" y="0"/>
                  </a:lnTo>
                  <a:lnTo>
                    <a:pt x="0" y="505968"/>
                  </a:lnTo>
                  <a:lnTo>
                    <a:pt x="431291" y="505968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10128" y="5346191"/>
              <a:ext cx="431800" cy="506095"/>
            </a:xfrm>
            <a:custGeom>
              <a:avLst/>
              <a:gdLst/>
              <a:ahLst/>
              <a:cxnLst/>
              <a:rect l="l" t="t" r="r" b="b"/>
              <a:pathLst>
                <a:path w="431800" h="506095">
                  <a:moveTo>
                    <a:pt x="0" y="505968"/>
                  </a:moveTo>
                  <a:lnTo>
                    <a:pt x="431291" y="505968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  <a:path w="431800" h="506095">
                  <a:moveTo>
                    <a:pt x="0" y="382524"/>
                  </a:moveTo>
                  <a:lnTo>
                    <a:pt x="431800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10128" y="5484876"/>
            <a:ext cx="43180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26217" y="5336857"/>
            <a:ext cx="441325" cy="514350"/>
            <a:chOff x="4026217" y="5336857"/>
            <a:chExt cx="441325" cy="514350"/>
          </a:xfrm>
        </p:grpSpPr>
        <p:sp>
          <p:nvSpPr>
            <p:cNvPr id="23" name="object 23"/>
            <p:cNvSpPr/>
            <p:nvPr/>
          </p:nvSpPr>
          <p:spPr>
            <a:xfrm>
              <a:off x="4030979" y="5341620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431291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431291" y="504443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030979" y="5341620"/>
              <a:ext cx="431800" cy="504825"/>
            </a:xfrm>
            <a:custGeom>
              <a:avLst/>
              <a:gdLst/>
              <a:ahLst/>
              <a:cxnLst/>
              <a:rect l="l" t="t" r="r" b="b"/>
              <a:pathLst>
                <a:path w="431800" h="504825">
                  <a:moveTo>
                    <a:pt x="0" y="504443"/>
                  </a:moveTo>
                  <a:lnTo>
                    <a:pt x="431291" y="504443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  <a:path w="431800" h="504825">
                  <a:moveTo>
                    <a:pt x="0" y="382523"/>
                  </a:moveTo>
                  <a:lnTo>
                    <a:pt x="431800" y="38252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030979" y="5480303"/>
            <a:ext cx="43180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69929" y="5349049"/>
            <a:ext cx="442595" cy="514350"/>
            <a:chOff x="4769929" y="5349049"/>
            <a:chExt cx="442595" cy="514350"/>
          </a:xfrm>
        </p:grpSpPr>
        <p:sp>
          <p:nvSpPr>
            <p:cNvPr id="27" name="object 27"/>
            <p:cNvSpPr/>
            <p:nvPr/>
          </p:nvSpPr>
          <p:spPr>
            <a:xfrm>
              <a:off x="4774691" y="5353811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432815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2815" y="504444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74691" y="5353811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0" y="504444"/>
                  </a:moveTo>
                  <a:lnTo>
                    <a:pt x="432815" y="504444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3070" h="504825">
                  <a:moveTo>
                    <a:pt x="0" y="381000"/>
                  </a:moveTo>
                  <a:lnTo>
                    <a:pt x="431800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774691" y="5490971"/>
            <a:ext cx="433070" cy="243840"/>
          </a:xfrm>
          <a:prstGeom prst="rect">
            <a:avLst/>
          </a:prstGeom>
          <a:ln w="9525">
            <a:solidFill>
              <a:srgbClr val="3D010C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39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6516" y="4974082"/>
            <a:ext cx="2951480" cy="438150"/>
          </a:xfrm>
          <a:custGeom>
            <a:avLst/>
            <a:gdLst/>
            <a:ahLst/>
            <a:cxnLst/>
            <a:rect l="l" t="t" r="r" b="b"/>
            <a:pathLst>
              <a:path w="2951479" h="438150">
                <a:moveTo>
                  <a:pt x="1816964" y="12700"/>
                </a:moveTo>
                <a:lnTo>
                  <a:pt x="1358137" y="12700"/>
                </a:lnTo>
                <a:lnTo>
                  <a:pt x="1509268" y="13589"/>
                </a:lnTo>
                <a:lnTo>
                  <a:pt x="1660651" y="17780"/>
                </a:lnTo>
                <a:lnTo>
                  <a:pt x="1810893" y="25019"/>
                </a:lnTo>
                <a:lnTo>
                  <a:pt x="1959101" y="35433"/>
                </a:lnTo>
                <a:lnTo>
                  <a:pt x="2104262" y="49276"/>
                </a:lnTo>
                <a:lnTo>
                  <a:pt x="2166873" y="56388"/>
                </a:lnTo>
                <a:lnTo>
                  <a:pt x="2285492" y="72136"/>
                </a:lnTo>
                <a:lnTo>
                  <a:pt x="2341498" y="80772"/>
                </a:lnTo>
                <a:lnTo>
                  <a:pt x="2395347" y="89916"/>
                </a:lnTo>
                <a:lnTo>
                  <a:pt x="2471800" y="104267"/>
                </a:lnTo>
                <a:lnTo>
                  <a:pt x="2519807" y="114427"/>
                </a:lnTo>
                <a:lnTo>
                  <a:pt x="2565399" y="124968"/>
                </a:lnTo>
                <a:lnTo>
                  <a:pt x="2608580" y="135890"/>
                </a:lnTo>
                <a:lnTo>
                  <a:pt x="2668778" y="152781"/>
                </a:lnTo>
                <a:lnTo>
                  <a:pt x="2705735" y="164592"/>
                </a:lnTo>
                <a:lnTo>
                  <a:pt x="2756408" y="182753"/>
                </a:lnTo>
                <a:lnTo>
                  <a:pt x="2801111" y="201422"/>
                </a:lnTo>
                <a:lnTo>
                  <a:pt x="2839847" y="220599"/>
                </a:lnTo>
                <a:lnTo>
                  <a:pt x="2881630" y="246761"/>
                </a:lnTo>
                <a:lnTo>
                  <a:pt x="2912236" y="273431"/>
                </a:lnTo>
                <a:lnTo>
                  <a:pt x="2934208" y="306578"/>
                </a:lnTo>
                <a:lnTo>
                  <a:pt x="2938780" y="332486"/>
                </a:lnTo>
                <a:lnTo>
                  <a:pt x="2938145" y="338836"/>
                </a:lnTo>
                <a:lnTo>
                  <a:pt x="2919603" y="378587"/>
                </a:lnTo>
                <a:lnTo>
                  <a:pt x="2891662" y="406146"/>
                </a:lnTo>
                <a:lnTo>
                  <a:pt x="2862072" y="426974"/>
                </a:lnTo>
                <a:lnTo>
                  <a:pt x="2869057" y="437642"/>
                </a:lnTo>
                <a:lnTo>
                  <a:pt x="2908554" y="408432"/>
                </a:lnTo>
                <a:lnTo>
                  <a:pt x="2935350" y="378587"/>
                </a:lnTo>
                <a:lnTo>
                  <a:pt x="2950845" y="339852"/>
                </a:lnTo>
                <a:lnTo>
                  <a:pt x="2951328" y="332486"/>
                </a:lnTo>
                <a:lnTo>
                  <a:pt x="2951225" y="324358"/>
                </a:lnTo>
                <a:lnTo>
                  <a:pt x="2938145" y="286385"/>
                </a:lnTo>
                <a:lnTo>
                  <a:pt x="2906522" y="250317"/>
                </a:lnTo>
                <a:lnTo>
                  <a:pt x="2868675" y="222758"/>
                </a:lnTo>
                <a:lnTo>
                  <a:pt x="2833243" y="202819"/>
                </a:lnTo>
                <a:lnTo>
                  <a:pt x="2791713" y="183388"/>
                </a:lnTo>
                <a:lnTo>
                  <a:pt x="2727324" y="158496"/>
                </a:lnTo>
                <a:lnTo>
                  <a:pt x="2672334" y="140716"/>
                </a:lnTo>
                <a:lnTo>
                  <a:pt x="2632583" y="129159"/>
                </a:lnTo>
                <a:lnTo>
                  <a:pt x="2590292" y="118110"/>
                </a:lnTo>
                <a:lnTo>
                  <a:pt x="2545714" y="107315"/>
                </a:lnTo>
                <a:lnTo>
                  <a:pt x="2498597" y="96901"/>
                </a:lnTo>
                <a:lnTo>
                  <a:pt x="2397506" y="77343"/>
                </a:lnTo>
                <a:lnTo>
                  <a:pt x="2343531" y="68326"/>
                </a:lnTo>
                <a:lnTo>
                  <a:pt x="2287270" y="59563"/>
                </a:lnTo>
                <a:lnTo>
                  <a:pt x="2228849" y="51435"/>
                </a:lnTo>
                <a:lnTo>
                  <a:pt x="2168271" y="43815"/>
                </a:lnTo>
                <a:lnTo>
                  <a:pt x="2105406" y="36576"/>
                </a:lnTo>
                <a:lnTo>
                  <a:pt x="1960118" y="22733"/>
                </a:lnTo>
                <a:lnTo>
                  <a:pt x="1816964" y="12700"/>
                </a:lnTo>
                <a:close/>
              </a:path>
              <a:path w="2951479" h="438150">
                <a:moveTo>
                  <a:pt x="59054" y="119253"/>
                </a:moveTo>
                <a:lnTo>
                  <a:pt x="0" y="180721"/>
                </a:lnTo>
                <a:lnTo>
                  <a:pt x="84581" y="191135"/>
                </a:lnTo>
                <a:lnTo>
                  <a:pt x="75471" y="165481"/>
                </a:lnTo>
                <a:lnTo>
                  <a:pt x="61975" y="165481"/>
                </a:lnTo>
                <a:lnTo>
                  <a:pt x="57784" y="153416"/>
                </a:lnTo>
                <a:lnTo>
                  <a:pt x="69722" y="149292"/>
                </a:lnTo>
                <a:lnTo>
                  <a:pt x="59054" y="119253"/>
                </a:lnTo>
                <a:close/>
              </a:path>
              <a:path w="2951479" h="438150">
                <a:moveTo>
                  <a:pt x="69722" y="149292"/>
                </a:moveTo>
                <a:lnTo>
                  <a:pt x="57784" y="153416"/>
                </a:lnTo>
                <a:lnTo>
                  <a:pt x="61975" y="165481"/>
                </a:lnTo>
                <a:lnTo>
                  <a:pt x="73973" y="161263"/>
                </a:lnTo>
                <a:lnTo>
                  <a:pt x="69722" y="149292"/>
                </a:lnTo>
                <a:close/>
              </a:path>
              <a:path w="2951479" h="438150">
                <a:moveTo>
                  <a:pt x="73973" y="161263"/>
                </a:moveTo>
                <a:lnTo>
                  <a:pt x="61975" y="165481"/>
                </a:lnTo>
                <a:lnTo>
                  <a:pt x="75471" y="165481"/>
                </a:lnTo>
                <a:lnTo>
                  <a:pt x="73973" y="161263"/>
                </a:lnTo>
                <a:close/>
              </a:path>
              <a:path w="2951479" h="438150">
                <a:moveTo>
                  <a:pt x="1357883" y="0"/>
                </a:moveTo>
                <a:lnTo>
                  <a:pt x="1207643" y="2159"/>
                </a:lnTo>
                <a:lnTo>
                  <a:pt x="1059433" y="7112"/>
                </a:lnTo>
                <a:lnTo>
                  <a:pt x="914526" y="15113"/>
                </a:lnTo>
                <a:lnTo>
                  <a:pt x="773810" y="25781"/>
                </a:lnTo>
                <a:lnTo>
                  <a:pt x="705484" y="32258"/>
                </a:lnTo>
                <a:lnTo>
                  <a:pt x="638556" y="39370"/>
                </a:lnTo>
                <a:lnTo>
                  <a:pt x="573277" y="47117"/>
                </a:lnTo>
                <a:lnTo>
                  <a:pt x="509650" y="55626"/>
                </a:lnTo>
                <a:lnTo>
                  <a:pt x="447928" y="64643"/>
                </a:lnTo>
                <a:lnTo>
                  <a:pt x="388238" y="74422"/>
                </a:lnTo>
                <a:lnTo>
                  <a:pt x="330581" y="84836"/>
                </a:lnTo>
                <a:lnTo>
                  <a:pt x="275208" y="95885"/>
                </a:lnTo>
                <a:lnTo>
                  <a:pt x="222122" y="107569"/>
                </a:lnTo>
                <a:lnTo>
                  <a:pt x="171703" y="119761"/>
                </a:lnTo>
                <a:lnTo>
                  <a:pt x="123951" y="132715"/>
                </a:lnTo>
                <a:lnTo>
                  <a:pt x="78739" y="146177"/>
                </a:lnTo>
                <a:lnTo>
                  <a:pt x="69722" y="149292"/>
                </a:lnTo>
                <a:lnTo>
                  <a:pt x="73973" y="161263"/>
                </a:lnTo>
                <a:lnTo>
                  <a:pt x="82931" y="158115"/>
                </a:lnTo>
                <a:lnTo>
                  <a:pt x="127634" y="144780"/>
                </a:lnTo>
                <a:lnTo>
                  <a:pt x="175006" y="132080"/>
                </a:lnTo>
                <a:lnTo>
                  <a:pt x="225170" y="119888"/>
                </a:lnTo>
                <a:lnTo>
                  <a:pt x="277875" y="108331"/>
                </a:lnTo>
                <a:lnTo>
                  <a:pt x="332994" y="97282"/>
                </a:lnTo>
                <a:lnTo>
                  <a:pt x="390397" y="86868"/>
                </a:lnTo>
                <a:lnTo>
                  <a:pt x="449960" y="77216"/>
                </a:lnTo>
                <a:lnTo>
                  <a:pt x="511556" y="68199"/>
                </a:lnTo>
                <a:lnTo>
                  <a:pt x="574928" y="59690"/>
                </a:lnTo>
                <a:lnTo>
                  <a:pt x="639952" y="51943"/>
                </a:lnTo>
                <a:lnTo>
                  <a:pt x="706754" y="44831"/>
                </a:lnTo>
                <a:lnTo>
                  <a:pt x="774953" y="38481"/>
                </a:lnTo>
                <a:lnTo>
                  <a:pt x="915542" y="27686"/>
                </a:lnTo>
                <a:lnTo>
                  <a:pt x="1060069" y="19812"/>
                </a:lnTo>
                <a:lnTo>
                  <a:pt x="1208023" y="14732"/>
                </a:lnTo>
                <a:lnTo>
                  <a:pt x="1358137" y="12700"/>
                </a:lnTo>
                <a:lnTo>
                  <a:pt x="1816964" y="12700"/>
                </a:lnTo>
                <a:lnTo>
                  <a:pt x="1811528" y="12319"/>
                </a:lnTo>
                <a:lnTo>
                  <a:pt x="1661033" y="5080"/>
                </a:lnTo>
                <a:lnTo>
                  <a:pt x="1509395" y="1016"/>
                </a:lnTo>
                <a:lnTo>
                  <a:pt x="1357883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63950" y="5594451"/>
            <a:ext cx="366395" cy="187325"/>
          </a:xfrm>
          <a:custGeom>
            <a:avLst/>
            <a:gdLst/>
            <a:ahLst/>
            <a:cxnLst/>
            <a:rect l="l" t="t" r="r" b="b"/>
            <a:pathLst>
              <a:path w="366395" h="187325">
                <a:moveTo>
                  <a:pt x="295313" y="28441"/>
                </a:moveTo>
                <a:lnTo>
                  <a:pt x="0" y="175437"/>
                </a:lnTo>
                <a:lnTo>
                  <a:pt x="5587" y="186817"/>
                </a:lnTo>
                <a:lnTo>
                  <a:pt x="300951" y="39783"/>
                </a:lnTo>
                <a:lnTo>
                  <a:pt x="295313" y="28441"/>
                </a:lnTo>
                <a:close/>
              </a:path>
              <a:path w="366395" h="187325">
                <a:moveTo>
                  <a:pt x="349261" y="22771"/>
                </a:moveTo>
                <a:lnTo>
                  <a:pt x="306704" y="22771"/>
                </a:lnTo>
                <a:lnTo>
                  <a:pt x="312292" y="34137"/>
                </a:lnTo>
                <a:lnTo>
                  <a:pt x="300951" y="39783"/>
                </a:lnTo>
                <a:lnTo>
                  <a:pt x="315087" y="68224"/>
                </a:lnTo>
                <a:lnTo>
                  <a:pt x="349261" y="22771"/>
                </a:lnTo>
                <a:close/>
              </a:path>
              <a:path w="366395" h="187325">
                <a:moveTo>
                  <a:pt x="306704" y="22771"/>
                </a:moveTo>
                <a:lnTo>
                  <a:pt x="295313" y="28441"/>
                </a:lnTo>
                <a:lnTo>
                  <a:pt x="300951" y="39783"/>
                </a:lnTo>
                <a:lnTo>
                  <a:pt x="312292" y="34137"/>
                </a:lnTo>
                <a:lnTo>
                  <a:pt x="306704" y="22771"/>
                </a:lnTo>
                <a:close/>
              </a:path>
              <a:path w="366395" h="187325">
                <a:moveTo>
                  <a:pt x="281177" y="0"/>
                </a:moveTo>
                <a:lnTo>
                  <a:pt x="295313" y="28441"/>
                </a:lnTo>
                <a:lnTo>
                  <a:pt x="306704" y="22771"/>
                </a:lnTo>
                <a:lnTo>
                  <a:pt x="349261" y="22771"/>
                </a:lnTo>
                <a:lnTo>
                  <a:pt x="366267" y="152"/>
                </a:lnTo>
                <a:lnTo>
                  <a:pt x="281177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37939" y="5599099"/>
            <a:ext cx="437515" cy="191770"/>
          </a:xfrm>
          <a:custGeom>
            <a:avLst/>
            <a:gdLst/>
            <a:ahLst/>
            <a:cxnLst/>
            <a:rect l="l" t="t" r="r" b="b"/>
            <a:pathLst>
              <a:path w="437514" h="191770">
                <a:moveTo>
                  <a:pt x="364545" y="29358"/>
                </a:moveTo>
                <a:lnTo>
                  <a:pt x="0" y="179692"/>
                </a:lnTo>
                <a:lnTo>
                  <a:pt x="4825" y="191427"/>
                </a:lnTo>
                <a:lnTo>
                  <a:pt x="369391" y="41097"/>
                </a:lnTo>
                <a:lnTo>
                  <a:pt x="364545" y="29358"/>
                </a:lnTo>
                <a:close/>
              </a:path>
              <a:path w="437514" h="191770">
                <a:moveTo>
                  <a:pt x="421444" y="24510"/>
                </a:moveTo>
                <a:lnTo>
                  <a:pt x="376300" y="24510"/>
                </a:lnTo>
                <a:lnTo>
                  <a:pt x="381126" y="36258"/>
                </a:lnTo>
                <a:lnTo>
                  <a:pt x="369391" y="41097"/>
                </a:lnTo>
                <a:lnTo>
                  <a:pt x="381508" y="70446"/>
                </a:lnTo>
                <a:lnTo>
                  <a:pt x="421444" y="24510"/>
                </a:lnTo>
                <a:close/>
              </a:path>
              <a:path w="437514" h="191770">
                <a:moveTo>
                  <a:pt x="376300" y="24510"/>
                </a:moveTo>
                <a:lnTo>
                  <a:pt x="364545" y="29358"/>
                </a:lnTo>
                <a:lnTo>
                  <a:pt x="369391" y="41097"/>
                </a:lnTo>
                <a:lnTo>
                  <a:pt x="381126" y="36258"/>
                </a:lnTo>
                <a:lnTo>
                  <a:pt x="376300" y="24510"/>
                </a:lnTo>
                <a:close/>
              </a:path>
              <a:path w="437514" h="191770">
                <a:moveTo>
                  <a:pt x="352425" y="0"/>
                </a:moveTo>
                <a:lnTo>
                  <a:pt x="364545" y="29358"/>
                </a:lnTo>
                <a:lnTo>
                  <a:pt x="376300" y="24510"/>
                </a:lnTo>
                <a:lnTo>
                  <a:pt x="421444" y="24510"/>
                </a:lnTo>
                <a:lnTo>
                  <a:pt x="437388" y="6172"/>
                </a:lnTo>
                <a:lnTo>
                  <a:pt x="352425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29910" y="5599176"/>
            <a:ext cx="366395" cy="191770"/>
          </a:xfrm>
          <a:custGeom>
            <a:avLst/>
            <a:gdLst/>
            <a:ahLst/>
            <a:cxnLst/>
            <a:rect l="l" t="t" r="r" b="b"/>
            <a:pathLst>
              <a:path w="366395" h="191770">
                <a:moveTo>
                  <a:pt x="295734" y="28976"/>
                </a:moveTo>
                <a:lnTo>
                  <a:pt x="0" y="180086"/>
                </a:lnTo>
                <a:lnTo>
                  <a:pt x="5841" y="191389"/>
                </a:lnTo>
                <a:lnTo>
                  <a:pt x="301523" y="40306"/>
                </a:lnTo>
                <a:lnTo>
                  <a:pt x="295734" y="28976"/>
                </a:lnTo>
                <a:close/>
              </a:path>
              <a:path w="366395" h="191770">
                <a:moveTo>
                  <a:pt x="349311" y="23240"/>
                </a:moveTo>
                <a:lnTo>
                  <a:pt x="306959" y="23240"/>
                </a:lnTo>
                <a:lnTo>
                  <a:pt x="312800" y="34543"/>
                </a:lnTo>
                <a:lnTo>
                  <a:pt x="301523" y="40306"/>
                </a:lnTo>
                <a:lnTo>
                  <a:pt x="315975" y="68592"/>
                </a:lnTo>
                <a:lnTo>
                  <a:pt x="349311" y="23240"/>
                </a:lnTo>
                <a:close/>
              </a:path>
              <a:path w="366395" h="191770">
                <a:moveTo>
                  <a:pt x="306959" y="23240"/>
                </a:moveTo>
                <a:lnTo>
                  <a:pt x="295734" y="28976"/>
                </a:lnTo>
                <a:lnTo>
                  <a:pt x="301523" y="40306"/>
                </a:lnTo>
                <a:lnTo>
                  <a:pt x="312800" y="34543"/>
                </a:lnTo>
                <a:lnTo>
                  <a:pt x="306959" y="23240"/>
                </a:lnTo>
                <a:close/>
              </a:path>
              <a:path w="366395" h="191770">
                <a:moveTo>
                  <a:pt x="366394" y="0"/>
                </a:moveTo>
                <a:lnTo>
                  <a:pt x="281304" y="736"/>
                </a:lnTo>
                <a:lnTo>
                  <a:pt x="295734" y="28976"/>
                </a:lnTo>
                <a:lnTo>
                  <a:pt x="306959" y="23240"/>
                </a:lnTo>
                <a:lnTo>
                  <a:pt x="349311" y="23240"/>
                </a:lnTo>
                <a:lnTo>
                  <a:pt x="366394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5490781" y="5341429"/>
            <a:ext cx="443865" cy="515620"/>
            <a:chOff x="5490781" y="5341429"/>
            <a:chExt cx="443865" cy="515620"/>
          </a:xfrm>
        </p:grpSpPr>
        <p:sp>
          <p:nvSpPr>
            <p:cNvPr id="35" name="object 35"/>
            <p:cNvSpPr/>
            <p:nvPr/>
          </p:nvSpPr>
          <p:spPr>
            <a:xfrm>
              <a:off x="5495544" y="5346191"/>
              <a:ext cx="434340" cy="506095"/>
            </a:xfrm>
            <a:custGeom>
              <a:avLst/>
              <a:gdLst/>
              <a:ahLst/>
              <a:cxnLst/>
              <a:rect l="l" t="t" r="r" b="b"/>
              <a:pathLst>
                <a:path w="434339" h="506095">
                  <a:moveTo>
                    <a:pt x="434339" y="0"/>
                  </a:moveTo>
                  <a:lnTo>
                    <a:pt x="0" y="0"/>
                  </a:lnTo>
                  <a:lnTo>
                    <a:pt x="0" y="505968"/>
                  </a:lnTo>
                  <a:lnTo>
                    <a:pt x="434339" y="505968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95544" y="5346191"/>
              <a:ext cx="434340" cy="506095"/>
            </a:xfrm>
            <a:custGeom>
              <a:avLst/>
              <a:gdLst/>
              <a:ahLst/>
              <a:cxnLst/>
              <a:rect l="l" t="t" r="r" b="b"/>
              <a:pathLst>
                <a:path w="434339" h="506095">
                  <a:moveTo>
                    <a:pt x="0" y="505968"/>
                  </a:moveTo>
                  <a:lnTo>
                    <a:pt x="434339" y="505968"/>
                  </a:lnTo>
                  <a:lnTo>
                    <a:pt x="434339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  <a:path w="434339" h="506095">
                  <a:moveTo>
                    <a:pt x="0" y="138684"/>
                  </a:moveTo>
                  <a:lnTo>
                    <a:pt x="433450" y="138684"/>
                  </a:lnTo>
                </a:path>
                <a:path w="434339" h="506095">
                  <a:moveTo>
                    <a:pt x="0" y="382524"/>
                  </a:moveTo>
                  <a:lnTo>
                    <a:pt x="433450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1961642" y="4620703"/>
            <a:ext cx="3775710" cy="1179830"/>
            <a:chOff x="1961642" y="4620703"/>
            <a:chExt cx="3775710" cy="1179830"/>
          </a:xfrm>
        </p:grpSpPr>
        <p:sp>
          <p:nvSpPr>
            <p:cNvPr id="38" name="object 38"/>
            <p:cNvSpPr/>
            <p:nvPr/>
          </p:nvSpPr>
          <p:spPr>
            <a:xfrm>
              <a:off x="1961642" y="5135753"/>
              <a:ext cx="2303145" cy="664845"/>
            </a:xfrm>
            <a:custGeom>
              <a:avLst/>
              <a:gdLst/>
              <a:ahLst/>
              <a:cxnLst/>
              <a:rect l="l" t="t" r="r" b="b"/>
              <a:pathLst>
                <a:path w="2303145" h="664845">
                  <a:moveTo>
                    <a:pt x="1341247" y="469519"/>
                  </a:moveTo>
                  <a:lnTo>
                    <a:pt x="1256411" y="462686"/>
                  </a:lnTo>
                  <a:lnTo>
                    <a:pt x="1268260" y="492137"/>
                  </a:lnTo>
                  <a:lnTo>
                    <a:pt x="870585" y="652538"/>
                  </a:lnTo>
                  <a:lnTo>
                    <a:pt x="875411" y="664324"/>
                  </a:lnTo>
                  <a:lnTo>
                    <a:pt x="1273009" y="503948"/>
                  </a:lnTo>
                  <a:lnTo>
                    <a:pt x="1284859" y="533361"/>
                  </a:lnTo>
                  <a:lnTo>
                    <a:pt x="1325460" y="487387"/>
                  </a:lnTo>
                  <a:lnTo>
                    <a:pt x="1341247" y="469519"/>
                  </a:lnTo>
                  <a:close/>
                </a:path>
                <a:path w="2303145" h="664845">
                  <a:moveTo>
                    <a:pt x="2302764" y="258064"/>
                  </a:moveTo>
                  <a:lnTo>
                    <a:pt x="2288540" y="217678"/>
                  </a:lnTo>
                  <a:lnTo>
                    <a:pt x="2257425" y="186690"/>
                  </a:lnTo>
                  <a:lnTo>
                    <a:pt x="2220595" y="163068"/>
                  </a:lnTo>
                  <a:lnTo>
                    <a:pt x="2186432" y="146050"/>
                  </a:lnTo>
                  <a:lnTo>
                    <a:pt x="2146427" y="129667"/>
                  </a:lnTo>
                  <a:lnTo>
                    <a:pt x="2084451" y="108712"/>
                  </a:lnTo>
                  <a:lnTo>
                    <a:pt x="2031873" y="93980"/>
                  </a:lnTo>
                  <a:lnTo>
                    <a:pt x="1973834" y="79883"/>
                  </a:lnTo>
                  <a:lnTo>
                    <a:pt x="1908810" y="66421"/>
                  </a:lnTo>
                  <a:lnTo>
                    <a:pt x="1862582" y="57912"/>
                  </a:lnTo>
                  <a:lnTo>
                    <a:pt x="1765808" y="42672"/>
                  </a:lnTo>
                  <a:lnTo>
                    <a:pt x="1663954" y="29845"/>
                  </a:lnTo>
                  <a:lnTo>
                    <a:pt x="1557528" y="19177"/>
                  </a:lnTo>
                  <a:lnTo>
                    <a:pt x="1471422" y="12700"/>
                  </a:lnTo>
                  <a:lnTo>
                    <a:pt x="1447800" y="10922"/>
                  </a:lnTo>
                  <a:lnTo>
                    <a:pt x="1335405" y="4953"/>
                  </a:lnTo>
                  <a:lnTo>
                    <a:pt x="1221105" y="1270"/>
                  </a:lnTo>
                  <a:lnTo>
                    <a:pt x="1105916" y="0"/>
                  </a:lnTo>
                  <a:lnTo>
                    <a:pt x="990600" y="889"/>
                  </a:lnTo>
                  <a:lnTo>
                    <a:pt x="876173" y="4191"/>
                  </a:lnTo>
                  <a:lnTo>
                    <a:pt x="763143" y="9652"/>
                  </a:lnTo>
                  <a:lnTo>
                    <a:pt x="652780" y="17653"/>
                  </a:lnTo>
                  <a:lnTo>
                    <a:pt x="545592" y="27813"/>
                  </a:lnTo>
                  <a:lnTo>
                    <a:pt x="442595" y="40386"/>
                  </a:lnTo>
                  <a:lnTo>
                    <a:pt x="344551" y="55245"/>
                  </a:lnTo>
                  <a:lnTo>
                    <a:pt x="327444" y="58343"/>
                  </a:lnTo>
                  <a:lnTo>
                    <a:pt x="321564" y="27051"/>
                  </a:lnTo>
                  <a:lnTo>
                    <a:pt x="253746" y="78625"/>
                  </a:lnTo>
                  <a:lnTo>
                    <a:pt x="266560" y="82283"/>
                  </a:lnTo>
                  <a:lnTo>
                    <a:pt x="243078" y="87630"/>
                  </a:lnTo>
                  <a:lnTo>
                    <a:pt x="185420" y="102616"/>
                  </a:lnTo>
                  <a:lnTo>
                    <a:pt x="132842" y="119380"/>
                  </a:lnTo>
                  <a:lnTo>
                    <a:pt x="85725" y="137668"/>
                  </a:lnTo>
                  <a:lnTo>
                    <a:pt x="61404" y="149212"/>
                  </a:lnTo>
                  <a:lnTo>
                    <a:pt x="44450" y="122047"/>
                  </a:lnTo>
                  <a:lnTo>
                    <a:pt x="0" y="194818"/>
                  </a:lnTo>
                  <a:lnTo>
                    <a:pt x="84836" y="186690"/>
                  </a:lnTo>
                  <a:lnTo>
                    <a:pt x="72288" y="166624"/>
                  </a:lnTo>
                  <a:lnTo>
                    <a:pt x="68148" y="159994"/>
                  </a:lnTo>
                  <a:lnTo>
                    <a:pt x="113284" y="140081"/>
                  </a:lnTo>
                  <a:lnTo>
                    <a:pt x="162433" y="122809"/>
                  </a:lnTo>
                  <a:lnTo>
                    <a:pt x="216916" y="107061"/>
                  </a:lnTo>
                  <a:lnTo>
                    <a:pt x="276479" y="93091"/>
                  </a:lnTo>
                  <a:lnTo>
                    <a:pt x="292760" y="89750"/>
                  </a:lnTo>
                  <a:lnTo>
                    <a:pt x="335661" y="101981"/>
                  </a:lnTo>
                  <a:lnTo>
                    <a:pt x="331939" y="82219"/>
                  </a:lnTo>
                  <a:lnTo>
                    <a:pt x="373761" y="75184"/>
                  </a:lnTo>
                  <a:lnTo>
                    <a:pt x="443230" y="65544"/>
                  </a:lnTo>
                  <a:lnTo>
                    <a:pt x="516001" y="57531"/>
                  </a:lnTo>
                  <a:lnTo>
                    <a:pt x="591185" y="51689"/>
                  </a:lnTo>
                  <a:lnTo>
                    <a:pt x="629539" y="49530"/>
                  </a:lnTo>
                  <a:lnTo>
                    <a:pt x="707644" y="46736"/>
                  </a:lnTo>
                  <a:lnTo>
                    <a:pt x="809993" y="46545"/>
                  </a:lnTo>
                  <a:lnTo>
                    <a:pt x="867029" y="47625"/>
                  </a:lnTo>
                  <a:lnTo>
                    <a:pt x="907161" y="49276"/>
                  </a:lnTo>
                  <a:lnTo>
                    <a:pt x="947293" y="51435"/>
                  </a:lnTo>
                  <a:lnTo>
                    <a:pt x="987425" y="54229"/>
                  </a:lnTo>
                  <a:lnTo>
                    <a:pt x="1027303" y="57658"/>
                  </a:lnTo>
                  <a:lnTo>
                    <a:pt x="1088263" y="64008"/>
                  </a:lnTo>
                  <a:lnTo>
                    <a:pt x="1146302" y="71628"/>
                  </a:lnTo>
                  <a:lnTo>
                    <a:pt x="1201674" y="80391"/>
                  </a:lnTo>
                  <a:lnTo>
                    <a:pt x="1278890" y="95631"/>
                  </a:lnTo>
                  <a:lnTo>
                    <a:pt x="1326134" y="107188"/>
                  </a:lnTo>
                  <a:lnTo>
                    <a:pt x="1369949" y="119507"/>
                  </a:lnTo>
                  <a:lnTo>
                    <a:pt x="1410208" y="132715"/>
                  </a:lnTo>
                  <a:lnTo>
                    <a:pt x="1446403" y="146685"/>
                  </a:lnTo>
                  <a:lnTo>
                    <a:pt x="1493266" y="169037"/>
                  </a:lnTo>
                  <a:lnTo>
                    <a:pt x="1530350" y="192532"/>
                  </a:lnTo>
                  <a:lnTo>
                    <a:pt x="1563751" y="225425"/>
                  </a:lnTo>
                  <a:lnTo>
                    <a:pt x="1577746" y="257873"/>
                  </a:lnTo>
                  <a:lnTo>
                    <a:pt x="1577721" y="257429"/>
                  </a:lnTo>
                  <a:lnTo>
                    <a:pt x="1577848" y="258318"/>
                  </a:lnTo>
                  <a:lnTo>
                    <a:pt x="1577746" y="257873"/>
                  </a:lnTo>
                  <a:lnTo>
                    <a:pt x="1577771" y="258318"/>
                  </a:lnTo>
                  <a:lnTo>
                    <a:pt x="1578356" y="266573"/>
                  </a:lnTo>
                  <a:lnTo>
                    <a:pt x="1591056" y="265557"/>
                  </a:lnTo>
                  <a:lnTo>
                    <a:pt x="1590484" y="257429"/>
                  </a:lnTo>
                  <a:lnTo>
                    <a:pt x="1590421" y="256413"/>
                  </a:lnTo>
                  <a:lnTo>
                    <a:pt x="1573657" y="217424"/>
                  </a:lnTo>
                  <a:lnTo>
                    <a:pt x="1537716" y="182245"/>
                  </a:lnTo>
                  <a:lnTo>
                    <a:pt x="1499108" y="157734"/>
                  </a:lnTo>
                  <a:lnTo>
                    <a:pt x="1451102" y="134874"/>
                  </a:lnTo>
                  <a:lnTo>
                    <a:pt x="1414272" y="120650"/>
                  </a:lnTo>
                  <a:lnTo>
                    <a:pt x="1373505" y="107315"/>
                  </a:lnTo>
                  <a:lnTo>
                    <a:pt x="1329309" y="94881"/>
                  </a:lnTo>
                  <a:lnTo>
                    <a:pt x="1281557" y="83312"/>
                  </a:lnTo>
                  <a:lnTo>
                    <a:pt x="1230503" y="72771"/>
                  </a:lnTo>
                  <a:lnTo>
                    <a:pt x="1148080" y="59055"/>
                  </a:lnTo>
                  <a:lnTo>
                    <a:pt x="1089660" y="51308"/>
                  </a:lnTo>
                  <a:lnTo>
                    <a:pt x="1040015" y="46101"/>
                  </a:lnTo>
                  <a:lnTo>
                    <a:pt x="1028446" y="44958"/>
                  </a:lnTo>
                  <a:lnTo>
                    <a:pt x="988314" y="41529"/>
                  </a:lnTo>
                  <a:lnTo>
                    <a:pt x="948055" y="38735"/>
                  </a:lnTo>
                  <a:lnTo>
                    <a:pt x="907669" y="36576"/>
                  </a:lnTo>
                  <a:lnTo>
                    <a:pt x="867283" y="34925"/>
                  </a:lnTo>
                  <a:lnTo>
                    <a:pt x="786892" y="33401"/>
                  </a:lnTo>
                  <a:lnTo>
                    <a:pt x="707136" y="34036"/>
                  </a:lnTo>
                  <a:lnTo>
                    <a:pt x="628777" y="36830"/>
                  </a:lnTo>
                  <a:lnTo>
                    <a:pt x="590169" y="38989"/>
                  </a:lnTo>
                  <a:lnTo>
                    <a:pt x="514731" y="44958"/>
                  </a:lnTo>
                  <a:lnTo>
                    <a:pt x="484949" y="47929"/>
                  </a:lnTo>
                  <a:lnTo>
                    <a:pt x="547116" y="40386"/>
                  </a:lnTo>
                  <a:lnTo>
                    <a:pt x="653923" y="30226"/>
                  </a:lnTo>
                  <a:lnTo>
                    <a:pt x="764159" y="22352"/>
                  </a:lnTo>
                  <a:lnTo>
                    <a:pt x="876681" y="16891"/>
                  </a:lnTo>
                  <a:lnTo>
                    <a:pt x="990981" y="13462"/>
                  </a:lnTo>
                  <a:lnTo>
                    <a:pt x="1151902" y="13208"/>
                  </a:lnTo>
                  <a:lnTo>
                    <a:pt x="1220978" y="13970"/>
                  </a:lnTo>
                  <a:lnTo>
                    <a:pt x="1334897" y="17653"/>
                  </a:lnTo>
                  <a:lnTo>
                    <a:pt x="1447165" y="23622"/>
                  </a:lnTo>
                  <a:lnTo>
                    <a:pt x="1556639" y="31877"/>
                  </a:lnTo>
                  <a:lnTo>
                    <a:pt x="1662684" y="42418"/>
                  </a:lnTo>
                  <a:lnTo>
                    <a:pt x="1764157" y="55245"/>
                  </a:lnTo>
                  <a:lnTo>
                    <a:pt x="1860677" y="70358"/>
                  </a:lnTo>
                  <a:lnTo>
                    <a:pt x="1906524" y="78867"/>
                  </a:lnTo>
                  <a:lnTo>
                    <a:pt x="1950847" y="87884"/>
                  </a:lnTo>
                  <a:lnTo>
                    <a:pt x="1990852" y="96901"/>
                  </a:lnTo>
                  <a:lnTo>
                    <a:pt x="2046605" y="110998"/>
                  </a:lnTo>
                  <a:lnTo>
                    <a:pt x="2097024" y="125984"/>
                  </a:lnTo>
                  <a:lnTo>
                    <a:pt x="2141982" y="141478"/>
                  </a:lnTo>
                  <a:lnTo>
                    <a:pt x="2181225" y="157734"/>
                  </a:lnTo>
                  <a:lnTo>
                    <a:pt x="2224532" y="179832"/>
                  </a:lnTo>
                  <a:lnTo>
                    <a:pt x="2257044" y="202565"/>
                  </a:lnTo>
                  <a:lnTo>
                    <a:pt x="2284984" y="236728"/>
                  </a:lnTo>
                  <a:lnTo>
                    <a:pt x="2290064" y="258826"/>
                  </a:lnTo>
                  <a:lnTo>
                    <a:pt x="2302764" y="258064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007757" y="4628640"/>
              <a:ext cx="1069975" cy="454025"/>
            </a:xfrm>
            <a:custGeom>
              <a:avLst/>
              <a:gdLst/>
              <a:ahLst/>
              <a:cxnLst/>
              <a:rect l="l" t="t" r="r" b="b"/>
              <a:pathLst>
                <a:path w="1069975" h="454025">
                  <a:moveTo>
                    <a:pt x="1759" y="368682"/>
                  </a:moveTo>
                  <a:lnTo>
                    <a:pt x="6432" y="320696"/>
                  </a:lnTo>
                  <a:lnTo>
                    <a:pt x="42054" y="268717"/>
                  </a:lnTo>
                  <a:lnTo>
                    <a:pt x="70332" y="241978"/>
                  </a:lnTo>
                  <a:lnTo>
                    <a:pt x="104981" y="215137"/>
                  </a:lnTo>
                  <a:lnTo>
                    <a:pt x="145546" y="188494"/>
                  </a:lnTo>
                  <a:lnTo>
                    <a:pt x="191571" y="162348"/>
                  </a:lnTo>
                  <a:lnTo>
                    <a:pt x="242601" y="136997"/>
                  </a:lnTo>
                  <a:lnTo>
                    <a:pt x="298180" y="112741"/>
                  </a:lnTo>
                  <a:lnTo>
                    <a:pt x="357854" y="89879"/>
                  </a:lnTo>
                  <a:lnTo>
                    <a:pt x="421166" y="68709"/>
                  </a:lnTo>
                  <a:lnTo>
                    <a:pt x="487661" y="49531"/>
                  </a:lnTo>
                  <a:lnTo>
                    <a:pt x="554918" y="33113"/>
                  </a:lnTo>
                  <a:lnTo>
                    <a:pt x="620395" y="20004"/>
                  </a:lnTo>
                  <a:lnTo>
                    <a:pt x="683551" y="10170"/>
                  </a:lnTo>
                  <a:lnTo>
                    <a:pt x="743843" y="3580"/>
                  </a:lnTo>
                  <a:lnTo>
                    <a:pt x="800726" y="201"/>
                  </a:lnTo>
                  <a:lnTo>
                    <a:pt x="853658" y="0"/>
                  </a:lnTo>
                  <a:lnTo>
                    <a:pt x="902095" y="2944"/>
                  </a:lnTo>
                  <a:lnTo>
                    <a:pt x="945495" y="9000"/>
                  </a:lnTo>
                  <a:lnTo>
                    <a:pt x="983315" y="18138"/>
                  </a:lnTo>
                  <a:lnTo>
                    <a:pt x="1040040" y="45522"/>
                  </a:lnTo>
                  <a:lnTo>
                    <a:pt x="1067924" y="84837"/>
                  </a:lnTo>
                  <a:lnTo>
                    <a:pt x="1069684" y="108154"/>
                  </a:lnTo>
                  <a:lnTo>
                    <a:pt x="1063252" y="132773"/>
                  </a:lnTo>
                  <a:lnTo>
                    <a:pt x="1027630" y="184717"/>
                  </a:lnTo>
                  <a:lnTo>
                    <a:pt x="999352" y="211444"/>
                  </a:lnTo>
                  <a:lnTo>
                    <a:pt x="964703" y="238275"/>
                  </a:lnTo>
                  <a:lnTo>
                    <a:pt x="924138" y="264910"/>
                  </a:lnTo>
                  <a:lnTo>
                    <a:pt x="878113" y="291051"/>
                  </a:lnTo>
                  <a:lnTo>
                    <a:pt x="827083" y="316398"/>
                  </a:lnTo>
                  <a:lnTo>
                    <a:pt x="771503" y="340652"/>
                  </a:lnTo>
                  <a:lnTo>
                    <a:pt x="711830" y="363513"/>
                  </a:lnTo>
                  <a:lnTo>
                    <a:pt x="648518" y="384683"/>
                  </a:lnTo>
                  <a:lnTo>
                    <a:pt x="582022" y="403861"/>
                  </a:lnTo>
                  <a:lnTo>
                    <a:pt x="514791" y="420304"/>
                  </a:lnTo>
                  <a:lnTo>
                    <a:pt x="449330" y="433430"/>
                  </a:lnTo>
                  <a:lnTo>
                    <a:pt x="386184" y="443275"/>
                  </a:lnTo>
                  <a:lnTo>
                    <a:pt x="325898" y="449871"/>
                  </a:lnTo>
                  <a:lnTo>
                    <a:pt x="269014" y="453254"/>
                  </a:lnTo>
                  <a:lnTo>
                    <a:pt x="216077" y="453456"/>
                  </a:lnTo>
                  <a:lnTo>
                    <a:pt x="167632" y="450512"/>
                  </a:lnTo>
                  <a:lnTo>
                    <a:pt x="124223" y="444456"/>
                  </a:lnTo>
                  <a:lnTo>
                    <a:pt x="86394" y="435321"/>
                  </a:lnTo>
                  <a:lnTo>
                    <a:pt x="29652" y="407954"/>
                  </a:lnTo>
                  <a:lnTo>
                    <a:pt x="1759" y="368682"/>
                  </a:lnTo>
                  <a:close/>
                </a:path>
              </a:pathLst>
            </a:custGeom>
            <a:ln w="15875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56384" y="4742561"/>
              <a:ext cx="3681095" cy="547370"/>
            </a:xfrm>
            <a:custGeom>
              <a:avLst/>
              <a:gdLst/>
              <a:ahLst/>
              <a:cxnLst/>
              <a:rect l="l" t="t" r="r" b="b"/>
              <a:pathLst>
                <a:path w="3681095" h="547370">
                  <a:moveTo>
                    <a:pt x="3675380" y="83693"/>
                  </a:moveTo>
                  <a:lnTo>
                    <a:pt x="3101771" y="83693"/>
                  </a:lnTo>
                  <a:lnTo>
                    <a:pt x="3160776" y="49276"/>
                  </a:lnTo>
                  <a:lnTo>
                    <a:pt x="3161792" y="45466"/>
                  </a:lnTo>
                  <a:lnTo>
                    <a:pt x="3158236" y="39370"/>
                  </a:lnTo>
                  <a:lnTo>
                    <a:pt x="3154426" y="38354"/>
                  </a:lnTo>
                  <a:lnTo>
                    <a:pt x="3065780" y="90043"/>
                  </a:lnTo>
                  <a:lnTo>
                    <a:pt x="3154426" y="141732"/>
                  </a:lnTo>
                  <a:lnTo>
                    <a:pt x="3158236" y="140716"/>
                  </a:lnTo>
                  <a:lnTo>
                    <a:pt x="3161792" y="134620"/>
                  </a:lnTo>
                  <a:lnTo>
                    <a:pt x="3160776" y="130810"/>
                  </a:lnTo>
                  <a:lnTo>
                    <a:pt x="3101771" y="96393"/>
                  </a:lnTo>
                  <a:lnTo>
                    <a:pt x="3675380" y="96393"/>
                  </a:lnTo>
                  <a:lnTo>
                    <a:pt x="3675380" y="83693"/>
                  </a:lnTo>
                  <a:close/>
                </a:path>
                <a:path w="3681095" h="547370">
                  <a:moveTo>
                    <a:pt x="3680587" y="542671"/>
                  </a:moveTo>
                  <a:lnTo>
                    <a:pt x="3660013" y="498094"/>
                  </a:lnTo>
                  <a:lnTo>
                    <a:pt x="3638423" y="465582"/>
                  </a:lnTo>
                  <a:lnTo>
                    <a:pt x="3611626" y="433705"/>
                  </a:lnTo>
                  <a:lnTo>
                    <a:pt x="3568065" y="392557"/>
                  </a:lnTo>
                  <a:lnTo>
                    <a:pt x="3515868" y="352806"/>
                  </a:lnTo>
                  <a:lnTo>
                    <a:pt x="3455543" y="314579"/>
                  </a:lnTo>
                  <a:lnTo>
                    <a:pt x="3422269" y="295910"/>
                  </a:lnTo>
                  <a:lnTo>
                    <a:pt x="3387090" y="277876"/>
                  </a:lnTo>
                  <a:lnTo>
                    <a:pt x="3350133" y="260223"/>
                  </a:lnTo>
                  <a:lnTo>
                    <a:pt x="3311017" y="242824"/>
                  </a:lnTo>
                  <a:lnTo>
                    <a:pt x="3270377" y="226187"/>
                  </a:lnTo>
                  <a:lnTo>
                    <a:pt x="3227705" y="209804"/>
                  </a:lnTo>
                  <a:lnTo>
                    <a:pt x="3183382" y="193929"/>
                  </a:lnTo>
                  <a:lnTo>
                    <a:pt x="3137281" y="178562"/>
                  </a:lnTo>
                  <a:lnTo>
                    <a:pt x="3089529" y="163703"/>
                  </a:lnTo>
                  <a:lnTo>
                    <a:pt x="3040253" y="149479"/>
                  </a:lnTo>
                  <a:lnTo>
                    <a:pt x="2989199" y="135636"/>
                  </a:lnTo>
                  <a:lnTo>
                    <a:pt x="2936621" y="122555"/>
                  </a:lnTo>
                  <a:lnTo>
                    <a:pt x="2882646" y="109982"/>
                  </a:lnTo>
                  <a:lnTo>
                    <a:pt x="2827020" y="97917"/>
                  </a:lnTo>
                  <a:lnTo>
                    <a:pt x="2769997" y="86614"/>
                  </a:lnTo>
                  <a:lnTo>
                    <a:pt x="2711704" y="75819"/>
                  </a:lnTo>
                  <a:lnTo>
                    <a:pt x="2651887" y="65659"/>
                  </a:lnTo>
                  <a:lnTo>
                    <a:pt x="2590673" y="56134"/>
                  </a:lnTo>
                  <a:lnTo>
                    <a:pt x="2528316" y="47371"/>
                  </a:lnTo>
                  <a:lnTo>
                    <a:pt x="2464689" y="39243"/>
                  </a:lnTo>
                  <a:lnTo>
                    <a:pt x="2399792" y="31750"/>
                  </a:lnTo>
                  <a:lnTo>
                    <a:pt x="2306701" y="22606"/>
                  </a:lnTo>
                  <a:lnTo>
                    <a:pt x="2213102" y="14986"/>
                  </a:lnTo>
                  <a:lnTo>
                    <a:pt x="2177999" y="12700"/>
                  </a:lnTo>
                  <a:lnTo>
                    <a:pt x="2119503" y="8890"/>
                  </a:lnTo>
                  <a:lnTo>
                    <a:pt x="2025650" y="4318"/>
                  </a:lnTo>
                  <a:lnTo>
                    <a:pt x="1932178" y="1397"/>
                  </a:lnTo>
                  <a:lnTo>
                    <a:pt x="1838579" y="0"/>
                  </a:lnTo>
                  <a:lnTo>
                    <a:pt x="1653413" y="1397"/>
                  </a:lnTo>
                  <a:lnTo>
                    <a:pt x="1470787" y="8636"/>
                  </a:lnTo>
                  <a:lnTo>
                    <a:pt x="1292479" y="21463"/>
                  </a:lnTo>
                  <a:lnTo>
                    <a:pt x="1205230" y="29845"/>
                  </a:lnTo>
                  <a:lnTo>
                    <a:pt x="1119378" y="39497"/>
                  </a:lnTo>
                  <a:lnTo>
                    <a:pt x="1035177" y="50546"/>
                  </a:lnTo>
                  <a:lnTo>
                    <a:pt x="952627" y="62865"/>
                  </a:lnTo>
                  <a:lnTo>
                    <a:pt x="872109" y="76327"/>
                  </a:lnTo>
                  <a:lnTo>
                    <a:pt x="793623" y="91059"/>
                  </a:lnTo>
                  <a:lnTo>
                    <a:pt x="717423" y="107061"/>
                  </a:lnTo>
                  <a:lnTo>
                    <a:pt x="643509" y="124079"/>
                  </a:lnTo>
                  <a:lnTo>
                    <a:pt x="572135" y="142367"/>
                  </a:lnTo>
                  <a:lnTo>
                    <a:pt x="503428" y="161671"/>
                  </a:lnTo>
                  <a:lnTo>
                    <a:pt x="437515" y="182245"/>
                  </a:lnTo>
                  <a:lnTo>
                    <a:pt x="374523" y="203835"/>
                  </a:lnTo>
                  <a:lnTo>
                    <a:pt x="314706" y="226441"/>
                  </a:lnTo>
                  <a:lnTo>
                    <a:pt x="258191" y="250063"/>
                  </a:lnTo>
                  <a:lnTo>
                    <a:pt x="204978" y="274828"/>
                  </a:lnTo>
                  <a:lnTo>
                    <a:pt x="155321" y="300609"/>
                  </a:lnTo>
                  <a:lnTo>
                    <a:pt x="109601" y="327279"/>
                  </a:lnTo>
                  <a:lnTo>
                    <a:pt x="67437" y="354965"/>
                  </a:lnTo>
                  <a:lnTo>
                    <a:pt x="55118" y="364617"/>
                  </a:lnTo>
                  <a:lnTo>
                    <a:pt x="34798" y="339852"/>
                  </a:lnTo>
                  <a:lnTo>
                    <a:pt x="0" y="417576"/>
                  </a:lnTo>
                  <a:lnTo>
                    <a:pt x="83185" y="398780"/>
                  </a:lnTo>
                  <a:lnTo>
                    <a:pt x="69621" y="382270"/>
                  </a:lnTo>
                  <a:lnTo>
                    <a:pt x="63157" y="374396"/>
                  </a:lnTo>
                  <a:lnTo>
                    <a:pt x="116459" y="337820"/>
                  </a:lnTo>
                  <a:lnTo>
                    <a:pt x="161798" y="311531"/>
                  </a:lnTo>
                  <a:lnTo>
                    <a:pt x="210820" y="286131"/>
                  </a:lnTo>
                  <a:lnTo>
                    <a:pt x="263525" y="261620"/>
                  </a:lnTo>
                  <a:lnTo>
                    <a:pt x="319659" y="238252"/>
                  </a:lnTo>
                  <a:lnTo>
                    <a:pt x="378968" y="215773"/>
                  </a:lnTo>
                  <a:lnTo>
                    <a:pt x="441579" y="194310"/>
                  </a:lnTo>
                  <a:lnTo>
                    <a:pt x="507111" y="173863"/>
                  </a:lnTo>
                  <a:lnTo>
                    <a:pt x="575564" y="154559"/>
                  </a:lnTo>
                  <a:lnTo>
                    <a:pt x="646684" y="136398"/>
                  </a:lnTo>
                  <a:lnTo>
                    <a:pt x="720217" y="119380"/>
                  </a:lnTo>
                  <a:lnTo>
                    <a:pt x="796163" y="103505"/>
                  </a:lnTo>
                  <a:lnTo>
                    <a:pt x="874522" y="88773"/>
                  </a:lnTo>
                  <a:lnTo>
                    <a:pt x="954786" y="75311"/>
                  </a:lnTo>
                  <a:lnTo>
                    <a:pt x="1037082" y="63119"/>
                  </a:lnTo>
                  <a:lnTo>
                    <a:pt x="1121029" y="52197"/>
                  </a:lnTo>
                  <a:lnTo>
                    <a:pt x="1206627" y="42418"/>
                  </a:lnTo>
                  <a:lnTo>
                    <a:pt x="1293749" y="34036"/>
                  </a:lnTo>
                  <a:lnTo>
                    <a:pt x="1471803" y="21336"/>
                  </a:lnTo>
                  <a:lnTo>
                    <a:pt x="1653794" y="14097"/>
                  </a:lnTo>
                  <a:lnTo>
                    <a:pt x="1889925" y="13474"/>
                  </a:lnTo>
                  <a:lnTo>
                    <a:pt x="1931924" y="14097"/>
                  </a:lnTo>
                  <a:lnTo>
                    <a:pt x="2025269" y="17018"/>
                  </a:lnTo>
                  <a:lnTo>
                    <a:pt x="2118868" y="21590"/>
                  </a:lnTo>
                  <a:lnTo>
                    <a:pt x="2212340" y="27559"/>
                  </a:lnTo>
                  <a:lnTo>
                    <a:pt x="2305685" y="35179"/>
                  </a:lnTo>
                  <a:lnTo>
                    <a:pt x="2398649" y="44450"/>
                  </a:lnTo>
                  <a:lnTo>
                    <a:pt x="2463292" y="51816"/>
                  </a:lnTo>
                  <a:lnTo>
                    <a:pt x="2526665" y="59944"/>
                  </a:lnTo>
                  <a:lnTo>
                    <a:pt x="2588895" y="68707"/>
                  </a:lnTo>
                  <a:lnTo>
                    <a:pt x="2649855" y="78232"/>
                  </a:lnTo>
                  <a:lnTo>
                    <a:pt x="2709545" y="88265"/>
                  </a:lnTo>
                  <a:lnTo>
                    <a:pt x="2767711" y="99060"/>
                  </a:lnTo>
                  <a:lnTo>
                    <a:pt x="2824480" y="110363"/>
                  </a:lnTo>
                  <a:lnTo>
                    <a:pt x="2879979" y="122301"/>
                  </a:lnTo>
                  <a:lnTo>
                    <a:pt x="2933700" y="134874"/>
                  </a:lnTo>
                  <a:lnTo>
                    <a:pt x="2986151" y="147955"/>
                  </a:lnTo>
                  <a:lnTo>
                    <a:pt x="3036824" y="161671"/>
                  </a:lnTo>
                  <a:lnTo>
                    <a:pt x="3085973" y="176022"/>
                  </a:lnTo>
                  <a:lnTo>
                    <a:pt x="3133471" y="190754"/>
                  </a:lnTo>
                  <a:lnTo>
                    <a:pt x="3179445" y="205994"/>
                  </a:lnTo>
                  <a:lnTo>
                    <a:pt x="3223514" y="221742"/>
                  </a:lnTo>
                  <a:lnTo>
                    <a:pt x="3265805" y="237998"/>
                  </a:lnTo>
                  <a:lnTo>
                    <a:pt x="3306191" y="254635"/>
                  </a:lnTo>
                  <a:lnTo>
                    <a:pt x="3344926" y="271780"/>
                  </a:lnTo>
                  <a:lnTo>
                    <a:pt x="3381629" y="289306"/>
                  </a:lnTo>
                  <a:lnTo>
                    <a:pt x="3416427" y="307213"/>
                  </a:lnTo>
                  <a:lnTo>
                    <a:pt x="3480181" y="344297"/>
                  </a:lnTo>
                  <a:lnTo>
                    <a:pt x="3535553" y="382778"/>
                  </a:lnTo>
                  <a:lnTo>
                    <a:pt x="3582416" y="422402"/>
                  </a:lnTo>
                  <a:lnTo>
                    <a:pt x="3620389" y="463169"/>
                  </a:lnTo>
                  <a:lnTo>
                    <a:pt x="3642868" y="494284"/>
                  </a:lnTo>
                  <a:lnTo>
                    <a:pt x="3664712" y="536448"/>
                  </a:lnTo>
                  <a:lnTo>
                    <a:pt x="3668649" y="547116"/>
                  </a:lnTo>
                  <a:lnTo>
                    <a:pt x="3680587" y="542671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672454" y="5521553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52008" y="5592267"/>
            <a:ext cx="1104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67400" y="4689347"/>
            <a:ext cx="1979930" cy="288290"/>
          </a:xfrm>
          <a:prstGeom prst="rect">
            <a:avLst/>
          </a:prstGeom>
          <a:solidFill>
            <a:srgbClr val="9FB8E7"/>
          </a:solidFill>
        </p:spPr>
        <p:txBody>
          <a:bodyPr wrap="square" lIns="0" tIns="215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회의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14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변경필요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87169" y="3239846"/>
            <a:ext cx="13989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-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union(a,e)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47325" y="3140773"/>
            <a:ext cx="442595" cy="512445"/>
            <a:chOff x="3747325" y="3140773"/>
            <a:chExt cx="442595" cy="512445"/>
          </a:xfrm>
        </p:grpSpPr>
        <p:sp>
          <p:nvSpPr>
            <p:cNvPr id="46" name="object 46"/>
            <p:cNvSpPr/>
            <p:nvPr/>
          </p:nvSpPr>
          <p:spPr>
            <a:xfrm>
              <a:off x="3753612" y="3145535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20">
                  <a:moveTo>
                    <a:pt x="431291" y="0"/>
                  </a:moveTo>
                  <a:lnTo>
                    <a:pt x="0" y="0"/>
                  </a:lnTo>
                  <a:lnTo>
                    <a:pt x="0" y="502919"/>
                  </a:lnTo>
                  <a:lnTo>
                    <a:pt x="431291" y="502919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752088" y="3145535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70" h="502920">
                  <a:moveTo>
                    <a:pt x="1524" y="502919"/>
                  </a:moveTo>
                  <a:lnTo>
                    <a:pt x="432815" y="502919"/>
                  </a:lnTo>
                  <a:lnTo>
                    <a:pt x="432815" y="0"/>
                  </a:lnTo>
                  <a:lnTo>
                    <a:pt x="1524" y="0"/>
                  </a:lnTo>
                  <a:lnTo>
                    <a:pt x="1524" y="502919"/>
                  </a:lnTo>
                  <a:close/>
                </a:path>
                <a:path w="433070" h="502920">
                  <a:moveTo>
                    <a:pt x="0" y="137160"/>
                  </a:moveTo>
                  <a:lnTo>
                    <a:pt x="432053" y="137160"/>
                  </a:lnTo>
                </a:path>
                <a:path w="433070" h="502920">
                  <a:moveTo>
                    <a:pt x="0" y="381000"/>
                  </a:moveTo>
                  <a:lnTo>
                    <a:pt x="432053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941953" y="3319398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466653" y="3134677"/>
            <a:ext cx="443230" cy="514350"/>
            <a:chOff x="4466653" y="3134677"/>
            <a:chExt cx="443230" cy="514350"/>
          </a:xfrm>
        </p:grpSpPr>
        <p:sp>
          <p:nvSpPr>
            <p:cNvPr id="50" name="object 50"/>
            <p:cNvSpPr/>
            <p:nvPr/>
          </p:nvSpPr>
          <p:spPr>
            <a:xfrm>
              <a:off x="4471415" y="3139439"/>
              <a:ext cx="433070" cy="504825"/>
            </a:xfrm>
            <a:custGeom>
              <a:avLst/>
              <a:gdLst/>
              <a:ahLst/>
              <a:cxnLst/>
              <a:rect l="l" t="t" r="r" b="b"/>
              <a:pathLst>
                <a:path w="433070" h="504825">
                  <a:moveTo>
                    <a:pt x="432815" y="0"/>
                  </a:moveTo>
                  <a:lnTo>
                    <a:pt x="0" y="0"/>
                  </a:lnTo>
                  <a:lnTo>
                    <a:pt x="0" y="504444"/>
                  </a:lnTo>
                  <a:lnTo>
                    <a:pt x="432815" y="504444"/>
                  </a:lnTo>
                  <a:lnTo>
                    <a:pt x="432815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71415" y="3139439"/>
              <a:ext cx="433705" cy="504825"/>
            </a:xfrm>
            <a:custGeom>
              <a:avLst/>
              <a:gdLst/>
              <a:ahLst/>
              <a:cxnLst/>
              <a:rect l="l" t="t" r="r" b="b"/>
              <a:pathLst>
                <a:path w="433704" h="504825">
                  <a:moveTo>
                    <a:pt x="0" y="504444"/>
                  </a:moveTo>
                  <a:lnTo>
                    <a:pt x="432815" y="504444"/>
                  </a:lnTo>
                  <a:lnTo>
                    <a:pt x="432815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433704" h="504825">
                  <a:moveTo>
                    <a:pt x="1524" y="138684"/>
                  </a:moveTo>
                  <a:lnTo>
                    <a:pt x="433578" y="138684"/>
                  </a:lnTo>
                </a:path>
                <a:path w="433704" h="504825">
                  <a:moveTo>
                    <a:pt x="1524" y="382524"/>
                  </a:moveTo>
                  <a:lnTo>
                    <a:pt x="433578" y="382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661027" y="3314446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934265" y="3140773"/>
            <a:ext cx="441325" cy="512445"/>
            <a:chOff x="5934265" y="3140773"/>
            <a:chExt cx="441325" cy="512445"/>
          </a:xfrm>
        </p:grpSpPr>
        <p:sp>
          <p:nvSpPr>
            <p:cNvPr id="54" name="object 54"/>
            <p:cNvSpPr/>
            <p:nvPr/>
          </p:nvSpPr>
          <p:spPr>
            <a:xfrm>
              <a:off x="5939028" y="3145535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20">
                  <a:moveTo>
                    <a:pt x="431291" y="0"/>
                  </a:moveTo>
                  <a:lnTo>
                    <a:pt x="0" y="0"/>
                  </a:lnTo>
                  <a:lnTo>
                    <a:pt x="0" y="502919"/>
                  </a:lnTo>
                  <a:lnTo>
                    <a:pt x="431291" y="502919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939028" y="3145535"/>
              <a:ext cx="432434" cy="502920"/>
            </a:xfrm>
            <a:custGeom>
              <a:avLst/>
              <a:gdLst/>
              <a:ahLst/>
              <a:cxnLst/>
              <a:rect l="l" t="t" r="r" b="b"/>
              <a:pathLst>
                <a:path w="432435" h="502920">
                  <a:moveTo>
                    <a:pt x="0" y="502919"/>
                  </a:moveTo>
                  <a:lnTo>
                    <a:pt x="431291" y="502919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  <a:path w="432435" h="502920">
                  <a:moveTo>
                    <a:pt x="0" y="137160"/>
                  </a:moveTo>
                  <a:lnTo>
                    <a:pt x="432054" y="137160"/>
                  </a:lnTo>
                </a:path>
                <a:path w="432435" h="502920">
                  <a:moveTo>
                    <a:pt x="0" y="381000"/>
                  </a:moveTo>
                  <a:lnTo>
                    <a:pt x="432054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6128258" y="3319398"/>
            <a:ext cx="42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211889" y="3146869"/>
            <a:ext cx="441959" cy="512445"/>
            <a:chOff x="5211889" y="3146869"/>
            <a:chExt cx="441959" cy="512445"/>
          </a:xfrm>
        </p:grpSpPr>
        <p:sp>
          <p:nvSpPr>
            <p:cNvPr id="58" name="object 58"/>
            <p:cNvSpPr/>
            <p:nvPr/>
          </p:nvSpPr>
          <p:spPr>
            <a:xfrm>
              <a:off x="5216652" y="3151632"/>
              <a:ext cx="431800" cy="502920"/>
            </a:xfrm>
            <a:custGeom>
              <a:avLst/>
              <a:gdLst/>
              <a:ahLst/>
              <a:cxnLst/>
              <a:rect l="l" t="t" r="r" b="b"/>
              <a:pathLst>
                <a:path w="431800" h="502920">
                  <a:moveTo>
                    <a:pt x="431291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431291" y="502920"/>
                  </a:lnTo>
                  <a:lnTo>
                    <a:pt x="431291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216652" y="3151632"/>
              <a:ext cx="432434" cy="502920"/>
            </a:xfrm>
            <a:custGeom>
              <a:avLst/>
              <a:gdLst/>
              <a:ahLst/>
              <a:cxnLst/>
              <a:rect l="l" t="t" r="r" b="b"/>
              <a:pathLst>
                <a:path w="432435" h="502920">
                  <a:moveTo>
                    <a:pt x="0" y="502920"/>
                  </a:moveTo>
                  <a:lnTo>
                    <a:pt x="431291" y="502920"/>
                  </a:lnTo>
                  <a:lnTo>
                    <a:pt x="431291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  <a:path w="432435" h="502920">
                  <a:moveTo>
                    <a:pt x="0" y="137160"/>
                  </a:moveTo>
                  <a:lnTo>
                    <a:pt x="432053" y="137160"/>
                  </a:lnTo>
                </a:path>
                <a:path w="432435" h="502920">
                  <a:moveTo>
                    <a:pt x="0" y="381000"/>
                  </a:moveTo>
                  <a:lnTo>
                    <a:pt x="432053" y="38100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5405628" y="3325190"/>
            <a:ext cx="806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973321" y="2638932"/>
            <a:ext cx="2215515" cy="574675"/>
          </a:xfrm>
          <a:custGeom>
            <a:avLst/>
            <a:gdLst/>
            <a:ahLst/>
            <a:cxnLst/>
            <a:rect l="l" t="t" r="r" b="b"/>
            <a:pathLst>
              <a:path w="2215515" h="574675">
                <a:moveTo>
                  <a:pt x="1321262" y="12700"/>
                </a:moveTo>
                <a:lnTo>
                  <a:pt x="1088008" y="12700"/>
                </a:lnTo>
                <a:lnTo>
                  <a:pt x="1143635" y="13207"/>
                </a:lnTo>
                <a:lnTo>
                  <a:pt x="1199514" y="15366"/>
                </a:lnTo>
                <a:lnTo>
                  <a:pt x="1255776" y="19050"/>
                </a:lnTo>
                <a:lnTo>
                  <a:pt x="1312037" y="24256"/>
                </a:lnTo>
                <a:lnTo>
                  <a:pt x="1358391" y="30225"/>
                </a:lnTo>
                <a:lnTo>
                  <a:pt x="1403603" y="36702"/>
                </a:lnTo>
                <a:lnTo>
                  <a:pt x="1447927" y="44195"/>
                </a:lnTo>
                <a:lnTo>
                  <a:pt x="1491361" y="52577"/>
                </a:lnTo>
                <a:lnTo>
                  <a:pt x="1533778" y="61975"/>
                </a:lnTo>
                <a:lnTo>
                  <a:pt x="1575435" y="72262"/>
                </a:lnTo>
                <a:lnTo>
                  <a:pt x="1616075" y="83312"/>
                </a:lnTo>
                <a:lnTo>
                  <a:pt x="1655699" y="95250"/>
                </a:lnTo>
                <a:lnTo>
                  <a:pt x="1694179" y="107950"/>
                </a:lnTo>
                <a:lnTo>
                  <a:pt x="1731644" y="121665"/>
                </a:lnTo>
                <a:lnTo>
                  <a:pt x="1767966" y="136016"/>
                </a:lnTo>
                <a:lnTo>
                  <a:pt x="1803018" y="151129"/>
                </a:lnTo>
                <a:lnTo>
                  <a:pt x="1869693" y="183514"/>
                </a:lnTo>
                <a:lnTo>
                  <a:pt x="1931162" y="218693"/>
                </a:lnTo>
                <a:lnTo>
                  <a:pt x="1987168" y="256286"/>
                </a:lnTo>
                <a:lnTo>
                  <a:pt x="2037588" y="296417"/>
                </a:lnTo>
                <a:lnTo>
                  <a:pt x="2081783" y="338454"/>
                </a:lnTo>
                <a:lnTo>
                  <a:pt x="2119756" y="382650"/>
                </a:lnTo>
                <a:lnTo>
                  <a:pt x="2150999" y="428370"/>
                </a:lnTo>
                <a:lnTo>
                  <a:pt x="2175382" y="475741"/>
                </a:lnTo>
                <a:lnTo>
                  <a:pt x="2192781" y="524382"/>
                </a:lnTo>
                <a:lnTo>
                  <a:pt x="2202561" y="574293"/>
                </a:lnTo>
                <a:lnTo>
                  <a:pt x="2215006" y="572262"/>
                </a:lnTo>
                <a:lnTo>
                  <a:pt x="2204847" y="520572"/>
                </a:lnTo>
                <a:lnTo>
                  <a:pt x="2186940" y="470280"/>
                </a:lnTo>
                <a:lnTo>
                  <a:pt x="2161793" y="421513"/>
                </a:lnTo>
                <a:lnTo>
                  <a:pt x="2129536" y="374522"/>
                </a:lnTo>
                <a:lnTo>
                  <a:pt x="2090801" y="329564"/>
                </a:lnTo>
                <a:lnTo>
                  <a:pt x="2045715" y="286638"/>
                </a:lnTo>
                <a:lnTo>
                  <a:pt x="1994535" y="245999"/>
                </a:lnTo>
                <a:lnTo>
                  <a:pt x="1937639" y="207771"/>
                </a:lnTo>
                <a:lnTo>
                  <a:pt x="1875408" y="172212"/>
                </a:lnTo>
                <a:lnTo>
                  <a:pt x="1808099" y="139445"/>
                </a:lnTo>
                <a:lnTo>
                  <a:pt x="1772539" y="124205"/>
                </a:lnTo>
                <a:lnTo>
                  <a:pt x="1735963" y="109727"/>
                </a:lnTo>
                <a:lnTo>
                  <a:pt x="1698116" y="96012"/>
                </a:lnTo>
                <a:lnTo>
                  <a:pt x="1659254" y="83184"/>
                </a:lnTo>
                <a:lnTo>
                  <a:pt x="1619377" y="71119"/>
                </a:lnTo>
                <a:lnTo>
                  <a:pt x="1578482" y="59943"/>
                </a:lnTo>
                <a:lnTo>
                  <a:pt x="1536573" y="49529"/>
                </a:lnTo>
                <a:lnTo>
                  <a:pt x="1493647" y="40131"/>
                </a:lnTo>
                <a:lnTo>
                  <a:pt x="1450086" y="31750"/>
                </a:lnTo>
                <a:lnTo>
                  <a:pt x="1405381" y="24129"/>
                </a:lnTo>
                <a:lnTo>
                  <a:pt x="1360042" y="17652"/>
                </a:lnTo>
                <a:lnTo>
                  <a:pt x="1321262" y="12700"/>
                </a:lnTo>
                <a:close/>
              </a:path>
              <a:path w="2215515" h="574675">
                <a:moveTo>
                  <a:pt x="0" y="409193"/>
                </a:moveTo>
                <a:lnTo>
                  <a:pt x="1397" y="494411"/>
                </a:lnTo>
                <a:lnTo>
                  <a:pt x="68706" y="442213"/>
                </a:lnTo>
                <a:lnTo>
                  <a:pt x="64214" y="440054"/>
                </a:lnTo>
                <a:lnTo>
                  <a:pt x="34416" y="440054"/>
                </a:lnTo>
                <a:lnTo>
                  <a:pt x="23113" y="434213"/>
                </a:lnTo>
                <a:lnTo>
                  <a:pt x="28916" y="423091"/>
                </a:lnTo>
                <a:lnTo>
                  <a:pt x="0" y="409193"/>
                </a:lnTo>
                <a:close/>
              </a:path>
              <a:path w="2215515" h="574675">
                <a:moveTo>
                  <a:pt x="28916" y="423091"/>
                </a:moveTo>
                <a:lnTo>
                  <a:pt x="23113" y="434213"/>
                </a:lnTo>
                <a:lnTo>
                  <a:pt x="34416" y="440054"/>
                </a:lnTo>
                <a:lnTo>
                  <a:pt x="40324" y="428573"/>
                </a:lnTo>
                <a:lnTo>
                  <a:pt x="28916" y="423091"/>
                </a:lnTo>
                <a:close/>
              </a:path>
              <a:path w="2215515" h="574675">
                <a:moveTo>
                  <a:pt x="40324" y="428573"/>
                </a:moveTo>
                <a:lnTo>
                  <a:pt x="34416" y="440054"/>
                </a:lnTo>
                <a:lnTo>
                  <a:pt x="64214" y="440054"/>
                </a:lnTo>
                <a:lnTo>
                  <a:pt x="40324" y="428573"/>
                </a:lnTo>
                <a:close/>
              </a:path>
              <a:path w="2215515" h="574675">
                <a:moveTo>
                  <a:pt x="1087754" y="0"/>
                </a:moveTo>
                <a:lnTo>
                  <a:pt x="1032255" y="1015"/>
                </a:lnTo>
                <a:lnTo>
                  <a:pt x="977264" y="3428"/>
                </a:lnTo>
                <a:lnTo>
                  <a:pt x="922908" y="7238"/>
                </a:lnTo>
                <a:lnTo>
                  <a:pt x="869188" y="12572"/>
                </a:lnTo>
                <a:lnTo>
                  <a:pt x="816228" y="19303"/>
                </a:lnTo>
                <a:lnTo>
                  <a:pt x="764031" y="27304"/>
                </a:lnTo>
                <a:lnTo>
                  <a:pt x="712851" y="36829"/>
                </a:lnTo>
                <a:lnTo>
                  <a:pt x="662558" y="47497"/>
                </a:lnTo>
                <a:lnTo>
                  <a:pt x="613410" y="59436"/>
                </a:lnTo>
                <a:lnTo>
                  <a:pt x="565530" y="72770"/>
                </a:lnTo>
                <a:lnTo>
                  <a:pt x="518794" y="87249"/>
                </a:lnTo>
                <a:lnTo>
                  <a:pt x="473455" y="102869"/>
                </a:lnTo>
                <a:lnTo>
                  <a:pt x="429387" y="119633"/>
                </a:lnTo>
                <a:lnTo>
                  <a:pt x="386968" y="137667"/>
                </a:lnTo>
                <a:lnTo>
                  <a:pt x="346075" y="156717"/>
                </a:lnTo>
                <a:lnTo>
                  <a:pt x="306704" y="176783"/>
                </a:lnTo>
                <a:lnTo>
                  <a:pt x="269239" y="197992"/>
                </a:lnTo>
                <a:lnTo>
                  <a:pt x="233552" y="220217"/>
                </a:lnTo>
                <a:lnTo>
                  <a:pt x="199770" y="243458"/>
                </a:lnTo>
                <a:lnTo>
                  <a:pt x="167893" y="267588"/>
                </a:lnTo>
                <a:lnTo>
                  <a:pt x="138302" y="292607"/>
                </a:lnTo>
                <a:lnTo>
                  <a:pt x="97662" y="331977"/>
                </a:lnTo>
                <a:lnTo>
                  <a:pt x="62356" y="373252"/>
                </a:lnTo>
                <a:lnTo>
                  <a:pt x="32257" y="416687"/>
                </a:lnTo>
                <a:lnTo>
                  <a:pt x="28916" y="423091"/>
                </a:lnTo>
                <a:lnTo>
                  <a:pt x="40324" y="428573"/>
                </a:lnTo>
                <a:lnTo>
                  <a:pt x="43433" y="422528"/>
                </a:lnTo>
                <a:lnTo>
                  <a:pt x="52450" y="408686"/>
                </a:lnTo>
                <a:lnTo>
                  <a:pt x="83438" y="367156"/>
                </a:lnTo>
                <a:lnTo>
                  <a:pt x="119761" y="327532"/>
                </a:lnTo>
                <a:lnTo>
                  <a:pt x="176149" y="277240"/>
                </a:lnTo>
                <a:lnTo>
                  <a:pt x="207390" y="253491"/>
                </a:lnTo>
                <a:lnTo>
                  <a:pt x="240664" y="230631"/>
                </a:lnTo>
                <a:lnTo>
                  <a:pt x="275970" y="208787"/>
                </a:lnTo>
                <a:lnTo>
                  <a:pt x="313054" y="187959"/>
                </a:lnTo>
                <a:lnTo>
                  <a:pt x="351789" y="168020"/>
                </a:lnTo>
                <a:lnTo>
                  <a:pt x="392302" y="149225"/>
                </a:lnTo>
                <a:lnTo>
                  <a:pt x="434339" y="131317"/>
                </a:lnTo>
                <a:lnTo>
                  <a:pt x="478027" y="114807"/>
                </a:lnTo>
                <a:lnTo>
                  <a:pt x="522986" y="99187"/>
                </a:lnTo>
                <a:lnTo>
                  <a:pt x="569340" y="84962"/>
                </a:lnTo>
                <a:lnTo>
                  <a:pt x="616838" y="71754"/>
                </a:lnTo>
                <a:lnTo>
                  <a:pt x="665606" y="59816"/>
                </a:lnTo>
                <a:lnTo>
                  <a:pt x="715390" y="49275"/>
                </a:lnTo>
                <a:lnTo>
                  <a:pt x="766317" y="39877"/>
                </a:lnTo>
                <a:lnTo>
                  <a:pt x="818133" y="31876"/>
                </a:lnTo>
                <a:lnTo>
                  <a:pt x="870712" y="25272"/>
                </a:lnTo>
                <a:lnTo>
                  <a:pt x="924178" y="19938"/>
                </a:lnTo>
                <a:lnTo>
                  <a:pt x="978280" y="16128"/>
                </a:lnTo>
                <a:lnTo>
                  <a:pt x="1032890" y="13588"/>
                </a:lnTo>
                <a:lnTo>
                  <a:pt x="1088008" y="12700"/>
                </a:lnTo>
                <a:lnTo>
                  <a:pt x="1321262" y="12700"/>
                </a:lnTo>
                <a:lnTo>
                  <a:pt x="1313306" y="11683"/>
                </a:lnTo>
                <a:lnTo>
                  <a:pt x="1256664" y="6350"/>
                </a:lnTo>
                <a:lnTo>
                  <a:pt x="1200023" y="2666"/>
                </a:lnTo>
                <a:lnTo>
                  <a:pt x="1143762" y="507"/>
                </a:lnTo>
                <a:lnTo>
                  <a:pt x="1087754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09518" y="2817621"/>
            <a:ext cx="1981835" cy="762000"/>
          </a:xfrm>
          <a:custGeom>
            <a:avLst/>
            <a:gdLst/>
            <a:ahLst/>
            <a:cxnLst/>
            <a:rect l="l" t="t" r="r" b="b"/>
            <a:pathLst>
              <a:path w="1981835" h="762000">
                <a:moveTo>
                  <a:pt x="962914" y="574802"/>
                </a:moveTo>
                <a:lnTo>
                  <a:pt x="877697" y="574802"/>
                </a:lnTo>
                <a:lnTo>
                  <a:pt x="891870" y="603211"/>
                </a:lnTo>
                <a:lnTo>
                  <a:pt x="597916" y="750074"/>
                </a:lnTo>
                <a:lnTo>
                  <a:pt x="603504" y="761492"/>
                </a:lnTo>
                <a:lnTo>
                  <a:pt x="897521" y="614553"/>
                </a:lnTo>
                <a:lnTo>
                  <a:pt x="911733" y="643001"/>
                </a:lnTo>
                <a:lnTo>
                  <a:pt x="945845" y="597535"/>
                </a:lnTo>
                <a:lnTo>
                  <a:pt x="962914" y="574802"/>
                </a:lnTo>
                <a:close/>
              </a:path>
              <a:path w="1981835" h="762000">
                <a:moveTo>
                  <a:pt x="1195324" y="373507"/>
                </a:moveTo>
                <a:lnTo>
                  <a:pt x="1190371" y="330962"/>
                </a:lnTo>
                <a:lnTo>
                  <a:pt x="1176401" y="290576"/>
                </a:lnTo>
                <a:lnTo>
                  <a:pt x="1154049" y="252857"/>
                </a:lnTo>
                <a:lnTo>
                  <a:pt x="1123950" y="218440"/>
                </a:lnTo>
                <a:lnTo>
                  <a:pt x="1086866" y="188087"/>
                </a:lnTo>
                <a:lnTo>
                  <a:pt x="1043432" y="162179"/>
                </a:lnTo>
                <a:lnTo>
                  <a:pt x="994410" y="141351"/>
                </a:lnTo>
                <a:lnTo>
                  <a:pt x="949274" y="128524"/>
                </a:lnTo>
                <a:lnTo>
                  <a:pt x="940435" y="126365"/>
                </a:lnTo>
                <a:lnTo>
                  <a:pt x="887603" y="118110"/>
                </a:lnTo>
                <a:lnTo>
                  <a:pt x="835025" y="115824"/>
                </a:lnTo>
                <a:lnTo>
                  <a:pt x="817753" y="116332"/>
                </a:lnTo>
                <a:lnTo>
                  <a:pt x="766572" y="121412"/>
                </a:lnTo>
                <a:lnTo>
                  <a:pt x="701675" y="136144"/>
                </a:lnTo>
                <a:lnTo>
                  <a:pt x="641858" y="159512"/>
                </a:lnTo>
                <a:lnTo>
                  <a:pt x="589280" y="190881"/>
                </a:lnTo>
                <a:lnTo>
                  <a:pt x="555244" y="219202"/>
                </a:lnTo>
                <a:lnTo>
                  <a:pt x="545084" y="229743"/>
                </a:lnTo>
                <a:lnTo>
                  <a:pt x="544830" y="229997"/>
                </a:lnTo>
                <a:lnTo>
                  <a:pt x="541464" y="234772"/>
                </a:lnTo>
                <a:lnTo>
                  <a:pt x="514223" y="217424"/>
                </a:lnTo>
                <a:lnTo>
                  <a:pt x="505460" y="302133"/>
                </a:lnTo>
                <a:lnTo>
                  <a:pt x="578485" y="258318"/>
                </a:lnTo>
                <a:lnTo>
                  <a:pt x="568896" y="252222"/>
                </a:lnTo>
                <a:lnTo>
                  <a:pt x="552221" y="241617"/>
                </a:lnTo>
                <a:lnTo>
                  <a:pt x="585470" y="209677"/>
                </a:lnTo>
                <a:lnTo>
                  <a:pt x="621538" y="184912"/>
                </a:lnTo>
                <a:lnTo>
                  <a:pt x="676148" y="158496"/>
                </a:lnTo>
                <a:lnTo>
                  <a:pt x="736854" y="139954"/>
                </a:lnTo>
                <a:lnTo>
                  <a:pt x="785241" y="131572"/>
                </a:lnTo>
                <a:lnTo>
                  <a:pt x="835406" y="128524"/>
                </a:lnTo>
                <a:lnTo>
                  <a:pt x="852424" y="128651"/>
                </a:lnTo>
                <a:lnTo>
                  <a:pt x="903732" y="132715"/>
                </a:lnTo>
                <a:lnTo>
                  <a:pt x="964946" y="145415"/>
                </a:lnTo>
                <a:lnTo>
                  <a:pt x="1014984" y="162941"/>
                </a:lnTo>
                <a:lnTo>
                  <a:pt x="1059815" y="185674"/>
                </a:lnTo>
                <a:lnTo>
                  <a:pt x="1098550" y="212852"/>
                </a:lnTo>
                <a:lnTo>
                  <a:pt x="1130681" y="243967"/>
                </a:lnTo>
                <a:lnTo>
                  <a:pt x="1155573" y="278257"/>
                </a:lnTo>
                <a:lnTo>
                  <a:pt x="1172718" y="315214"/>
                </a:lnTo>
                <a:lnTo>
                  <a:pt x="1181608" y="353949"/>
                </a:lnTo>
                <a:lnTo>
                  <a:pt x="1182624" y="373761"/>
                </a:lnTo>
                <a:lnTo>
                  <a:pt x="1195324" y="373507"/>
                </a:lnTo>
                <a:close/>
              </a:path>
              <a:path w="1981835" h="762000">
                <a:moveTo>
                  <a:pt x="1981835" y="263144"/>
                </a:moveTo>
                <a:lnTo>
                  <a:pt x="1981809" y="261620"/>
                </a:lnTo>
                <a:lnTo>
                  <a:pt x="1981454" y="250317"/>
                </a:lnTo>
                <a:lnTo>
                  <a:pt x="1981454" y="248920"/>
                </a:lnTo>
                <a:lnTo>
                  <a:pt x="1968500" y="210185"/>
                </a:lnTo>
                <a:lnTo>
                  <a:pt x="1939671" y="173482"/>
                </a:lnTo>
                <a:lnTo>
                  <a:pt x="1896237" y="139319"/>
                </a:lnTo>
                <a:lnTo>
                  <a:pt x="1859407" y="117983"/>
                </a:lnTo>
                <a:lnTo>
                  <a:pt x="1816735" y="97917"/>
                </a:lnTo>
                <a:lnTo>
                  <a:pt x="1768348" y="79248"/>
                </a:lnTo>
                <a:lnTo>
                  <a:pt x="1714373" y="62230"/>
                </a:lnTo>
                <a:lnTo>
                  <a:pt x="1655318" y="46863"/>
                </a:lnTo>
                <a:lnTo>
                  <a:pt x="1591183" y="33401"/>
                </a:lnTo>
                <a:lnTo>
                  <a:pt x="1522222" y="21844"/>
                </a:lnTo>
                <a:lnTo>
                  <a:pt x="1449870" y="12700"/>
                </a:lnTo>
                <a:lnTo>
                  <a:pt x="1448816" y="12573"/>
                </a:lnTo>
                <a:lnTo>
                  <a:pt x="1372997" y="5842"/>
                </a:lnTo>
                <a:lnTo>
                  <a:pt x="1334897" y="3429"/>
                </a:lnTo>
                <a:lnTo>
                  <a:pt x="1258824" y="508"/>
                </a:lnTo>
                <a:lnTo>
                  <a:pt x="1221105" y="0"/>
                </a:lnTo>
                <a:lnTo>
                  <a:pt x="1183386" y="127"/>
                </a:lnTo>
                <a:lnTo>
                  <a:pt x="1108837" y="2159"/>
                </a:lnTo>
                <a:lnTo>
                  <a:pt x="1035685" y="6604"/>
                </a:lnTo>
                <a:lnTo>
                  <a:pt x="964692" y="13335"/>
                </a:lnTo>
                <a:lnTo>
                  <a:pt x="895985" y="22098"/>
                </a:lnTo>
                <a:lnTo>
                  <a:pt x="830199" y="33020"/>
                </a:lnTo>
                <a:lnTo>
                  <a:pt x="767715" y="46101"/>
                </a:lnTo>
                <a:lnTo>
                  <a:pt x="709168" y="61087"/>
                </a:lnTo>
                <a:lnTo>
                  <a:pt x="654939" y="77851"/>
                </a:lnTo>
                <a:lnTo>
                  <a:pt x="605536" y="96520"/>
                </a:lnTo>
                <a:lnTo>
                  <a:pt x="561340" y="116967"/>
                </a:lnTo>
                <a:lnTo>
                  <a:pt x="539254" y="129438"/>
                </a:lnTo>
                <a:lnTo>
                  <a:pt x="520192" y="103886"/>
                </a:lnTo>
                <a:lnTo>
                  <a:pt x="481965" y="179959"/>
                </a:lnTo>
                <a:lnTo>
                  <a:pt x="485000" y="179425"/>
                </a:lnTo>
                <a:lnTo>
                  <a:pt x="475234" y="182283"/>
                </a:lnTo>
                <a:lnTo>
                  <a:pt x="474599" y="180340"/>
                </a:lnTo>
                <a:lnTo>
                  <a:pt x="474472" y="179832"/>
                </a:lnTo>
                <a:lnTo>
                  <a:pt x="474218" y="179324"/>
                </a:lnTo>
                <a:lnTo>
                  <a:pt x="473837" y="178816"/>
                </a:lnTo>
                <a:lnTo>
                  <a:pt x="466725" y="168529"/>
                </a:lnTo>
                <a:lnTo>
                  <a:pt x="463423" y="164604"/>
                </a:lnTo>
                <a:lnTo>
                  <a:pt x="463423" y="185928"/>
                </a:lnTo>
                <a:lnTo>
                  <a:pt x="463308" y="185788"/>
                </a:lnTo>
                <a:lnTo>
                  <a:pt x="463423" y="185928"/>
                </a:lnTo>
                <a:lnTo>
                  <a:pt x="463423" y="164604"/>
                </a:lnTo>
                <a:lnTo>
                  <a:pt x="421386" y="124714"/>
                </a:lnTo>
                <a:lnTo>
                  <a:pt x="383540" y="102489"/>
                </a:lnTo>
                <a:lnTo>
                  <a:pt x="341249" y="86360"/>
                </a:lnTo>
                <a:lnTo>
                  <a:pt x="339255" y="85852"/>
                </a:lnTo>
                <a:lnTo>
                  <a:pt x="318897" y="80645"/>
                </a:lnTo>
                <a:lnTo>
                  <a:pt x="295910" y="76581"/>
                </a:lnTo>
                <a:lnTo>
                  <a:pt x="272415" y="74041"/>
                </a:lnTo>
                <a:lnTo>
                  <a:pt x="248666" y="73152"/>
                </a:lnTo>
                <a:lnTo>
                  <a:pt x="224663" y="74041"/>
                </a:lnTo>
                <a:lnTo>
                  <a:pt x="177038" y="81026"/>
                </a:lnTo>
                <a:lnTo>
                  <a:pt x="130683" y="95123"/>
                </a:lnTo>
                <a:lnTo>
                  <a:pt x="89154" y="115824"/>
                </a:lnTo>
                <a:lnTo>
                  <a:pt x="54991" y="141732"/>
                </a:lnTo>
                <a:lnTo>
                  <a:pt x="28448" y="171577"/>
                </a:lnTo>
                <a:lnTo>
                  <a:pt x="4699" y="221742"/>
                </a:lnTo>
                <a:lnTo>
                  <a:pt x="0" y="257302"/>
                </a:lnTo>
                <a:lnTo>
                  <a:pt x="254" y="266192"/>
                </a:lnTo>
                <a:lnTo>
                  <a:pt x="10795" y="311150"/>
                </a:lnTo>
                <a:lnTo>
                  <a:pt x="30734" y="345694"/>
                </a:lnTo>
                <a:lnTo>
                  <a:pt x="59309" y="376301"/>
                </a:lnTo>
                <a:lnTo>
                  <a:pt x="94234" y="401320"/>
                </a:lnTo>
                <a:lnTo>
                  <a:pt x="134366" y="420497"/>
                </a:lnTo>
                <a:lnTo>
                  <a:pt x="178435" y="433451"/>
                </a:lnTo>
                <a:lnTo>
                  <a:pt x="225044" y="440182"/>
                </a:lnTo>
                <a:lnTo>
                  <a:pt x="248793" y="441071"/>
                </a:lnTo>
                <a:lnTo>
                  <a:pt x="272796" y="440182"/>
                </a:lnTo>
                <a:lnTo>
                  <a:pt x="296672" y="437642"/>
                </a:lnTo>
                <a:lnTo>
                  <a:pt x="320421" y="433197"/>
                </a:lnTo>
                <a:lnTo>
                  <a:pt x="338912" y="428371"/>
                </a:lnTo>
                <a:lnTo>
                  <a:pt x="343789" y="427101"/>
                </a:lnTo>
                <a:lnTo>
                  <a:pt x="366141" y="419227"/>
                </a:lnTo>
                <a:lnTo>
                  <a:pt x="362077" y="407289"/>
                </a:lnTo>
                <a:lnTo>
                  <a:pt x="339598" y="415036"/>
                </a:lnTo>
                <a:lnTo>
                  <a:pt x="317119" y="420878"/>
                </a:lnTo>
                <a:lnTo>
                  <a:pt x="294386" y="425069"/>
                </a:lnTo>
                <a:lnTo>
                  <a:pt x="271399" y="427482"/>
                </a:lnTo>
                <a:lnTo>
                  <a:pt x="248285" y="428371"/>
                </a:lnTo>
                <a:lnTo>
                  <a:pt x="225425" y="427482"/>
                </a:lnTo>
                <a:lnTo>
                  <a:pt x="180721" y="421005"/>
                </a:lnTo>
                <a:lnTo>
                  <a:pt x="138557" y="408432"/>
                </a:lnTo>
                <a:lnTo>
                  <a:pt x="100203" y="390144"/>
                </a:lnTo>
                <a:lnTo>
                  <a:pt x="67183" y="366395"/>
                </a:lnTo>
                <a:lnTo>
                  <a:pt x="40513" y="337566"/>
                </a:lnTo>
                <a:lnTo>
                  <a:pt x="19431" y="297815"/>
                </a:lnTo>
                <a:lnTo>
                  <a:pt x="12700" y="256794"/>
                </a:lnTo>
                <a:lnTo>
                  <a:pt x="13843" y="240284"/>
                </a:lnTo>
                <a:lnTo>
                  <a:pt x="29845" y="193167"/>
                </a:lnTo>
                <a:lnTo>
                  <a:pt x="64008" y="150622"/>
                </a:lnTo>
                <a:lnTo>
                  <a:pt x="96266" y="126365"/>
                </a:lnTo>
                <a:lnTo>
                  <a:pt x="135890" y="106680"/>
                </a:lnTo>
                <a:lnTo>
                  <a:pt x="180213" y="93218"/>
                </a:lnTo>
                <a:lnTo>
                  <a:pt x="226060" y="86614"/>
                </a:lnTo>
                <a:lnTo>
                  <a:pt x="249047" y="85852"/>
                </a:lnTo>
                <a:lnTo>
                  <a:pt x="271907" y="86741"/>
                </a:lnTo>
                <a:lnTo>
                  <a:pt x="316738" y="93218"/>
                </a:lnTo>
                <a:lnTo>
                  <a:pt x="358775" y="105664"/>
                </a:lnTo>
                <a:lnTo>
                  <a:pt x="397129" y="124079"/>
                </a:lnTo>
                <a:lnTo>
                  <a:pt x="430276" y="147828"/>
                </a:lnTo>
                <a:lnTo>
                  <a:pt x="456946" y="176657"/>
                </a:lnTo>
                <a:lnTo>
                  <a:pt x="463016" y="185877"/>
                </a:lnTo>
                <a:lnTo>
                  <a:pt x="432943" y="194691"/>
                </a:lnTo>
                <a:lnTo>
                  <a:pt x="490982" y="257048"/>
                </a:lnTo>
                <a:lnTo>
                  <a:pt x="501599" y="198120"/>
                </a:lnTo>
                <a:lnTo>
                  <a:pt x="505637" y="175729"/>
                </a:lnTo>
                <a:lnTo>
                  <a:pt x="565785" y="164973"/>
                </a:lnTo>
                <a:lnTo>
                  <a:pt x="552513" y="147193"/>
                </a:lnTo>
                <a:lnTo>
                  <a:pt x="546862" y="139636"/>
                </a:lnTo>
                <a:lnTo>
                  <a:pt x="548513" y="138430"/>
                </a:lnTo>
                <a:lnTo>
                  <a:pt x="567436" y="128143"/>
                </a:lnTo>
                <a:lnTo>
                  <a:pt x="610743" y="108204"/>
                </a:lnTo>
                <a:lnTo>
                  <a:pt x="659257" y="89916"/>
                </a:lnTo>
                <a:lnTo>
                  <a:pt x="712851" y="73152"/>
                </a:lnTo>
                <a:lnTo>
                  <a:pt x="770763" y="58420"/>
                </a:lnTo>
                <a:lnTo>
                  <a:pt x="832612" y="45593"/>
                </a:lnTo>
                <a:lnTo>
                  <a:pt x="897890" y="34671"/>
                </a:lnTo>
                <a:lnTo>
                  <a:pt x="966216" y="25908"/>
                </a:lnTo>
                <a:lnTo>
                  <a:pt x="1036828" y="19304"/>
                </a:lnTo>
                <a:lnTo>
                  <a:pt x="1109472" y="14859"/>
                </a:lnTo>
                <a:lnTo>
                  <a:pt x="1183640" y="12827"/>
                </a:lnTo>
                <a:lnTo>
                  <a:pt x="1228902" y="12814"/>
                </a:lnTo>
                <a:lnTo>
                  <a:pt x="1258697" y="13208"/>
                </a:lnTo>
                <a:lnTo>
                  <a:pt x="1334262" y="16129"/>
                </a:lnTo>
                <a:lnTo>
                  <a:pt x="1409954" y="21590"/>
                </a:lnTo>
                <a:lnTo>
                  <a:pt x="1484630" y="29591"/>
                </a:lnTo>
                <a:lnTo>
                  <a:pt x="1555369" y="40005"/>
                </a:lnTo>
                <a:lnTo>
                  <a:pt x="1621282" y="52451"/>
                </a:lnTo>
                <a:lnTo>
                  <a:pt x="1682496" y="66675"/>
                </a:lnTo>
                <a:lnTo>
                  <a:pt x="1738376" y="82677"/>
                </a:lnTo>
                <a:lnTo>
                  <a:pt x="1788922" y="100330"/>
                </a:lnTo>
                <a:lnTo>
                  <a:pt x="1833626" y="119380"/>
                </a:lnTo>
                <a:lnTo>
                  <a:pt x="1872488" y="139700"/>
                </a:lnTo>
                <a:lnTo>
                  <a:pt x="1905127" y="160782"/>
                </a:lnTo>
                <a:lnTo>
                  <a:pt x="1941830" y="194183"/>
                </a:lnTo>
                <a:lnTo>
                  <a:pt x="1963293" y="228346"/>
                </a:lnTo>
                <a:lnTo>
                  <a:pt x="1968881" y="251206"/>
                </a:lnTo>
                <a:lnTo>
                  <a:pt x="1968881" y="250317"/>
                </a:lnTo>
                <a:lnTo>
                  <a:pt x="1969236" y="261835"/>
                </a:lnTo>
                <a:lnTo>
                  <a:pt x="1969262" y="261620"/>
                </a:lnTo>
                <a:lnTo>
                  <a:pt x="1969262" y="262636"/>
                </a:lnTo>
                <a:lnTo>
                  <a:pt x="1969236" y="261835"/>
                </a:lnTo>
                <a:lnTo>
                  <a:pt x="1969135" y="262636"/>
                </a:lnTo>
                <a:lnTo>
                  <a:pt x="1967826" y="273304"/>
                </a:lnTo>
                <a:lnTo>
                  <a:pt x="1967611" y="274066"/>
                </a:lnTo>
                <a:lnTo>
                  <a:pt x="1964436" y="285623"/>
                </a:lnTo>
                <a:lnTo>
                  <a:pt x="1964817" y="284861"/>
                </a:lnTo>
                <a:lnTo>
                  <a:pt x="1959356" y="297307"/>
                </a:lnTo>
                <a:lnTo>
                  <a:pt x="1932559" y="332994"/>
                </a:lnTo>
                <a:lnTo>
                  <a:pt x="1908429" y="353822"/>
                </a:lnTo>
                <a:lnTo>
                  <a:pt x="1916430" y="363728"/>
                </a:lnTo>
                <a:lnTo>
                  <a:pt x="1953641" y="328549"/>
                </a:lnTo>
                <a:lnTo>
                  <a:pt x="1976374" y="289814"/>
                </a:lnTo>
                <a:lnTo>
                  <a:pt x="1976755" y="289052"/>
                </a:lnTo>
                <a:lnTo>
                  <a:pt x="1977898" y="284861"/>
                </a:lnTo>
                <a:lnTo>
                  <a:pt x="1980184" y="276479"/>
                </a:lnTo>
                <a:lnTo>
                  <a:pt x="1980603" y="273177"/>
                </a:lnTo>
                <a:lnTo>
                  <a:pt x="1981835" y="263144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79898" y="3396869"/>
            <a:ext cx="436880" cy="191135"/>
          </a:xfrm>
          <a:custGeom>
            <a:avLst/>
            <a:gdLst/>
            <a:ahLst/>
            <a:cxnLst/>
            <a:rect l="l" t="t" r="r" b="b"/>
            <a:pathLst>
              <a:path w="436879" h="191135">
                <a:moveTo>
                  <a:pt x="363774" y="29352"/>
                </a:moveTo>
                <a:lnTo>
                  <a:pt x="0" y="179069"/>
                </a:lnTo>
                <a:lnTo>
                  <a:pt x="4825" y="190880"/>
                </a:lnTo>
                <a:lnTo>
                  <a:pt x="368640" y="41147"/>
                </a:lnTo>
                <a:lnTo>
                  <a:pt x="363774" y="29352"/>
                </a:lnTo>
                <a:close/>
              </a:path>
              <a:path w="436879" h="191135">
                <a:moveTo>
                  <a:pt x="420723" y="24510"/>
                </a:moveTo>
                <a:lnTo>
                  <a:pt x="375538" y="24510"/>
                </a:lnTo>
                <a:lnTo>
                  <a:pt x="380364" y="36321"/>
                </a:lnTo>
                <a:lnTo>
                  <a:pt x="368640" y="41147"/>
                </a:lnTo>
                <a:lnTo>
                  <a:pt x="380746" y="70484"/>
                </a:lnTo>
                <a:lnTo>
                  <a:pt x="420723" y="24510"/>
                </a:lnTo>
                <a:close/>
              </a:path>
              <a:path w="436879" h="191135">
                <a:moveTo>
                  <a:pt x="375538" y="24510"/>
                </a:moveTo>
                <a:lnTo>
                  <a:pt x="363774" y="29352"/>
                </a:lnTo>
                <a:lnTo>
                  <a:pt x="368640" y="41147"/>
                </a:lnTo>
                <a:lnTo>
                  <a:pt x="380364" y="36321"/>
                </a:lnTo>
                <a:lnTo>
                  <a:pt x="375538" y="24510"/>
                </a:lnTo>
                <a:close/>
              </a:path>
              <a:path w="436879" h="191135">
                <a:moveTo>
                  <a:pt x="351663" y="0"/>
                </a:moveTo>
                <a:lnTo>
                  <a:pt x="363774" y="29352"/>
                </a:lnTo>
                <a:lnTo>
                  <a:pt x="375538" y="24510"/>
                </a:lnTo>
                <a:lnTo>
                  <a:pt x="420723" y="24510"/>
                </a:lnTo>
                <a:lnTo>
                  <a:pt x="436625" y="6222"/>
                </a:lnTo>
                <a:lnTo>
                  <a:pt x="351663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71871" y="3396996"/>
            <a:ext cx="367665" cy="191135"/>
          </a:xfrm>
          <a:custGeom>
            <a:avLst/>
            <a:gdLst/>
            <a:ahLst/>
            <a:cxnLst/>
            <a:rect l="l" t="t" r="r" b="b"/>
            <a:pathLst>
              <a:path w="367664" h="191135">
                <a:moveTo>
                  <a:pt x="296465" y="28827"/>
                </a:moveTo>
                <a:lnTo>
                  <a:pt x="0" y="179324"/>
                </a:lnTo>
                <a:lnTo>
                  <a:pt x="5841" y="190626"/>
                </a:lnTo>
                <a:lnTo>
                  <a:pt x="302231" y="40169"/>
                </a:lnTo>
                <a:lnTo>
                  <a:pt x="296465" y="28827"/>
                </a:lnTo>
                <a:close/>
              </a:path>
              <a:path w="367664" h="191135">
                <a:moveTo>
                  <a:pt x="350173" y="23113"/>
                </a:moveTo>
                <a:lnTo>
                  <a:pt x="307720" y="23113"/>
                </a:lnTo>
                <a:lnTo>
                  <a:pt x="313563" y="34416"/>
                </a:lnTo>
                <a:lnTo>
                  <a:pt x="302231" y="40169"/>
                </a:lnTo>
                <a:lnTo>
                  <a:pt x="316611" y="68452"/>
                </a:lnTo>
                <a:lnTo>
                  <a:pt x="350173" y="23113"/>
                </a:lnTo>
                <a:close/>
              </a:path>
              <a:path w="367664" h="191135">
                <a:moveTo>
                  <a:pt x="307720" y="23113"/>
                </a:moveTo>
                <a:lnTo>
                  <a:pt x="296465" y="28827"/>
                </a:lnTo>
                <a:lnTo>
                  <a:pt x="302231" y="40169"/>
                </a:lnTo>
                <a:lnTo>
                  <a:pt x="313563" y="34416"/>
                </a:lnTo>
                <a:lnTo>
                  <a:pt x="307720" y="23113"/>
                </a:lnTo>
                <a:close/>
              </a:path>
              <a:path w="367664" h="191135">
                <a:moveTo>
                  <a:pt x="367283" y="0"/>
                </a:moveTo>
                <a:lnTo>
                  <a:pt x="282066" y="507"/>
                </a:lnTo>
                <a:lnTo>
                  <a:pt x="296465" y="28827"/>
                </a:lnTo>
                <a:lnTo>
                  <a:pt x="307720" y="23113"/>
                </a:lnTo>
                <a:lnTo>
                  <a:pt x="350173" y="23113"/>
                </a:lnTo>
                <a:lnTo>
                  <a:pt x="367283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132829" y="3396234"/>
            <a:ext cx="85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060435" y="3305047"/>
            <a:ext cx="80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165657" y="3128581"/>
            <a:ext cx="442595" cy="515620"/>
            <a:chOff x="7165657" y="3128581"/>
            <a:chExt cx="442595" cy="515620"/>
          </a:xfrm>
        </p:grpSpPr>
        <p:sp>
          <p:nvSpPr>
            <p:cNvPr id="68" name="object 68"/>
            <p:cNvSpPr/>
            <p:nvPr/>
          </p:nvSpPr>
          <p:spPr>
            <a:xfrm>
              <a:off x="7170419" y="3133344"/>
              <a:ext cx="433070" cy="506095"/>
            </a:xfrm>
            <a:custGeom>
              <a:avLst/>
              <a:gdLst/>
              <a:ahLst/>
              <a:cxnLst/>
              <a:rect l="l" t="t" r="r" b="b"/>
              <a:pathLst>
                <a:path w="433070" h="506095">
                  <a:moveTo>
                    <a:pt x="432816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432816" y="505967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BBEB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170419" y="3133344"/>
              <a:ext cx="433070" cy="506095"/>
            </a:xfrm>
            <a:custGeom>
              <a:avLst/>
              <a:gdLst/>
              <a:ahLst/>
              <a:cxnLst/>
              <a:rect l="l" t="t" r="r" b="b"/>
              <a:pathLst>
                <a:path w="433070" h="506095">
                  <a:moveTo>
                    <a:pt x="0" y="505967"/>
                  </a:moveTo>
                  <a:lnTo>
                    <a:pt x="432816" y="505967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  <a:path w="433070" h="506095">
                  <a:moveTo>
                    <a:pt x="0" y="138683"/>
                  </a:moveTo>
                  <a:lnTo>
                    <a:pt x="431673" y="138683"/>
                  </a:lnTo>
                </a:path>
                <a:path w="433070" h="506095">
                  <a:moveTo>
                    <a:pt x="0" y="382523"/>
                  </a:moveTo>
                  <a:lnTo>
                    <a:pt x="431673" y="382523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360284" y="3308096"/>
            <a:ext cx="123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879082" y="2861817"/>
            <a:ext cx="1288415" cy="712470"/>
          </a:xfrm>
          <a:custGeom>
            <a:avLst/>
            <a:gdLst/>
            <a:ahLst/>
            <a:cxnLst/>
            <a:rect l="l" t="t" r="r" b="b"/>
            <a:pathLst>
              <a:path w="1288415" h="712470">
                <a:moveTo>
                  <a:pt x="504444" y="100076"/>
                </a:moveTo>
                <a:lnTo>
                  <a:pt x="473583" y="109143"/>
                </a:lnTo>
                <a:lnTo>
                  <a:pt x="472948" y="107188"/>
                </a:lnTo>
                <a:lnTo>
                  <a:pt x="472821" y="106553"/>
                </a:lnTo>
                <a:lnTo>
                  <a:pt x="472567" y="106045"/>
                </a:lnTo>
                <a:lnTo>
                  <a:pt x="472097" y="105410"/>
                </a:lnTo>
                <a:lnTo>
                  <a:pt x="465074" y="95123"/>
                </a:lnTo>
                <a:lnTo>
                  <a:pt x="451739" y="79121"/>
                </a:lnTo>
                <a:lnTo>
                  <a:pt x="419862" y="51308"/>
                </a:lnTo>
                <a:lnTo>
                  <a:pt x="382143" y="29210"/>
                </a:lnTo>
                <a:lnTo>
                  <a:pt x="339979" y="13208"/>
                </a:lnTo>
                <a:lnTo>
                  <a:pt x="337985" y="12700"/>
                </a:lnTo>
                <a:lnTo>
                  <a:pt x="317627" y="7493"/>
                </a:lnTo>
                <a:lnTo>
                  <a:pt x="294640" y="3429"/>
                </a:lnTo>
                <a:lnTo>
                  <a:pt x="271272" y="889"/>
                </a:lnTo>
                <a:lnTo>
                  <a:pt x="247523" y="0"/>
                </a:lnTo>
                <a:lnTo>
                  <a:pt x="223647" y="889"/>
                </a:lnTo>
                <a:lnTo>
                  <a:pt x="176149" y="7874"/>
                </a:lnTo>
                <a:lnTo>
                  <a:pt x="130048" y="22225"/>
                </a:lnTo>
                <a:lnTo>
                  <a:pt x="88519" y="42926"/>
                </a:lnTo>
                <a:lnTo>
                  <a:pt x="54610" y="68707"/>
                </a:lnTo>
                <a:lnTo>
                  <a:pt x="28321" y="98552"/>
                </a:lnTo>
                <a:lnTo>
                  <a:pt x="4572" y="148844"/>
                </a:lnTo>
                <a:lnTo>
                  <a:pt x="0" y="184277"/>
                </a:lnTo>
                <a:lnTo>
                  <a:pt x="254" y="193294"/>
                </a:lnTo>
                <a:lnTo>
                  <a:pt x="10922" y="238125"/>
                </a:lnTo>
                <a:lnTo>
                  <a:pt x="30734" y="272669"/>
                </a:lnTo>
                <a:lnTo>
                  <a:pt x="59309" y="303403"/>
                </a:lnTo>
                <a:lnTo>
                  <a:pt x="94234" y="328422"/>
                </a:lnTo>
                <a:lnTo>
                  <a:pt x="134366" y="347472"/>
                </a:lnTo>
                <a:lnTo>
                  <a:pt x="178308" y="360426"/>
                </a:lnTo>
                <a:lnTo>
                  <a:pt x="224663" y="367030"/>
                </a:lnTo>
                <a:lnTo>
                  <a:pt x="248412" y="367919"/>
                </a:lnTo>
                <a:lnTo>
                  <a:pt x="272161" y="367030"/>
                </a:lnTo>
                <a:lnTo>
                  <a:pt x="296164" y="364363"/>
                </a:lnTo>
                <a:lnTo>
                  <a:pt x="319659" y="359918"/>
                </a:lnTo>
                <a:lnTo>
                  <a:pt x="337667" y="355219"/>
                </a:lnTo>
                <a:lnTo>
                  <a:pt x="343027" y="353822"/>
                </a:lnTo>
                <a:lnTo>
                  <a:pt x="365379" y="345948"/>
                </a:lnTo>
                <a:lnTo>
                  <a:pt x="361188" y="333883"/>
                </a:lnTo>
                <a:lnTo>
                  <a:pt x="338836" y="341884"/>
                </a:lnTo>
                <a:lnTo>
                  <a:pt x="316484" y="347726"/>
                </a:lnTo>
                <a:lnTo>
                  <a:pt x="293751" y="351917"/>
                </a:lnTo>
                <a:lnTo>
                  <a:pt x="270891" y="354330"/>
                </a:lnTo>
                <a:lnTo>
                  <a:pt x="247904" y="355219"/>
                </a:lnTo>
                <a:lnTo>
                  <a:pt x="225044" y="354330"/>
                </a:lnTo>
                <a:lnTo>
                  <a:pt x="180594" y="347980"/>
                </a:lnTo>
                <a:lnTo>
                  <a:pt x="138557" y="335407"/>
                </a:lnTo>
                <a:lnTo>
                  <a:pt x="100203" y="317119"/>
                </a:lnTo>
                <a:lnTo>
                  <a:pt x="67183" y="293370"/>
                </a:lnTo>
                <a:lnTo>
                  <a:pt x="40640" y="264668"/>
                </a:lnTo>
                <a:lnTo>
                  <a:pt x="19431" y="224790"/>
                </a:lnTo>
                <a:lnTo>
                  <a:pt x="12700" y="183896"/>
                </a:lnTo>
                <a:lnTo>
                  <a:pt x="13843" y="167513"/>
                </a:lnTo>
                <a:lnTo>
                  <a:pt x="29718" y="120269"/>
                </a:lnTo>
                <a:lnTo>
                  <a:pt x="63627" y="77724"/>
                </a:lnTo>
                <a:lnTo>
                  <a:pt x="95758" y="53340"/>
                </a:lnTo>
                <a:lnTo>
                  <a:pt x="135255" y="33782"/>
                </a:lnTo>
                <a:lnTo>
                  <a:pt x="179451" y="20193"/>
                </a:lnTo>
                <a:lnTo>
                  <a:pt x="225044" y="13462"/>
                </a:lnTo>
                <a:lnTo>
                  <a:pt x="247904" y="12700"/>
                </a:lnTo>
                <a:lnTo>
                  <a:pt x="270764" y="13589"/>
                </a:lnTo>
                <a:lnTo>
                  <a:pt x="315341" y="19939"/>
                </a:lnTo>
                <a:lnTo>
                  <a:pt x="357378" y="32512"/>
                </a:lnTo>
                <a:lnTo>
                  <a:pt x="395732" y="50673"/>
                </a:lnTo>
                <a:lnTo>
                  <a:pt x="428752" y="74422"/>
                </a:lnTo>
                <a:lnTo>
                  <a:pt x="455295" y="103251"/>
                </a:lnTo>
                <a:lnTo>
                  <a:pt x="461505" y="112699"/>
                </a:lnTo>
                <a:lnTo>
                  <a:pt x="431419" y="121539"/>
                </a:lnTo>
                <a:lnTo>
                  <a:pt x="489458" y="183896"/>
                </a:lnTo>
                <a:lnTo>
                  <a:pt x="499986" y="124968"/>
                </a:lnTo>
                <a:lnTo>
                  <a:pt x="504444" y="100076"/>
                </a:lnTo>
                <a:close/>
              </a:path>
              <a:path w="1288415" h="712470">
                <a:moveTo>
                  <a:pt x="992505" y="521462"/>
                </a:moveTo>
                <a:lnTo>
                  <a:pt x="907288" y="521335"/>
                </a:lnTo>
                <a:lnTo>
                  <a:pt x="921448" y="549732"/>
                </a:lnTo>
                <a:lnTo>
                  <a:pt x="617728" y="701052"/>
                </a:lnTo>
                <a:lnTo>
                  <a:pt x="623316" y="712470"/>
                </a:lnTo>
                <a:lnTo>
                  <a:pt x="927150" y="561162"/>
                </a:lnTo>
                <a:lnTo>
                  <a:pt x="941324" y="589534"/>
                </a:lnTo>
                <a:lnTo>
                  <a:pt x="975499" y="544068"/>
                </a:lnTo>
                <a:lnTo>
                  <a:pt x="992505" y="521462"/>
                </a:lnTo>
                <a:close/>
              </a:path>
              <a:path w="1288415" h="712470">
                <a:moveTo>
                  <a:pt x="1288288" y="360553"/>
                </a:moveTo>
                <a:lnTo>
                  <a:pt x="1283335" y="317754"/>
                </a:lnTo>
                <a:lnTo>
                  <a:pt x="1269365" y="277241"/>
                </a:lnTo>
                <a:lnTo>
                  <a:pt x="1247013" y="239522"/>
                </a:lnTo>
                <a:lnTo>
                  <a:pt x="1216914" y="204978"/>
                </a:lnTo>
                <a:lnTo>
                  <a:pt x="1179830" y="174498"/>
                </a:lnTo>
                <a:lnTo>
                  <a:pt x="1136523" y="148463"/>
                </a:lnTo>
                <a:lnTo>
                  <a:pt x="1087501" y="127635"/>
                </a:lnTo>
                <a:lnTo>
                  <a:pt x="1042365" y="114808"/>
                </a:lnTo>
                <a:lnTo>
                  <a:pt x="1033526" y="112649"/>
                </a:lnTo>
                <a:lnTo>
                  <a:pt x="980821" y="104394"/>
                </a:lnTo>
                <a:lnTo>
                  <a:pt x="928370" y="102108"/>
                </a:lnTo>
                <a:lnTo>
                  <a:pt x="911098" y="102616"/>
                </a:lnTo>
                <a:lnTo>
                  <a:pt x="860044" y="107696"/>
                </a:lnTo>
                <a:lnTo>
                  <a:pt x="795147" y="122682"/>
                </a:lnTo>
                <a:lnTo>
                  <a:pt x="735711" y="146177"/>
                </a:lnTo>
                <a:lnTo>
                  <a:pt x="683133" y="177546"/>
                </a:lnTo>
                <a:lnTo>
                  <a:pt x="649351" y="205994"/>
                </a:lnTo>
                <a:lnTo>
                  <a:pt x="639064" y="216662"/>
                </a:lnTo>
                <a:lnTo>
                  <a:pt x="638810" y="216916"/>
                </a:lnTo>
                <a:lnTo>
                  <a:pt x="635444" y="221792"/>
                </a:lnTo>
                <a:lnTo>
                  <a:pt x="608076" y="204597"/>
                </a:lnTo>
                <a:lnTo>
                  <a:pt x="599694" y="289306"/>
                </a:lnTo>
                <a:lnTo>
                  <a:pt x="672592" y="245110"/>
                </a:lnTo>
                <a:lnTo>
                  <a:pt x="663282" y="239268"/>
                </a:lnTo>
                <a:lnTo>
                  <a:pt x="646201" y="228549"/>
                </a:lnTo>
                <a:lnTo>
                  <a:pt x="648601" y="225044"/>
                </a:lnTo>
                <a:lnTo>
                  <a:pt x="679450" y="196342"/>
                </a:lnTo>
                <a:lnTo>
                  <a:pt x="715391" y="171577"/>
                </a:lnTo>
                <a:lnTo>
                  <a:pt x="769874" y="145034"/>
                </a:lnTo>
                <a:lnTo>
                  <a:pt x="830453" y="126365"/>
                </a:lnTo>
                <a:lnTo>
                  <a:pt x="878713" y="117983"/>
                </a:lnTo>
                <a:lnTo>
                  <a:pt x="928751" y="114808"/>
                </a:lnTo>
                <a:lnTo>
                  <a:pt x="945642" y="114935"/>
                </a:lnTo>
                <a:lnTo>
                  <a:pt x="996950" y="118999"/>
                </a:lnTo>
                <a:lnTo>
                  <a:pt x="1058037" y="131699"/>
                </a:lnTo>
                <a:lnTo>
                  <a:pt x="1107948" y="149225"/>
                </a:lnTo>
                <a:lnTo>
                  <a:pt x="1152779" y="171958"/>
                </a:lnTo>
                <a:lnTo>
                  <a:pt x="1191514" y="199263"/>
                </a:lnTo>
                <a:lnTo>
                  <a:pt x="1223645" y="230505"/>
                </a:lnTo>
                <a:lnTo>
                  <a:pt x="1248537" y="264922"/>
                </a:lnTo>
                <a:lnTo>
                  <a:pt x="1265682" y="302006"/>
                </a:lnTo>
                <a:lnTo>
                  <a:pt x="1274572" y="340868"/>
                </a:lnTo>
                <a:lnTo>
                  <a:pt x="1275588" y="360807"/>
                </a:lnTo>
                <a:lnTo>
                  <a:pt x="1288288" y="360553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8060435" y="3383102"/>
            <a:ext cx="97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81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90168" y="1238478"/>
            <a:ext cx="8111490" cy="382841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3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원소가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개선된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번의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수행하는데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step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소요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(proof)</a:t>
            </a:r>
            <a:endParaRPr sz="1600">
              <a:latin typeface="Times New Roman"/>
              <a:cs typeface="Times New Roman"/>
            </a:endParaRPr>
          </a:p>
          <a:p>
            <a:pPr lvl="1" marL="812165" indent="-343535">
              <a:lnSpc>
                <a:spcPct val="100000"/>
              </a:lnSpc>
              <a:spcBef>
                <a:spcPts val="112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합쳐져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되었을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새로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만들어진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B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2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B|</a:t>
            </a:r>
            <a:r>
              <a:rPr dirty="0" sz="18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≥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 spc="-2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800" spc="-25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여기서</a:t>
            </a:r>
            <a:endParaRPr sz="1800">
              <a:latin typeface="Malgun Gothic"/>
              <a:cs typeface="Malgun Gothic"/>
            </a:endParaRPr>
          </a:p>
          <a:p>
            <a:pPr marL="812165">
              <a:lnSpc>
                <a:spcPct val="100000"/>
              </a:lnSpc>
              <a:spcBef>
                <a:spcPts val="1080"/>
              </a:spcBef>
            </a:pPr>
            <a:r>
              <a:rPr dirty="0" sz="1800" spc="-2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800" spc="-2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18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리스트</a:t>
            </a:r>
            <a:r>
              <a:rPr dirty="0" sz="1800" spc="-2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lvl="1" marL="812165" indent="-34353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따라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어떠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원소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도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보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더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많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없다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lvl="1" marL="812165" indent="-343535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원소에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대해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lvl="1" marL="812165" indent="-34353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총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346659"/>
            <a:ext cx="4931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D010C"/>
                </a:solidFill>
                <a:latin typeface="Times New Roman"/>
                <a:cs typeface="Times New Roman"/>
              </a:rPr>
              <a:t>weighting-union</a:t>
            </a:r>
            <a:r>
              <a:rPr dirty="0" sz="28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010C"/>
                </a:solidFill>
                <a:latin typeface="Times New Roman"/>
                <a:cs typeface="Times New Roman"/>
              </a:rPr>
              <a:t>heuristic </a:t>
            </a:r>
            <a:r>
              <a:rPr dirty="0" sz="2800" spc="-5">
                <a:solidFill>
                  <a:srgbClr val="3D010C"/>
                </a:solidFill>
              </a:rPr>
              <a:t>사용</a:t>
            </a:r>
            <a:r>
              <a:rPr dirty="0" sz="2800" spc="-270">
                <a:solidFill>
                  <a:srgbClr val="3D010C"/>
                </a:solidFill>
              </a:rPr>
              <a:t> </a:t>
            </a:r>
            <a:r>
              <a:rPr dirty="0" sz="2800" spc="-5">
                <a:solidFill>
                  <a:srgbClr val="3D010C"/>
                </a:solidFill>
              </a:rPr>
              <a:t>시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247" y="2939795"/>
            <a:ext cx="227329" cy="1396365"/>
          </a:xfrm>
          <a:custGeom>
            <a:avLst/>
            <a:gdLst/>
            <a:ahLst/>
            <a:cxnLst/>
            <a:rect l="l" t="t" r="r" b="b"/>
            <a:pathLst>
              <a:path w="227330" h="1396364">
                <a:moveTo>
                  <a:pt x="170307" y="0"/>
                </a:moveTo>
                <a:lnTo>
                  <a:pt x="56768" y="0"/>
                </a:lnTo>
                <a:lnTo>
                  <a:pt x="56768" y="1282445"/>
                </a:lnTo>
                <a:lnTo>
                  <a:pt x="0" y="1282445"/>
                </a:lnTo>
                <a:lnTo>
                  <a:pt x="113538" y="1395983"/>
                </a:lnTo>
                <a:lnTo>
                  <a:pt x="227076" y="1282445"/>
                </a:lnTo>
                <a:lnTo>
                  <a:pt x="170307" y="1282445"/>
                </a:lnTo>
                <a:lnTo>
                  <a:pt x="170307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837" y="2861881"/>
            <a:ext cx="154305" cy="1543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8441" y="2861881"/>
            <a:ext cx="152781" cy="1527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5809" y="2867977"/>
            <a:ext cx="154304" cy="1543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5205" y="2854198"/>
            <a:ext cx="636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050" algn="l"/>
                <a:tab pos="550545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3233" y="2861881"/>
            <a:ext cx="154304" cy="1543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7161" y="2866453"/>
            <a:ext cx="154304" cy="1527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6053" y="2864929"/>
            <a:ext cx="152781" cy="1527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24910" y="2851785"/>
            <a:ext cx="67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100" algn="l"/>
                <a:tab pos="5886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5181" y="2866453"/>
            <a:ext cx="154305" cy="1543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4741" y="2864929"/>
            <a:ext cx="154304" cy="1543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23185" y="2852673"/>
            <a:ext cx="387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99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43265" y="3288601"/>
            <a:ext cx="690880" cy="156210"/>
            <a:chOff x="1743265" y="3288601"/>
            <a:chExt cx="690880" cy="156210"/>
          </a:xfrm>
        </p:grpSpPr>
        <p:sp>
          <p:nvSpPr>
            <p:cNvPr id="15" name="object 15"/>
            <p:cNvSpPr/>
            <p:nvPr/>
          </p:nvSpPr>
          <p:spPr>
            <a:xfrm>
              <a:off x="1748027" y="329641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5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8027" y="329641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7107" y="3296412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71628" y="0"/>
                  </a:moveTo>
                  <a:lnTo>
                    <a:pt x="43773" y="5572"/>
                  </a:lnTo>
                  <a:lnTo>
                    <a:pt x="21002" y="20764"/>
                  </a:lnTo>
                  <a:lnTo>
                    <a:pt x="5637" y="43291"/>
                  </a:lnTo>
                  <a:lnTo>
                    <a:pt x="0" y="70865"/>
                  </a:lnTo>
                  <a:lnTo>
                    <a:pt x="5637" y="98440"/>
                  </a:lnTo>
                  <a:lnTo>
                    <a:pt x="21002" y="120967"/>
                  </a:lnTo>
                  <a:lnTo>
                    <a:pt x="43773" y="136159"/>
                  </a:lnTo>
                  <a:lnTo>
                    <a:pt x="71628" y="141732"/>
                  </a:lnTo>
                  <a:lnTo>
                    <a:pt x="99482" y="136159"/>
                  </a:lnTo>
                  <a:lnTo>
                    <a:pt x="122253" y="120967"/>
                  </a:lnTo>
                  <a:lnTo>
                    <a:pt x="137618" y="98440"/>
                  </a:lnTo>
                  <a:lnTo>
                    <a:pt x="143256" y="70865"/>
                  </a:lnTo>
                  <a:lnTo>
                    <a:pt x="137618" y="43291"/>
                  </a:lnTo>
                  <a:lnTo>
                    <a:pt x="122253" y="20764"/>
                  </a:lnTo>
                  <a:lnTo>
                    <a:pt x="99482" y="557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7107" y="3296412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70865"/>
                  </a:moveTo>
                  <a:lnTo>
                    <a:pt x="5637" y="43291"/>
                  </a:lnTo>
                  <a:lnTo>
                    <a:pt x="21002" y="20764"/>
                  </a:lnTo>
                  <a:lnTo>
                    <a:pt x="43773" y="5572"/>
                  </a:lnTo>
                  <a:lnTo>
                    <a:pt x="71628" y="0"/>
                  </a:lnTo>
                  <a:lnTo>
                    <a:pt x="99482" y="5572"/>
                  </a:lnTo>
                  <a:lnTo>
                    <a:pt x="122253" y="20764"/>
                  </a:lnTo>
                  <a:lnTo>
                    <a:pt x="137618" y="43291"/>
                  </a:lnTo>
                  <a:lnTo>
                    <a:pt x="143256" y="70865"/>
                  </a:lnTo>
                  <a:lnTo>
                    <a:pt x="137618" y="98440"/>
                  </a:lnTo>
                  <a:lnTo>
                    <a:pt x="122253" y="120967"/>
                  </a:lnTo>
                  <a:lnTo>
                    <a:pt x="99482" y="136159"/>
                  </a:lnTo>
                  <a:lnTo>
                    <a:pt x="71628" y="141732"/>
                  </a:lnTo>
                  <a:lnTo>
                    <a:pt x="43773" y="136159"/>
                  </a:lnTo>
                  <a:lnTo>
                    <a:pt x="21002" y="120967"/>
                  </a:lnTo>
                  <a:lnTo>
                    <a:pt x="5637" y="98440"/>
                  </a:lnTo>
                  <a:lnTo>
                    <a:pt x="0" y="7086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86000" y="329336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86000" y="3293364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770633" y="3276727"/>
            <a:ext cx="636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145" algn="l"/>
                <a:tab pos="5505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92589" y="3280981"/>
            <a:ext cx="730885" cy="159385"/>
            <a:chOff x="3192589" y="3280981"/>
            <a:chExt cx="730885" cy="159385"/>
          </a:xfrm>
        </p:grpSpPr>
        <p:sp>
          <p:nvSpPr>
            <p:cNvPr id="23" name="object 23"/>
            <p:cNvSpPr/>
            <p:nvPr/>
          </p:nvSpPr>
          <p:spPr>
            <a:xfrm>
              <a:off x="3197351" y="329031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89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97351" y="329031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89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73423" y="328574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79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89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73423" y="328574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89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79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74719" y="328879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74719" y="328879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220339" y="3271773"/>
            <a:ext cx="67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  <a:tab pos="5886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90609" y="3285553"/>
            <a:ext cx="441325" cy="154305"/>
            <a:chOff x="2590609" y="3285553"/>
            <a:chExt cx="441325" cy="154305"/>
          </a:xfrm>
        </p:grpSpPr>
        <p:sp>
          <p:nvSpPr>
            <p:cNvPr id="31" name="object 31"/>
            <p:cNvSpPr/>
            <p:nvPr/>
          </p:nvSpPr>
          <p:spPr>
            <a:xfrm>
              <a:off x="2595372" y="32918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95372" y="32918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79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84931" y="3290315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70866" y="0"/>
                  </a:moveTo>
                  <a:lnTo>
                    <a:pt x="43291" y="5637"/>
                  </a:lnTo>
                  <a:lnTo>
                    <a:pt x="20764" y="21002"/>
                  </a:lnTo>
                  <a:lnTo>
                    <a:pt x="5572" y="43773"/>
                  </a:lnTo>
                  <a:lnTo>
                    <a:pt x="0" y="71628"/>
                  </a:lnTo>
                  <a:lnTo>
                    <a:pt x="5572" y="99482"/>
                  </a:lnTo>
                  <a:lnTo>
                    <a:pt x="20764" y="122253"/>
                  </a:lnTo>
                  <a:lnTo>
                    <a:pt x="43291" y="137618"/>
                  </a:lnTo>
                  <a:lnTo>
                    <a:pt x="70866" y="143256"/>
                  </a:lnTo>
                  <a:lnTo>
                    <a:pt x="98440" y="137618"/>
                  </a:lnTo>
                  <a:lnTo>
                    <a:pt x="120967" y="122253"/>
                  </a:lnTo>
                  <a:lnTo>
                    <a:pt x="136159" y="99482"/>
                  </a:lnTo>
                  <a:lnTo>
                    <a:pt x="141731" y="71628"/>
                  </a:lnTo>
                  <a:lnTo>
                    <a:pt x="136159" y="43773"/>
                  </a:lnTo>
                  <a:lnTo>
                    <a:pt x="120967" y="21002"/>
                  </a:lnTo>
                  <a:lnTo>
                    <a:pt x="98440" y="5637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84931" y="3290315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0" y="71628"/>
                  </a:moveTo>
                  <a:lnTo>
                    <a:pt x="5572" y="43773"/>
                  </a:lnTo>
                  <a:lnTo>
                    <a:pt x="20764" y="21002"/>
                  </a:lnTo>
                  <a:lnTo>
                    <a:pt x="43291" y="5637"/>
                  </a:lnTo>
                  <a:lnTo>
                    <a:pt x="70866" y="0"/>
                  </a:lnTo>
                  <a:lnTo>
                    <a:pt x="98440" y="5637"/>
                  </a:lnTo>
                  <a:lnTo>
                    <a:pt x="120967" y="21002"/>
                  </a:lnTo>
                  <a:lnTo>
                    <a:pt x="136159" y="43773"/>
                  </a:lnTo>
                  <a:lnTo>
                    <a:pt x="141731" y="71628"/>
                  </a:lnTo>
                  <a:lnTo>
                    <a:pt x="136159" y="99482"/>
                  </a:lnTo>
                  <a:lnTo>
                    <a:pt x="120967" y="122253"/>
                  </a:lnTo>
                  <a:lnTo>
                    <a:pt x="98440" y="137618"/>
                  </a:lnTo>
                  <a:lnTo>
                    <a:pt x="70866" y="143256"/>
                  </a:lnTo>
                  <a:lnTo>
                    <a:pt x="43291" y="137618"/>
                  </a:lnTo>
                  <a:lnTo>
                    <a:pt x="20764" y="122253"/>
                  </a:lnTo>
                  <a:lnTo>
                    <a:pt x="5572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618358" y="3272790"/>
            <a:ext cx="387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47837" y="3354133"/>
            <a:ext cx="2030730" cy="530860"/>
            <a:chOff x="1747837" y="3354133"/>
            <a:chExt cx="2030730" cy="530860"/>
          </a:xfrm>
        </p:grpSpPr>
        <p:sp>
          <p:nvSpPr>
            <p:cNvPr id="37" name="object 37"/>
            <p:cNvSpPr/>
            <p:nvPr/>
          </p:nvSpPr>
          <p:spPr>
            <a:xfrm>
              <a:off x="1891284" y="3366516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 h="0">
                  <a:moveTo>
                    <a:pt x="0" y="0"/>
                  </a:moveTo>
                  <a:lnTo>
                    <a:pt x="115824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52600" y="373684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52600" y="373684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13204" y="3735324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71627" y="0"/>
                  </a:moveTo>
                  <a:lnTo>
                    <a:pt x="43773" y="5685"/>
                  </a:lnTo>
                  <a:lnTo>
                    <a:pt x="21002" y="21193"/>
                  </a:lnTo>
                  <a:lnTo>
                    <a:pt x="5637" y="44201"/>
                  </a:lnTo>
                  <a:lnTo>
                    <a:pt x="0" y="72389"/>
                  </a:lnTo>
                  <a:lnTo>
                    <a:pt x="5637" y="100578"/>
                  </a:lnTo>
                  <a:lnTo>
                    <a:pt x="21002" y="123586"/>
                  </a:lnTo>
                  <a:lnTo>
                    <a:pt x="43773" y="139094"/>
                  </a:lnTo>
                  <a:lnTo>
                    <a:pt x="71627" y="144780"/>
                  </a:lnTo>
                  <a:lnTo>
                    <a:pt x="99482" y="139094"/>
                  </a:lnTo>
                  <a:lnTo>
                    <a:pt x="122253" y="123586"/>
                  </a:lnTo>
                  <a:lnTo>
                    <a:pt x="137618" y="100578"/>
                  </a:lnTo>
                  <a:lnTo>
                    <a:pt x="143256" y="72389"/>
                  </a:lnTo>
                  <a:lnTo>
                    <a:pt x="137618" y="44201"/>
                  </a:lnTo>
                  <a:lnTo>
                    <a:pt x="122253" y="21193"/>
                  </a:lnTo>
                  <a:lnTo>
                    <a:pt x="99482" y="568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13204" y="3735324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72389"/>
                  </a:moveTo>
                  <a:lnTo>
                    <a:pt x="5637" y="44201"/>
                  </a:lnTo>
                  <a:lnTo>
                    <a:pt x="21002" y="21193"/>
                  </a:lnTo>
                  <a:lnTo>
                    <a:pt x="43773" y="5685"/>
                  </a:lnTo>
                  <a:lnTo>
                    <a:pt x="71627" y="0"/>
                  </a:lnTo>
                  <a:lnTo>
                    <a:pt x="99482" y="5685"/>
                  </a:lnTo>
                  <a:lnTo>
                    <a:pt x="122253" y="21193"/>
                  </a:lnTo>
                  <a:lnTo>
                    <a:pt x="137618" y="44201"/>
                  </a:lnTo>
                  <a:lnTo>
                    <a:pt x="143256" y="72389"/>
                  </a:lnTo>
                  <a:lnTo>
                    <a:pt x="137618" y="100578"/>
                  </a:lnTo>
                  <a:lnTo>
                    <a:pt x="122253" y="123586"/>
                  </a:lnTo>
                  <a:lnTo>
                    <a:pt x="99482" y="139094"/>
                  </a:lnTo>
                  <a:lnTo>
                    <a:pt x="71627" y="144780"/>
                  </a:lnTo>
                  <a:lnTo>
                    <a:pt x="43773" y="139094"/>
                  </a:lnTo>
                  <a:lnTo>
                    <a:pt x="21002" y="123586"/>
                  </a:lnTo>
                  <a:lnTo>
                    <a:pt x="5637" y="100578"/>
                  </a:lnTo>
                  <a:lnTo>
                    <a:pt x="0" y="72389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90572" y="373380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89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90572" y="3358896"/>
              <a:ext cx="1483360" cy="520065"/>
            </a:xfrm>
            <a:custGeom>
              <a:avLst/>
              <a:gdLst/>
              <a:ahLst/>
              <a:cxnLst/>
              <a:rect l="l" t="t" r="r" b="b"/>
              <a:pathLst>
                <a:path w="1483360" h="520064">
                  <a:moveTo>
                    <a:pt x="0" y="447293"/>
                  </a:moveTo>
                  <a:lnTo>
                    <a:pt x="5685" y="419105"/>
                  </a:lnTo>
                  <a:lnTo>
                    <a:pt x="21193" y="396097"/>
                  </a:lnTo>
                  <a:lnTo>
                    <a:pt x="44201" y="380589"/>
                  </a:lnTo>
                  <a:lnTo>
                    <a:pt x="72389" y="374903"/>
                  </a:lnTo>
                  <a:lnTo>
                    <a:pt x="100578" y="380589"/>
                  </a:lnTo>
                  <a:lnTo>
                    <a:pt x="123586" y="396097"/>
                  </a:lnTo>
                  <a:lnTo>
                    <a:pt x="139094" y="419105"/>
                  </a:lnTo>
                  <a:lnTo>
                    <a:pt x="144779" y="447293"/>
                  </a:lnTo>
                  <a:lnTo>
                    <a:pt x="139094" y="475482"/>
                  </a:lnTo>
                  <a:lnTo>
                    <a:pt x="123586" y="498490"/>
                  </a:lnTo>
                  <a:lnTo>
                    <a:pt x="100578" y="513998"/>
                  </a:lnTo>
                  <a:lnTo>
                    <a:pt x="72389" y="519683"/>
                  </a:lnTo>
                  <a:lnTo>
                    <a:pt x="44201" y="513998"/>
                  </a:lnTo>
                  <a:lnTo>
                    <a:pt x="21193" y="498490"/>
                  </a:lnTo>
                  <a:lnTo>
                    <a:pt x="5685" y="475482"/>
                  </a:lnTo>
                  <a:lnTo>
                    <a:pt x="0" y="447293"/>
                  </a:lnTo>
                  <a:close/>
                </a:path>
                <a:path w="1483360" h="520064">
                  <a:moveTo>
                    <a:pt x="138683" y="6095"/>
                  </a:moveTo>
                  <a:lnTo>
                    <a:pt x="305434" y="4571"/>
                  </a:lnTo>
                </a:path>
                <a:path w="1483360" h="520064">
                  <a:moveTo>
                    <a:pt x="736091" y="3048"/>
                  </a:moveTo>
                  <a:lnTo>
                    <a:pt x="905890" y="4571"/>
                  </a:lnTo>
                </a:path>
                <a:path w="1483360" h="520064">
                  <a:moveTo>
                    <a:pt x="1328927" y="1650"/>
                  </a:moveTo>
                  <a:lnTo>
                    <a:pt x="1482978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775205" y="3717416"/>
            <a:ext cx="636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050" algn="l"/>
                <a:tab pos="5505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73233" y="3722941"/>
            <a:ext cx="154305" cy="154305"/>
            <a:chOff x="3773233" y="3722941"/>
            <a:chExt cx="154305" cy="154305"/>
          </a:xfrm>
        </p:grpSpPr>
        <p:sp>
          <p:nvSpPr>
            <p:cNvPr id="46" name="object 46"/>
            <p:cNvSpPr/>
            <p:nvPr/>
          </p:nvSpPr>
          <p:spPr>
            <a:xfrm>
              <a:off x="3777996" y="3727703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777996" y="3727703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801236" y="3708653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97161" y="3725989"/>
            <a:ext cx="431800" cy="154305"/>
            <a:chOff x="3197161" y="3725989"/>
            <a:chExt cx="431800" cy="154305"/>
          </a:xfrm>
        </p:grpSpPr>
        <p:sp>
          <p:nvSpPr>
            <p:cNvPr id="50" name="object 50"/>
            <p:cNvSpPr/>
            <p:nvPr/>
          </p:nvSpPr>
          <p:spPr>
            <a:xfrm>
              <a:off x="3480815" y="373075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480815" y="3730752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201923" y="3732276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8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8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201923" y="3732276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71628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79" y="71628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224910" y="3712590"/>
            <a:ext cx="377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10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595181" y="3725989"/>
            <a:ext cx="443865" cy="156210"/>
            <a:chOff x="2595181" y="3725989"/>
            <a:chExt cx="443865" cy="156210"/>
          </a:xfrm>
        </p:grpSpPr>
        <p:sp>
          <p:nvSpPr>
            <p:cNvPr id="56" name="object 56"/>
            <p:cNvSpPr/>
            <p:nvPr/>
          </p:nvSpPr>
          <p:spPr>
            <a:xfrm>
              <a:off x="2599944" y="373227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599944" y="3732276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889504" y="373075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889504" y="373075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623185" y="3712921"/>
            <a:ext cx="387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99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43265" y="3794569"/>
            <a:ext cx="2039620" cy="450215"/>
            <a:chOff x="1743265" y="3794569"/>
            <a:chExt cx="2039620" cy="450215"/>
          </a:xfrm>
        </p:grpSpPr>
        <p:sp>
          <p:nvSpPr>
            <p:cNvPr id="62" name="object 62"/>
            <p:cNvSpPr/>
            <p:nvPr/>
          </p:nvSpPr>
          <p:spPr>
            <a:xfrm>
              <a:off x="1897379" y="3805428"/>
              <a:ext cx="703580" cy="3175"/>
            </a:xfrm>
            <a:custGeom>
              <a:avLst/>
              <a:gdLst/>
              <a:ahLst/>
              <a:cxnLst/>
              <a:rect l="l" t="t" r="r" b="b"/>
              <a:pathLst>
                <a:path w="703580" h="3175">
                  <a:moveTo>
                    <a:pt x="0" y="3048"/>
                  </a:moveTo>
                  <a:lnTo>
                    <a:pt x="115824" y="3048"/>
                  </a:lnTo>
                </a:path>
                <a:path w="703580" h="3175">
                  <a:moveTo>
                    <a:pt x="537971" y="1524"/>
                  </a:moveTo>
                  <a:lnTo>
                    <a:pt x="703071" y="0"/>
                  </a:lnTo>
                </a:path>
                <a:path w="703580" h="3175">
                  <a:moveTo>
                    <a:pt x="259080" y="3175"/>
                  </a:moveTo>
                  <a:lnTo>
                    <a:pt x="394081" y="15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748027" y="40965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90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90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748027" y="40965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90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90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008631" y="40965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90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90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008631" y="40965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90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90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286000" y="409346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286000" y="3799332"/>
              <a:ext cx="1492250" cy="439420"/>
            </a:xfrm>
            <a:custGeom>
              <a:avLst/>
              <a:gdLst/>
              <a:ahLst/>
              <a:cxnLst/>
              <a:rect l="l" t="t" r="r" b="b"/>
              <a:pathLst>
                <a:path w="1492250" h="439420">
                  <a:moveTo>
                    <a:pt x="0" y="366522"/>
                  </a:moveTo>
                  <a:lnTo>
                    <a:pt x="5685" y="338333"/>
                  </a:lnTo>
                  <a:lnTo>
                    <a:pt x="21193" y="315325"/>
                  </a:lnTo>
                  <a:lnTo>
                    <a:pt x="44201" y="299817"/>
                  </a:lnTo>
                  <a:lnTo>
                    <a:pt x="72389" y="294132"/>
                  </a:lnTo>
                  <a:lnTo>
                    <a:pt x="100578" y="299817"/>
                  </a:lnTo>
                  <a:lnTo>
                    <a:pt x="123586" y="315325"/>
                  </a:lnTo>
                  <a:lnTo>
                    <a:pt x="139094" y="338333"/>
                  </a:lnTo>
                  <a:lnTo>
                    <a:pt x="144780" y="366522"/>
                  </a:lnTo>
                  <a:lnTo>
                    <a:pt x="139094" y="394710"/>
                  </a:lnTo>
                  <a:lnTo>
                    <a:pt x="123586" y="417718"/>
                  </a:lnTo>
                  <a:lnTo>
                    <a:pt x="100578" y="433226"/>
                  </a:lnTo>
                  <a:lnTo>
                    <a:pt x="72389" y="438912"/>
                  </a:lnTo>
                  <a:lnTo>
                    <a:pt x="44201" y="433226"/>
                  </a:lnTo>
                  <a:lnTo>
                    <a:pt x="21193" y="417718"/>
                  </a:lnTo>
                  <a:lnTo>
                    <a:pt x="5685" y="394710"/>
                  </a:lnTo>
                  <a:lnTo>
                    <a:pt x="0" y="366522"/>
                  </a:lnTo>
                  <a:close/>
                </a:path>
                <a:path w="1492250" h="439420">
                  <a:moveTo>
                    <a:pt x="1338072" y="3175"/>
                  </a:moveTo>
                  <a:lnTo>
                    <a:pt x="1491996" y="0"/>
                  </a:lnTo>
                </a:path>
                <a:path w="1492250" h="439420">
                  <a:moveTo>
                    <a:pt x="748283" y="4572"/>
                  </a:moveTo>
                  <a:lnTo>
                    <a:pt x="916558" y="4572"/>
                  </a:lnTo>
                </a:path>
                <a:path w="1492250" h="439420">
                  <a:moveTo>
                    <a:pt x="1060703" y="4572"/>
                  </a:moveTo>
                  <a:lnTo>
                    <a:pt x="1195704" y="3048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1770633" y="4076522"/>
            <a:ext cx="636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415" algn="l"/>
                <a:tab pos="5505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194113" y="4082605"/>
            <a:ext cx="728980" cy="157480"/>
            <a:chOff x="3194113" y="4082605"/>
            <a:chExt cx="728980" cy="157480"/>
          </a:xfrm>
        </p:grpSpPr>
        <p:sp>
          <p:nvSpPr>
            <p:cNvPr id="71" name="object 71"/>
            <p:cNvSpPr/>
            <p:nvPr/>
          </p:nvSpPr>
          <p:spPr>
            <a:xfrm>
              <a:off x="3774948" y="4087367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71627" y="0"/>
                  </a:moveTo>
                  <a:lnTo>
                    <a:pt x="43773" y="5685"/>
                  </a:lnTo>
                  <a:lnTo>
                    <a:pt x="21002" y="21193"/>
                  </a:lnTo>
                  <a:lnTo>
                    <a:pt x="5637" y="44201"/>
                  </a:lnTo>
                  <a:lnTo>
                    <a:pt x="0" y="72389"/>
                  </a:lnTo>
                  <a:lnTo>
                    <a:pt x="5637" y="100578"/>
                  </a:lnTo>
                  <a:lnTo>
                    <a:pt x="21002" y="123586"/>
                  </a:lnTo>
                  <a:lnTo>
                    <a:pt x="43773" y="139094"/>
                  </a:lnTo>
                  <a:lnTo>
                    <a:pt x="71627" y="144779"/>
                  </a:lnTo>
                  <a:lnTo>
                    <a:pt x="99482" y="139094"/>
                  </a:lnTo>
                  <a:lnTo>
                    <a:pt x="122253" y="123586"/>
                  </a:lnTo>
                  <a:lnTo>
                    <a:pt x="137618" y="100578"/>
                  </a:lnTo>
                  <a:lnTo>
                    <a:pt x="143255" y="72389"/>
                  </a:lnTo>
                  <a:lnTo>
                    <a:pt x="137618" y="44201"/>
                  </a:lnTo>
                  <a:lnTo>
                    <a:pt x="122253" y="21193"/>
                  </a:lnTo>
                  <a:lnTo>
                    <a:pt x="99482" y="568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774948" y="4087367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72389"/>
                  </a:moveTo>
                  <a:lnTo>
                    <a:pt x="5637" y="44201"/>
                  </a:lnTo>
                  <a:lnTo>
                    <a:pt x="21002" y="21193"/>
                  </a:lnTo>
                  <a:lnTo>
                    <a:pt x="43773" y="5685"/>
                  </a:lnTo>
                  <a:lnTo>
                    <a:pt x="71627" y="0"/>
                  </a:lnTo>
                  <a:lnTo>
                    <a:pt x="99482" y="5685"/>
                  </a:lnTo>
                  <a:lnTo>
                    <a:pt x="122253" y="21193"/>
                  </a:lnTo>
                  <a:lnTo>
                    <a:pt x="137618" y="44201"/>
                  </a:lnTo>
                  <a:lnTo>
                    <a:pt x="143255" y="72389"/>
                  </a:lnTo>
                  <a:lnTo>
                    <a:pt x="137618" y="100578"/>
                  </a:lnTo>
                  <a:lnTo>
                    <a:pt x="122253" y="123586"/>
                  </a:lnTo>
                  <a:lnTo>
                    <a:pt x="99482" y="139094"/>
                  </a:lnTo>
                  <a:lnTo>
                    <a:pt x="71627" y="144779"/>
                  </a:lnTo>
                  <a:lnTo>
                    <a:pt x="43773" y="139094"/>
                  </a:lnTo>
                  <a:lnTo>
                    <a:pt x="21002" y="123586"/>
                  </a:lnTo>
                  <a:lnTo>
                    <a:pt x="5637" y="100578"/>
                  </a:lnTo>
                  <a:lnTo>
                    <a:pt x="0" y="72389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476244" y="409041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476244" y="4090415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79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5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198876" y="40919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198876" y="40919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221863" y="4072890"/>
            <a:ext cx="67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  <a:tab pos="5886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592133" y="4085653"/>
            <a:ext cx="442595" cy="156210"/>
            <a:chOff x="2592133" y="4085653"/>
            <a:chExt cx="442595" cy="156210"/>
          </a:xfrm>
        </p:grpSpPr>
        <p:sp>
          <p:nvSpPr>
            <p:cNvPr id="79" name="object 79"/>
            <p:cNvSpPr/>
            <p:nvPr/>
          </p:nvSpPr>
          <p:spPr>
            <a:xfrm>
              <a:off x="2596895" y="409193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71628" y="0"/>
                  </a:moveTo>
                  <a:lnTo>
                    <a:pt x="43773" y="5685"/>
                  </a:lnTo>
                  <a:lnTo>
                    <a:pt x="21002" y="21193"/>
                  </a:lnTo>
                  <a:lnTo>
                    <a:pt x="5637" y="44201"/>
                  </a:lnTo>
                  <a:lnTo>
                    <a:pt x="0" y="72390"/>
                  </a:lnTo>
                  <a:lnTo>
                    <a:pt x="5637" y="100578"/>
                  </a:lnTo>
                  <a:lnTo>
                    <a:pt x="21002" y="123586"/>
                  </a:lnTo>
                  <a:lnTo>
                    <a:pt x="43773" y="139094"/>
                  </a:lnTo>
                  <a:lnTo>
                    <a:pt x="71628" y="144780"/>
                  </a:lnTo>
                  <a:lnTo>
                    <a:pt x="99482" y="139094"/>
                  </a:lnTo>
                  <a:lnTo>
                    <a:pt x="122253" y="123586"/>
                  </a:lnTo>
                  <a:lnTo>
                    <a:pt x="137618" y="100578"/>
                  </a:lnTo>
                  <a:lnTo>
                    <a:pt x="143256" y="72390"/>
                  </a:lnTo>
                  <a:lnTo>
                    <a:pt x="137618" y="44201"/>
                  </a:lnTo>
                  <a:lnTo>
                    <a:pt x="122253" y="21193"/>
                  </a:lnTo>
                  <a:lnTo>
                    <a:pt x="99482" y="5685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596895" y="409193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79">
                  <a:moveTo>
                    <a:pt x="0" y="72390"/>
                  </a:moveTo>
                  <a:lnTo>
                    <a:pt x="5637" y="44201"/>
                  </a:lnTo>
                  <a:lnTo>
                    <a:pt x="21002" y="21193"/>
                  </a:lnTo>
                  <a:lnTo>
                    <a:pt x="43773" y="5685"/>
                  </a:lnTo>
                  <a:lnTo>
                    <a:pt x="71628" y="0"/>
                  </a:lnTo>
                  <a:lnTo>
                    <a:pt x="99482" y="5685"/>
                  </a:lnTo>
                  <a:lnTo>
                    <a:pt x="122253" y="21193"/>
                  </a:lnTo>
                  <a:lnTo>
                    <a:pt x="137618" y="44201"/>
                  </a:lnTo>
                  <a:lnTo>
                    <a:pt x="143256" y="72390"/>
                  </a:lnTo>
                  <a:lnTo>
                    <a:pt x="137618" y="100578"/>
                  </a:lnTo>
                  <a:lnTo>
                    <a:pt x="122253" y="123586"/>
                  </a:lnTo>
                  <a:lnTo>
                    <a:pt x="99482" y="139094"/>
                  </a:lnTo>
                  <a:lnTo>
                    <a:pt x="71628" y="144780"/>
                  </a:lnTo>
                  <a:lnTo>
                    <a:pt x="43773" y="139094"/>
                  </a:lnTo>
                  <a:lnTo>
                    <a:pt x="21002" y="123586"/>
                  </a:lnTo>
                  <a:lnTo>
                    <a:pt x="5637" y="100578"/>
                  </a:lnTo>
                  <a:lnTo>
                    <a:pt x="0" y="72390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884931" y="409041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79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89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884931" y="409041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89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79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89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2620136" y="4073778"/>
            <a:ext cx="3854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72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700593" y="2593848"/>
            <a:ext cx="2147570" cy="1784350"/>
            <a:chOff x="1700593" y="2593848"/>
            <a:chExt cx="2147570" cy="1784350"/>
          </a:xfrm>
        </p:grpSpPr>
        <p:sp>
          <p:nvSpPr>
            <p:cNvPr id="85" name="object 85"/>
            <p:cNvSpPr/>
            <p:nvPr/>
          </p:nvSpPr>
          <p:spPr>
            <a:xfrm>
              <a:off x="1705355" y="2593848"/>
              <a:ext cx="2070100" cy="1784350"/>
            </a:xfrm>
            <a:custGeom>
              <a:avLst/>
              <a:gdLst/>
              <a:ahLst/>
              <a:cxnLst/>
              <a:rect l="l" t="t" r="r" b="b"/>
              <a:pathLst>
                <a:path w="2070100" h="1784350">
                  <a:moveTo>
                    <a:pt x="187451" y="1574291"/>
                  </a:moveTo>
                  <a:lnTo>
                    <a:pt x="303402" y="1574291"/>
                  </a:lnTo>
                </a:path>
                <a:path w="2070100" h="1784350">
                  <a:moveTo>
                    <a:pt x="725424" y="1571244"/>
                  </a:moveTo>
                  <a:lnTo>
                    <a:pt x="892048" y="1569720"/>
                  </a:lnTo>
                </a:path>
                <a:path w="2070100" h="1784350">
                  <a:moveTo>
                    <a:pt x="1915668" y="1568322"/>
                  </a:moveTo>
                  <a:lnTo>
                    <a:pt x="2069592" y="1565147"/>
                  </a:lnTo>
                </a:path>
                <a:path w="2070100" h="1784350">
                  <a:moveTo>
                    <a:pt x="1324356" y="1568195"/>
                  </a:moveTo>
                  <a:lnTo>
                    <a:pt x="1494282" y="1569720"/>
                  </a:lnTo>
                </a:path>
                <a:path w="2070100" h="1784350">
                  <a:moveTo>
                    <a:pt x="1636776" y="1569720"/>
                  </a:moveTo>
                  <a:lnTo>
                    <a:pt x="1771649" y="1568195"/>
                  </a:lnTo>
                </a:path>
                <a:path w="2070100" h="1784350">
                  <a:moveTo>
                    <a:pt x="1034795" y="1569720"/>
                  </a:moveTo>
                  <a:lnTo>
                    <a:pt x="1179321" y="1568195"/>
                  </a:lnTo>
                </a:path>
                <a:path w="2070100" h="1784350">
                  <a:moveTo>
                    <a:pt x="448056" y="1574419"/>
                  </a:moveTo>
                  <a:lnTo>
                    <a:pt x="581406" y="1571244"/>
                  </a:lnTo>
                </a:path>
                <a:path w="2070100" h="1784350">
                  <a:moveTo>
                    <a:pt x="0" y="0"/>
                  </a:moveTo>
                  <a:lnTo>
                    <a:pt x="0" y="178435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0343" y="3170047"/>
              <a:ext cx="120395" cy="12344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5643" y="3182239"/>
              <a:ext cx="120395" cy="12344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0859" y="3166999"/>
              <a:ext cx="120395" cy="12344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3027" y="3151759"/>
              <a:ext cx="120396" cy="12344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3555" y="3575431"/>
              <a:ext cx="120395" cy="12344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7035" y="3575431"/>
              <a:ext cx="120396" cy="12344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7704" y="3957955"/>
              <a:ext cx="120396" cy="123443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1117193" y="2495549"/>
            <a:ext cx="487680" cy="590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steps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9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03044" y="368274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51840" y="3235579"/>
            <a:ext cx="1252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3320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union(1,2)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2314" sz="1800" spc="-7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9590" y="3552806"/>
            <a:ext cx="1275080" cy="75311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4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union(1,3)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1185545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union(1,5)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46047" y="5541264"/>
            <a:ext cx="3858895" cy="315595"/>
          </a:xfrm>
          <a:prstGeom prst="rect">
            <a:avLst/>
          </a:prstGeom>
          <a:solidFill>
            <a:srgbClr val="ACACAC"/>
          </a:solidFill>
        </p:spPr>
        <p:txBody>
          <a:bodyPr wrap="square" lIns="0" tIns="17780" rIns="0" bIns="0" rtlCol="0" vert="horz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14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377825" algn="l"/>
                <a:tab pos="378460" algn="l"/>
              </a:tabLst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dirty="0" sz="1600" spc="-16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원소는</a:t>
            </a:r>
            <a:r>
              <a:rPr dirty="0" sz="1600" spc="-1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최대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dirty="0" sz="1600" spc="-17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포인터가</a:t>
            </a:r>
            <a:r>
              <a:rPr dirty="0" sz="16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바뀐다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4416" y="1127226"/>
            <a:ext cx="809117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300"/>
              </a:spcBef>
              <a:buClr>
                <a:srgbClr val="1F407E"/>
              </a:buClr>
              <a:buSzPct val="95000"/>
              <a:buFont typeface="Wingdings"/>
              <a:buChar char=""/>
              <a:tabLst>
                <a:tab pos="203835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데이터가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특정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소속을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최대로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바꾸는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lvl="1" marL="812800" indent="-343535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크기가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동일한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집합의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인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경우는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앞집합을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뒤집합에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결합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251452" y="3224275"/>
            <a:ext cx="2792730" cy="68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union(3,4),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union(5,6),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union(7,8)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union(5,7)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865376" y="4594859"/>
            <a:ext cx="1545590" cy="381000"/>
            <a:chOff x="1865376" y="4594859"/>
            <a:chExt cx="1545590" cy="381000"/>
          </a:xfrm>
        </p:grpSpPr>
        <p:sp>
          <p:nvSpPr>
            <p:cNvPr id="101" name="object 101"/>
            <p:cNvSpPr/>
            <p:nvPr/>
          </p:nvSpPr>
          <p:spPr>
            <a:xfrm>
              <a:off x="1865376" y="4594859"/>
              <a:ext cx="1545590" cy="381000"/>
            </a:xfrm>
            <a:custGeom>
              <a:avLst/>
              <a:gdLst/>
              <a:ahLst/>
              <a:cxnLst/>
              <a:rect l="l" t="t" r="r" b="b"/>
              <a:pathLst>
                <a:path w="1545589" h="381000">
                  <a:moveTo>
                    <a:pt x="154533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45336" y="381000"/>
                  </a:lnTo>
                  <a:lnTo>
                    <a:pt x="1545336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7212" y="4697094"/>
              <a:ext cx="120395" cy="123443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1865376" y="4594859"/>
            <a:ext cx="1545590" cy="38100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451484">
              <a:lnSpc>
                <a:spcPct val="100000"/>
              </a:lnSpc>
              <a:spcBef>
                <a:spcPts val="105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집합의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첫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원소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81</a:t>
            </a:fld>
          </a:p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74065" y="346659"/>
            <a:ext cx="4931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D010C"/>
                </a:solidFill>
                <a:latin typeface="Times New Roman"/>
                <a:cs typeface="Times New Roman"/>
              </a:rPr>
              <a:t>weighting-union</a:t>
            </a:r>
            <a:r>
              <a:rPr dirty="0" sz="28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010C"/>
                </a:solidFill>
                <a:latin typeface="Times New Roman"/>
                <a:cs typeface="Times New Roman"/>
              </a:rPr>
              <a:t>heuristic </a:t>
            </a:r>
            <a:r>
              <a:rPr dirty="0" sz="2800" spc="-5">
                <a:solidFill>
                  <a:srgbClr val="3D010C"/>
                </a:solidFill>
              </a:rPr>
              <a:t>사용</a:t>
            </a:r>
            <a:r>
              <a:rPr dirty="0" sz="2800" spc="-270">
                <a:solidFill>
                  <a:srgbClr val="3D010C"/>
                </a:solidFill>
              </a:rPr>
              <a:t> </a:t>
            </a:r>
            <a:r>
              <a:rPr dirty="0" sz="2800" spc="-5">
                <a:solidFill>
                  <a:srgbClr val="3D010C"/>
                </a:solidFill>
              </a:rPr>
              <a:t>시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685531" y="2872739"/>
            <a:ext cx="1031875" cy="142684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374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6020" y="2942844"/>
            <a:ext cx="228600" cy="2185670"/>
          </a:xfrm>
          <a:custGeom>
            <a:avLst/>
            <a:gdLst/>
            <a:ahLst/>
            <a:cxnLst/>
            <a:rect l="l" t="t" r="r" b="b"/>
            <a:pathLst>
              <a:path w="228600" h="2185670">
                <a:moveTo>
                  <a:pt x="171450" y="0"/>
                </a:moveTo>
                <a:lnTo>
                  <a:pt x="57150" y="0"/>
                </a:lnTo>
                <a:lnTo>
                  <a:pt x="57150" y="2071115"/>
                </a:lnTo>
                <a:lnTo>
                  <a:pt x="0" y="2071115"/>
                </a:lnTo>
                <a:lnTo>
                  <a:pt x="114300" y="2185416"/>
                </a:lnTo>
                <a:lnTo>
                  <a:pt x="228600" y="2071115"/>
                </a:lnTo>
                <a:lnTo>
                  <a:pt x="171450" y="2071115"/>
                </a:lnTo>
                <a:lnTo>
                  <a:pt x="17145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609" y="2864929"/>
            <a:ext cx="154304" cy="15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2213" y="2864929"/>
            <a:ext cx="152781" cy="1527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9581" y="2872549"/>
            <a:ext cx="154304" cy="1527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99613" y="2857626"/>
            <a:ext cx="636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415" algn="l"/>
                <a:tab pos="550545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7005" y="2864929"/>
            <a:ext cx="154305" cy="1543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0933" y="2869501"/>
            <a:ext cx="154304" cy="1527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1349" y="2867977"/>
            <a:ext cx="151257" cy="1527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49317" y="2855213"/>
            <a:ext cx="6743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465" algn="l"/>
                <a:tab pos="5886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8953" y="2869501"/>
            <a:ext cx="154305" cy="1543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08513" y="2867977"/>
            <a:ext cx="154304" cy="15430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47338" y="2855722"/>
            <a:ext cx="387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67037" y="3294697"/>
            <a:ext cx="413384" cy="153035"/>
            <a:chOff x="2967037" y="3294697"/>
            <a:chExt cx="413384" cy="153035"/>
          </a:xfrm>
        </p:grpSpPr>
        <p:sp>
          <p:nvSpPr>
            <p:cNvPr id="15" name="object 15"/>
            <p:cNvSpPr/>
            <p:nvPr/>
          </p:nvSpPr>
          <p:spPr>
            <a:xfrm>
              <a:off x="2971800" y="329945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5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71800" y="329945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30879" y="3299459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72390" y="0"/>
                  </a:moveTo>
                  <a:lnTo>
                    <a:pt x="44201" y="5572"/>
                  </a:lnTo>
                  <a:lnTo>
                    <a:pt x="21193" y="20764"/>
                  </a:lnTo>
                  <a:lnTo>
                    <a:pt x="5685" y="43291"/>
                  </a:lnTo>
                  <a:lnTo>
                    <a:pt x="0" y="70865"/>
                  </a:lnTo>
                  <a:lnTo>
                    <a:pt x="5685" y="98440"/>
                  </a:lnTo>
                  <a:lnTo>
                    <a:pt x="21193" y="120967"/>
                  </a:lnTo>
                  <a:lnTo>
                    <a:pt x="44201" y="136159"/>
                  </a:lnTo>
                  <a:lnTo>
                    <a:pt x="72390" y="141731"/>
                  </a:lnTo>
                  <a:lnTo>
                    <a:pt x="100578" y="136159"/>
                  </a:lnTo>
                  <a:lnTo>
                    <a:pt x="123586" y="120967"/>
                  </a:lnTo>
                  <a:lnTo>
                    <a:pt x="139094" y="98440"/>
                  </a:lnTo>
                  <a:lnTo>
                    <a:pt x="144780" y="70865"/>
                  </a:lnTo>
                  <a:lnTo>
                    <a:pt x="139094" y="43291"/>
                  </a:lnTo>
                  <a:lnTo>
                    <a:pt x="123586" y="20764"/>
                  </a:lnTo>
                  <a:lnTo>
                    <a:pt x="100578" y="5572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30879" y="3299459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0" y="70865"/>
                  </a:moveTo>
                  <a:lnTo>
                    <a:pt x="5685" y="43291"/>
                  </a:lnTo>
                  <a:lnTo>
                    <a:pt x="21193" y="20764"/>
                  </a:lnTo>
                  <a:lnTo>
                    <a:pt x="44201" y="5572"/>
                  </a:lnTo>
                  <a:lnTo>
                    <a:pt x="72390" y="0"/>
                  </a:lnTo>
                  <a:lnTo>
                    <a:pt x="100578" y="5572"/>
                  </a:lnTo>
                  <a:lnTo>
                    <a:pt x="123586" y="20764"/>
                  </a:lnTo>
                  <a:lnTo>
                    <a:pt x="139094" y="43291"/>
                  </a:lnTo>
                  <a:lnTo>
                    <a:pt x="144780" y="70865"/>
                  </a:lnTo>
                  <a:lnTo>
                    <a:pt x="139094" y="98440"/>
                  </a:lnTo>
                  <a:lnTo>
                    <a:pt x="123586" y="120967"/>
                  </a:lnTo>
                  <a:lnTo>
                    <a:pt x="100578" y="136159"/>
                  </a:lnTo>
                  <a:lnTo>
                    <a:pt x="72390" y="141731"/>
                  </a:lnTo>
                  <a:lnTo>
                    <a:pt x="44201" y="136159"/>
                  </a:lnTo>
                  <a:lnTo>
                    <a:pt x="21193" y="120967"/>
                  </a:lnTo>
                  <a:lnTo>
                    <a:pt x="5685" y="98440"/>
                  </a:lnTo>
                  <a:lnTo>
                    <a:pt x="0" y="7086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5009" y="3293173"/>
            <a:ext cx="152780" cy="15125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994786" y="3279469"/>
            <a:ext cx="636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145" algn="l"/>
                <a:tab pos="5505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2433" y="3284029"/>
            <a:ext cx="154304" cy="1543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6361" y="3288601"/>
            <a:ext cx="154304" cy="15430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3729" y="3287077"/>
            <a:ext cx="154305" cy="15430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444365" y="3274898"/>
            <a:ext cx="6750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  <a:tab pos="5886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14381" y="3291649"/>
            <a:ext cx="154304" cy="15125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941" y="3288601"/>
            <a:ext cx="152781" cy="15278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842765" y="3275838"/>
            <a:ext cx="387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99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15055" y="3173095"/>
            <a:ext cx="220979" cy="201295"/>
            <a:chOff x="3115055" y="3173095"/>
            <a:chExt cx="220979" cy="201295"/>
          </a:xfrm>
        </p:grpSpPr>
        <p:sp>
          <p:nvSpPr>
            <p:cNvPr id="29" name="object 29"/>
            <p:cNvSpPr/>
            <p:nvPr/>
          </p:nvSpPr>
          <p:spPr>
            <a:xfrm>
              <a:off x="3115055" y="3369564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 h="0">
                  <a:moveTo>
                    <a:pt x="0" y="0"/>
                  </a:moveTo>
                  <a:lnTo>
                    <a:pt x="115950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5639" y="3173095"/>
              <a:ext cx="120396" cy="123443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2909316" y="2708148"/>
            <a:ext cx="0" cy="2516505"/>
          </a:xfrm>
          <a:custGeom>
            <a:avLst/>
            <a:gdLst/>
            <a:ahLst/>
            <a:cxnLst/>
            <a:rect l="l" t="t" r="r" b="b"/>
            <a:pathLst>
              <a:path w="0" h="2516504">
                <a:moveTo>
                  <a:pt x="0" y="0"/>
                </a:moveTo>
                <a:lnTo>
                  <a:pt x="0" y="2516251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41245" y="2498293"/>
            <a:ext cx="487680" cy="591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steps</a:t>
            </a:r>
            <a:endParaRPr sz="1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5942" y="3238626"/>
            <a:ext cx="1252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3320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union(1,2)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	</a:t>
            </a:r>
            <a:r>
              <a:rPr dirty="0" baseline="2314" sz="1800" spc="-7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7198" y="3685489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7198" y="4893055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53717" y="3556533"/>
            <a:ext cx="88201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49100"/>
              </a:lnSpc>
              <a:spcBef>
                <a:spcPts val="100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union(1,3) 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un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on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,4)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3016" y="889761"/>
            <a:ext cx="71774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union(1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2),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union(1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3),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union(1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4), …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union(1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8)</a:t>
            </a:r>
            <a:r>
              <a:rPr dirty="0" sz="18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이면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원소는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단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회의  포인터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변경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74065" y="346659"/>
            <a:ext cx="49314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D010C"/>
                </a:solidFill>
                <a:latin typeface="Times New Roman"/>
                <a:cs typeface="Times New Roman"/>
              </a:rPr>
              <a:t>weighting-union</a:t>
            </a:r>
            <a:r>
              <a:rPr dirty="0" sz="28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D010C"/>
                </a:solidFill>
                <a:latin typeface="Times New Roman"/>
                <a:cs typeface="Times New Roman"/>
              </a:rPr>
              <a:t>heuristic </a:t>
            </a:r>
            <a:r>
              <a:rPr dirty="0" sz="2800" spc="-5">
                <a:solidFill>
                  <a:srgbClr val="3D010C"/>
                </a:solidFill>
              </a:rPr>
              <a:t>사용</a:t>
            </a:r>
            <a:r>
              <a:rPr dirty="0" sz="2800" spc="-270">
                <a:solidFill>
                  <a:srgbClr val="3D010C"/>
                </a:solidFill>
              </a:rPr>
              <a:t> </a:t>
            </a:r>
            <a:r>
              <a:rPr dirty="0" sz="2800" spc="-5">
                <a:solidFill>
                  <a:srgbClr val="3D010C"/>
                </a:solidFill>
              </a:rPr>
              <a:t>시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6849" y="3654678"/>
            <a:ext cx="683260" cy="274955"/>
            <a:chOff x="2986849" y="3654678"/>
            <a:chExt cx="683260" cy="274955"/>
          </a:xfrm>
        </p:grpSpPr>
        <p:sp>
          <p:nvSpPr>
            <p:cNvPr id="40" name="object 40"/>
            <p:cNvSpPr/>
            <p:nvPr/>
          </p:nvSpPr>
          <p:spPr>
            <a:xfrm>
              <a:off x="3262883" y="3779519"/>
              <a:ext cx="142240" cy="144780"/>
            </a:xfrm>
            <a:custGeom>
              <a:avLst/>
              <a:gdLst/>
              <a:ahLst/>
              <a:cxnLst/>
              <a:rect l="l" t="t" r="r" b="b"/>
              <a:pathLst>
                <a:path w="142239" h="144779">
                  <a:moveTo>
                    <a:pt x="70865" y="0"/>
                  </a:moveTo>
                  <a:lnTo>
                    <a:pt x="43291" y="5685"/>
                  </a:lnTo>
                  <a:lnTo>
                    <a:pt x="20764" y="21193"/>
                  </a:lnTo>
                  <a:lnTo>
                    <a:pt x="5572" y="44201"/>
                  </a:lnTo>
                  <a:lnTo>
                    <a:pt x="0" y="72389"/>
                  </a:lnTo>
                  <a:lnTo>
                    <a:pt x="5572" y="100578"/>
                  </a:lnTo>
                  <a:lnTo>
                    <a:pt x="20764" y="123586"/>
                  </a:lnTo>
                  <a:lnTo>
                    <a:pt x="43291" y="139094"/>
                  </a:lnTo>
                  <a:lnTo>
                    <a:pt x="70865" y="144779"/>
                  </a:lnTo>
                  <a:lnTo>
                    <a:pt x="98440" y="139094"/>
                  </a:lnTo>
                  <a:lnTo>
                    <a:pt x="120967" y="123586"/>
                  </a:lnTo>
                  <a:lnTo>
                    <a:pt x="136159" y="100578"/>
                  </a:lnTo>
                  <a:lnTo>
                    <a:pt x="141731" y="72389"/>
                  </a:lnTo>
                  <a:lnTo>
                    <a:pt x="136159" y="44201"/>
                  </a:lnTo>
                  <a:lnTo>
                    <a:pt x="120967" y="21193"/>
                  </a:lnTo>
                  <a:lnTo>
                    <a:pt x="98440" y="5685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62883" y="3779519"/>
              <a:ext cx="142240" cy="144780"/>
            </a:xfrm>
            <a:custGeom>
              <a:avLst/>
              <a:gdLst/>
              <a:ahLst/>
              <a:cxnLst/>
              <a:rect l="l" t="t" r="r" b="b"/>
              <a:pathLst>
                <a:path w="142239" h="144779">
                  <a:moveTo>
                    <a:pt x="0" y="72389"/>
                  </a:moveTo>
                  <a:lnTo>
                    <a:pt x="5572" y="44201"/>
                  </a:lnTo>
                  <a:lnTo>
                    <a:pt x="20764" y="21193"/>
                  </a:lnTo>
                  <a:lnTo>
                    <a:pt x="43291" y="5685"/>
                  </a:lnTo>
                  <a:lnTo>
                    <a:pt x="70865" y="0"/>
                  </a:lnTo>
                  <a:lnTo>
                    <a:pt x="98440" y="5685"/>
                  </a:lnTo>
                  <a:lnTo>
                    <a:pt x="120967" y="21193"/>
                  </a:lnTo>
                  <a:lnTo>
                    <a:pt x="136159" y="44201"/>
                  </a:lnTo>
                  <a:lnTo>
                    <a:pt x="141731" y="72389"/>
                  </a:lnTo>
                  <a:lnTo>
                    <a:pt x="136159" y="100578"/>
                  </a:lnTo>
                  <a:lnTo>
                    <a:pt x="120967" y="123586"/>
                  </a:lnTo>
                  <a:lnTo>
                    <a:pt x="98440" y="139094"/>
                  </a:lnTo>
                  <a:lnTo>
                    <a:pt x="70865" y="144779"/>
                  </a:lnTo>
                  <a:lnTo>
                    <a:pt x="43291" y="139094"/>
                  </a:lnTo>
                  <a:lnTo>
                    <a:pt x="20764" y="123586"/>
                  </a:lnTo>
                  <a:lnTo>
                    <a:pt x="5572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20439" y="377951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404615" y="3779519"/>
              <a:ext cx="260985" cy="143510"/>
            </a:xfrm>
            <a:custGeom>
              <a:avLst/>
              <a:gdLst/>
              <a:ahLst/>
              <a:cxnLst/>
              <a:rect l="l" t="t" r="r" b="b"/>
              <a:pathLst>
                <a:path w="260985" h="143510">
                  <a:moveTo>
                    <a:pt x="115824" y="71627"/>
                  </a:moveTo>
                  <a:lnTo>
                    <a:pt x="121509" y="43773"/>
                  </a:lnTo>
                  <a:lnTo>
                    <a:pt x="137017" y="21002"/>
                  </a:lnTo>
                  <a:lnTo>
                    <a:pt x="160025" y="5637"/>
                  </a:lnTo>
                  <a:lnTo>
                    <a:pt x="188213" y="0"/>
                  </a:lnTo>
                  <a:lnTo>
                    <a:pt x="216402" y="5637"/>
                  </a:lnTo>
                  <a:lnTo>
                    <a:pt x="239410" y="21002"/>
                  </a:lnTo>
                  <a:lnTo>
                    <a:pt x="254918" y="43773"/>
                  </a:lnTo>
                  <a:lnTo>
                    <a:pt x="260604" y="71627"/>
                  </a:lnTo>
                  <a:lnTo>
                    <a:pt x="254918" y="99482"/>
                  </a:lnTo>
                  <a:lnTo>
                    <a:pt x="239410" y="122253"/>
                  </a:lnTo>
                  <a:lnTo>
                    <a:pt x="216402" y="137618"/>
                  </a:lnTo>
                  <a:lnTo>
                    <a:pt x="188213" y="143255"/>
                  </a:lnTo>
                  <a:lnTo>
                    <a:pt x="160025" y="137618"/>
                  </a:lnTo>
                  <a:lnTo>
                    <a:pt x="137017" y="122253"/>
                  </a:lnTo>
                  <a:lnTo>
                    <a:pt x="121509" y="99482"/>
                  </a:lnTo>
                  <a:lnTo>
                    <a:pt x="115824" y="71627"/>
                  </a:lnTo>
                  <a:close/>
                </a:path>
                <a:path w="260985" h="143510">
                  <a:moveTo>
                    <a:pt x="0" y="71627"/>
                  </a:moveTo>
                  <a:lnTo>
                    <a:pt x="115824" y="71627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05199" y="3654678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2765" y="73325"/>
                  </a:moveTo>
                  <a:lnTo>
                    <a:pt x="40004" y="95504"/>
                  </a:lnTo>
                  <a:lnTo>
                    <a:pt x="120396" y="123444"/>
                  </a:lnTo>
                  <a:lnTo>
                    <a:pt x="107364" y="82423"/>
                  </a:lnTo>
                  <a:lnTo>
                    <a:pt x="71627" y="82423"/>
                  </a:lnTo>
                  <a:lnTo>
                    <a:pt x="62765" y="73325"/>
                  </a:lnTo>
                  <a:close/>
                </a:path>
                <a:path w="120650" h="123825">
                  <a:moveTo>
                    <a:pt x="71899" y="64424"/>
                  </a:moveTo>
                  <a:lnTo>
                    <a:pt x="62765" y="73325"/>
                  </a:lnTo>
                  <a:lnTo>
                    <a:pt x="71627" y="82423"/>
                  </a:lnTo>
                  <a:lnTo>
                    <a:pt x="80772" y="73533"/>
                  </a:lnTo>
                  <a:lnTo>
                    <a:pt x="71899" y="64424"/>
                  </a:lnTo>
                  <a:close/>
                </a:path>
                <a:path w="120650" h="123825">
                  <a:moveTo>
                    <a:pt x="94614" y="42291"/>
                  </a:moveTo>
                  <a:lnTo>
                    <a:pt x="71899" y="64424"/>
                  </a:lnTo>
                  <a:lnTo>
                    <a:pt x="80772" y="73533"/>
                  </a:lnTo>
                  <a:lnTo>
                    <a:pt x="71627" y="82423"/>
                  </a:lnTo>
                  <a:lnTo>
                    <a:pt x="107364" y="82423"/>
                  </a:lnTo>
                  <a:lnTo>
                    <a:pt x="94614" y="42291"/>
                  </a:lnTo>
                  <a:close/>
                </a:path>
                <a:path w="120650" h="123825">
                  <a:moveTo>
                    <a:pt x="9144" y="0"/>
                  </a:moveTo>
                  <a:lnTo>
                    <a:pt x="0" y="8890"/>
                  </a:lnTo>
                  <a:lnTo>
                    <a:pt x="62765" y="73325"/>
                  </a:lnTo>
                  <a:lnTo>
                    <a:pt x="71899" y="644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6849" y="3774757"/>
              <a:ext cx="151256" cy="15278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013964" y="3760978"/>
            <a:ext cx="628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  <a:tab pos="54229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11823" y="2811779"/>
            <a:ext cx="1031875" cy="2400300"/>
          </a:xfrm>
          <a:custGeom>
            <a:avLst/>
            <a:gdLst/>
            <a:ahLst/>
            <a:cxnLst/>
            <a:rect l="l" t="t" r="r" b="b"/>
            <a:pathLst>
              <a:path w="1031875" h="2400300">
                <a:moveTo>
                  <a:pt x="1031748" y="0"/>
                </a:moveTo>
                <a:lnTo>
                  <a:pt x="0" y="0"/>
                </a:lnTo>
                <a:lnTo>
                  <a:pt x="0" y="2400300"/>
                </a:lnTo>
                <a:lnTo>
                  <a:pt x="1031748" y="2400300"/>
                </a:lnTo>
                <a:lnTo>
                  <a:pt x="1031748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211823" y="2811779"/>
            <a:ext cx="1031875" cy="2400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소속은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91421" y="4005198"/>
            <a:ext cx="948690" cy="274955"/>
            <a:chOff x="2991421" y="4005198"/>
            <a:chExt cx="948690" cy="274955"/>
          </a:xfrm>
        </p:grpSpPr>
        <p:sp>
          <p:nvSpPr>
            <p:cNvPr id="50" name="object 50"/>
            <p:cNvSpPr/>
            <p:nvPr/>
          </p:nvSpPr>
          <p:spPr>
            <a:xfrm>
              <a:off x="3532631" y="4130039"/>
              <a:ext cx="142240" cy="144780"/>
            </a:xfrm>
            <a:custGeom>
              <a:avLst/>
              <a:gdLst/>
              <a:ahLst/>
              <a:cxnLst/>
              <a:rect l="l" t="t" r="r" b="b"/>
              <a:pathLst>
                <a:path w="142239" h="144779">
                  <a:moveTo>
                    <a:pt x="70865" y="0"/>
                  </a:moveTo>
                  <a:lnTo>
                    <a:pt x="43291" y="5685"/>
                  </a:lnTo>
                  <a:lnTo>
                    <a:pt x="20764" y="21193"/>
                  </a:lnTo>
                  <a:lnTo>
                    <a:pt x="5572" y="44201"/>
                  </a:lnTo>
                  <a:lnTo>
                    <a:pt x="0" y="72390"/>
                  </a:lnTo>
                  <a:lnTo>
                    <a:pt x="5572" y="100578"/>
                  </a:lnTo>
                  <a:lnTo>
                    <a:pt x="20764" y="123586"/>
                  </a:lnTo>
                  <a:lnTo>
                    <a:pt x="43291" y="139094"/>
                  </a:lnTo>
                  <a:lnTo>
                    <a:pt x="70865" y="144780"/>
                  </a:lnTo>
                  <a:lnTo>
                    <a:pt x="98440" y="139094"/>
                  </a:lnTo>
                  <a:lnTo>
                    <a:pt x="120967" y="123586"/>
                  </a:lnTo>
                  <a:lnTo>
                    <a:pt x="136159" y="100578"/>
                  </a:lnTo>
                  <a:lnTo>
                    <a:pt x="141731" y="72390"/>
                  </a:lnTo>
                  <a:lnTo>
                    <a:pt x="136159" y="44201"/>
                  </a:lnTo>
                  <a:lnTo>
                    <a:pt x="120967" y="21193"/>
                  </a:lnTo>
                  <a:lnTo>
                    <a:pt x="98440" y="5685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532631" y="4130039"/>
              <a:ext cx="142240" cy="144780"/>
            </a:xfrm>
            <a:custGeom>
              <a:avLst/>
              <a:gdLst/>
              <a:ahLst/>
              <a:cxnLst/>
              <a:rect l="l" t="t" r="r" b="b"/>
              <a:pathLst>
                <a:path w="142239" h="144779">
                  <a:moveTo>
                    <a:pt x="0" y="72390"/>
                  </a:moveTo>
                  <a:lnTo>
                    <a:pt x="5572" y="44201"/>
                  </a:lnTo>
                  <a:lnTo>
                    <a:pt x="20764" y="21193"/>
                  </a:lnTo>
                  <a:lnTo>
                    <a:pt x="43291" y="5685"/>
                  </a:lnTo>
                  <a:lnTo>
                    <a:pt x="70865" y="0"/>
                  </a:lnTo>
                  <a:lnTo>
                    <a:pt x="98440" y="5685"/>
                  </a:lnTo>
                  <a:lnTo>
                    <a:pt x="120967" y="21193"/>
                  </a:lnTo>
                  <a:lnTo>
                    <a:pt x="136159" y="44201"/>
                  </a:lnTo>
                  <a:lnTo>
                    <a:pt x="141731" y="72390"/>
                  </a:lnTo>
                  <a:lnTo>
                    <a:pt x="136159" y="100578"/>
                  </a:lnTo>
                  <a:lnTo>
                    <a:pt x="120967" y="123586"/>
                  </a:lnTo>
                  <a:lnTo>
                    <a:pt x="98440" y="139094"/>
                  </a:lnTo>
                  <a:lnTo>
                    <a:pt x="70865" y="144780"/>
                  </a:lnTo>
                  <a:lnTo>
                    <a:pt x="43291" y="139094"/>
                  </a:lnTo>
                  <a:lnTo>
                    <a:pt x="20764" y="123586"/>
                  </a:lnTo>
                  <a:lnTo>
                    <a:pt x="5572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791711" y="41300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5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674363" y="4130039"/>
              <a:ext cx="260985" cy="143510"/>
            </a:xfrm>
            <a:custGeom>
              <a:avLst/>
              <a:gdLst/>
              <a:ahLst/>
              <a:cxnLst/>
              <a:rect l="l" t="t" r="r" b="b"/>
              <a:pathLst>
                <a:path w="260985" h="143510">
                  <a:moveTo>
                    <a:pt x="117348" y="71628"/>
                  </a:moveTo>
                  <a:lnTo>
                    <a:pt x="122985" y="43773"/>
                  </a:lnTo>
                  <a:lnTo>
                    <a:pt x="138350" y="21002"/>
                  </a:lnTo>
                  <a:lnTo>
                    <a:pt x="161121" y="5637"/>
                  </a:lnTo>
                  <a:lnTo>
                    <a:pt x="188975" y="0"/>
                  </a:lnTo>
                  <a:lnTo>
                    <a:pt x="216830" y="5637"/>
                  </a:lnTo>
                  <a:lnTo>
                    <a:pt x="239601" y="21002"/>
                  </a:lnTo>
                  <a:lnTo>
                    <a:pt x="254966" y="43773"/>
                  </a:lnTo>
                  <a:lnTo>
                    <a:pt x="260603" y="71628"/>
                  </a:lnTo>
                  <a:lnTo>
                    <a:pt x="254966" y="99482"/>
                  </a:lnTo>
                  <a:lnTo>
                    <a:pt x="239601" y="122253"/>
                  </a:lnTo>
                  <a:lnTo>
                    <a:pt x="216830" y="137618"/>
                  </a:lnTo>
                  <a:lnTo>
                    <a:pt x="188975" y="143256"/>
                  </a:lnTo>
                  <a:lnTo>
                    <a:pt x="161121" y="137618"/>
                  </a:lnTo>
                  <a:lnTo>
                    <a:pt x="138350" y="122253"/>
                  </a:lnTo>
                  <a:lnTo>
                    <a:pt x="122985" y="99482"/>
                  </a:lnTo>
                  <a:lnTo>
                    <a:pt x="117348" y="71628"/>
                  </a:lnTo>
                  <a:close/>
                </a:path>
                <a:path w="260985" h="143510">
                  <a:moveTo>
                    <a:pt x="0" y="71628"/>
                  </a:moveTo>
                  <a:lnTo>
                    <a:pt x="115824" y="71628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774947" y="4005198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2765" y="73325"/>
                  </a:moveTo>
                  <a:lnTo>
                    <a:pt x="40004" y="95503"/>
                  </a:lnTo>
                  <a:lnTo>
                    <a:pt x="120396" y="123443"/>
                  </a:lnTo>
                  <a:lnTo>
                    <a:pt x="107364" y="82423"/>
                  </a:lnTo>
                  <a:lnTo>
                    <a:pt x="71627" y="82423"/>
                  </a:lnTo>
                  <a:lnTo>
                    <a:pt x="62765" y="73325"/>
                  </a:lnTo>
                  <a:close/>
                </a:path>
                <a:path w="120650" h="123825">
                  <a:moveTo>
                    <a:pt x="71899" y="64424"/>
                  </a:moveTo>
                  <a:lnTo>
                    <a:pt x="62765" y="73325"/>
                  </a:lnTo>
                  <a:lnTo>
                    <a:pt x="71627" y="82423"/>
                  </a:lnTo>
                  <a:lnTo>
                    <a:pt x="80772" y="73532"/>
                  </a:lnTo>
                  <a:lnTo>
                    <a:pt x="71899" y="64424"/>
                  </a:lnTo>
                  <a:close/>
                </a:path>
                <a:path w="120650" h="123825">
                  <a:moveTo>
                    <a:pt x="94614" y="42290"/>
                  </a:moveTo>
                  <a:lnTo>
                    <a:pt x="71899" y="64424"/>
                  </a:lnTo>
                  <a:lnTo>
                    <a:pt x="80772" y="73532"/>
                  </a:lnTo>
                  <a:lnTo>
                    <a:pt x="71627" y="82423"/>
                  </a:lnTo>
                  <a:lnTo>
                    <a:pt x="107364" y="82423"/>
                  </a:lnTo>
                  <a:lnTo>
                    <a:pt x="94614" y="42290"/>
                  </a:lnTo>
                  <a:close/>
                </a:path>
                <a:path w="120650" h="123825">
                  <a:moveTo>
                    <a:pt x="9143" y="0"/>
                  </a:moveTo>
                  <a:lnTo>
                    <a:pt x="0" y="8889"/>
                  </a:lnTo>
                  <a:lnTo>
                    <a:pt x="62765" y="73325"/>
                  </a:lnTo>
                  <a:lnTo>
                    <a:pt x="71899" y="6442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261359" y="4130039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70865" y="0"/>
                  </a:moveTo>
                  <a:lnTo>
                    <a:pt x="43291" y="5637"/>
                  </a:lnTo>
                  <a:lnTo>
                    <a:pt x="20764" y="21002"/>
                  </a:lnTo>
                  <a:lnTo>
                    <a:pt x="5572" y="43773"/>
                  </a:lnTo>
                  <a:lnTo>
                    <a:pt x="0" y="71628"/>
                  </a:lnTo>
                  <a:lnTo>
                    <a:pt x="5572" y="99482"/>
                  </a:lnTo>
                  <a:lnTo>
                    <a:pt x="20764" y="122253"/>
                  </a:lnTo>
                  <a:lnTo>
                    <a:pt x="43291" y="137618"/>
                  </a:lnTo>
                  <a:lnTo>
                    <a:pt x="70865" y="143256"/>
                  </a:lnTo>
                  <a:lnTo>
                    <a:pt x="98440" y="137618"/>
                  </a:lnTo>
                  <a:lnTo>
                    <a:pt x="120967" y="122253"/>
                  </a:lnTo>
                  <a:lnTo>
                    <a:pt x="136159" y="99482"/>
                  </a:lnTo>
                  <a:lnTo>
                    <a:pt x="141731" y="71628"/>
                  </a:lnTo>
                  <a:lnTo>
                    <a:pt x="136159" y="43773"/>
                  </a:lnTo>
                  <a:lnTo>
                    <a:pt x="120967" y="21002"/>
                  </a:lnTo>
                  <a:lnTo>
                    <a:pt x="98440" y="5637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261359" y="4130039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0" y="71628"/>
                  </a:moveTo>
                  <a:lnTo>
                    <a:pt x="5572" y="43773"/>
                  </a:lnTo>
                  <a:lnTo>
                    <a:pt x="20764" y="21002"/>
                  </a:lnTo>
                  <a:lnTo>
                    <a:pt x="43291" y="5637"/>
                  </a:lnTo>
                  <a:lnTo>
                    <a:pt x="70865" y="0"/>
                  </a:lnTo>
                  <a:lnTo>
                    <a:pt x="98440" y="5637"/>
                  </a:lnTo>
                  <a:lnTo>
                    <a:pt x="120967" y="21002"/>
                  </a:lnTo>
                  <a:lnTo>
                    <a:pt x="136159" y="43773"/>
                  </a:lnTo>
                  <a:lnTo>
                    <a:pt x="141731" y="71628"/>
                  </a:lnTo>
                  <a:lnTo>
                    <a:pt x="136159" y="99482"/>
                  </a:lnTo>
                  <a:lnTo>
                    <a:pt x="120967" y="122253"/>
                  </a:lnTo>
                  <a:lnTo>
                    <a:pt x="98440" y="137618"/>
                  </a:lnTo>
                  <a:lnTo>
                    <a:pt x="70865" y="143256"/>
                  </a:lnTo>
                  <a:lnTo>
                    <a:pt x="43291" y="137618"/>
                  </a:lnTo>
                  <a:lnTo>
                    <a:pt x="20764" y="122253"/>
                  </a:lnTo>
                  <a:lnTo>
                    <a:pt x="5572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996183" y="412699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5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996183" y="412699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2727198" y="4088383"/>
            <a:ext cx="1185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" algn="l"/>
                <a:tab pos="568960" algn="l"/>
                <a:tab pos="840105" algn="l"/>
                <a:tab pos="1099185" algn="l"/>
              </a:tabLst>
            </a:pPr>
            <a:r>
              <a:rPr dirty="0" sz="1200">
                <a:solidFill>
                  <a:srgbClr val="3D010C"/>
                </a:solidFill>
                <a:latin typeface="Times New Roman"/>
                <a:cs typeface="Times New Roman"/>
              </a:rPr>
              <a:t>4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baseline="2777" sz="1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91817" y="4915280"/>
            <a:ext cx="8807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un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on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,8)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679501" y="4359973"/>
            <a:ext cx="83185" cy="351155"/>
            <a:chOff x="6679501" y="4359973"/>
            <a:chExt cx="83185" cy="351155"/>
          </a:xfrm>
        </p:grpSpPr>
        <p:sp>
          <p:nvSpPr>
            <p:cNvPr id="62" name="object 62"/>
            <p:cNvSpPr/>
            <p:nvPr/>
          </p:nvSpPr>
          <p:spPr>
            <a:xfrm>
              <a:off x="6684264" y="4364735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59" h="45720">
                  <a:moveTo>
                    <a:pt x="36575" y="0"/>
                  </a:moveTo>
                  <a:lnTo>
                    <a:pt x="22342" y="1803"/>
                  </a:lnTo>
                  <a:lnTo>
                    <a:pt x="10715" y="6715"/>
                  </a:lnTo>
                  <a:lnTo>
                    <a:pt x="2875" y="13983"/>
                  </a:lnTo>
                  <a:lnTo>
                    <a:pt x="0" y="22859"/>
                  </a:lnTo>
                  <a:lnTo>
                    <a:pt x="2875" y="31736"/>
                  </a:lnTo>
                  <a:lnTo>
                    <a:pt x="10715" y="39004"/>
                  </a:lnTo>
                  <a:lnTo>
                    <a:pt x="22342" y="43916"/>
                  </a:lnTo>
                  <a:lnTo>
                    <a:pt x="36575" y="45719"/>
                  </a:lnTo>
                  <a:lnTo>
                    <a:pt x="50809" y="43916"/>
                  </a:lnTo>
                  <a:lnTo>
                    <a:pt x="62436" y="39004"/>
                  </a:lnTo>
                  <a:lnTo>
                    <a:pt x="70276" y="31736"/>
                  </a:lnTo>
                  <a:lnTo>
                    <a:pt x="73151" y="22859"/>
                  </a:lnTo>
                  <a:lnTo>
                    <a:pt x="70276" y="13983"/>
                  </a:lnTo>
                  <a:lnTo>
                    <a:pt x="62436" y="6715"/>
                  </a:lnTo>
                  <a:lnTo>
                    <a:pt x="50809" y="1803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684264" y="4364735"/>
              <a:ext cx="73660" cy="45720"/>
            </a:xfrm>
            <a:custGeom>
              <a:avLst/>
              <a:gdLst/>
              <a:ahLst/>
              <a:cxnLst/>
              <a:rect l="l" t="t" r="r" b="b"/>
              <a:pathLst>
                <a:path w="73659" h="45720">
                  <a:moveTo>
                    <a:pt x="0" y="22859"/>
                  </a:moveTo>
                  <a:lnTo>
                    <a:pt x="2875" y="13983"/>
                  </a:lnTo>
                  <a:lnTo>
                    <a:pt x="10715" y="6715"/>
                  </a:lnTo>
                  <a:lnTo>
                    <a:pt x="22342" y="1803"/>
                  </a:lnTo>
                  <a:lnTo>
                    <a:pt x="36575" y="0"/>
                  </a:lnTo>
                  <a:lnTo>
                    <a:pt x="50809" y="1803"/>
                  </a:lnTo>
                  <a:lnTo>
                    <a:pt x="62436" y="6715"/>
                  </a:lnTo>
                  <a:lnTo>
                    <a:pt x="70276" y="13983"/>
                  </a:lnTo>
                  <a:lnTo>
                    <a:pt x="73151" y="22859"/>
                  </a:lnTo>
                  <a:lnTo>
                    <a:pt x="70276" y="31736"/>
                  </a:lnTo>
                  <a:lnTo>
                    <a:pt x="62436" y="39004"/>
                  </a:lnTo>
                  <a:lnTo>
                    <a:pt x="50809" y="43916"/>
                  </a:lnTo>
                  <a:lnTo>
                    <a:pt x="36575" y="45719"/>
                  </a:lnTo>
                  <a:lnTo>
                    <a:pt x="22342" y="43916"/>
                  </a:lnTo>
                  <a:lnTo>
                    <a:pt x="10715" y="39004"/>
                  </a:lnTo>
                  <a:lnTo>
                    <a:pt x="2875" y="31736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684264" y="4504943"/>
              <a:ext cx="73660" cy="44450"/>
            </a:xfrm>
            <a:custGeom>
              <a:avLst/>
              <a:gdLst/>
              <a:ahLst/>
              <a:cxnLst/>
              <a:rect l="l" t="t" r="r" b="b"/>
              <a:pathLst>
                <a:path w="73659" h="44450">
                  <a:moveTo>
                    <a:pt x="36575" y="0"/>
                  </a:moveTo>
                  <a:lnTo>
                    <a:pt x="22342" y="1738"/>
                  </a:lnTo>
                  <a:lnTo>
                    <a:pt x="10715" y="6476"/>
                  </a:lnTo>
                  <a:lnTo>
                    <a:pt x="2875" y="13501"/>
                  </a:lnTo>
                  <a:lnTo>
                    <a:pt x="0" y="22097"/>
                  </a:lnTo>
                  <a:lnTo>
                    <a:pt x="2875" y="30694"/>
                  </a:lnTo>
                  <a:lnTo>
                    <a:pt x="10715" y="37718"/>
                  </a:lnTo>
                  <a:lnTo>
                    <a:pt x="22342" y="42457"/>
                  </a:lnTo>
                  <a:lnTo>
                    <a:pt x="36575" y="44195"/>
                  </a:lnTo>
                  <a:lnTo>
                    <a:pt x="50809" y="42457"/>
                  </a:lnTo>
                  <a:lnTo>
                    <a:pt x="62436" y="37718"/>
                  </a:lnTo>
                  <a:lnTo>
                    <a:pt x="70276" y="30694"/>
                  </a:lnTo>
                  <a:lnTo>
                    <a:pt x="73151" y="22097"/>
                  </a:lnTo>
                  <a:lnTo>
                    <a:pt x="70276" y="13501"/>
                  </a:lnTo>
                  <a:lnTo>
                    <a:pt x="62436" y="6476"/>
                  </a:lnTo>
                  <a:lnTo>
                    <a:pt x="50809" y="173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684264" y="4504943"/>
              <a:ext cx="73660" cy="44450"/>
            </a:xfrm>
            <a:custGeom>
              <a:avLst/>
              <a:gdLst/>
              <a:ahLst/>
              <a:cxnLst/>
              <a:rect l="l" t="t" r="r" b="b"/>
              <a:pathLst>
                <a:path w="73659" h="44450">
                  <a:moveTo>
                    <a:pt x="0" y="22097"/>
                  </a:moveTo>
                  <a:lnTo>
                    <a:pt x="2875" y="13501"/>
                  </a:lnTo>
                  <a:lnTo>
                    <a:pt x="10715" y="6476"/>
                  </a:lnTo>
                  <a:lnTo>
                    <a:pt x="22342" y="1738"/>
                  </a:lnTo>
                  <a:lnTo>
                    <a:pt x="36575" y="0"/>
                  </a:lnTo>
                  <a:lnTo>
                    <a:pt x="50809" y="1738"/>
                  </a:lnTo>
                  <a:lnTo>
                    <a:pt x="62436" y="6476"/>
                  </a:lnTo>
                  <a:lnTo>
                    <a:pt x="70276" y="13501"/>
                  </a:lnTo>
                  <a:lnTo>
                    <a:pt x="73151" y="22097"/>
                  </a:lnTo>
                  <a:lnTo>
                    <a:pt x="70276" y="30694"/>
                  </a:lnTo>
                  <a:lnTo>
                    <a:pt x="62436" y="37718"/>
                  </a:lnTo>
                  <a:lnTo>
                    <a:pt x="50809" y="42457"/>
                  </a:lnTo>
                  <a:lnTo>
                    <a:pt x="36575" y="44195"/>
                  </a:lnTo>
                  <a:lnTo>
                    <a:pt x="22342" y="42457"/>
                  </a:lnTo>
                  <a:lnTo>
                    <a:pt x="10715" y="37718"/>
                  </a:lnTo>
                  <a:lnTo>
                    <a:pt x="2875" y="30694"/>
                  </a:lnTo>
                  <a:lnTo>
                    <a:pt x="0" y="2209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684264" y="4658867"/>
              <a:ext cx="73660" cy="47625"/>
            </a:xfrm>
            <a:custGeom>
              <a:avLst/>
              <a:gdLst/>
              <a:ahLst/>
              <a:cxnLst/>
              <a:rect l="l" t="t" r="r" b="b"/>
              <a:pathLst>
                <a:path w="73659" h="47625">
                  <a:moveTo>
                    <a:pt x="36575" y="0"/>
                  </a:moveTo>
                  <a:lnTo>
                    <a:pt x="22342" y="1851"/>
                  </a:lnTo>
                  <a:lnTo>
                    <a:pt x="10715" y="6905"/>
                  </a:lnTo>
                  <a:lnTo>
                    <a:pt x="2875" y="14412"/>
                  </a:lnTo>
                  <a:lnTo>
                    <a:pt x="0" y="23621"/>
                  </a:lnTo>
                  <a:lnTo>
                    <a:pt x="2875" y="32831"/>
                  </a:lnTo>
                  <a:lnTo>
                    <a:pt x="10715" y="40338"/>
                  </a:lnTo>
                  <a:lnTo>
                    <a:pt x="22342" y="45392"/>
                  </a:lnTo>
                  <a:lnTo>
                    <a:pt x="36575" y="47243"/>
                  </a:lnTo>
                  <a:lnTo>
                    <a:pt x="50809" y="45392"/>
                  </a:lnTo>
                  <a:lnTo>
                    <a:pt x="62436" y="40338"/>
                  </a:lnTo>
                  <a:lnTo>
                    <a:pt x="70276" y="32831"/>
                  </a:lnTo>
                  <a:lnTo>
                    <a:pt x="73151" y="23621"/>
                  </a:lnTo>
                  <a:lnTo>
                    <a:pt x="70276" y="14412"/>
                  </a:lnTo>
                  <a:lnTo>
                    <a:pt x="62436" y="6905"/>
                  </a:lnTo>
                  <a:lnTo>
                    <a:pt x="50809" y="18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684264" y="4658867"/>
              <a:ext cx="73660" cy="47625"/>
            </a:xfrm>
            <a:custGeom>
              <a:avLst/>
              <a:gdLst/>
              <a:ahLst/>
              <a:cxnLst/>
              <a:rect l="l" t="t" r="r" b="b"/>
              <a:pathLst>
                <a:path w="73659" h="47625">
                  <a:moveTo>
                    <a:pt x="0" y="23621"/>
                  </a:moveTo>
                  <a:lnTo>
                    <a:pt x="2875" y="14412"/>
                  </a:lnTo>
                  <a:lnTo>
                    <a:pt x="10715" y="6905"/>
                  </a:lnTo>
                  <a:lnTo>
                    <a:pt x="22342" y="1851"/>
                  </a:lnTo>
                  <a:lnTo>
                    <a:pt x="36575" y="0"/>
                  </a:lnTo>
                  <a:lnTo>
                    <a:pt x="50809" y="1851"/>
                  </a:lnTo>
                  <a:lnTo>
                    <a:pt x="62436" y="6905"/>
                  </a:lnTo>
                  <a:lnTo>
                    <a:pt x="70276" y="14412"/>
                  </a:lnTo>
                  <a:lnTo>
                    <a:pt x="73151" y="23621"/>
                  </a:lnTo>
                  <a:lnTo>
                    <a:pt x="70276" y="32831"/>
                  </a:lnTo>
                  <a:lnTo>
                    <a:pt x="62436" y="40338"/>
                  </a:lnTo>
                  <a:lnTo>
                    <a:pt x="50809" y="45392"/>
                  </a:lnTo>
                  <a:lnTo>
                    <a:pt x="36575" y="47243"/>
                  </a:lnTo>
                  <a:lnTo>
                    <a:pt x="22342" y="45392"/>
                  </a:lnTo>
                  <a:lnTo>
                    <a:pt x="10715" y="40338"/>
                  </a:lnTo>
                  <a:lnTo>
                    <a:pt x="2875" y="32831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964245" y="4459033"/>
            <a:ext cx="81280" cy="55244"/>
            <a:chOff x="1964245" y="4459033"/>
            <a:chExt cx="81280" cy="55244"/>
          </a:xfrm>
        </p:grpSpPr>
        <p:sp>
          <p:nvSpPr>
            <p:cNvPr id="69" name="object 69"/>
            <p:cNvSpPr/>
            <p:nvPr/>
          </p:nvSpPr>
          <p:spPr>
            <a:xfrm>
              <a:off x="1969007" y="4463796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35814" y="0"/>
                  </a:moveTo>
                  <a:lnTo>
                    <a:pt x="21859" y="1803"/>
                  </a:lnTo>
                  <a:lnTo>
                    <a:pt x="10477" y="6715"/>
                  </a:lnTo>
                  <a:lnTo>
                    <a:pt x="2809" y="13983"/>
                  </a:lnTo>
                  <a:lnTo>
                    <a:pt x="0" y="22859"/>
                  </a:lnTo>
                  <a:lnTo>
                    <a:pt x="2809" y="31736"/>
                  </a:lnTo>
                  <a:lnTo>
                    <a:pt x="10477" y="39004"/>
                  </a:lnTo>
                  <a:lnTo>
                    <a:pt x="21859" y="43916"/>
                  </a:lnTo>
                  <a:lnTo>
                    <a:pt x="35814" y="45719"/>
                  </a:lnTo>
                  <a:lnTo>
                    <a:pt x="49768" y="43916"/>
                  </a:lnTo>
                  <a:lnTo>
                    <a:pt x="61150" y="39004"/>
                  </a:lnTo>
                  <a:lnTo>
                    <a:pt x="68818" y="31736"/>
                  </a:lnTo>
                  <a:lnTo>
                    <a:pt x="71628" y="22859"/>
                  </a:lnTo>
                  <a:lnTo>
                    <a:pt x="68818" y="13983"/>
                  </a:lnTo>
                  <a:lnTo>
                    <a:pt x="61150" y="6715"/>
                  </a:lnTo>
                  <a:lnTo>
                    <a:pt x="49768" y="1803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969007" y="4463796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0" y="22859"/>
                  </a:moveTo>
                  <a:lnTo>
                    <a:pt x="2809" y="13983"/>
                  </a:lnTo>
                  <a:lnTo>
                    <a:pt x="10477" y="6715"/>
                  </a:lnTo>
                  <a:lnTo>
                    <a:pt x="21859" y="1803"/>
                  </a:lnTo>
                  <a:lnTo>
                    <a:pt x="35814" y="0"/>
                  </a:lnTo>
                  <a:lnTo>
                    <a:pt x="49768" y="1803"/>
                  </a:lnTo>
                  <a:lnTo>
                    <a:pt x="61150" y="6715"/>
                  </a:lnTo>
                  <a:lnTo>
                    <a:pt x="68818" y="13983"/>
                  </a:lnTo>
                  <a:lnTo>
                    <a:pt x="71628" y="22859"/>
                  </a:lnTo>
                  <a:lnTo>
                    <a:pt x="68818" y="31736"/>
                  </a:lnTo>
                  <a:lnTo>
                    <a:pt x="61150" y="39004"/>
                  </a:lnTo>
                  <a:lnTo>
                    <a:pt x="49768" y="43916"/>
                  </a:lnTo>
                  <a:lnTo>
                    <a:pt x="35814" y="45719"/>
                  </a:lnTo>
                  <a:lnTo>
                    <a:pt x="21859" y="43916"/>
                  </a:lnTo>
                  <a:lnTo>
                    <a:pt x="10477" y="39004"/>
                  </a:lnTo>
                  <a:lnTo>
                    <a:pt x="2809" y="31736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/>
          <p:cNvGrpSpPr/>
          <p:nvPr/>
        </p:nvGrpSpPr>
        <p:grpSpPr>
          <a:xfrm>
            <a:off x="1964245" y="4600765"/>
            <a:ext cx="81280" cy="55244"/>
            <a:chOff x="1964245" y="4600765"/>
            <a:chExt cx="81280" cy="55244"/>
          </a:xfrm>
        </p:grpSpPr>
        <p:sp>
          <p:nvSpPr>
            <p:cNvPr id="72" name="object 72"/>
            <p:cNvSpPr/>
            <p:nvPr/>
          </p:nvSpPr>
          <p:spPr>
            <a:xfrm>
              <a:off x="1969007" y="4605528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35814" y="0"/>
                  </a:moveTo>
                  <a:lnTo>
                    <a:pt x="21859" y="1803"/>
                  </a:lnTo>
                  <a:lnTo>
                    <a:pt x="10477" y="6715"/>
                  </a:lnTo>
                  <a:lnTo>
                    <a:pt x="2809" y="13983"/>
                  </a:lnTo>
                  <a:lnTo>
                    <a:pt x="0" y="22860"/>
                  </a:lnTo>
                  <a:lnTo>
                    <a:pt x="2809" y="31736"/>
                  </a:lnTo>
                  <a:lnTo>
                    <a:pt x="10477" y="39004"/>
                  </a:lnTo>
                  <a:lnTo>
                    <a:pt x="21859" y="43916"/>
                  </a:lnTo>
                  <a:lnTo>
                    <a:pt x="35814" y="45720"/>
                  </a:lnTo>
                  <a:lnTo>
                    <a:pt x="49768" y="43916"/>
                  </a:lnTo>
                  <a:lnTo>
                    <a:pt x="61150" y="39004"/>
                  </a:lnTo>
                  <a:lnTo>
                    <a:pt x="68818" y="31736"/>
                  </a:lnTo>
                  <a:lnTo>
                    <a:pt x="71628" y="22860"/>
                  </a:lnTo>
                  <a:lnTo>
                    <a:pt x="68818" y="13983"/>
                  </a:lnTo>
                  <a:lnTo>
                    <a:pt x="61150" y="6715"/>
                  </a:lnTo>
                  <a:lnTo>
                    <a:pt x="49768" y="1803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969007" y="4605528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5" h="45720">
                  <a:moveTo>
                    <a:pt x="0" y="22860"/>
                  </a:moveTo>
                  <a:lnTo>
                    <a:pt x="2809" y="13983"/>
                  </a:lnTo>
                  <a:lnTo>
                    <a:pt x="10477" y="6715"/>
                  </a:lnTo>
                  <a:lnTo>
                    <a:pt x="21859" y="1803"/>
                  </a:lnTo>
                  <a:lnTo>
                    <a:pt x="35814" y="0"/>
                  </a:lnTo>
                  <a:lnTo>
                    <a:pt x="49768" y="1803"/>
                  </a:lnTo>
                  <a:lnTo>
                    <a:pt x="61150" y="6715"/>
                  </a:lnTo>
                  <a:lnTo>
                    <a:pt x="68818" y="13983"/>
                  </a:lnTo>
                  <a:lnTo>
                    <a:pt x="71628" y="22860"/>
                  </a:lnTo>
                  <a:lnTo>
                    <a:pt x="68818" y="31736"/>
                  </a:lnTo>
                  <a:lnTo>
                    <a:pt x="61150" y="39004"/>
                  </a:lnTo>
                  <a:lnTo>
                    <a:pt x="49768" y="43916"/>
                  </a:lnTo>
                  <a:lnTo>
                    <a:pt x="35814" y="45720"/>
                  </a:lnTo>
                  <a:lnTo>
                    <a:pt x="21859" y="43916"/>
                  </a:lnTo>
                  <a:lnTo>
                    <a:pt x="10477" y="39004"/>
                  </a:lnTo>
                  <a:lnTo>
                    <a:pt x="2809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1964245" y="4756213"/>
            <a:ext cx="81280" cy="53975"/>
            <a:chOff x="1964245" y="4756213"/>
            <a:chExt cx="81280" cy="53975"/>
          </a:xfrm>
        </p:grpSpPr>
        <p:sp>
          <p:nvSpPr>
            <p:cNvPr id="75" name="object 75"/>
            <p:cNvSpPr/>
            <p:nvPr/>
          </p:nvSpPr>
          <p:spPr>
            <a:xfrm>
              <a:off x="1969007" y="4760976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5" h="44450">
                  <a:moveTo>
                    <a:pt x="35814" y="0"/>
                  </a:moveTo>
                  <a:lnTo>
                    <a:pt x="21859" y="1738"/>
                  </a:lnTo>
                  <a:lnTo>
                    <a:pt x="10477" y="6477"/>
                  </a:lnTo>
                  <a:lnTo>
                    <a:pt x="2809" y="13501"/>
                  </a:lnTo>
                  <a:lnTo>
                    <a:pt x="0" y="22098"/>
                  </a:lnTo>
                  <a:lnTo>
                    <a:pt x="2809" y="30694"/>
                  </a:lnTo>
                  <a:lnTo>
                    <a:pt x="10477" y="37719"/>
                  </a:lnTo>
                  <a:lnTo>
                    <a:pt x="21859" y="42457"/>
                  </a:lnTo>
                  <a:lnTo>
                    <a:pt x="35814" y="44196"/>
                  </a:lnTo>
                  <a:lnTo>
                    <a:pt x="49768" y="42457"/>
                  </a:lnTo>
                  <a:lnTo>
                    <a:pt x="61150" y="37718"/>
                  </a:lnTo>
                  <a:lnTo>
                    <a:pt x="68818" y="30694"/>
                  </a:lnTo>
                  <a:lnTo>
                    <a:pt x="71628" y="22098"/>
                  </a:lnTo>
                  <a:lnTo>
                    <a:pt x="68818" y="13501"/>
                  </a:lnTo>
                  <a:lnTo>
                    <a:pt x="61150" y="6476"/>
                  </a:lnTo>
                  <a:lnTo>
                    <a:pt x="49768" y="1738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969007" y="4760976"/>
              <a:ext cx="71755" cy="44450"/>
            </a:xfrm>
            <a:custGeom>
              <a:avLst/>
              <a:gdLst/>
              <a:ahLst/>
              <a:cxnLst/>
              <a:rect l="l" t="t" r="r" b="b"/>
              <a:pathLst>
                <a:path w="71755" h="44450">
                  <a:moveTo>
                    <a:pt x="0" y="22098"/>
                  </a:moveTo>
                  <a:lnTo>
                    <a:pt x="2809" y="13501"/>
                  </a:lnTo>
                  <a:lnTo>
                    <a:pt x="10477" y="6477"/>
                  </a:lnTo>
                  <a:lnTo>
                    <a:pt x="21859" y="1738"/>
                  </a:lnTo>
                  <a:lnTo>
                    <a:pt x="35814" y="0"/>
                  </a:lnTo>
                  <a:lnTo>
                    <a:pt x="49768" y="1738"/>
                  </a:lnTo>
                  <a:lnTo>
                    <a:pt x="61150" y="6476"/>
                  </a:lnTo>
                  <a:lnTo>
                    <a:pt x="68818" y="13501"/>
                  </a:lnTo>
                  <a:lnTo>
                    <a:pt x="71628" y="22098"/>
                  </a:lnTo>
                  <a:lnTo>
                    <a:pt x="68818" y="30694"/>
                  </a:lnTo>
                  <a:lnTo>
                    <a:pt x="61150" y="37718"/>
                  </a:lnTo>
                  <a:lnTo>
                    <a:pt x="49768" y="42457"/>
                  </a:lnTo>
                  <a:lnTo>
                    <a:pt x="35814" y="44196"/>
                  </a:lnTo>
                  <a:lnTo>
                    <a:pt x="21859" y="42457"/>
                  </a:lnTo>
                  <a:lnTo>
                    <a:pt x="10477" y="37719"/>
                  </a:lnTo>
                  <a:lnTo>
                    <a:pt x="2809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4199953" y="4854066"/>
            <a:ext cx="953135" cy="273050"/>
            <a:chOff x="4199953" y="4854066"/>
            <a:chExt cx="953135" cy="273050"/>
          </a:xfrm>
        </p:grpSpPr>
        <p:sp>
          <p:nvSpPr>
            <p:cNvPr id="78" name="object 78"/>
            <p:cNvSpPr/>
            <p:nvPr/>
          </p:nvSpPr>
          <p:spPr>
            <a:xfrm>
              <a:off x="4745735" y="4978907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70865" y="0"/>
                  </a:moveTo>
                  <a:lnTo>
                    <a:pt x="43291" y="5637"/>
                  </a:lnTo>
                  <a:lnTo>
                    <a:pt x="20764" y="21002"/>
                  </a:lnTo>
                  <a:lnTo>
                    <a:pt x="5572" y="43773"/>
                  </a:lnTo>
                  <a:lnTo>
                    <a:pt x="0" y="71628"/>
                  </a:lnTo>
                  <a:lnTo>
                    <a:pt x="5572" y="99482"/>
                  </a:lnTo>
                  <a:lnTo>
                    <a:pt x="20764" y="122253"/>
                  </a:lnTo>
                  <a:lnTo>
                    <a:pt x="43291" y="137618"/>
                  </a:lnTo>
                  <a:lnTo>
                    <a:pt x="70865" y="143256"/>
                  </a:lnTo>
                  <a:lnTo>
                    <a:pt x="98440" y="137618"/>
                  </a:lnTo>
                  <a:lnTo>
                    <a:pt x="120967" y="122253"/>
                  </a:lnTo>
                  <a:lnTo>
                    <a:pt x="136159" y="99482"/>
                  </a:lnTo>
                  <a:lnTo>
                    <a:pt x="141731" y="71628"/>
                  </a:lnTo>
                  <a:lnTo>
                    <a:pt x="136159" y="43773"/>
                  </a:lnTo>
                  <a:lnTo>
                    <a:pt x="120967" y="21002"/>
                  </a:lnTo>
                  <a:lnTo>
                    <a:pt x="98440" y="5637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745735" y="4978907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0" y="71628"/>
                  </a:moveTo>
                  <a:lnTo>
                    <a:pt x="5572" y="43773"/>
                  </a:lnTo>
                  <a:lnTo>
                    <a:pt x="20764" y="21002"/>
                  </a:lnTo>
                  <a:lnTo>
                    <a:pt x="43291" y="5637"/>
                  </a:lnTo>
                  <a:lnTo>
                    <a:pt x="70865" y="0"/>
                  </a:lnTo>
                  <a:lnTo>
                    <a:pt x="98440" y="5637"/>
                  </a:lnTo>
                  <a:lnTo>
                    <a:pt x="120967" y="21002"/>
                  </a:lnTo>
                  <a:lnTo>
                    <a:pt x="136159" y="43773"/>
                  </a:lnTo>
                  <a:lnTo>
                    <a:pt x="141731" y="71628"/>
                  </a:lnTo>
                  <a:lnTo>
                    <a:pt x="136159" y="99482"/>
                  </a:lnTo>
                  <a:lnTo>
                    <a:pt x="120967" y="122253"/>
                  </a:lnTo>
                  <a:lnTo>
                    <a:pt x="98440" y="137618"/>
                  </a:lnTo>
                  <a:lnTo>
                    <a:pt x="70865" y="143256"/>
                  </a:lnTo>
                  <a:lnTo>
                    <a:pt x="43291" y="137618"/>
                  </a:lnTo>
                  <a:lnTo>
                    <a:pt x="20764" y="122253"/>
                  </a:lnTo>
                  <a:lnTo>
                    <a:pt x="5572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003291" y="4978907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72390" y="0"/>
                  </a:moveTo>
                  <a:lnTo>
                    <a:pt x="44201" y="5572"/>
                  </a:lnTo>
                  <a:lnTo>
                    <a:pt x="21193" y="20764"/>
                  </a:lnTo>
                  <a:lnTo>
                    <a:pt x="5685" y="43291"/>
                  </a:lnTo>
                  <a:lnTo>
                    <a:pt x="0" y="70866"/>
                  </a:lnTo>
                  <a:lnTo>
                    <a:pt x="5685" y="98440"/>
                  </a:lnTo>
                  <a:lnTo>
                    <a:pt x="21193" y="120967"/>
                  </a:lnTo>
                  <a:lnTo>
                    <a:pt x="44201" y="136159"/>
                  </a:lnTo>
                  <a:lnTo>
                    <a:pt x="72390" y="141732"/>
                  </a:lnTo>
                  <a:lnTo>
                    <a:pt x="100578" y="136159"/>
                  </a:lnTo>
                  <a:lnTo>
                    <a:pt x="123586" y="120967"/>
                  </a:lnTo>
                  <a:lnTo>
                    <a:pt x="139094" y="98440"/>
                  </a:lnTo>
                  <a:lnTo>
                    <a:pt x="144780" y="70866"/>
                  </a:lnTo>
                  <a:lnTo>
                    <a:pt x="139094" y="43291"/>
                  </a:lnTo>
                  <a:lnTo>
                    <a:pt x="123586" y="20764"/>
                  </a:lnTo>
                  <a:lnTo>
                    <a:pt x="100578" y="5572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887467" y="4978907"/>
              <a:ext cx="260985" cy="142240"/>
            </a:xfrm>
            <a:custGeom>
              <a:avLst/>
              <a:gdLst/>
              <a:ahLst/>
              <a:cxnLst/>
              <a:rect l="l" t="t" r="r" b="b"/>
              <a:pathLst>
                <a:path w="260985" h="142239">
                  <a:moveTo>
                    <a:pt x="115824" y="70866"/>
                  </a:moveTo>
                  <a:lnTo>
                    <a:pt x="121509" y="43291"/>
                  </a:lnTo>
                  <a:lnTo>
                    <a:pt x="137017" y="20764"/>
                  </a:lnTo>
                  <a:lnTo>
                    <a:pt x="160025" y="5572"/>
                  </a:lnTo>
                  <a:lnTo>
                    <a:pt x="188214" y="0"/>
                  </a:lnTo>
                  <a:lnTo>
                    <a:pt x="216402" y="5572"/>
                  </a:lnTo>
                  <a:lnTo>
                    <a:pt x="239410" y="20764"/>
                  </a:lnTo>
                  <a:lnTo>
                    <a:pt x="254918" y="43291"/>
                  </a:lnTo>
                  <a:lnTo>
                    <a:pt x="260604" y="70866"/>
                  </a:lnTo>
                  <a:lnTo>
                    <a:pt x="254918" y="98440"/>
                  </a:lnTo>
                  <a:lnTo>
                    <a:pt x="239410" y="120967"/>
                  </a:lnTo>
                  <a:lnTo>
                    <a:pt x="216402" y="136159"/>
                  </a:lnTo>
                  <a:lnTo>
                    <a:pt x="188214" y="141732"/>
                  </a:lnTo>
                  <a:lnTo>
                    <a:pt x="160025" y="136159"/>
                  </a:lnTo>
                  <a:lnTo>
                    <a:pt x="137017" y="120967"/>
                  </a:lnTo>
                  <a:lnTo>
                    <a:pt x="121509" y="98440"/>
                  </a:lnTo>
                  <a:lnTo>
                    <a:pt x="115824" y="70866"/>
                  </a:lnTo>
                  <a:close/>
                </a:path>
                <a:path w="260985" h="142239">
                  <a:moveTo>
                    <a:pt x="0" y="71628"/>
                  </a:moveTo>
                  <a:lnTo>
                    <a:pt x="115824" y="71628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988051" y="4854066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2765" y="73325"/>
                  </a:moveTo>
                  <a:lnTo>
                    <a:pt x="40005" y="95503"/>
                  </a:lnTo>
                  <a:lnTo>
                    <a:pt x="120396" y="123443"/>
                  </a:lnTo>
                  <a:lnTo>
                    <a:pt x="107364" y="82422"/>
                  </a:lnTo>
                  <a:lnTo>
                    <a:pt x="71627" y="82422"/>
                  </a:lnTo>
                  <a:lnTo>
                    <a:pt x="62765" y="73325"/>
                  </a:lnTo>
                  <a:close/>
                </a:path>
                <a:path w="120650" h="123825">
                  <a:moveTo>
                    <a:pt x="71899" y="64424"/>
                  </a:moveTo>
                  <a:lnTo>
                    <a:pt x="62765" y="73325"/>
                  </a:lnTo>
                  <a:lnTo>
                    <a:pt x="71627" y="82422"/>
                  </a:lnTo>
                  <a:lnTo>
                    <a:pt x="80772" y="73532"/>
                  </a:lnTo>
                  <a:lnTo>
                    <a:pt x="71899" y="64424"/>
                  </a:lnTo>
                  <a:close/>
                </a:path>
                <a:path w="120650" h="123825">
                  <a:moveTo>
                    <a:pt x="94614" y="42290"/>
                  </a:moveTo>
                  <a:lnTo>
                    <a:pt x="71899" y="64424"/>
                  </a:lnTo>
                  <a:lnTo>
                    <a:pt x="80772" y="73532"/>
                  </a:lnTo>
                  <a:lnTo>
                    <a:pt x="71627" y="82422"/>
                  </a:lnTo>
                  <a:lnTo>
                    <a:pt x="107364" y="82422"/>
                  </a:lnTo>
                  <a:lnTo>
                    <a:pt x="94614" y="42290"/>
                  </a:lnTo>
                  <a:close/>
                </a:path>
                <a:path w="120650" h="123825">
                  <a:moveTo>
                    <a:pt x="9144" y="0"/>
                  </a:moveTo>
                  <a:lnTo>
                    <a:pt x="0" y="8889"/>
                  </a:lnTo>
                  <a:lnTo>
                    <a:pt x="62765" y="73325"/>
                  </a:lnTo>
                  <a:lnTo>
                    <a:pt x="71899" y="644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489703" y="4977383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71628" y="0"/>
                  </a:moveTo>
                  <a:lnTo>
                    <a:pt x="43773" y="5572"/>
                  </a:lnTo>
                  <a:lnTo>
                    <a:pt x="21002" y="20764"/>
                  </a:lnTo>
                  <a:lnTo>
                    <a:pt x="5637" y="43291"/>
                  </a:lnTo>
                  <a:lnTo>
                    <a:pt x="0" y="70866"/>
                  </a:lnTo>
                  <a:lnTo>
                    <a:pt x="5637" y="98440"/>
                  </a:lnTo>
                  <a:lnTo>
                    <a:pt x="21002" y="120967"/>
                  </a:lnTo>
                  <a:lnTo>
                    <a:pt x="43773" y="136159"/>
                  </a:lnTo>
                  <a:lnTo>
                    <a:pt x="71628" y="141732"/>
                  </a:lnTo>
                  <a:lnTo>
                    <a:pt x="99482" y="136159"/>
                  </a:lnTo>
                  <a:lnTo>
                    <a:pt x="122253" y="120967"/>
                  </a:lnTo>
                  <a:lnTo>
                    <a:pt x="137618" y="98440"/>
                  </a:lnTo>
                  <a:lnTo>
                    <a:pt x="143256" y="70866"/>
                  </a:lnTo>
                  <a:lnTo>
                    <a:pt x="137618" y="43291"/>
                  </a:lnTo>
                  <a:lnTo>
                    <a:pt x="122253" y="20764"/>
                  </a:lnTo>
                  <a:lnTo>
                    <a:pt x="99482" y="557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489703" y="4977383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70866"/>
                  </a:moveTo>
                  <a:lnTo>
                    <a:pt x="5637" y="43291"/>
                  </a:lnTo>
                  <a:lnTo>
                    <a:pt x="21002" y="20764"/>
                  </a:lnTo>
                  <a:lnTo>
                    <a:pt x="43773" y="5572"/>
                  </a:lnTo>
                  <a:lnTo>
                    <a:pt x="71628" y="0"/>
                  </a:lnTo>
                  <a:lnTo>
                    <a:pt x="99482" y="5572"/>
                  </a:lnTo>
                  <a:lnTo>
                    <a:pt x="122253" y="20764"/>
                  </a:lnTo>
                  <a:lnTo>
                    <a:pt x="137618" y="43291"/>
                  </a:lnTo>
                  <a:lnTo>
                    <a:pt x="143256" y="70866"/>
                  </a:lnTo>
                  <a:lnTo>
                    <a:pt x="137618" y="98440"/>
                  </a:lnTo>
                  <a:lnTo>
                    <a:pt x="122253" y="120967"/>
                  </a:lnTo>
                  <a:lnTo>
                    <a:pt x="99482" y="136159"/>
                  </a:lnTo>
                  <a:lnTo>
                    <a:pt x="71628" y="141732"/>
                  </a:lnTo>
                  <a:lnTo>
                    <a:pt x="43773" y="136159"/>
                  </a:lnTo>
                  <a:lnTo>
                    <a:pt x="21002" y="120967"/>
                  </a:lnTo>
                  <a:lnTo>
                    <a:pt x="5637" y="98440"/>
                  </a:lnTo>
                  <a:lnTo>
                    <a:pt x="0" y="7086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204715" y="4977383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72389" y="0"/>
                  </a:moveTo>
                  <a:lnTo>
                    <a:pt x="44201" y="5572"/>
                  </a:lnTo>
                  <a:lnTo>
                    <a:pt x="21193" y="20764"/>
                  </a:lnTo>
                  <a:lnTo>
                    <a:pt x="5685" y="43291"/>
                  </a:lnTo>
                  <a:lnTo>
                    <a:pt x="0" y="70866"/>
                  </a:lnTo>
                  <a:lnTo>
                    <a:pt x="5685" y="98440"/>
                  </a:lnTo>
                  <a:lnTo>
                    <a:pt x="21193" y="120967"/>
                  </a:lnTo>
                  <a:lnTo>
                    <a:pt x="44201" y="136159"/>
                  </a:lnTo>
                  <a:lnTo>
                    <a:pt x="72389" y="141732"/>
                  </a:lnTo>
                  <a:lnTo>
                    <a:pt x="100578" y="136159"/>
                  </a:lnTo>
                  <a:lnTo>
                    <a:pt x="123586" y="120967"/>
                  </a:lnTo>
                  <a:lnTo>
                    <a:pt x="139094" y="98440"/>
                  </a:lnTo>
                  <a:lnTo>
                    <a:pt x="144780" y="70866"/>
                  </a:lnTo>
                  <a:lnTo>
                    <a:pt x="139094" y="43291"/>
                  </a:lnTo>
                  <a:lnTo>
                    <a:pt x="123586" y="20764"/>
                  </a:lnTo>
                  <a:lnTo>
                    <a:pt x="100578" y="5572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204715" y="4977383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0" y="70866"/>
                  </a:moveTo>
                  <a:lnTo>
                    <a:pt x="5685" y="43291"/>
                  </a:lnTo>
                  <a:lnTo>
                    <a:pt x="21193" y="20764"/>
                  </a:lnTo>
                  <a:lnTo>
                    <a:pt x="44201" y="5572"/>
                  </a:lnTo>
                  <a:lnTo>
                    <a:pt x="72389" y="0"/>
                  </a:lnTo>
                  <a:lnTo>
                    <a:pt x="100578" y="5572"/>
                  </a:lnTo>
                  <a:lnTo>
                    <a:pt x="123586" y="20764"/>
                  </a:lnTo>
                  <a:lnTo>
                    <a:pt x="139094" y="43291"/>
                  </a:lnTo>
                  <a:lnTo>
                    <a:pt x="144780" y="70866"/>
                  </a:lnTo>
                  <a:lnTo>
                    <a:pt x="139094" y="98440"/>
                  </a:lnTo>
                  <a:lnTo>
                    <a:pt x="123586" y="120967"/>
                  </a:lnTo>
                  <a:lnTo>
                    <a:pt x="100578" y="136159"/>
                  </a:lnTo>
                  <a:lnTo>
                    <a:pt x="72389" y="141732"/>
                  </a:lnTo>
                  <a:lnTo>
                    <a:pt x="44201" y="136159"/>
                  </a:lnTo>
                  <a:lnTo>
                    <a:pt x="21193" y="120967"/>
                  </a:lnTo>
                  <a:lnTo>
                    <a:pt x="5685" y="98440"/>
                  </a:lnTo>
                  <a:lnTo>
                    <a:pt x="0" y="7086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4228591" y="4959858"/>
            <a:ext cx="89661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6545" algn="l"/>
                <a:tab pos="551815" algn="l"/>
                <a:tab pos="81089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876865" y="4977193"/>
            <a:ext cx="153035" cy="153035"/>
            <a:chOff x="3876865" y="4977193"/>
            <a:chExt cx="153035" cy="153035"/>
          </a:xfrm>
        </p:grpSpPr>
        <p:sp>
          <p:nvSpPr>
            <p:cNvPr id="89" name="object 89"/>
            <p:cNvSpPr/>
            <p:nvPr/>
          </p:nvSpPr>
          <p:spPr>
            <a:xfrm>
              <a:off x="3881628" y="49819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881628" y="49819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3904615" y="4962271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976181" y="4977193"/>
            <a:ext cx="725805" cy="156210"/>
            <a:chOff x="2976181" y="4977193"/>
            <a:chExt cx="725805" cy="156210"/>
          </a:xfrm>
        </p:grpSpPr>
        <p:sp>
          <p:nvSpPr>
            <p:cNvPr id="93" name="object 93"/>
            <p:cNvSpPr/>
            <p:nvPr/>
          </p:nvSpPr>
          <p:spPr>
            <a:xfrm>
              <a:off x="3552444" y="498195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552444" y="498195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276600" y="498347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276600" y="498347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980944" y="498195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980944" y="498195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3004185" y="4964684"/>
            <a:ext cx="6699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  <a:tab pos="58420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133344" y="3851147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 h="0">
                <a:moveTo>
                  <a:pt x="0" y="0"/>
                </a:moveTo>
                <a:lnTo>
                  <a:pt x="128651" y="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139439" y="4198620"/>
            <a:ext cx="392430" cy="3175"/>
          </a:xfrm>
          <a:custGeom>
            <a:avLst/>
            <a:gdLst/>
            <a:ahLst/>
            <a:cxnLst/>
            <a:rect l="l" t="t" r="r" b="b"/>
            <a:pathLst>
              <a:path w="392429" h="3175">
                <a:moveTo>
                  <a:pt x="0" y="0"/>
                </a:moveTo>
                <a:lnTo>
                  <a:pt x="120650" y="3174"/>
                </a:lnTo>
              </a:path>
              <a:path w="392429" h="3175">
                <a:moveTo>
                  <a:pt x="263651" y="3047"/>
                </a:moveTo>
                <a:lnTo>
                  <a:pt x="392302" y="3047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2" name="object 102"/>
          <p:cNvGrpSpPr/>
          <p:nvPr/>
        </p:nvGrpSpPr>
        <p:grpSpPr>
          <a:xfrm>
            <a:off x="3120961" y="4763833"/>
            <a:ext cx="1630045" cy="297815"/>
            <a:chOff x="3120961" y="4763833"/>
            <a:chExt cx="1630045" cy="297815"/>
          </a:xfrm>
        </p:grpSpPr>
        <p:sp>
          <p:nvSpPr>
            <p:cNvPr id="103" name="object 103"/>
            <p:cNvSpPr/>
            <p:nvPr/>
          </p:nvSpPr>
          <p:spPr>
            <a:xfrm>
              <a:off x="3125723" y="5049012"/>
              <a:ext cx="1363980" cy="8255"/>
            </a:xfrm>
            <a:custGeom>
              <a:avLst/>
              <a:gdLst/>
              <a:ahLst/>
              <a:cxnLst/>
              <a:rect l="l" t="t" r="r" b="b"/>
              <a:pathLst>
                <a:path w="1363979" h="8254">
                  <a:moveTo>
                    <a:pt x="0" y="6095"/>
                  </a:moveTo>
                  <a:lnTo>
                    <a:pt x="150749" y="7746"/>
                  </a:lnTo>
                </a:path>
                <a:path w="1363979" h="8254">
                  <a:moveTo>
                    <a:pt x="295655" y="7746"/>
                  </a:moveTo>
                  <a:lnTo>
                    <a:pt x="427354" y="6095"/>
                  </a:lnTo>
                </a:path>
                <a:path w="1363979" h="8254">
                  <a:moveTo>
                    <a:pt x="571500" y="4571"/>
                  </a:moveTo>
                  <a:lnTo>
                    <a:pt x="755650" y="4571"/>
                  </a:lnTo>
                </a:path>
                <a:path w="1363979" h="8254">
                  <a:moveTo>
                    <a:pt x="899160" y="4699"/>
                  </a:moveTo>
                  <a:lnTo>
                    <a:pt x="1080135" y="0"/>
                  </a:lnTo>
                </a:path>
                <a:path w="1363979" h="8254">
                  <a:moveTo>
                    <a:pt x="1223772" y="0"/>
                  </a:moveTo>
                  <a:lnTo>
                    <a:pt x="1363472" y="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632959" y="5049012"/>
              <a:ext cx="113030" cy="3175"/>
            </a:xfrm>
            <a:custGeom>
              <a:avLst/>
              <a:gdLst/>
              <a:ahLst/>
              <a:cxnLst/>
              <a:rect l="l" t="t" r="r" b="b"/>
              <a:pathLst>
                <a:path w="113029" h="3175">
                  <a:moveTo>
                    <a:pt x="-4762" y="1587"/>
                  </a:moveTo>
                  <a:lnTo>
                    <a:pt x="117538" y="1587"/>
                  </a:lnTo>
                </a:path>
              </a:pathLst>
            </a:custGeom>
            <a:ln w="12700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712463" y="4768596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35813" y="0"/>
                  </a:moveTo>
                  <a:lnTo>
                    <a:pt x="21859" y="1803"/>
                  </a:lnTo>
                  <a:lnTo>
                    <a:pt x="10477" y="6715"/>
                  </a:lnTo>
                  <a:lnTo>
                    <a:pt x="2809" y="13983"/>
                  </a:lnTo>
                  <a:lnTo>
                    <a:pt x="0" y="22859"/>
                  </a:lnTo>
                  <a:lnTo>
                    <a:pt x="2809" y="31736"/>
                  </a:lnTo>
                  <a:lnTo>
                    <a:pt x="10477" y="39004"/>
                  </a:lnTo>
                  <a:lnTo>
                    <a:pt x="21859" y="43916"/>
                  </a:lnTo>
                  <a:lnTo>
                    <a:pt x="35813" y="45719"/>
                  </a:lnTo>
                  <a:lnTo>
                    <a:pt x="49768" y="43916"/>
                  </a:lnTo>
                  <a:lnTo>
                    <a:pt x="61150" y="39004"/>
                  </a:lnTo>
                  <a:lnTo>
                    <a:pt x="68818" y="31736"/>
                  </a:lnTo>
                  <a:lnTo>
                    <a:pt x="71627" y="22859"/>
                  </a:lnTo>
                  <a:lnTo>
                    <a:pt x="68818" y="13983"/>
                  </a:lnTo>
                  <a:lnTo>
                    <a:pt x="61150" y="6715"/>
                  </a:lnTo>
                  <a:lnTo>
                    <a:pt x="49768" y="1803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712463" y="4768596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0" y="22859"/>
                  </a:moveTo>
                  <a:lnTo>
                    <a:pt x="2809" y="13983"/>
                  </a:lnTo>
                  <a:lnTo>
                    <a:pt x="10477" y="6715"/>
                  </a:lnTo>
                  <a:lnTo>
                    <a:pt x="21859" y="1803"/>
                  </a:lnTo>
                  <a:lnTo>
                    <a:pt x="35813" y="0"/>
                  </a:lnTo>
                  <a:lnTo>
                    <a:pt x="49768" y="1803"/>
                  </a:lnTo>
                  <a:lnTo>
                    <a:pt x="61150" y="6715"/>
                  </a:lnTo>
                  <a:lnTo>
                    <a:pt x="68818" y="13983"/>
                  </a:lnTo>
                  <a:lnTo>
                    <a:pt x="71627" y="22859"/>
                  </a:lnTo>
                  <a:lnTo>
                    <a:pt x="68818" y="31736"/>
                  </a:lnTo>
                  <a:lnTo>
                    <a:pt x="61150" y="39004"/>
                  </a:lnTo>
                  <a:lnTo>
                    <a:pt x="49768" y="43916"/>
                  </a:lnTo>
                  <a:lnTo>
                    <a:pt x="35813" y="45719"/>
                  </a:lnTo>
                  <a:lnTo>
                    <a:pt x="21859" y="43916"/>
                  </a:lnTo>
                  <a:lnTo>
                    <a:pt x="10477" y="39004"/>
                  </a:lnTo>
                  <a:lnTo>
                    <a:pt x="2809" y="31736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" name="object 107"/>
          <p:cNvGrpSpPr/>
          <p:nvPr/>
        </p:nvGrpSpPr>
        <p:grpSpPr>
          <a:xfrm>
            <a:off x="3707701" y="4468177"/>
            <a:ext cx="81280" cy="57150"/>
            <a:chOff x="3707701" y="4468177"/>
            <a:chExt cx="81280" cy="57150"/>
          </a:xfrm>
        </p:grpSpPr>
        <p:sp>
          <p:nvSpPr>
            <p:cNvPr id="108" name="object 108"/>
            <p:cNvSpPr/>
            <p:nvPr/>
          </p:nvSpPr>
          <p:spPr>
            <a:xfrm>
              <a:off x="3712464" y="4472940"/>
              <a:ext cx="71755" cy="47625"/>
            </a:xfrm>
            <a:custGeom>
              <a:avLst/>
              <a:gdLst/>
              <a:ahLst/>
              <a:cxnLst/>
              <a:rect l="l" t="t" r="r" b="b"/>
              <a:pathLst>
                <a:path w="71754" h="47625">
                  <a:moveTo>
                    <a:pt x="35813" y="0"/>
                  </a:moveTo>
                  <a:lnTo>
                    <a:pt x="21859" y="1851"/>
                  </a:lnTo>
                  <a:lnTo>
                    <a:pt x="10477" y="6905"/>
                  </a:lnTo>
                  <a:lnTo>
                    <a:pt x="2809" y="14412"/>
                  </a:lnTo>
                  <a:lnTo>
                    <a:pt x="0" y="23622"/>
                  </a:lnTo>
                  <a:lnTo>
                    <a:pt x="2809" y="32831"/>
                  </a:lnTo>
                  <a:lnTo>
                    <a:pt x="10477" y="40338"/>
                  </a:lnTo>
                  <a:lnTo>
                    <a:pt x="21859" y="45392"/>
                  </a:lnTo>
                  <a:lnTo>
                    <a:pt x="35813" y="47243"/>
                  </a:lnTo>
                  <a:lnTo>
                    <a:pt x="49768" y="45392"/>
                  </a:lnTo>
                  <a:lnTo>
                    <a:pt x="61150" y="40338"/>
                  </a:lnTo>
                  <a:lnTo>
                    <a:pt x="68818" y="32831"/>
                  </a:lnTo>
                  <a:lnTo>
                    <a:pt x="71627" y="23622"/>
                  </a:lnTo>
                  <a:lnTo>
                    <a:pt x="68818" y="14412"/>
                  </a:lnTo>
                  <a:lnTo>
                    <a:pt x="61150" y="6905"/>
                  </a:lnTo>
                  <a:lnTo>
                    <a:pt x="49768" y="1851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712464" y="4472940"/>
              <a:ext cx="71755" cy="47625"/>
            </a:xfrm>
            <a:custGeom>
              <a:avLst/>
              <a:gdLst/>
              <a:ahLst/>
              <a:cxnLst/>
              <a:rect l="l" t="t" r="r" b="b"/>
              <a:pathLst>
                <a:path w="71754" h="47625">
                  <a:moveTo>
                    <a:pt x="0" y="23622"/>
                  </a:moveTo>
                  <a:lnTo>
                    <a:pt x="2809" y="14412"/>
                  </a:lnTo>
                  <a:lnTo>
                    <a:pt x="10477" y="6905"/>
                  </a:lnTo>
                  <a:lnTo>
                    <a:pt x="21859" y="1851"/>
                  </a:lnTo>
                  <a:lnTo>
                    <a:pt x="35813" y="0"/>
                  </a:lnTo>
                  <a:lnTo>
                    <a:pt x="49768" y="1851"/>
                  </a:lnTo>
                  <a:lnTo>
                    <a:pt x="61150" y="6905"/>
                  </a:lnTo>
                  <a:lnTo>
                    <a:pt x="68818" y="14412"/>
                  </a:lnTo>
                  <a:lnTo>
                    <a:pt x="71627" y="23622"/>
                  </a:lnTo>
                  <a:lnTo>
                    <a:pt x="68818" y="32831"/>
                  </a:lnTo>
                  <a:lnTo>
                    <a:pt x="61150" y="40338"/>
                  </a:lnTo>
                  <a:lnTo>
                    <a:pt x="49768" y="45392"/>
                  </a:lnTo>
                  <a:lnTo>
                    <a:pt x="35813" y="47243"/>
                  </a:lnTo>
                  <a:lnTo>
                    <a:pt x="21859" y="45392"/>
                  </a:lnTo>
                  <a:lnTo>
                    <a:pt x="10477" y="40338"/>
                  </a:lnTo>
                  <a:lnTo>
                    <a:pt x="2809" y="32831"/>
                  </a:lnTo>
                  <a:lnTo>
                    <a:pt x="0" y="2362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0" name="object 110"/>
          <p:cNvGrpSpPr/>
          <p:nvPr/>
        </p:nvGrpSpPr>
        <p:grpSpPr>
          <a:xfrm>
            <a:off x="3707701" y="4609909"/>
            <a:ext cx="81280" cy="55244"/>
            <a:chOff x="3707701" y="4609909"/>
            <a:chExt cx="81280" cy="55244"/>
          </a:xfrm>
        </p:grpSpPr>
        <p:sp>
          <p:nvSpPr>
            <p:cNvPr id="111" name="object 111"/>
            <p:cNvSpPr/>
            <p:nvPr/>
          </p:nvSpPr>
          <p:spPr>
            <a:xfrm>
              <a:off x="3712464" y="4614671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35813" y="0"/>
                  </a:moveTo>
                  <a:lnTo>
                    <a:pt x="21859" y="1803"/>
                  </a:lnTo>
                  <a:lnTo>
                    <a:pt x="10477" y="6715"/>
                  </a:lnTo>
                  <a:lnTo>
                    <a:pt x="2809" y="13983"/>
                  </a:lnTo>
                  <a:lnTo>
                    <a:pt x="0" y="22859"/>
                  </a:lnTo>
                  <a:lnTo>
                    <a:pt x="2809" y="31736"/>
                  </a:lnTo>
                  <a:lnTo>
                    <a:pt x="10477" y="39004"/>
                  </a:lnTo>
                  <a:lnTo>
                    <a:pt x="21859" y="43916"/>
                  </a:lnTo>
                  <a:lnTo>
                    <a:pt x="35813" y="45719"/>
                  </a:lnTo>
                  <a:lnTo>
                    <a:pt x="49768" y="43916"/>
                  </a:lnTo>
                  <a:lnTo>
                    <a:pt x="61150" y="39004"/>
                  </a:lnTo>
                  <a:lnTo>
                    <a:pt x="68818" y="31736"/>
                  </a:lnTo>
                  <a:lnTo>
                    <a:pt x="71627" y="22859"/>
                  </a:lnTo>
                  <a:lnTo>
                    <a:pt x="68818" y="13983"/>
                  </a:lnTo>
                  <a:lnTo>
                    <a:pt x="61150" y="6715"/>
                  </a:lnTo>
                  <a:lnTo>
                    <a:pt x="49768" y="1803"/>
                  </a:lnTo>
                  <a:lnTo>
                    <a:pt x="3581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712464" y="4614671"/>
              <a:ext cx="71755" cy="45720"/>
            </a:xfrm>
            <a:custGeom>
              <a:avLst/>
              <a:gdLst/>
              <a:ahLst/>
              <a:cxnLst/>
              <a:rect l="l" t="t" r="r" b="b"/>
              <a:pathLst>
                <a:path w="71754" h="45720">
                  <a:moveTo>
                    <a:pt x="0" y="22859"/>
                  </a:moveTo>
                  <a:lnTo>
                    <a:pt x="2809" y="13983"/>
                  </a:lnTo>
                  <a:lnTo>
                    <a:pt x="10477" y="6715"/>
                  </a:lnTo>
                  <a:lnTo>
                    <a:pt x="21859" y="1803"/>
                  </a:lnTo>
                  <a:lnTo>
                    <a:pt x="35813" y="0"/>
                  </a:lnTo>
                  <a:lnTo>
                    <a:pt x="49768" y="1803"/>
                  </a:lnTo>
                  <a:lnTo>
                    <a:pt x="61150" y="6715"/>
                  </a:lnTo>
                  <a:lnTo>
                    <a:pt x="68818" y="13983"/>
                  </a:lnTo>
                  <a:lnTo>
                    <a:pt x="71627" y="22859"/>
                  </a:lnTo>
                  <a:lnTo>
                    <a:pt x="68818" y="31736"/>
                  </a:lnTo>
                  <a:lnTo>
                    <a:pt x="61150" y="39004"/>
                  </a:lnTo>
                  <a:lnTo>
                    <a:pt x="49768" y="43916"/>
                  </a:lnTo>
                  <a:lnTo>
                    <a:pt x="35813" y="45719"/>
                  </a:lnTo>
                  <a:lnTo>
                    <a:pt x="21859" y="43916"/>
                  </a:lnTo>
                  <a:lnTo>
                    <a:pt x="10477" y="39004"/>
                  </a:lnTo>
                  <a:lnTo>
                    <a:pt x="2809" y="31736"/>
                  </a:lnTo>
                  <a:lnTo>
                    <a:pt x="0" y="2285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81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86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68" y="688975"/>
            <a:ext cx="27070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ar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</a:rPr>
              <a:t>를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사용하는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방법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2900" y="1335150"/>
          <a:ext cx="4627880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55"/>
                <a:gridCol w="520700"/>
                <a:gridCol w="658494"/>
                <a:gridCol w="658494"/>
                <a:gridCol w="658494"/>
                <a:gridCol w="658495"/>
                <a:gridCol w="658495"/>
              </a:tblGrid>
              <a:tr h="503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</a:tr>
              <a:tr h="664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set_id[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9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87159" y="1714626"/>
            <a:ext cx="202818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{1,4},</a:t>
            </a:r>
            <a:r>
              <a:rPr dirty="0" sz="2000" spc="4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{2,5,6},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{3}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168" y="5700166"/>
            <a:ext cx="7618095" cy="9404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4965" marR="5080" indent="-342900">
              <a:lnSpc>
                <a:spcPts val="2160"/>
              </a:lnSpc>
              <a:spcBef>
                <a:spcPts val="37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리스트를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마찬가지로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weig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 spc="15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on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he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rist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사용  하면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단축</a:t>
            </a:r>
            <a:endParaRPr sz="20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리스트와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소요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0762" y="4430776"/>
          <a:ext cx="4197985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/>
                <a:gridCol w="471804"/>
                <a:gridCol w="596264"/>
                <a:gridCol w="596264"/>
                <a:gridCol w="596264"/>
                <a:gridCol w="596264"/>
                <a:gridCol w="596264"/>
              </a:tblGrid>
              <a:tr h="400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CFDBF3"/>
                    </a:solidFill>
                  </a:tcPr>
                </a:tc>
              </a:tr>
              <a:tr h="4770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set_id[i]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EE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0168" y="2775915"/>
            <a:ext cx="7535545" cy="2235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fin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d(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se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_i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만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확인하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면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  <a:p>
            <a:pPr marL="228600" indent="-216535">
              <a:lnSpc>
                <a:spcPct val="100000"/>
              </a:lnSpc>
              <a:spcBef>
                <a:spcPts val="168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):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set_id[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갖고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원소들의</a:t>
            </a:r>
            <a:r>
              <a:rPr dirty="0" sz="2000" spc="-2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set_id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set_id[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2000" spc="-2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변경</a:t>
            </a:r>
            <a:endParaRPr sz="2000">
              <a:latin typeface="Malgun Gothic"/>
              <a:cs typeface="Malgun Gothic"/>
            </a:endParaRPr>
          </a:p>
          <a:p>
            <a:pPr marL="3750310">
              <a:lnSpc>
                <a:spcPts val="2300"/>
              </a:lnSpc>
              <a:spcBef>
                <a:spcPts val="112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→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union(1,2)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478663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{2,5,6,1,4},</a:t>
            </a:r>
            <a:r>
              <a:rPr dirty="0" sz="2000" spc="-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{3}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39" y="906780"/>
            <a:ext cx="2377440" cy="1007744"/>
            <a:chOff x="2225039" y="906780"/>
            <a:chExt cx="2377440" cy="1007744"/>
          </a:xfrm>
        </p:grpSpPr>
        <p:sp>
          <p:nvSpPr>
            <p:cNvPr id="3" name="object 3"/>
            <p:cNvSpPr/>
            <p:nvPr/>
          </p:nvSpPr>
          <p:spPr>
            <a:xfrm>
              <a:off x="2225039" y="906780"/>
              <a:ext cx="2377440" cy="1007744"/>
            </a:xfrm>
            <a:custGeom>
              <a:avLst/>
              <a:gdLst/>
              <a:ahLst/>
              <a:cxnLst/>
              <a:rect l="l" t="t" r="r" b="b"/>
              <a:pathLst>
                <a:path w="2377440" h="1007744">
                  <a:moveTo>
                    <a:pt x="2377440" y="0"/>
                  </a:moveTo>
                  <a:lnTo>
                    <a:pt x="0" y="0"/>
                  </a:lnTo>
                  <a:lnTo>
                    <a:pt x="0" y="1007363"/>
                  </a:lnTo>
                  <a:lnTo>
                    <a:pt x="2377440" y="1007363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86227" y="1121664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4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4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8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4" y="216408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842" y="150621"/>
            <a:ext cx="256476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3.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tre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D010C"/>
                </a:solidFill>
              </a:rPr>
              <a:t>를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사용하는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방법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158" y="484378"/>
            <a:ext cx="158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(a)</a:t>
            </a:r>
            <a:r>
              <a:rPr dirty="0" sz="1800" spc="-4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단순한</a:t>
            </a:r>
            <a:r>
              <a:rPr dirty="0" sz="1800" spc="-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방법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180" y="1215593"/>
            <a:ext cx="19062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{1,4},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{3},{2,5,6}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0235" y="1127886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2220" y="1548383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0" y="107441"/>
                </a:moveTo>
                <a:lnTo>
                  <a:pt x="8495" y="65633"/>
                </a:lnTo>
                <a:lnTo>
                  <a:pt x="31670" y="31480"/>
                </a:lnTo>
                <a:lnTo>
                  <a:pt x="66061" y="8447"/>
                </a:lnTo>
                <a:lnTo>
                  <a:pt x="108204" y="0"/>
                </a:lnTo>
                <a:lnTo>
                  <a:pt x="150346" y="8447"/>
                </a:lnTo>
                <a:lnTo>
                  <a:pt x="184737" y="31480"/>
                </a:lnTo>
                <a:lnTo>
                  <a:pt x="207912" y="65633"/>
                </a:lnTo>
                <a:lnTo>
                  <a:pt x="216407" y="107441"/>
                </a:lnTo>
                <a:lnTo>
                  <a:pt x="207912" y="149250"/>
                </a:lnTo>
                <a:lnTo>
                  <a:pt x="184737" y="183403"/>
                </a:lnTo>
                <a:lnTo>
                  <a:pt x="150346" y="206436"/>
                </a:lnTo>
                <a:lnTo>
                  <a:pt x="108204" y="214883"/>
                </a:lnTo>
                <a:lnTo>
                  <a:pt x="66061" y="206436"/>
                </a:lnTo>
                <a:lnTo>
                  <a:pt x="31670" y="183403"/>
                </a:lnTo>
                <a:lnTo>
                  <a:pt x="8495" y="149250"/>
                </a:lnTo>
                <a:lnTo>
                  <a:pt x="0" y="107441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86863" y="1553336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18613" y="1173289"/>
            <a:ext cx="765175" cy="376555"/>
            <a:chOff x="2618613" y="1173289"/>
            <a:chExt cx="765175" cy="376555"/>
          </a:xfrm>
        </p:grpSpPr>
        <p:sp>
          <p:nvSpPr>
            <p:cNvPr id="12" name="object 12"/>
            <p:cNvSpPr/>
            <p:nvPr/>
          </p:nvSpPr>
          <p:spPr>
            <a:xfrm>
              <a:off x="2618613" y="1338072"/>
              <a:ext cx="99060" cy="211454"/>
            </a:xfrm>
            <a:custGeom>
              <a:avLst/>
              <a:gdLst/>
              <a:ahLst/>
              <a:cxnLst/>
              <a:rect l="l" t="t" r="r" b="b"/>
              <a:pathLst>
                <a:path w="99060" h="211455">
                  <a:moveTo>
                    <a:pt x="68038" y="23985"/>
                  </a:moveTo>
                  <a:lnTo>
                    <a:pt x="58728" y="32637"/>
                  </a:lnTo>
                  <a:lnTo>
                    <a:pt x="5714" y="207772"/>
                  </a:lnTo>
                  <a:lnTo>
                    <a:pt x="17906" y="211327"/>
                  </a:lnTo>
                  <a:lnTo>
                    <a:pt x="70949" y="36208"/>
                  </a:lnTo>
                  <a:lnTo>
                    <a:pt x="68038" y="23985"/>
                  </a:lnTo>
                  <a:close/>
                </a:path>
                <a:path w="99060" h="211455">
                  <a:moveTo>
                    <a:pt x="77733" y="10160"/>
                  </a:moveTo>
                  <a:lnTo>
                    <a:pt x="65531" y="10160"/>
                  </a:lnTo>
                  <a:lnTo>
                    <a:pt x="77724" y="13842"/>
                  </a:lnTo>
                  <a:lnTo>
                    <a:pt x="70949" y="36208"/>
                  </a:lnTo>
                  <a:lnTo>
                    <a:pt x="86091" y="99822"/>
                  </a:lnTo>
                  <a:lnTo>
                    <a:pt x="86741" y="102742"/>
                  </a:lnTo>
                  <a:lnTo>
                    <a:pt x="90169" y="104901"/>
                  </a:lnTo>
                  <a:lnTo>
                    <a:pt x="93599" y="104012"/>
                  </a:lnTo>
                  <a:lnTo>
                    <a:pt x="97028" y="103250"/>
                  </a:lnTo>
                  <a:lnTo>
                    <a:pt x="99060" y="99822"/>
                  </a:lnTo>
                  <a:lnTo>
                    <a:pt x="98298" y="96392"/>
                  </a:lnTo>
                  <a:lnTo>
                    <a:pt x="77733" y="10160"/>
                  </a:lnTo>
                  <a:close/>
                </a:path>
                <a:path w="99060" h="211455">
                  <a:moveTo>
                    <a:pt x="75311" y="0"/>
                  </a:moveTo>
                  <a:lnTo>
                    <a:pt x="2667" y="67437"/>
                  </a:lnTo>
                  <a:lnTo>
                    <a:pt x="126" y="69850"/>
                  </a:lnTo>
                  <a:lnTo>
                    <a:pt x="0" y="73787"/>
                  </a:lnTo>
                  <a:lnTo>
                    <a:pt x="2412" y="76326"/>
                  </a:lnTo>
                  <a:lnTo>
                    <a:pt x="4699" y="78993"/>
                  </a:lnTo>
                  <a:lnTo>
                    <a:pt x="8762" y="79120"/>
                  </a:lnTo>
                  <a:lnTo>
                    <a:pt x="11303" y="76707"/>
                  </a:lnTo>
                  <a:lnTo>
                    <a:pt x="58728" y="32637"/>
                  </a:lnTo>
                  <a:lnTo>
                    <a:pt x="65531" y="10160"/>
                  </a:lnTo>
                  <a:lnTo>
                    <a:pt x="77733" y="10160"/>
                  </a:lnTo>
                  <a:lnTo>
                    <a:pt x="75311" y="0"/>
                  </a:lnTo>
                  <a:close/>
                </a:path>
                <a:path w="99060" h="211455">
                  <a:moveTo>
                    <a:pt x="76462" y="13462"/>
                  </a:moveTo>
                  <a:lnTo>
                    <a:pt x="65531" y="13462"/>
                  </a:lnTo>
                  <a:lnTo>
                    <a:pt x="75945" y="16637"/>
                  </a:lnTo>
                  <a:lnTo>
                    <a:pt x="68038" y="23985"/>
                  </a:lnTo>
                  <a:lnTo>
                    <a:pt x="70949" y="36208"/>
                  </a:lnTo>
                  <a:lnTo>
                    <a:pt x="77724" y="13842"/>
                  </a:lnTo>
                  <a:lnTo>
                    <a:pt x="76462" y="13462"/>
                  </a:lnTo>
                  <a:close/>
                </a:path>
                <a:path w="99060" h="211455">
                  <a:moveTo>
                    <a:pt x="65531" y="10160"/>
                  </a:moveTo>
                  <a:lnTo>
                    <a:pt x="58728" y="32637"/>
                  </a:lnTo>
                  <a:lnTo>
                    <a:pt x="68038" y="23985"/>
                  </a:lnTo>
                  <a:lnTo>
                    <a:pt x="65531" y="13462"/>
                  </a:lnTo>
                  <a:lnTo>
                    <a:pt x="76462" y="13462"/>
                  </a:lnTo>
                  <a:lnTo>
                    <a:pt x="65531" y="10160"/>
                  </a:lnTo>
                  <a:close/>
                </a:path>
                <a:path w="99060" h="211455">
                  <a:moveTo>
                    <a:pt x="65531" y="13462"/>
                  </a:moveTo>
                  <a:lnTo>
                    <a:pt x="68038" y="23985"/>
                  </a:lnTo>
                  <a:lnTo>
                    <a:pt x="75945" y="16637"/>
                  </a:lnTo>
                  <a:lnTo>
                    <a:pt x="65531" y="13462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7537" y="1173289"/>
              <a:ext cx="225933" cy="22593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26561" y="118338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53611" y="1135380"/>
            <a:ext cx="215265" cy="215265"/>
          </a:xfrm>
          <a:custGeom>
            <a:avLst/>
            <a:gdLst/>
            <a:ahLst/>
            <a:cxnLst/>
            <a:rect l="l" t="t" r="r" b="b"/>
            <a:pathLst>
              <a:path w="215264" h="215265">
                <a:moveTo>
                  <a:pt x="0" y="107442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1" y="0"/>
                </a:lnTo>
                <a:lnTo>
                  <a:pt x="149250" y="8447"/>
                </a:lnTo>
                <a:lnTo>
                  <a:pt x="183403" y="31480"/>
                </a:lnTo>
                <a:lnTo>
                  <a:pt x="206436" y="65633"/>
                </a:lnTo>
                <a:lnTo>
                  <a:pt x="214884" y="107442"/>
                </a:lnTo>
                <a:lnTo>
                  <a:pt x="206436" y="149250"/>
                </a:lnTo>
                <a:lnTo>
                  <a:pt x="183403" y="183403"/>
                </a:lnTo>
                <a:lnTo>
                  <a:pt x="149250" y="206436"/>
                </a:lnTo>
                <a:lnTo>
                  <a:pt x="107441" y="214884"/>
                </a:lnTo>
                <a:lnTo>
                  <a:pt x="65633" y="206436"/>
                </a:lnTo>
                <a:lnTo>
                  <a:pt x="31480" y="183403"/>
                </a:lnTo>
                <a:lnTo>
                  <a:pt x="8447" y="149250"/>
                </a:lnTo>
                <a:lnTo>
                  <a:pt x="0" y="107442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17365" y="1140714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13403" y="1559052"/>
            <a:ext cx="216535" cy="218440"/>
          </a:xfrm>
          <a:custGeom>
            <a:avLst/>
            <a:gdLst/>
            <a:ahLst/>
            <a:cxnLst/>
            <a:rect l="l" t="t" r="r" b="b"/>
            <a:pathLst>
              <a:path w="216535" h="218439">
                <a:moveTo>
                  <a:pt x="0" y="108965"/>
                </a:moveTo>
                <a:lnTo>
                  <a:pt x="8495" y="66544"/>
                </a:lnTo>
                <a:lnTo>
                  <a:pt x="31670" y="31908"/>
                </a:lnTo>
                <a:lnTo>
                  <a:pt x="66061" y="8560"/>
                </a:lnTo>
                <a:lnTo>
                  <a:pt x="108204" y="0"/>
                </a:lnTo>
                <a:lnTo>
                  <a:pt x="150346" y="8560"/>
                </a:lnTo>
                <a:lnTo>
                  <a:pt x="184737" y="31908"/>
                </a:lnTo>
                <a:lnTo>
                  <a:pt x="207912" y="66544"/>
                </a:lnTo>
                <a:lnTo>
                  <a:pt x="216408" y="108965"/>
                </a:lnTo>
                <a:lnTo>
                  <a:pt x="207912" y="151387"/>
                </a:lnTo>
                <a:lnTo>
                  <a:pt x="184737" y="186023"/>
                </a:lnTo>
                <a:lnTo>
                  <a:pt x="150346" y="209371"/>
                </a:lnTo>
                <a:lnTo>
                  <a:pt x="108204" y="217932"/>
                </a:lnTo>
                <a:lnTo>
                  <a:pt x="66061" y="209371"/>
                </a:lnTo>
                <a:lnTo>
                  <a:pt x="31670" y="186023"/>
                </a:lnTo>
                <a:lnTo>
                  <a:pt x="8495" y="151387"/>
                </a:lnTo>
                <a:lnTo>
                  <a:pt x="0" y="108965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77665" y="1564640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16273" y="1350263"/>
            <a:ext cx="542290" cy="431800"/>
            <a:chOff x="3716273" y="1350263"/>
            <a:chExt cx="542290" cy="431800"/>
          </a:xfrm>
        </p:grpSpPr>
        <p:sp>
          <p:nvSpPr>
            <p:cNvPr id="20" name="object 20"/>
            <p:cNvSpPr/>
            <p:nvPr/>
          </p:nvSpPr>
          <p:spPr>
            <a:xfrm>
              <a:off x="3716273" y="1350263"/>
              <a:ext cx="145415" cy="211454"/>
            </a:xfrm>
            <a:custGeom>
              <a:avLst/>
              <a:gdLst/>
              <a:ahLst/>
              <a:cxnLst/>
              <a:rect l="l" t="t" r="r" b="b"/>
              <a:pathLst>
                <a:path w="145414" h="211455">
                  <a:moveTo>
                    <a:pt x="131009" y="20888"/>
                  </a:moveTo>
                  <a:lnTo>
                    <a:pt x="119575" y="26423"/>
                  </a:lnTo>
                  <a:lnTo>
                    <a:pt x="0" y="204470"/>
                  </a:lnTo>
                  <a:lnTo>
                    <a:pt x="10540" y="211455"/>
                  </a:lnTo>
                  <a:lnTo>
                    <a:pt x="130217" y="33372"/>
                  </a:lnTo>
                  <a:lnTo>
                    <a:pt x="131009" y="20888"/>
                  </a:lnTo>
                  <a:close/>
                </a:path>
                <a:path w="145414" h="211455">
                  <a:moveTo>
                    <a:pt x="144602" y="6858"/>
                  </a:moveTo>
                  <a:lnTo>
                    <a:pt x="132714" y="6858"/>
                  </a:lnTo>
                  <a:lnTo>
                    <a:pt x="143255" y="13970"/>
                  </a:lnTo>
                  <a:lnTo>
                    <a:pt x="130217" y="33372"/>
                  </a:lnTo>
                  <a:lnTo>
                    <a:pt x="126047" y="98933"/>
                  </a:lnTo>
                  <a:lnTo>
                    <a:pt x="125856" y="101600"/>
                  </a:lnTo>
                  <a:lnTo>
                    <a:pt x="128524" y="104648"/>
                  </a:lnTo>
                  <a:lnTo>
                    <a:pt x="132079" y="104775"/>
                  </a:lnTo>
                  <a:lnTo>
                    <a:pt x="135509" y="105028"/>
                  </a:lnTo>
                  <a:lnTo>
                    <a:pt x="138556" y="102362"/>
                  </a:lnTo>
                  <a:lnTo>
                    <a:pt x="138866" y="98044"/>
                  </a:lnTo>
                  <a:lnTo>
                    <a:pt x="144602" y="6858"/>
                  </a:lnTo>
                  <a:close/>
                </a:path>
                <a:path w="145414" h="211455">
                  <a:moveTo>
                    <a:pt x="145034" y="0"/>
                  </a:moveTo>
                  <a:lnTo>
                    <a:pt x="52704" y="44703"/>
                  </a:lnTo>
                  <a:lnTo>
                    <a:pt x="51435" y="48513"/>
                  </a:lnTo>
                  <a:lnTo>
                    <a:pt x="54483" y="54863"/>
                  </a:lnTo>
                  <a:lnTo>
                    <a:pt x="58292" y="56134"/>
                  </a:lnTo>
                  <a:lnTo>
                    <a:pt x="61340" y="54610"/>
                  </a:lnTo>
                  <a:lnTo>
                    <a:pt x="119575" y="26423"/>
                  </a:lnTo>
                  <a:lnTo>
                    <a:pt x="132714" y="6858"/>
                  </a:lnTo>
                  <a:lnTo>
                    <a:pt x="144602" y="6858"/>
                  </a:lnTo>
                  <a:lnTo>
                    <a:pt x="145034" y="0"/>
                  </a:lnTo>
                  <a:close/>
                </a:path>
                <a:path w="145414" h="211455">
                  <a:moveTo>
                    <a:pt x="137420" y="10033"/>
                  </a:moveTo>
                  <a:lnTo>
                    <a:pt x="131699" y="10033"/>
                  </a:lnTo>
                  <a:lnTo>
                    <a:pt x="140842" y="16128"/>
                  </a:lnTo>
                  <a:lnTo>
                    <a:pt x="131009" y="20888"/>
                  </a:lnTo>
                  <a:lnTo>
                    <a:pt x="130217" y="33372"/>
                  </a:lnTo>
                  <a:lnTo>
                    <a:pt x="143255" y="13970"/>
                  </a:lnTo>
                  <a:lnTo>
                    <a:pt x="137420" y="10033"/>
                  </a:lnTo>
                  <a:close/>
                </a:path>
                <a:path w="145414" h="211455">
                  <a:moveTo>
                    <a:pt x="132714" y="6858"/>
                  </a:moveTo>
                  <a:lnTo>
                    <a:pt x="119575" y="26423"/>
                  </a:lnTo>
                  <a:lnTo>
                    <a:pt x="131009" y="20888"/>
                  </a:lnTo>
                  <a:lnTo>
                    <a:pt x="131699" y="10033"/>
                  </a:lnTo>
                  <a:lnTo>
                    <a:pt x="137420" y="10033"/>
                  </a:lnTo>
                  <a:lnTo>
                    <a:pt x="132714" y="6858"/>
                  </a:lnTo>
                  <a:close/>
                </a:path>
                <a:path w="145414" h="211455">
                  <a:moveTo>
                    <a:pt x="131699" y="10033"/>
                  </a:moveTo>
                  <a:lnTo>
                    <a:pt x="131009" y="20888"/>
                  </a:lnTo>
                  <a:lnTo>
                    <a:pt x="140842" y="16128"/>
                  </a:lnTo>
                  <a:lnTo>
                    <a:pt x="131699" y="10033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313" y="1554289"/>
              <a:ext cx="225933" cy="22745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01338" y="1564640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28617" y="1319783"/>
            <a:ext cx="145415" cy="274320"/>
          </a:xfrm>
          <a:custGeom>
            <a:avLst/>
            <a:gdLst/>
            <a:ahLst/>
            <a:cxnLst/>
            <a:rect l="l" t="t" r="r" b="b"/>
            <a:pathLst>
              <a:path w="145414" h="274319">
                <a:moveTo>
                  <a:pt x="18849" y="22720"/>
                </a:moveTo>
                <a:lnTo>
                  <a:pt x="17890" y="35237"/>
                </a:lnTo>
                <a:lnTo>
                  <a:pt x="133985" y="274192"/>
                </a:lnTo>
                <a:lnTo>
                  <a:pt x="145287" y="268731"/>
                </a:lnTo>
                <a:lnTo>
                  <a:pt x="29366" y="29774"/>
                </a:lnTo>
                <a:lnTo>
                  <a:pt x="18849" y="22720"/>
                </a:lnTo>
                <a:close/>
              </a:path>
              <a:path w="145414" h="274319">
                <a:moveTo>
                  <a:pt x="7874" y="0"/>
                </a:moveTo>
                <a:lnTo>
                  <a:pt x="0" y="102235"/>
                </a:lnTo>
                <a:lnTo>
                  <a:pt x="2667" y="105282"/>
                </a:lnTo>
                <a:lnTo>
                  <a:pt x="6223" y="105663"/>
                </a:lnTo>
                <a:lnTo>
                  <a:pt x="9652" y="105917"/>
                </a:lnTo>
                <a:lnTo>
                  <a:pt x="12700" y="103250"/>
                </a:lnTo>
                <a:lnTo>
                  <a:pt x="13022" y="98805"/>
                </a:lnTo>
                <a:lnTo>
                  <a:pt x="17890" y="35237"/>
                </a:lnTo>
                <a:lnTo>
                  <a:pt x="7620" y="14096"/>
                </a:lnTo>
                <a:lnTo>
                  <a:pt x="19050" y="8508"/>
                </a:lnTo>
                <a:lnTo>
                  <a:pt x="20578" y="8508"/>
                </a:lnTo>
                <a:lnTo>
                  <a:pt x="7874" y="0"/>
                </a:lnTo>
                <a:close/>
              </a:path>
              <a:path w="145414" h="274319">
                <a:moveTo>
                  <a:pt x="20578" y="8508"/>
                </a:moveTo>
                <a:lnTo>
                  <a:pt x="19050" y="8508"/>
                </a:lnTo>
                <a:lnTo>
                  <a:pt x="29366" y="29774"/>
                </a:lnTo>
                <a:lnTo>
                  <a:pt x="83058" y="65786"/>
                </a:lnTo>
                <a:lnTo>
                  <a:pt x="85979" y="67690"/>
                </a:lnTo>
                <a:lnTo>
                  <a:pt x="89916" y="66928"/>
                </a:lnTo>
                <a:lnTo>
                  <a:pt x="91948" y="64007"/>
                </a:lnTo>
                <a:lnTo>
                  <a:pt x="93853" y="61087"/>
                </a:lnTo>
                <a:lnTo>
                  <a:pt x="93091" y="57150"/>
                </a:lnTo>
                <a:lnTo>
                  <a:pt x="90170" y="55117"/>
                </a:lnTo>
                <a:lnTo>
                  <a:pt x="20578" y="8508"/>
                </a:lnTo>
                <a:close/>
              </a:path>
              <a:path w="145414" h="274319">
                <a:moveTo>
                  <a:pt x="19050" y="8508"/>
                </a:moveTo>
                <a:lnTo>
                  <a:pt x="7620" y="14096"/>
                </a:lnTo>
                <a:lnTo>
                  <a:pt x="17890" y="35237"/>
                </a:lnTo>
                <a:lnTo>
                  <a:pt x="18849" y="22720"/>
                </a:lnTo>
                <a:lnTo>
                  <a:pt x="9779" y="16637"/>
                </a:lnTo>
                <a:lnTo>
                  <a:pt x="19685" y="11811"/>
                </a:lnTo>
                <a:lnTo>
                  <a:pt x="20651" y="11811"/>
                </a:lnTo>
                <a:lnTo>
                  <a:pt x="19050" y="8508"/>
                </a:lnTo>
                <a:close/>
              </a:path>
              <a:path w="145414" h="274319">
                <a:moveTo>
                  <a:pt x="20651" y="11811"/>
                </a:moveTo>
                <a:lnTo>
                  <a:pt x="19685" y="11811"/>
                </a:lnTo>
                <a:lnTo>
                  <a:pt x="18849" y="22720"/>
                </a:lnTo>
                <a:lnTo>
                  <a:pt x="29366" y="29774"/>
                </a:lnTo>
                <a:lnTo>
                  <a:pt x="20651" y="11811"/>
                </a:lnTo>
                <a:close/>
              </a:path>
              <a:path w="145414" h="274319">
                <a:moveTo>
                  <a:pt x="19685" y="11811"/>
                </a:moveTo>
                <a:lnTo>
                  <a:pt x="9779" y="16637"/>
                </a:lnTo>
                <a:lnTo>
                  <a:pt x="18849" y="22720"/>
                </a:lnTo>
                <a:lnTo>
                  <a:pt x="19685" y="11811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1757" y="5350573"/>
            <a:ext cx="186309" cy="22440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673857" y="5351779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16873" y="5565457"/>
            <a:ext cx="564515" cy="802005"/>
            <a:chOff x="2416873" y="5565457"/>
            <a:chExt cx="564515" cy="802005"/>
          </a:xfrm>
        </p:grpSpPr>
        <p:sp>
          <p:nvSpPr>
            <p:cNvPr id="27" name="object 27"/>
            <p:cNvSpPr/>
            <p:nvPr/>
          </p:nvSpPr>
          <p:spPr>
            <a:xfrm>
              <a:off x="2421635" y="5570220"/>
              <a:ext cx="554990" cy="792480"/>
            </a:xfrm>
            <a:custGeom>
              <a:avLst/>
              <a:gdLst/>
              <a:ahLst/>
              <a:cxnLst/>
              <a:rect l="l" t="t" r="r" b="b"/>
              <a:pathLst>
                <a:path w="554989" h="792479">
                  <a:moveTo>
                    <a:pt x="277368" y="0"/>
                  </a:moveTo>
                  <a:lnTo>
                    <a:pt x="0" y="792479"/>
                  </a:lnTo>
                  <a:lnTo>
                    <a:pt x="554736" y="792479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21635" y="5570220"/>
              <a:ext cx="554990" cy="792480"/>
            </a:xfrm>
            <a:custGeom>
              <a:avLst/>
              <a:gdLst/>
              <a:ahLst/>
              <a:cxnLst/>
              <a:rect l="l" t="t" r="r" b="b"/>
              <a:pathLst>
                <a:path w="554989" h="792479">
                  <a:moveTo>
                    <a:pt x="0" y="792479"/>
                  </a:moveTo>
                  <a:lnTo>
                    <a:pt x="277368" y="0"/>
                  </a:lnTo>
                  <a:lnTo>
                    <a:pt x="554736" y="792479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277" y="5963221"/>
              <a:ext cx="186309" cy="22440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648204" y="5964732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9937" y="5323141"/>
            <a:ext cx="186309" cy="22593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351657" y="532498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93529" y="5539549"/>
            <a:ext cx="565785" cy="800735"/>
            <a:chOff x="3093529" y="5539549"/>
            <a:chExt cx="565785" cy="800735"/>
          </a:xfrm>
        </p:grpSpPr>
        <p:sp>
          <p:nvSpPr>
            <p:cNvPr id="34" name="object 34"/>
            <p:cNvSpPr/>
            <p:nvPr/>
          </p:nvSpPr>
          <p:spPr>
            <a:xfrm>
              <a:off x="3098292" y="5544311"/>
              <a:ext cx="556260" cy="791210"/>
            </a:xfrm>
            <a:custGeom>
              <a:avLst/>
              <a:gdLst/>
              <a:ahLst/>
              <a:cxnLst/>
              <a:rect l="l" t="t" r="r" b="b"/>
              <a:pathLst>
                <a:path w="556260" h="791210">
                  <a:moveTo>
                    <a:pt x="278130" y="0"/>
                  </a:moveTo>
                  <a:lnTo>
                    <a:pt x="0" y="790956"/>
                  </a:lnTo>
                  <a:lnTo>
                    <a:pt x="556259" y="790956"/>
                  </a:lnTo>
                  <a:lnTo>
                    <a:pt x="278130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98292" y="5544311"/>
              <a:ext cx="556260" cy="791210"/>
            </a:xfrm>
            <a:custGeom>
              <a:avLst/>
              <a:gdLst/>
              <a:ahLst/>
              <a:cxnLst/>
              <a:rect l="l" t="t" r="r" b="b"/>
              <a:pathLst>
                <a:path w="556260" h="791210">
                  <a:moveTo>
                    <a:pt x="0" y="790956"/>
                  </a:moveTo>
                  <a:lnTo>
                    <a:pt x="278130" y="0"/>
                  </a:lnTo>
                  <a:lnTo>
                    <a:pt x="556259" y="790956"/>
                  </a:lnTo>
                  <a:lnTo>
                    <a:pt x="0" y="7909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9457" y="5935789"/>
              <a:ext cx="186308" cy="22593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326129" y="5937910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35552" y="5786628"/>
            <a:ext cx="576580" cy="288290"/>
          </a:xfrm>
          <a:custGeom>
            <a:avLst/>
            <a:gdLst/>
            <a:ahLst/>
            <a:cxnLst/>
            <a:rect l="l" t="t" r="r" b="b"/>
            <a:pathLst>
              <a:path w="576579" h="288289">
                <a:moveTo>
                  <a:pt x="432053" y="0"/>
                </a:moveTo>
                <a:lnTo>
                  <a:pt x="432053" y="72009"/>
                </a:lnTo>
                <a:lnTo>
                  <a:pt x="0" y="72009"/>
                </a:lnTo>
                <a:lnTo>
                  <a:pt x="0" y="216027"/>
                </a:lnTo>
                <a:lnTo>
                  <a:pt x="432053" y="216027"/>
                </a:lnTo>
                <a:lnTo>
                  <a:pt x="432053" y="288036"/>
                </a:lnTo>
                <a:lnTo>
                  <a:pt x="576072" y="144018"/>
                </a:lnTo>
                <a:lnTo>
                  <a:pt x="43205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949700" y="6091529"/>
            <a:ext cx="8553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05793" y="5376481"/>
            <a:ext cx="184785" cy="22593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241416" y="5374385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89385" y="5592889"/>
            <a:ext cx="565785" cy="802005"/>
            <a:chOff x="4989385" y="5592889"/>
            <a:chExt cx="565785" cy="802005"/>
          </a:xfrm>
        </p:grpSpPr>
        <p:sp>
          <p:nvSpPr>
            <p:cNvPr id="43" name="object 43"/>
            <p:cNvSpPr/>
            <p:nvPr/>
          </p:nvSpPr>
          <p:spPr>
            <a:xfrm>
              <a:off x="4994147" y="5597652"/>
              <a:ext cx="556260" cy="792480"/>
            </a:xfrm>
            <a:custGeom>
              <a:avLst/>
              <a:gdLst/>
              <a:ahLst/>
              <a:cxnLst/>
              <a:rect l="l" t="t" r="r" b="b"/>
              <a:pathLst>
                <a:path w="556260" h="792479">
                  <a:moveTo>
                    <a:pt x="278129" y="0"/>
                  </a:moveTo>
                  <a:lnTo>
                    <a:pt x="0" y="792480"/>
                  </a:lnTo>
                  <a:lnTo>
                    <a:pt x="556260" y="792480"/>
                  </a:lnTo>
                  <a:lnTo>
                    <a:pt x="27812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94147" y="5597652"/>
              <a:ext cx="556260" cy="792480"/>
            </a:xfrm>
            <a:custGeom>
              <a:avLst/>
              <a:gdLst/>
              <a:ahLst/>
              <a:cxnLst/>
              <a:rect l="l" t="t" r="r" b="b"/>
              <a:pathLst>
                <a:path w="556260" h="792479">
                  <a:moveTo>
                    <a:pt x="0" y="792480"/>
                  </a:moveTo>
                  <a:lnTo>
                    <a:pt x="278129" y="0"/>
                  </a:lnTo>
                  <a:lnTo>
                    <a:pt x="556260" y="792480"/>
                  </a:lnTo>
                  <a:lnTo>
                    <a:pt x="0" y="79248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5313" y="5989129"/>
              <a:ext cx="186309" cy="22593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215890" y="5987288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21489" y="5097589"/>
            <a:ext cx="186309" cy="2259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86639" y="2271776"/>
            <a:ext cx="8660765" cy="306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component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는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하나의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트리로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표현</a:t>
            </a:r>
            <a:endParaRPr sz="1800">
              <a:latin typeface="Malgun Gothic"/>
              <a:cs typeface="Malgun Gothic"/>
            </a:endParaRPr>
          </a:p>
          <a:p>
            <a:pPr marL="205740" indent="-193675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전체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그래프가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전체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모든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집합을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나타냄</a:t>
            </a:r>
            <a:endParaRPr sz="1800">
              <a:latin typeface="Malgun Gothic"/>
              <a:cs typeface="Malgun Gothic"/>
            </a:endParaRPr>
          </a:p>
          <a:p>
            <a:pPr marL="205740" indent="-19367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roo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원소가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집합의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이름을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나타냄</a:t>
            </a:r>
            <a:endParaRPr sz="1800">
              <a:latin typeface="Malgun Gothic"/>
              <a:cs typeface="Malgun Gothic"/>
            </a:endParaRPr>
          </a:p>
          <a:p>
            <a:pPr marL="205740" indent="-193675">
              <a:lnSpc>
                <a:spcPct val="100000"/>
              </a:lnSpc>
              <a:spcBef>
                <a:spcPts val="1510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각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원소는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paren</a:t>
            </a:r>
            <a:r>
              <a:rPr dirty="0" sz="1800" spc="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향하는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포인터를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갖는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05740" indent="-19367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출발하여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paren</a:t>
            </a:r>
            <a:r>
              <a:rPr dirty="0" sz="1800" spc="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향하는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포인터를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따라</a:t>
            </a:r>
            <a:r>
              <a:rPr dirty="0" sz="1800" spc="-1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root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이동하여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root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값을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  <a:p>
            <a:pPr marL="205740" indent="-193675">
              <a:lnSpc>
                <a:spcPct val="100000"/>
              </a:lnSpc>
              <a:spcBef>
                <a:spcPts val="1515"/>
              </a:spcBef>
              <a:buClr>
                <a:srgbClr val="1F407E"/>
              </a:buClr>
              <a:buSzPct val="80555"/>
              <a:buFont typeface="Wingdings"/>
              <a:buChar char=""/>
              <a:tabLst>
                <a:tab pos="206375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):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원소를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y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ch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ld nod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만든다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ctr" marL="2795270">
              <a:lnSpc>
                <a:spcPct val="100000"/>
              </a:lnSpc>
              <a:spcBef>
                <a:spcPts val="1705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605081" y="5313997"/>
            <a:ext cx="567690" cy="800735"/>
            <a:chOff x="5605081" y="5313997"/>
            <a:chExt cx="567690" cy="800735"/>
          </a:xfrm>
        </p:grpSpPr>
        <p:sp>
          <p:nvSpPr>
            <p:cNvPr id="50" name="object 50"/>
            <p:cNvSpPr/>
            <p:nvPr/>
          </p:nvSpPr>
          <p:spPr>
            <a:xfrm>
              <a:off x="5609844" y="5318759"/>
              <a:ext cx="558165" cy="791210"/>
            </a:xfrm>
            <a:custGeom>
              <a:avLst/>
              <a:gdLst/>
              <a:ahLst/>
              <a:cxnLst/>
              <a:rect l="l" t="t" r="r" b="b"/>
              <a:pathLst>
                <a:path w="558164" h="791210">
                  <a:moveTo>
                    <a:pt x="278891" y="0"/>
                  </a:moveTo>
                  <a:lnTo>
                    <a:pt x="0" y="790955"/>
                  </a:lnTo>
                  <a:lnTo>
                    <a:pt x="557783" y="790955"/>
                  </a:lnTo>
                  <a:lnTo>
                    <a:pt x="278891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09844" y="5318759"/>
              <a:ext cx="558165" cy="791210"/>
            </a:xfrm>
            <a:custGeom>
              <a:avLst/>
              <a:gdLst/>
              <a:ahLst/>
              <a:cxnLst/>
              <a:rect l="l" t="t" r="r" b="b"/>
              <a:pathLst>
                <a:path w="558164" h="791210">
                  <a:moveTo>
                    <a:pt x="0" y="790955"/>
                  </a:moveTo>
                  <a:lnTo>
                    <a:pt x="278891" y="0"/>
                  </a:lnTo>
                  <a:lnTo>
                    <a:pt x="557783" y="790955"/>
                  </a:lnTo>
                  <a:lnTo>
                    <a:pt x="0" y="79095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2533" y="5710237"/>
              <a:ext cx="184784" cy="22593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833364" y="5707786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82386" y="5210555"/>
            <a:ext cx="443230" cy="285115"/>
          </a:xfrm>
          <a:custGeom>
            <a:avLst/>
            <a:gdLst/>
            <a:ahLst/>
            <a:cxnLst/>
            <a:rect l="l" t="t" r="r" b="b"/>
            <a:pathLst>
              <a:path w="443229" h="285114">
                <a:moveTo>
                  <a:pt x="421855" y="13490"/>
                </a:moveTo>
                <a:lnTo>
                  <a:pt x="409364" y="13958"/>
                </a:lnTo>
                <a:lnTo>
                  <a:pt x="0" y="274066"/>
                </a:lnTo>
                <a:lnTo>
                  <a:pt x="6858" y="284734"/>
                </a:lnTo>
                <a:lnTo>
                  <a:pt x="416062" y="24727"/>
                </a:lnTo>
                <a:lnTo>
                  <a:pt x="421855" y="13490"/>
                </a:lnTo>
                <a:close/>
              </a:path>
              <a:path w="443229" h="285114">
                <a:moveTo>
                  <a:pt x="442508" y="1397"/>
                </a:moveTo>
                <a:lnTo>
                  <a:pt x="429133" y="1397"/>
                </a:lnTo>
                <a:lnTo>
                  <a:pt x="435990" y="12065"/>
                </a:lnTo>
                <a:lnTo>
                  <a:pt x="416062" y="24727"/>
                </a:lnTo>
                <a:lnTo>
                  <a:pt x="384810" y="85344"/>
                </a:lnTo>
                <a:lnTo>
                  <a:pt x="386079" y="89154"/>
                </a:lnTo>
                <a:lnTo>
                  <a:pt x="389127" y="90805"/>
                </a:lnTo>
                <a:lnTo>
                  <a:pt x="392302" y="92329"/>
                </a:lnTo>
                <a:lnTo>
                  <a:pt x="396113" y="91186"/>
                </a:lnTo>
                <a:lnTo>
                  <a:pt x="442508" y="1397"/>
                </a:lnTo>
                <a:close/>
              </a:path>
              <a:path w="443229" h="285114">
                <a:moveTo>
                  <a:pt x="430684" y="3810"/>
                </a:moveTo>
                <a:lnTo>
                  <a:pt x="426847" y="3810"/>
                </a:lnTo>
                <a:lnTo>
                  <a:pt x="432815" y="13081"/>
                </a:lnTo>
                <a:lnTo>
                  <a:pt x="421855" y="13490"/>
                </a:lnTo>
                <a:lnTo>
                  <a:pt x="416062" y="24727"/>
                </a:lnTo>
                <a:lnTo>
                  <a:pt x="435990" y="12065"/>
                </a:lnTo>
                <a:lnTo>
                  <a:pt x="430684" y="3810"/>
                </a:lnTo>
                <a:close/>
              </a:path>
              <a:path w="443229" h="285114">
                <a:moveTo>
                  <a:pt x="443229" y="0"/>
                </a:moveTo>
                <a:lnTo>
                  <a:pt x="344170" y="3683"/>
                </a:lnTo>
                <a:lnTo>
                  <a:pt x="340613" y="3937"/>
                </a:lnTo>
                <a:lnTo>
                  <a:pt x="337947" y="6858"/>
                </a:lnTo>
                <a:lnTo>
                  <a:pt x="338200" y="13843"/>
                </a:lnTo>
                <a:lnTo>
                  <a:pt x="341122" y="16510"/>
                </a:lnTo>
                <a:lnTo>
                  <a:pt x="409364" y="13958"/>
                </a:lnTo>
                <a:lnTo>
                  <a:pt x="429133" y="1397"/>
                </a:lnTo>
                <a:lnTo>
                  <a:pt x="442508" y="1397"/>
                </a:lnTo>
                <a:lnTo>
                  <a:pt x="443229" y="0"/>
                </a:lnTo>
                <a:close/>
              </a:path>
              <a:path w="443229" h="285114">
                <a:moveTo>
                  <a:pt x="429133" y="1397"/>
                </a:moveTo>
                <a:lnTo>
                  <a:pt x="409364" y="13958"/>
                </a:lnTo>
                <a:lnTo>
                  <a:pt x="421855" y="13490"/>
                </a:lnTo>
                <a:lnTo>
                  <a:pt x="426847" y="3810"/>
                </a:lnTo>
                <a:lnTo>
                  <a:pt x="430684" y="3810"/>
                </a:lnTo>
                <a:lnTo>
                  <a:pt x="429133" y="1397"/>
                </a:lnTo>
                <a:close/>
              </a:path>
              <a:path w="443229" h="285114">
                <a:moveTo>
                  <a:pt x="426847" y="3810"/>
                </a:moveTo>
                <a:lnTo>
                  <a:pt x="421855" y="13490"/>
                </a:lnTo>
                <a:lnTo>
                  <a:pt x="432815" y="13081"/>
                </a:lnTo>
                <a:lnTo>
                  <a:pt x="426847" y="381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87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908303"/>
            <a:ext cx="5681980" cy="1873250"/>
            <a:chOff x="1331975" y="908303"/>
            <a:chExt cx="5681980" cy="1873250"/>
          </a:xfrm>
        </p:grpSpPr>
        <p:sp>
          <p:nvSpPr>
            <p:cNvPr id="3" name="object 3"/>
            <p:cNvSpPr/>
            <p:nvPr/>
          </p:nvSpPr>
          <p:spPr>
            <a:xfrm>
              <a:off x="1331975" y="908303"/>
              <a:ext cx="5681980" cy="1873250"/>
            </a:xfrm>
            <a:custGeom>
              <a:avLst/>
              <a:gdLst/>
              <a:ahLst/>
              <a:cxnLst/>
              <a:rect l="l" t="t" r="r" b="b"/>
              <a:pathLst>
                <a:path w="5681980" h="1873250">
                  <a:moveTo>
                    <a:pt x="5681472" y="0"/>
                  </a:moveTo>
                  <a:lnTo>
                    <a:pt x="0" y="0"/>
                  </a:lnTo>
                  <a:lnTo>
                    <a:pt x="0" y="1872996"/>
                  </a:lnTo>
                  <a:lnTo>
                    <a:pt x="5681472" y="1872996"/>
                  </a:lnTo>
                  <a:lnTo>
                    <a:pt x="5681472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27631" y="1298447"/>
              <a:ext cx="401320" cy="365760"/>
            </a:xfrm>
            <a:custGeom>
              <a:avLst/>
              <a:gdLst/>
              <a:ahLst/>
              <a:cxnLst/>
              <a:rect l="l" t="t" r="r" b="b"/>
              <a:pathLst>
                <a:path w="401319" h="365760">
                  <a:moveTo>
                    <a:pt x="200406" y="0"/>
                  </a:moveTo>
                  <a:lnTo>
                    <a:pt x="154434" y="4831"/>
                  </a:lnTo>
                  <a:lnTo>
                    <a:pt x="112245" y="18594"/>
                  </a:lnTo>
                  <a:lnTo>
                    <a:pt x="75035" y="40188"/>
                  </a:lnTo>
                  <a:lnTo>
                    <a:pt x="44007" y="68513"/>
                  </a:lnTo>
                  <a:lnTo>
                    <a:pt x="20358" y="102470"/>
                  </a:lnTo>
                  <a:lnTo>
                    <a:pt x="5289" y="140958"/>
                  </a:lnTo>
                  <a:lnTo>
                    <a:pt x="0" y="182879"/>
                  </a:lnTo>
                  <a:lnTo>
                    <a:pt x="5289" y="224801"/>
                  </a:lnTo>
                  <a:lnTo>
                    <a:pt x="20358" y="263289"/>
                  </a:lnTo>
                  <a:lnTo>
                    <a:pt x="44007" y="297246"/>
                  </a:lnTo>
                  <a:lnTo>
                    <a:pt x="75035" y="325571"/>
                  </a:lnTo>
                  <a:lnTo>
                    <a:pt x="112245" y="347165"/>
                  </a:lnTo>
                  <a:lnTo>
                    <a:pt x="154434" y="360928"/>
                  </a:lnTo>
                  <a:lnTo>
                    <a:pt x="200406" y="365760"/>
                  </a:lnTo>
                  <a:lnTo>
                    <a:pt x="246377" y="360928"/>
                  </a:lnTo>
                  <a:lnTo>
                    <a:pt x="288566" y="347165"/>
                  </a:lnTo>
                  <a:lnTo>
                    <a:pt x="325776" y="325571"/>
                  </a:lnTo>
                  <a:lnTo>
                    <a:pt x="356804" y="297246"/>
                  </a:lnTo>
                  <a:lnTo>
                    <a:pt x="380453" y="263289"/>
                  </a:lnTo>
                  <a:lnTo>
                    <a:pt x="395522" y="224801"/>
                  </a:lnTo>
                  <a:lnTo>
                    <a:pt x="400812" y="182879"/>
                  </a:lnTo>
                  <a:lnTo>
                    <a:pt x="395522" y="140958"/>
                  </a:lnTo>
                  <a:lnTo>
                    <a:pt x="380453" y="102470"/>
                  </a:lnTo>
                  <a:lnTo>
                    <a:pt x="356804" y="68513"/>
                  </a:lnTo>
                  <a:lnTo>
                    <a:pt x="325776" y="40188"/>
                  </a:lnTo>
                  <a:lnTo>
                    <a:pt x="288566" y="18594"/>
                  </a:lnTo>
                  <a:lnTo>
                    <a:pt x="246377" y="4831"/>
                  </a:lnTo>
                  <a:lnTo>
                    <a:pt x="200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27631" y="1298447"/>
              <a:ext cx="401320" cy="365760"/>
            </a:xfrm>
            <a:custGeom>
              <a:avLst/>
              <a:gdLst/>
              <a:ahLst/>
              <a:cxnLst/>
              <a:rect l="l" t="t" r="r" b="b"/>
              <a:pathLst>
                <a:path w="401319" h="365760">
                  <a:moveTo>
                    <a:pt x="0" y="182879"/>
                  </a:moveTo>
                  <a:lnTo>
                    <a:pt x="5289" y="140958"/>
                  </a:lnTo>
                  <a:lnTo>
                    <a:pt x="20358" y="102470"/>
                  </a:lnTo>
                  <a:lnTo>
                    <a:pt x="44007" y="68513"/>
                  </a:lnTo>
                  <a:lnTo>
                    <a:pt x="75035" y="40188"/>
                  </a:lnTo>
                  <a:lnTo>
                    <a:pt x="112245" y="18594"/>
                  </a:lnTo>
                  <a:lnTo>
                    <a:pt x="154434" y="4831"/>
                  </a:lnTo>
                  <a:lnTo>
                    <a:pt x="200406" y="0"/>
                  </a:lnTo>
                  <a:lnTo>
                    <a:pt x="246377" y="4831"/>
                  </a:lnTo>
                  <a:lnTo>
                    <a:pt x="288566" y="18594"/>
                  </a:lnTo>
                  <a:lnTo>
                    <a:pt x="325776" y="40188"/>
                  </a:lnTo>
                  <a:lnTo>
                    <a:pt x="356804" y="68513"/>
                  </a:lnTo>
                  <a:lnTo>
                    <a:pt x="380453" y="102470"/>
                  </a:lnTo>
                  <a:lnTo>
                    <a:pt x="395522" y="140958"/>
                  </a:lnTo>
                  <a:lnTo>
                    <a:pt x="400812" y="182879"/>
                  </a:lnTo>
                  <a:lnTo>
                    <a:pt x="395522" y="224801"/>
                  </a:lnTo>
                  <a:lnTo>
                    <a:pt x="380453" y="263289"/>
                  </a:lnTo>
                  <a:lnTo>
                    <a:pt x="356804" y="297246"/>
                  </a:lnTo>
                  <a:lnTo>
                    <a:pt x="325776" y="325571"/>
                  </a:lnTo>
                  <a:lnTo>
                    <a:pt x="288566" y="347165"/>
                  </a:lnTo>
                  <a:lnTo>
                    <a:pt x="246377" y="360928"/>
                  </a:lnTo>
                  <a:lnTo>
                    <a:pt x="200406" y="365760"/>
                  </a:lnTo>
                  <a:lnTo>
                    <a:pt x="154434" y="360928"/>
                  </a:lnTo>
                  <a:lnTo>
                    <a:pt x="112245" y="347165"/>
                  </a:lnTo>
                  <a:lnTo>
                    <a:pt x="75035" y="325571"/>
                  </a:lnTo>
                  <a:lnTo>
                    <a:pt x="44007" y="297246"/>
                  </a:lnTo>
                  <a:lnTo>
                    <a:pt x="20358" y="263289"/>
                  </a:lnTo>
                  <a:lnTo>
                    <a:pt x="5289" y="224801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13483" y="1304671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7441" y="1935289"/>
            <a:ext cx="408940" cy="372745"/>
            <a:chOff x="1627441" y="1935289"/>
            <a:chExt cx="408940" cy="372745"/>
          </a:xfrm>
        </p:grpSpPr>
        <p:sp>
          <p:nvSpPr>
            <p:cNvPr id="8" name="object 8"/>
            <p:cNvSpPr/>
            <p:nvPr/>
          </p:nvSpPr>
          <p:spPr>
            <a:xfrm>
              <a:off x="1632204" y="1940051"/>
              <a:ext cx="399415" cy="363220"/>
            </a:xfrm>
            <a:custGeom>
              <a:avLst/>
              <a:gdLst/>
              <a:ahLst/>
              <a:cxnLst/>
              <a:rect l="l" t="t" r="r" b="b"/>
              <a:pathLst>
                <a:path w="399414" h="363219">
                  <a:moveTo>
                    <a:pt x="199644" y="0"/>
                  </a:moveTo>
                  <a:lnTo>
                    <a:pt x="153875" y="4787"/>
                  </a:lnTo>
                  <a:lnTo>
                    <a:pt x="111856" y="18425"/>
                  </a:lnTo>
                  <a:lnTo>
                    <a:pt x="74787" y="39828"/>
                  </a:lnTo>
                  <a:lnTo>
                    <a:pt x="43867" y="67909"/>
                  </a:lnTo>
                  <a:lnTo>
                    <a:pt x="20296" y="101581"/>
                  </a:lnTo>
                  <a:lnTo>
                    <a:pt x="5274" y="139759"/>
                  </a:lnTo>
                  <a:lnTo>
                    <a:pt x="0" y="181356"/>
                  </a:lnTo>
                  <a:lnTo>
                    <a:pt x="5274" y="222952"/>
                  </a:lnTo>
                  <a:lnTo>
                    <a:pt x="20296" y="261130"/>
                  </a:lnTo>
                  <a:lnTo>
                    <a:pt x="43867" y="294802"/>
                  </a:lnTo>
                  <a:lnTo>
                    <a:pt x="74787" y="322883"/>
                  </a:lnTo>
                  <a:lnTo>
                    <a:pt x="111856" y="344286"/>
                  </a:lnTo>
                  <a:lnTo>
                    <a:pt x="153875" y="357924"/>
                  </a:lnTo>
                  <a:lnTo>
                    <a:pt x="199644" y="362712"/>
                  </a:lnTo>
                  <a:lnTo>
                    <a:pt x="245412" y="357924"/>
                  </a:lnTo>
                  <a:lnTo>
                    <a:pt x="287431" y="344286"/>
                  </a:lnTo>
                  <a:lnTo>
                    <a:pt x="324500" y="322883"/>
                  </a:lnTo>
                  <a:lnTo>
                    <a:pt x="355420" y="294802"/>
                  </a:lnTo>
                  <a:lnTo>
                    <a:pt x="378991" y="261130"/>
                  </a:lnTo>
                  <a:lnTo>
                    <a:pt x="394013" y="222952"/>
                  </a:lnTo>
                  <a:lnTo>
                    <a:pt x="399288" y="181356"/>
                  </a:lnTo>
                  <a:lnTo>
                    <a:pt x="394013" y="139759"/>
                  </a:lnTo>
                  <a:lnTo>
                    <a:pt x="378991" y="101581"/>
                  </a:lnTo>
                  <a:lnTo>
                    <a:pt x="355420" y="67909"/>
                  </a:lnTo>
                  <a:lnTo>
                    <a:pt x="324500" y="39828"/>
                  </a:lnTo>
                  <a:lnTo>
                    <a:pt x="287431" y="18425"/>
                  </a:lnTo>
                  <a:lnTo>
                    <a:pt x="245412" y="4787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2204" y="1940051"/>
              <a:ext cx="399415" cy="363220"/>
            </a:xfrm>
            <a:custGeom>
              <a:avLst/>
              <a:gdLst/>
              <a:ahLst/>
              <a:cxnLst/>
              <a:rect l="l" t="t" r="r" b="b"/>
              <a:pathLst>
                <a:path w="399414" h="363219">
                  <a:moveTo>
                    <a:pt x="0" y="181356"/>
                  </a:moveTo>
                  <a:lnTo>
                    <a:pt x="5274" y="139759"/>
                  </a:lnTo>
                  <a:lnTo>
                    <a:pt x="20296" y="101581"/>
                  </a:lnTo>
                  <a:lnTo>
                    <a:pt x="43867" y="67909"/>
                  </a:lnTo>
                  <a:lnTo>
                    <a:pt x="74787" y="39828"/>
                  </a:lnTo>
                  <a:lnTo>
                    <a:pt x="111856" y="18425"/>
                  </a:lnTo>
                  <a:lnTo>
                    <a:pt x="153875" y="4787"/>
                  </a:lnTo>
                  <a:lnTo>
                    <a:pt x="199644" y="0"/>
                  </a:lnTo>
                  <a:lnTo>
                    <a:pt x="245412" y="4787"/>
                  </a:lnTo>
                  <a:lnTo>
                    <a:pt x="287431" y="18425"/>
                  </a:lnTo>
                  <a:lnTo>
                    <a:pt x="324500" y="39828"/>
                  </a:lnTo>
                  <a:lnTo>
                    <a:pt x="355420" y="67909"/>
                  </a:lnTo>
                  <a:lnTo>
                    <a:pt x="378991" y="101581"/>
                  </a:lnTo>
                  <a:lnTo>
                    <a:pt x="394013" y="139759"/>
                  </a:lnTo>
                  <a:lnTo>
                    <a:pt x="399288" y="181356"/>
                  </a:lnTo>
                  <a:lnTo>
                    <a:pt x="394013" y="222952"/>
                  </a:lnTo>
                  <a:lnTo>
                    <a:pt x="378991" y="261130"/>
                  </a:lnTo>
                  <a:lnTo>
                    <a:pt x="355420" y="294802"/>
                  </a:lnTo>
                  <a:lnTo>
                    <a:pt x="324500" y="322883"/>
                  </a:lnTo>
                  <a:lnTo>
                    <a:pt x="287431" y="344286"/>
                  </a:lnTo>
                  <a:lnTo>
                    <a:pt x="245412" y="357924"/>
                  </a:lnTo>
                  <a:lnTo>
                    <a:pt x="199644" y="362712"/>
                  </a:lnTo>
                  <a:lnTo>
                    <a:pt x="153875" y="357924"/>
                  </a:lnTo>
                  <a:lnTo>
                    <a:pt x="111856" y="344286"/>
                  </a:lnTo>
                  <a:lnTo>
                    <a:pt x="74787" y="322883"/>
                  </a:lnTo>
                  <a:lnTo>
                    <a:pt x="43867" y="294802"/>
                  </a:lnTo>
                  <a:lnTo>
                    <a:pt x="20296" y="261130"/>
                  </a:lnTo>
                  <a:lnTo>
                    <a:pt x="5274" y="222952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17420" y="1945894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3554" y="1650301"/>
            <a:ext cx="1461135" cy="374015"/>
            <a:chOff x="1773554" y="1650301"/>
            <a:chExt cx="1461135" cy="374015"/>
          </a:xfrm>
        </p:grpSpPr>
        <p:sp>
          <p:nvSpPr>
            <p:cNvPr id="12" name="object 12"/>
            <p:cNvSpPr/>
            <p:nvPr/>
          </p:nvSpPr>
          <p:spPr>
            <a:xfrm>
              <a:off x="1773554" y="1655064"/>
              <a:ext cx="103505" cy="276860"/>
            </a:xfrm>
            <a:custGeom>
              <a:avLst/>
              <a:gdLst/>
              <a:ahLst/>
              <a:cxnLst/>
              <a:rect l="l" t="t" r="r" b="b"/>
              <a:pathLst>
                <a:path w="103505" h="276860">
                  <a:moveTo>
                    <a:pt x="50973" y="25282"/>
                  </a:moveTo>
                  <a:lnTo>
                    <a:pt x="44722" y="36289"/>
                  </a:lnTo>
                  <a:lnTo>
                    <a:pt x="47497" y="276351"/>
                  </a:lnTo>
                  <a:lnTo>
                    <a:pt x="60197" y="276098"/>
                  </a:lnTo>
                  <a:lnTo>
                    <a:pt x="57422" y="36048"/>
                  </a:lnTo>
                  <a:lnTo>
                    <a:pt x="50973" y="25282"/>
                  </a:lnTo>
                  <a:close/>
                </a:path>
                <a:path w="103505" h="276860">
                  <a:moveTo>
                    <a:pt x="50672" y="0"/>
                  </a:moveTo>
                  <a:lnTo>
                    <a:pt x="1777" y="86106"/>
                  </a:lnTo>
                  <a:lnTo>
                    <a:pt x="0" y="89153"/>
                  </a:lnTo>
                  <a:lnTo>
                    <a:pt x="1015" y="93090"/>
                  </a:lnTo>
                  <a:lnTo>
                    <a:pt x="4063" y="94741"/>
                  </a:lnTo>
                  <a:lnTo>
                    <a:pt x="7112" y="96520"/>
                  </a:lnTo>
                  <a:lnTo>
                    <a:pt x="11049" y="95503"/>
                  </a:lnTo>
                  <a:lnTo>
                    <a:pt x="12826" y="92456"/>
                  </a:lnTo>
                  <a:lnTo>
                    <a:pt x="44722" y="36289"/>
                  </a:lnTo>
                  <a:lnTo>
                    <a:pt x="44450" y="12700"/>
                  </a:lnTo>
                  <a:lnTo>
                    <a:pt x="57150" y="12446"/>
                  </a:lnTo>
                  <a:lnTo>
                    <a:pt x="58133" y="12446"/>
                  </a:lnTo>
                  <a:lnTo>
                    <a:pt x="50672" y="0"/>
                  </a:lnTo>
                  <a:close/>
                </a:path>
                <a:path w="103505" h="276860">
                  <a:moveTo>
                    <a:pt x="58133" y="12446"/>
                  </a:moveTo>
                  <a:lnTo>
                    <a:pt x="57150" y="12446"/>
                  </a:lnTo>
                  <a:lnTo>
                    <a:pt x="57422" y="36048"/>
                  </a:lnTo>
                  <a:lnTo>
                    <a:pt x="90677" y="91566"/>
                  </a:lnTo>
                  <a:lnTo>
                    <a:pt x="92456" y="94487"/>
                  </a:lnTo>
                  <a:lnTo>
                    <a:pt x="96393" y="95503"/>
                  </a:lnTo>
                  <a:lnTo>
                    <a:pt x="99440" y="93725"/>
                  </a:lnTo>
                  <a:lnTo>
                    <a:pt x="102362" y="91948"/>
                  </a:lnTo>
                  <a:lnTo>
                    <a:pt x="103377" y="88011"/>
                  </a:lnTo>
                  <a:lnTo>
                    <a:pt x="101600" y="84962"/>
                  </a:lnTo>
                  <a:lnTo>
                    <a:pt x="58133" y="12446"/>
                  </a:lnTo>
                  <a:close/>
                </a:path>
                <a:path w="103505" h="276860">
                  <a:moveTo>
                    <a:pt x="57150" y="12446"/>
                  </a:moveTo>
                  <a:lnTo>
                    <a:pt x="44450" y="12700"/>
                  </a:lnTo>
                  <a:lnTo>
                    <a:pt x="44722" y="36289"/>
                  </a:lnTo>
                  <a:lnTo>
                    <a:pt x="50973" y="25282"/>
                  </a:lnTo>
                  <a:lnTo>
                    <a:pt x="45338" y="15875"/>
                  </a:lnTo>
                  <a:lnTo>
                    <a:pt x="56387" y="15748"/>
                  </a:lnTo>
                  <a:lnTo>
                    <a:pt x="57188" y="15748"/>
                  </a:lnTo>
                  <a:lnTo>
                    <a:pt x="57150" y="12446"/>
                  </a:lnTo>
                  <a:close/>
                </a:path>
                <a:path w="103505" h="276860">
                  <a:moveTo>
                    <a:pt x="57188" y="15748"/>
                  </a:moveTo>
                  <a:lnTo>
                    <a:pt x="56387" y="15748"/>
                  </a:lnTo>
                  <a:lnTo>
                    <a:pt x="50973" y="25282"/>
                  </a:lnTo>
                  <a:lnTo>
                    <a:pt x="57422" y="36048"/>
                  </a:lnTo>
                  <a:lnTo>
                    <a:pt x="57188" y="15748"/>
                  </a:lnTo>
                  <a:close/>
                </a:path>
                <a:path w="103505" h="276860">
                  <a:moveTo>
                    <a:pt x="56387" y="15748"/>
                  </a:moveTo>
                  <a:lnTo>
                    <a:pt x="45338" y="15875"/>
                  </a:lnTo>
                  <a:lnTo>
                    <a:pt x="50973" y="25282"/>
                  </a:lnTo>
                  <a:lnTo>
                    <a:pt x="56387" y="1574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28543" y="1655064"/>
              <a:ext cx="401320" cy="364490"/>
            </a:xfrm>
            <a:custGeom>
              <a:avLst/>
              <a:gdLst/>
              <a:ahLst/>
              <a:cxnLst/>
              <a:rect l="l" t="t" r="r" b="b"/>
              <a:pathLst>
                <a:path w="401319" h="364489">
                  <a:moveTo>
                    <a:pt x="200406" y="0"/>
                  </a:moveTo>
                  <a:lnTo>
                    <a:pt x="154434" y="4809"/>
                  </a:lnTo>
                  <a:lnTo>
                    <a:pt x="112245" y="18510"/>
                  </a:lnTo>
                  <a:lnTo>
                    <a:pt x="75035" y="40008"/>
                  </a:lnTo>
                  <a:lnTo>
                    <a:pt x="44007" y="68211"/>
                  </a:lnTo>
                  <a:lnTo>
                    <a:pt x="20358" y="102025"/>
                  </a:lnTo>
                  <a:lnTo>
                    <a:pt x="5289" y="140359"/>
                  </a:lnTo>
                  <a:lnTo>
                    <a:pt x="0" y="182118"/>
                  </a:lnTo>
                  <a:lnTo>
                    <a:pt x="5289" y="223876"/>
                  </a:lnTo>
                  <a:lnTo>
                    <a:pt x="20358" y="262210"/>
                  </a:lnTo>
                  <a:lnTo>
                    <a:pt x="44007" y="296024"/>
                  </a:lnTo>
                  <a:lnTo>
                    <a:pt x="75035" y="324227"/>
                  </a:lnTo>
                  <a:lnTo>
                    <a:pt x="112245" y="345725"/>
                  </a:lnTo>
                  <a:lnTo>
                    <a:pt x="154434" y="359426"/>
                  </a:lnTo>
                  <a:lnTo>
                    <a:pt x="200406" y="364236"/>
                  </a:lnTo>
                  <a:lnTo>
                    <a:pt x="246377" y="359426"/>
                  </a:lnTo>
                  <a:lnTo>
                    <a:pt x="288566" y="345725"/>
                  </a:lnTo>
                  <a:lnTo>
                    <a:pt x="325776" y="324227"/>
                  </a:lnTo>
                  <a:lnTo>
                    <a:pt x="356804" y="296024"/>
                  </a:lnTo>
                  <a:lnTo>
                    <a:pt x="380453" y="262210"/>
                  </a:lnTo>
                  <a:lnTo>
                    <a:pt x="395522" y="223876"/>
                  </a:lnTo>
                  <a:lnTo>
                    <a:pt x="400812" y="182118"/>
                  </a:lnTo>
                  <a:lnTo>
                    <a:pt x="395522" y="140359"/>
                  </a:lnTo>
                  <a:lnTo>
                    <a:pt x="380453" y="102025"/>
                  </a:lnTo>
                  <a:lnTo>
                    <a:pt x="356804" y="68211"/>
                  </a:lnTo>
                  <a:lnTo>
                    <a:pt x="325776" y="40008"/>
                  </a:lnTo>
                  <a:lnTo>
                    <a:pt x="288566" y="18510"/>
                  </a:lnTo>
                  <a:lnTo>
                    <a:pt x="246377" y="4809"/>
                  </a:lnTo>
                  <a:lnTo>
                    <a:pt x="200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28543" y="1655064"/>
              <a:ext cx="401320" cy="364490"/>
            </a:xfrm>
            <a:custGeom>
              <a:avLst/>
              <a:gdLst/>
              <a:ahLst/>
              <a:cxnLst/>
              <a:rect l="l" t="t" r="r" b="b"/>
              <a:pathLst>
                <a:path w="401319" h="364489">
                  <a:moveTo>
                    <a:pt x="0" y="182118"/>
                  </a:moveTo>
                  <a:lnTo>
                    <a:pt x="5289" y="140359"/>
                  </a:lnTo>
                  <a:lnTo>
                    <a:pt x="20358" y="102025"/>
                  </a:lnTo>
                  <a:lnTo>
                    <a:pt x="44007" y="68211"/>
                  </a:lnTo>
                  <a:lnTo>
                    <a:pt x="75035" y="40008"/>
                  </a:lnTo>
                  <a:lnTo>
                    <a:pt x="112245" y="18510"/>
                  </a:lnTo>
                  <a:lnTo>
                    <a:pt x="154434" y="4809"/>
                  </a:lnTo>
                  <a:lnTo>
                    <a:pt x="200406" y="0"/>
                  </a:lnTo>
                  <a:lnTo>
                    <a:pt x="246377" y="4809"/>
                  </a:lnTo>
                  <a:lnTo>
                    <a:pt x="288566" y="18510"/>
                  </a:lnTo>
                  <a:lnTo>
                    <a:pt x="325776" y="40008"/>
                  </a:lnTo>
                  <a:lnTo>
                    <a:pt x="356804" y="68211"/>
                  </a:lnTo>
                  <a:lnTo>
                    <a:pt x="380453" y="102025"/>
                  </a:lnTo>
                  <a:lnTo>
                    <a:pt x="395522" y="140359"/>
                  </a:lnTo>
                  <a:lnTo>
                    <a:pt x="400812" y="182118"/>
                  </a:lnTo>
                  <a:lnTo>
                    <a:pt x="395522" y="223876"/>
                  </a:lnTo>
                  <a:lnTo>
                    <a:pt x="380453" y="262210"/>
                  </a:lnTo>
                  <a:lnTo>
                    <a:pt x="356804" y="296024"/>
                  </a:lnTo>
                  <a:lnTo>
                    <a:pt x="325776" y="324227"/>
                  </a:lnTo>
                  <a:lnTo>
                    <a:pt x="288566" y="345725"/>
                  </a:lnTo>
                  <a:lnTo>
                    <a:pt x="246377" y="359426"/>
                  </a:lnTo>
                  <a:lnTo>
                    <a:pt x="200406" y="364236"/>
                  </a:lnTo>
                  <a:lnTo>
                    <a:pt x="154434" y="359426"/>
                  </a:lnTo>
                  <a:lnTo>
                    <a:pt x="112245" y="345725"/>
                  </a:lnTo>
                  <a:lnTo>
                    <a:pt x="75035" y="324227"/>
                  </a:lnTo>
                  <a:lnTo>
                    <a:pt x="44007" y="296024"/>
                  </a:lnTo>
                  <a:lnTo>
                    <a:pt x="20358" y="262210"/>
                  </a:lnTo>
                  <a:lnTo>
                    <a:pt x="5289" y="223876"/>
                  </a:lnTo>
                  <a:lnTo>
                    <a:pt x="0" y="18211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914650" y="1661236"/>
            <a:ext cx="241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1492" y="1597152"/>
            <a:ext cx="711835" cy="3708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56669" y="1010221"/>
            <a:ext cx="408940" cy="372745"/>
            <a:chOff x="5356669" y="1010221"/>
            <a:chExt cx="408940" cy="372745"/>
          </a:xfrm>
        </p:grpSpPr>
        <p:sp>
          <p:nvSpPr>
            <p:cNvPr id="18" name="object 18"/>
            <p:cNvSpPr/>
            <p:nvPr/>
          </p:nvSpPr>
          <p:spPr>
            <a:xfrm>
              <a:off x="5361432" y="1014983"/>
              <a:ext cx="399415" cy="363220"/>
            </a:xfrm>
            <a:custGeom>
              <a:avLst/>
              <a:gdLst/>
              <a:ahLst/>
              <a:cxnLst/>
              <a:rect l="l" t="t" r="r" b="b"/>
              <a:pathLst>
                <a:path w="399414" h="363219">
                  <a:moveTo>
                    <a:pt x="199643" y="0"/>
                  </a:moveTo>
                  <a:lnTo>
                    <a:pt x="153875" y="4787"/>
                  </a:lnTo>
                  <a:lnTo>
                    <a:pt x="111856" y="18425"/>
                  </a:lnTo>
                  <a:lnTo>
                    <a:pt x="74787" y="39828"/>
                  </a:lnTo>
                  <a:lnTo>
                    <a:pt x="43867" y="67909"/>
                  </a:lnTo>
                  <a:lnTo>
                    <a:pt x="20296" y="101581"/>
                  </a:lnTo>
                  <a:lnTo>
                    <a:pt x="5274" y="139759"/>
                  </a:lnTo>
                  <a:lnTo>
                    <a:pt x="0" y="181355"/>
                  </a:lnTo>
                  <a:lnTo>
                    <a:pt x="5274" y="222952"/>
                  </a:lnTo>
                  <a:lnTo>
                    <a:pt x="20296" y="261130"/>
                  </a:lnTo>
                  <a:lnTo>
                    <a:pt x="43867" y="294802"/>
                  </a:lnTo>
                  <a:lnTo>
                    <a:pt x="74787" y="322883"/>
                  </a:lnTo>
                  <a:lnTo>
                    <a:pt x="111856" y="344286"/>
                  </a:lnTo>
                  <a:lnTo>
                    <a:pt x="153875" y="357924"/>
                  </a:lnTo>
                  <a:lnTo>
                    <a:pt x="199643" y="362712"/>
                  </a:lnTo>
                  <a:lnTo>
                    <a:pt x="245412" y="357924"/>
                  </a:lnTo>
                  <a:lnTo>
                    <a:pt x="287431" y="344286"/>
                  </a:lnTo>
                  <a:lnTo>
                    <a:pt x="324500" y="322883"/>
                  </a:lnTo>
                  <a:lnTo>
                    <a:pt x="355420" y="294802"/>
                  </a:lnTo>
                  <a:lnTo>
                    <a:pt x="378991" y="261130"/>
                  </a:lnTo>
                  <a:lnTo>
                    <a:pt x="394013" y="222952"/>
                  </a:lnTo>
                  <a:lnTo>
                    <a:pt x="399288" y="181355"/>
                  </a:lnTo>
                  <a:lnTo>
                    <a:pt x="394013" y="139759"/>
                  </a:lnTo>
                  <a:lnTo>
                    <a:pt x="378991" y="101581"/>
                  </a:lnTo>
                  <a:lnTo>
                    <a:pt x="355420" y="67909"/>
                  </a:lnTo>
                  <a:lnTo>
                    <a:pt x="324500" y="39828"/>
                  </a:lnTo>
                  <a:lnTo>
                    <a:pt x="287431" y="18425"/>
                  </a:lnTo>
                  <a:lnTo>
                    <a:pt x="245412" y="4787"/>
                  </a:lnTo>
                  <a:lnTo>
                    <a:pt x="19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61432" y="1014983"/>
              <a:ext cx="399415" cy="363220"/>
            </a:xfrm>
            <a:custGeom>
              <a:avLst/>
              <a:gdLst/>
              <a:ahLst/>
              <a:cxnLst/>
              <a:rect l="l" t="t" r="r" b="b"/>
              <a:pathLst>
                <a:path w="399414" h="363219">
                  <a:moveTo>
                    <a:pt x="0" y="181355"/>
                  </a:moveTo>
                  <a:lnTo>
                    <a:pt x="5274" y="139759"/>
                  </a:lnTo>
                  <a:lnTo>
                    <a:pt x="20296" y="101581"/>
                  </a:lnTo>
                  <a:lnTo>
                    <a:pt x="43867" y="67909"/>
                  </a:lnTo>
                  <a:lnTo>
                    <a:pt x="74787" y="39828"/>
                  </a:lnTo>
                  <a:lnTo>
                    <a:pt x="111856" y="18425"/>
                  </a:lnTo>
                  <a:lnTo>
                    <a:pt x="153875" y="4787"/>
                  </a:lnTo>
                  <a:lnTo>
                    <a:pt x="199643" y="0"/>
                  </a:lnTo>
                  <a:lnTo>
                    <a:pt x="245412" y="4787"/>
                  </a:lnTo>
                  <a:lnTo>
                    <a:pt x="287431" y="18425"/>
                  </a:lnTo>
                  <a:lnTo>
                    <a:pt x="324500" y="39828"/>
                  </a:lnTo>
                  <a:lnTo>
                    <a:pt x="355420" y="67909"/>
                  </a:lnTo>
                  <a:lnTo>
                    <a:pt x="378991" y="101581"/>
                  </a:lnTo>
                  <a:lnTo>
                    <a:pt x="394013" y="139759"/>
                  </a:lnTo>
                  <a:lnTo>
                    <a:pt x="399288" y="181355"/>
                  </a:lnTo>
                  <a:lnTo>
                    <a:pt x="394013" y="222952"/>
                  </a:lnTo>
                  <a:lnTo>
                    <a:pt x="378991" y="261130"/>
                  </a:lnTo>
                  <a:lnTo>
                    <a:pt x="355420" y="294802"/>
                  </a:lnTo>
                  <a:lnTo>
                    <a:pt x="324500" y="322883"/>
                  </a:lnTo>
                  <a:lnTo>
                    <a:pt x="287431" y="344286"/>
                  </a:lnTo>
                  <a:lnTo>
                    <a:pt x="245412" y="357924"/>
                  </a:lnTo>
                  <a:lnTo>
                    <a:pt x="199643" y="362712"/>
                  </a:lnTo>
                  <a:lnTo>
                    <a:pt x="153875" y="357924"/>
                  </a:lnTo>
                  <a:lnTo>
                    <a:pt x="111856" y="344286"/>
                  </a:lnTo>
                  <a:lnTo>
                    <a:pt x="74787" y="322883"/>
                  </a:lnTo>
                  <a:lnTo>
                    <a:pt x="43867" y="294802"/>
                  </a:lnTo>
                  <a:lnTo>
                    <a:pt x="20296" y="261130"/>
                  </a:lnTo>
                  <a:lnTo>
                    <a:pt x="5274" y="222952"/>
                  </a:lnTo>
                  <a:lnTo>
                    <a:pt x="0" y="18135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47029" y="1020317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64289" y="1596961"/>
            <a:ext cx="410845" cy="375285"/>
            <a:chOff x="5364289" y="1596961"/>
            <a:chExt cx="410845" cy="375285"/>
          </a:xfrm>
        </p:grpSpPr>
        <p:sp>
          <p:nvSpPr>
            <p:cNvPr id="22" name="object 22"/>
            <p:cNvSpPr/>
            <p:nvPr/>
          </p:nvSpPr>
          <p:spPr>
            <a:xfrm>
              <a:off x="5369052" y="1601724"/>
              <a:ext cx="401320" cy="365760"/>
            </a:xfrm>
            <a:custGeom>
              <a:avLst/>
              <a:gdLst/>
              <a:ahLst/>
              <a:cxnLst/>
              <a:rect l="l" t="t" r="r" b="b"/>
              <a:pathLst>
                <a:path w="401320" h="365760">
                  <a:moveTo>
                    <a:pt x="200406" y="0"/>
                  </a:moveTo>
                  <a:lnTo>
                    <a:pt x="154434" y="4831"/>
                  </a:lnTo>
                  <a:lnTo>
                    <a:pt x="112245" y="18594"/>
                  </a:lnTo>
                  <a:lnTo>
                    <a:pt x="75035" y="40188"/>
                  </a:lnTo>
                  <a:lnTo>
                    <a:pt x="44007" y="68513"/>
                  </a:lnTo>
                  <a:lnTo>
                    <a:pt x="20358" y="102470"/>
                  </a:lnTo>
                  <a:lnTo>
                    <a:pt x="5289" y="140958"/>
                  </a:lnTo>
                  <a:lnTo>
                    <a:pt x="0" y="182879"/>
                  </a:lnTo>
                  <a:lnTo>
                    <a:pt x="5289" y="224801"/>
                  </a:lnTo>
                  <a:lnTo>
                    <a:pt x="20358" y="263289"/>
                  </a:lnTo>
                  <a:lnTo>
                    <a:pt x="44007" y="297246"/>
                  </a:lnTo>
                  <a:lnTo>
                    <a:pt x="75035" y="325571"/>
                  </a:lnTo>
                  <a:lnTo>
                    <a:pt x="112245" y="347165"/>
                  </a:lnTo>
                  <a:lnTo>
                    <a:pt x="154434" y="360928"/>
                  </a:lnTo>
                  <a:lnTo>
                    <a:pt x="200406" y="365760"/>
                  </a:lnTo>
                  <a:lnTo>
                    <a:pt x="246377" y="360928"/>
                  </a:lnTo>
                  <a:lnTo>
                    <a:pt x="288566" y="347165"/>
                  </a:lnTo>
                  <a:lnTo>
                    <a:pt x="325776" y="325571"/>
                  </a:lnTo>
                  <a:lnTo>
                    <a:pt x="356804" y="297246"/>
                  </a:lnTo>
                  <a:lnTo>
                    <a:pt x="380453" y="263289"/>
                  </a:lnTo>
                  <a:lnTo>
                    <a:pt x="395522" y="224801"/>
                  </a:lnTo>
                  <a:lnTo>
                    <a:pt x="400812" y="182879"/>
                  </a:lnTo>
                  <a:lnTo>
                    <a:pt x="395522" y="140958"/>
                  </a:lnTo>
                  <a:lnTo>
                    <a:pt x="380453" y="102470"/>
                  </a:lnTo>
                  <a:lnTo>
                    <a:pt x="356804" y="68513"/>
                  </a:lnTo>
                  <a:lnTo>
                    <a:pt x="325776" y="40188"/>
                  </a:lnTo>
                  <a:lnTo>
                    <a:pt x="288566" y="18594"/>
                  </a:lnTo>
                  <a:lnTo>
                    <a:pt x="246377" y="4831"/>
                  </a:lnTo>
                  <a:lnTo>
                    <a:pt x="200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69052" y="1601724"/>
              <a:ext cx="401320" cy="365760"/>
            </a:xfrm>
            <a:custGeom>
              <a:avLst/>
              <a:gdLst/>
              <a:ahLst/>
              <a:cxnLst/>
              <a:rect l="l" t="t" r="r" b="b"/>
              <a:pathLst>
                <a:path w="401320" h="365760">
                  <a:moveTo>
                    <a:pt x="0" y="182879"/>
                  </a:moveTo>
                  <a:lnTo>
                    <a:pt x="5289" y="140958"/>
                  </a:lnTo>
                  <a:lnTo>
                    <a:pt x="20358" y="102470"/>
                  </a:lnTo>
                  <a:lnTo>
                    <a:pt x="44007" y="68513"/>
                  </a:lnTo>
                  <a:lnTo>
                    <a:pt x="75035" y="40188"/>
                  </a:lnTo>
                  <a:lnTo>
                    <a:pt x="112245" y="18594"/>
                  </a:lnTo>
                  <a:lnTo>
                    <a:pt x="154434" y="4831"/>
                  </a:lnTo>
                  <a:lnTo>
                    <a:pt x="200406" y="0"/>
                  </a:lnTo>
                  <a:lnTo>
                    <a:pt x="246377" y="4831"/>
                  </a:lnTo>
                  <a:lnTo>
                    <a:pt x="288566" y="18594"/>
                  </a:lnTo>
                  <a:lnTo>
                    <a:pt x="325776" y="40188"/>
                  </a:lnTo>
                  <a:lnTo>
                    <a:pt x="356804" y="68513"/>
                  </a:lnTo>
                  <a:lnTo>
                    <a:pt x="380453" y="102470"/>
                  </a:lnTo>
                  <a:lnTo>
                    <a:pt x="395522" y="140958"/>
                  </a:lnTo>
                  <a:lnTo>
                    <a:pt x="400812" y="182879"/>
                  </a:lnTo>
                  <a:lnTo>
                    <a:pt x="395522" y="224801"/>
                  </a:lnTo>
                  <a:lnTo>
                    <a:pt x="380453" y="263289"/>
                  </a:lnTo>
                  <a:lnTo>
                    <a:pt x="356804" y="297246"/>
                  </a:lnTo>
                  <a:lnTo>
                    <a:pt x="325776" y="325571"/>
                  </a:lnTo>
                  <a:lnTo>
                    <a:pt x="288566" y="347165"/>
                  </a:lnTo>
                  <a:lnTo>
                    <a:pt x="246377" y="360928"/>
                  </a:lnTo>
                  <a:lnTo>
                    <a:pt x="200406" y="365760"/>
                  </a:lnTo>
                  <a:lnTo>
                    <a:pt x="154434" y="360928"/>
                  </a:lnTo>
                  <a:lnTo>
                    <a:pt x="112245" y="347165"/>
                  </a:lnTo>
                  <a:lnTo>
                    <a:pt x="75035" y="325571"/>
                  </a:lnTo>
                  <a:lnTo>
                    <a:pt x="44007" y="297246"/>
                  </a:lnTo>
                  <a:lnTo>
                    <a:pt x="20358" y="263289"/>
                  </a:lnTo>
                  <a:lnTo>
                    <a:pt x="5289" y="224801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55792" y="1607946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64289" y="1377696"/>
            <a:ext cx="408940" cy="1233170"/>
            <a:chOff x="5364289" y="1377696"/>
            <a:chExt cx="408940" cy="1233170"/>
          </a:xfrm>
        </p:grpSpPr>
        <p:sp>
          <p:nvSpPr>
            <p:cNvPr id="26" name="object 26"/>
            <p:cNvSpPr/>
            <p:nvPr/>
          </p:nvSpPr>
          <p:spPr>
            <a:xfrm>
              <a:off x="5369052" y="2243328"/>
              <a:ext cx="399415" cy="363220"/>
            </a:xfrm>
            <a:custGeom>
              <a:avLst/>
              <a:gdLst/>
              <a:ahLst/>
              <a:cxnLst/>
              <a:rect l="l" t="t" r="r" b="b"/>
              <a:pathLst>
                <a:path w="399414" h="363219">
                  <a:moveTo>
                    <a:pt x="199644" y="0"/>
                  </a:moveTo>
                  <a:lnTo>
                    <a:pt x="153875" y="4787"/>
                  </a:lnTo>
                  <a:lnTo>
                    <a:pt x="111856" y="18425"/>
                  </a:lnTo>
                  <a:lnTo>
                    <a:pt x="74787" y="39828"/>
                  </a:lnTo>
                  <a:lnTo>
                    <a:pt x="43867" y="67909"/>
                  </a:lnTo>
                  <a:lnTo>
                    <a:pt x="20296" y="101581"/>
                  </a:lnTo>
                  <a:lnTo>
                    <a:pt x="5274" y="139759"/>
                  </a:lnTo>
                  <a:lnTo>
                    <a:pt x="0" y="181356"/>
                  </a:lnTo>
                  <a:lnTo>
                    <a:pt x="5274" y="222952"/>
                  </a:lnTo>
                  <a:lnTo>
                    <a:pt x="20296" y="261130"/>
                  </a:lnTo>
                  <a:lnTo>
                    <a:pt x="43867" y="294802"/>
                  </a:lnTo>
                  <a:lnTo>
                    <a:pt x="74787" y="322883"/>
                  </a:lnTo>
                  <a:lnTo>
                    <a:pt x="111856" y="344286"/>
                  </a:lnTo>
                  <a:lnTo>
                    <a:pt x="153875" y="357924"/>
                  </a:lnTo>
                  <a:lnTo>
                    <a:pt x="199644" y="362712"/>
                  </a:lnTo>
                  <a:lnTo>
                    <a:pt x="245412" y="357924"/>
                  </a:lnTo>
                  <a:lnTo>
                    <a:pt x="287431" y="344286"/>
                  </a:lnTo>
                  <a:lnTo>
                    <a:pt x="324500" y="322883"/>
                  </a:lnTo>
                  <a:lnTo>
                    <a:pt x="355420" y="294802"/>
                  </a:lnTo>
                  <a:lnTo>
                    <a:pt x="378991" y="261130"/>
                  </a:lnTo>
                  <a:lnTo>
                    <a:pt x="394013" y="222952"/>
                  </a:lnTo>
                  <a:lnTo>
                    <a:pt x="399288" y="181356"/>
                  </a:lnTo>
                  <a:lnTo>
                    <a:pt x="394013" y="139759"/>
                  </a:lnTo>
                  <a:lnTo>
                    <a:pt x="378991" y="101581"/>
                  </a:lnTo>
                  <a:lnTo>
                    <a:pt x="355420" y="67909"/>
                  </a:lnTo>
                  <a:lnTo>
                    <a:pt x="324500" y="39828"/>
                  </a:lnTo>
                  <a:lnTo>
                    <a:pt x="287431" y="18425"/>
                  </a:lnTo>
                  <a:lnTo>
                    <a:pt x="245412" y="4787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69052" y="2243328"/>
              <a:ext cx="399415" cy="363220"/>
            </a:xfrm>
            <a:custGeom>
              <a:avLst/>
              <a:gdLst/>
              <a:ahLst/>
              <a:cxnLst/>
              <a:rect l="l" t="t" r="r" b="b"/>
              <a:pathLst>
                <a:path w="399414" h="363219">
                  <a:moveTo>
                    <a:pt x="0" y="181356"/>
                  </a:moveTo>
                  <a:lnTo>
                    <a:pt x="5274" y="139759"/>
                  </a:lnTo>
                  <a:lnTo>
                    <a:pt x="20296" y="101581"/>
                  </a:lnTo>
                  <a:lnTo>
                    <a:pt x="43867" y="67909"/>
                  </a:lnTo>
                  <a:lnTo>
                    <a:pt x="74787" y="39828"/>
                  </a:lnTo>
                  <a:lnTo>
                    <a:pt x="111856" y="18425"/>
                  </a:lnTo>
                  <a:lnTo>
                    <a:pt x="153875" y="4787"/>
                  </a:lnTo>
                  <a:lnTo>
                    <a:pt x="199644" y="0"/>
                  </a:lnTo>
                  <a:lnTo>
                    <a:pt x="245412" y="4787"/>
                  </a:lnTo>
                  <a:lnTo>
                    <a:pt x="287431" y="18425"/>
                  </a:lnTo>
                  <a:lnTo>
                    <a:pt x="324500" y="39828"/>
                  </a:lnTo>
                  <a:lnTo>
                    <a:pt x="355420" y="67909"/>
                  </a:lnTo>
                  <a:lnTo>
                    <a:pt x="378991" y="101581"/>
                  </a:lnTo>
                  <a:lnTo>
                    <a:pt x="394013" y="139759"/>
                  </a:lnTo>
                  <a:lnTo>
                    <a:pt x="399288" y="181356"/>
                  </a:lnTo>
                  <a:lnTo>
                    <a:pt x="394013" y="222952"/>
                  </a:lnTo>
                  <a:lnTo>
                    <a:pt x="378991" y="261130"/>
                  </a:lnTo>
                  <a:lnTo>
                    <a:pt x="355420" y="294802"/>
                  </a:lnTo>
                  <a:lnTo>
                    <a:pt x="324500" y="322883"/>
                  </a:lnTo>
                  <a:lnTo>
                    <a:pt x="287431" y="344286"/>
                  </a:lnTo>
                  <a:lnTo>
                    <a:pt x="245412" y="357924"/>
                  </a:lnTo>
                  <a:lnTo>
                    <a:pt x="199644" y="362712"/>
                  </a:lnTo>
                  <a:lnTo>
                    <a:pt x="153875" y="357924"/>
                  </a:lnTo>
                  <a:lnTo>
                    <a:pt x="111856" y="344286"/>
                  </a:lnTo>
                  <a:lnTo>
                    <a:pt x="74787" y="322883"/>
                  </a:lnTo>
                  <a:lnTo>
                    <a:pt x="43867" y="294802"/>
                  </a:lnTo>
                  <a:lnTo>
                    <a:pt x="20296" y="261130"/>
                  </a:lnTo>
                  <a:lnTo>
                    <a:pt x="5274" y="222952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10403" y="1959864"/>
              <a:ext cx="103505" cy="276860"/>
            </a:xfrm>
            <a:custGeom>
              <a:avLst/>
              <a:gdLst/>
              <a:ahLst/>
              <a:cxnLst/>
              <a:rect l="l" t="t" r="r" b="b"/>
              <a:pathLst>
                <a:path w="103504" h="276860">
                  <a:moveTo>
                    <a:pt x="50973" y="25282"/>
                  </a:moveTo>
                  <a:lnTo>
                    <a:pt x="44722" y="36289"/>
                  </a:lnTo>
                  <a:lnTo>
                    <a:pt x="47498" y="276351"/>
                  </a:lnTo>
                  <a:lnTo>
                    <a:pt x="60198" y="276098"/>
                  </a:lnTo>
                  <a:lnTo>
                    <a:pt x="57422" y="36048"/>
                  </a:lnTo>
                  <a:lnTo>
                    <a:pt x="50973" y="25282"/>
                  </a:lnTo>
                  <a:close/>
                </a:path>
                <a:path w="103504" h="276860">
                  <a:moveTo>
                    <a:pt x="50673" y="0"/>
                  </a:moveTo>
                  <a:lnTo>
                    <a:pt x="1777" y="86106"/>
                  </a:lnTo>
                  <a:lnTo>
                    <a:pt x="0" y="89153"/>
                  </a:lnTo>
                  <a:lnTo>
                    <a:pt x="1016" y="93090"/>
                  </a:lnTo>
                  <a:lnTo>
                    <a:pt x="4063" y="94741"/>
                  </a:lnTo>
                  <a:lnTo>
                    <a:pt x="7112" y="96520"/>
                  </a:lnTo>
                  <a:lnTo>
                    <a:pt x="11049" y="95503"/>
                  </a:lnTo>
                  <a:lnTo>
                    <a:pt x="12826" y="92456"/>
                  </a:lnTo>
                  <a:lnTo>
                    <a:pt x="44722" y="36289"/>
                  </a:lnTo>
                  <a:lnTo>
                    <a:pt x="44450" y="12700"/>
                  </a:lnTo>
                  <a:lnTo>
                    <a:pt x="57150" y="12446"/>
                  </a:lnTo>
                  <a:lnTo>
                    <a:pt x="58133" y="12446"/>
                  </a:lnTo>
                  <a:lnTo>
                    <a:pt x="50673" y="0"/>
                  </a:lnTo>
                  <a:close/>
                </a:path>
                <a:path w="103504" h="276860">
                  <a:moveTo>
                    <a:pt x="58133" y="12446"/>
                  </a:moveTo>
                  <a:lnTo>
                    <a:pt x="57150" y="12446"/>
                  </a:lnTo>
                  <a:lnTo>
                    <a:pt x="57422" y="36048"/>
                  </a:lnTo>
                  <a:lnTo>
                    <a:pt x="90677" y="91566"/>
                  </a:lnTo>
                  <a:lnTo>
                    <a:pt x="92456" y="94487"/>
                  </a:lnTo>
                  <a:lnTo>
                    <a:pt x="96393" y="95503"/>
                  </a:lnTo>
                  <a:lnTo>
                    <a:pt x="99441" y="93725"/>
                  </a:lnTo>
                  <a:lnTo>
                    <a:pt x="102362" y="91948"/>
                  </a:lnTo>
                  <a:lnTo>
                    <a:pt x="103377" y="88011"/>
                  </a:lnTo>
                  <a:lnTo>
                    <a:pt x="101600" y="84962"/>
                  </a:lnTo>
                  <a:lnTo>
                    <a:pt x="58133" y="12446"/>
                  </a:lnTo>
                  <a:close/>
                </a:path>
                <a:path w="103504" h="276860">
                  <a:moveTo>
                    <a:pt x="57150" y="12446"/>
                  </a:moveTo>
                  <a:lnTo>
                    <a:pt x="44450" y="12700"/>
                  </a:lnTo>
                  <a:lnTo>
                    <a:pt x="44722" y="36289"/>
                  </a:lnTo>
                  <a:lnTo>
                    <a:pt x="50973" y="25282"/>
                  </a:lnTo>
                  <a:lnTo>
                    <a:pt x="45338" y="15875"/>
                  </a:lnTo>
                  <a:lnTo>
                    <a:pt x="56387" y="15748"/>
                  </a:lnTo>
                  <a:lnTo>
                    <a:pt x="57188" y="15748"/>
                  </a:lnTo>
                  <a:lnTo>
                    <a:pt x="57150" y="12446"/>
                  </a:lnTo>
                  <a:close/>
                </a:path>
                <a:path w="103504" h="276860">
                  <a:moveTo>
                    <a:pt x="57188" y="15748"/>
                  </a:moveTo>
                  <a:lnTo>
                    <a:pt x="56387" y="15748"/>
                  </a:lnTo>
                  <a:lnTo>
                    <a:pt x="50973" y="25282"/>
                  </a:lnTo>
                  <a:lnTo>
                    <a:pt x="57422" y="36048"/>
                  </a:lnTo>
                  <a:lnTo>
                    <a:pt x="57188" y="15748"/>
                  </a:lnTo>
                  <a:close/>
                </a:path>
                <a:path w="103504" h="276860">
                  <a:moveTo>
                    <a:pt x="56387" y="15748"/>
                  </a:moveTo>
                  <a:lnTo>
                    <a:pt x="45338" y="15875"/>
                  </a:lnTo>
                  <a:lnTo>
                    <a:pt x="50973" y="25282"/>
                  </a:lnTo>
                  <a:lnTo>
                    <a:pt x="56387" y="15748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3197" y="1377696"/>
              <a:ext cx="103250" cy="22415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437894" y="2249170"/>
            <a:ext cx="4272280" cy="1111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37185" indent="-287020">
              <a:lnSpc>
                <a:spcPct val="100000"/>
              </a:lnSpc>
              <a:spcBef>
                <a:spcPts val="1590"/>
              </a:spcBef>
              <a:buClr>
                <a:srgbClr val="1F407E"/>
              </a:buClr>
              <a:buFont typeface="Wingdings"/>
              <a:buChar char=""/>
              <a:tabLst>
                <a:tab pos="33782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1800" spc="-1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),  find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포함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20311" y="1121663"/>
            <a:ext cx="2766060" cy="943610"/>
            <a:chOff x="4020311" y="1121663"/>
            <a:chExt cx="2766060" cy="943610"/>
          </a:xfrm>
        </p:grpSpPr>
        <p:sp>
          <p:nvSpPr>
            <p:cNvPr id="32" name="object 32"/>
            <p:cNvSpPr/>
            <p:nvPr/>
          </p:nvSpPr>
          <p:spPr>
            <a:xfrm>
              <a:off x="4020311" y="1597151"/>
              <a:ext cx="641985" cy="467995"/>
            </a:xfrm>
            <a:custGeom>
              <a:avLst/>
              <a:gdLst/>
              <a:ahLst/>
              <a:cxnLst/>
              <a:rect l="l" t="t" r="r" b="b"/>
              <a:pathLst>
                <a:path w="641985" h="467994">
                  <a:moveTo>
                    <a:pt x="407670" y="0"/>
                  </a:moveTo>
                  <a:lnTo>
                    <a:pt x="407670" y="116967"/>
                  </a:lnTo>
                  <a:lnTo>
                    <a:pt x="0" y="116967"/>
                  </a:lnTo>
                  <a:lnTo>
                    <a:pt x="0" y="350900"/>
                  </a:lnTo>
                  <a:lnTo>
                    <a:pt x="407670" y="350900"/>
                  </a:lnTo>
                  <a:lnTo>
                    <a:pt x="407670" y="467868"/>
                  </a:lnTo>
                  <a:lnTo>
                    <a:pt x="641603" y="233934"/>
                  </a:lnTo>
                  <a:lnTo>
                    <a:pt x="40767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23940" y="1121663"/>
              <a:ext cx="1162685" cy="475615"/>
            </a:xfrm>
            <a:custGeom>
              <a:avLst/>
              <a:gdLst/>
              <a:ahLst/>
              <a:cxnLst/>
              <a:rect l="l" t="t" r="r" b="b"/>
              <a:pathLst>
                <a:path w="1162684" h="475615">
                  <a:moveTo>
                    <a:pt x="1083183" y="0"/>
                  </a:moveTo>
                  <a:lnTo>
                    <a:pt x="603123" y="0"/>
                  </a:lnTo>
                  <a:lnTo>
                    <a:pt x="572256" y="6221"/>
                  </a:lnTo>
                  <a:lnTo>
                    <a:pt x="547068" y="23193"/>
                  </a:lnTo>
                  <a:lnTo>
                    <a:pt x="530096" y="48381"/>
                  </a:lnTo>
                  <a:lnTo>
                    <a:pt x="523875" y="79248"/>
                  </a:lnTo>
                  <a:lnTo>
                    <a:pt x="523875" y="277368"/>
                  </a:lnTo>
                  <a:lnTo>
                    <a:pt x="0" y="391540"/>
                  </a:lnTo>
                  <a:lnTo>
                    <a:pt x="523875" y="396239"/>
                  </a:lnTo>
                  <a:lnTo>
                    <a:pt x="530096" y="427106"/>
                  </a:lnTo>
                  <a:lnTo>
                    <a:pt x="547068" y="452294"/>
                  </a:lnTo>
                  <a:lnTo>
                    <a:pt x="572256" y="469266"/>
                  </a:lnTo>
                  <a:lnTo>
                    <a:pt x="603123" y="475488"/>
                  </a:lnTo>
                  <a:lnTo>
                    <a:pt x="1083183" y="475488"/>
                  </a:lnTo>
                  <a:lnTo>
                    <a:pt x="1114049" y="469266"/>
                  </a:lnTo>
                  <a:lnTo>
                    <a:pt x="1139237" y="452294"/>
                  </a:lnTo>
                  <a:lnTo>
                    <a:pt x="1156209" y="427106"/>
                  </a:lnTo>
                  <a:lnTo>
                    <a:pt x="1162431" y="396239"/>
                  </a:lnTo>
                  <a:lnTo>
                    <a:pt x="1162431" y="79248"/>
                  </a:lnTo>
                  <a:lnTo>
                    <a:pt x="1156209" y="48381"/>
                  </a:lnTo>
                  <a:lnTo>
                    <a:pt x="1139237" y="23193"/>
                  </a:lnTo>
                  <a:lnTo>
                    <a:pt x="1114049" y="6221"/>
                  </a:lnTo>
                  <a:lnTo>
                    <a:pt x="1083183" y="0"/>
                  </a:lnTo>
                  <a:close/>
                </a:path>
              </a:pathLst>
            </a:custGeom>
            <a:solidFill>
              <a:srgbClr val="FFD5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3264280" y="3375659"/>
            <a:ext cx="104775" cy="487045"/>
          </a:xfrm>
          <a:custGeom>
            <a:avLst/>
            <a:gdLst/>
            <a:ahLst/>
            <a:cxnLst/>
            <a:rect l="l" t="t" r="r" b="b"/>
            <a:pathLst>
              <a:path w="104775" h="487045">
                <a:moveTo>
                  <a:pt x="60252" y="74452"/>
                </a:moveTo>
                <a:lnTo>
                  <a:pt x="0" y="484885"/>
                </a:lnTo>
                <a:lnTo>
                  <a:pt x="12446" y="486663"/>
                </a:lnTo>
                <a:lnTo>
                  <a:pt x="72830" y="76294"/>
                </a:lnTo>
                <a:lnTo>
                  <a:pt x="60252" y="74452"/>
                </a:lnTo>
                <a:close/>
              </a:path>
              <a:path w="104775" h="487045">
                <a:moveTo>
                  <a:pt x="97986" y="61849"/>
                </a:moveTo>
                <a:lnTo>
                  <a:pt x="62103" y="61849"/>
                </a:lnTo>
                <a:lnTo>
                  <a:pt x="74676" y="63753"/>
                </a:lnTo>
                <a:lnTo>
                  <a:pt x="72830" y="76294"/>
                </a:lnTo>
                <a:lnTo>
                  <a:pt x="104267" y="80899"/>
                </a:lnTo>
                <a:lnTo>
                  <a:pt x="97986" y="61849"/>
                </a:lnTo>
                <a:close/>
              </a:path>
              <a:path w="104775" h="487045">
                <a:moveTo>
                  <a:pt x="62103" y="61849"/>
                </a:moveTo>
                <a:lnTo>
                  <a:pt x="60252" y="74452"/>
                </a:lnTo>
                <a:lnTo>
                  <a:pt x="72830" y="76294"/>
                </a:lnTo>
                <a:lnTo>
                  <a:pt x="74676" y="63753"/>
                </a:lnTo>
                <a:lnTo>
                  <a:pt x="62103" y="61849"/>
                </a:lnTo>
                <a:close/>
              </a:path>
              <a:path w="104775" h="487045">
                <a:moveTo>
                  <a:pt x="77597" y="0"/>
                </a:moveTo>
                <a:lnTo>
                  <a:pt x="28829" y="69850"/>
                </a:lnTo>
                <a:lnTo>
                  <a:pt x="60252" y="74452"/>
                </a:lnTo>
                <a:lnTo>
                  <a:pt x="62103" y="61849"/>
                </a:lnTo>
                <a:lnTo>
                  <a:pt x="97986" y="61849"/>
                </a:lnTo>
                <a:lnTo>
                  <a:pt x="77597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308098" y="3958590"/>
            <a:ext cx="1905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07229" y="3958590"/>
            <a:ext cx="1905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0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50594" y="467944"/>
            <a:ext cx="15989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0830" indent="-25336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Wingdings"/>
              <a:buChar char=""/>
              <a:tabLst>
                <a:tab pos="2914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-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1950" spc="7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50594" y="4639132"/>
            <a:ext cx="57937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Font typeface="Wingdings"/>
              <a:buChar char=""/>
              <a:tabLst>
                <a:tab pos="325120" algn="l"/>
              </a:tabLst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spc="-7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spc="-7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완료하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기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위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해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한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번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포인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터</a:t>
            </a:r>
            <a:r>
              <a:rPr dirty="0" sz="18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조</a:t>
            </a:r>
            <a:r>
              <a:rPr dirty="0" sz="1800">
                <a:solidFill>
                  <a:srgbClr val="3D010C"/>
                </a:solidFill>
                <a:latin typeface="Malgun Gothic"/>
                <a:cs typeface="Malgun Gothic"/>
              </a:rPr>
              <a:t>작</a:t>
            </a:r>
            <a:r>
              <a:rPr dirty="0" sz="1800" spc="-18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39509" y="1137665"/>
            <a:ext cx="46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762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포인터 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조작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11979" y="3387852"/>
            <a:ext cx="668020" cy="545465"/>
          </a:xfrm>
          <a:custGeom>
            <a:avLst/>
            <a:gdLst/>
            <a:ahLst/>
            <a:cxnLst/>
            <a:rect l="l" t="t" r="r" b="b"/>
            <a:pathLst>
              <a:path w="668020" h="545464">
                <a:moveTo>
                  <a:pt x="63103" y="43233"/>
                </a:moveTo>
                <a:lnTo>
                  <a:pt x="55068" y="53112"/>
                </a:lnTo>
                <a:lnTo>
                  <a:pt x="659638" y="545465"/>
                </a:lnTo>
                <a:lnTo>
                  <a:pt x="667639" y="535559"/>
                </a:lnTo>
                <a:lnTo>
                  <a:pt x="63103" y="43233"/>
                </a:lnTo>
                <a:close/>
              </a:path>
              <a:path w="668020" h="545464">
                <a:moveTo>
                  <a:pt x="0" y="0"/>
                </a:moveTo>
                <a:lnTo>
                  <a:pt x="35052" y="77724"/>
                </a:lnTo>
                <a:lnTo>
                  <a:pt x="55068" y="53112"/>
                </a:lnTo>
                <a:lnTo>
                  <a:pt x="45212" y="45085"/>
                </a:lnTo>
                <a:lnTo>
                  <a:pt x="53212" y="35178"/>
                </a:lnTo>
                <a:lnTo>
                  <a:pt x="69654" y="35178"/>
                </a:lnTo>
                <a:lnTo>
                  <a:pt x="83185" y="18542"/>
                </a:lnTo>
                <a:lnTo>
                  <a:pt x="0" y="0"/>
                </a:lnTo>
                <a:close/>
              </a:path>
              <a:path w="668020" h="545464">
                <a:moveTo>
                  <a:pt x="53212" y="35178"/>
                </a:moveTo>
                <a:lnTo>
                  <a:pt x="45212" y="45085"/>
                </a:lnTo>
                <a:lnTo>
                  <a:pt x="55068" y="53112"/>
                </a:lnTo>
                <a:lnTo>
                  <a:pt x="63103" y="43233"/>
                </a:lnTo>
                <a:lnTo>
                  <a:pt x="53212" y="35178"/>
                </a:lnTo>
                <a:close/>
              </a:path>
              <a:path w="668020" h="545464">
                <a:moveTo>
                  <a:pt x="69654" y="35178"/>
                </a:moveTo>
                <a:lnTo>
                  <a:pt x="53212" y="35178"/>
                </a:lnTo>
                <a:lnTo>
                  <a:pt x="63103" y="43233"/>
                </a:lnTo>
                <a:lnTo>
                  <a:pt x="69654" y="35178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87</a:t>
            </a:fld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9" y="1650492"/>
            <a:ext cx="676910" cy="3119755"/>
          </a:xfrm>
          <a:custGeom>
            <a:avLst/>
            <a:gdLst/>
            <a:ahLst/>
            <a:cxnLst/>
            <a:rect l="l" t="t" r="r" b="b"/>
            <a:pathLst>
              <a:path w="676910" h="3119754">
                <a:moveTo>
                  <a:pt x="676656" y="0"/>
                </a:moveTo>
                <a:lnTo>
                  <a:pt x="0" y="0"/>
                </a:lnTo>
                <a:lnTo>
                  <a:pt x="0" y="3119627"/>
                </a:lnTo>
                <a:lnTo>
                  <a:pt x="676656" y="3119627"/>
                </a:lnTo>
                <a:lnTo>
                  <a:pt x="676656" y="0"/>
                </a:lnTo>
                <a:close/>
              </a:path>
            </a:pathLst>
          </a:custGeom>
          <a:solidFill>
            <a:srgbClr val="DEF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09871" y="2598420"/>
            <a:ext cx="608330" cy="421005"/>
          </a:xfrm>
          <a:custGeom>
            <a:avLst/>
            <a:gdLst/>
            <a:ahLst/>
            <a:cxnLst/>
            <a:rect l="l" t="t" r="r" b="b"/>
            <a:pathLst>
              <a:path w="608329" h="421005">
                <a:moveTo>
                  <a:pt x="397763" y="0"/>
                </a:moveTo>
                <a:lnTo>
                  <a:pt x="397763" y="105155"/>
                </a:lnTo>
                <a:lnTo>
                  <a:pt x="0" y="105155"/>
                </a:lnTo>
                <a:lnTo>
                  <a:pt x="0" y="315467"/>
                </a:lnTo>
                <a:lnTo>
                  <a:pt x="397763" y="315467"/>
                </a:lnTo>
                <a:lnTo>
                  <a:pt x="397763" y="420624"/>
                </a:lnTo>
                <a:lnTo>
                  <a:pt x="608076" y="210312"/>
                </a:lnTo>
                <a:lnTo>
                  <a:pt x="39776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521261" y="1871281"/>
            <a:ext cx="415290" cy="977265"/>
            <a:chOff x="5521261" y="1871281"/>
            <a:chExt cx="415290" cy="977265"/>
          </a:xfrm>
        </p:grpSpPr>
        <p:sp>
          <p:nvSpPr>
            <p:cNvPr id="5" name="object 5"/>
            <p:cNvSpPr/>
            <p:nvPr/>
          </p:nvSpPr>
          <p:spPr>
            <a:xfrm>
              <a:off x="5526023" y="1876044"/>
              <a:ext cx="405765" cy="967740"/>
            </a:xfrm>
            <a:custGeom>
              <a:avLst/>
              <a:gdLst/>
              <a:ahLst/>
              <a:cxnLst/>
              <a:rect l="l" t="t" r="r" b="b"/>
              <a:pathLst>
                <a:path w="405764" h="967739">
                  <a:moveTo>
                    <a:pt x="1524" y="182879"/>
                  </a:moveTo>
                  <a:lnTo>
                    <a:pt x="6858" y="140958"/>
                  </a:lnTo>
                  <a:lnTo>
                    <a:pt x="22051" y="102470"/>
                  </a:lnTo>
                  <a:lnTo>
                    <a:pt x="45891" y="68513"/>
                  </a:lnTo>
                  <a:lnTo>
                    <a:pt x="77164" y="40188"/>
                  </a:lnTo>
                  <a:lnTo>
                    <a:pt x="114657" y="18594"/>
                  </a:lnTo>
                  <a:lnTo>
                    <a:pt x="157158" y="4831"/>
                  </a:lnTo>
                  <a:lnTo>
                    <a:pt x="203453" y="0"/>
                  </a:lnTo>
                  <a:lnTo>
                    <a:pt x="249749" y="4831"/>
                  </a:lnTo>
                  <a:lnTo>
                    <a:pt x="292250" y="18594"/>
                  </a:lnTo>
                  <a:lnTo>
                    <a:pt x="329743" y="40188"/>
                  </a:lnTo>
                  <a:lnTo>
                    <a:pt x="361016" y="68513"/>
                  </a:lnTo>
                  <a:lnTo>
                    <a:pt x="384856" y="102470"/>
                  </a:lnTo>
                  <a:lnTo>
                    <a:pt x="400050" y="140958"/>
                  </a:lnTo>
                  <a:lnTo>
                    <a:pt x="405384" y="182879"/>
                  </a:lnTo>
                  <a:lnTo>
                    <a:pt x="400050" y="224801"/>
                  </a:lnTo>
                  <a:lnTo>
                    <a:pt x="384856" y="263289"/>
                  </a:lnTo>
                  <a:lnTo>
                    <a:pt x="361016" y="297246"/>
                  </a:lnTo>
                  <a:lnTo>
                    <a:pt x="329743" y="325571"/>
                  </a:lnTo>
                  <a:lnTo>
                    <a:pt x="292250" y="347165"/>
                  </a:lnTo>
                  <a:lnTo>
                    <a:pt x="249749" y="360928"/>
                  </a:lnTo>
                  <a:lnTo>
                    <a:pt x="203453" y="365759"/>
                  </a:lnTo>
                  <a:lnTo>
                    <a:pt x="157158" y="360928"/>
                  </a:lnTo>
                  <a:lnTo>
                    <a:pt x="114657" y="347165"/>
                  </a:lnTo>
                  <a:lnTo>
                    <a:pt x="77164" y="325571"/>
                  </a:lnTo>
                  <a:lnTo>
                    <a:pt x="45891" y="297246"/>
                  </a:lnTo>
                  <a:lnTo>
                    <a:pt x="22051" y="263289"/>
                  </a:lnTo>
                  <a:lnTo>
                    <a:pt x="6857" y="224801"/>
                  </a:lnTo>
                  <a:lnTo>
                    <a:pt x="1524" y="182879"/>
                  </a:lnTo>
                  <a:close/>
                </a:path>
                <a:path w="405764" h="967739">
                  <a:moveTo>
                    <a:pt x="0" y="784097"/>
                  </a:moveTo>
                  <a:lnTo>
                    <a:pt x="5334" y="741974"/>
                  </a:lnTo>
                  <a:lnTo>
                    <a:pt x="20527" y="703314"/>
                  </a:lnTo>
                  <a:lnTo>
                    <a:pt x="44367" y="669218"/>
                  </a:lnTo>
                  <a:lnTo>
                    <a:pt x="75640" y="640784"/>
                  </a:lnTo>
                  <a:lnTo>
                    <a:pt x="113133" y="619112"/>
                  </a:lnTo>
                  <a:lnTo>
                    <a:pt x="155634" y="605303"/>
                  </a:lnTo>
                  <a:lnTo>
                    <a:pt x="201929" y="600455"/>
                  </a:lnTo>
                  <a:lnTo>
                    <a:pt x="248225" y="605303"/>
                  </a:lnTo>
                  <a:lnTo>
                    <a:pt x="290726" y="619112"/>
                  </a:lnTo>
                  <a:lnTo>
                    <a:pt x="328219" y="640784"/>
                  </a:lnTo>
                  <a:lnTo>
                    <a:pt x="359492" y="669218"/>
                  </a:lnTo>
                  <a:lnTo>
                    <a:pt x="383332" y="703314"/>
                  </a:lnTo>
                  <a:lnTo>
                    <a:pt x="398525" y="741974"/>
                  </a:lnTo>
                  <a:lnTo>
                    <a:pt x="403860" y="784097"/>
                  </a:lnTo>
                  <a:lnTo>
                    <a:pt x="398525" y="826221"/>
                  </a:lnTo>
                  <a:lnTo>
                    <a:pt x="383332" y="864881"/>
                  </a:lnTo>
                  <a:lnTo>
                    <a:pt x="359492" y="898977"/>
                  </a:lnTo>
                  <a:lnTo>
                    <a:pt x="328219" y="927411"/>
                  </a:lnTo>
                  <a:lnTo>
                    <a:pt x="290726" y="949083"/>
                  </a:lnTo>
                  <a:lnTo>
                    <a:pt x="248225" y="962892"/>
                  </a:lnTo>
                  <a:lnTo>
                    <a:pt x="201929" y="967739"/>
                  </a:lnTo>
                  <a:lnTo>
                    <a:pt x="155634" y="962892"/>
                  </a:lnTo>
                  <a:lnTo>
                    <a:pt x="113133" y="949083"/>
                  </a:lnTo>
                  <a:lnTo>
                    <a:pt x="75640" y="927411"/>
                  </a:lnTo>
                  <a:lnTo>
                    <a:pt x="44367" y="898977"/>
                  </a:lnTo>
                  <a:lnTo>
                    <a:pt x="20527" y="864881"/>
                  </a:lnTo>
                  <a:lnTo>
                    <a:pt x="5333" y="826221"/>
                  </a:lnTo>
                  <a:lnTo>
                    <a:pt x="0" y="78409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6518" y="2241804"/>
              <a:ext cx="103377" cy="23495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522785" y="3340608"/>
            <a:ext cx="415290" cy="1248410"/>
            <a:chOff x="5522785" y="3340608"/>
            <a:chExt cx="415290" cy="1248410"/>
          </a:xfrm>
        </p:grpSpPr>
        <p:sp>
          <p:nvSpPr>
            <p:cNvPr id="8" name="object 8"/>
            <p:cNvSpPr/>
            <p:nvPr/>
          </p:nvSpPr>
          <p:spPr>
            <a:xfrm>
              <a:off x="5527547" y="3579876"/>
              <a:ext cx="402590" cy="365760"/>
            </a:xfrm>
            <a:custGeom>
              <a:avLst/>
              <a:gdLst/>
              <a:ahLst/>
              <a:cxnLst/>
              <a:rect l="l" t="t" r="r" b="b"/>
              <a:pathLst>
                <a:path w="402589" h="365760">
                  <a:moveTo>
                    <a:pt x="0" y="182880"/>
                  </a:moveTo>
                  <a:lnTo>
                    <a:pt x="5311" y="140958"/>
                  </a:lnTo>
                  <a:lnTo>
                    <a:pt x="20442" y="102470"/>
                  </a:lnTo>
                  <a:lnTo>
                    <a:pt x="44187" y="68513"/>
                  </a:lnTo>
                  <a:lnTo>
                    <a:pt x="75338" y="40188"/>
                  </a:lnTo>
                  <a:lnTo>
                    <a:pt x="112689" y="18594"/>
                  </a:lnTo>
                  <a:lnTo>
                    <a:pt x="155034" y="4831"/>
                  </a:lnTo>
                  <a:lnTo>
                    <a:pt x="201167" y="0"/>
                  </a:lnTo>
                  <a:lnTo>
                    <a:pt x="247301" y="4831"/>
                  </a:lnTo>
                  <a:lnTo>
                    <a:pt x="289646" y="18594"/>
                  </a:lnTo>
                  <a:lnTo>
                    <a:pt x="326997" y="40188"/>
                  </a:lnTo>
                  <a:lnTo>
                    <a:pt x="358148" y="68513"/>
                  </a:lnTo>
                  <a:lnTo>
                    <a:pt x="381893" y="102470"/>
                  </a:lnTo>
                  <a:lnTo>
                    <a:pt x="397024" y="140958"/>
                  </a:lnTo>
                  <a:lnTo>
                    <a:pt x="402336" y="182880"/>
                  </a:lnTo>
                  <a:lnTo>
                    <a:pt x="397024" y="224801"/>
                  </a:lnTo>
                  <a:lnTo>
                    <a:pt x="381893" y="263289"/>
                  </a:lnTo>
                  <a:lnTo>
                    <a:pt x="358148" y="297246"/>
                  </a:lnTo>
                  <a:lnTo>
                    <a:pt x="326997" y="325571"/>
                  </a:lnTo>
                  <a:lnTo>
                    <a:pt x="289646" y="347165"/>
                  </a:lnTo>
                  <a:lnTo>
                    <a:pt x="247301" y="360928"/>
                  </a:lnTo>
                  <a:lnTo>
                    <a:pt x="201167" y="365760"/>
                  </a:lnTo>
                  <a:lnTo>
                    <a:pt x="155034" y="360928"/>
                  </a:lnTo>
                  <a:lnTo>
                    <a:pt x="112689" y="347165"/>
                  </a:lnTo>
                  <a:lnTo>
                    <a:pt x="75338" y="325571"/>
                  </a:lnTo>
                  <a:lnTo>
                    <a:pt x="44187" y="297246"/>
                  </a:lnTo>
                  <a:lnTo>
                    <a:pt x="20442" y="263289"/>
                  </a:lnTo>
                  <a:lnTo>
                    <a:pt x="5311" y="224801"/>
                  </a:lnTo>
                  <a:lnTo>
                    <a:pt x="0" y="182880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7026" y="3340608"/>
              <a:ext cx="103377" cy="2397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32119" y="4221480"/>
              <a:ext cx="401320" cy="363220"/>
            </a:xfrm>
            <a:custGeom>
              <a:avLst/>
              <a:gdLst/>
              <a:ahLst/>
              <a:cxnLst/>
              <a:rect l="l" t="t" r="r" b="b"/>
              <a:pathLst>
                <a:path w="401320" h="363220">
                  <a:moveTo>
                    <a:pt x="0" y="181356"/>
                  </a:moveTo>
                  <a:lnTo>
                    <a:pt x="5289" y="139759"/>
                  </a:lnTo>
                  <a:lnTo>
                    <a:pt x="20358" y="101581"/>
                  </a:lnTo>
                  <a:lnTo>
                    <a:pt x="44007" y="67909"/>
                  </a:lnTo>
                  <a:lnTo>
                    <a:pt x="75035" y="39828"/>
                  </a:lnTo>
                  <a:lnTo>
                    <a:pt x="112245" y="18425"/>
                  </a:lnTo>
                  <a:lnTo>
                    <a:pt x="154434" y="4787"/>
                  </a:lnTo>
                  <a:lnTo>
                    <a:pt x="200405" y="0"/>
                  </a:lnTo>
                  <a:lnTo>
                    <a:pt x="246377" y="4787"/>
                  </a:lnTo>
                  <a:lnTo>
                    <a:pt x="288566" y="18425"/>
                  </a:lnTo>
                  <a:lnTo>
                    <a:pt x="325776" y="39828"/>
                  </a:lnTo>
                  <a:lnTo>
                    <a:pt x="356804" y="67909"/>
                  </a:lnTo>
                  <a:lnTo>
                    <a:pt x="380453" y="101581"/>
                  </a:lnTo>
                  <a:lnTo>
                    <a:pt x="395522" y="139759"/>
                  </a:lnTo>
                  <a:lnTo>
                    <a:pt x="400812" y="181356"/>
                  </a:lnTo>
                  <a:lnTo>
                    <a:pt x="395522" y="222952"/>
                  </a:lnTo>
                  <a:lnTo>
                    <a:pt x="380453" y="261130"/>
                  </a:lnTo>
                  <a:lnTo>
                    <a:pt x="356804" y="294802"/>
                  </a:lnTo>
                  <a:lnTo>
                    <a:pt x="325776" y="322883"/>
                  </a:lnTo>
                  <a:lnTo>
                    <a:pt x="288566" y="344286"/>
                  </a:lnTo>
                  <a:lnTo>
                    <a:pt x="246377" y="357924"/>
                  </a:lnTo>
                  <a:lnTo>
                    <a:pt x="200405" y="362712"/>
                  </a:lnTo>
                  <a:lnTo>
                    <a:pt x="154434" y="357924"/>
                  </a:lnTo>
                  <a:lnTo>
                    <a:pt x="112245" y="344286"/>
                  </a:lnTo>
                  <a:lnTo>
                    <a:pt x="75035" y="322883"/>
                  </a:lnTo>
                  <a:lnTo>
                    <a:pt x="44007" y="294802"/>
                  </a:lnTo>
                  <a:lnTo>
                    <a:pt x="20358" y="261130"/>
                  </a:lnTo>
                  <a:lnTo>
                    <a:pt x="5289" y="222952"/>
                  </a:lnTo>
                  <a:lnTo>
                    <a:pt x="0" y="181356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78042" y="3945636"/>
              <a:ext cx="103505" cy="276860"/>
            </a:xfrm>
            <a:custGeom>
              <a:avLst/>
              <a:gdLst/>
              <a:ahLst/>
              <a:cxnLst/>
              <a:rect l="l" t="t" r="r" b="b"/>
              <a:pathLst>
                <a:path w="103504" h="276860">
                  <a:moveTo>
                    <a:pt x="50973" y="25282"/>
                  </a:moveTo>
                  <a:lnTo>
                    <a:pt x="44722" y="36289"/>
                  </a:lnTo>
                  <a:lnTo>
                    <a:pt x="47498" y="276351"/>
                  </a:lnTo>
                  <a:lnTo>
                    <a:pt x="60198" y="276097"/>
                  </a:lnTo>
                  <a:lnTo>
                    <a:pt x="57422" y="36048"/>
                  </a:lnTo>
                  <a:lnTo>
                    <a:pt x="50973" y="25282"/>
                  </a:lnTo>
                  <a:close/>
                </a:path>
                <a:path w="103504" h="276860">
                  <a:moveTo>
                    <a:pt x="50673" y="0"/>
                  </a:moveTo>
                  <a:lnTo>
                    <a:pt x="1778" y="86106"/>
                  </a:lnTo>
                  <a:lnTo>
                    <a:pt x="0" y="89153"/>
                  </a:lnTo>
                  <a:lnTo>
                    <a:pt x="1016" y="93090"/>
                  </a:lnTo>
                  <a:lnTo>
                    <a:pt x="4064" y="94741"/>
                  </a:lnTo>
                  <a:lnTo>
                    <a:pt x="7112" y="96519"/>
                  </a:lnTo>
                  <a:lnTo>
                    <a:pt x="11049" y="95503"/>
                  </a:lnTo>
                  <a:lnTo>
                    <a:pt x="12827" y="92456"/>
                  </a:lnTo>
                  <a:lnTo>
                    <a:pt x="44722" y="36289"/>
                  </a:lnTo>
                  <a:lnTo>
                    <a:pt x="44450" y="12700"/>
                  </a:lnTo>
                  <a:lnTo>
                    <a:pt x="57150" y="12445"/>
                  </a:lnTo>
                  <a:lnTo>
                    <a:pt x="58133" y="12445"/>
                  </a:lnTo>
                  <a:lnTo>
                    <a:pt x="50673" y="0"/>
                  </a:lnTo>
                  <a:close/>
                </a:path>
                <a:path w="103504" h="276860">
                  <a:moveTo>
                    <a:pt x="58133" y="12445"/>
                  </a:moveTo>
                  <a:lnTo>
                    <a:pt x="57150" y="12445"/>
                  </a:lnTo>
                  <a:lnTo>
                    <a:pt x="57422" y="36048"/>
                  </a:lnTo>
                  <a:lnTo>
                    <a:pt x="90678" y="91566"/>
                  </a:lnTo>
                  <a:lnTo>
                    <a:pt x="92456" y="94487"/>
                  </a:lnTo>
                  <a:lnTo>
                    <a:pt x="96393" y="95503"/>
                  </a:lnTo>
                  <a:lnTo>
                    <a:pt x="99441" y="93725"/>
                  </a:lnTo>
                  <a:lnTo>
                    <a:pt x="102362" y="91947"/>
                  </a:lnTo>
                  <a:lnTo>
                    <a:pt x="103378" y="88011"/>
                  </a:lnTo>
                  <a:lnTo>
                    <a:pt x="101600" y="84962"/>
                  </a:lnTo>
                  <a:lnTo>
                    <a:pt x="58133" y="12445"/>
                  </a:lnTo>
                  <a:close/>
                </a:path>
                <a:path w="103504" h="276860">
                  <a:moveTo>
                    <a:pt x="57150" y="12445"/>
                  </a:moveTo>
                  <a:lnTo>
                    <a:pt x="44450" y="12700"/>
                  </a:lnTo>
                  <a:lnTo>
                    <a:pt x="44722" y="36289"/>
                  </a:lnTo>
                  <a:lnTo>
                    <a:pt x="50973" y="25282"/>
                  </a:lnTo>
                  <a:lnTo>
                    <a:pt x="45339" y="15875"/>
                  </a:lnTo>
                  <a:lnTo>
                    <a:pt x="56387" y="15747"/>
                  </a:lnTo>
                  <a:lnTo>
                    <a:pt x="57188" y="15747"/>
                  </a:lnTo>
                  <a:lnTo>
                    <a:pt x="57150" y="12445"/>
                  </a:lnTo>
                  <a:close/>
                </a:path>
                <a:path w="103504" h="276860">
                  <a:moveTo>
                    <a:pt x="57188" y="15747"/>
                  </a:moveTo>
                  <a:lnTo>
                    <a:pt x="56387" y="15747"/>
                  </a:lnTo>
                  <a:lnTo>
                    <a:pt x="50973" y="25282"/>
                  </a:lnTo>
                  <a:lnTo>
                    <a:pt x="57422" y="36048"/>
                  </a:lnTo>
                  <a:lnTo>
                    <a:pt x="57188" y="15747"/>
                  </a:lnTo>
                  <a:close/>
                </a:path>
                <a:path w="103504" h="276860">
                  <a:moveTo>
                    <a:pt x="56387" y="15747"/>
                  </a:moveTo>
                  <a:lnTo>
                    <a:pt x="45339" y="15875"/>
                  </a:lnTo>
                  <a:lnTo>
                    <a:pt x="50973" y="25282"/>
                  </a:lnTo>
                  <a:lnTo>
                    <a:pt x="56387" y="15747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94959" y="1650492"/>
            <a:ext cx="676910" cy="3119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baseline="-21164" sz="15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 marR="2540">
              <a:lnSpc>
                <a:spcPct val="100000"/>
              </a:lnSpc>
            </a:pPr>
            <a:r>
              <a:rPr dirty="0" baseline="13888" sz="24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sz="105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050">
                <a:solidFill>
                  <a:srgbClr val="3D010C"/>
                </a:solidFill>
                <a:latin typeface="Times New Roman"/>
                <a:cs typeface="Times New Roman"/>
              </a:rPr>
              <a:t>-1</a:t>
            </a:r>
            <a:endParaRPr sz="1050">
              <a:latin typeface="Times New Roman"/>
              <a:cs typeface="Times New Roman"/>
            </a:endParaRPr>
          </a:p>
          <a:p>
            <a:pPr algn="ctr" marR="8255">
              <a:lnSpc>
                <a:spcPct val="100000"/>
              </a:lnSpc>
              <a:spcBef>
                <a:spcPts val="177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…</a:t>
            </a:r>
            <a:endParaRPr sz="1600">
              <a:latin typeface="Malgun Gothic"/>
              <a:cs typeface="Malgun Gothic"/>
            </a:endParaRPr>
          </a:p>
          <a:p>
            <a:pPr algn="ctr" marL="254000" marR="252729" indent="-4445">
              <a:lnSpc>
                <a:spcPts val="5050"/>
              </a:lnSpc>
              <a:spcBef>
                <a:spcPts val="250"/>
              </a:spcBef>
            </a:pPr>
            <a:r>
              <a:rPr dirty="0" sz="16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7">
                <a:solidFill>
                  <a:srgbClr val="3D010C"/>
                </a:solidFill>
                <a:latin typeface="Times New Roman"/>
                <a:cs typeface="Times New Roman"/>
              </a:rPr>
              <a:t>2  </a:t>
            </a:r>
            <a:r>
              <a:rPr dirty="0" sz="1600" spc="-1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1164" sz="1575" spc="7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698" y="5321605"/>
            <a:ext cx="456692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indent="-216535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463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+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…+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-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254000" indent="-216535">
              <a:lnSpc>
                <a:spcPct val="100000"/>
              </a:lnSpc>
              <a:spcBef>
                <a:spcPts val="168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54635" algn="l"/>
              </a:tabLst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3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5503" y="2862072"/>
            <a:ext cx="103377" cy="2396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092451" y="1901951"/>
            <a:ext cx="1390015" cy="2475230"/>
          </a:xfrm>
          <a:prstGeom prst="rect">
            <a:avLst/>
          </a:prstGeom>
          <a:solidFill>
            <a:srgbClr val="CFDBF3"/>
          </a:solidFill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make_set(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make_set(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1440" marR="95250">
              <a:lnSpc>
                <a:spcPct val="11000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……. 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ake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_</a:t>
            </a:r>
            <a:r>
              <a:rPr dirty="0" sz="1800" spc="-10">
                <a:solidFill>
                  <a:srgbClr val="3D010C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e</a:t>
            </a:r>
            <a:r>
              <a:rPr dirty="0" sz="1800" spc="10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8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 spc="-7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 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 </a:t>
            </a:r>
            <a:r>
              <a:rPr dirty="0" sz="1800" spc="-43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91440" marR="146685">
              <a:lnSpc>
                <a:spcPct val="110000"/>
              </a:lnSpc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….. </a:t>
            </a:r>
            <a:r>
              <a:rPr dirty="0" sz="18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union(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800" spc="-1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x</a:t>
            </a:r>
            <a:r>
              <a:rPr dirty="0" baseline="-20833" sz="180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8623" y="1585086"/>
            <a:ext cx="1014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com</a:t>
            </a:r>
            <a:r>
              <a:rPr dirty="0" sz="1800" spc="-15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ands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0553" y="2262949"/>
            <a:ext cx="299085" cy="1478915"/>
            <a:chOff x="1380553" y="2262949"/>
            <a:chExt cx="299085" cy="1478915"/>
          </a:xfrm>
        </p:grpSpPr>
        <p:sp>
          <p:nvSpPr>
            <p:cNvPr id="18" name="object 18"/>
            <p:cNvSpPr/>
            <p:nvPr/>
          </p:nvSpPr>
          <p:spPr>
            <a:xfrm>
              <a:off x="1385316" y="2267711"/>
              <a:ext cx="289560" cy="1469390"/>
            </a:xfrm>
            <a:custGeom>
              <a:avLst/>
              <a:gdLst/>
              <a:ahLst/>
              <a:cxnLst/>
              <a:rect l="l" t="t" r="r" b="b"/>
              <a:pathLst>
                <a:path w="289560" h="1469389">
                  <a:moveTo>
                    <a:pt x="217170" y="0"/>
                  </a:moveTo>
                  <a:lnTo>
                    <a:pt x="72390" y="0"/>
                  </a:lnTo>
                  <a:lnTo>
                    <a:pt x="72390" y="1324864"/>
                  </a:lnTo>
                  <a:lnTo>
                    <a:pt x="0" y="1324864"/>
                  </a:lnTo>
                  <a:lnTo>
                    <a:pt x="144780" y="1469136"/>
                  </a:lnTo>
                  <a:lnTo>
                    <a:pt x="289559" y="1324864"/>
                  </a:lnTo>
                  <a:lnTo>
                    <a:pt x="217170" y="1324864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0B8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85316" y="2267711"/>
              <a:ext cx="289560" cy="1469390"/>
            </a:xfrm>
            <a:custGeom>
              <a:avLst/>
              <a:gdLst/>
              <a:ahLst/>
              <a:cxnLst/>
              <a:rect l="l" t="t" r="r" b="b"/>
              <a:pathLst>
                <a:path w="289560" h="1469389">
                  <a:moveTo>
                    <a:pt x="0" y="1324864"/>
                  </a:moveTo>
                  <a:lnTo>
                    <a:pt x="72390" y="1324864"/>
                  </a:lnTo>
                  <a:lnTo>
                    <a:pt x="72390" y="0"/>
                  </a:lnTo>
                  <a:lnTo>
                    <a:pt x="217170" y="0"/>
                  </a:lnTo>
                  <a:lnTo>
                    <a:pt x="217170" y="1324864"/>
                  </a:lnTo>
                  <a:lnTo>
                    <a:pt x="289559" y="1324864"/>
                  </a:lnTo>
                  <a:lnTo>
                    <a:pt x="144780" y="1469136"/>
                  </a:lnTo>
                  <a:lnTo>
                    <a:pt x="0" y="1324864"/>
                  </a:lnTo>
                  <a:close/>
                </a:path>
              </a:pathLst>
            </a:custGeom>
            <a:ln w="9525">
              <a:solidFill>
                <a:srgbClr val="F0B88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50442" y="1917318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수행순서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53254" y="1222628"/>
            <a:ext cx="29273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</a:rPr>
              <a:t>최종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생성</a:t>
            </a:r>
            <a:r>
              <a:rPr dirty="0" sz="2000" spc="-21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트리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</a:rPr>
              <a:t>집합</a:t>
            </a:r>
            <a:r>
              <a:rPr dirty="0" sz="2000" spc="-225">
                <a:solidFill>
                  <a:srgbClr val="3D010C"/>
                </a:solidFill>
              </a:rPr>
              <a:t> </a:t>
            </a:r>
            <a:r>
              <a:rPr dirty="0" sz="2000">
                <a:solidFill>
                  <a:srgbClr val="3D010C"/>
                </a:solidFill>
              </a:rPr>
              <a:t>모양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8832" y="3451859"/>
            <a:ext cx="530860" cy="95123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114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18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-2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8223" y="4736083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포인터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이동</a:t>
            </a:r>
            <a:r>
              <a:rPr dirty="0" sz="1200" spc="-1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94075" y="4410455"/>
            <a:ext cx="307975" cy="299720"/>
          </a:xfrm>
          <a:custGeom>
            <a:avLst/>
            <a:gdLst/>
            <a:ahLst/>
            <a:cxnLst/>
            <a:rect l="l" t="t" r="r" b="b"/>
            <a:pathLst>
              <a:path w="307975" h="299720">
                <a:moveTo>
                  <a:pt x="248978" y="48573"/>
                </a:moveTo>
                <a:lnTo>
                  <a:pt x="0" y="290322"/>
                </a:lnTo>
                <a:lnTo>
                  <a:pt x="8889" y="299466"/>
                </a:lnTo>
                <a:lnTo>
                  <a:pt x="257746" y="57593"/>
                </a:lnTo>
                <a:lnTo>
                  <a:pt x="248978" y="48573"/>
                </a:lnTo>
                <a:close/>
              </a:path>
              <a:path w="307975" h="299720">
                <a:moveTo>
                  <a:pt x="294096" y="39751"/>
                </a:moveTo>
                <a:lnTo>
                  <a:pt x="258063" y="39751"/>
                </a:lnTo>
                <a:lnTo>
                  <a:pt x="266826" y="48768"/>
                </a:lnTo>
                <a:lnTo>
                  <a:pt x="257746" y="57593"/>
                </a:lnTo>
                <a:lnTo>
                  <a:pt x="279908" y="80391"/>
                </a:lnTo>
                <a:lnTo>
                  <a:pt x="294096" y="39751"/>
                </a:lnTo>
                <a:close/>
              </a:path>
              <a:path w="307975" h="299720">
                <a:moveTo>
                  <a:pt x="258063" y="39751"/>
                </a:moveTo>
                <a:lnTo>
                  <a:pt x="248978" y="48573"/>
                </a:lnTo>
                <a:lnTo>
                  <a:pt x="257746" y="57593"/>
                </a:lnTo>
                <a:lnTo>
                  <a:pt x="266826" y="48768"/>
                </a:lnTo>
                <a:lnTo>
                  <a:pt x="258063" y="39751"/>
                </a:lnTo>
                <a:close/>
              </a:path>
              <a:path w="307975" h="299720">
                <a:moveTo>
                  <a:pt x="307975" y="0"/>
                </a:moveTo>
                <a:lnTo>
                  <a:pt x="226822" y="25781"/>
                </a:lnTo>
                <a:lnTo>
                  <a:pt x="248978" y="48573"/>
                </a:lnTo>
                <a:lnTo>
                  <a:pt x="258063" y="39751"/>
                </a:lnTo>
                <a:lnTo>
                  <a:pt x="294096" y="39751"/>
                </a:lnTo>
                <a:lnTo>
                  <a:pt x="307975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501896" y="3151632"/>
            <a:ext cx="530860" cy="125603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1079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…..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dirty="0" sz="1800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39590" y="4751958"/>
            <a:ext cx="711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포인터 </a:t>
            </a:r>
            <a:r>
              <a:rPr dirty="0" sz="12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조작</a:t>
            </a:r>
            <a:r>
              <a:rPr dirty="0" sz="1200" spc="7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D010C"/>
                </a:solidFill>
                <a:latin typeface="Malgun Gothic"/>
                <a:cs typeface="Malgun Gothic"/>
              </a:rPr>
              <a:t>횟수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47489" y="4466844"/>
            <a:ext cx="100965" cy="346075"/>
          </a:xfrm>
          <a:custGeom>
            <a:avLst/>
            <a:gdLst/>
            <a:ahLst/>
            <a:cxnLst/>
            <a:rect l="l" t="t" r="r" b="b"/>
            <a:pathLst>
              <a:path w="100964" h="346075">
                <a:moveTo>
                  <a:pt x="57448" y="73156"/>
                </a:moveTo>
                <a:lnTo>
                  <a:pt x="0" y="343153"/>
                </a:lnTo>
                <a:lnTo>
                  <a:pt x="12446" y="345820"/>
                </a:lnTo>
                <a:lnTo>
                  <a:pt x="69873" y="75802"/>
                </a:lnTo>
                <a:lnTo>
                  <a:pt x="57448" y="73156"/>
                </a:lnTo>
                <a:close/>
              </a:path>
              <a:path w="100964" h="346075">
                <a:moveTo>
                  <a:pt x="95342" y="60832"/>
                </a:moveTo>
                <a:lnTo>
                  <a:pt x="60071" y="60832"/>
                </a:lnTo>
                <a:lnTo>
                  <a:pt x="72516" y="63372"/>
                </a:lnTo>
                <a:lnTo>
                  <a:pt x="69873" y="75802"/>
                </a:lnTo>
                <a:lnTo>
                  <a:pt x="100964" y="82422"/>
                </a:lnTo>
                <a:lnTo>
                  <a:pt x="95342" y="60832"/>
                </a:lnTo>
                <a:close/>
              </a:path>
              <a:path w="100964" h="346075">
                <a:moveTo>
                  <a:pt x="60071" y="60832"/>
                </a:moveTo>
                <a:lnTo>
                  <a:pt x="57448" y="73156"/>
                </a:lnTo>
                <a:lnTo>
                  <a:pt x="69873" y="75802"/>
                </a:lnTo>
                <a:lnTo>
                  <a:pt x="72516" y="63372"/>
                </a:lnTo>
                <a:lnTo>
                  <a:pt x="60071" y="60832"/>
                </a:lnTo>
                <a:close/>
              </a:path>
              <a:path w="100964" h="346075">
                <a:moveTo>
                  <a:pt x="79501" y="0"/>
                </a:moveTo>
                <a:lnTo>
                  <a:pt x="26415" y="66547"/>
                </a:lnTo>
                <a:lnTo>
                  <a:pt x="57448" y="73156"/>
                </a:lnTo>
                <a:lnTo>
                  <a:pt x="60071" y="60832"/>
                </a:lnTo>
                <a:lnTo>
                  <a:pt x="95342" y="60832"/>
                </a:lnTo>
                <a:lnTo>
                  <a:pt x="79501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87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571500"/>
            <a:ext cx="5669280" cy="49484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95007" y="2280031"/>
            <a:ext cx="2002155" cy="296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12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12+10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12+5</a:t>
            </a:r>
            <a:r>
              <a:rPr dirty="0" sz="20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12+1+1+1+1</a:t>
            </a:r>
            <a:r>
              <a:rPr dirty="0" sz="2000" spc="-8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Cents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2611" y="3223260"/>
            <a:ext cx="304038" cy="3040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3843" y="4097997"/>
            <a:ext cx="305587" cy="3040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4368" y="193547"/>
            <a:ext cx="2113915" cy="401320"/>
          </a:xfrm>
          <a:prstGeom prst="rect"/>
          <a:solidFill>
            <a:srgbClr val="FFFF33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2000">
                <a:solidFill>
                  <a:srgbClr val="3D010C"/>
                </a:solidFill>
              </a:rPr>
              <a:t>거스름돈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: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16</a:t>
            </a:r>
            <a:r>
              <a:rPr dirty="0" sz="2000" spc="5">
                <a:solidFill>
                  <a:srgbClr val="3D010C"/>
                </a:solidFill>
              </a:rPr>
              <a:t>센트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504" y="2174748"/>
            <a:ext cx="2212975" cy="2087880"/>
          </a:xfrm>
          <a:custGeom>
            <a:avLst/>
            <a:gdLst/>
            <a:ahLst/>
            <a:cxnLst/>
            <a:rect l="l" t="t" r="r" b="b"/>
            <a:pathLst>
              <a:path w="2212975" h="2087879">
                <a:moveTo>
                  <a:pt x="2212848" y="0"/>
                </a:moveTo>
                <a:lnTo>
                  <a:pt x="0" y="0"/>
                </a:lnTo>
                <a:lnTo>
                  <a:pt x="0" y="2087879"/>
                </a:lnTo>
                <a:lnTo>
                  <a:pt x="2212848" y="2087879"/>
                </a:lnTo>
                <a:lnTo>
                  <a:pt x="2212848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47515" y="2174748"/>
            <a:ext cx="2212975" cy="2087880"/>
          </a:xfrm>
          <a:custGeom>
            <a:avLst/>
            <a:gdLst/>
            <a:ahLst/>
            <a:cxnLst/>
            <a:rect l="l" t="t" r="r" b="b"/>
            <a:pathLst>
              <a:path w="2212975" h="2087879">
                <a:moveTo>
                  <a:pt x="2212848" y="0"/>
                </a:moveTo>
                <a:lnTo>
                  <a:pt x="0" y="0"/>
                </a:lnTo>
                <a:lnTo>
                  <a:pt x="0" y="2087879"/>
                </a:lnTo>
                <a:lnTo>
                  <a:pt x="2212848" y="2087879"/>
                </a:lnTo>
                <a:lnTo>
                  <a:pt x="2212848" y="0"/>
                </a:lnTo>
                <a:close/>
              </a:path>
            </a:pathLst>
          </a:custGeom>
          <a:solidFill>
            <a:srgbClr val="FFFF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534911" y="2174748"/>
            <a:ext cx="2212975" cy="2087880"/>
            <a:chOff x="6534911" y="2174748"/>
            <a:chExt cx="2212975" cy="2087880"/>
          </a:xfrm>
        </p:grpSpPr>
        <p:sp>
          <p:nvSpPr>
            <p:cNvPr id="5" name="object 5"/>
            <p:cNvSpPr/>
            <p:nvPr/>
          </p:nvSpPr>
          <p:spPr>
            <a:xfrm>
              <a:off x="6534911" y="2174748"/>
              <a:ext cx="2212975" cy="2087880"/>
            </a:xfrm>
            <a:custGeom>
              <a:avLst/>
              <a:gdLst/>
              <a:ahLst/>
              <a:cxnLst/>
              <a:rect l="l" t="t" r="r" b="b"/>
              <a:pathLst>
                <a:path w="2212975" h="2087879">
                  <a:moveTo>
                    <a:pt x="2212848" y="0"/>
                  </a:moveTo>
                  <a:lnTo>
                    <a:pt x="0" y="0"/>
                  </a:lnTo>
                  <a:lnTo>
                    <a:pt x="0" y="2087879"/>
                  </a:lnTo>
                  <a:lnTo>
                    <a:pt x="2212848" y="2087879"/>
                  </a:lnTo>
                  <a:lnTo>
                    <a:pt x="2212848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45807" y="2314956"/>
              <a:ext cx="1056640" cy="1054735"/>
            </a:xfrm>
            <a:custGeom>
              <a:avLst/>
              <a:gdLst/>
              <a:ahLst/>
              <a:cxnLst/>
              <a:rect l="l" t="t" r="r" b="b"/>
              <a:pathLst>
                <a:path w="1056640" h="1054735">
                  <a:moveTo>
                    <a:pt x="230124" y="579120"/>
                  </a:moveTo>
                  <a:lnTo>
                    <a:pt x="238571" y="536977"/>
                  </a:lnTo>
                  <a:lnTo>
                    <a:pt x="261604" y="502586"/>
                  </a:lnTo>
                  <a:lnTo>
                    <a:pt x="295757" y="479411"/>
                  </a:lnTo>
                  <a:lnTo>
                    <a:pt x="337566" y="470916"/>
                  </a:lnTo>
                  <a:lnTo>
                    <a:pt x="379374" y="479411"/>
                  </a:lnTo>
                  <a:lnTo>
                    <a:pt x="413527" y="502586"/>
                  </a:lnTo>
                  <a:lnTo>
                    <a:pt x="436560" y="536977"/>
                  </a:lnTo>
                  <a:lnTo>
                    <a:pt x="445008" y="579120"/>
                  </a:lnTo>
                  <a:lnTo>
                    <a:pt x="436560" y="621262"/>
                  </a:lnTo>
                  <a:lnTo>
                    <a:pt x="413527" y="655653"/>
                  </a:lnTo>
                  <a:lnTo>
                    <a:pt x="379374" y="678828"/>
                  </a:lnTo>
                  <a:lnTo>
                    <a:pt x="337566" y="687324"/>
                  </a:lnTo>
                  <a:lnTo>
                    <a:pt x="295757" y="678828"/>
                  </a:lnTo>
                  <a:lnTo>
                    <a:pt x="261604" y="655653"/>
                  </a:lnTo>
                  <a:lnTo>
                    <a:pt x="238571" y="621262"/>
                  </a:lnTo>
                  <a:lnTo>
                    <a:pt x="230124" y="579120"/>
                  </a:lnTo>
                  <a:close/>
                </a:path>
                <a:path w="1056640" h="1054735">
                  <a:moveTo>
                    <a:pt x="0" y="947166"/>
                  </a:moveTo>
                  <a:lnTo>
                    <a:pt x="8447" y="905357"/>
                  </a:lnTo>
                  <a:lnTo>
                    <a:pt x="31480" y="871204"/>
                  </a:lnTo>
                  <a:lnTo>
                    <a:pt x="65633" y="848171"/>
                  </a:lnTo>
                  <a:lnTo>
                    <a:pt x="107442" y="839724"/>
                  </a:lnTo>
                  <a:lnTo>
                    <a:pt x="149250" y="848171"/>
                  </a:lnTo>
                  <a:lnTo>
                    <a:pt x="183403" y="871204"/>
                  </a:lnTo>
                  <a:lnTo>
                    <a:pt x="206436" y="905357"/>
                  </a:lnTo>
                  <a:lnTo>
                    <a:pt x="214884" y="947166"/>
                  </a:lnTo>
                  <a:lnTo>
                    <a:pt x="206436" y="988974"/>
                  </a:lnTo>
                  <a:lnTo>
                    <a:pt x="183403" y="1023127"/>
                  </a:lnTo>
                  <a:lnTo>
                    <a:pt x="149250" y="1046160"/>
                  </a:lnTo>
                  <a:lnTo>
                    <a:pt x="107442" y="1054608"/>
                  </a:lnTo>
                  <a:lnTo>
                    <a:pt x="65633" y="1046160"/>
                  </a:lnTo>
                  <a:lnTo>
                    <a:pt x="31480" y="1023127"/>
                  </a:lnTo>
                  <a:lnTo>
                    <a:pt x="8447" y="988974"/>
                  </a:lnTo>
                  <a:lnTo>
                    <a:pt x="0" y="947166"/>
                  </a:lnTo>
                  <a:close/>
                </a:path>
                <a:path w="1056640" h="1054735">
                  <a:moveTo>
                    <a:pt x="472440" y="942594"/>
                  </a:moveTo>
                  <a:lnTo>
                    <a:pt x="480935" y="900785"/>
                  </a:lnTo>
                  <a:lnTo>
                    <a:pt x="504110" y="866632"/>
                  </a:lnTo>
                  <a:lnTo>
                    <a:pt x="538501" y="843599"/>
                  </a:lnTo>
                  <a:lnTo>
                    <a:pt x="580644" y="835152"/>
                  </a:lnTo>
                  <a:lnTo>
                    <a:pt x="622786" y="843599"/>
                  </a:lnTo>
                  <a:lnTo>
                    <a:pt x="657177" y="866632"/>
                  </a:lnTo>
                  <a:lnTo>
                    <a:pt x="680352" y="900785"/>
                  </a:lnTo>
                  <a:lnTo>
                    <a:pt x="688848" y="942594"/>
                  </a:lnTo>
                  <a:lnTo>
                    <a:pt x="680352" y="984402"/>
                  </a:lnTo>
                  <a:lnTo>
                    <a:pt x="657177" y="1018555"/>
                  </a:lnTo>
                  <a:lnTo>
                    <a:pt x="622786" y="1041588"/>
                  </a:lnTo>
                  <a:lnTo>
                    <a:pt x="580644" y="1050036"/>
                  </a:lnTo>
                  <a:lnTo>
                    <a:pt x="538501" y="1041588"/>
                  </a:lnTo>
                  <a:lnTo>
                    <a:pt x="504110" y="1018555"/>
                  </a:lnTo>
                  <a:lnTo>
                    <a:pt x="480935" y="984402"/>
                  </a:lnTo>
                  <a:lnTo>
                    <a:pt x="472440" y="942594"/>
                  </a:lnTo>
                  <a:close/>
                </a:path>
                <a:path w="1056640" h="1054735">
                  <a:moveTo>
                    <a:pt x="839724" y="107442"/>
                  </a:moveTo>
                  <a:lnTo>
                    <a:pt x="848219" y="65633"/>
                  </a:lnTo>
                  <a:lnTo>
                    <a:pt x="871394" y="31480"/>
                  </a:lnTo>
                  <a:lnTo>
                    <a:pt x="905785" y="8447"/>
                  </a:lnTo>
                  <a:lnTo>
                    <a:pt x="947927" y="0"/>
                  </a:lnTo>
                  <a:lnTo>
                    <a:pt x="990070" y="8447"/>
                  </a:lnTo>
                  <a:lnTo>
                    <a:pt x="1024461" y="31480"/>
                  </a:lnTo>
                  <a:lnTo>
                    <a:pt x="1047636" y="65633"/>
                  </a:lnTo>
                  <a:lnTo>
                    <a:pt x="1056132" y="107442"/>
                  </a:lnTo>
                  <a:lnTo>
                    <a:pt x="1047636" y="149250"/>
                  </a:lnTo>
                  <a:lnTo>
                    <a:pt x="1024461" y="183403"/>
                  </a:lnTo>
                  <a:lnTo>
                    <a:pt x="990070" y="206436"/>
                  </a:lnTo>
                  <a:lnTo>
                    <a:pt x="947927" y="214884"/>
                  </a:lnTo>
                  <a:lnTo>
                    <a:pt x="905785" y="206436"/>
                  </a:lnTo>
                  <a:lnTo>
                    <a:pt x="871394" y="183403"/>
                  </a:lnTo>
                  <a:lnTo>
                    <a:pt x="848219" y="149250"/>
                  </a:lnTo>
                  <a:lnTo>
                    <a:pt x="839724" y="10744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90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417" y="812698"/>
            <a:ext cx="7759700" cy="11595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265"/>
              </a:spcBef>
              <a:buClr>
                <a:srgbClr val="1F407E"/>
              </a:buClr>
              <a:buSzPct val="78125"/>
              <a:buFont typeface="Wingdings"/>
              <a:buChar char=""/>
              <a:tabLst>
                <a:tab pos="205104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개선점</a:t>
            </a:r>
            <a:endParaRPr sz="1600">
              <a:latin typeface="Malgun Gothic"/>
              <a:cs typeface="Malgun Gothic"/>
            </a:endParaRPr>
          </a:p>
          <a:p>
            <a:pPr lvl="1" marL="812800" indent="-344170">
              <a:lnSpc>
                <a:spcPct val="100000"/>
              </a:lnSpc>
              <a:spcBef>
                <a:spcPts val="17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812165" algn="l"/>
                <a:tab pos="813435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트리가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갖고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원소의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(weight)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저장한다.</a:t>
            </a:r>
            <a:endParaRPr sz="1600">
              <a:latin typeface="Malgun Gothic"/>
              <a:cs typeface="Malgun Gothic"/>
            </a:endParaRPr>
          </a:p>
          <a:p>
            <a:pPr lvl="1" marL="812800" indent="-344170">
              <a:lnSpc>
                <a:spcPct val="100000"/>
              </a:lnSpc>
              <a:spcBef>
                <a:spcPts val="26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812165" algn="l"/>
                <a:tab pos="813435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트리의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작은 것을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weight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 큰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트리에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연결한다</a:t>
            </a:r>
            <a:r>
              <a:rPr dirty="0" sz="2000" spc="-5">
                <a:solidFill>
                  <a:srgbClr val="3D010C"/>
                </a:solidFill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  <a:p>
            <a:pPr lvl="1" marL="812800" indent="-344170">
              <a:lnSpc>
                <a:spcPct val="100000"/>
              </a:lnSpc>
              <a:spcBef>
                <a:spcPts val="170"/>
              </a:spcBef>
              <a:buClr>
                <a:srgbClr val="1F407E"/>
              </a:buClr>
              <a:buSzPct val="78125"/>
              <a:buFont typeface="Wingdings"/>
              <a:buChar char=""/>
              <a:tabLst>
                <a:tab pos="812165" algn="l"/>
                <a:tab pos="813435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트리의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높이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(height)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3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이용하여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트리의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rank</a:t>
            </a:r>
            <a:r>
              <a:rPr dirty="0" sz="1600" spc="17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정의.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rank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활용해도</a:t>
            </a:r>
            <a:r>
              <a:rPr dirty="0" sz="16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같은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9347" y="2542032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4" h="215264">
                <a:moveTo>
                  <a:pt x="0" y="107441"/>
                </a:moveTo>
                <a:lnTo>
                  <a:pt x="8504" y="65633"/>
                </a:lnTo>
                <a:lnTo>
                  <a:pt x="31694" y="31480"/>
                </a:lnTo>
                <a:lnTo>
                  <a:pt x="66088" y="8447"/>
                </a:lnTo>
                <a:lnTo>
                  <a:pt x="108204" y="0"/>
                </a:lnTo>
                <a:lnTo>
                  <a:pt x="150319" y="8447"/>
                </a:lnTo>
                <a:lnTo>
                  <a:pt x="184713" y="31480"/>
                </a:lnTo>
                <a:lnTo>
                  <a:pt x="207903" y="65633"/>
                </a:lnTo>
                <a:lnTo>
                  <a:pt x="216408" y="107441"/>
                </a:lnTo>
                <a:lnTo>
                  <a:pt x="207903" y="149250"/>
                </a:lnTo>
                <a:lnTo>
                  <a:pt x="184713" y="183403"/>
                </a:lnTo>
                <a:lnTo>
                  <a:pt x="150319" y="206436"/>
                </a:lnTo>
                <a:lnTo>
                  <a:pt x="108204" y="214883"/>
                </a:lnTo>
                <a:lnTo>
                  <a:pt x="66088" y="206436"/>
                </a:lnTo>
                <a:lnTo>
                  <a:pt x="31694" y="183403"/>
                </a:lnTo>
                <a:lnTo>
                  <a:pt x="8504" y="149250"/>
                </a:lnTo>
                <a:lnTo>
                  <a:pt x="0" y="107441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43355" y="254736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1764" y="258622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108204"/>
                </a:moveTo>
                <a:lnTo>
                  <a:pt x="8495" y="66061"/>
                </a:lnTo>
                <a:lnTo>
                  <a:pt x="31670" y="31670"/>
                </a:lnTo>
                <a:lnTo>
                  <a:pt x="66061" y="8495"/>
                </a:lnTo>
                <a:lnTo>
                  <a:pt x="108204" y="0"/>
                </a:lnTo>
                <a:lnTo>
                  <a:pt x="150346" y="8495"/>
                </a:lnTo>
                <a:lnTo>
                  <a:pt x="184737" y="31670"/>
                </a:lnTo>
                <a:lnTo>
                  <a:pt x="207912" y="66061"/>
                </a:lnTo>
                <a:lnTo>
                  <a:pt x="216408" y="108204"/>
                </a:lnTo>
                <a:lnTo>
                  <a:pt x="207912" y="150346"/>
                </a:lnTo>
                <a:lnTo>
                  <a:pt x="184737" y="184737"/>
                </a:lnTo>
                <a:lnTo>
                  <a:pt x="150346" y="207912"/>
                </a:lnTo>
                <a:lnTo>
                  <a:pt x="108204" y="216408"/>
                </a:lnTo>
                <a:lnTo>
                  <a:pt x="66061" y="207912"/>
                </a:lnTo>
                <a:lnTo>
                  <a:pt x="31670" y="184737"/>
                </a:lnTo>
                <a:lnTo>
                  <a:pt x="8495" y="150346"/>
                </a:lnTo>
                <a:lnTo>
                  <a:pt x="0" y="108204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9223" y="2756916"/>
            <a:ext cx="690880" cy="368935"/>
          </a:xfrm>
          <a:custGeom>
            <a:avLst/>
            <a:gdLst/>
            <a:ahLst/>
            <a:cxnLst/>
            <a:rect l="l" t="t" r="r" b="b"/>
            <a:pathLst>
              <a:path w="690880" h="368935">
                <a:moveTo>
                  <a:pt x="0" y="260604"/>
                </a:moveTo>
                <a:lnTo>
                  <a:pt x="8504" y="218461"/>
                </a:lnTo>
                <a:lnTo>
                  <a:pt x="31694" y="184070"/>
                </a:lnTo>
                <a:lnTo>
                  <a:pt x="66088" y="160895"/>
                </a:lnTo>
                <a:lnTo>
                  <a:pt x="108204" y="152400"/>
                </a:lnTo>
                <a:lnTo>
                  <a:pt x="150319" y="160895"/>
                </a:lnTo>
                <a:lnTo>
                  <a:pt x="184713" y="184070"/>
                </a:lnTo>
                <a:lnTo>
                  <a:pt x="207903" y="218461"/>
                </a:lnTo>
                <a:lnTo>
                  <a:pt x="216408" y="260604"/>
                </a:lnTo>
                <a:lnTo>
                  <a:pt x="207903" y="302746"/>
                </a:lnTo>
                <a:lnTo>
                  <a:pt x="184713" y="337137"/>
                </a:lnTo>
                <a:lnTo>
                  <a:pt x="150319" y="360312"/>
                </a:lnTo>
                <a:lnTo>
                  <a:pt x="108204" y="368808"/>
                </a:lnTo>
                <a:lnTo>
                  <a:pt x="66088" y="360312"/>
                </a:lnTo>
                <a:lnTo>
                  <a:pt x="31694" y="337137"/>
                </a:lnTo>
                <a:lnTo>
                  <a:pt x="8504" y="302746"/>
                </a:lnTo>
                <a:lnTo>
                  <a:pt x="0" y="260604"/>
                </a:lnTo>
                <a:close/>
              </a:path>
              <a:path w="690880" h="368935">
                <a:moveTo>
                  <a:pt x="338391" y="0"/>
                </a:moveTo>
                <a:lnTo>
                  <a:pt x="184404" y="184150"/>
                </a:lnTo>
              </a:path>
              <a:path w="690880" h="368935">
                <a:moveTo>
                  <a:pt x="475488" y="256032"/>
                </a:moveTo>
                <a:lnTo>
                  <a:pt x="483931" y="213889"/>
                </a:lnTo>
                <a:lnTo>
                  <a:pt x="506958" y="179498"/>
                </a:lnTo>
                <a:lnTo>
                  <a:pt x="541110" y="156323"/>
                </a:lnTo>
                <a:lnTo>
                  <a:pt x="582930" y="147828"/>
                </a:lnTo>
                <a:lnTo>
                  <a:pt x="624738" y="156323"/>
                </a:lnTo>
                <a:lnTo>
                  <a:pt x="658891" y="179498"/>
                </a:lnTo>
                <a:lnTo>
                  <a:pt x="681924" y="213889"/>
                </a:lnTo>
                <a:lnTo>
                  <a:pt x="690372" y="256032"/>
                </a:lnTo>
                <a:lnTo>
                  <a:pt x="681924" y="298174"/>
                </a:lnTo>
                <a:lnTo>
                  <a:pt x="658891" y="332565"/>
                </a:lnTo>
                <a:lnTo>
                  <a:pt x="624738" y="355740"/>
                </a:lnTo>
                <a:lnTo>
                  <a:pt x="582930" y="364236"/>
                </a:lnTo>
                <a:lnTo>
                  <a:pt x="541110" y="355740"/>
                </a:lnTo>
                <a:lnTo>
                  <a:pt x="506958" y="332565"/>
                </a:lnTo>
                <a:lnTo>
                  <a:pt x="483931" y="298174"/>
                </a:lnTo>
                <a:lnTo>
                  <a:pt x="475488" y="256032"/>
                </a:lnTo>
                <a:close/>
              </a:path>
              <a:path w="690880" h="368935">
                <a:moveTo>
                  <a:pt x="338328" y="0"/>
                </a:moveTo>
                <a:lnTo>
                  <a:pt x="506603" y="179324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86660" y="2591815"/>
            <a:ext cx="100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1639" y="2770632"/>
            <a:ext cx="1062355" cy="1066800"/>
          </a:xfrm>
          <a:custGeom>
            <a:avLst/>
            <a:gdLst/>
            <a:ahLst/>
            <a:cxnLst/>
            <a:rect l="l" t="t" r="r" b="b"/>
            <a:pathLst>
              <a:path w="1062355" h="1066800">
                <a:moveTo>
                  <a:pt x="0" y="291845"/>
                </a:moveTo>
                <a:lnTo>
                  <a:pt x="8495" y="250037"/>
                </a:lnTo>
                <a:lnTo>
                  <a:pt x="31670" y="215884"/>
                </a:lnTo>
                <a:lnTo>
                  <a:pt x="66061" y="192851"/>
                </a:lnTo>
                <a:lnTo>
                  <a:pt x="108204" y="184403"/>
                </a:lnTo>
                <a:lnTo>
                  <a:pt x="150346" y="192851"/>
                </a:lnTo>
                <a:lnTo>
                  <a:pt x="184737" y="215884"/>
                </a:lnTo>
                <a:lnTo>
                  <a:pt x="207912" y="250037"/>
                </a:lnTo>
                <a:lnTo>
                  <a:pt x="216408" y="291845"/>
                </a:lnTo>
                <a:lnTo>
                  <a:pt x="207912" y="333654"/>
                </a:lnTo>
                <a:lnTo>
                  <a:pt x="184737" y="367807"/>
                </a:lnTo>
                <a:lnTo>
                  <a:pt x="150346" y="390840"/>
                </a:lnTo>
                <a:lnTo>
                  <a:pt x="108204" y="399288"/>
                </a:lnTo>
                <a:lnTo>
                  <a:pt x="66061" y="390840"/>
                </a:lnTo>
                <a:lnTo>
                  <a:pt x="31670" y="367807"/>
                </a:lnTo>
                <a:lnTo>
                  <a:pt x="8495" y="333654"/>
                </a:lnTo>
                <a:lnTo>
                  <a:pt x="0" y="291845"/>
                </a:lnTo>
                <a:close/>
              </a:path>
              <a:path w="1062355" h="1066800">
                <a:moveTo>
                  <a:pt x="262255" y="0"/>
                </a:moveTo>
                <a:lnTo>
                  <a:pt x="184404" y="215900"/>
                </a:lnTo>
              </a:path>
              <a:path w="1062355" h="1066800">
                <a:moveTo>
                  <a:pt x="475488" y="286512"/>
                </a:moveTo>
                <a:lnTo>
                  <a:pt x="483983" y="244369"/>
                </a:lnTo>
                <a:lnTo>
                  <a:pt x="507158" y="209978"/>
                </a:lnTo>
                <a:lnTo>
                  <a:pt x="541549" y="186803"/>
                </a:lnTo>
                <a:lnTo>
                  <a:pt x="583692" y="178307"/>
                </a:lnTo>
                <a:lnTo>
                  <a:pt x="625834" y="186803"/>
                </a:lnTo>
                <a:lnTo>
                  <a:pt x="660225" y="209978"/>
                </a:lnTo>
                <a:lnTo>
                  <a:pt x="683400" y="244369"/>
                </a:lnTo>
                <a:lnTo>
                  <a:pt x="691896" y="286512"/>
                </a:lnTo>
                <a:lnTo>
                  <a:pt x="683400" y="328654"/>
                </a:lnTo>
                <a:lnTo>
                  <a:pt x="660225" y="363045"/>
                </a:lnTo>
                <a:lnTo>
                  <a:pt x="625834" y="386220"/>
                </a:lnTo>
                <a:lnTo>
                  <a:pt x="583692" y="394715"/>
                </a:lnTo>
                <a:lnTo>
                  <a:pt x="541549" y="386220"/>
                </a:lnTo>
                <a:lnTo>
                  <a:pt x="507158" y="363045"/>
                </a:lnTo>
                <a:lnTo>
                  <a:pt x="483983" y="328654"/>
                </a:lnTo>
                <a:lnTo>
                  <a:pt x="475488" y="286512"/>
                </a:lnTo>
                <a:close/>
              </a:path>
              <a:path w="1062355" h="1066800">
                <a:moveTo>
                  <a:pt x="414528" y="0"/>
                </a:moveTo>
                <a:lnTo>
                  <a:pt x="506603" y="211073"/>
                </a:lnTo>
              </a:path>
              <a:path w="1062355" h="1066800">
                <a:moveTo>
                  <a:pt x="722376" y="623315"/>
                </a:moveTo>
                <a:lnTo>
                  <a:pt x="730871" y="581173"/>
                </a:lnTo>
                <a:lnTo>
                  <a:pt x="754046" y="546782"/>
                </a:lnTo>
                <a:lnTo>
                  <a:pt x="788437" y="523607"/>
                </a:lnTo>
                <a:lnTo>
                  <a:pt x="830580" y="515112"/>
                </a:lnTo>
                <a:lnTo>
                  <a:pt x="872722" y="523607"/>
                </a:lnTo>
                <a:lnTo>
                  <a:pt x="907113" y="546782"/>
                </a:lnTo>
                <a:lnTo>
                  <a:pt x="930288" y="581173"/>
                </a:lnTo>
                <a:lnTo>
                  <a:pt x="938784" y="623315"/>
                </a:lnTo>
                <a:lnTo>
                  <a:pt x="930288" y="665458"/>
                </a:lnTo>
                <a:lnTo>
                  <a:pt x="907113" y="699849"/>
                </a:lnTo>
                <a:lnTo>
                  <a:pt x="872722" y="723024"/>
                </a:lnTo>
                <a:lnTo>
                  <a:pt x="830580" y="731519"/>
                </a:lnTo>
                <a:lnTo>
                  <a:pt x="788437" y="723024"/>
                </a:lnTo>
                <a:lnTo>
                  <a:pt x="754046" y="699849"/>
                </a:lnTo>
                <a:lnTo>
                  <a:pt x="730871" y="665458"/>
                </a:lnTo>
                <a:lnTo>
                  <a:pt x="722376" y="623315"/>
                </a:lnTo>
                <a:close/>
              </a:path>
              <a:path w="1062355" h="1066800">
                <a:moveTo>
                  <a:pt x="659892" y="362712"/>
                </a:moveTo>
                <a:lnTo>
                  <a:pt x="755142" y="546862"/>
                </a:lnTo>
              </a:path>
              <a:path w="1062355" h="1066800">
                <a:moveTo>
                  <a:pt x="847344" y="958595"/>
                </a:moveTo>
                <a:lnTo>
                  <a:pt x="855791" y="916453"/>
                </a:lnTo>
                <a:lnTo>
                  <a:pt x="878824" y="882062"/>
                </a:lnTo>
                <a:lnTo>
                  <a:pt x="912977" y="858887"/>
                </a:lnTo>
                <a:lnTo>
                  <a:pt x="954786" y="850391"/>
                </a:lnTo>
                <a:lnTo>
                  <a:pt x="996594" y="858887"/>
                </a:lnTo>
                <a:lnTo>
                  <a:pt x="1030747" y="882062"/>
                </a:lnTo>
                <a:lnTo>
                  <a:pt x="1053780" y="916453"/>
                </a:lnTo>
                <a:lnTo>
                  <a:pt x="1062228" y="958595"/>
                </a:lnTo>
                <a:lnTo>
                  <a:pt x="1053780" y="1000738"/>
                </a:lnTo>
                <a:lnTo>
                  <a:pt x="1030747" y="1035129"/>
                </a:lnTo>
                <a:lnTo>
                  <a:pt x="996594" y="1058304"/>
                </a:lnTo>
                <a:lnTo>
                  <a:pt x="954786" y="1066799"/>
                </a:lnTo>
                <a:lnTo>
                  <a:pt x="912977" y="1058304"/>
                </a:lnTo>
                <a:lnTo>
                  <a:pt x="878824" y="1035129"/>
                </a:lnTo>
                <a:lnTo>
                  <a:pt x="855791" y="1000738"/>
                </a:lnTo>
                <a:lnTo>
                  <a:pt x="847344" y="958595"/>
                </a:lnTo>
                <a:close/>
              </a:path>
              <a:path w="1062355" h="1066800">
                <a:moveTo>
                  <a:pt x="906780" y="699515"/>
                </a:moveTo>
                <a:lnTo>
                  <a:pt x="954405" y="850391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34911" y="2174748"/>
            <a:ext cx="2212975" cy="20878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306705">
              <a:lnSpc>
                <a:spcPct val="100000"/>
              </a:lnSpc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algun Gothic"/>
              <a:cs typeface="Malgun Gothic"/>
            </a:endParaRPr>
          </a:p>
          <a:p>
            <a:pPr marL="605155">
              <a:lnSpc>
                <a:spcPct val="100000"/>
              </a:lnSpc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0211" y="2499360"/>
            <a:ext cx="1489075" cy="1066800"/>
          </a:xfrm>
          <a:custGeom>
            <a:avLst/>
            <a:gdLst/>
            <a:ahLst/>
            <a:cxnLst/>
            <a:rect l="l" t="t" r="r" b="b"/>
            <a:pathLst>
              <a:path w="1489075" h="1066800">
                <a:moveTo>
                  <a:pt x="425196" y="291084"/>
                </a:moveTo>
                <a:lnTo>
                  <a:pt x="433691" y="248941"/>
                </a:lnTo>
                <a:lnTo>
                  <a:pt x="456866" y="214550"/>
                </a:lnTo>
                <a:lnTo>
                  <a:pt x="491257" y="191375"/>
                </a:lnTo>
                <a:lnTo>
                  <a:pt x="533400" y="182879"/>
                </a:lnTo>
                <a:lnTo>
                  <a:pt x="575542" y="191375"/>
                </a:lnTo>
                <a:lnTo>
                  <a:pt x="609933" y="214550"/>
                </a:lnTo>
                <a:lnTo>
                  <a:pt x="633108" y="248941"/>
                </a:lnTo>
                <a:lnTo>
                  <a:pt x="641604" y="291084"/>
                </a:lnTo>
                <a:lnTo>
                  <a:pt x="633108" y="333226"/>
                </a:lnTo>
                <a:lnTo>
                  <a:pt x="609933" y="367617"/>
                </a:lnTo>
                <a:lnTo>
                  <a:pt x="575542" y="390792"/>
                </a:lnTo>
                <a:lnTo>
                  <a:pt x="533400" y="399288"/>
                </a:lnTo>
                <a:lnTo>
                  <a:pt x="491257" y="390792"/>
                </a:lnTo>
                <a:lnTo>
                  <a:pt x="456866" y="367617"/>
                </a:lnTo>
                <a:lnTo>
                  <a:pt x="433691" y="333226"/>
                </a:lnTo>
                <a:lnTo>
                  <a:pt x="425196" y="291084"/>
                </a:lnTo>
                <a:close/>
              </a:path>
              <a:path w="1489075" h="1066800">
                <a:moveTo>
                  <a:pt x="899160" y="286512"/>
                </a:moveTo>
                <a:lnTo>
                  <a:pt x="907655" y="244369"/>
                </a:lnTo>
                <a:lnTo>
                  <a:pt x="930830" y="209978"/>
                </a:lnTo>
                <a:lnTo>
                  <a:pt x="965221" y="186803"/>
                </a:lnTo>
                <a:lnTo>
                  <a:pt x="1007364" y="178307"/>
                </a:lnTo>
                <a:lnTo>
                  <a:pt x="1049506" y="186803"/>
                </a:lnTo>
                <a:lnTo>
                  <a:pt x="1083897" y="209978"/>
                </a:lnTo>
                <a:lnTo>
                  <a:pt x="1107072" y="244369"/>
                </a:lnTo>
                <a:lnTo>
                  <a:pt x="1115568" y="286512"/>
                </a:lnTo>
                <a:lnTo>
                  <a:pt x="1107072" y="328654"/>
                </a:lnTo>
                <a:lnTo>
                  <a:pt x="1083897" y="363045"/>
                </a:lnTo>
                <a:lnTo>
                  <a:pt x="1049506" y="386220"/>
                </a:lnTo>
                <a:lnTo>
                  <a:pt x="1007364" y="394715"/>
                </a:lnTo>
                <a:lnTo>
                  <a:pt x="965221" y="386220"/>
                </a:lnTo>
                <a:lnTo>
                  <a:pt x="930830" y="363045"/>
                </a:lnTo>
                <a:lnTo>
                  <a:pt x="907655" y="328654"/>
                </a:lnTo>
                <a:lnTo>
                  <a:pt x="899160" y="286512"/>
                </a:lnTo>
                <a:close/>
              </a:path>
              <a:path w="1489075" h="1066800">
                <a:moveTo>
                  <a:pt x="1147572" y="623315"/>
                </a:moveTo>
                <a:lnTo>
                  <a:pt x="1156019" y="581173"/>
                </a:lnTo>
                <a:lnTo>
                  <a:pt x="1179052" y="546782"/>
                </a:lnTo>
                <a:lnTo>
                  <a:pt x="1213205" y="523607"/>
                </a:lnTo>
                <a:lnTo>
                  <a:pt x="1255014" y="515112"/>
                </a:lnTo>
                <a:lnTo>
                  <a:pt x="1296822" y="523607"/>
                </a:lnTo>
                <a:lnTo>
                  <a:pt x="1330975" y="546782"/>
                </a:lnTo>
                <a:lnTo>
                  <a:pt x="1354008" y="581173"/>
                </a:lnTo>
                <a:lnTo>
                  <a:pt x="1362456" y="623315"/>
                </a:lnTo>
                <a:lnTo>
                  <a:pt x="1354008" y="665458"/>
                </a:lnTo>
                <a:lnTo>
                  <a:pt x="1330975" y="699849"/>
                </a:lnTo>
                <a:lnTo>
                  <a:pt x="1296822" y="723024"/>
                </a:lnTo>
                <a:lnTo>
                  <a:pt x="1255014" y="731519"/>
                </a:lnTo>
                <a:lnTo>
                  <a:pt x="1213205" y="723024"/>
                </a:lnTo>
                <a:lnTo>
                  <a:pt x="1179052" y="699849"/>
                </a:lnTo>
                <a:lnTo>
                  <a:pt x="1156019" y="665458"/>
                </a:lnTo>
                <a:lnTo>
                  <a:pt x="1147572" y="623315"/>
                </a:lnTo>
                <a:close/>
              </a:path>
              <a:path w="1489075" h="1066800">
                <a:moveTo>
                  <a:pt x="1272540" y="958595"/>
                </a:moveTo>
                <a:lnTo>
                  <a:pt x="1281035" y="916453"/>
                </a:lnTo>
                <a:lnTo>
                  <a:pt x="1304210" y="882062"/>
                </a:lnTo>
                <a:lnTo>
                  <a:pt x="1338601" y="858887"/>
                </a:lnTo>
                <a:lnTo>
                  <a:pt x="1380744" y="850391"/>
                </a:lnTo>
                <a:lnTo>
                  <a:pt x="1422886" y="858887"/>
                </a:lnTo>
                <a:lnTo>
                  <a:pt x="1457277" y="882062"/>
                </a:lnTo>
                <a:lnTo>
                  <a:pt x="1480452" y="916453"/>
                </a:lnTo>
                <a:lnTo>
                  <a:pt x="1488948" y="958595"/>
                </a:lnTo>
                <a:lnTo>
                  <a:pt x="1480452" y="1000738"/>
                </a:lnTo>
                <a:lnTo>
                  <a:pt x="1457277" y="1035129"/>
                </a:lnTo>
                <a:lnTo>
                  <a:pt x="1422886" y="1058304"/>
                </a:lnTo>
                <a:lnTo>
                  <a:pt x="1380744" y="1066800"/>
                </a:lnTo>
                <a:lnTo>
                  <a:pt x="1338601" y="1058304"/>
                </a:lnTo>
                <a:lnTo>
                  <a:pt x="1304210" y="1035129"/>
                </a:lnTo>
                <a:lnTo>
                  <a:pt x="1281035" y="1000738"/>
                </a:lnTo>
                <a:lnTo>
                  <a:pt x="1272540" y="958595"/>
                </a:lnTo>
                <a:close/>
              </a:path>
              <a:path w="1489075" h="1066800">
                <a:moveTo>
                  <a:pt x="154051" y="502919"/>
                </a:moveTo>
                <a:lnTo>
                  <a:pt x="0" y="687069"/>
                </a:lnTo>
              </a:path>
              <a:path w="1489075" h="1066800">
                <a:moveTo>
                  <a:pt x="153924" y="502919"/>
                </a:moveTo>
                <a:lnTo>
                  <a:pt x="320548" y="682243"/>
                </a:lnTo>
              </a:path>
              <a:path w="1489075" h="1066800">
                <a:moveTo>
                  <a:pt x="687324" y="0"/>
                </a:moveTo>
                <a:lnTo>
                  <a:pt x="611124" y="215900"/>
                </a:lnTo>
              </a:path>
              <a:path w="1489075" h="1066800">
                <a:moveTo>
                  <a:pt x="841248" y="0"/>
                </a:moveTo>
                <a:lnTo>
                  <a:pt x="931672" y="211200"/>
                </a:lnTo>
              </a:path>
              <a:path w="1489075" h="1066800">
                <a:moveTo>
                  <a:pt x="1083564" y="362712"/>
                </a:moveTo>
                <a:lnTo>
                  <a:pt x="1178814" y="546862"/>
                </a:lnTo>
              </a:path>
              <a:path w="1489075" h="1066800">
                <a:moveTo>
                  <a:pt x="1330452" y="699515"/>
                </a:moveTo>
                <a:lnTo>
                  <a:pt x="1379601" y="850264"/>
                </a:lnTo>
              </a:path>
              <a:path w="1489075" h="1066800">
                <a:moveTo>
                  <a:pt x="687324" y="0"/>
                </a:moveTo>
                <a:lnTo>
                  <a:pt x="230124" y="31915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63567" y="2401823"/>
            <a:ext cx="1066800" cy="584200"/>
          </a:xfrm>
          <a:custGeom>
            <a:avLst/>
            <a:gdLst/>
            <a:ahLst/>
            <a:cxnLst/>
            <a:rect l="l" t="t" r="r" b="b"/>
            <a:pathLst>
              <a:path w="1066800" h="584200">
                <a:moveTo>
                  <a:pt x="230124" y="108203"/>
                </a:moveTo>
                <a:lnTo>
                  <a:pt x="238619" y="66061"/>
                </a:lnTo>
                <a:lnTo>
                  <a:pt x="261794" y="31670"/>
                </a:lnTo>
                <a:lnTo>
                  <a:pt x="296185" y="8495"/>
                </a:lnTo>
                <a:lnTo>
                  <a:pt x="338328" y="0"/>
                </a:lnTo>
                <a:lnTo>
                  <a:pt x="380470" y="8495"/>
                </a:lnTo>
                <a:lnTo>
                  <a:pt x="414861" y="31670"/>
                </a:lnTo>
                <a:lnTo>
                  <a:pt x="438036" y="66061"/>
                </a:lnTo>
                <a:lnTo>
                  <a:pt x="446532" y="108203"/>
                </a:lnTo>
                <a:lnTo>
                  <a:pt x="438036" y="150346"/>
                </a:lnTo>
                <a:lnTo>
                  <a:pt x="414861" y="184737"/>
                </a:lnTo>
                <a:lnTo>
                  <a:pt x="380470" y="207912"/>
                </a:lnTo>
                <a:lnTo>
                  <a:pt x="338328" y="216408"/>
                </a:lnTo>
                <a:lnTo>
                  <a:pt x="296185" y="207912"/>
                </a:lnTo>
                <a:lnTo>
                  <a:pt x="261794" y="184737"/>
                </a:lnTo>
                <a:lnTo>
                  <a:pt x="238619" y="150346"/>
                </a:lnTo>
                <a:lnTo>
                  <a:pt x="230124" y="108203"/>
                </a:lnTo>
                <a:close/>
              </a:path>
              <a:path w="1066800" h="584200">
                <a:moveTo>
                  <a:pt x="0" y="476250"/>
                </a:moveTo>
                <a:lnTo>
                  <a:pt x="8495" y="434441"/>
                </a:lnTo>
                <a:lnTo>
                  <a:pt x="31670" y="400288"/>
                </a:lnTo>
                <a:lnTo>
                  <a:pt x="66061" y="377255"/>
                </a:lnTo>
                <a:lnTo>
                  <a:pt x="108204" y="368808"/>
                </a:lnTo>
                <a:lnTo>
                  <a:pt x="150346" y="377255"/>
                </a:lnTo>
                <a:lnTo>
                  <a:pt x="184737" y="400288"/>
                </a:lnTo>
                <a:lnTo>
                  <a:pt x="207912" y="434441"/>
                </a:lnTo>
                <a:lnTo>
                  <a:pt x="216408" y="476250"/>
                </a:lnTo>
                <a:lnTo>
                  <a:pt x="207912" y="518058"/>
                </a:lnTo>
                <a:lnTo>
                  <a:pt x="184737" y="552211"/>
                </a:lnTo>
                <a:lnTo>
                  <a:pt x="150346" y="575244"/>
                </a:lnTo>
                <a:lnTo>
                  <a:pt x="108204" y="583691"/>
                </a:lnTo>
                <a:lnTo>
                  <a:pt x="66061" y="575244"/>
                </a:lnTo>
                <a:lnTo>
                  <a:pt x="31670" y="552211"/>
                </a:lnTo>
                <a:lnTo>
                  <a:pt x="8495" y="518058"/>
                </a:lnTo>
                <a:lnTo>
                  <a:pt x="0" y="476250"/>
                </a:lnTo>
                <a:close/>
              </a:path>
              <a:path w="1066800" h="584200">
                <a:moveTo>
                  <a:pt x="473964" y="471677"/>
                </a:moveTo>
                <a:lnTo>
                  <a:pt x="482411" y="429869"/>
                </a:lnTo>
                <a:lnTo>
                  <a:pt x="505444" y="395716"/>
                </a:lnTo>
                <a:lnTo>
                  <a:pt x="539597" y="372683"/>
                </a:lnTo>
                <a:lnTo>
                  <a:pt x="581406" y="364236"/>
                </a:lnTo>
                <a:lnTo>
                  <a:pt x="623214" y="372683"/>
                </a:lnTo>
                <a:lnTo>
                  <a:pt x="657367" y="395716"/>
                </a:lnTo>
                <a:lnTo>
                  <a:pt x="680400" y="429869"/>
                </a:lnTo>
                <a:lnTo>
                  <a:pt x="688848" y="471677"/>
                </a:lnTo>
                <a:lnTo>
                  <a:pt x="680400" y="513486"/>
                </a:lnTo>
                <a:lnTo>
                  <a:pt x="657367" y="547639"/>
                </a:lnTo>
                <a:lnTo>
                  <a:pt x="623214" y="570672"/>
                </a:lnTo>
                <a:lnTo>
                  <a:pt x="581406" y="579120"/>
                </a:lnTo>
                <a:lnTo>
                  <a:pt x="539597" y="570672"/>
                </a:lnTo>
                <a:lnTo>
                  <a:pt x="505444" y="547639"/>
                </a:lnTo>
                <a:lnTo>
                  <a:pt x="482411" y="513486"/>
                </a:lnTo>
                <a:lnTo>
                  <a:pt x="473964" y="471677"/>
                </a:lnTo>
                <a:close/>
              </a:path>
              <a:path w="1066800" h="584200">
                <a:moveTo>
                  <a:pt x="851916" y="457200"/>
                </a:moveTo>
                <a:lnTo>
                  <a:pt x="860363" y="415057"/>
                </a:lnTo>
                <a:lnTo>
                  <a:pt x="883396" y="380666"/>
                </a:lnTo>
                <a:lnTo>
                  <a:pt x="917549" y="357491"/>
                </a:lnTo>
                <a:lnTo>
                  <a:pt x="959358" y="348996"/>
                </a:lnTo>
                <a:lnTo>
                  <a:pt x="1001166" y="357491"/>
                </a:lnTo>
                <a:lnTo>
                  <a:pt x="1035319" y="380666"/>
                </a:lnTo>
                <a:lnTo>
                  <a:pt x="1058352" y="415057"/>
                </a:lnTo>
                <a:lnTo>
                  <a:pt x="1066800" y="457200"/>
                </a:lnTo>
                <a:lnTo>
                  <a:pt x="1058352" y="499342"/>
                </a:lnTo>
                <a:lnTo>
                  <a:pt x="1035319" y="533733"/>
                </a:lnTo>
                <a:lnTo>
                  <a:pt x="1001166" y="556908"/>
                </a:lnTo>
                <a:lnTo>
                  <a:pt x="959358" y="565403"/>
                </a:lnTo>
                <a:lnTo>
                  <a:pt x="917549" y="556908"/>
                </a:lnTo>
                <a:lnTo>
                  <a:pt x="883396" y="533733"/>
                </a:lnTo>
                <a:lnTo>
                  <a:pt x="860363" y="499342"/>
                </a:lnTo>
                <a:lnTo>
                  <a:pt x="851916" y="457200"/>
                </a:lnTo>
                <a:close/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747515" y="2174748"/>
            <a:ext cx="2212975" cy="20878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Malgun Gothic"/>
              <a:cs typeface="Malgun Gothic"/>
            </a:endParaRPr>
          </a:p>
          <a:p>
            <a:pPr algn="ctr" marL="538480">
              <a:lnSpc>
                <a:spcPct val="100000"/>
              </a:lnSpc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7971" y="2586227"/>
            <a:ext cx="1498600" cy="1416050"/>
          </a:xfrm>
          <a:custGeom>
            <a:avLst/>
            <a:gdLst/>
            <a:ahLst/>
            <a:cxnLst/>
            <a:rect l="l" t="t" r="r" b="b"/>
            <a:pathLst>
              <a:path w="1498600" h="1416050">
                <a:moveTo>
                  <a:pt x="153924" y="32004"/>
                </a:moveTo>
                <a:lnTo>
                  <a:pt x="0" y="216154"/>
                </a:lnTo>
              </a:path>
              <a:path w="1498600" h="1416050">
                <a:moveTo>
                  <a:pt x="153924" y="32004"/>
                </a:moveTo>
                <a:lnTo>
                  <a:pt x="320675" y="211327"/>
                </a:lnTo>
              </a:path>
              <a:path w="1498600" h="1416050">
                <a:moveTo>
                  <a:pt x="437388" y="641604"/>
                </a:moveTo>
                <a:lnTo>
                  <a:pt x="445835" y="599461"/>
                </a:lnTo>
                <a:lnTo>
                  <a:pt x="468868" y="565070"/>
                </a:lnTo>
                <a:lnTo>
                  <a:pt x="503021" y="541895"/>
                </a:lnTo>
                <a:lnTo>
                  <a:pt x="544829" y="533400"/>
                </a:lnTo>
                <a:lnTo>
                  <a:pt x="586638" y="541895"/>
                </a:lnTo>
                <a:lnTo>
                  <a:pt x="620791" y="565070"/>
                </a:lnTo>
                <a:lnTo>
                  <a:pt x="643824" y="599461"/>
                </a:lnTo>
                <a:lnTo>
                  <a:pt x="652272" y="641604"/>
                </a:lnTo>
                <a:lnTo>
                  <a:pt x="643824" y="683746"/>
                </a:lnTo>
                <a:lnTo>
                  <a:pt x="620791" y="718137"/>
                </a:lnTo>
                <a:lnTo>
                  <a:pt x="586638" y="741312"/>
                </a:lnTo>
                <a:lnTo>
                  <a:pt x="544829" y="749808"/>
                </a:lnTo>
                <a:lnTo>
                  <a:pt x="503021" y="741312"/>
                </a:lnTo>
                <a:lnTo>
                  <a:pt x="468868" y="718137"/>
                </a:lnTo>
                <a:lnTo>
                  <a:pt x="445835" y="683746"/>
                </a:lnTo>
                <a:lnTo>
                  <a:pt x="437388" y="641604"/>
                </a:lnTo>
                <a:close/>
              </a:path>
              <a:path w="1498600" h="1416050">
                <a:moveTo>
                  <a:pt x="698118" y="348996"/>
                </a:moveTo>
                <a:lnTo>
                  <a:pt x="620267" y="564896"/>
                </a:lnTo>
              </a:path>
              <a:path w="1498600" h="1416050">
                <a:moveTo>
                  <a:pt x="911351" y="636270"/>
                </a:moveTo>
                <a:lnTo>
                  <a:pt x="919847" y="594461"/>
                </a:lnTo>
                <a:lnTo>
                  <a:pt x="943022" y="560308"/>
                </a:lnTo>
                <a:lnTo>
                  <a:pt x="977413" y="537275"/>
                </a:lnTo>
                <a:lnTo>
                  <a:pt x="1019555" y="528827"/>
                </a:lnTo>
                <a:lnTo>
                  <a:pt x="1061698" y="537275"/>
                </a:lnTo>
                <a:lnTo>
                  <a:pt x="1096089" y="560308"/>
                </a:lnTo>
                <a:lnTo>
                  <a:pt x="1119264" y="594461"/>
                </a:lnTo>
                <a:lnTo>
                  <a:pt x="1127760" y="636270"/>
                </a:lnTo>
                <a:lnTo>
                  <a:pt x="1119264" y="678078"/>
                </a:lnTo>
                <a:lnTo>
                  <a:pt x="1096089" y="712231"/>
                </a:lnTo>
                <a:lnTo>
                  <a:pt x="1061698" y="735264"/>
                </a:lnTo>
                <a:lnTo>
                  <a:pt x="1019555" y="743712"/>
                </a:lnTo>
                <a:lnTo>
                  <a:pt x="977413" y="735264"/>
                </a:lnTo>
                <a:lnTo>
                  <a:pt x="943022" y="712231"/>
                </a:lnTo>
                <a:lnTo>
                  <a:pt x="919847" y="678078"/>
                </a:lnTo>
                <a:lnTo>
                  <a:pt x="911351" y="636270"/>
                </a:lnTo>
                <a:close/>
              </a:path>
              <a:path w="1498600" h="1416050">
                <a:moveTo>
                  <a:pt x="850391" y="348996"/>
                </a:moveTo>
                <a:lnTo>
                  <a:pt x="942466" y="560070"/>
                </a:lnTo>
              </a:path>
              <a:path w="1498600" h="1416050">
                <a:moveTo>
                  <a:pt x="1159764" y="973074"/>
                </a:moveTo>
                <a:lnTo>
                  <a:pt x="1168211" y="931265"/>
                </a:lnTo>
                <a:lnTo>
                  <a:pt x="1191244" y="897112"/>
                </a:lnTo>
                <a:lnTo>
                  <a:pt x="1225397" y="874079"/>
                </a:lnTo>
                <a:lnTo>
                  <a:pt x="1267205" y="865632"/>
                </a:lnTo>
                <a:lnTo>
                  <a:pt x="1309014" y="874079"/>
                </a:lnTo>
                <a:lnTo>
                  <a:pt x="1343167" y="897112"/>
                </a:lnTo>
                <a:lnTo>
                  <a:pt x="1366200" y="931265"/>
                </a:lnTo>
                <a:lnTo>
                  <a:pt x="1374648" y="973074"/>
                </a:lnTo>
                <a:lnTo>
                  <a:pt x="1366200" y="1014882"/>
                </a:lnTo>
                <a:lnTo>
                  <a:pt x="1343167" y="1049035"/>
                </a:lnTo>
                <a:lnTo>
                  <a:pt x="1309014" y="1072068"/>
                </a:lnTo>
                <a:lnTo>
                  <a:pt x="1267205" y="1080516"/>
                </a:lnTo>
                <a:lnTo>
                  <a:pt x="1225397" y="1072068"/>
                </a:lnTo>
                <a:lnTo>
                  <a:pt x="1191244" y="1049035"/>
                </a:lnTo>
                <a:lnTo>
                  <a:pt x="1168211" y="1014882"/>
                </a:lnTo>
                <a:lnTo>
                  <a:pt x="1159764" y="973074"/>
                </a:lnTo>
                <a:close/>
              </a:path>
              <a:path w="1498600" h="1416050">
                <a:moveTo>
                  <a:pt x="1095755" y="713232"/>
                </a:moveTo>
                <a:lnTo>
                  <a:pt x="1191005" y="897382"/>
                </a:lnTo>
              </a:path>
              <a:path w="1498600" h="1416050">
                <a:moveTo>
                  <a:pt x="1283207" y="1307592"/>
                </a:moveTo>
                <a:lnTo>
                  <a:pt x="1291655" y="1265449"/>
                </a:lnTo>
                <a:lnTo>
                  <a:pt x="1314688" y="1231058"/>
                </a:lnTo>
                <a:lnTo>
                  <a:pt x="1348841" y="1207883"/>
                </a:lnTo>
                <a:lnTo>
                  <a:pt x="1390650" y="1199388"/>
                </a:lnTo>
                <a:lnTo>
                  <a:pt x="1432458" y="1207883"/>
                </a:lnTo>
                <a:lnTo>
                  <a:pt x="1466611" y="1231058"/>
                </a:lnTo>
                <a:lnTo>
                  <a:pt x="1489644" y="1265449"/>
                </a:lnTo>
                <a:lnTo>
                  <a:pt x="1498091" y="1307592"/>
                </a:lnTo>
                <a:lnTo>
                  <a:pt x="1489644" y="1349734"/>
                </a:lnTo>
                <a:lnTo>
                  <a:pt x="1466611" y="1384125"/>
                </a:lnTo>
                <a:lnTo>
                  <a:pt x="1432458" y="1407300"/>
                </a:lnTo>
                <a:lnTo>
                  <a:pt x="1390650" y="1415796"/>
                </a:lnTo>
                <a:lnTo>
                  <a:pt x="1348841" y="1407300"/>
                </a:lnTo>
                <a:lnTo>
                  <a:pt x="1314688" y="1384125"/>
                </a:lnTo>
                <a:lnTo>
                  <a:pt x="1291655" y="1349734"/>
                </a:lnTo>
                <a:lnTo>
                  <a:pt x="1283207" y="1307592"/>
                </a:lnTo>
                <a:close/>
              </a:path>
              <a:path w="1498600" h="1416050">
                <a:moveTo>
                  <a:pt x="1342643" y="1048512"/>
                </a:moveTo>
                <a:lnTo>
                  <a:pt x="1390268" y="1199388"/>
                </a:lnTo>
              </a:path>
              <a:path w="1498600" h="1416050">
                <a:moveTo>
                  <a:pt x="230124" y="0"/>
                </a:moveTo>
                <a:lnTo>
                  <a:pt x="698500" y="196850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34283" y="2967227"/>
            <a:ext cx="525780" cy="350520"/>
          </a:xfrm>
          <a:custGeom>
            <a:avLst/>
            <a:gdLst/>
            <a:ahLst/>
            <a:cxnLst/>
            <a:rect l="l" t="t" r="r" b="b"/>
            <a:pathLst>
              <a:path w="525779" h="350520">
                <a:moveTo>
                  <a:pt x="350519" y="0"/>
                </a:moveTo>
                <a:lnTo>
                  <a:pt x="350519" y="87630"/>
                </a:lnTo>
                <a:lnTo>
                  <a:pt x="0" y="87630"/>
                </a:lnTo>
                <a:lnTo>
                  <a:pt x="0" y="262889"/>
                </a:lnTo>
                <a:lnTo>
                  <a:pt x="350519" y="262889"/>
                </a:lnTo>
                <a:lnTo>
                  <a:pt x="350519" y="350520"/>
                </a:lnTo>
                <a:lnTo>
                  <a:pt x="525780" y="175260"/>
                </a:lnTo>
                <a:lnTo>
                  <a:pt x="350519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10970" y="3312032"/>
            <a:ext cx="5943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09208" y="2945383"/>
            <a:ext cx="237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70991" y="364616"/>
            <a:ext cx="314134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D010C"/>
                </a:solidFill>
              </a:rPr>
              <a:t>(b)</a:t>
            </a:r>
            <a:r>
              <a:rPr dirty="0" sz="1800" spc="-30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</a:rPr>
              <a:t>트리의</a:t>
            </a:r>
            <a:r>
              <a:rPr dirty="0" sz="1800" spc="-20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</a:rPr>
              <a:t>무게를</a:t>
            </a:r>
            <a:r>
              <a:rPr dirty="0" sz="1800" spc="-10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</a:rPr>
              <a:t>고려한</a:t>
            </a:r>
            <a:r>
              <a:rPr dirty="0" sz="1800" spc="-25">
                <a:solidFill>
                  <a:srgbClr val="3D010C"/>
                </a:solidFill>
              </a:rPr>
              <a:t> </a:t>
            </a:r>
            <a:r>
              <a:rPr dirty="0" sz="1800">
                <a:solidFill>
                  <a:srgbClr val="3D010C"/>
                </a:solidFill>
              </a:rPr>
              <a:t>방법</a:t>
            </a:r>
            <a:endParaRPr sz="1800"/>
          </a:p>
        </p:txBody>
      </p:sp>
      <p:sp>
        <p:nvSpPr>
          <p:cNvPr id="24" name="object 24"/>
          <p:cNvSpPr txBox="1"/>
          <p:nvPr/>
        </p:nvSpPr>
        <p:spPr>
          <a:xfrm>
            <a:off x="680415" y="4601032"/>
            <a:ext cx="8005445" cy="1464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6F93DC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결과 트리의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높이가 낮은 것이</a:t>
            </a:r>
            <a:r>
              <a:rPr dirty="0" sz="1600" spc="-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유리</a:t>
            </a:r>
            <a:endParaRPr sz="16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350"/>
              </a:spcBef>
              <a:buClr>
                <a:srgbClr val="6F93DC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1600" spc="1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를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빨리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수행하는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것이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검색하는데</a:t>
            </a:r>
            <a:r>
              <a:rPr dirty="0" sz="1600" spc="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바람직</a:t>
            </a:r>
            <a:endParaRPr sz="1600">
              <a:latin typeface="Malgun Gothic"/>
              <a:cs typeface="Malgun Gothic"/>
            </a:endParaRPr>
          </a:p>
          <a:p>
            <a:pPr marL="299085" marR="5080" indent="-287020">
              <a:lnSpc>
                <a:spcPct val="150000"/>
              </a:lnSpc>
              <a:spcBef>
                <a:spcPts val="380"/>
              </a:spcBef>
              <a:buClr>
                <a:srgbClr val="6F93DC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이 방법을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사용할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개의 원소를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갖고 있을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때,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forest에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어떠한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트리도 높이 </a:t>
            </a:r>
            <a:r>
              <a:rPr dirty="0" sz="1600" spc="-5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가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넘을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없다.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415" y="6211315"/>
            <a:ext cx="4862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6F93DC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1600" spc="-5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) union-find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 operation</a:t>
            </a:r>
            <a:r>
              <a:rPr dirty="0" sz="16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1600" spc="2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최대 </a:t>
            </a:r>
            <a:r>
              <a:rPr dirty="0" sz="1600" spc="-10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1600" spc="-1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 spc="10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lg</a:t>
            </a:r>
            <a:r>
              <a:rPr dirty="0" sz="16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시간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소요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13319" y="3756659"/>
            <a:ext cx="698500" cy="399415"/>
          </a:xfrm>
          <a:prstGeom prst="rect">
            <a:avLst/>
          </a:prstGeom>
          <a:solidFill>
            <a:srgbClr val="CCCC00"/>
          </a:solidFill>
        </p:spPr>
        <p:txBody>
          <a:bodyPr wrap="square" lIns="0" tIns="3746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good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779" y="2880360"/>
            <a:ext cx="4281170" cy="1569720"/>
          </a:xfrm>
          <a:custGeom>
            <a:avLst/>
            <a:gdLst/>
            <a:ahLst/>
            <a:cxnLst/>
            <a:rect l="l" t="t" r="r" b="b"/>
            <a:pathLst>
              <a:path w="4281170" h="1569720">
                <a:moveTo>
                  <a:pt x="4019296" y="0"/>
                </a:moveTo>
                <a:lnTo>
                  <a:pt x="261620" y="0"/>
                </a:lnTo>
                <a:lnTo>
                  <a:pt x="214583" y="4213"/>
                </a:lnTo>
                <a:lnTo>
                  <a:pt x="170317" y="16363"/>
                </a:lnTo>
                <a:lnTo>
                  <a:pt x="129558" y="35710"/>
                </a:lnTo>
                <a:lnTo>
                  <a:pt x="93046" y="61517"/>
                </a:lnTo>
                <a:lnTo>
                  <a:pt x="61517" y="93046"/>
                </a:lnTo>
                <a:lnTo>
                  <a:pt x="35710" y="129558"/>
                </a:lnTo>
                <a:lnTo>
                  <a:pt x="16363" y="170317"/>
                </a:lnTo>
                <a:lnTo>
                  <a:pt x="4213" y="214583"/>
                </a:lnTo>
                <a:lnTo>
                  <a:pt x="0" y="261619"/>
                </a:lnTo>
                <a:lnTo>
                  <a:pt x="0" y="1308100"/>
                </a:lnTo>
                <a:lnTo>
                  <a:pt x="4213" y="1355136"/>
                </a:lnTo>
                <a:lnTo>
                  <a:pt x="16363" y="1399402"/>
                </a:lnTo>
                <a:lnTo>
                  <a:pt x="35710" y="1440161"/>
                </a:lnTo>
                <a:lnTo>
                  <a:pt x="61517" y="1476673"/>
                </a:lnTo>
                <a:lnTo>
                  <a:pt x="93046" y="1508202"/>
                </a:lnTo>
                <a:lnTo>
                  <a:pt x="129558" y="1534009"/>
                </a:lnTo>
                <a:lnTo>
                  <a:pt x="170317" y="1553356"/>
                </a:lnTo>
                <a:lnTo>
                  <a:pt x="214583" y="1565506"/>
                </a:lnTo>
                <a:lnTo>
                  <a:pt x="261620" y="1569720"/>
                </a:lnTo>
                <a:lnTo>
                  <a:pt x="4019296" y="1569720"/>
                </a:lnTo>
                <a:lnTo>
                  <a:pt x="4066332" y="1565506"/>
                </a:lnTo>
                <a:lnTo>
                  <a:pt x="4110598" y="1553356"/>
                </a:lnTo>
                <a:lnTo>
                  <a:pt x="4151357" y="1534009"/>
                </a:lnTo>
                <a:lnTo>
                  <a:pt x="4187869" y="1508202"/>
                </a:lnTo>
                <a:lnTo>
                  <a:pt x="4219398" y="1476673"/>
                </a:lnTo>
                <a:lnTo>
                  <a:pt x="4245205" y="1440161"/>
                </a:lnTo>
                <a:lnTo>
                  <a:pt x="4264552" y="1399402"/>
                </a:lnTo>
                <a:lnTo>
                  <a:pt x="4276702" y="1355136"/>
                </a:lnTo>
                <a:lnTo>
                  <a:pt x="4280916" y="1308100"/>
                </a:lnTo>
                <a:lnTo>
                  <a:pt x="4280916" y="261619"/>
                </a:lnTo>
                <a:lnTo>
                  <a:pt x="4276702" y="214583"/>
                </a:lnTo>
                <a:lnTo>
                  <a:pt x="4264552" y="170317"/>
                </a:lnTo>
                <a:lnTo>
                  <a:pt x="4245205" y="129558"/>
                </a:lnTo>
                <a:lnTo>
                  <a:pt x="4219398" y="93046"/>
                </a:lnTo>
                <a:lnTo>
                  <a:pt x="4187869" y="61517"/>
                </a:lnTo>
                <a:lnTo>
                  <a:pt x="4151357" y="35710"/>
                </a:lnTo>
                <a:lnTo>
                  <a:pt x="4110598" y="16363"/>
                </a:lnTo>
                <a:lnTo>
                  <a:pt x="4066332" y="4213"/>
                </a:lnTo>
                <a:lnTo>
                  <a:pt x="4019296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" y="2796539"/>
            <a:ext cx="4251960" cy="1653539"/>
          </a:xfrm>
          <a:custGeom>
            <a:avLst/>
            <a:gdLst/>
            <a:ahLst/>
            <a:cxnLst/>
            <a:rect l="l" t="t" r="r" b="b"/>
            <a:pathLst>
              <a:path w="4251960" h="1653539">
                <a:moveTo>
                  <a:pt x="3976369" y="0"/>
                </a:moveTo>
                <a:lnTo>
                  <a:pt x="275590" y="0"/>
                </a:lnTo>
                <a:lnTo>
                  <a:pt x="226054" y="4442"/>
                </a:lnTo>
                <a:lnTo>
                  <a:pt x="179430" y="17248"/>
                </a:lnTo>
                <a:lnTo>
                  <a:pt x="136497" y="37639"/>
                </a:lnTo>
                <a:lnTo>
                  <a:pt x="98033" y="64834"/>
                </a:lnTo>
                <a:lnTo>
                  <a:pt x="64817" y="98054"/>
                </a:lnTo>
                <a:lnTo>
                  <a:pt x="37627" y="136520"/>
                </a:lnTo>
                <a:lnTo>
                  <a:pt x="17242" y="179451"/>
                </a:lnTo>
                <a:lnTo>
                  <a:pt x="4440" y="226067"/>
                </a:lnTo>
                <a:lnTo>
                  <a:pt x="0" y="275589"/>
                </a:lnTo>
                <a:lnTo>
                  <a:pt x="0" y="1377950"/>
                </a:lnTo>
                <a:lnTo>
                  <a:pt x="4440" y="1427472"/>
                </a:lnTo>
                <a:lnTo>
                  <a:pt x="17242" y="1474088"/>
                </a:lnTo>
                <a:lnTo>
                  <a:pt x="37627" y="1517019"/>
                </a:lnTo>
                <a:lnTo>
                  <a:pt x="64817" y="1555485"/>
                </a:lnTo>
                <a:lnTo>
                  <a:pt x="98033" y="1588705"/>
                </a:lnTo>
                <a:lnTo>
                  <a:pt x="136497" y="1615900"/>
                </a:lnTo>
                <a:lnTo>
                  <a:pt x="179430" y="1636291"/>
                </a:lnTo>
                <a:lnTo>
                  <a:pt x="226054" y="1649097"/>
                </a:lnTo>
                <a:lnTo>
                  <a:pt x="275590" y="1653540"/>
                </a:lnTo>
                <a:lnTo>
                  <a:pt x="3976369" y="1653540"/>
                </a:lnTo>
                <a:lnTo>
                  <a:pt x="4025892" y="1649097"/>
                </a:lnTo>
                <a:lnTo>
                  <a:pt x="4072508" y="1636291"/>
                </a:lnTo>
                <a:lnTo>
                  <a:pt x="4115439" y="1615900"/>
                </a:lnTo>
                <a:lnTo>
                  <a:pt x="4153905" y="1588705"/>
                </a:lnTo>
                <a:lnTo>
                  <a:pt x="4187125" y="1555485"/>
                </a:lnTo>
                <a:lnTo>
                  <a:pt x="4214320" y="1517019"/>
                </a:lnTo>
                <a:lnTo>
                  <a:pt x="4234711" y="1474088"/>
                </a:lnTo>
                <a:lnTo>
                  <a:pt x="4247517" y="1427472"/>
                </a:lnTo>
                <a:lnTo>
                  <a:pt x="4251960" y="1377950"/>
                </a:lnTo>
                <a:lnTo>
                  <a:pt x="4251960" y="275589"/>
                </a:lnTo>
                <a:lnTo>
                  <a:pt x="4247517" y="226067"/>
                </a:lnTo>
                <a:lnTo>
                  <a:pt x="4234711" y="179451"/>
                </a:lnTo>
                <a:lnTo>
                  <a:pt x="4214320" y="136520"/>
                </a:lnTo>
                <a:lnTo>
                  <a:pt x="4187125" y="98054"/>
                </a:lnTo>
                <a:lnTo>
                  <a:pt x="4153905" y="64834"/>
                </a:lnTo>
                <a:lnTo>
                  <a:pt x="4115439" y="37639"/>
                </a:lnTo>
                <a:lnTo>
                  <a:pt x="4072508" y="17248"/>
                </a:lnTo>
                <a:lnTo>
                  <a:pt x="4025892" y="4442"/>
                </a:lnTo>
                <a:lnTo>
                  <a:pt x="3976369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16779" y="1645920"/>
            <a:ext cx="4209415" cy="1178560"/>
          </a:xfrm>
          <a:custGeom>
            <a:avLst/>
            <a:gdLst/>
            <a:ahLst/>
            <a:cxnLst/>
            <a:rect l="l" t="t" r="r" b="b"/>
            <a:pathLst>
              <a:path w="4209415" h="1178560">
                <a:moveTo>
                  <a:pt x="4012946" y="0"/>
                </a:moveTo>
                <a:lnTo>
                  <a:pt x="196342" y="0"/>
                </a:lnTo>
                <a:lnTo>
                  <a:pt x="151315" y="5184"/>
                </a:lnTo>
                <a:lnTo>
                  <a:pt x="109986" y="19952"/>
                </a:lnTo>
                <a:lnTo>
                  <a:pt x="73531" y="43127"/>
                </a:lnTo>
                <a:lnTo>
                  <a:pt x="43127" y="73531"/>
                </a:lnTo>
                <a:lnTo>
                  <a:pt x="19952" y="109986"/>
                </a:lnTo>
                <a:lnTo>
                  <a:pt x="5184" y="151315"/>
                </a:lnTo>
                <a:lnTo>
                  <a:pt x="0" y="196341"/>
                </a:lnTo>
                <a:lnTo>
                  <a:pt x="0" y="981709"/>
                </a:lnTo>
                <a:lnTo>
                  <a:pt x="5184" y="1026736"/>
                </a:lnTo>
                <a:lnTo>
                  <a:pt x="19952" y="1068065"/>
                </a:lnTo>
                <a:lnTo>
                  <a:pt x="43127" y="1104520"/>
                </a:lnTo>
                <a:lnTo>
                  <a:pt x="73531" y="1134924"/>
                </a:lnTo>
                <a:lnTo>
                  <a:pt x="109986" y="1158099"/>
                </a:lnTo>
                <a:lnTo>
                  <a:pt x="151315" y="1172867"/>
                </a:lnTo>
                <a:lnTo>
                  <a:pt x="196342" y="1178052"/>
                </a:lnTo>
                <a:lnTo>
                  <a:pt x="4012946" y="1178052"/>
                </a:lnTo>
                <a:lnTo>
                  <a:pt x="4057972" y="1172867"/>
                </a:lnTo>
                <a:lnTo>
                  <a:pt x="4099301" y="1158099"/>
                </a:lnTo>
                <a:lnTo>
                  <a:pt x="4135756" y="1134924"/>
                </a:lnTo>
                <a:lnTo>
                  <a:pt x="4166160" y="1104520"/>
                </a:lnTo>
                <a:lnTo>
                  <a:pt x="4189335" y="1068065"/>
                </a:lnTo>
                <a:lnTo>
                  <a:pt x="4204103" y="1026736"/>
                </a:lnTo>
                <a:lnTo>
                  <a:pt x="4209288" y="981709"/>
                </a:lnTo>
                <a:lnTo>
                  <a:pt x="4209288" y="196341"/>
                </a:lnTo>
                <a:lnTo>
                  <a:pt x="4204103" y="151315"/>
                </a:lnTo>
                <a:lnTo>
                  <a:pt x="4189335" y="109986"/>
                </a:lnTo>
                <a:lnTo>
                  <a:pt x="4166160" y="73531"/>
                </a:lnTo>
                <a:lnTo>
                  <a:pt x="4135756" y="43127"/>
                </a:lnTo>
                <a:lnTo>
                  <a:pt x="4099301" y="19952"/>
                </a:lnTo>
                <a:lnTo>
                  <a:pt x="4057972" y="5184"/>
                </a:lnTo>
                <a:lnTo>
                  <a:pt x="4012946" y="0"/>
                </a:lnTo>
                <a:close/>
              </a:path>
            </a:pathLst>
          </a:custGeom>
          <a:solidFill>
            <a:srgbClr val="CFDBF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41731" y="1691639"/>
            <a:ext cx="4175760" cy="899160"/>
            <a:chOff x="141731" y="1691639"/>
            <a:chExt cx="4175760" cy="899160"/>
          </a:xfrm>
        </p:grpSpPr>
        <p:sp>
          <p:nvSpPr>
            <p:cNvPr id="6" name="object 6"/>
            <p:cNvSpPr/>
            <p:nvPr/>
          </p:nvSpPr>
          <p:spPr>
            <a:xfrm>
              <a:off x="141731" y="1691639"/>
              <a:ext cx="4175760" cy="899160"/>
            </a:xfrm>
            <a:custGeom>
              <a:avLst/>
              <a:gdLst/>
              <a:ahLst/>
              <a:cxnLst/>
              <a:rect l="l" t="t" r="r" b="b"/>
              <a:pathLst>
                <a:path w="4175760" h="899160">
                  <a:moveTo>
                    <a:pt x="4025900" y="0"/>
                  </a:moveTo>
                  <a:lnTo>
                    <a:pt x="149860" y="0"/>
                  </a:lnTo>
                  <a:lnTo>
                    <a:pt x="102492" y="7636"/>
                  </a:lnTo>
                  <a:lnTo>
                    <a:pt x="61354" y="28903"/>
                  </a:lnTo>
                  <a:lnTo>
                    <a:pt x="28914" y="61337"/>
                  </a:lnTo>
                  <a:lnTo>
                    <a:pt x="7639" y="102477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9" y="796682"/>
                  </a:lnTo>
                  <a:lnTo>
                    <a:pt x="28914" y="837822"/>
                  </a:lnTo>
                  <a:lnTo>
                    <a:pt x="61354" y="870256"/>
                  </a:lnTo>
                  <a:lnTo>
                    <a:pt x="102492" y="891523"/>
                  </a:lnTo>
                  <a:lnTo>
                    <a:pt x="149860" y="899160"/>
                  </a:lnTo>
                  <a:lnTo>
                    <a:pt x="4025900" y="899160"/>
                  </a:lnTo>
                  <a:lnTo>
                    <a:pt x="4073282" y="891523"/>
                  </a:lnTo>
                  <a:lnTo>
                    <a:pt x="4114422" y="870256"/>
                  </a:lnTo>
                  <a:lnTo>
                    <a:pt x="4146856" y="837822"/>
                  </a:lnTo>
                  <a:lnTo>
                    <a:pt x="4168123" y="796682"/>
                  </a:lnTo>
                  <a:lnTo>
                    <a:pt x="4175759" y="749300"/>
                  </a:lnTo>
                  <a:lnTo>
                    <a:pt x="4175759" y="149860"/>
                  </a:lnTo>
                  <a:lnTo>
                    <a:pt x="4168123" y="102477"/>
                  </a:lnTo>
                  <a:lnTo>
                    <a:pt x="4146856" y="61337"/>
                  </a:lnTo>
                  <a:lnTo>
                    <a:pt x="4114422" y="28903"/>
                  </a:lnTo>
                  <a:lnTo>
                    <a:pt x="4073282" y="7636"/>
                  </a:lnTo>
                  <a:lnTo>
                    <a:pt x="4025900" y="0"/>
                  </a:lnTo>
                  <a:close/>
                </a:path>
              </a:pathLst>
            </a:custGeom>
            <a:solidFill>
              <a:srgbClr val="CFDB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373" y="2191321"/>
              <a:ext cx="224408" cy="2244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665" y="2191321"/>
              <a:ext cx="227456" cy="224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6481" y="2191321"/>
              <a:ext cx="225932" cy="2244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9297" y="2191321"/>
              <a:ext cx="224408" cy="2244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0589" y="2191321"/>
              <a:ext cx="225933" cy="2244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1881" y="2191321"/>
              <a:ext cx="225932" cy="2244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697" y="2191321"/>
              <a:ext cx="224409" cy="2244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5989" y="2191321"/>
              <a:ext cx="227457" cy="22440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8066" y="151003"/>
            <a:ext cx="8371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3D010C"/>
                </a:solidFill>
              </a:rPr>
              <a:t>개의</a:t>
            </a:r>
            <a:r>
              <a:rPr dirty="0" sz="2400" spc="-245">
                <a:solidFill>
                  <a:srgbClr val="3D010C"/>
                </a:solidFill>
              </a:rPr>
              <a:t> 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sing</a:t>
            </a:r>
            <a:r>
              <a:rPr dirty="0" sz="2400" spc="5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eton</a:t>
            </a:r>
            <a:r>
              <a:rPr dirty="0" sz="24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D010C"/>
                </a:solidFill>
                <a:latin typeface="Times New Roman"/>
                <a:cs typeface="Times New Roman"/>
              </a:rPr>
              <a:t>dis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j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oint</a:t>
            </a:r>
            <a:r>
              <a:rPr dirty="0" sz="24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D010C"/>
                </a:solidFill>
                <a:latin typeface="Times New Roman"/>
                <a:cs typeface="Times New Roman"/>
              </a:rPr>
              <a:t>se</a:t>
            </a:r>
            <a:r>
              <a:rPr dirty="0" sz="2400" spc="1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3D010C"/>
                </a:solidFill>
              </a:rPr>
              <a:t>에</a:t>
            </a:r>
            <a:r>
              <a:rPr dirty="0" sz="2400" spc="-260">
                <a:solidFill>
                  <a:srgbClr val="3D010C"/>
                </a:solidFill>
              </a:rPr>
              <a:t> </a:t>
            </a:r>
            <a:r>
              <a:rPr dirty="0" sz="2400">
                <a:solidFill>
                  <a:srgbClr val="3D010C"/>
                </a:solidFill>
              </a:rPr>
              <a:t>대한</a:t>
            </a:r>
            <a:r>
              <a:rPr dirty="0" sz="2400" spc="-245">
                <a:solidFill>
                  <a:srgbClr val="3D010C"/>
                </a:solidFill>
              </a:rPr>
              <a:t> </a:t>
            </a:r>
            <a:r>
              <a:rPr dirty="0" sz="2400" spc="-1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3D010C"/>
                </a:solidFill>
              </a:rPr>
              <a:t>번의</a:t>
            </a:r>
            <a:r>
              <a:rPr dirty="0" sz="2400" spc="-235">
                <a:solidFill>
                  <a:srgbClr val="3D010C"/>
                </a:solidFill>
              </a:rPr>
              <a:t> 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union,</a:t>
            </a:r>
            <a:r>
              <a:rPr dirty="0" sz="2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2400">
                <a:solidFill>
                  <a:srgbClr val="3D010C"/>
                </a:solidFill>
              </a:rPr>
              <a:t>가</a:t>
            </a:r>
            <a:r>
              <a:rPr dirty="0" sz="2400" spc="-245">
                <a:solidFill>
                  <a:srgbClr val="3D010C"/>
                </a:solidFill>
              </a:rPr>
              <a:t> </a:t>
            </a:r>
            <a:r>
              <a:rPr dirty="0" sz="2400">
                <a:solidFill>
                  <a:srgbClr val="3D010C"/>
                </a:solidFill>
              </a:rPr>
              <a:t>있을</a:t>
            </a:r>
            <a:r>
              <a:rPr dirty="0" sz="2400" spc="-245">
                <a:solidFill>
                  <a:srgbClr val="3D010C"/>
                </a:solidFill>
              </a:rPr>
              <a:t> </a:t>
            </a:r>
            <a:r>
              <a:rPr dirty="0" sz="2400">
                <a:solidFill>
                  <a:srgbClr val="3D010C"/>
                </a:solidFill>
              </a:rPr>
              <a:t>경우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6964" y="2087879"/>
            <a:ext cx="330835" cy="612775"/>
          </a:xfrm>
          <a:custGeom>
            <a:avLst/>
            <a:gdLst/>
            <a:ahLst/>
            <a:cxnLst/>
            <a:rect l="l" t="t" r="r" b="b"/>
            <a:pathLst>
              <a:path w="330835" h="612775">
                <a:moveTo>
                  <a:pt x="114300" y="107442"/>
                </a:moveTo>
                <a:lnTo>
                  <a:pt x="122795" y="65633"/>
                </a:lnTo>
                <a:lnTo>
                  <a:pt x="145970" y="31480"/>
                </a:lnTo>
                <a:lnTo>
                  <a:pt x="180361" y="8447"/>
                </a:lnTo>
                <a:lnTo>
                  <a:pt x="222503" y="0"/>
                </a:lnTo>
                <a:lnTo>
                  <a:pt x="264646" y="8447"/>
                </a:lnTo>
                <a:lnTo>
                  <a:pt x="299037" y="31480"/>
                </a:lnTo>
                <a:lnTo>
                  <a:pt x="322212" y="65633"/>
                </a:lnTo>
                <a:lnTo>
                  <a:pt x="330708" y="107442"/>
                </a:lnTo>
                <a:lnTo>
                  <a:pt x="322212" y="149250"/>
                </a:lnTo>
                <a:lnTo>
                  <a:pt x="299037" y="183403"/>
                </a:lnTo>
                <a:lnTo>
                  <a:pt x="264646" y="206436"/>
                </a:lnTo>
                <a:lnTo>
                  <a:pt x="222503" y="214884"/>
                </a:lnTo>
                <a:lnTo>
                  <a:pt x="180361" y="206436"/>
                </a:lnTo>
                <a:lnTo>
                  <a:pt x="145970" y="183403"/>
                </a:lnTo>
                <a:lnTo>
                  <a:pt x="122795" y="149250"/>
                </a:lnTo>
                <a:lnTo>
                  <a:pt x="114300" y="107442"/>
                </a:lnTo>
                <a:close/>
              </a:path>
              <a:path w="330835" h="612775">
                <a:moveTo>
                  <a:pt x="0" y="503682"/>
                </a:moveTo>
                <a:lnTo>
                  <a:pt x="8495" y="461260"/>
                </a:lnTo>
                <a:lnTo>
                  <a:pt x="31670" y="426624"/>
                </a:lnTo>
                <a:lnTo>
                  <a:pt x="66061" y="403276"/>
                </a:lnTo>
                <a:lnTo>
                  <a:pt x="108203" y="394716"/>
                </a:lnTo>
                <a:lnTo>
                  <a:pt x="150346" y="403276"/>
                </a:lnTo>
                <a:lnTo>
                  <a:pt x="184737" y="426624"/>
                </a:lnTo>
                <a:lnTo>
                  <a:pt x="207912" y="461260"/>
                </a:lnTo>
                <a:lnTo>
                  <a:pt x="216408" y="503682"/>
                </a:lnTo>
                <a:lnTo>
                  <a:pt x="207912" y="546103"/>
                </a:lnTo>
                <a:lnTo>
                  <a:pt x="184737" y="580739"/>
                </a:lnTo>
                <a:lnTo>
                  <a:pt x="150346" y="604087"/>
                </a:lnTo>
                <a:lnTo>
                  <a:pt x="108203" y="612648"/>
                </a:lnTo>
                <a:lnTo>
                  <a:pt x="66061" y="604087"/>
                </a:lnTo>
                <a:lnTo>
                  <a:pt x="31670" y="580739"/>
                </a:lnTo>
                <a:lnTo>
                  <a:pt x="8495" y="546103"/>
                </a:lnTo>
                <a:lnTo>
                  <a:pt x="0" y="503682"/>
                </a:lnTo>
                <a:close/>
              </a:path>
              <a:path w="330835" h="612775">
                <a:moveTo>
                  <a:pt x="222503" y="214884"/>
                </a:moveTo>
                <a:lnTo>
                  <a:pt x="108203" y="394208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82867" y="2087879"/>
            <a:ext cx="330835" cy="612775"/>
          </a:xfrm>
          <a:custGeom>
            <a:avLst/>
            <a:gdLst/>
            <a:ahLst/>
            <a:cxnLst/>
            <a:rect l="l" t="t" r="r" b="b"/>
            <a:pathLst>
              <a:path w="330834" h="612775">
                <a:moveTo>
                  <a:pt x="114300" y="107442"/>
                </a:moveTo>
                <a:lnTo>
                  <a:pt x="122795" y="65633"/>
                </a:lnTo>
                <a:lnTo>
                  <a:pt x="145970" y="31480"/>
                </a:lnTo>
                <a:lnTo>
                  <a:pt x="180361" y="8447"/>
                </a:lnTo>
                <a:lnTo>
                  <a:pt x="222504" y="0"/>
                </a:lnTo>
                <a:lnTo>
                  <a:pt x="264646" y="8447"/>
                </a:lnTo>
                <a:lnTo>
                  <a:pt x="299037" y="31480"/>
                </a:lnTo>
                <a:lnTo>
                  <a:pt x="322212" y="65633"/>
                </a:lnTo>
                <a:lnTo>
                  <a:pt x="330708" y="107442"/>
                </a:lnTo>
                <a:lnTo>
                  <a:pt x="322212" y="149250"/>
                </a:lnTo>
                <a:lnTo>
                  <a:pt x="299037" y="183403"/>
                </a:lnTo>
                <a:lnTo>
                  <a:pt x="264646" y="206436"/>
                </a:lnTo>
                <a:lnTo>
                  <a:pt x="222504" y="214884"/>
                </a:lnTo>
                <a:lnTo>
                  <a:pt x="180361" y="206436"/>
                </a:lnTo>
                <a:lnTo>
                  <a:pt x="145970" y="183403"/>
                </a:lnTo>
                <a:lnTo>
                  <a:pt x="122795" y="149250"/>
                </a:lnTo>
                <a:lnTo>
                  <a:pt x="114300" y="107442"/>
                </a:lnTo>
                <a:close/>
              </a:path>
              <a:path w="330834" h="612775">
                <a:moveTo>
                  <a:pt x="0" y="503682"/>
                </a:moveTo>
                <a:lnTo>
                  <a:pt x="8495" y="461260"/>
                </a:lnTo>
                <a:lnTo>
                  <a:pt x="31670" y="426624"/>
                </a:lnTo>
                <a:lnTo>
                  <a:pt x="66061" y="403276"/>
                </a:lnTo>
                <a:lnTo>
                  <a:pt x="108204" y="394716"/>
                </a:lnTo>
                <a:lnTo>
                  <a:pt x="150346" y="403276"/>
                </a:lnTo>
                <a:lnTo>
                  <a:pt x="184737" y="426624"/>
                </a:lnTo>
                <a:lnTo>
                  <a:pt x="207912" y="461260"/>
                </a:lnTo>
                <a:lnTo>
                  <a:pt x="216408" y="503682"/>
                </a:lnTo>
                <a:lnTo>
                  <a:pt x="207912" y="546103"/>
                </a:lnTo>
                <a:lnTo>
                  <a:pt x="184737" y="580739"/>
                </a:lnTo>
                <a:lnTo>
                  <a:pt x="150346" y="604087"/>
                </a:lnTo>
                <a:lnTo>
                  <a:pt x="108204" y="612648"/>
                </a:lnTo>
                <a:lnTo>
                  <a:pt x="66061" y="604087"/>
                </a:lnTo>
                <a:lnTo>
                  <a:pt x="31670" y="580739"/>
                </a:lnTo>
                <a:lnTo>
                  <a:pt x="8495" y="546103"/>
                </a:lnTo>
                <a:lnTo>
                  <a:pt x="0" y="503682"/>
                </a:lnTo>
                <a:close/>
              </a:path>
              <a:path w="330834" h="612775">
                <a:moveTo>
                  <a:pt x="222504" y="214884"/>
                </a:moveTo>
                <a:lnTo>
                  <a:pt x="108204" y="394208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8771" y="2087879"/>
            <a:ext cx="332740" cy="612775"/>
          </a:xfrm>
          <a:custGeom>
            <a:avLst/>
            <a:gdLst/>
            <a:ahLst/>
            <a:cxnLst/>
            <a:rect l="l" t="t" r="r" b="b"/>
            <a:pathLst>
              <a:path w="332740" h="612775">
                <a:moveTo>
                  <a:pt x="115824" y="107442"/>
                </a:moveTo>
                <a:lnTo>
                  <a:pt x="124319" y="65633"/>
                </a:lnTo>
                <a:lnTo>
                  <a:pt x="147494" y="31480"/>
                </a:lnTo>
                <a:lnTo>
                  <a:pt x="181885" y="8447"/>
                </a:lnTo>
                <a:lnTo>
                  <a:pt x="224027" y="0"/>
                </a:lnTo>
                <a:lnTo>
                  <a:pt x="266170" y="8447"/>
                </a:lnTo>
                <a:lnTo>
                  <a:pt x="300561" y="31480"/>
                </a:lnTo>
                <a:lnTo>
                  <a:pt x="323736" y="65633"/>
                </a:lnTo>
                <a:lnTo>
                  <a:pt x="332231" y="107442"/>
                </a:lnTo>
                <a:lnTo>
                  <a:pt x="323736" y="149250"/>
                </a:lnTo>
                <a:lnTo>
                  <a:pt x="300561" y="183403"/>
                </a:lnTo>
                <a:lnTo>
                  <a:pt x="266170" y="206436"/>
                </a:lnTo>
                <a:lnTo>
                  <a:pt x="224027" y="214884"/>
                </a:lnTo>
                <a:lnTo>
                  <a:pt x="181885" y="206436"/>
                </a:lnTo>
                <a:lnTo>
                  <a:pt x="147494" y="183403"/>
                </a:lnTo>
                <a:lnTo>
                  <a:pt x="124319" y="149250"/>
                </a:lnTo>
                <a:lnTo>
                  <a:pt x="115824" y="107442"/>
                </a:lnTo>
                <a:close/>
              </a:path>
              <a:path w="332740" h="612775">
                <a:moveTo>
                  <a:pt x="0" y="503682"/>
                </a:moveTo>
                <a:lnTo>
                  <a:pt x="8495" y="461260"/>
                </a:lnTo>
                <a:lnTo>
                  <a:pt x="31670" y="426624"/>
                </a:lnTo>
                <a:lnTo>
                  <a:pt x="66061" y="403276"/>
                </a:lnTo>
                <a:lnTo>
                  <a:pt x="108203" y="394716"/>
                </a:lnTo>
                <a:lnTo>
                  <a:pt x="150346" y="403276"/>
                </a:lnTo>
                <a:lnTo>
                  <a:pt x="184737" y="426624"/>
                </a:lnTo>
                <a:lnTo>
                  <a:pt x="207912" y="461260"/>
                </a:lnTo>
                <a:lnTo>
                  <a:pt x="216407" y="503682"/>
                </a:lnTo>
                <a:lnTo>
                  <a:pt x="207912" y="546103"/>
                </a:lnTo>
                <a:lnTo>
                  <a:pt x="184737" y="580739"/>
                </a:lnTo>
                <a:lnTo>
                  <a:pt x="150346" y="604087"/>
                </a:lnTo>
                <a:lnTo>
                  <a:pt x="108203" y="612648"/>
                </a:lnTo>
                <a:lnTo>
                  <a:pt x="66061" y="604087"/>
                </a:lnTo>
                <a:lnTo>
                  <a:pt x="31670" y="580739"/>
                </a:lnTo>
                <a:lnTo>
                  <a:pt x="8495" y="546103"/>
                </a:lnTo>
                <a:lnTo>
                  <a:pt x="0" y="503682"/>
                </a:lnTo>
                <a:close/>
              </a:path>
              <a:path w="332740" h="612775">
                <a:moveTo>
                  <a:pt x="224027" y="214884"/>
                </a:moveTo>
                <a:lnTo>
                  <a:pt x="108203" y="394208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94676" y="2087879"/>
            <a:ext cx="332740" cy="612775"/>
          </a:xfrm>
          <a:custGeom>
            <a:avLst/>
            <a:gdLst/>
            <a:ahLst/>
            <a:cxnLst/>
            <a:rect l="l" t="t" r="r" b="b"/>
            <a:pathLst>
              <a:path w="332740" h="612775">
                <a:moveTo>
                  <a:pt x="115824" y="107442"/>
                </a:moveTo>
                <a:lnTo>
                  <a:pt x="124319" y="65633"/>
                </a:lnTo>
                <a:lnTo>
                  <a:pt x="147494" y="31480"/>
                </a:lnTo>
                <a:lnTo>
                  <a:pt x="181885" y="8447"/>
                </a:lnTo>
                <a:lnTo>
                  <a:pt x="224027" y="0"/>
                </a:lnTo>
                <a:lnTo>
                  <a:pt x="266170" y="8447"/>
                </a:lnTo>
                <a:lnTo>
                  <a:pt x="300561" y="31480"/>
                </a:lnTo>
                <a:lnTo>
                  <a:pt x="323736" y="65633"/>
                </a:lnTo>
                <a:lnTo>
                  <a:pt x="332231" y="107442"/>
                </a:lnTo>
                <a:lnTo>
                  <a:pt x="323736" y="149250"/>
                </a:lnTo>
                <a:lnTo>
                  <a:pt x="300561" y="183403"/>
                </a:lnTo>
                <a:lnTo>
                  <a:pt x="266170" y="206436"/>
                </a:lnTo>
                <a:lnTo>
                  <a:pt x="224027" y="214884"/>
                </a:lnTo>
                <a:lnTo>
                  <a:pt x="181885" y="206436"/>
                </a:lnTo>
                <a:lnTo>
                  <a:pt x="147494" y="183403"/>
                </a:lnTo>
                <a:lnTo>
                  <a:pt x="124319" y="149250"/>
                </a:lnTo>
                <a:lnTo>
                  <a:pt x="115824" y="107442"/>
                </a:lnTo>
                <a:close/>
              </a:path>
              <a:path w="332740" h="612775">
                <a:moveTo>
                  <a:pt x="0" y="503682"/>
                </a:moveTo>
                <a:lnTo>
                  <a:pt x="8495" y="461260"/>
                </a:lnTo>
                <a:lnTo>
                  <a:pt x="31670" y="426624"/>
                </a:lnTo>
                <a:lnTo>
                  <a:pt x="66061" y="403276"/>
                </a:lnTo>
                <a:lnTo>
                  <a:pt x="108203" y="394716"/>
                </a:lnTo>
                <a:lnTo>
                  <a:pt x="150346" y="403276"/>
                </a:lnTo>
                <a:lnTo>
                  <a:pt x="184737" y="426624"/>
                </a:lnTo>
                <a:lnTo>
                  <a:pt x="207912" y="461260"/>
                </a:lnTo>
                <a:lnTo>
                  <a:pt x="216407" y="503682"/>
                </a:lnTo>
                <a:lnTo>
                  <a:pt x="207912" y="546103"/>
                </a:lnTo>
                <a:lnTo>
                  <a:pt x="184737" y="580739"/>
                </a:lnTo>
                <a:lnTo>
                  <a:pt x="150346" y="604087"/>
                </a:lnTo>
                <a:lnTo>
                  <a:pt x="108203" y="612648"/>
                </a:lnTo>
                <a:lnTo>
                  <a:pt x="66061" y="604087"/>
                </a:lnTo>
                <a:lnTo>
                  <a:pt x="31670" y="580739"/>
                </a:lnTo>
                <a:lnTo>
                  <a:pt x="8495" y="546103"/>
                </a:lnTo>
                <a:lnTo>
                  <a:pt x="0" y="503682"/>
                </a:lnTo>
                <a:close/>
              </a:path>
              <a:path w="332740" h="612775">
                <a:moveTo>
                  <a:pt x="224027" y="214884"/>
                </a:moveTo>
                <a:lnTo>
                  <a:pt x="108203" y="394208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8931" y="3339084"/>
            <a:ext cx="864235" cy="931544"/>
          </a:xfrm>
          <a:custGeom>
            <a:avLst/>
            <a:gdLst/>
            <a:ahLst/>
            <a:cxnLst/>
            <a:rect l="l" t="t" r="r" b="b"/>
            <a:pathLst>
              <a:path w="864235" h="931545">
                <a:moveTo>
                  <a:pt x="115824" y="107441"/>
                </a:moveTo>
                <a:lnTo>
                  <a:pt x="124267" y="65633"/>
                </a:lnTo>
                <a:lnTo>
                  <a:pt x="147294" y="31480"/>
                </a:lnTo>
                <a:lnTo>
                  <a:pt x="181446" y="8447"/>
                </a:lnTo>
                <a:lnTo>
                  <a:pt x="223265" y="0"/>
                </a:lnTo>
                <a:lnTo>
                  <a:pt x="265085" y="8447"/>
                </a:lnTo>
                <a:lnTo>
                  <a:pt x="299237" y="31480"/>
                </a:lnTo>
                <a:lnTo>
                  <a:pt x="322264" y="65633"/>
                </a:lnTo>
                <a:lnTo>
                  <a:pt x="330708" y="107441"/>
                </a:lnTo>
                <a:lnTo>
                  <a:pt x="322264" y="149250"/>
                </a:lnTo>
                <a:lnTo>
                  <a:pt x="299237" y="183403"/>
                </a:lnTo>
                <a:lnTo>
                  <a:pt x="265085" y="206436"/>
                </a:lnTo>
                <a:lnTo>
                  <a:pt x="223265" y="214883"/>
                </a:lnTo>
                <a:lnTo>
                  <a:pt x="181446" y="206436"/>
                </a:lnTo>
                <a:lnTo>
                  <a:pt x="147294" y="183403"/>
                </a:lnTo>
                <a:lnTo>
                  <a:pt x="124267" y="149250"/>
                </a:lnTo>
                <a:lnTo>
                  <a:pt x="115824" y="107441"/>
                </a:lnTo>
                <a:close/>
              </a:path>
              <a:path w="864235" h="931545">
                <a:moveTo>
                  <a:pt x="0" y="504443"/>
                </a:moveTo>
                <a:lnTo>
                  <a:pt x="8443" y="462301"/>
                </a:lnTo>
                <a:lnTo>
                  <a:pt x="31470" y="427910"/>
                </a:lnTo>
                <a:lnTo>
                  <a:pt x="65622" y="404735"/>
                </a:lnTo>
                <a:lnTo>
                  <a:pt x="107442" y="396239"/>
                </a:lnTo>
                <a:lnTo>
                  <a:pt x="149261" y="404735"/>
                </a:lnTo>
                <a:lnTo>
                  <a:pt x="183413" y="427910"/>
                </a:lnTo>
                <a:lnTo>
                  <a:pt x="206440" y="462301"/>
                </a:lnTo>
                <a:lnTo>
                  <a:pt x="214884" y="504443"/>
                </a:lnTo>
                <a:lnTo>
                  <a:pt x="206440" y="546586"/>
                </a:lnTo>
                <a:lnTo>
                  <a:pt x="183413" y="580977"/>
                </a:lnTo>
                <a:lnTo>
                  <a:pt x="149261" y="604152"/>
                </a:lnTo>
                <a:lnTo>
                  <a:pt x="107442" y="612647"/>
                </a:lnTo>
                <a:lnTo>
                  <a:pt x="65622" y="604152"/>
                </a:lnTo>
                <a:lnTo>
                  <a:pt x="31470" y="580977"/>
                </a:lnTo>
                <a:lnTo>
                  <a:pt x="8443" y="546586"/>
                </a:lnTo>
                <a:lnTo>
                  <a:pt x="0" y="504443"/>
                </a:lnTo>
                <a:close/>
              </a:path>
              <a:path w="864235" h="931545">
                <a:moveTo>
                  <a:pt x="224091" y="214883"/>
                </a:moveTo>
                <a:lnTo>
                  <a:pt x="108204" y="395858"/>
                </a:lnTo>
              </a:path>
              <a:path w="864235" h="931545">
                <a:moveTo>
                  <a:pt x="431292" y="504443"/>
                </a:moveTo>
                <a:lnTo>
                  <a:pt x="439854" y="462301"/>
                </a:lnTo>
                <a:lnTo>
                  <a:pt x="463205" y="427910"/>
                </a:lnTo>
                <a:lnTo>
                  <a:pt x="497841" y="404735"/>
                </a:lnTo>
                <a:lnTo>
                  <a:pt x="540258" y="396239"/>
                </a:lnTo>
                <a:lnTo>
                  <a:pt x="582674" y="404735"/>
                </a:lnTo>
                <a:lnTo>
                  <a:pt x="617310" y="427910"/>
                </a:lnTo>
                <a:lnTo>
                  <a:pt x="640661" y="462301"/>
                </a:lnTo>
                <a:lnTo>
                  <a:pt x="649224" y="504443"/>
                </a:lnTo>
                <a:lnTo>
                  <a:pt x="640661" y="546586"/>
                </a:lnTo>
                <a:lnTo>
                  <a:pt x="617310" y="580977"/>
                </a:lnTo>
                <a:lnTo>
                  <a:pt x="582674" y="604152"/>
                </a:lnTo>
                <a:lnTo>
                  <a:pt x="540258" y="612647"/>
                </a:lnTo>
                <a:lnTo>
                  <a:pt x="497841" y="604152"/>
                </a:lnTo>
                <a:lnTo>
                  <a:pt x="463205" y="580977"/>
                </a:lnTo>
                <a:lnTo>
                  <a:pt x="439854" y="546586"/>
                </a:lnTo>
                <a:lnTo>
                  <a:pt x="431292" y="504443"/>
                </a:lnTo>
                <a:close/>
              </a:path>
              <a:path w="864235" h="931545">
                <a:moveTo>
                  <a:pt x="649224" y="822959"/>
                </a:moveTo>
                <a:lnTo>
                  <a:pt x="657671" y="780817"/>
                </a:lnTo>
                <a:lnTo>
                  <a:pt x="680704" y="746426"/>
                </a:lnTo>
                <a:lnTo>
                  <a:pt x="714857" y="723251"/>
                </a:lnTo>
                <a:lnTo>
                  <a:pt x="756666" y="714755"/>
                </a:lnTo>
                <a:lnTo>
                  <a:pt x="798474" y="723251"/>
                </a:lnTo>
                <a:lnTo>
                  <a:pt x="832627" y="746426"/>
                </a:lnTo>
                <a:lnTo>
                  <a:pt x="855660" y="780817"/>
                </a:lnTo>
                <a:lnTo>
                  <a:pt x="864108" y="822959"/>
                </a:lnTo>
                <a:lnTo>
                  <a:pt x="855660" y="865102"/>
                </a:lnTo>
                <a:lnTo>
                  <a:pt x="832627" y="899493"/>
                </a:lnTo>
                <a:lnTo>
                  <a:pt x="798474" y="922668"/>
                </a:lnTo>
                <a:lnTo>
                  <a:pt x="756666" y="931163"/>
                </a:lnTo>
                <a:lnTo>
                  <a:pt x="714857" y="922668"/>
                </a:lnTo>
                <a:lnTo>
                  <a:pt x="680704" y="899493"/>
                </a:lnTo>
                <a:lnTo>
                  <a:pt x="657671" y="865102"/>
                </a:lnTo>
                <a:lnTo>
                  <a:pt x="649224" y="822959"/>
                </a:lnTo>
                <a:close/>
              </a:path>
              <a:path w="864235" h="931545">
                <a:moveTo>
                  <a:pt x="617220" y="580643"/>
                </a:moveTo>
                <a:lnTo>
                  <a:pt x="679196" y="747267"/>
                </a:lnTo>
              </a:path>
              <a:path w="864235" h="931545">
                <a:moveTo>
                  <a:pt x="300228" y="182879"/>
                </a:moveTo>
                <a:lnTo>
                  <a:pt x="463740" y="427354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43683" y="3339084"/>
            <a:ext cx="862965" cy="931544"/>
          </a:xfrm>
          <a:custGeom>
            <a:avLst/>
            <a:gdLst/>
            <a:ahLst/>
            <a:cxnLst/>
            <a:rect l="l" t="t" r="r" b="b"/>
            <a:pathLst>
              <a:path w="862964" h="931545">
                <a:moveTo>
                  <a:pt x="115824" y="107441"/>
                </a:moveTo>
                <a:lnTo>
                  <a:pt x="124271" y="65633"/>
                </a:lnTo>
                <a:lnTo>
                  <a:pt x="147304" y="31480"/>
                </a:lnTo>
                <a:lnTo>
                  <a:pt x="181457" y="8447"/>
                </a:lnTo>
                <a:lnTo>
                  <a:pt x="223266" y="0"/>
                </a:lnTo>
                <a:lnTo>
                  <a:pt x="265074" y="8447"/>
                </a:lnTo>
                <a:lnTo>
                  <a:pt x="299227" y="31480"/>
                </a:lnTo>
                <a:lnTo>
                  <a:pt x="322260" y="65633"/>
                </a:lnTo>
                <a:lnTo>
                  <a:pt x="330708" y="107441"/>
                </a:lnTo>
                <a:lnTo>
                  <a:pt x="322260" y="149250"/>
                </a:lnTo>
                <a:lnTo>
                  <a:pt x="299227" y="183403"/>
                </a:lnTo>
                <a:lnTo>
                  <a:pt x="265074" y="206436"/>
                </a:lnTo>
                <a:lnTo>
                  <a:pt x="223266" y="214883"/>
                </a:lnTo>
                <a:lnTo>
                  <a:pt x="181457" y="206436"/>
                </a:lnTo>
                <a:lnTo>
                  <a:pt x="147304" y="183403"/>
                </a:lnTo>
                <a:lnTo>
                  <a:pt x="124271" y="149250"/>
                </a:lnTo>
                <a:lnTo>
                  <a:pt x="115824" y="107441"/>
                </a:lnTo>
                <a:close/>
              </a:path>
              <a:path w="862964" h="931545">
                <a:moveTo>
                  <a:pt x="0" y="504443"/>
                </a:moveTo>
                <a:lnTo>
                  <a:pt x="8447" y="462301"/>
                </a:lnTo>
                <a:lnTo>
                  <a:pt x="31480" y="427910"/>
                </a:lnTo>
                <a:lnTo>
                  <a:pt x="65633" y="404735"/>
                </a:lnTo>
                <a:lnTo>
                  <a:pt x="107442" y="396239"/>
                </a:lnTo>
                <a:lnTo>
                  <a:pt x="149250" y="404735"/>
                </a:lnTo>
                <a:lnTo>
                  <a:pt x="183403" y="427910"/>
                </a:lnTo>
                <a:lnTo>
                  <a:pt x="206436" y="462301"/>
                </a:lnTo>
                <a:lnTo>
                  <a:pt x="214884" y="504443"/>
                </a:lnTo>
                <a:lnTo>
                  <a:pt x="206436" y="546586"/>
                </a:lnTo>
                <a:lnTo>
                  <a:pt x="183403" y="580977"/>
                </a:lnTo>
                <a:lnTo>
                  <a:pt x="149250" y="604152"/>
                </a:lnTo>
                <a:lnTo>
                  <a:pt x="107442" y="612647"/>
                </a:lnTo>
                <a:lnTo>
                  <a:pt x="65633" y="604152"/>
                </a:lnTo>
                <a:lnTo>
                  <a:pt x="31480" y="580977"/>
                </a:lnTo>
                <a:lnTo>
                  <a:pt x="8447" y="546586"/>
                </a:lnTo>
                <a:lnTo>
                  <a:pt x="0" y="504443"/>
                </a:lnTo>
                <a:close/>
              </a:path>
              <a:path w="862964" h="931545">
                <a:moveTo>
                  <a:pt x="222504" y="214883"/>
                </a:moveTo>
                <a:lnTo>
                  <a:pt x="106680" y="395858"/>
                </a:lnTo>
              </a:path>
              <a:path w="862964" h="931545">
                <a:moveTo>
                  <a:pt x="431292" y="504443"/>
                </a:moveTo>
                <a:lnTo>
                  <a:pt x="439787" y="462301"/>
                </a:lnTo>
                <a:lnTo>
                  <a:pt x="462962" y="427910"/>
                </a:lnTo>
                <a:lnTo>
                  <a:pt x="497353" y="404735"/>
                </a:lnTo>
                <a:lnTo>
                  <a:pt x="539496" y="396239"/>
                </a:lnTo>
                <a:lnTo>
                  <a:pt x="581638" y="404735"/>
                </a:lnTo>
                <a:lnTo>
                  <a:pt x="616029" y="427910"/>
                </a:lnTo>
                <a:lnTo>
                  <a:pt x="639204" y="462301"/>
                </a:lnTo>
                <a:lnTo>
                  <a:pt x="647700" y="504443"/>
                </a:lnTo>
                <a:lnTo>
                  <a:pt x="639204" y="546586"/>
                </a:lnTo>
                <a:lnTo>
                  <a:pt x="616029" y="580977"/>
                </a:lnTo>
                <a:lnTo>
                  <a:pt x="581638" y="604152"/>
                </a:lnTo>
                <a:lnTo>
                  <a:pt x="539496" y="612647"/>
                </a:lnTo>
                <a:lnTo>
                  <a:pt x="497353" y="604152"/>
                </a:lnTo>
                <a:lnTo>
                  <a:pt x="462962" y="580977"/>
                </a:lnTo>
                <a:lnTo>
                  <a:pt x="439787" y="546586"/>
                </a:lnTo>
                <a:lnTo>
                  <a:pt x="431292" y="504443"/>
                </a:lnTo>
                <a:close/>
              </a:path>
              <a:path w="862964" h="931545">
                <a:moveTo>
                  <a:pt x="647700" y="822959"/>
                </a:moveTo>
                <a:lnTo>
                  <a:pt x="656147" y="780817"/>
                </a:lnTo>
                <a:lnTo>
                  <a:pt x="679180" y="746426"/>
                </a:lnTo>
                <a:lnTo>
                  <a:pt x="713333" y="723251"/>
                </a:lnTo>
                <a:lnTo>
                  <a:pt x="755142" y="714755"/>
                </a:lnTo>
                <a:lnTo>
                  <a:pt x="796950" y="723251"/>
                </a:lnTo>
                <a:lnTo>
                  <a:pt x="831103" y="746426"/>
                </a:lnTo>
                <a:lnTo>
                  <a:pt x="854136" y="780817"/>
                </a:lnTo>
                <a:lnTo>
                  <a:pt x="862584" y="822959"/>
                </a:lnTo>
                <a:lnTo>
                  <a:pt x="854136" y="865102"/>
                </a:lnTo>
                <a:lnTo>
                  <a:pt x="831103" y="899493"/>
                </a:lnTo>
                <a:lnTo>
                  <a:pt x="796950" y="922668"/>
                </a:lnTo>
                <a:lnTo>
                  <a:pt x="755142" y="931163"/>
                </a:lnTo>
                <a:lnTo>
                  <a:pt x="713333" y="922668"/>
                </a:lnTo>
                <a:lnTo>
                  <a:pt x="679180" y="899493"/>
                </a:lnTo>
                <a:lnTo>
                  <a:pt x="656147" y="865102"/>
                </a:lnTo>
                <a:lnTo>
                  <a:pt x="647700" y="822959"/>
                </a:lnTo>
                <a:close/>
              </a:path>
              <a:path w="862964" h="931545">
                <a:moveTo>
                  <a:pt x="615696" y="580643"/>
                </a:moveTo>
                <a:lnTo>
                  <a:pt x="679196" y="747267"/>
                </a:lnTo>
              </a:path>
              <a:path w="862964" h="931545">
                <a:moveTo>
                  <a:pt x="300228" y="182879"/>
                </a:moveTo>
                <a:lnTo>
                  <a:pt x="463804" y="427354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76643" y="3064764"/>
            <a:ext cx="1844039" cy="1280160"/>
          </a:xfrm>
          <a:custGeom>
            <a:avLst/>
            <a:gdLst/>
            <a:ahLst/>
            <a:cxnLst/>
            <a:rect l="l" t="t" r="r" b="b"/>
            <a:pathLst>
              <a:path w="1844040" h="1280160">
                <a:moveTo>
                  <a:pt x="114300" y="108203"/>
                </a:moveTo>
                <a:lnTo>
                  <a:pt x="122795" y="66061"/>
                </a:lnTo>
                <a:lnTo>
                  <a:pt x="145970" y="31670"/>
                </a:lnTo>
                <a:lnTo>
                  <a:pt x="180361" y="8495"/>
                </a:lnTo>
                <a:lnTo>
                  <a:pt x="222503" y="0"/>
                </a:lnTo>
                <a:lnTo>
                  <a:pt x="264646" y="8495"/>
                </a:lnTo>
                <a:lnTo>
                  <a:pt x="299037" y="31670"/>
                </a:lnTo>
                <a:lnTo>
                  <a:pt x="322212" y="66061"/>
                </a:lnTo>
                <a:lnTo>
                  <a:pt x="330707" y="108203"/>
                </a:lnTo>
                <a:lnTo>
                  <a:pt x="322212" y="150346"/>
                </a:lnTo>
                <a:lnTo>
                  <a:pt x="299037" y="184737"/>
                </a:lnTo>
                <a:lnTo>
                  <a:pt x="264646" y="207912"/>
                </a:lnTo>
                <a:lnTo>
                  <a:pt x="222503" y="216408"/>
                </a:lnTo>
                <a:lnTo>
                  <a:pt x="180361" y="207912"/>
                </a:lnTo>
                <a:lnTo>
                  <a:pt x="145970" y="184737"/>
                </a:lnTo>
                <a:lnTo>
                  <a:pt x="122795" y="150346"/>
                </a:lnTo>
                <a:lnTo>
                  <a:pt x="114300" y="108203"/>
                </a:lnTo>
                <a:close/>
              </a:path>
              <a:path w="1844040" h="1280160">
                <a:moveTo>
                  <a:pt x="0" y="505968"/>
                </a:moveTo>
                <a:lnTo>
                  <a:pt x="8495" y="463825"/>
                </a:lnTo>
                <a:lnTo>
                  <a:pt x="31670" y="429434"/>
                </a:lnTo>
                <a:lnTo>
                  <a:pt x="66061" y="406259"/>
                </a:lnTo>
                <a:lnTo>
                  <a:pt x="108203" y="397763"/>
                </a:lnTo>
                <a:lnTo>
                  <a:pt x="150346" y="406259"/>
                </a:lnTo>
                <a:lnTo>
                  <a:pt x="184737" y="429434"/>
                </a:lnTo>
                <a:lnTo>
                  <a:pt x="207912" y="463825"/>
                </a:lnTo>
                <a:lnTo>
                  <a:pt x="216407" y="505968"/>
                </a:lnTo>
                <a:lnTo>
                  <a:pt x="207912" y="548110"/>
                </a:lnTo>
                <a:lnTo>
                  <a:pt x="184737" y="582501"/>
                </a:lnTo>
                <a:lnTo>
                  <a:pt x="150346" y="605676"/>
                </a:lnTo>
                <a:lnTo>
                  <a:pt x="108203" y="614172"/>
                </a:lnTo>
                <a:lnTo>
                  <a:pt x="66061" y="605676"/>
                </a:lnTo>
                <a:lnTo>
                  <a:pt x="31670" y="582501"/>
                </a:lnTo>
                <a:lnTo>
                  <a:pt x="8495" y="548110"/>
                </a:lnTo>
                <a:lnTo>
                  <a:pt x="0" y="505968"/>
                </a:lnTo>
                <a:close/>
              </a:path>
              <a:path w="1844040" h="1280160">
                <a:moveTo>
                  <a:pt x="222503" y="216408"/>
                </a:moveTo>
                <a:lnTo>
                  <a:pt x="108203" y="397383"/>
                </a:lnTo>
              </a:path>
              <a:path w="1844040" h="1280160">
                <a:moveTo>
                  <a:pt x="432815" y="505968"/>
                </a:moveTo>
                <a:lnTo>
                  <a:pt x="441263" y="463825"/>
                </a:lnTo>
                <a:lnTo>
                  <a:pt x="464296" y="429434"/>
                </a:lnTo>
                <a:lnTo>
                  <a:pt x="498449" y="406259"/>
                </a:lnTo>
                <a:lnTo>
                  <a:pt x="540257" y="397763"/>
                </a:lnTo>
                <a:lnTo>
                  <a:pt x="582066" y="406259"/>
                </a:lnTo>
                <a:lnTo>
                  <a:pt x="616219" y="429434"/>
                </a:lnTo>
                <a:lnTo>
                  <a:pt x="639252" y="463825"/>
                </a:lnTo>
                <a:lnTo>
                  <a:pt x="647700" y="505968"/>
                </a:lnTo>
                <a:lnTo>
                  <a:pt x="639252" y="548110"/>
                </a:lnTo>
                <a:lnTo>
                  <a:pt x="616219" y="582501"/>
                </a:lnTo>
                <a:lnTo>
                  <a:pt x="582066" y="605676"/>
                </a:lnTo>
                <a:lnTo>
                  <a:pt x="540257" y="614172"/>
                </a:lnTo>
                <a:lnTo>
                  <a:pt x="498449" y="605676"/>
                </a:lnTo>
                <a:lnTo>
                  <a:pt x="464296" y="582501"/>
                </a:lnTo>
                <a:lnTo>
                  <a:pt x="441263" y="548110"/>
                </a:lnTo>
                <a:lnTo>
                  <a:pt x="432815" y="505968"/>
                </a:lnTo>
                <a:close/>
              </a:path>
              <a:path w="1844040" h="1280160">
                <a:moveTo>
                  <a:pt x="647700" y="824484"/>
                </a:moveTo>
                <a:lnTo>
                  <a:pt x="656195" y="782341"/>
                </a:lnTo>
                <a:lnTo>
                  <a:pt x="679370" y="747950"/>
                </a:lnTo>
                <a:lnTo>
                  <a:pt x="713761" y="724775"/>
                </a:lnTo>
                <a:lnTo>
                  <a:pt x="755903" y="716280"/>
                </a:lnTo>
                <a:lnTo>
                  <a:pt x="798046" y="724775"/>
                </a:lnTo>
                <a:lnTo>
                  <a:pt x="832437" y="747950"/>
                </a:lnTo>
                <a:lnTo>
                  <a:pt x="855612" y="782341"/>
                </a:lnTo>
                <a:lnTo>
                  <a:pt x="864107" y="824484"/>
                </a:lnTo>
                <a:lnTo>
                  <a:pt x="855612" y="866626"/>
                </a:lnTo>
                <a:lnTo>
                  <a:pt x="832437" y="901017"/>
                </a:lnTo>
                <a:lnTo>
                  <a:pt x="798046" y="924192"/>
                </a:lnTo>
                <a:lnTo>
                  <a:pt x="755903" y="932688"/>
                </a:lnTo>
                <a:lnTo>
                  <a:pt x="713761" y="924192"/>
                </a:lnTo>
                <a:lnTo>
                  <a:pt x="679370" y="901017"/>
                </a:lnTo>
                <a:lnTo>
                  <a:pt x="656195" y="866626"/>
                </a:lnTo>
                <a:lnTo>
                  <a:pt x="647700" y="824484"/>
                </a:lnTo>
                <a:close/>
              </a:path>
              <a:path w="1844040" h="1280160">
                <a:moveTo>
                  <a:pt x="615696" y="582168"/>
                </a:moveTo>
                <a:lnTo>
                  <a:pt x="679196" y="748792"/>
                </a:lnTo>
              </a:path>
              <a:path w="1844040" h="1280160">
                <a:moveTo>
                  <a:pt x="298703" y="184403"/>
                </a:moveTo>
                <a:lnTo>
                  <a:pt x="463803" y="428878"/>
                </a:lnTo>
              </a:path>
              <a:path w="1844040" h="1280160">
                <a:moveTo>
                  <a:pt x="1095755" y="457962"/>
                </a:moveTo>
                <a:lnTo>
                  <a:pt x="1104251" y="416153"/>
                </a:lnTo>
                <a:lnTo>
                  <a:pt x="1127426" y="382000"/>
                </a:lnTo>
                <a:lnTo>
                  <a:pt x="1161817" y="358967"/>
                </a:lnTo>
                <a:lnTo>
                  <a:pt x="1203959" y="350520"/>
                </a:lnTo>
                <a:lnTo>
                  <a:pt x="1246102" y="358967"/>
                </a:lnTo>
                <a:lnTo>
                  <a:pt x="1280493" y="382000"/>
                </a:lnTo>
                <a:lnTo>
                  <a:pt x="1303668" y="416153"/>
                </a:lnTo>
                <a:lnTo>
                  <a:pt x="1312163" y="457962"/>
                </a:lnTo>
                <a:lnTo>
                  <a:pt x="1303668" y="499770"/>
                </a:lnTo>
                <a:lnTo>
                  <a:pt x="1280493" y="533923"/>
                </a:lnTo>
                <a:lnTo>
                  <a:pt x="1246102" y="556956"/>
                </a:lnTo>
                <a:lnTo>
                  <a:pt x="1203959" y="565404"/>
                </a:lnTo>
                <a:lnTo>
                  <a:pt x="1161817" y="556956"/>
                </a:lnTo>
                <a:lnTo>
                  <a:pt x="1127426" y="533923"/>
                </a:lnTo>
                <a:lnTo>
                  <a:pt x="1104251" y="499770"/>
                </a:lnTo>
                <a:lnTo>
                  <a:pt x="1095755" y="457962"/>
                </a:lnTo>
                <a:close/>
              </a:path>
              <a:path w="1844040" h="1280160">
                <a:moveTo>
                  <a:pt x="979931" y="853440"/>
                </a:moveTo>
                <a:lnTo>
                  <a:pt x="988427" y="811297"/>
                </a:lnTo>
                <a:lnTo>
                  <a:pt x="1011602" y="776906"/>
                </a:lnTo>
                <a:lnTo>
                  <a:pt x="1045993" y="753731"/>
                </a:lnTo>
                <a:lnTo>
                  <a:pt x="1088135" y="745236"/>
                </a:lnTo>
                <a:lnTo>
                  <a:pt x="1130278" y="753731"/>
                </a:lnTo>
                <a:lnTo>
                  <a:pt x="1164669" y="776906"/>
                </a:lnTo>
                <a:lnTo>
                  <a:pt x="1187844" y="811297"/>
                </a:lnTo>
                <a:lnTo>
                  <a:pt x="1196339" y="853440"/>
                </a:lnTo>
                <a:lnTo>
                  <a:pt x="1187844" y="895582"/>
                </a:lnTo>
                <a:lnTo>
                  <a:pt x="1164669" y="929973"/>
                </a:lnTo>
                <a:lnTo>
                  <a:pt x="1130278" y="953148"/>
                </a:lnTo>
                <a:lnTo>
                  <a:pt x="1088135" y="961644"/>
                </a:lnTo>
                <a:lnTo>
                  <a:pt x="1045993" y="953148"/>
                </a:lnTo>
                <a:lnTo>
                  <a:pt x="1011602" y="929973"/>
                </a:lnTo>
                <a:lnTo>
                  <a:pt x="988427" y="895582"/>
                </a:lnTo>
                <a:lnTo>
                  <a:pt x="979931" y="853440"/>
                </a:lnTo>
                <a:close/>
              </a:path>
              <a:path w="1844040" h="1280160">
                <a:moveTo>
                  <a:pt x="1203959" y="565404"/>
                </a:moveTo>
                <a:lnTo>
                  <a:pt x="1088135" y="744728"/>
                </a:lnTo>
              </a:path>
              <a:path w="1844040" h="1280160">
                <a:moveTo>
                  <a:pt x="1411224" y="853440"/>
                </a:moveTo>
                <a:lnTo>
                  <a:pt x="1419719" y="811297"/>
                </a:lnTo>
                <a:lnTo>
                  <a:pt x="1442894" y="776906"/>
                </a:lnTo>
                <a:lnTo>
                  <a:pt x="1477285" y="753731"/>
                </a:lnTo>
                <a:lnTo>
                  <a:pt x="1519427" y="745236"/>
                </a:lnTo>
                <a:lnTo>
                  <a:pt x="1561570" y="753731"/>
                </a:lnTo>
                <a:lnTo>
                  <a:pt x="1595961" y="776906"/>
                </a:lnTo>
                <a:lnTo>
                  <a:pt x="1619136" y="811297"/>
                </a:lnTo>
                <a:lnTo>
                  <a:pt x="1627631" y="853440"/>
                </a:lnTo>
                <a:lnTo>
                  <a:pt x="1619136" y="895582"/>
                </a:lnTo>
                <a:lnTo>
                  <a:pt x="1595961" y="929973"/>
                </a:lnTo>
                <a:lnTo>
                  <a:pt x="1561570" y="953148"/>
                </a:lnTo>
                <a:lnTo>
                  <a:pt x="1519427" y="961644"/>
                </a:lnTo>
                <a:lnTo>
                  <a:pt x="1477285" y="953148"/>
                </a:lnTo>
                <a:lnTo>
                  <a:pt x="1442894" y="929973"/>
                </a:lnTo>
                <a:lnTo>
                  <a:pt x="1419719" y="895582"/>
                </a:lnTo>
                <a:lnTo>
                  <a:pt x="1411224" y="853440"/>
                </a:lnTo>
                <a:close/>
              </a:path>
              <a:path w="1844040" h="1280160">
                <a:moveTo>
                  <a:pt x="1627631" y="1171956"/>
                </a:moveTo>
                <a:lnTo>
                  <a:pt x="1636127" y="1129813"/>
                </a:lnTo>
                <a:lnTo>
                  <a:pt x="1659302" y="1095422"/>
                </a:lnTo>
                <a:lnTo>
                  <a:pt x="1693693" y="1072247"/>
                </a:lnTo>
                <a:lnTo>
                  <a:pt x="1735835" y="1063752"/>
                </a:lnTo>
                <a:lnTo>
                  <a:pt x="1777978" y="1072247"/>
                </a:lnTo>
                <a:lnTo>
                  <a:pt x="1812369" y="1095422"/>
                </a:lnTo>
                <a:lnTo>
                  <a:pt x="1835544" y="1129813"/>
                </a:lnTo>
                <a:lnTo>
                  <a:pt x="1844039" y="1171956"/>
                </a:lnTo>
                <a:lnTo>
                  <a:pt x="1835544" y="1214098"/>
                </a:lnTo>
                <a:lnTo>
                  <a:pt x="1812369" y="1248489"/>
                </a:lnTo>
                <a:lnTo>
                  <a:pt x="1777978" y="1271664"/>
                </a:lnTo>
                <a:lnTo>
                  <a:pt x="1735835" y="1280160"/>
                </a:lnTo>
                <a:lnTo>
                  <a:pt x="1693693" y="1271664"/>
                </a:lnTo>
                <a:lnTo>
                  <a:pt x="1659302" y="1248489"/>
                </a:lnTo>
                <a:lnTo>
                  <a:pt x="1636127" y="1214098"/>
                </a:lnTo>
                <a:lnTo>
                  <a:pt x="1627631" y="1171956"/>
                </a:lnTo>
                <a:close/>
              </a:path>
              <a:path w="1844040" h="1280160">
                <a:moveTo>
                  <a:pt x="1595627" y="929640"/>
                </a:moveTo>
                <a:lnTo>
                  <a:pt x="1659127" y="1096391"/>
                </a:lnTo>
              </a:path>
              <a:path w="1844040" h="1280160">
                <a:moveTo>
                  <a:pt x="1280159" y="533400"/>
                </a:moveTo>
                <a:lnTo>
                  <a:pt x="1443735" y="776224"/>
                </a:lnTo>
              </a:path>
              <a:path w="1844040" h="1280160">
                <a:moveTo>
                  <a:pt x="298703" y="184403"/>
                </a:moveTo>
                <a:lnTo>
                  <a:pt x="1125727" y="379602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39190" y="4826584"/>
            <a:ext cx="576897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원소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종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트리최대높이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회의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union,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find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시간은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m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lg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84692" y="3076765"/>
            <a:ext cx="247650" cy="1230630"/>
            <a:chOff x="8584692" y="3076765"/>
            <a:chExt cx="247650" cy="1230630"/>
          </a:xfrm>
        </p:grpSpPr>
        <p:sp>
          <p:nvSpPr>
            <p:cNvPr id="25" name="object 25"/>
            <p:cNvSpPr/>
            <p:nvPr/>
          </p:nvSpPr>
          <p:spPr>
            <a:xfrm>
              <a:off x="8679180" y="3081527"/>
              <a:ext cx="76200" cy="1221105"/>
            </a:xfrm>
            <a:custGeom>
              <a:avLst/>
              <a:gdLst/>
              <a:ahLst/>
              <a:cxnLst/>
              <a:rect l="l" t="t" r="r" b="b"/>
              <a:pathLst>
                <a:path w="76200" h="1221104">
                  <a:moveTo>
                    <a:pt x="31750" y="1144524"/>
                  </a:moveTo>
                  <a:lnTo>
                    <a:pt x="0" y="1144524"/>
                  </a:lnTo>
                  <a:lnTo>
                    <a:pt x="38100" y="1220724"/>
                  </a:lnTo>
                  <a:lnTo>
                    <a:pt x="69850" y="1157224"/>
                  </a:lnTo>
                  <a:lnTo>
                    <a:pt x="31750" y="1157224"/>
                  </a:lnTo>
                  <a:lnTo>
                    <a:pt x="31750" y="1144524"/>
                  </a:lnTo>
                  <a:close/>
                </a:path>
                <a:path w="76200" h="122110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157224"/>
                  </a:lnTo>
                  <a:lnTo>
                    <a:pt x="44450" y="1157224"/>
                  </a:lnTo>
                  <a:lnTo>
                    <a:pt x="44450" y="63500"/>
                  </a:lnTo>
                  <a:close/>
                </a:path>
                <a:path w="76200" h="1221104">
                  <a:moveTo>
                    <a:pt x="76200" y="1144524"/>
                  </a:moveTo>
                  <a:lnTo>
                    <a:pt x="44450" y="1144524"/>
                  </a:lnTo>
                  <a:lnTo>
                    <a:pt x="44450" y="1157224"/>
                  </a:lnTo>
                  <a:lnTo>
                    <a:pt x="69850" y="1157224"/>
                  </a:lnTo>
                  <a:lnTo>
                    <a:pt x="76200" y="1144524"/>
                  </a:lnTo>
                  <a:close/>
                </a:path>
                <a:path w="76200" h="122110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2110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D0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584692" y="3081527"/>
              <a:ext cx="247650" cy="1221105"/>
            </a:xfrm>
            <a:custGeom>
              <a:avLst/>
              <a:gdLst/>
              <a:ahLst/>
              <a:cxnLst/>
              <a:rect l="l" t="t" r="r" b="b"/>
              <a:pathLst>
                <a:path w="247650" h="1221104">
                  <a:moveTo>
                    <a:pt x="0" y="0"/>
                  </a:moveTo>
                  <a:lnTo>
                    <a:pt x="247650" y="0"/>
                  </a:lnTo>
                </a:path>
                <a:path w="247650" h="1221104">
                  <a:moveTo>
                    <a:pt x="16763" y="1220724"/>
                  </a:moveTo>
                  <a:lnTo>
                    <a:pt x="232663" y="12207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28066" y="821563"/>
            <a:ext cx="8586470" cy="3005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9908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]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disjoint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set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에서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출발하여</a:t>
            </a:r>
            <a:r>
              <a:rPr dirty="0" sz="2000" spc="-22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다수의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때</a:t>
            </a:r>
            <a:r>
              <a:rPr dirty="0" sz="2000" spc="-204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만들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수</a:t>
            </a:r>
            <a:r>
              <a:rPr dirty="0" sz="2000" spc="-19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최고 </a:t>
            </a:r>
            <a:r>
              <a:rPr dirty="0" sz="2000" spc="-69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D010C"/>
                </a:solidFill>
                <a:uFill>
                  <a:solidFill>
                    <a:srgbClr val="3D010C"/>
                  </a:solidFill>
                </a:uFill>
                <a:latin typeface="Malgun Gothic"/>
                <a:cs typeface="Malgun Gothic"/>
              </a:rPr>
              <a:t>높이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트리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무게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고려</a:t>
            </a:r>
            <a:endParaRPr sz="2000">
              <a:latin typeface="Malgun Gothic"/>
              <a:cs typeface="Malgun Gothic"/>
            </a:endParaRPr>
          </a:p>
          <a:p>
            <a:pPr marL="4858385">
              <a:lnSpc>
                <a:spcPts val="2045"/>
              </a:lnSpc>
              <a:spcBef>
                <a:spcPts val="1130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4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52069">
              <a:lnSpc>
                <a:spcPts val="2045"/>
              </a:lnSpc>
            </a:pP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초기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Malgun Gothic"/>
              <a:cs typeface="Malgun Gothic"/>
            </a:endParaRPr>
          </a:p>
          <a:p>
            <a:pPr marL="53340">
              <a:lnSpc>
                <a:spcPts val="2175"/>
              </a:lnSpc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dirty="0" sz="2000" spc="-2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4729480">
              <a:lnSpc>
                <a:spcPts val="2175"/>
              </a:lnSpc>
            </a:pP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회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89120" y="1988820"/>
            <a:ext cx="327660" cy="307975"/>
          </a:xfrm>
          <a:custGeom>
            <a:avLst/>
            <a:gdLst/>
            <a:ahLst/>
            <a:cxnLst/>
            <a:rect l="l" t="t" r="r" b="b"/>
            <a:pathLst>
              <a:path w="327660" h="307975">
                <a:moveTo>
                  <a:pt x="173735" y="0"/>
                </a:moveTo>
                <a:lnTo>
                  <a:pt x="173735" y="76962"/>
                </a:lnTo>
                <a:lnTo>
                  <a:pt x="0" y="76962"/>
                </a:lnTo>
                <a:lnTo>
                  <a:pt x="0" y="230885"/>
                </a:lnTo>
                <a:lnTo>
                  <a:pt x="173735" y="230885"/>
                </a:lnTo>
                <a:lnTo>
                  <a:pt x="173735" y="307847"/>
                </a:lnTo>
                <a:lnTo>
                  <a:pt x="327659" y="153924"/>
                </a:lnTo>
                <a:lnTo>
                  <a:pt x="1737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9120" y="3473196"/>
            <a:ext cx="327660" cy="307975"/>
          </a:xfrm>
          <a:custGeom>
            <a:avLst/>
            <a:gdLst/>
            <a:ahLst/>
            <a:cxnLst/>
            <a:rect l="l" t="t" r="r" b="b"/>
            <a:pathLst>
              <a:path w="327660" h="307975">
                <a:moveTo>
                  <a:pt x="173735" y="0"/>
                </a:moveTo>
                <a:lnTo>
                  <a:pt x="173735" y="76962"/>
                </a:lnTo>
                <a:lnTo>
                  <a:pt x="0" y="76962"/>
                </a:lnTo>
                <a:lnTo>
                  <a:pt x="0" y="230885"/>
                </a:lnTo>
                <a:lnTo>
                  <a:pt x="173735" y="230885"/>
                </a:lnTo>
                <a:lnTo>
                  <a:pt x="173735" y="307847"/>
                </a:lnTo>
                <a:lnTo>
                  <a:pt x="327659" y="153923"/>
                </a:lnTo>
                <a:lnTo>
                  <a:pt x="17373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18178" y="2506091"/>
            <a:ext cx="688975" cy="582930"/>
          </a:xfrm>
          <a:custGeom>
            <a:avLst/>
            <a:gdLst/>
            <a:ahLst/>
            <a:cxnLst/>
            <a:rect l="l" t="t" r="r" b="b"/>
            <a:pathLst>
              <a:path w="688975" h="582930">
                <a:moveTo>
                  <a:pt x="606044" y="0"/>
                </a:moveTo>
                <a:lnTo>
                  <a:pt x="64516" y="423672"/>
                </a:lnTo>
                <a:lnTo>
                  <a:pt x="22987" y="370713"/>
                </a:lnTo>
                <a:lnTo>
                  <a:pt x="0" y="559688"/>
                </a:lnTo>
                <a:lnTo>
                  <a:pt x="188975" y="582803"/>
                </a:lnTo>
                <a:lnTo>
                  <a:pt x="147447" y="529717"/>
                </a:lnTo>
                <a:lnTo>
                  <a:pt x="688975" y="106045"/>
                </a:lnTo>
                <a:lnTo>
                  <a:pt x="60604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91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401" y="471296"/>
            <a:ext cx="27235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(c)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path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compression</a:t>
            </a:r>
            <a:r>
              <a:rPr dirty="0" sz="2000" spc="-6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</a:rPr>
              <a:t>방법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2332" y="2378964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0" y="108203"/>
                </a:moveTo>
                <a:lnTo>
                  <a:pt x="8443" y="66061"/>
                </a:lnTo>
                <a:lnTo>
                  <a:pt x="31470" y="31670"/>
                </a:lnTo>
                <a:lnTo>
                  <a:pt x="65622" y="8495"/>
                </a:lnTo>
                <a:lnTo>
                  <a:pt x="107442" y="0"/>
                </a:lnTo>
                <a:lnTo>
                  <a:pt x="149250" y="8495"/>
                </a:lnTo>
                <a:lnTo>
                  <a:pt x="183403" y="31670"/>
                </a:lnTo>
                <a:lnTo>
                  <a:pt x="206436" y="66061"/>
                </a:lnTo>
                <a:lnTo>
                  <a:pt x="214884" y="108203"/>
                </a:lnTo>
                <a:lnTo>
                  <a:pt x="206436" y="150346"/>
                </a:lnTo>
                <a:lnTo>
                  <a:pt x="183403" y="184737"/>
                </a:lnTo>
                <a:lnTo>
                  <a:pt x="149250" y="207912"/>
                </a:lnTo>
                <a:lnTo>
                  <a:pt x="107442" y="216408"/>
                </a:lnTo>
                <a:lnTo>
                  <a:pt x="65622" y="207912"/>
                </a:lnTo>
                <a:lnTo>
                  <a:pt x="31470" y="184737"/>
                </a:lnTo>
                <a:lnTo>
                  <a:pt x="8443" y="150346"/>
                </a:lnTo>
                <a:lnTo>
                  <a:pt x="0" y="108203"/>
                </a:lnTo>
                <a:close/>
              </a:path>
            </a:pathLst>
          </a:custGeom>
          <a:ln w="9524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01318" y="2376296"/>
            <a:ext cx="76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7445" y="2743009"/>
            <a:ext cx="1393825" cy="354330"/>
            <a:chOff x="897445" y="2743009"/>
            <a:chExt cx="1393825" cy="354330"/>
          </a:xfrm>
        </p:grpSpPr>
        <p:sp>
          <p:nvSpPr>
            <p:cNvPr id="6" name="object 6"/>
            <p:cNvSpPr/>
            <p:nvPr/>
          </p:nvSpPr>
          <p:spPr>
            <a:xfrm>
              <a:off x="902208" y="2747772"/>
              <a:ext cx="215265" cy="216535"/>
            </a:xfrm>
            <a:custGeom>
              <a:avLst/>
              <a:gdLst/>
              <a:ahLst/>
              <a:cxnLst/>
              <a:rect l="l" t="t" r="r" b="b"/>
              <a:pathLst>
                <a:path w="215265" h="216535">
                  <a:moveTo>
                    <a:pt x="0" y="108203"/>
                  </a:moveTo>
                  <a:lnTo>
                    <a:pt x="8443" y="66061"/>
                  </a:lnTo>
                  <a:lnTo>
                    <a:pt x="31470" y="31670"/>
                  </a:lnTo>
                  <a:lnTo>
                    <a:pt x="65622" y="8495"/>
                  </a:lnTo>
                  <a:lnTo>
                    <a:pt x="107441" y="0"/>
                  </a:lnTo>
                  <a:lnTo>
                    <a:pt x="149261" y="8495"/>
                  </a:lnTo>
                  <a:lnTo>
                    <a:pt x="183413" y="31670"/>
                  </a:lnTo>
                  <a:lnTo>
                    <a:pt x="206440" y="66061"/>
                  </a:lnTo>
                  <a:lnTo>
                    <a:pt x="214883" y="108203"/>
                  </a:lnTo>
                  <a:lnTo>
                    <a:pt x="206440" y="150346"/>
                  </a:lnTo>
                  <a:lnTo>
                    <a:pt x="183413" y="184737"/>
                  </a:lnTo>
                  <a:lnTo>
                    <a:pt x="149261" y="207912"/>
                  </a:lnTo>
                  <a:lnTo>
                    <a:pt x="107441" y="216407"/>
                  </a:lnTo>
                  <a:lnTo>
                    <a:pt x="65622" y="207912"/>
                  </a:lnTo>
                  <a:lnTo>
                    <a:pt x="31470" y="184737"/>
                  </a:lnTo>
                  <a:lnTo>
                    <a:pt x="8443" y="150346"/>
                  </a:lnTo>
                  <a:lnTo>
                    <a:pt x="0" y="108203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4829" y="2872549"/>
              <a:ext cx="225932" cy="2244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26107" y="2872816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821" y="3337369"/>
            <a:ext cx="224409" cy="2244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26257" y="3338576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1849" y="2558605"/>
            <a:ext cx="2794000" cy="2087245"/>
            <a:chOff x="1081849" y="2558605"/>
            <a:chExt cx="2794000" cy="2087245"/>
          </a:xfrm>
        </p:grpSpPr>
        <p:sp>
          <p:nvSpPr>
            <p:cNvPr id="12" name="object 12"/>
            <p:cNvSpPr/>
            <p:nvPr/>
          </p:nvSpPr>
          <p:spPr>
            <a:xfrm>
              <a:off x="1086611" y="2563367"/>
              <a:ext cx="1711960" cy="809625"/>
            </a:xfrm>
            <a:custGeom>
              <a:avLst/>
              <a:gdLst/>
              <a:ahLst/>
              <a:cxnLst/>
              <a:rect l="l" t="t" r="r" b="b"/>
              <a:pathLst>
                <a:path w="1711960" h="809625">
                  <a:moveTo>
                    <a:pt x="76200" y="0"/>
                  </a:moveTo>
                  <a:lnTo>
                    <a:pt x="0" y="215900"/>
                  </a:lnTo>
                </a:path>
                <a:path w="1711960" h="809625">
                  <a:moveTo>
                    <a:pt x="230124" y="0"/>
                  </a:moveTo>
                  <a:lnTo>
                    <a:pt x="495172" y="133350"/>
                  </a:lnTo>
                </a:path>
                <a:path w="1711960" h="809625">
                  <a:moveTo>
                    <a:pt x="1167383" y="496824"/>
                  </a:moveTo>
                  <a:lnTo>
                    <a:pt x="1711960" y="809625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9873" y="3855529"/>
              <a:ext cx="224409" cy="2259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85772" y="3084575"/>
              <a:ext cx="1885314" cy="1556385"/>
            </a:xfrm>
            <a:custGeom>
              <a:avLst/>
              <a:gdLst/>
              <a:ahLst/>
              <a:cxnLst/>
              <a:rect l="l" t="t" r="r" b="b"/>
              <a:pathLst>
                <a:path w="1885314" h="1556385">
                  <a:moveTo>
                    <a:pt x="964691" y="441960"/>
                  </a:moveTo>
                  <a:lnTo>
                    <a:pt x="1609216" y="808609"/>
                  </a:lnTo>
                </a:path>
                <a:path w="1885314" h="1556385">
                  <a:moveTo>
                    <a:pt x="0" y="563880"/>
                  </a:moveTo>
                  <a:lnTo>
                    <a:pt x="199644" y="0"/>
                  </a:lnTo>
                  <a:lnTo>
                    <a:pt x="399288" y="563880"/>
                  </a:lnTo>
                  <a:lnTo>
                    <a:pt x="0" y="563880"/>
                  </a:lnTo>
                  <a:close/>
                </a:path>
                <a:path w="1885314" h="1556385">
                  <a:moveTo>
                    <a:pt x="690371" y="1037844"/>
                  </a:moveTo>
                  <a:lnTo>
                    <a:pt x="889253" y="472439"/>
                  </a:lnTo>
                  <a:lnTo>
                    <a:pt x="1088135" y="1037844"/>
                  </a:lnTo>
                  <a:lnTo>
                    <a:pt x="690371" y="1037844"/>
                  </a:lnTo>
                  <a:close/>
                </a:path>
                <a:path w="1885314" h="1556385">
                  <a:moveTo>
                    <a:pt x="1485900" y="1556004"/>
                  </a:moveTo>
                  <a:lnTo>
                    <a:pt x="1685543" y="992124"/>
                  </a:lnTo>
                  <a:lnTo>
                    <a:pt x="1885188" y="1556004"/>
                  </a:lnTo>
                  <a:lnTo>
                    <a:pt x="1485900" y="1556004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575047" y="3800855"/>
            <a:ext cx="527685" cy="350520"/>
          </a:xfrm>
          <a:custGeom>
            <a:avLst/>
            <a:gdLst/>
            <a:ahLst/>
            <a:cxnLst/>
            <a:rect l="l" t="t" r="r" b="b"/>
            <a:pathLst>
              <a:path w="527685" h="350520">
                <a:moveTo>
                  <a:pt x="352043" y="0"/>
                </a:moveTo>
                <a:lnTo>
                  <a:pt x="352043" y="87630"/>
                </a:lnTo>
                <a:lnTo>
                  <a:pt x="0" y="87630"/>
                </a:lnTo>
                <a:lnTo>
                  <a:pt x="0" y="262890"/>
                </a:lnTo>
                <a:lnTo>
                  <a:pt x="352043" y="262890"/>
                </a:lnTo>
                <a:lnTo>
                  <a:pt x="352043" y="350520"/>
                </a:lnTo>
                <a:lnTo>
                  <a:pt x="527303" y="175260"/>
                </a:lnTo>
                <a:lnTo>
                  <a:pt x="35204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24834" y="3857625"/>
            <a:ext cx="1433195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86614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find(z)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9129" y="3096577"/>
            <a:ext cx="225933" cy="22593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064758" y="3098672"/>
            <a:ext cx="76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76481" y="3508057"/>
            <a:ext cx="718185" cy="270510"/>
            <a:chOff x="5376481" y="3508057"/>
            <a:chExt cx="718185" cy="27051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6481" y="3552253"/>
              <a:ext cx="225932" cy="2259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8733" y="3508057"/>
              <a:ext cx="225932" cy="22593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15405" y="3509898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2401" y="3569017"/>
            <a:ext cx="225932" cy="2244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087869" y="357022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50873" y="3599497"/>
            <a:ext cx="224409" cy="22440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816722" y="3600450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75897" y="2902966"/>
            <a:ext cx="2792730" cy="1496060"/>
            <a:chOff x="5275897" y="2902966"/>
            <a:chExt cx="2792730" cy="1496060"/>
          </a:xfrm>
        </p:grpSpPr>
        <p:sp>
          <p:nvSpPr>
            <p:cNvPr id="28" name="object 28"/>
            <p:cNvSpPr/>
            <p:nvPr/>
          </p:nvSpPr>
          <p:spPr>
            <a:xfrm>
              <a:off x="5565647" y="3285744"/>
              <a:ext cx="2498090" cy="1108075"/>
            </a:xfrm>
            <a:custGeom>
              <a:avLst/>
              <a:gdLst/>
              <a:ahLst/>
              <a:cxnLst/>
              <a:rect l="l" t="t" r="r" b="b"/>
              <a:pathLst>
                <a:path w="2498090" h="1108075">
                  <a:moveTo>
                    <a:pt x="460375" y="0"/>
                  </a:moveTo>
                  <a:lnTo>
                    <a:pt x="0" y="303148"/>
                  </a:lnTo>
                </a:path>
                <a:path w="2498090" h="1108075">
                  <a:moveTo>
                    <a:pt x="536701" y="32003"/>
                  </a:moveTo>
                  <a:lnTo>
                    <a:pt x="492251" y="259079"/>
                  </a:lnTo>
                </a:path>
                <a:path w="2498090" h="1108075">
                  <a:moveTo>
                    <a:pt x="612648" y="0"/>
                  </a:moveTo>
                  <a:lnTo>
                    <a:pt x="1493647" y="319023"/>
                  </a:lnTo>
                </a:path>
                <a:path w="2498090" h="1108075">
                  <a:moveTo>
                    <a:pt x="612648" y="0"/>
                  </a:moveTo>
                  <a:lnTo>
                    <a:pt x="2220722" y="349249"/>
                  </a:lnTo>
                </a:path>
                <a:path w="2498090" h="1108075">
                  <a:moveTo>
                    <a:pt x="230124" y="993647"/>
                  </a:moveTo>
                  <a:lnTo>
                    <a:pt x="429005" y="431291"/>
                  </a:lnTo>
                  <a:lnTo>
                    <a:pt x="627888" y="993647"/>
                  </a:lnTo>
                  <a:lnTo>
                    <a:pt x="230124" y="993647"/>
                  </a:lnTo>
                  <a:close/>
                </a:path>
                <a:path w="2498090" h="1108075">
                  <a:moveTo>
                    <a:pt x="1382268" y="1059179"/>
                  </a:moveTo>
                  <a:lnTo>
                    <a:pt x="1581150" y="495299"/>
                  </a:lnTo>
                  <a:lnTo>
                    <a:pt x="1780031" y="1059179"/>
                  </a:lnTo>
                  <a:lnTo>
                    <a:pt x="1382268" y="1059179"/>
                  </a:lnTo>
                  <a:close/>
                </a:path>
                <a:path w="2498090" h="1108075">
                  <a:moveTo>
                    <a:pt x="2097024" y="1107947"/>
                  </a:moveTo>
                  <a:lnTo>
                    <a:pt x="2297429" y="545591"/>
                  </a:lnTo>
                  <a:lnTo>
                    <a:pt x="2497835" y="1107947"/>
                  </a:lnTo>
                  <a:lnTo>
                    <a:pt x="2097024" y="110794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08216" y="2902965"/>
              <a:ext cx="546735" cy="623570"/>
            </a:xfrm>
            <a:custGeom>
              <a:avLst/>
              <a:gdLst/>
              <a:ahLst/>
              <a:cxnLst/>
              <a:rect l="l" t="t" r="r" b="b"/>
              <a:pathLst>
                <a:path w="546734" h="623570">
                  <a:moveTo>
                    <a:pt x="68199" y="546354"/>
                  </a:moveTo>
                  <a:lnTo>
                    <a:pt x="0" y="512572"/>
                  </a:lnTo>
                  <a:lnTo>
                    <a:pt x="254" y="597662"/>
                  </a:lnTo>
                  <a:lnTo>
                    <a:pt x="68199" y="546354"/>
                  </a:lnTo>
                  <a:close/>
                </a:path>
                <a:path w="546734" h="623570">
                  <a:moveTo>
                    <a:pt x="79629" y="466344"/>
                  </a:moveTo>
                  <a:lnTo>
                    <a:pt x="56896" y="455041"/>
                  </a:lnTo>
                  <a:lnTo>
                    <a:pt x="22987" y="523367"/>
                  </a:lnTo>
                  <a:lnTo>
                    <a:pt x="45720" y="534543"/>
                  </a:lnTo>
                  <a:lnTo>
                    <a:pt x="79629" y="466344"/>
                  </a:lnTo>
                  <a:close/>
                </a:path>
                <a:path w="546734" h="623570">
                  <a:moveTo>
                    <a:pt x="124714" y="375285"/>
                  </a:moveTo>
                  <a:lnTo>
                    <a:pt x="101981" y="363982"/>
                  </a:lnTo>
                  <a:lnTo>
                    <a:pt x="68072" y="432308"/>
                  </a:lnTo>
                  <a:lnTo>
                    <a:pt x="90932" y="443611"/>
                  </a:lnTo>
                  <a:lnTo>
                    <a:pt x="124714" y="375285"/>
                  </a:lnTo>
                  <a:close/>
                </a:path>
                <a:path w="546734" h="623570">
                  <a:moveTo>
                    <a:pt x="169926" y="284226"/>
                  </a:moveTo>
                  <a:lnTo>
                    <a:pt x="147193" y="273050"/>
                  </a:lnTo>
                  <a:lnTo>
                    <a:pt x="113284" y="341249"/>
                  </a:lnTo>
                  <a:lnTo>
                    <a:pt x="136017" y="352552"/>
                  </a:lnTo>
                  <a:lnTo>
                    <a:pt x="169926" y="284226"/>
                  </a:lnTo>
                  <a:close/>
                </a:path>
                <a:path w="546734" h="623570">
                  <a:moveTo>
                    <a:pt x="215011" y="193294"/>
                  </a:moveTo>
                  <a:lnTo>
                    <a:pt x="192278" y="181991"/>
                  </a:lnTo>
                  <a:lnTo>
                    <a:pt x="158369" y="250190"/>
                  </a:lnTo>
                  <a:lnTo>
                    <a:pt x="181229" y="261493"/>
                  </a:lnTo>
                  <a:lnTo>
                    <a:pt x="215011" y="193294"/>
                  </a:lnTo>
                  <a:close/>
                </a:path>
                <a:path w="546734" h="623570">
                  <a:moveTo>
                    <a:pt x="260223" y="102235"/>
                  </a:moveTo>
                  <a:lnTo>
                    <a:pt x="237363" y="90932"/>
                  </a:lnTo>
                  <a:lnTo>
                    <a:pt x="203581" y="159258"/>
                  </a:lnTo>
                  <a:lnTo>
                    <a:pt x="226314" y="170561"/>
                  </a:lnTo>
                  <a:lnTo>
                    <a:pt x="260223" y="102235"/>
                  </a:lnTo>
                  <a:close/>
                </a:path>
                <a:path w="546734" h="623570">
                  <a:moveTo>
                    <a:pt x="305308" y="11176"/>
                  </a:moveTo>
                  <a:lnTo>
                    <a:pt x="282575" y="0"/>
                  </a:lnTo>
                  <a:lnTo>
                    <a:pt x="248666" y="68199"/>
                  </a:lnTo>
                  <a:lnTo>
                    <a:pt x="271399" y="79502"/>
                  </a:lnTo>
                  <a:lnTo>
                    <a:pt x="305308" y="11176"/>
                  </a:lnTo>
                  <a:close/>
                </a:path>
                <a:path w="546734" h="623570">
                  <a:moveTo>
                    <a:pt x="458851" y="79375"/>
                  </a:moveTo>
                  <a:lnTo>
                    <a:pt x="448691" y="3937"/>
                  </a:lnTo>
                  <a:lnTo>
                    <a:pt x="423545" y="7239"/>
                  </a:lnTo>
                  <a:lnTo>
                    <a:pt x="433578" y="82804"/>
                  </a:lnTo>
                  <a:lnTo>
                    <a:pt x="458851" y="79375"/>
                  </a:lnTo>
                  <a:close/>
                </a:path>
                <a:path w="546734" h="623570">
                  <a:moveTo>
                    <a:pt x="472313" y="180086"/>
                  </a:moveTo>
                  <a:lnTo>
                    <a:pt x="462153" y="104648"/>
                  </a:lnTo>
                  <a:lnTo>
                    <a:pt x="437007" y="107950"/>
                  </a:lnTo>
                  <a:lnTo>
                    <a:pt x="447040" y="183515"/>
                  </a:lnTo>
                  <a:lnTo>
                    <a:pt x="472313" y="180086"/>
                  </a:lnTo>
                  <a:close/>
                </a:path>
                <a:path w="546734" h="623570">
                  <a:moveTo>
                    <a:pt x="485775" y="280797"/>
                  </a:moveTo>
                  <a:lnTo>
                    <a:pt x="475615" y="205359"/>
                  </a:lnTo>
                  <a:lnTo>
                    <a:pt x="450469" y="208661"/>
                  </a:lnTo>
                  <a:lnTo>
                    <a:pt x="460502" y="284226"/>
                  </a:lnTo>
                  <a:lnTo>
                    <a:pt x="485775" y="280797"/>
                  </a:lnTo>
                  <a:close/>
                </a:path>
                <a:path w="546734" h="623570">
                  <a:moveTo>
                    <a:pt x="499237" y="381508"/>
                  </a:moveTo>
                  <a:lnTo>
                    <a:pt x="489077" y="306070"/>
                  </a:lnTo>
                  <a:lnTo>
                    <a:pt x="463931" y="309372"/>
                  </a:lnTo>
                  <a:lnTo>
                    <a:pt x="473964" y="384937"/>
                  </a:lnTo>
                  <a:lnTo>
                    <a:pt x="499237" y="381508"/>
                  </a:lnTo>
                  <a:close/>
                </a:path>
                <a:path w="546734" h="623570">
                  <a:moveTo>
                    <a:pt x="512699" y="482219"/>
                  </a:moveTo>
                  <a:lnTo>
                    <a:pt x="502539" y="406781"/>
                  </a:lnTo>
                  <a:lnTo>
                    <a:pt x="477393" y="410083"/>
                  </a:lnTo>
                  <a:lnTo>
                    <a:pt x="487426" y="485648"/>
                  </a:lnTo>
                  <a:lnTo>
                    <a:pt x="512699" y="482219"/>
                  </a:lnTo>
                  <a:close/>
                </a:path>
                <a:path w="546734" h="623570">
                  <a:moveTo>
                    <a:pt x="546354" y="542544"/>
                  </a:moveTo>
                  <a:lnTo>
                    <a:pt x="521157" y="545934"/>
                  </a:lnTo>
                  <a:lnTo>
                    <a:pt x="516001" y="507365"/>
                  </a:lnTo>
                  <a:lnTo>
                    <a:pt x="490855" y="510794"/>
                  </a:lnTo>
                  <a:lnTo>
                    <a:pt x="496023" y="549313"/>
                  </a:lnTo>
                  <a:lnTo>
                    <a:pt x="470789" y="552704"/>
                  </a:lnTo>
                  <a:lnTo>
                    <a:pt x="518668" y="623062"/>
                  </a:lnTo>
                  <a:lnTo>
                    <a:pt x="539711" y="561848"/>
                  </a:lnTo>
                  <a:lnTo>
                    <a:pt x="546354" y="5425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80659" y="3796283"/>
              <a:ext cx="398145" cy="561340"/>
            </a:xfrm>
            <a:custGeom>
              <a:avLst/>
              <a:gdLst/>
              <a:ahLst/>
              <a:cxnLst/>
              <a:rect l="l" t="t" r="r" b="b"/>
              <a:pathLst>
                <a:path w="398145" h="561339">
                  <a:moveTo>
                    <a:pt x="0" y="560832"/>
                  </a:moveTo>
                  <a:lnTo>
                    <a:pt x="198881" y="0"/>
                  </a:lnTo>
                  <a:lnTo>
                    <a:pt x="397763" y="560832"/>
                  </a:lnTo>
                  <a:lnTo>
                    <a:pt x="0" y="560832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2613" y="3576637"/>
              <a:ext cx="225932" cy="22593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545145" y="2660713"/>
            <a:ext cx="2306320" cy="1127125"/>
            <a:chOff x="1545145" y="2660713"/>
            <a:chExt cx="2306320" cy="112712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5145" y="2660713"/>
              <a:ext cx="224409" cy="2259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074670" y="2766186"/>
              <a:ext cx="777240" cy="1021715"/>
            </a:xfrm>
            <a:custGeom>
              <a:avLst/>
              <a:gdLst/>
              <a:ahLst/>
              <a:cxnLst/>
              <a:rect l="l" t="t" r="r" b="b"/>
              <a:pathLst>
                <a:path w="777239" h="1021714">
                  <a:moveTo>
                    <a:pt x="101854" y="478028"/>
                  </a:moveTo>
                  <a:lnTo>
                    <a:pt x="82550" y="461391"/>
                  </a:lnTo>
                  <a:lnTo>
                    <a:pt x="40144" y="510616"/>
                  </a:lnTo>
                  <a:lnTo>
                    <a:pt x="20955" y="494030"/>
                  </a:lnTo>
                  <a:lnTo>
                    <a:pt x="0" y="576580"/>
                  </a:lnTo>
                  <a:lnTo>
                    <a:pt x="78613" y="543814"/>
                  </a:lnTo>
                  <a:lnTo>
                    <a:pt x="69189" y="535686"/>
                  </a:lnTo>
                  <a:lnTo>
                    <a:pt x="59385" y="527215"/>
                  </a:lnTo>
                  <a:lnTo>
                    <a:pt x="101854" y="478028"/>
                  </a:lnTo>
                  <a:close/>
                </a:path>
                <a:path w="777239" h="1021714">
                  <a:moveTo>
                    <a:pt x="168275" y="401066"/>
                  </a:moveTo>
                  <a:lnTo>
                    <a:pt x="148971" y="384556"/>
                  </a:lnTo>
                  <a:lnTo>
                    <a:pt x="99187" y="442214"/>
                  </a:lnTo>
                  <a:lnTo>
                    <a:pt x="118491" y="458851"/>
                  </a:lnTo>
                  <a:lnTo>
                    <a:pt x="168275" y="401066"/>
                  </a:lnTo>
                  <a:close/>
                </a:path>
                <a:path w="777239" h="1021714">
                  <a:moveTo>
                    <a:pt x="234569" y="324231"/>
                  </a:moveTo>
                  <a:lnTo>
                    <a:pt x="215392" y="307594"/>
                  </a:lnTo>
                  <a:lnTo>
                    <a:pt x="165608" y="365252"/>
                  </a:lnTo>
                  <a:lnTo>
                    <a:pt x="184772" y="381889"/>
                  </a:lnTo>
                  <a:lnTo>
                    <a:pt x="234569" y="324231"/>
                  </a:lnTo>
                  <a:close/>
                </a:path>
                <a:path w="777239" h="1021714">
                  <a:moveTo>
                    <a:pt x="300990" y="247269"/>
                  </a:moveTo>
                  <a:lnTo>
                    <a:pt x="281813" y="230632"/>
                  </a:lnTo>
                  <a:lnTo>
                    <a:pt x="232029" y="288417"/>
                  </a:lnTo>
                  <a:lnTo>
                    <a:pt x="251206" y="304927"/>
                  </a:lnTo>
                  <a:lnTo>
                    <a:pt x="300990" y="247269"/>
                  </a:lnTo>
                  <a:close/>
                </a:path>
                <a:path w="777239" h="1021714">
                  <a:moveTo>
                    <a:pt x="367411" y="170434"/>
                  </a:moveTo>
                  <a:lnTo>
                    <a:pt x="348107" y="153797"/>
                  </a:lnTo>
                  <a:lnTo>
                    <a:pt x="298323" y="211455"/>
                  </a:lnTo>
                  <a:lnTo>
                    <a:pt x="317627" y="228092"/>
                  </a:lnTo>
                  <a:lnTo>
                    <a:pt x="367411" y="170434"/>
                  </a:lnTo>
                  <a:close/>
                </a:path>
                <a:path w="777239" h="1021714">
                  <a:moveTo>
                    <a:pt x="433705" y="93472"/>
                  </a:moveTo>
                  <a:lnTo>
                    <a:pt x="414528" y="76835"/>
                  </a:lnTo>
                  <a:lnTo>
                    <a:pt x="364744" y="134493"/>
                  </a:lnTo>
                  <a:lnTo>
                    <a:pt x="383921" y="151130"/>
                  </a:lnTo>
                  <a:lnTo>
                    <a:pt x="433705" y="93472"/>
                  </a:lnTo>
                  <a:close/>
                </a:path>
                <a:path w="777239" h="1021714">
                  <a:moveTo>
                    <a:pt x="500126" y="16510"/>
                  </a:moveTo>
                  <a:lnTo>
                    <a:pt x="480949" y="0"/>
                  </a:lnTo>
                  <a:lnTo>
                    <a:pt x="431165" y="57658"/>
                  </a:lnTo>
                  <a:lnTo>
                    <a:pt x="450342" y="74295"/>
                  </a:lnTo>
                  <a:lnTo>
                    <a:pt x="500126" y="16510"/>
                  </a:lnTo>
                  <a:close/>
                </a:path>
                <a:path w="777239" h="1021714">
                  <a:moveTo>
                    <a:pt x="674878" y="817499"/>
                  </a:moveTo>
                  <a:lnTo>
                    <a:pt x="649732" y="813943"/>
                  </a:lnTo>
                  <a:lnTo>
                    <a:pt x="638810" y="889381"/>
                  </a:lnTo>
                  <a:lnTo>
                    <a:pt x="663956" y="892937"/>
                  </a:lnTo>
                  <a:lnTo>
                    <a:pt x="674878" y="817499"/>
                  </a:lnTo>
                  <a:close/>
                </a:path>
                <a:path w="777239" h="1021714">
                  <a:moveTo>
                    <a:pt x="681101" y="951611"/>
                  </a:moveTo>
                  <a:lnTo>
                    <a:pt x="655967" y="947978"/>
                  </a:lnTo>
                  <a:lnTo>
                    <a:pt x="660273" y="918083"/>
                  </a:lnTo>
                  <a:lnTo>
                    <a:pt x="635127" y="914527"/>
                  </a:lnTo>
                  <a:lnTo>
                    <a:pt x="630821" y="944333"/>
                  </a:lnTo>
                  <a:lnTo>
                    <a:pt x="605663" y="940689"/>
                  </a:lnTo>
                  <a:lnTo>
                    <a:pt x="632460" y="1021461"/>
                  </a:lnTo>
                  <a:lnTo>
                    <a:pt x="674903" y="960501"/>
                  </a:lnTo>
                  <a:lnTo>
                    <a:pt x="681101" y="951611"/>
                  </a:lnTo>
                  <a:close/>
                </a:path>
                <a:path w="777239" h="1021714">
                  <a:moveTo>
                    <a:pt x="689356" y="717042"/>
                  </a:moveTo>
                  <a:lnTo>
                    <a:pt x="664210" y="713359"/>
                  </a:lnTo>
                  <a:lnTo>
                    <a:pt x="653288" y="788809"/>
                  </a:lnTo>
                  <a:lnTo>
                    <a:pt x="678434" y="792480"/>
                  </a:lnTo>
                  <a:lnTo>
                    <a:pt x="689356" y="717042"/>
                  </a:lnTo>
                  <a:close/>
                </a:path>
                <a:path w="777239" h="1021714">
                  <a:moveTo>
                    <a:pt x="703961" y="616458"/>
                  </a:moveTo>
                  <a:lnTo>
                    <a:pt x="678815" y="612775"/>
                  </a:lnTo>
                  <a:lnTo>
                    <a:pt x="667893" y="688213"/>
                  </a:lnTo>
                  <a:lnTo>
                    <a:pt x="693039" y="691896"/>
                  </a:lnTo>
                  <a:lnTo>
                    <a:pt x="703961" y="616458"/>
                  </a:lnTo>
                  <a:close/>
                </a:path>
                <a:path w="777239" h="1021714">
                  <a:moveTo>
                    <a:pt x="718566" y="515874"/>
                  </a:moveTo>
                  <a:lnTo>
                    <a:pt x="693420" y="512318"/>
                  </a:lnTo>
                  <a:lnTo>
                    <a:pt x="682498" y="587629"/>
                  </a:lnTo>
                  <a:lnTo>
                    <a:pt x="707644" y="591312"/>
                  </a:lnTo>
                  <a:lnTo>
                    <a:pt x="718566" y="515874"/>
                  </a:lnTo>
                  <a:close/>
                </a:path>
                <a:path w="777239" h="1021714">
                  <a:moveTo>
                    <a:pt x="733044" y="415417"/>
                  </a:moveTo>
                  <a:lnTo>
                    <a:pt x="707898" y="411734"/>
                  </a:lnTo>
                  <a:lnTo>
                    <a:pt x="696976" y="487172"/>
                  </a:lnTo>
                  <a:lnTo>
                    <a:pt x="722122" y="490728"/>
                  </a:lnTo>
                  <a:lnTo>
                    <a:pt x="733044" y="415417"/>
                  </a:lnTo>
                  <a:close/>
                </a:path>
                <a:path w="777239" h="1021714">
                  <a:moveTo>
                    <a:pt x="747649" y="314833"/>
                  </a:moveTo>
                  <a:lnTo>
                    <a:pt x="722503" y="311150"/>
                  </a:lnTo>
                  <a:lnTo>
                    <a:pt x="711581" y="386588"/>
                  </a:lnTo>
                  <a:lnTo>
                    <a:pt x="736727" y="390271"/>
                  </a:lnTo>
                  <a:lnTo>
                    <a:pt x="747649" y="314833"/>
                  </a:lnTo>
                  <a:close/>
                </a:path>
                <a:path w="777239" h="1021714">
                  <a:moveTo>
                    <a:pt x="762254" y="214249"/>
                  </a:moveTo>
                  <a:lnTo>
                    <a:pt x="737108" y="210566"/>
                  </a:lnTo>
                  <a:lnTo>
                    <a:pt x="726186" y="286004"/>
                  </a:lnTo>
                  <a:lnTo>
                    <a:pt x="751332" y="289687"/>
                  </a:lnTo>
                  <a:lnTo>
                    <a:pt x="762254" y="214249"/>
                  </a:lnTo>
                  <a:close/>
                </a:path>
                <a:path w="777239" h="1021714">
                  <a:moveTo>
                    <a:pt x="776732" y="113665"/>
                  </a:moveTo>
                  <a:lnTo>
                    <a:pt x="751713" y="110109"/>
                  </a:lnTo>
                  <a:lnTo>
                    <a:pt x="740791" y="185420"/>
                  </a:lnTo>
                  <a:lnTo>
                    <a:pt x="765810" y="189103"/>
                  </a:lnTo>
                  <a:lnTo>
                    <a:pt x="776732" y="1136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636520" y="2031492"/>
            <a:ext cx="3394075" cy="585470"/>
          </a:xfrm>
          <a:prstGeom prst="rect">
            <a:avLst/>
          </a:prstGeom>
          <a:solidFill>
            <a:srgbClr val="FFC285"/>
          </a:solidFill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find(z)</a:t>
            </a:r>
            <a:r>
              <a:rPr dirty="0" sz="16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수행 시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방문하는</a:t>
            </a:r>
            <a:r>
              <a:rPr dirty="0" sz="1600" spc="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노드들을</a:t>
            </a:r>
            <a:endParaRPr sz="1600">
              <a:latin typeface="Malgun Gothic"/>
              <a:cs typeface="Malgun Gothic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ro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chil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로</a:t>
            </a:r>
            <a:r>
              <a:rPr dirty="0" sz="1600" spc="1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만듦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2259" y="2467355"/>
            <a:ext cx="1184275" cy="338455"/>
          </a:xfrm>
          <a:prstGeom prst="rect">
            <a:avLst/>
          </a:prstGeom>
          <a:solidFill>
            <a:srgbClr val="FFC285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ro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o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1600" spc="-15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child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0294" y="2662173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06005" y="2681223"/>
            <a:ext cx="2515870" cy="857885"/>
            <a:chOff x="806005" y="2681223"/>
            <a:chExt cx="2515870" cy="857885"/>
          </a:xfrm>
        </p:grpSpPr>
        <p:sp>
          <p:nvSpPr>
            <p:cNvPr id="39" name="object 39"/>
            <p:cNvSpPr/>
            <p:nvPr/>
          </p:nvSpPr>
          <p:spPr>
            <a:xfrm>
              <a:off x="1464563" y="2773679"/>
              <a:ext cx="636905" cy="662940"/>
            </a:xfrm>
            <a:custGeom>
              <a:avLst/>
              <a:gdLst/>
              <a:ahLst/>
              <a:cxnLst/>
              <a:rect l="l" t="t" r="r" b="b"/>
              <a:pathLst>
                <a:path w="636905" h="662939">
                  <a:moveTo>
                    <a:pt x="0" y="662940"/>
                  </a:moveTo>
                  <a:lnTo>
                    <a:pt x="199644" y="99060"/>
                  </a:lnTo>
                  <a:lnTo>
                    <a:pt x="399288" y="662940"/>
                  </a:lnTo>
                  <a:lnTo>
                    <a:pt x="0" y="662940"/>
                  </a:lnTo>
                  <a:close/>
                </a:path>
                <a:path w="636905" h="662939">
                  <a:moveTo>
                    <a:pt x="300228" y="0"/>
                  </a:moveTo>
                  <a:lnTo>
                    <a:pt x="636778" y="13487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265426" y="2681223"/>
              <a:ext cx="1056640" cy="225425"/>
            </a:xfrm>
            <a:custGeom>
              <a:avLst/>
              <a:gdLst/>
              <a:ahLst/>
              <a:cxnLst/>
              <a:rect l="l" t="t" r="r" b="b"/>
              <a:pathLst>
                <a:path w="1056639" h="225425">
                  <a:moveTo>
                    <a:pt x="1051814" y="0"/>
                  </a:moveTo>
                  <a:lnTo>
                    <a:pt x="976884" y="13335"/>
                  </a:lnTo>
                  <a:lnTo>
                    <a:pt x="981329" y="38353"/>
                  </a:lnTo>
                  <a:lnTo>
                    <a:pt x="1056386" y="24891"/>
                  </a:lnTo>
                  <a:lnTo>
                    <a:pt x="1051814" y="0"/>
                  </a:lnTo>
                  <a:close/>
                </a:path>
                <a:path w="1056639" h="225425">
                  <a:moveTo>
                    <a:pt x="951865" y="17906"/>
                  </a:moveTo>
                  <a:lnTo>
                    <a:pt x="876807" y="31368"/>
                  </a:lnTo>
                  <a:lnTo>
                    <a:pt x="881380" y="56261"/>
                  </a:lnTo>
                  <a:lnTo>
                    <a:pt x="956310" y="42925"/>
                  </a:lnTo>
                  <a:lnTo>
                    <a:pt x="951865" y="17906"/>
                  </a:lnTo>
                  <a:close/>
                </a:path>
                <a:path w="1056639" h="225425">
                  <a:moveTo>
                    <a:pt x="851788" y="35813"/>
                  </a:moveTo>
                  <a:lnTo>
                    <a:pt x="776859" y="49275"/>
                  </a:lnTo>
                  <a:lnTo>
                    <a:pt x="781304" y="74295"/>
                  </a:lnTo>
                  <a:lnTo>
                    <a:pt x="856361" y="60833"/>
                  </a:lnTo>
                  <a:lnTo>
                    <a:pt x="851788" y="35813"/>
                  </a:lnTo>
                  <a:close/>
                </a:path>
                <a:path w="1056639" h="225425">
                  <a:moveTo>
                    <a:pt x="751840" y="53721"/>
                  </a:moveTo>
                  <a:lnTo>
                    <a:pt x="676782" y="67183"/>
                  </a:lnTo>
                  <a:lnTo>
                    <a:pt x="681355" y="92201"/>
                  </a:lnTo>
                  <a:lnTo>
                    <a:pt x="756285" y="78739"/>
                  </a:lnTo>
                  <a:lnTo>
                    <a:pt x="751840" y="53721"/>
                  </a:lnTo>
                  <a:close/>
                </a:path>
                <a:path w="1056639" h="225425">
                  <a:moveTo>
                    <a:pt x="651891" y="71627"/>
                  </a:moveTo>
                  <a:lnTo>
                    <a:pt x="576834" y="85089"/>
                  </a:lnTo>
                  <a:lnTo>
                    <a:pt x="581279" y="110109"/>
                  </a:lnTo>
                  <a:lnTo>
                    <a:pt x="656336" y="96647"/>
                  </a:lnTo>
                  <a:lnTo>
                    <a:pt x="651891" y="71627"/>
                  </a:lnTo>
                  <a:close/>
                </a:path>
                <a:path w="1056639" h="225425">
                  <a:moveTo>
                    <a:pt x="551815" y="89535"/>
                  </a:moveTo>
                  <a:lnTo>
                    <a:pt x="476885" y="102997"/>
                  </a:lnTo>
                  <a:lnTo>
                    <a:pt x="481330" y="128015"/>
                  </a:lnTo>
                  <a:lnTo>
                    <a:pt x="556260" y="114553"/>
                  </a:lnTo>
                  <a:lnTo>
                    <a:pt x="551815" y="89535"/>
                  </a:lnTo>
                  <a:close/>
                </a:path>
                <a:path w="1056639" h="225425">
                  <a:moveTo>
                    <a:pt x="451866" y="107441"/>
                  </a:moveTo>
                  <a:lnTo>
                    <a:pt x="376809" y="120903"/>
                  </a:lnTo>
                  <a:lnTo>
                    <a:pt x="381254" y="145923"/>
                  </a:lnTo>
                  <a:lnTo>
                    <a:pt x="456311" y="132461"/>
                  </a:lnTo>
                  <a:lnTo>
                    <a:pt x="451866" y="107441"/>
                  </a:lnTo>
                  <a:close/>
                </a:path>
                <a:path w="1056639" h="225425">
                  <a:moveTo>
                    <a:pt x="351790" y="125349"/>
                  </a:moveTo>
                  <a:lnTo>
                    <a:pt x="276860" y="138811"/>
                  </a:lnTo>
                  <a:lnTo>
                    <a:pt x="281305" y="163829"/>
                  </a:lnTo>
                  <a:lnTo>
                    <a:pt x="356235" y="150367"/>
                  </a:lnTo>
                  <a:lnTo>
                    <a:pt x="351790" y="125349"/>
                  </a:lnTo>
                  <a:close/>
                </a:path>
                <a:path w="1056639" h="225425">
                  <a:moveTo>
                    <a:pt x="251841" y="143383"/>
                  </a:moveTo>
                  <a:lnTo>
                    <a:pt x="176784" y="156717"/>
                  </a:lnTo>
                  <a:lnTo>
                    <a:pt x="181229" y="181737"/>
                  </a:lnTo>
                  <a:lnTo>
                    <a:pt x="256286" y="168275"/>
                  </a:lnTo>
                  <a:lnTo>
                    <a:pt x="251841" y="143383"/>
                  </a:lnTo>
                  <a:close/>
                </a:path>
                <a:path w="1056639" h="225425">
                  <a:moveTo>
                    <a:pt x="68325" y="150367"/>
                  </a:moveTo>
                  <a:lnTo>
                    <a:pt x="0" y="201295"/>
                  </a:lnTo>
                  <a:lnTo>
                    <a:pt x="81787" y="225425"/>
                  </a:lnTo>
                  <a:lnTo>
                    <a:pt x="68325" y="150367"/>
                  </a:lnTo>
                  <a:close/>
                </a:path>
                <a:path w="1056639" h="225425">
                  <a:moveTo>
                    <a:pt x="151765" y="161289"/>
                  </a:moveTo>
                  <a:lnTo>
                    <a:pt x="76835" y="174751"/>
                  </a:lnTo>
                  <a:lnTo>
                    <a:pt x="81280" y="199643"/>
                  </a:lnTo>
                  <a:lnTo>
                    <a:pt x="156337" y="186309"/>
                  </a:lnTo>
                  <a:lnTo>
                    <a:pt x="151765" y="1612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0768" y="2970275"/>
              <a:ext cx="399415" cy="563880"/>
            </a:xfrm>
            <a:custGeom>
              <a:avLst/>
              <a:gdLst/>
              <a:ahLst/>
              <a:cxnLst/>
              <a:rect l="l" t="t" r="r" b="b"/>
              <a:pathLst>
                <a:path w="399415" h="563879">
                  <a:moveTo>
                    <a:pt x="0" y="563879"/>
                  </a:moveTo>
                  <a:lnTo>
                    <a:pt x="199644" y="0"/>
                  </a:lnTo>
                  <a:lnTo>
                    <a:pt x="399288" y="563879"/>
                  </a:lnTo>
                  <a:lnTo>
                    <a:pt x="0" y="56387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494145" y="3577793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173533" y="2836926"/>
            <a:ext cx="784225" cy="1520825"/>
            <a:chOff x="6173533" y="2836926"/>
            <a:chExt cx="784225" cy="1520825"/>
          </a:xfrm>
        </p:grpSpPr>
        <p:sp>
          <p:nvSpPr>
            <p:cNvPr id="44" name="object 44"/>
            <p:cNvSpPr/>
            <p:nvPr/>
          </p:nvSpPr>
          <p:spPr>
            <a:xfrm>
              <a:off x="6178296" y="3285744"/>
              <a:ext cx="576580" cy="1066800"/>
            </a:xfrm>
            <a:custGeom>
              <a:avLst/>
              <a:gdLst/>
              <a:ahLst/>
              <a:cxnLst/>
              <a:rect l="l" t="t" r="r" b="b"/>
              <a:pathLst>
                <a:path w="576579" h="1066800">
                  <a:moveTo>
                    <a:pt x="178307" y="1066799"/>
                  </a:moveTo>
                  <a:lnTo>
                    <a:pt x="377189" y="502919"/>
                  </a:lnTo>
                  <a:lnTo>
                    <a:pt x="576072" y="1066799"/>
                  </a:lnTo>
                  <a:lnTo>
                    <a:pt x="178307" y="1066799"/>
                  </a:lnTo>
                  <a:close/>
                </a:path>
                <a:path w="576579" h="1066800">
                  <a:moveTo>
                    <a:pt x="0" y="0"/>
                  </a:moveTo>
                  <a:lnTo>
                    <a:pt x="290575" y="327024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546342" y="2836926"/>
              <a:ext cx="411480" cy="746125"/>
            </a:xfrm>
            <a:custGeom>
              <a:avLst/>
              <a:gdLst/>
              <a:ahLst/>
              <a:cxnLst/>
              <a:rect l="l" t="t" r="r" b="b"/>
              <a:pathLst>
                <a:path w="411479" h="746125">
                  <a:moveTo>
                    <a:pt x="388874" y="0"/>
                  </a:moveTo>
                  <a:lnTo>
                    <a:pt x="352678" y="67056"/>
                  </a:lnTo>
                  <a:lnTo>
                    <a:pt x="375030" y="79121"/>
                  </a:lnTo>
                  <a:lnTo>
                    <a:pt x="411225" y="12191"/>
                  </a:lnTo>
                  <a:lnTo>
                    <a:pt x="388874" y="0"/>
                  </a:lnTo>
                  <a:close/>
                </a:path>
                <a:path w="411479" h="746125">
                  <a:moveTo>
                    <a:pt x="340613" y="89408"/>
                  </a:moveTo>
                  <a:lnTo>
                    <a:pt x="304291" y="156463"/>
                  </a:lnTo>
                  <a:lnTo>
                    <a:pt x="326643" y="168528"/>
                  </a:lnTo>
                  <a:lnTo>
                    <a:pt x="362838" y="101473"/>
                  </a:lnTo>
                  <a:lnTo>
                    <a:pt x="340613" y="89408"/>
                  </a:lnTo>
                  <a:close/>
                </a:path>
                <a:path w="411479" h="746125">
                  <a:moveTo>
                    <a:pt x="292226" y="178815"/>
                  </a:moveTo>
                  <a:lnTo>
                    <a:pt x="256031" y="245872"/>
                  </a:lnTo>
                  <a:lnTo>
                    <a:pt x="278256" y="257937"/>
                  </a:lnTo>
                  <a:lnTo>
                    <a:pt x="314578" y="190881"/>
                  </a:lnTo>
                  <a:lnTo>
                    <a:pt x="292226" y="178815"/>
                  </a:lnTo>
                  <a:close/>
                </a:path>
                <a:path w="411479" h="746125">
                  <a:moveTo>
                    <a:pt x="243839" y="268224"/>
                  </a:moveTo>
                  <a:lnTo>
                    <a:pt x="207644" y="335152"/>
                  </a:lnTo>
                  <a:lnTo>
                    <a:pt x="229997" y="347218"/>
                  </a:lnTo>
                  <a:lnTo>
                    <a:pt x="266191" y="280288"/>
                  </a:lnTo>
                  <a:lnTo>
                    <a:pt x="243839" y="268224"/>
                  </a:lnTo>
                  <a:close/>
                </a:path>
                <a:path w="411479" h="746125">
                  <a:moveTo>
                    <a:pt x="195579" y="357504"/>
                  </a:moveTo>
                  <a:lnTo>
                    <a:pt x="159257" y="424561"/>
                  </a:lnTo>
                  <a:lnTo>
                    <a:pt x="181609" y="436625"/>
                  </a:lnTo>
                  <a:lnTo>
                    <a:pt x="217931" y="369570"/>
                  </a:lnTo>
                  <a:lnTo>
                    <a:pt x="195579" y="357504"/>
                  </a:lnTo>
                  <a:close/>
                </a:path>
                <a:path w="411479" h="746125">
                  <a:moveTo>
                    <a:pt x="147192" y="446913"/>
                  </a:moveTo>
                  <a:lnTo>
                    <a:pt x="110998" y="513969"/>
                  </a:lnTo>
                  <a:lnTo>
                    <a:pt x="133350" y="526034"/>
                  </a:lnTo>
                  <a:lnTo>
                    <a:pt x="169544" y="458977"/>
                  </a:lnTo>
                  <a:lnTo>
                    <a:pt x="147192" y="446913"/>
                  </a:lnTo>
                  <a:close/>
                </a:path>
                <a:path w="411479" h="746125">
                  <a:moveTo>
                    <a:pt x="98932" y="536321"/>
                  </a:moveTo>
                  <a:lnTo>
                    <a:pt x="62610" y="603250"/>
                  </a:lnTo>
                  <a:lnTo>
                    <a:pt x="84962" y="615441"/>
                  </a:lnTo>
                  <a:lnTo>
                    <a:pt x="121284" y="548386"/>
                  </a:lnTo>
                  <a:lnTo>
                    <a:pt x="98932" y="536321"/>
                  </a:lnTo>
                  <a:close/>
                </a:path>
                <a:path w="411479" h="746125">
                  <a:moveTo>
                    <a:pt x="2793" y="660781"/>
                  </a:moveTo>
                  <a:lnTo>
                    <a:pt x="0" y="745871"/>
                  </a:lnTo>
                  <a:lnTo>
                    <a:pt x="69723" y="696976"/>
                  </a:lnTo>
                  <a:lnTo>
                    <a:pt x="68079" y="696087"/>
                  </a:lnTo>
                  <a:lnTo>
                    <a:pt x="41401" y="696087"/>
                  </a:lnTo>
                  <a:lnTo>
                    <a:pt x="19050" y="684022"/>
                  </a:lnTo>
                  <a:lnTo>
                    <a:pt x="25081" y="672834"/>
                  </a:lnTo>
                  <a:lnTo>
                    <a:pt x="2793" y="660781"/>
                  </a:lnTo>
                  <a:close/>
                </a:path>
                <a:path w="411479" h="746125">
                  <a:moveTo>
                    <a:pt x="25081" y="672834"/>
                  </a:moveTo>
                  <a:lnTo>
                    <a:pt x="19050" y="684022"/>
                  </a:lnTo>
                  <a:lnTo>
                    <a:pt x="41401" y="696087"/>
                  </a:lnTo>
                  <a:lnTo>
                    <a:pt x="47424" y="684916"/>
                  </a:lnTo>
                  <a:lnTo>
                    <a:pt x="25081" y="672834"/>
                  </a:lnTo>
                  <a:close/>
                </a:path>
                <a:path w="411479" h="746125">
                  <a:moveTo>
                    <a:pt x="47424" y="684916"/>
                  </a:moveTo>
                  <a:lnTo>
                    <a:pt x="41401" y="696087"/>
                  </a:lnTo>
                  <a:lnTo>
                    <a:pt x="68079" y="696087"/>
                  </a:lnTo>
                  <a:lnTo>
                    <a:pt x="47424" y="684916"/>
                  </a:lnTo>
                  <a:close/>
                </a:path>
                <a:path w="411479" h="746125">
                  <a:moveTo>
                    <a:pt x="50546" y="625601"/>
                  </a:moveTo>
                  <a:lnTo>
                    <a:pt x="25081" y="672834"/>
                  </a:lnTo>
                  <a:lnTo>
                    <a:pt x="47424" y="684916"/>
                  </a:lnTo>
                  <a:lnTo>
                    <a:pt x="72898" y="637666"/>
                  </a:lnTo>
                  <a:lnTo>
                    <a:pt x="50546" y="6256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807516" y="1431112"/>
            <a:ext cx="2562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in</a:t>
            </a:r>
            <a:r>
              <a:rPr dirty="0" sz="16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600" spc="-15">
                <a:solidFill>
                  <a:srgbClr val="3D010C"/>
                </a:solidFill>
                <a:latin typeface="Times New Roman"/>
                <a:cs typeface="Times New Roman"/>
              </a:rPr>
              <a:t>z</a:t>
            </a:r>
            <a:r>
              <a:rPr dirty="0" sz="16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1600" spc="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명령어가</a:t>
            </a:r>
            <a:r>
              <a:rPr dirty="0" sz="1600" spc="-1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수행</a:t>
            </a:r>
            <a:r>
              <a:rPr dirty="0" sz="1600" spc="-5">
                <a:solidFill>
                  <a:srgbClr val="3D010C"/>
                </a:solidFill>
                <a:latin typeface="Malgun Gothic"/>
                <a:cs typeface="Malgun Gothic"/>
              </a:rPr>
              <a:t>될</a:t>
            </a:r>
            <a:r>
              <a:rPr dirty="0" sz="1600" spc="-16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D010C"/>
                </a:solidFill>
                <a:latin typeface="Malgun Gothic"/>
                <a:cs typeface="Malgun Gothic"/>
              </a:rPr>
              <a:t>경우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91</a:t>
            </a:fld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284732"/>
            <a:ext cx="3634740" cy="2996565"/>
          </a:xfrm>
          <a:custGeom>
            <a:avLst/>
            <a:gdLst/>
            <a:ahLst/>
            <a:cxnLst/>
            <a:rect l="l" t="t" r="r" b="b"/>
            <a:pathLst>
              <a:path w="3634740" h="2996565">
                <a:moveTo>
                  <a:pt x="3634740" y="0"/>
                </a:moveTo>
                <a:lnTo>
                  <a:pt x="0" y="0"/>
                </a:lnTo>
                <a:lnTo>
                  <a:pt x="0" y="2996184"/>
                </a:lnTo>
                <a:lnTo>
                  <a:pt x="3634740" y="2996184"/>
                </a:lnTo>
                <a:lnTo>
                  <a:pt x="3634740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5968" y="1284732"/>
            <a:ext cx="3636645" cy="2996565"/>
            <a:chOff x="505968" y="1284732"/>
            <a:chExt cx="3636645" cy="2996565"/>
          </a:xfrm>
        </p:grpSpPr>
        <p:sp>
          <p:nvSpPr>
            <p:cNvPr id="4" name="object 4"/>
            <p:cNvSpPr/>
            <p:nvPr/>
          </p:nvSpPr>
          <p:spPr>
            <a:xfrm>
              <a:off x="505968" y="1284732"/>
              <a:ext cx="3636645" cy="2996565"/>
            </a:xfrm>
            <a:custGeom>
              <a:avLst/>
              <a:gdLst/>
              <a:ahLst/>
              <a:cxnLst/>
              <a:rect l="l" t="t" r="r" b="b"/>
              <a:pathLst>
                <a:path w="3636645" h="2996565">
                  <a:moveTo>
                    <a:pt x="3636263" y="0"/>
                  </a:moveTo>
                  <a:lnTo>
                    <a:pt x="0" y="0"/>
                  </a:lnTo>
                  <a:lnTo>
                    <a:pt x="0" y="2996184"/>
                  </a:lnTo>
                  <a:lnTo>
                    <a:pt x="3636263" y="2996184"/>
                  </a:lnTo>
                  <a:lnTo>
                    <a:pt x="3636263" y="0"/>
                  </a:lnTo>
                  <a:close/>
                </a:path>
              </a:pathLst>
            </a:custGeom>
            <a:solidFill>
              <a:srgbClr val="FFFC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429" y="1578673"/>
              <a:ext cx="152781" cy="151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321" y="1584769"/>
              <a:ext cx="152781" cy="154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8745" y="1578673"/>
              <a:ext cx="152780" cy="1527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2673" y="1583245"/>
              <a:ext cx="152781" cy="1512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565" y="1581721"/>
              <a:ext cx="152781" cy="1512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0693" y="1583245"/>
              <a:ext cx="154305" cy="1527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8729" y="1581721"/>
              <a:ext cx="154305" cy="1527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341" y="1580197"/>
              <a:ext cx="152781" cy="15125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29410" y="1587246"/>
            <a:ext cx="2174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23215" algn="l"/>
                <a:tab pos="601345" algn="l"/>
                <a:tab pos="911225" algn="l"/>
                <a:tab pos="1200150" algn="l"/>
                <a:tab pos="1512570" algn="l"/>
                <a:tab pos="1791970" algn="l"/>
                <a:tab pos="2089150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466" y="1969770"/>
            <a:ext cx="761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union(1,2)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85937" y="1881949"/>
            <a:ext cx="2045970" cy="1201420"/>
            <a:chOff x="1785937" y="1881949"/>
            <a:chExt cx="2045970" cy="1201420"/>
          </a:xfrm>
        </p:grpSpPr>
        <p:sp>
          <p:nvSpPr>
            <p:cNvPr id="16" name="object 16"/>
            <p:cNvSpPr/>
            <p:nvPr/>
          </p:nvSpPr>
          <p:spPr>
            <a:xfrm>
              <a:off x="1917192" y="1886711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71627" y="0"/>
                  </a:moveTo>
                  <a:lnTo>
                    <a:pt x="43773" y="5572"/>
                  </a:lnTo>
                  <a:lnTo>
                    <a:pt x="21002" y="20764"/>
                  </a:lnTo>
                  <a:lnTo>
                    <a:pt x="5637" y="43291"/>
                  </a:lnTo>
                  <a:lnTo>
                    <a:pt x="0" y="70865"/>
                  </a:lnTo>
                  <a:lnTo>
                    <a:pt x="5637" y="98440"/>
                  </a:lnTo>
                  <a:lnTo>
                    <a:pt x="21002" y="120967"/>
                  </a:lnTo>
                  <a:lnTo>
                    <a:pt x="43773" y="136159"/>
                  </a:lnTo>
                  <a:lnTo>
                    <a:pt x="71627" y="141732"/>
                  </a:lnTo>
                  <a:lnTo>
                    <a:pt x="99482" y="136159"/>
                  </a:lnTo>
                  <a:lnTo>
                    <a:pt x="122253" y="120967"/>
                  </a:lnTo>
                  <a:lnTo>
                    <a:pt x="137618" y="98440"/>
                  </a:lnTo>
                  <a:lnTo>
                    <a:pt x="143256" y="70865"/>
                  </a:lnTo>
                  <a:lnTo>
                    <a:pt x="137618" y="43291"/>
                  </a:lnTo>
                  <a:lnTo>
                    <a:pt x="122253" y="20764"/>
                  </a:lnTo>
                  <a:lnTo>
                    <a:pt x="99482" y="5572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17192" y="1886711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70865"/>
                  </a:moveTo>
                  <a:lnTo>
                    <a:pt x="5637" y="43291"/>
                  </a:lnTo>
                  <a:lnTo>
                    <a:pt x="21002" y="20764"/>
                  </a:lnTo>
                  <a:lnTo>
                    <a:pt x="43773" y="5572"/>
                  </a:lnTo>
                  <a:lnTo>
                    <a:pt x="71627" y="0"/>
                  </a:lnTo>
                  <a:lnTo>
                    <a:pt x="99482" y="5572"/>
                  </a:lnTo>
                  <a:lnTo>
                    <a:pt x="122253" y="20764"/>
                  </a:lnTo>
                  <a:lnTo>
                    <a:pt x="137618" y="43291"/>
                  </a:lnTo>
                  <a:lnTo>
                    <a:pt x="143256" y="70865"/>
                  </a:lnTo>
                  <a:lnTo>
                    <a:pt x="137618" y="98440"/>
                  </a:lnTo>
                  <a:lnTo>
                    <a:pt x="122253" y="120967"/>
                  </a:lnTo>
                  <a:lnTo>
                    <a:pt x="99482" y="136159"/>
                  </a:lnTo>
                  <a:lnTo>
                    <a:pt x="71627" y="141732"/>
                  </a:lnTo>
                  <a:lnTo>
                    <a:pt x="43773" y="136159"/>
                  </a:lnTo>
                  <a:lnTo>
                    <a:pt x="21002" y="120967"/>
                  </a:lnTo>
                  <a:lnTo>
                    <a:pt x="5637" y="98440"/>
                  </a:lnTo>
                  <a:lnTo>
                    <a:pt x="0" y="7086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1321" y="1888045"/>
              <a:ext cx="152781" cy="1527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8745" y="1881949"/>
              <a:ext cx="152780" cy="1527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2673" y="1886521"/>
              <a:ext cx="152781" cy="1512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565" y="1884997"/>
              <a:ext cx="152781" cy="1512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0693" y="1886521"/>
              <a:ext cx="154305" cy="1527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8729" y="1884997"/>
              <a:ext cx="154305" cy="1527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17192" y="21625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917192" y="2028443"/>
              <a:ext cx="143510" cy="277495"/>
            </a:xfrm>
            <a:custGeom>
              <a:avLst/>
              <a:gdLst/>
              <a:ahLst/>
              <a:cxnLst/>
              <a:rect l="l" t="t" r="r" b="b"/>
              <a:pathLst>
                <a:path w="143510" h="277494">
                  <a:moveTo>
                    <a:pt x="0" y="205739"/>
                  </a:moveTo>
                  <a:lnTo>
                    <a:pt x="5637" y="177885"/>
                  </a:lnTo>
                  <a:lnTo>
                    <a:pt x="21002" y="155114"/>
                  </a:lnTo>
                  <a:lnTo>
                    <a:pt x="43773" y="139749"/>
                  </a:lnTo>
                  <a:lnTo>
                    <a:pt x="71627" y="134111"/>
                  </a:lnTo>
                  <a:lnTo>
                    <a:pt x="99482" y="139749"/>
                  </a:lnTo>
                  <a:lnTo>
                    <a:pt x="122253" y="155114"/>
                  </a:lnTo>
                  <a:lnTo>
                    <a:pt x="137618" y="177885"/>
                  </a:lnTo>
                  <a:lnTo>
                    <a:pt x="143256" y="205739"/>
                  </a:lnTo>
                  <a:lnTo>
                    <a:pt x="137618" y="233594"/>
                  </a:lnTo>
                  <a:lnTo>
                    <a:pt x="122253" y="256365"/>
                  </a:lnTo>
                  <a:lnTo>
                    <a:pt x="99482" y="271730"/>
                  </a:lnTo>
                  <a:lnTo>
                    <a:pt x="71627" y="277367"/>
                  </a:lnTo>
                  <a:lnTo>
                    <a:pt x="43773" y="271730"/>
                  </a:lnTo>
                  <a:lnTo>
                    <a:pt x="21002" y="256365"/>
                  </a:lnTo>
                  <a:lnTo>
                    <a:pt x="5637" y="233594"/>
                  </a:lnTo>
                  <a:lnTo>
                    <a:pt x="0" y="205739"/>
                  </a:lnTo>
                  <a:close/>
                </a:path>
                <a:path w="143510" h="277494">
                  <a:moveTo>
                    <a:pt x="71627" y="0"/>
                  </a:moveTo>
                  <a:lnTo>
                    <a:pt x="71627" y="13335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08047" y="240334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5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08047" y="240334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93263" y="268985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90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90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493263" y="268985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90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90" y="143255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8077" y="2398585"/>
              <a:ext cx="154305" cy="1543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2005" y="2403157"/>
              <a:ext cx="154305" cy="1527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72421" y="2401633"/>
              <a:ext cx="151256" cy="1527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96312" y="240791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71627" y="0"/>
                  </a:moveTo>
                  <a:lnTo>
                    <a:pt x="43773" y="5685"/>
                  </a:lnTo>
                  <a:lnTo>
                    <a:pt x="21002" y="21193"/>
                  </a:lnTo>
                  <a:lnTo>
                    <a:pt x="5637" y="44201"/>
                  </a:lnTo>
                  <a:lnTo>
                    <a:pt x="0" y="72389"/>
                  </a:lnTo>
                  <a:lnTo>
                    <a:pt x="5637" y="100578"/>
                  </a:lnTo>
                  <a:lnTo>
                    <a:pt x="21002" y="123586"/>
                  </a:lnTo>
                  <a:lnTo>
                    <a:pt x="43773" y="139094"/>
                  </a:lnTo>
                  <a:lnTo>
                    <a:pt x="71627" y="144779"/>
                  </a:lnTo>
                  <a:lnTo>
                    <a:pt x="99482" y="139094"/>
                  </a:lnTo>
                  <a:lnTo>
                    <a:pt x="122253" y="123586"/>
                  </a:lnTo>
                  <a:lnTo>
                    <a:pt x="137618" y="100578"/>
                  </a:lnTo>
                  <a:lnTo>
                    <a:pt x="143256" y="72389"/>
                  </a:lnTo>
                  <a:lnTo>
                    <a:pt x="137618" y="44201"/>
                  </a:lnTo>
                  <a:lnTo>
                    <a:pt x="122253" y="21193"/>
                  </a:lnTo>
                  <a:lnTo>
                    <a:pt x="99482" y="568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496312" y="2407919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10" h="144780">
                  <a:moveTo>
                    <a:pt x="0" y="72389"/>
                  </a:moveTo>
                  <a:lnTo>
                    <a:pt x="5637" y="44201"/>
                  </a:lnTo>
                  <a:lnTo>
                    <a:pt x="21002" y="21193"/>
                  </a:lnTo>
                  <a:lnTo>
                    <a:pt x="43773" y="5685"/>
                  </a:lnTo>
                  <a:lnTo>
                    <a:pt x="71627" y="0"/>
                  </a:lnTo>
                  <a:lnTo>
                    <a:pt x="99482" y="5685"/>
                  </a:lnTo>
                  <a:lnTo>
                    <a:pt x="122253" y="21193"/>
                  </a:lnTo>
                  <a:lnTo>
                    <a:pt x="137618" y="44201"/>
                  </a:lnTo>
                  <a:lnTo>
                    <a:pt x="143256" y="72389"/>
                  </a:lnTo>
                  <a:lnTo>
                    <a:pt x="137618" y="100578"/>
                  </a:lnTo>
                  <a:lnTo>
                    <a:pt x="122253" y="123586"/>
                  </a:lnTo>
                  <a:lnTo>
                    <a:pt x="99482" y="139094"/>
                  </a:lnTo>
                  <a:lnTo>
                    <a:pt x="71627" y="144779"/>
                  </a:lnTo>
                  <a:lnTo>
                    <a:pt x="43773" y="139094"/>
                  </a:lnTo>
                  <a:lnTo>
                    <a:pt x="21002" y="123586"/>
                  </a:lnTo>
                  <a:lnTo>
                    <a:pt x="5637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79585" y="2401633"/>
              <a:ext cx="154304" cy="1543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908047" y="2679191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08047" y="2546603"/>
              <a:ext cx="658495" cy="276225"/>
            </a:xfrm>
            <a:custGeom>
              <a:avLst/>
              <a:gdLst/>
              <a:ahLst/>
              <a:cxnLst/>
              <a:rect l="l" t="t" r="r" b="b"/>
              <a:pathLst>
                <a:path w="658494" h="276225">
                  <a:moveTo>
                    <a:pt x="0" y="204216"/>
                  </a:moveTo>
                  <a:lnTo>
                    <a:pt x="5637" y="176361"/>
                  </a:lnTo>
                  <a:lnTo>
                    <a:pt x="21002" y="153590"/>
                  </a:lnTo>
                  <a:lnTo>
                    <a:pt x="43773" y="138225"/>
                  </a:lnTo>
                  <a:lnTo>
                    <a:pt x="71627" y="132587"/>
                  </a:lnTo>
                  <a:lnTo>
                    <a:pt x="99482" y="138225"/>
                  </a:lnTo>
                  <a:lnTo>
                    <a:pt x="122253" y="153590"/>
                  </a:lnTo>
                  <a:lnTo>
                    <a:pt x="137618" y="176361"/>
                  </a:lnTo>
                  <a:lnTo>
                    <a:pt x="143256" y="204216"/>
                  </a:lnTo>
                  <a:lnTo>
                    <a:pt x="137618" y="232070"/>
                  </a:lnTo>
                  <a:lnTo>
                    <a:pt x="122253" y="254841"/>
                  </a:lnTo>
                  <a:lnTo>
                    <a:pt x="99482" y="270206"/>
                  </a:lnTo>
                  <a:lnTo>
                    <a:pt x="71627" y="275844"/>
                  </a:lnTo>
                  <a:lnTo>
                    <a:pt x="43773" y="270206"/>
                  </a:lnTo>
                  <a:lnTo>
                    <a:pt x="21002" y="254841"/>
                  </a:lnTo>
                  <a:lnTo>
                    <a:pt x="5637" y="232070"/>
                  </a:lnTo>
                  <a:lnTo>
                    <a:pt x="0" y="204216"/>
                  </a:lnTo>
                  <a:close/>
                </a:path>
                <a:path w="658494" h="276225">
                  <a:moveTo>
                    <a:pt x="71627" y="0"/>
                  </a:moveTo>
                  <a:lnTo>
                    <a:pt x="71627" y="133350"/>
                  </a:lnTo>
                </a:path>
                <a:path w="658494" h="276225">
                  <a:moveTo>
                    <a:pt x="658494" y="6096"/>
                  </a:moveTo>
                  <a:lnTo>
                    <a:pt x="656844" y="142621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90700" y="2935223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5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790700" y="2935223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86740" y="2553970"/>
            <a:ext cx="761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union(3,4)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7466" y="3013075"/>
            <a:ext cx="761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union(1,6)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26005" y="2933445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61197" y="2930461"/>
            <a:ext cx="1704339" cy="447040"/>
            <a:chOff x="1961197" y="2930461"/>
            <a:chExt cx="1704339" cy="447040"/>
          </a:xfrm>
        </p:grpSpPr>
        <p:sp>
          <p:nvSpPr>
            <p:cNvPr id="44" name="object 44"/>
            <p:cNvSpPr/>
            <p:nvPr/>
          </p:nvSpPr>
          <p:spPr>
            <a:xfrm>
              <a:off x="2334768" y="3220211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34768" y="3220211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5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1105" y="2930461"/>
              <a:ext cx="154305" cy="15430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965960" y="32293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965960" y="3229355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15449" y="2933509"/>
              <a:ext cx="151257" cy="15278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337816" y="293979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79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89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337816" y="293979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89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79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22613" y="2933509"/>
              <a:ext cx="154305" cy="154304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943735" y="1890522"/>
            <a:ext cx="1860550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95"/>
              </a:spcBef>
              <a:tabLst>
                <a:tab pos="287020" algn="l"/>
                <a:tab pos="596900" algn="l"/>
                <a:tab pos="885825" algn="l"/>
                <a:tab pos="1198245" algn="l"/>
                <a:tab pos="1477645" algn="l"/>
                <a:tab pos="1774825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0">
              <a:latin typeface="Malgun Gothic"/>
              <a:cs typeface="Malgun Gothic"/>
            </a:endParaRPr>
          </a:p>
          <a:p>
            <a:pPr marL="8890">
              <a:lnSpc>
                <a:spcPct val="100000"/>
              </a:lnSpc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tabLst>
                <a:tab pos="586740" algn="l"/>
                <a:tab pos="875665" algn="l"/>
                <a:tab pos="1188720" algn="l"/>
                <a:tab pos="1468120" algn="l"/>
                <a:tab pos="1765300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2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	5	6	7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tabLst>
                <a:tab pos="585470" algn="l"/>
              </a:tabLst>
            </a:pPr>
            <a:r>
              <a:rPr dirty="0" baseline="5555" sz="1500" spc="30">
                <a:solidFill>
                  <a:srgbClr val="3E3D00"/>
                </a:solidFill>
                <a:latin typeface="Malgun Gothic"/>
                <a:cs typeface="Malgun Gothic"/>
              </a:rPr>
              <a:t>1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  <a:p>
            <a:pPr marL="429895">
              <a:lnSpc>
                <a:spcPct val="100000"/>
              </a:lnSpc>
              <a:spcBef>
                <a:spcPts val="775"/>
              </a:spcBef>
              <a:tabLst>
                <a:tab pos="718820" algn="l"/>
                <a:tab pos="1311275" algn="l"/>
                <a:tab pos="160782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	5	7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baseline="2777" sz="1500">
              <a:latin typeface="Malgun Gothic"/>
              <a:cs typeface="Malgun Goth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700593" y="3216973"/>
            <a:ext cx="153035" cy="151765"/>
            <a:chOff x="1700593" y="3216973"/>
            <a:chExt cx="153035" cy="151765"/>
          </a:xfrm>
        </p:grpSpPr>
        <p:sp>
          <p:nvSpPr>
            <p:cNvPr id="55" name="object 55"/>
            <p:cNvSpPr/>
            <p:nvPr/>
          </p:nvSpPr>
          <p:spPr>
            <a:xfrm>
              <a:off x="1705355" y="3221735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71627" y="0"/>
                  </a:moveTo>
                  <a:lnTo>
                    <a:pt x="43773" y="5572"/>
                  </a:lnTo>
                  <a:lnTo>
                    <a:pt x="21002" y="20764"/>
                  </a:lnTo>
                  <a:lnTo>
                    <a:pt x="5637" y="43291"/>
                  </a:lnTo>
                  <a:lnTo>
                    <a:pt x="0" y="70865"/>
                  </a:lnTo>
                  <a:lnTo>
                    <a:pt x="5637" y="98440"/>
                  </a:lnTo>
                  <a:lnTo>
                    <a:pt x="21002" y="120967"/>
                  </a:lnTo>
                  <a:lnTo>
                    <a:pt x="43773" y="136159"/>
                  </a:lnTo>
                  <a:lnTo>
                    <a:pt x="71627" y="141731"/>
                  </a:lnTo>
                  <a:lnTo>
                    <a:pt x="99482" y="136159"/>
                  </a:lnTo>
                  <a:lnTo>
                    <a:pt x="122253" y="120967"/>
                  </a:lnTo>
                  <a:lnTo>
                    <a:pt x="137618" y="98440"/>
                  </a:lnTo>
                  <a:lnTo>
                    <a:pt x="143256" y="70865"/>
                  </a:lnTo>
                  <a:lnTo>
                    <a:pt x="137618" y="43291"/>
                  </a:lnTo>
                  <a:lnTo>
                    <a:pt x="122253" y="20764"/>
                  </a:lnTo>
                  <a:lnTo>
                    <a:pt x="99482" y="5572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705355" y="3221735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70865"/>
                  </a:moveTo>
                  <a:lnTo>
                    <a:pt x="5637" y="43291"/>
                  </a:lnTo>
                  <a:lnTo>
                    <a:pt x="21002" y="20764"/>
                  </a:lnTo>
                  <a:lnTo>
                    <a:pt x="43773" y="5572"/>
                  </a:lnTo>
                  <a:lnTo>
                    <a:pt x="71627" y="0"/>
                  </a:lnTo>
                  <a:lnTo>
                    <a:pt x="99482" y="5572"/>
                  </a:lnTo>
                  <a:lnTo>
                    <a:pt x="122253" y="20764"/>
                  </a:lnTo>
                  <a:lnTo>
                    <a:pt x="137618" y="43291"/>
                  </a:lnTo>
                  <a:lnTo>
                    <a:pt x="143256" y="70865"/>
                  </a:lnTo>
                  <a:lnTo>
                    <a:pt x="137618" y="98440"/>
                  </a:lnTo>
                  <a:lnTo>
                    <a:pt x="122253" y="120967"/>
                  </a:lnTo>
                  <a:lnTo>
                    <a:pt x="99482" y="136159"/>
                  </a:lnTo>
                  <a:lnTo>
                    <a:pt x="71627" y="141731"/>
                  </a:lnTo>
                  <a:lnTo>
                    <a:pt x="43773" y="136159"/>
                  </a:lnTo>
                  <a:lnTo>
                    <a:pt x="21002" y="120967"/>
                  </a:lnTo>
                  <a:lnTo>
                    <a:pt x="5637" y="98440"/>
                  </a:lnTo>
                  <a:lnTo>
                    <a:pt x="0" y="7086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740407" y="3227323"/>
            <a:ext cx="715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9715" algn="l"/>
                <a:tab pos="629920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baseline="2777" sz="1500">
              <a:latin typeface="Malgun Gothic"/>
              <a:cs typeface="Malgun Gothic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53933" y="3073717"/>
            <a:ext cx="660400" cy="666750"/>
            <a:chOff x="1753933" y="3073717"/>
            <a:chExt cx="660400" cy="666750"/>
          </a:xfrm>
        </p:grpSpPr>
        <p:sp>
          <p:nvSpPr>
            <p:cNvPr id="59" name="object 59"/>
            <p:cNvSpPr/>
            <p:nvPr/>
          </p:nvSpPr>
          <p:spPr>
            <a:xfrm>
              <a:off x="1776983" y="3078479"/>
              <a:ext cx="632460" cy="171450"/>
            </a:xfrm>
            <a:custGeom>
              <a:avLst/>
              <a:gdLst/>
              <a:ahLst/>
              <a:cxnLst/>
              <a:rect l="l" t="t" r="r" b="b"/>
              <a:pathLst>
                <a:path w="632460" h="171450">
                  <a:moveTo>
                    <a:pt x="85725" y="0"/>
                  </a:moveTo>
                  <a:lnTo>
                    <a:pt x="0" y="142875"/>
                  </a:lnTo>
                </a:path>
                <a:path w="632460" h="171450">
                  <a:moveTo>
                    <a:pt x="632460" y="6096"/>
                  </a:moveTo>
                  <a:lnTo>
                    <a:pt x="630936" y="140970"/>
                  </a:lnTo>
                </a:path>
                <a:path w="632460" h="171450">
                  <a:moveTo>
                    <a:pt x="85343" y="0"/>
                  </a:moveTo>
                  <a:lnTo>
                    <a:pt x="209169" y="171450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758695" y="359206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758695" y="359206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586740" y="3530600"/>
            <a:ext cx="7613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union(1,4)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94382" y="3590925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320861" y="4079557"/>
            <a:ext cx="154305" cy="154305"/>
            <a:chOff x="2320861" y="4079557"/>
            <a:chExt cx="154305" cy="154305"/>
          </a:xfrm>
        </p:grpSpPr>
        <p:sp>
          <p:nvSpPr>
            <p:cNvPr id="65" name="object 65"/>
            <p:cNvSpPr/>
            <p:nvPr/>
          </p:nvSpPr>
          <p:spPr>
            <a:xfrm>
              <a:off x="2325623" y="408432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89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79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80" y="72389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325623" y="4084320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72389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80" y="72389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79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2361310" y="4083177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929193" y="3587305"/>
            <a:ext cx="1704339" cy="447040"/>
            <a:chOff x="1929193" y="3587305"/>
            <a:chExt cx="1704339" cy="447040"/>
          </a:xfrm>
        </p:grpSpPr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9101" y="3587305"/>
              <a:ext cx="154305" cy="15430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33955" y="3886199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73151" y="0"/>
                  </a:moveTo>
                  <a:lnTo>
                    <a:pt x="44684" y="5637"/>
                  </a:lnTo>
                  <a:lnTo>
                    <a:pt x="21431" y="21002"/>
                  </a:lnTo>
                  <a:lnTo>
                    <a:pt x="5750" y="43773"/>
                  </a:lnTo>
                  <a:lnTo>
                    <a:pt x="0" y="71627"/>
                  </a:lnTo>
                  <a:lnTo>
                    <a:pt x="5750" y="99482"/>
                  </a:lnTo>
                  <a:lnTo>
                    <a:pt x="21431" y="122253"/>
                  </a:lnTo>
                  <a:lnTo>
                    <a:pt x="44684" y="137618"/>
                  </a:lnTo>
                  <a:lnTo>
                    <a:pt x="73151" y="143256"/>
                  </a:lnTo>
                  <a:lnTo>
                    <a:pt x="101619" y="137618"/>
                  </a:lnTo>
                  <a:lnTo>
                    <a:pt x="124872" y="122253"/>
                  </a:lnTo>
                  <a:lnTo>
                    <a:pt x="140553" y="99482"/>
                  </a:lnTo>
                  <a:lnTo>
                    <a:pt x="146304" y="71627"/>
                  </a:lnTo>
                  <a:lnTo>
                    <a:pt x="140553" y="43773"/>
                  </a:lnTo>
                  <a:lnTo>
                    <a:pt x="124872" y="21002"/>
                  </a:lnTo>
                  <a:lnTo>
                    <a:pt x="101619" y="5637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933955" y="3886199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0" y="71627"/>
                  </a:moveTo>
                  <a:lnTo>
                    <a:pt x="5750" y="43773"/>
                  </a:lnTo>
                  <a:lnTo>
                    <a:pt x="21431" y="21002"/>
                  </a:lnTo>
                  <a:lnTo>
                    <a:pt x="44684" y="5637"/>
                  </a:lnTo>
                  <a:lnTo>
                    <a:pt x="73151" y="0"/>
                  </a:lnTo>
                  <a:lnTo>
                    <a:pt x="101619" y="5637"/>
                  </a:lnTo>
                  <a:lnTo>
                    <a:pt x="124872" y="21002"/>
                  </a:lnTo>
                  <a:lnTo>
                    <a:pt x="140553" y="43773"/>
                  </a:lnTo>
                  <a:lnTo>
                    <a:pt x="146304" y="71627"/>
                  </a:lnTo>
                  <a:lnTo>
                    <a:pt x="140553" y="99482"/>
                  </a:lnTo>
                  <a:lnTo>
                    <a:pt x="124872" y="122253"/>
                  </a:lnTo>
                  <a:lnTo>
                    <a:pt x="101619" y="137618"/>
                  </a:lnTo>
                  <a:lnTo>
                    <a:pt x="73151" y="143256"/>
                  </a:lnTo>
                  <a:lnTo>
                    <a:pt x="44684" y="137618"/>
                  </a:lnTo>
                  <a:lnTo>
                    <a:pt x="21431" y="122253"/>
                  </a:lnTo>
                  <a:lnTo>
                    <a:pt x="5750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83445" y="3590353"/>
              <a:ext cx="151256" cy="152781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3223514" y="3593972"/>
            <a:ext cx="382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96545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250757" y="3831145"/>
            <a:ext cx="154305" cy="153035"/>
            <a:chOff x="2250757" y="3831145"/>
            <a:chExt cx="154305" cy="153035"/>
          </a:xfrm>
        </p:grpSpPr>
        <p:sp>
          <p:nvSpPr>
            <p:cNvPr id="75" name="object 75"/>
            <p:cNvSpPr/>
            <p:nvPr/>
          </p:nvSpPr>
          <p:spPr>
            <a:xfrm>
              <a:off x="2255520" y="383590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72390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8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90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8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255520" y="3835908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80" h="143510">
                  <a:moveTo>
                    <a:pt x="0" y="71628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90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8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90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8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2291460" y="3834129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90609" y="3590353"/>
            <a:ext cx="154304" cy="154305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2631058" y="3594353"/>
            <a:ext cx="85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668589" y="3875341"/>
            <a:ext cx="153035" cy="153035"/>
            <a:chOff x="1668589" y="3875341"/>
            <a:chExt cx="153035" cy="153035"/>
          </a:xfrm>
        </p:grpSpPr>
        <p:sp>
          <p:nvSpPr>
            <p:cNvPr id="81" name="object 81"/>
            <p:cNvSpPr/>
            <p:nvPr/>
          </p:nvSpPr>
          <p:spPr>
            <a:xfrm>
              <a:off x="1673351" y="3880103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8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8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8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673351" y="3880103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8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8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8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708657" y="3884117"/>
            <a:ext cx="347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1620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744979" y="3712464"/>
            <a:ext cx="651510" cy="372745"/>
          </a:xfrm>
          <a:custGeom>
            <a:avLst/>
            <a:gdLst/>
            <a:ahLst/>
            <a:cxnLst/>
            <a:rect l="l" t="t" r="r" b="b"/>
            <a:pathLst>
              <a:path w="651510" h="372745">
                <a:moveTo>
                  <a:pt x="85725" y="22860"/>
                </a:moveTo>
                <a:lnTo>
                  <a:pt x="0" y="167259"/>
                </a:lnTo>
              </a:path>
              <a:path w="651510" h="372745">
                <a:moveTo>
                  <a:pt x="632459" y="246887"/>
                </a:moveTo>
                <a:lnTo>
                  <a:pt x="651509" y="372363"/>
                </a:lnTo>
              </a:path>
              <a:path w="651510" h="372745">
                <a:moveTo>
                  <a:pt x="85343" y="22860"/>
                </a:moveTo>
                <a:lnTo>
                  <a:pt x="210693" y="195834"/>
                </a:lnTo>
              </a:path>
              <a:path w="651510" h="372745">
                <a:moveTo>
                  <a:pt x="135636" y="0"/>
                </a:moveTo>
                <a:lnTo>
                  <a:pt x="530859" y="142875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738878" y="1677670"/>
            <a:ext cx="774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union(7,8)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917501" y="1735645"/>
            <a:ext cx="153035" cy="151765"/>
            <a:chOff x="5917501" y="1735645"/>
            <a:chExt cx="153035" cy="151765"/>
          </a:xfrm>
        </p:grpSpPr>
        <p:sp>
          <p:nvSpPr>
            <p:cNvPr id="87" name="object 87"/>
            <p:cNvSpPr/>
            <p:nvPr/>
          </p:nvSpPr>
          <p:spPr>
            <a:xfrm>
              <a:off x="5922264" y="174040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71627" y="0"/>
                  </a:moveTo>
                  <a:lnTo>
                    <a:pt x="43773" y="5572"/>
                  </a:lnTo>
                  <a:lnTo>
                    <a:pt x="21002" y="20764"/>
                  </a:lnTo>
                  <a:lnTo>
                    <a:pt x="5637" y="43291"/>
                  </a:lnTo>
                  <a:lnTo>
                    <a:pt x="0" y="70865"/>
                  </a:lnTo>
                  <a:lnTo>
                    <a:pt x="5637" y="98440"/>
                  </a:lnTo>
                  <a:lnTo>
                    <a:pt x="21002" y="120967"/>
                  </a:lnTo>
                  <a:lnTo>
                    <a:pt x="43773" y="136159"/>
                  </a:lnTo>
                  <a:lnTo>
                    <a:pt x="71627" y="141731"/>
                  </a:lnTo>
                  <a:lnTo>
                    <a:pt x="99482" y="136159"/>
                  </a:lnTo>
                  <a:lnTo>
                    <a:pt x="122253" y="120967"/>
                  </a:lnTo>
                  <a:lnTo>
                    <a:pt x="137618" y="98440"/>
                  </a:lnTo>
                  <a:lnTo>
                    <a:pt x="143256" y="70865"/>
                  </a:lnTo>
                  <a:lnTo>
                    <a:pt x="137618" y="43291"/>
                  </a:lnTo>
                  <a:lnTo>
                    <a:pt x="122253" y="20764"/>
                  </a:lnTo>
                  <a:lnTo>
                    <a:pt x="99482" y="5572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922264" y="1740407"/>
              <a:ext cx="143510" cy="142240"/>
            </a:xfrm>
            <a:custGeom>
              <a:avLst/>
              <a:gdLst/>
              <a:ahLst/>
              <a:cxnLst/>
              <a:rect l="l" t="t" r="r" b="b"/>
              <a:pathLst>
                <a:path w="143510" h="142239">
                  <a:moveTo>
                    <a:pt x="0" y="70865"/>
                  </a:moveTo>
                  <a:lnTo>
                    <a:pt x="5637" y="43291"/>
                  </a:lnTo>
                  <a:lnTo>
                    <a:pt x="21002" y="20764"/>
                  </a:lnTo>
                  <a:lnTo>
                    <a:pt x="43773" y="5572"/>
                  </a:lnTo>
                  <a:lnTo>
                    <a:pt x="71627" y="0"/>
                  </a:lnTo>
                  <a:lnTo>
                    <a:pt x="99482" y="5572"/>
                  </a:lnTo>
                  <a:lnTo>
                    <a:pt x="122253" y="20764"/>
                  </a:lnTo>
                  <a:lnTo>
                    <a:pt x="137618" y="43291"/>
                  </a:lnTo>
                  <a:lnTo>
                    <a:pt x="143256" y="70865"/>
                  </a:lnTo>
                  <a:lnTo>
                    <a:pt x="137618" y="98440"/>
                  </a:lnTo>
                  <a:lnTo>
                    <a:pt x="122253" y="120967"/>
                  </a:lnTo>
                  <a:lnTo>
                    <a:pt x="99482" y="136159"/>
                  </a:lnTo>
                  <a:lnTo>
                    <a:pt x="71627" y="141731"/>
                  </a:lnTo>
                  <a:lnTo>
                    <a:pt x="43773" y="136159"/>
                  </a:lnTo>
                  <a:lnTo>
                    <a:pt x="21002" y="120967"/>
                  </a:lnTo>
                  <a:lnTo>
                    <a:pt x="5637" y="98440"/>
                  </a:lnTo>
                  <a:lnTo>
                    <a:pt x="0" y="7086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5946394" y="1737741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484429" y="2227897"/>
            <a:ext cx="154305" cy="153035"/>
            <a:chOff x="6484429" y="2227897"/>
            <a:chExt cx="154305" cy="153035"/>
          </a:xfrm>
        </p:grpSpPr>
        <p:sp>
          <p:nvSpPr>
            <p:cNvPr id="91" name="object 91"/>
            <p:cNvSpPr/>
            <p:nvPr/>
          </p:nvSpPr>
          <p:spPr>
            <a:xfrm>
              <a:off x="6489191" y="223266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489191" y="2232660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5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6513321" y="2230373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94" name="object 9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4193" y="1735645"/>
            <a:ext cx="154304" cy="152780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7672578" y="1738122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092761" y="2029777"/>
            <a:ext cx="154305" cy="153035"/>
            <a:chOff x="6092761" y="2029777"/>
            <a:chExt cx="154305" cy="153035"/>
          </a:xfrm>
        </p:grpSpPr>
        <p:sp>
          <p:nvSpPr>
            <p:cNvPr id="97" name="object 97"/>
            <p:cNvSpPr/>
            <p:nvPr/>
          </p:nvSpPr>
          <p:spPr>
            <a:xfrm>
              <a:off x="6097523" y="20345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097523" y="2034539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89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79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89" y="143256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6121146" y="2033142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45717" y="2086165"/>
            <a:ext cx="152780" cy="152781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674102" y="2088895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415849" y="1977961"/>
            <a:ext cx="153035" cy="154305"/>
            <a:chOff x="6415849" y="1977961"/>
            <a:chExt cx="153035" cy="154305"/>
          </a:xfrm>
        </p:grpSpPr>
        <p:sp>
          <p:nvSpPr>
            <p:cNvPr id="103" name="object 103"/>
            <p:cNvSpPr/>
            <p:nvPr/>
          </p:nvSpPr>
          <p:spPr>
            <a:xfrm>
              <a:off x="6420611" y="1982723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71627" y="0"/>
                  </a:moveTo>
                  <a:lnTo>
                    <a:pt x="43773" y="5685"/>
                  </a:lnTo>
                  <a:lnTo>
                    <a:pt x="21002" y="21193"/>
                  </a:lnTo>
                  <a:lnTo>
                    <a:pt x="5637" y="44201"/>
                  </a:lnTo>
                  <a:lnTo>
                    <a:pt x="0" y="72389"/>
                  </a:lnTo>
                  <a:lnTo>
                    <a:pt x="5637" y="100578"/>
                  </a:lnTo>
                  <a:lnTo>
                    <a:pt x="21002" y="123586"/>
                  </a:lnTo>
                  <a:lnTo>
                    <a:pt x="43773" y="139094"/>
                  </a:lnTo>
                  <a:lnTo>
                    <a:pt x="71627" y="144779"/>
                  </a:lnTo>
                  <a:lnTo>
                    <a:pt x="99482" y="139094"/>
                  </a:lnTo>
                  <a:lnTo>
                    <a:pt x="122253" y="123586"/>
                  </a:lnTo>
                  <a:lnTo>
                    <a:pt x="137618" y="100578"/>
                  </a:lnTo>
                  <a:lnTo>
                    <a:pt x="143256" y="72389"/>
                  </a:lnTo>
                  <a:lnTo>
                    <a:pt x="137618" y="44201"/>
                  </a:lnTo>
                  <a:lnTo>
                    <a:pt x="122253" y="21193"/>
                  </a:lnTo>
                  <a:lnTo>
                    <a:pt x="99482" y="5685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420611" y="1982723"/>
              <a:ext cx="143510" cy="144780"/>
            </a:xfrm>
            <a:custGeom>
              <a:avLst/>
              <a:gdLst/>
              <a:ahLst/>
              <a:cxnLst/>
              <a:rect l="l" t="t" r="r" b="b"/>
              <a:pathLst>
                <a:path w="143509" h="144780">
                  <a:moveTo>
                    <a:pt x="0" y="72389"/>
                  </a:moveTo>
                  <a:lnTo>
                    <a:pt x="5637" y="44201"/>
                  </a:lnTo>
                  <a:lnTo>
                    <a:pt x="21002" y="21193"/>
                  </a:lnTo>
                  <a:lnTo>
                    <a:pt x="43773" y="5685"/>
                  </a:lnTo>
                  <a:lnTo>
                    <a:pt x="71627" y="0"/>
                  </a:lnTo>
                  <a:lnTo>
                    <a:pt x="99482" y="5685"/>
                  </a:lnTo>
                  <a:lnTo>
                    <a:pt x="122253" y="21193"/>
                  </a:lnTo>
                  <a:lnTo>
                    <a:pt x="137618" y="44201"/>
                  </a:lnTo>
                  <a:lnTo>
                    <a:pt x="143256" y="72389"/>
                  </a:lnTo>
                  <a:lnTo>
                    <a:pt x="137618" y="100578"/>
                  </a:lnTo>
                  <a:lnTo>
                    <a:pt x="122253" y="123586"/>
                  </a:lnTo>
                  <a:lnTo>
                    <a:pt x="99482" y="139094"/>
                  </a:lnTo>
                  <a:lnTo>
                    <a:pt x="71627" y="144779"/>
                  </a:lnTo>
                  <a:lnTo>
                    <a:pt x="43773" y="139094"/>
                  </a:lnTo>
                  <a:lnTo>
                    <a:pt x="21002" y="123586"/>
                  </a:lnTo>
                  <a:lnTo>
                    <a:pt x="5637" y="100578"/>
                  </a:lnTo>
                  <a:lnTo>
                    <a:pt x="0" y="72389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6443598" y="1980945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54177" y="1738693"/>
            <a:ext cx="154304" cy="154305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6783069" y="1741423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832157" y="2022157"/>
            <a:ext cx="153035" cy="153035"/>
            <a:chOff x="5832157" y="2022157"/>
            <a:chExt cx="153035" cy="153035"/>
          </a:xfrm>
        </p:grpSpPr>
        <p:sp>
          <p:nvSpPr>
            <p:cNvPr id="109" name="object 109"/>
            <p:cNvSpPr/>
            <p:nvPr/>
          </p:nvSpPr>
          <p:spPr>
            <a:xfrm>
              <a:off x="5836920" y="202692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5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5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836920" y="202692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5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5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5860796" y="2025142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908547" y="1862327"/>
            <a:ext cx="653415" cy="369570"/>
          </a:xfrm>
          <a:custGeom>
            <a:avLst/>
            <a:gdLst/>
            <a:ahLst/>
            <a:cxnLst/>
            <a:rect l="l" t="t" r="r" b="b"/>
            <a:pathLst>
              <a:path w="653415" h="369569">
                <a:moveTo>
                  <a:pt x="85725" y="19812"/>
                </a:moveTo>
                <a:lnTo>
                  <a:pt x="0" y="164337"/>
                </a:lnTo>
              </a:path>
              <a:path w="653415" h="369569">
                <a:moveTo>
                  <a:pt x="85343" y="19812"/>
                </a:moveTo>
                <a:lnTo>
                  <a:pt x="210692" y="192912"/>
                </a:lnTo>
              </a:path>
              <a:path w="653415" h="369569">
                <a:moveTo>
                  <a:pt x="633983" y="243839"/>
                </a:moveTo>
                <a:lnTo>
                  <a:pt x="653033" y="369188"/>
                </a:lnTo>
              </a:path>
              <a:path w="653415" h="369569">
                <a:moveTo>
                  <a:pt x="137160" y="0"/>
                </a:moveTo>
                <a:lnTo>
                  <a:pt x="532511" y="142875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722107" y="1883664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6375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4804028" y="2448890"/>
            <a:ext cx="7740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1400" spc="-1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,8)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983033" y="2505265"/>
            <a:ext cx="153035" cy="153035"/>
            <a:chOff x="5983033" y="2505265"/>
            <a:chExt cx="153035" cy="153035"/>
          </a:xfrm>
        </p:grpSpPr>
        <p:sp>
          <p:nvSpPr>
            <p:cNvPr id="116" name="object 116"/>
            <p:cNvSpPr/>
            <p:nvPr/>
          </p:nvSpPr>
          <p:spPr>
            <a:xfrm>
              <a:off x="5987796" y="251002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5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987796" y="2510027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5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6011671" y="2507995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548437" y="2999041"/>
            <a:ext cx="154305" cy="154305"/>
            <a:chOff x="6548437" y="2999041"/>
            <a:chExt cx="154305" cy="154305"/>
          </a:xfrm>
        </p:grpSpPr>
        <p:sp>
          <p:nvSpPr>
            <p:cNvPr id="120" name="object 120"/>
            <p:cNvSpPr/>
            <p:nvPr/>
          </p:nvSpPr>
          <p:spPr>
            <a:xfrm>
              <a:off x="6553200" y="300380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72390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90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553200" y="300380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90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90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6576821" y="3002025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08201" y="2505265"/>
            <a:ext cx="154304" cy="154305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7737475" y="2508249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11249" y="2855785"/>
            <a:ext cx="151257" cy="152780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6158293" y="2749105"/>
            <a:ext cx="476250" cy="203200"/>
            <a:chOff x="6158293" y="2749105"/>
            <a:chExt cx="476250" cy="203200"/>
          </a:xfrm>
        </p:grpSpPr>
        <p:sp>
          <p:nvSpPr>
            <p:cNvPr id="127" name="object 127"/>
            <p:cNvSpPr/>
            <p:nvPr/>
          </p:nvSpPr>
          <p:spPr>
            <a:xfrm>
              <a:off x="6163055" y="2805683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72390" y="0"/>
                  </a:moveTo>
                  <a:lnTo>
                    <a:pt x="44201" y="5572"/>
                  </a:lnTo>
                  <a:lnTo>
                    <a:pt x="21193" y="20764"/>
                  </a:lnTo>
                  <a:lnTo>
                    <a:pt x="5685" y="43291"/>
                  </a:lnTo>
                  <a:lnTo>
                    <a:pt x="0" y="70865"/>
                  </a:lnTo>
                  <a:lnTo>
                    <a:pt x="5685" y="98440"/>
                  </a:lnTo>
                  <a:lnTo>
                    <a:pt x="21193" y="120967"/>
                  </a:lnTo>
                  <a:lnTo>
                    <a:pt x="44201" y="136159"/>
                  </a:lnTo>
                  <a:lnTo>
                    <a:pt x="72390" y="141731"/>
                  </a:lnTo>
                  <a:lnTo>
                    <a:pt x="100578" y="136159"/>
                  </a:lnTo>
                  <a:lnTo>
                    <a:pt x="123586" y="120967"/>
                  </a:lnTo>
                  <a:lnTo>
                    <a:pt x="139094" y="98440"/>
                  </a:lnTo>
                  <a:lnTo>
                    <a:pt x="144780" y="70865"/>
                  </a:lnTo>
                  <a:lnTo>
                    <a:pt x="139094" y="43291"/>
                  </a:lnTo>
                  <a:lnTo>
                    <a:pt x="123586" y="20764"/>
                  </a:lnTo>
                  <a:lnTo>
                    <a:pt x="100578" y="5572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6163055" y="2805683"/>
              <a:ext cx="144780" cy="142240"/>
            </a:xfrm>
            <a:custGeom>
              <a:avLst/>
              <a:gdLst/>
              <a:ahLst/>
              <a:cxnLst/>
              <a:rect l="l" t="t" r="r" b="b"/>
              <a:pathLst>
                <a:path w="144779" h="142239">
                  <a:moveTo>
                    <a:pt x="0" y="70865"/>
                  </a:moveTo>
                  <a:lnTo>
                    <a:pt x="5685" y="43291"/>
                  </a:lnTo>
                  <a:lnTo>
                    <a:pt x="21193" y="20764"/>
                  </a:lnTo>
                  <a:lnTo>
                    <a:pt x="44201" y="5572"/>
                  </a:lnTo>
                  <a:lnTo>
                    <a:pt x="72390" y="0"/>
                  </a:lnTo>
                  <a:lnTo>
                    <a:pt x="100578" y="5572"/>
                  </a:lnTo>
                  <a:lnTo>
                    <a:pt x="123586" y="20764"/>
                  </a:lnTo>
                  <a:lnTo>
                    <a:pt x="139094" y="43291"/>
                  </a:lnTo>
                  <a:lnTo>
                    <a:pt x="144780" y="70865"/>
                  </a:lnTo>
                  <a:lnTo>
                    <a:pt x="139094" y="98440"/>
                  </a:lnTo>
                  <a:lnTo>
                    <a:pt x="123586" y="120967"/>
                  </a:lnTo>
                  <a:lnTo>
                    <a:pt x="100578" y="136159"/>
                  </a:lnTo>
                  <a:lnTo>
                    <a:pt x="72390" y="141731"/>
                  </a:lnTo>
                  <a:lnTo>
                    <a:pt x="44201" y="136159"/>
                  </a:lnTo>
                  <a:lnTo>
                    <a:pt x="21193" y="120967"/>
                  </a:lnTo>
                  <a:lnTo>
                    <a:pt x="5685" y="98440"/>
                  </a:lnTo>
                  <a:lnTo>
                    <a:pt x="0" y="70865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484619" y="275386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72389" y="0"/>
                  </a:move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5685" y="100578"/>
                  </a:lnTo>
                  <a:lnTo>
                    <a:pt x="21193" y="123586"/>
                  </a:lnTo>
                  <a:lnTo>
                    <a:pt x="44201" y="139094"/>
                  </a:lnTo>
                  <a:lnTo>
                    <a:pt x="72389" y="144780"/>
                  </a:lnTo>
                  <a:lnTo>
                    <a:pt x="100578" y="139094"/>
                  </a:lnTo>
                  <a:lnTo>
                    <a:pt x="123586" y="123586"/>
                  </a:lnTo>
                  <a:lnTo>
                    <a:pt x="139094" y="100578"/>
                  </a:lnTo>
                  <a:lnTo>
                    <a:pt x="144779" y="72390"/>
                  </a:lnTo>
                  <a:lnTo>
                    <a:pt x="139094" y="44201"/>
                  </a:lnTo>
                  <a:lnTo>
                    <a:pt x="123586" y="21193"/>
                  </a:lnTo>
                  <a:lnTo>
                    <a:pt x="100578" y="5685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484619" y="275386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72390"/>
                  </a:moveTo>
                  <a:lnTo>
                    <a:pt x="5685" y="44201"/>
                  </a:lnTo>
                  <a:lnTo>
                    <a:pt x="21193" y="21193"/>
                  </a:lnTo>
                  <a:lnTo>
                    <a:pt x="44201" y="5685"/>
                  </a:lnTo>
                  <a:lnTo>
                    <a:pt x="72389" y="0"/>
                  </a:lnTo>
                  <a:lnTo>
                    <a:pt x="100578" y="5685"/>
                  </a:lnTo>
                  <a:lnTo>
                    <a:pt x="123586" y="21193"/>
                  </a:lnTo>
                  <a:lnTo>
                    <a:pt x="139094" y="44201"/>
                  </a:lnTo>
                  <a:lnTo>
                    <a:pt x="144779" y="72390"/>
                  </a:lnTo>
                  <a:lnTo>
                    <a:pt x="139094" y="100578"/>
                  </a:lnTo>
                  <a:lnTo>
                    <a:pt x="123586" y="123586"/>
                  </a:lnTo>
                  <a:lnTo>
                    <a:pt x="100578" y="139094"/>
                  </a:lnTo>
                  <a:lnTo>
                    <a:pt x="72389" y="144780"/>
                  </a:lnTo>
                  <a:lnTo>
                    <a:pt x="44201" y="139094"/>
                  </a:lnTo>
                  <a:lnTo>
                    <a:pt x="21193" y="123586"/>
                  </a:lnTo>
                  <a:lnTo>
                    <a:pt x="5685" y="100578"/>
                  </a:lnTo>
                  <a:lnTo>
                    <a:pt x="0" y="72390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 txBox="1"/>
          <p:nvPr/>
        </p:nvSpPr>
        <p:spPr>
          <a:xfrm>
            <a:off x="7738998" y="2858769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508495" y="2752724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33" name="object 1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18641" y="2849689"/>
            <a:ext cx="154304" cy="155828"/>
          </a:xfrm>
          <a:prstGeom prst="rect">
            <a:avLst/>
          </a:prstGeom>
        </p:spPr>
      </p:pic>
      <p:sp>
        <p:nvSpPr>
          <p:cNvPr id="134" name="object 134"/>
          <p:cNvSpPr txBox="1"/>
          <p:nvPr/>
        </p:nvSpPr>
        <p:spPr>
          <a:xfrm>
            <a:off x="7447026" y="2853054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5897689" y="2791777"/>
            <a:ext cx="153035" cy="153035"/>
            <a:chOff x="5897689" y="2791777"/>
            <a:chExt cx="153035" cy="153035"/>
          </a:xfrm>
        </p:grpSpPr>
        <p:sp>
          <p:nvSpPr>
            <p:cNvPr id="136" name="object 136"/>
            <p:cNvSpPr/>
            <p:nvPr/>
          </p:nvSpPr>
          <p:spPr>
            <a:xfrm>
              <a:off x="5902452" y="27965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902452" y="2796539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5925692" y="2803398"/>
            <a:ext cx="358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050" algn="l"/>
              </a:tabLst>
            </a:pP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baseline="2777" sz="1500" spc="3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974079" y="2631948"/>
            <a:ext cx="651510" cy="372745"/>
          </a:xfrm>
          <a:custGeom>
            <a:avLst/>
            <a:gdLst/>
            <a:ahLst/>
            <a:cxnLst/>
            <a:rect l="l" t="t" r="r" b="b"/>
            <a:pathLst>
              <a:path w="651509" h="372744">
                <a:moveTo>
                  <a:pt x="85725" y="21336"/>
                </a:moveTo>
                <a:lnTo>
                  <a:pt x="0" y="165735"/>
                </a:lnTo>
              </a:path>
              <a:path w="651509" h="372744">
                <a:moveTo>
                  <a:pt x="85344" y="21336"/>
                </a:moveTo>
                <a:lnTo>
                  <a:pt x="210693" y="194310"/>
                </a:lnTo>
              </a:path>
              <a:path w="651509" h="372744">
                <a:moveTo>
                  <a:pt x="632460" y="246887"/>
                </a:moveTo>
                <a:lnTo>
                  <a:pt x="651510" y="372237"/>
                </a:lnTo>
              </a:path>
              <a:path w="651509" h="372744">
                <a:moveTo>
                  <a:pt x="135636" y="0"/>
                </a:moveTo>
                <a:lnTo>
                  <a:pt x="530860" y="142875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546847" y="2633472"/>
            <a:ext cx="239395" cy="243204"/>
          </a:xfrm>
          <a:custGeom>
            <a:avLst/>
            <a:gdLst/>
            <a:ahLst/>
            <a:cxnLst/>
            <a:rect l="l" t="t" r="r" b="b"/>
            <a:pathLst>
              <a:path w="239395" h="243205">
                <a:moveTo>
                  <a:pt x="237744" y="21336"/>
                </a:moveTo>
                <a:lnTo>
                  <a:pt x="239395" y="227711"/>
                </a:lnTo>
              </a:path>
              <a:path w="239395" h="243205">
                <a:moveTo>
                  <a:pt x="187325" y="0"/>
                </a:moveTo>
                <a:lnTo>
                  <a:pt x="0" y="242824"/>
                </a:lnTo>
              </a:path>
            </a:pathLst>
          </a:custGeom>
          <a:ln w="9525">
            <a:solidFill>
              <a:srgbClr val="3D01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4833365" y="3256533"/>
            <a:ext cx="774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union(3,8)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6079045" y="3314509"/>
            <a:ext cx="151765" cy="153035"/>
            <a:chOff x="6079045" y="3314509"/>
            <a:chExt cx="151765" cy="153035"/>
          </a:xfrm>
        </p:grpSpPr>
        <p:sp>
          <p:nvSpPr>
            <p:cNvPr id="143" name="object 143"/>
            <p:cNvSpPr/>
            <p:nvPr/>
          </p:nvSpPr>
          <p:spPr>
            <a:xfrm>
              <a:off x="6083808" y="3319271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70865" y="0"/>
                  </a:moveTo>
                  <a:lnTo>
                    <a:pt x="43291" y="5637"/>
                  </a:lnTo>
                  <a:lnTo>
                    <a:pt x="20764" y="21002"/>
                  </a:lnTo>
                  <a:lnTo>
                    <a:pt x="5572" y="43773"/>
                  </a:lnTo>
                  <a:lnTo>
                    <a:pt x="0" y="71627"/>
                  </a:lnTo>
                  <a:lnTo>
                    <a:pt x="5572" y="99482"/>
                  </a:lnTo>
                  <a:lnTo>
                    <a:pt x="20764" y="122253"/>
                  </a:lnTo>
                  <a:lnTo>
                    <a:pt x="43291" y="137618"/>
                  </a:lnTo>
                  <a:lnTo>
                    <a:pt x="70865" y="143255"/>
                  </a:lnTo>
                  <a:lnTo>
                    <a:pt x="98440" y="137618"/>
                  </a:lnTo>
                  <a:lnTo>
                    <a:pt x="120967" y="122253"/>
                  </a:lnTo>
                  <a:lnTo>
                    <a:pt x="136159" y="99482"/>
                  </a:lnTo>
                  <a:lnTo>
                    <a:pt x="141731" y="71627"/>
                  </a:lnTo>
                  <a:lnTo>
                    <a:pt x="136159" y="43773"/>
                  </a:lnTo>
                  <a:lnTo>
                    <a:pt x="120967" y="21002"/>
                  </a:lnTo>
                  <a:lnTo>
                    <a:pt x="98440" y="5637"/>
                  </a:lnTo>
                  <a:lnTo>
                    <a:pt x="70865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083808" y="3319271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39" h="143510">
                  <a:moveTo>
                    <a:pt x="0" y="71627"/>
                  </a:moveTo>
                  <a:lnTo>
                    <a:pt x="5572" y="43773"/>
                  </a:lnTo>
                  <a:lnTo>
                    <a:pt x="20764" y="21002"/>
                  </a:lnTo>
                  <a:lnTo>
                    <a:pt x="43291" y="5637"/>
                  </a:lnTo>
                  <a:lnTo>
                    <a:pt x="70865" y="0"/>
                  </a:lnTo>
                  <a:lnTo>
                    <a:pt x="98440" y="5637"/>
                  </a:lnTo>
                  <a:lnTo>
                    <a:pt x="120967" y="21002"/>
                  </a:lnTo>
                  <a:lnTo>
                    <a:pt x="136159" y="43773"/>
                  </a:lnTo>
                  <a:lnTo>
                    <a:pt x="141731" y="71627"/>
                  </a:lnTo>
                  <a:lnTo>
                    <a:pt x="136159" y="99482"/>
                  </a:lnTo>
                  <a:lnTo>
                    <a:pt x="120967" y="122253"/>
                  </a:lnTo>
                  <a:lnTo>
                    <a:pt x="98440" y="137618"/>
                  </a:lnTo>
                  <a:lnTo>
                    <a:pt x="70865" y="143255"/>
                  </a:lnTo>
                  <a:lnTo>
                    <a:pt x="43291" y="137618"/>
                  </a:lnTo>
                  <a:lnTo>
                    <a:pt x="20764" y="122253"/>
                  </a:lnTo>
                  <a:lnTo>
                    <a:pt x="5572" y="99482"/>
                  </a:lnTo>
                  <a:lnTo>
                    <a:pt x="0" y="71627"/>
                  </a:lnTo>
                  <a:close/>
                </a:path>
              </a:pathLst>
            </a:custGeom>
            <a:ln w="9524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 txBox="1"/>
          <p:nvPr/>
        </p:nvSpPr>
        <p:spPr>
          <a:xfrm>
            <a:off x="6106795" y="3317875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46" name="object 1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44449" y="3646741"/>
            <a:ext cx="152781" cy="154304"/>
          </a:xfrm>
          <a:prstGeom prst="rect">
            <a:avLst/>
          </a:prstGeom>
        </p:spPr>
      </p:pic>
      <p:sp>
        <p:nvSpPr>
          <p:cNvPr id="147" name="object 147"/>
          <p:cNvSpPr txBox="1"/>
          <p:nvPr/>
        </p:nvSpPr>
        <p:spPr>
          <a:xfrm>
            <a:off x="6672198" y="3649726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48" name="object 14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0293" y="3489769"/>
            <a:ext cx="152780" cy="154304"/>
          </a:xfrm>
          <a:prstGeom prst="rect">
            <a:avLst/>
          </a:prstGeom>
        </p:spPr>
      </p:pic>
      <p:sp>
        <p:nvSpPr>
          <p:cNvPr id="149" name="object 149"/>
          <p:cNvSpPr txBox="1"/>
          <p:nvPr/>
        </p:nvSpPr>
        <p:spPr>
          <a:xfrm>
            <a:off x="6948296" y="3492753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6101905" y="3625405"/>
            <a:ext cx="1361440" cy="335915"/>
            <a:chOff x="6101905" y="3625405"/>
            <a:chExt cx="1361440" cy="335915"/>
          </a:xfrm>
        </p:grpSpPr>
        <p:sp>
          <p:nvSpPr>
            <p:cNvPr id="151" name="object 151"/>
            <p:cNvSpPr/>
            <p:nvPr/>
          </p:nvSpPr>
          <p:spPr>
            <a:xfrm>
              <a:off x="6106667" y="3630167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90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90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106667" y="3630167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0" y="71627"/>
                  </a:moveTo>
                  <a:lnTo>
                    <a:pt x="5685" y="43773"/>
                  </a:lnTo>
                  <a:lnTo>
                    <a:pt x="21193" y="21002"/>
                  </a:lnTo>
                  <a:lnTo>
                    <a:pt x="44201" y="5637"/>
                  </a:lnTo>
                  <a:lnTo>
                    <a:pt x="72390" y="0"/>
                  </a:lnTo>
                  <a:lnTo>
                    <a:pt x="100578" y="5637"/>
                  </a:lnTo>
                  <a:lnTo>
                    <a:pt x="123586" y="21002"/>
                  </a:lnTo>
                  <a:lnTo>
                    <a:pt x="139094" y="43773"/>
                  </a:lnTo>
                  <a:lnTo>
                    <a:pt x="144780" y="71627"/>
                  </a:lnTo>
                  <a:lnTo>
                    <a:pt x="139094" y="99482"/>
                  </a:lnTo>
                  <a:lnTo>
                    <a:pt x="123586" y="122253"/>
                  </a:lnTo>
                  <a:lnTo>
                    <a:pt x="100578" y="137618"/>
                  </a:lnTo>
                  <a:lnTo>
                    <a:pt x="72390" y="143255"/>
                  </a:lnTo>
                  <a:lnTo>
                    <a:pt x="44201" y="137618"/>
                  </a:lnTo>
                  <a:lnTo>
                    <a:pt x="21193" y="122253"/>
                  </a:lnTo>
                  <a:lnTo>
                    <a:pt x="5685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10437" y="3808285"/>
              <a:ext cx="152780" cy="152781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7339076" y="3811651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55" name="object 1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64033" y="3623881"/>
            <a:ext cx="154304" cy="154305"/>
          </a:xfrm>
          <a:prstGeom prst="rect">
            <a:avLst/>
          </a:prstGeom>
        </p:spPr>
      </p:pic>
      <p:sp>
        <p:nvSpPr>
          <p:cNvPr id="156" name="object 156"/>
          <p:cNvSpPr txBox="1"/>
          <p:nvPr/>
        </p:nvSpPr>
        <p:spPr>
          <a:xfrm>
            <a:off x="6130544" y="3629025"/>
            <a:ext cx="360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320" algn="l"/>
              </a:tabLst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pic>
        <p:nvPicPr>
          <p:cNvPr id="157" name="object 15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04113" y="3831145"/>
            <a:ext cx="154304" cy="152781"/>
          </a:xfrm>
          <a:prstGeom prst="rect">
            <a:avLst/>
          </a:prstGeom>
        </p:spPr>
      </p:pic>
      <p:sp>
        <p:nvSpPr>
          <p:cNvPr id="158" name="object 158"/>
          <p:cNvSpPr txBox="1"/>
          <p:nvPr/>
        </p:nvSpPr>
        <p:spPr>
          <a:xfrm>
            <a:off x="7032497" y="3834129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5861113" y="3614737"/>
            <a:ext cx="153035" cy="153035"/>
            <a:chOff x="5861113" y="3614737"/>
            <a:chExt cx="153035" cy="153035"/>
          </a:xfrm>
        </p:grpSpPr>
        <p:sp>
          <p:nvSpPr>
            <p:cNvPr id="160" name="object 160"/>
            <p:cNvSpPr/>
            <p:nvPr/>
          </p:nvSpPr>
          <p:spPr>
            <a:xfrm>
              <a:off x="5865876" y="361950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71627" y="0"/>
                  </a:move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5637" y="99482"/>
                  </a:lnTo>
                  <a:lnTo>
                    <a:pt x="21002" y="122253"/>
                  </a:lnTo>
                  <a:lnTo>
                    <a:pt x="43773" y="137618"/>
                  </a:lnTo>
                  <a:lnTo>
                    <a:pt x="71627" y="143256"/>
                  </a:lnTo>
                  <a:lnTo>
                    <a:pt x="99482" y="137618"/>
                  </a:lnTo>
                  <a:lnTo>
                    <a:pt x="122253" y="122253"/>
                  </a:lnTo>
                  <a:lnTo>
                    <a:pt x="137618" y="99482"/>
                  </a:lnTo>
                  <a:lnTo>
                    <a:pt x="143256" y="71627"/>
                  </a:lnTo>
                  <a:lnTo>
                    <a:pt x="137618" y="43773"/>
                  </a:lnTo>
                  <a:lnTo>
                    <a:pt x="122253" y="21002"/>
                  </a:lnTo>
                  <a:lnTo>
                    <a:pt x="99482" y="563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865876" y="3619500"/>
              <a:ext cx="143510" cy="143510"/>
            </a:xfrm>
            <a:custGeom>
              <a:avLst/>
              <a:gdLst/>
              <a:ahLst/>
              <a:cxnLst/>
              <a:rect l="l" t="t" r="r" b="b"/>
              <a:pathLst>
                <a:path w="143510" h="143510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99482" y="5637"/>
                  </a:lnTo>
                  <a:lnTo>
                    <a:pt x="122253" y="21002"/>
                  </a:lnTo>
                  <a:lnTo>
                    <a:pt x="137618" y="43773"/>
                  </a:lnTo>
                  <a:lnTo>
                    <a:pt x="143256" y="71627"/>
                  </a:lnTo>
                  <a:lnTo>
                    <a:pt x="137618" y="99482"/>
                  </a:lnTo>
                  <a:lnTo>
                    <a:pt x="122253" y="122253"/>
                  </a:lnTo>
                  <a:lnTo>
                    <a:pt x="99482" y="137618"/>
                  </a:lnTo>
                  <a:lnTo>
                    <a:pt x="71627" y="143256"/>
                  </a:lnTo>
                  <a:lnTo>
                    <a:pt x="43773" y="137618"/>
                  </a:lnTo>
                  <a:lnTo>
                    <a:pt x="21002" y="122253"/>
                  </a:lnTo>
                  <a:lnTo>
                    <a:pt x="5637" y="99482"/>
                  </a:lnTo>
                  <a:lnTo>
                    <a:pt x="0" y="71627"/>
                  </a:lnTo>
                  <a:close/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/>
          <p:cNvSpPr txBox="1"/>
          <p:nvPr/>
        </p:nvSpPr>
        <p:spPr>
          <a:xfrm>
            <a:off x="5889497" y="3617722"/>
            <a:ext cx="98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5932741" y="3434905"/>
            <a:ext cx="1459230" cy="1600835"/>
            <a:chOff x="5932741" y="3434905"/>
            <a:chExt cx="1459230" cy="1600835"/>
          </a:xfrm>
        </p:grpSpPr>
        <p:sp>
          <p:nvSpPr>
            <p:cNvPr id="164" name="object 164"/>
            <p:cNvSpPr/>
            <p:nvPr/>
          </p:nvSpPr>
          <p:spPr>
            <a:xfrm>
              <a:off x="5937503" y="3439667"/>
              <a:ext cx="1449705" cy="396240"/>
            </a:xfrm>
            <a:custGeom>
              <a:avLst/>
              <a:gdLst/>
              <a:ahLst/>
              <a:cxnLst/>
              <a:rect l="l" t="t" r="r" b="b"/>
              <a:pathLst>
                <a:path w="1449704" h="396239">
                  <a:moveTo>
                    <a:pt x="217550" y="22860"/>
                  </a:moveTo>
                  <a:lnTo>
                    <a:pt x="0" y="179959"/>
                  </a:lnTo>
                </a:path>
                <a:path w="1449704" h="396239">
                  <a:moveTo>
                    <a:pt x="268224" y="0"/>
                  </a:moveTo>
                  <a:lnTo>
                    <a:pt x="782574" y="211074"/>
                  </a:lnTo>
                </a:path>
                <a:path w="1449704" h="396239">
                  <a:moveTo>
                    <a:pt x="217932" y="22860"/>
                  </a:moveTo>
                  <a:lnTo>
                    <a:pt x="241681" y="191135"/>
                  </a:lnTo>
                </a:path>
                <a:path w="1449704" h="396239">
                  <a:moveTo>
                    <a:pt x="268224" y="0"/>
                  </a:moveTo>
                  <a:lnTo>
                    <a:pt x="452374" y="209550"/>
                  </a:lnTo>
                </a:path>
                <a:path w="1449704" h="396239">
                  <a:moveTo>
                    <a:pt x="1109472" y="178308"/>
                  </a:moveTo>
                  <a:lnTo>
                    <a:pt x="1449197" y="373507"/>
                  </a:lnTo>
                </a:path>
                <a:path w="1449704" h="396239">
                  <a:moveTo>
                    <a:pt x="1109472" y="178308"/>
                  </a:moveTo>
                  <a:lnTo>
                    <a:pt x="1144397" y="395732"/>
                  </a:lnTo>
                </a:path>
                <a:path w="1449704" h="396239">
                  <a:moveTo>
                    <a:pt x="268224" y="0"/>
                  </a:moveTo>
                  <a:lnTo>
                    <a:pt x="987298" y="125349"/>
                  </a:lnTo>
                </a:path>
              </a:pathLst>
            </a:custGeom>
            <a:ln w="9525">
              <a:solidFill>
                <a:srgbClr val="3D01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5963411" y="3855846"/>
              <a:ext cx="1117600" cy="1179830"/>
            </a:xfrm>
            <a:custGeom>
              <a:avLst/>
              <a:gdLst/>
              <a:ahLst/>
              <a:cxnLst/>
              <a:rect l="l" t="t" r="r" b="b"/>
              <a:pathLst>
                <a:path w="1117600" h="1179829">
                  <a:moveTo>
                    <a:pt x="1023112" y="615569"/>
                  </a:moveTo>
                  <a:lnTo>
                    <a:pt x="93979" y="615569"/>
                  </a:lnTo>
                  <a:lnTo>
                    <a:pt x="57382" y="622948"/>
                  </a:lnTo>
                  <a:lnTo>
                    <a:pt x="27511" y="643080"/>
                  </a:lnTo>
                  <a:lnTo>
                    <a:pt x="7379" y="672951"/>
                  </a:lnTo>
                  <a:lnTo>
                    <a:pt x="0" y="709548"/>
                  </a:lnTo>
                  <a:lnTo>
                    <a:pt x="0" y="1085469"/>
                  </a:lnTo>
                  <a:lnTo>
                    <a:pt x="7379" y="1122066"/>
                  </a:lnTo>
                  <a:lnTo>
                    <a:pt x="27511" y="1151937"/>
                  </a:lnTo>
                  <a:lnTo>
                    <a:pt x="57382" y="1172069"/>
                  </a:lnTo>
                  <a:lnTo>
                    <a:pt x="93979" y="1179448"/>
                  </a:lnTo>
                  <a:lnTo>
                    <a:pt x="1023112" y="1179448"/>
                  </a:lnTo>
                  <a:lnTo>
                    <a:pt x="1059709" y="1172069"/>
                  </a:lnTo>
                  <a:lnTo>
                    <a:pt x="1089580" y="1151937"/>
                  </a:lnTo>
                  <a:lnTo>
                    <a:pt x="1109712" y="1122066"/>
                  </a:lnTo>
                  <a:lnTo>
                    <a:pt x="1117091" y="1085469"/>
                  </a:lnTo>
                  <a:lnTo>
                    <a:pt x="1117091" y="709548"/>
                  </a:lnTo>
                  <a:lnTo>
                    <a:pt x="1109712" y="672951"/>
                  </a:lnTo>
                  <a:lnTo>
                    <a:pt x="1089580" y="643080"/>
                  </a:lnTo>
                  <a:lnTo>
                    <a:pt x="1059709" y="622948"/>
                  </a:lnTo>
                  <a:lnTo>
                    <a:pt x="1023112" y="615569"/>
                  </a:lnTo>
                  <a:close/>
                </a:path>
                <a:path w="1117600" h="1179829">
                  <a:moveTo>
                    <a:pt x="769746" y="0"/>
                  </a:moveTo>
                  <a:lnTo>
                    <a:pt x="651637" y="615569"/>
                  </a:lnTo>
                  <a:lnTo>
                    <a:pt x="930910" y="615569"/>
                  </a:lnTo>
                  <a:lnTo>
                    <a:pt x="769746" y="0"/>
                  </a:lnTo>
                  <a:close/>
                </a:path>
              </a:pathLst>
            </a:custGeom>
            <a:solidFill>
              <a:srgbClr val="F5D0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6" name="object 166"/>
          <p:cNvSpPr txBox="1"/>
          <p:nvPr/>
        </p:nvSpPr>
        <p:spPr>
          <a:xfrm>
            <a:off x="6048883" y="4481576"/>
            <a:ext cx="945515" cy="53784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065" marR="5080" indent="1905">
              <a:lnSpc>
                <a:spcPts val="1300"/>
              </a:lnSpc>
              <a:spcBef>
                <a:spcPts val="259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path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50">
                <a:solidFill>
                  <a:srgbClr val="3E3D00"/>
                </a:solidFill>
                <a:latin typeface="Malgun Gothic"/>
                <a:cs typeface="Malgun Gothic"/>
              </a:rPr>
              <a:t>c</a:t>
            </a:r>
            <a:r>
              <a:rPr dirty="0" sz="1200" spc="70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200" spc="-15">
                <a:solidFill>
                  <a:srgbClr val="3E3D00"/>
                </a:solidFill>
                <a:latin typeface="Malgun Gothic"/>
                <a:cs typeface="Malgun Gothic"/>
              </a:rPr>
              <a:t>m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p</a:t>
            </a:r>
            <a:r>
              <a:rPr dirty="0" sz="1200" spc="40">
                <a:solidFill>
                  <a:srgbClr val="3E3D00"/>
                </a:solidFill>
                <a:latin typeface="Malgun Gothic"/>
                <a:cs typeface="Malgun Gothic"/>
              </a:rPr>
              <a:t>res</a:t>
            </a:r>
            <a:r>
              <a:rPr dirty="0" sz="1200" spc="11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i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n 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r>
              <a:rPr dirty="0" sz="12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91</a:t>
            </a:fld>
          </a:p>
        </p:txBody>
      </p:sp>
      <p:sp>
        <p:nvSpPr>
          <p:cNvPr id="167" name="object 167"/>
          <p:cNvSpPr txBox="1"/>
          <p:nvPr/>
        </p:nvSpPr>
        <p:spPr>
          <a:xfrm>
            <a:off x="644144" y="339597"/>
            <a:ext cx="54794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with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weighting-union</a:t>
            </a:r>
            <a:r>
              <a:rPr dirty="0" sz="2000" spc="-4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and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path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compression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439417" y="5222726"/>
            <a:ext cx="5517515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295"/>
              </a:spcBef>
              <a:buClr>
                <a:srgbClr val="1F407E"/>
              </a:buClr>
              <a:buFont typeface="Wingdings"/>
              <a:buChar char=""/>
              <a:tabLst>
                <a:tab pos="2660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ion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8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fin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(3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포함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200"/>
              </a:spcBef>
              <a:buClr>
                <a:srgbClr val="1F407E"/>
              </a:buClr>
              <a:buFont typeface="Wingdings"/>
              <a:buChar char=""/>
              <a:tabLst>
                <a:tab pos="266065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fin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(3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에</a:t>
            </a:r>
            <a:r>
              <a:rPr dirty="0" sz="2000" spc="-25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해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roo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t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chi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d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노드</a:t>
            </a:r>
            <a:r>
              <a:rPr dirty="0" sz="2000" spc="5">
                <a:solidFill>
                  <a:srgbClr val="3D010C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D010C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D010C"/>
                </a:solidFill>
                <a:latin typeface="Malgun Gothic"/>
                <a:cs typeface="Malgun Gothic"/>
              </a:rPr>
              <a:t>된다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543811" y="774191"/>
            <a:ext cx="6231890" cy="287020"/>
          </a:xfrm>
          <a:prstGeom prst="rect">
            <a:avLst/>
          </a:prstGeom>
          <a:solidFill>
            <a:srgbClr val="F5D0AB"/>
          </a:solidFill>
        </p:spPr>
        <p:txBody>
          <a:bodyPr wrap="square" lIns="0" tIns="196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1026794" algn="l"/>
                <a:tab pos="3646170" algn="l"/>
                <a:tab pos="4559935" algn="l"/>
              </a:tabLst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union(1,2)	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union(3,4)</a:t>
            </a:r>
            <a:r>
              <a:rPr dirty="0" sz="1400" spc="67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union(1,6)</a:t>
            </a:r>
            <a:r>
              <a:rPr dirty="0" sz="1400" spc="4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union(1,4)	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union(7,8)	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union(5,8)</a:t>
            </a:r>
            <a:r>
              <a:rPr dirty="0" sz="1400" spc="2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union(3,8)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91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67868" y="1196339"/>
            <a:ext cx="2726690" cy="852169"/>
          </a:xfrm>
          <a:prstGeom prst="rect">
            <a:avLst/>
          </a:prstGeom>
          <a:solidFill>
            <a:srgbClr val="FFFDD2"/>
          </a:solidFill>
        </p:spPr>
        <p:txBody>
          <a:bodyPr wrap="square" lIns="0" tIns="0" rIns="0" bIns="0" rtlCol="0" vert="horz">
            <a:spAutoFit/>
          </a:bodyPr>
          <a:lstStyle/>
          <a:p>
            <a:pPr marL="51435">
              <a:lnSpc>
                <a:spcPts val="2520"/>
              </a:lnSpc>
            </a:pPr>
            <a:r>
              <a:rPr dirty="0" sz="2200" spc="40" i="1">
                <a:latin typeface="Times New Roman"/>
                <a:cs typeface="Times New Roman"/>
              </a:rPr>
              <a:t>F</a:t>
            </a:r>
            <a:r>
              <a:rPr dirty="0" sz="2200" spc="-330" i="1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(</a:t>
            </a:r>
            <a:r>
              <a:rPr dirty="0" sz="2200" spc="10">
                <a:latin typeface="Times New Roman"/>
                <a:cs typeface="Times New Roman"/>
              </a:rPr>
              <a:t>0</a:t>
            </a:r>
            <a:r>
              <a:rPr dirty="0" sz="2200" spc="20">
                <a:latin typeface="Times New Roman"/>
                <a:cs typeface="Times New Roman"/>
              </a:rPr>
              <a:t>)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Symbol"/>
                <a:cs typeface="Symbol"/>
              </a:rPr>
              <a:t>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 spc="-200">
                <a:latin typeface="Times New Roman"/>
                <a:cs typeface="Times New Roman"/>
              </a:rPr>
              <a:t>1</a:t>
            </a:r>
            <a:r>
              <a:rPr dirty="0" sz="2200" spc="15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1000"/>
              </a:spcBef>
              <a:tabLst>
                <a:tab pos="2098040" algn="l"/>
              </a:tabLst>
            </a:pPr>
            <a:r>
              <a:rPr dirty="0" sz="2200" spc="40" i="1">
                <a:latin typeface="Times New Roman"/>
                <a:cs typeface="Times New Roman"/>
              </a:rPr>
              <a:t>F</a:t>
            </a:r>
            <a:r>
              <a:rPr dirty="0" sz="2200" spc="-330" i="1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(</a:t>
            </a:r>
            <a:r>
              <a:rPr dirty="0" sz="2200" spc="30" i="1">
                <a:latin typeface="Times New Roman"/>
                <a:cs typeface="Times New Roman"/>
              </a:rPr>
              <a:t>i</a:t>
            </a:r>
            <a:r>
              <a:rPr dirty="0" sz="2200" spc="30">
                <a:latin typeface="Times New Roman"/>
                <a:cs typeface="Times New Roman"/>
              </a:rPr>
              <a:t>)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Symbol"/>
                <a:cs typeface="Symbol"/>
              </a:rPr>
              <a:t>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2</a:t>
            </a:r>
            <a:r>
              <a:rPr dirty="0" baseline="42735" sz="1950" spc="112" i="1">
                <a:latin typeface="Times New Roman"/>
                <a:cs typeface="Times New Roman"/>
              </a:rPr>
              <a:t>F</a:t>
            </a:r>
            <a:r>
              <a:rPr dirty="0" baseline="42735" sz="1950" spc="-187" i="1">
                <a:latin typeface="Times New Roman"/>
                <a:cs typeface="Times New Roman"/>
              </a:rPr>
              <a:t> </a:t>
            </a:r>
            <a:r>
              <a:rPr dirty="0" baseline="42735" sz="1950" spc="22">
                <a:latin typeface="Times New Roman"/>
                <a:cs typeface="Times New Roman"/>
              </a:rPr>
              <a:t>(</a:t>
            </a:r>
            <a:r>
              <a:rPr dirty="0" baseline="42735" sz="1950" spc="22" i="1">
                <a:latin typeface="Times New Roman"/>
                <a:cs typeface="Times New Roman"/>
              </a:rPr>
              <a:t>i</a:t>
            </a:r>
            <a:r>
              <a:rPr dirty="0" baseline="42735" sz="1950" spc="22">
                <a:latin typeface="Symbol"/>
                <a:cs typeface="Symbol"/>
              </a:rPr>
              <a:t></a:t>
            </a:r>
            <a:r>
              <a:rPr dirty="0" baseline="42735" sz="1950" spc="22">
                <a:latin typeface="Times New Roman"/>
                <a:cs typeface="Times New Roman"/>
              </a:rPr>
              <a:t>1)</a:t>
            </a:r>
            <a:r>
              <a:rPr dirty="0" baseline="42735" sz="1950" spc="-15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,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spc="10" i="1">
                <a:latin typeface="Times New Roman"/>
                <a:cs typeface="Times New Roman"/>
              </a:rPr>
              <a:t>for	</a:t>
            </a:r>
            <a:r>
              <a:rPr dirty="0" sz="2200" spc="15" i="1">
                <a:latin typeface="Times New Roman"/>
                <a:cs typeface="Times New Roman"/>
              </a:rPr>
              <a:t>i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Symbol"/>
                <a:cs typeface="Symbol"/>
              </a:rPr>
              <a:t>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26076" y="542925"/>
          <a:ext cx="1530350" cy="235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912494"/>
              </a:tblGrid>
              <a:tr h="33515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ts val="1750"/>
                        </a:lnSpc>
                      </a:pPr>
                      <a:r>
                        <a:rPr dirty="0" baseline="-17361" sz="2400" spc="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05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65,536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9468" y="2986887"/>
            <a:ext cx="3101340" cy="10318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2923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=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min{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1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|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F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spc="-5" i="1">
                <a:solidFill>
                  <a:srgbClr val="3D010C"/>
                </a:solidFill>
                <a:latin typeface="Times New Roman"/>
                <a:cs typeface="Times New Roman"/>
              </a:rPr>
              <a:t>k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≥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G(100)=4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 spc="-25" i="1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grows</a:t>
            </a:r>
            <a:r>
              <a:rPr dirty="0" sz="2000" spc="-5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extremely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slowly.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817" y="3862806"/>
            <a:ext cx="7959725" cy="156654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403225" indent="-343535">
              <a:lnSpc>
                <a:spcPct val="100000"/>
              </a:lnSpc>
              <a:spcBef>
                <a:spcPts val="136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402590" algn="l"/>
                <a:tab pos="403860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≤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5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for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all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“practical”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value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of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i.e.,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for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all 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≤</a:t>
            </a:r>
            <a:r>
              <a:rPr dirty="0" sz="2000" spc="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D010C"/>
                </a:solidFill>
                <a:latin typeface="Times New Roman"/>
                <a:cs typeface="Times New Roman"/>
              </a:rPr>
              <a:t>2</a:t>
            </a:r>
            <a:r>
              <a:rPr dirty="0" baseline="25641" sz="1950" spc="15">
                <a:solidFill>
                  <a:srgbClr val="3D010C"/>
                </a:solidFill>
                <a:latin typeface="Times New Roman"/>
                <a:cs typeface="Times New Roman"/>
              </a:rPr>
              <a:t>65536</a:t>
            </a:r>
            <a:r>
              <a:rPr dirty="0" baseline="25641" sz="1950" spc="209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24485" marR="30480" indent="-287020">
              <a:lnSpc>
                <a:spcPts val="2160"/>
              </a:lnSpc>
              <a:spcBef>
                <a:spcPts val="15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24485" algn="l"/>
                <a:tab pos="325120" algn="l"/>
                <a:tab pos="578485" algn="l"/>
              </a:tabLst>
            </a:pP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	</a:t>
            </a: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union</a:t>
            </a:r>
            <a:r>
              <a:rPr dirty="0" sz="2000" spc="-35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and </a:t>
            </a:r>
            <a:r>
              <a:rPr dirty="0" sz="2000" spc="-5" i="1">
                <a:solidFill>
                  <a:srgbClr val="6F93DC"/>
                </a:solidFill>
                <a:latin typeface="Times New Roman"/>
                <a:cs typeface="Times New Roman"/>
              </a:rPr>
              <a:t>find</a:t>
            </a:r>
            <a:r>
              <a:rPr dirty="0" sz="2000" spc="-10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operations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take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at</a:t>
            </a:r>
            <a:r>
              <a:rPr dirty="0" sz="20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most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 O(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nG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D010C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)))</a:t>
            </a:r>
            <a:r>
              <a:rPr dirty="0" sz="2000" spc="-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with</a:t>
            </a:r>
            <a:r>
              <a:rPr dirty="0" sz="2000" spc="-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path</a:t>
            </a:r>
            <a:r>
              <a:rPr dirty="0" sz="2000" spc="-1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compression </a:t>
            </a:r>
            <a:r>
              <a:rPr dirty="0" sz="2000" spc="-484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and</a:t>
            </a:r>
            <a:r>
              <a:rPr dirty="0" sz="2000" spc="-2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weighting</a:t>
            </a:r>
            <a:r>
              <a:rPr dirty="0" sz="2000" spc="-2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r>
              <a:rPr dirty="0" sz="20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heuristic.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21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24485" algn="l"/>
                <a:tab pos="325120" algn="l"/>
              </a:tabLst>
            </a:pPr>
            <a:r>
              <a:rPr dirty="0" sz="2000">
                <a:solidFill>
                  <a:srgbClr val="3D010C"/>
                </a:solidFill>
                <a:latin typeface="Times New Roman"/>
                <a:cs typeface="Times New Roman"/>
              </a:rPr>
              <a:t>superlinear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99250" y="542925"/>
          <a:ext cx="2278380" cy="275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/>
                <a:gridCol w="796925"/>
              </a:tblGrid>
              <a:tr h="33527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G(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</a:tr>
              <a:tr h="33515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3~4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5~16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575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17~65,536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94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65,537~2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65,536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99085">
              <a:lnSpc>
                <a:spcPct val="149400"/>
              </a:lnSpc>
              <a:spcBef>
                <a:spcPts val="10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/>
              <a:t>단위연산</a:t>
            </a:r>
            <a:r>
              <a:rPr dirty="0">
                <a:latin typeface="Times New Roman"/>
                <a:cs typeface="Times New Roman"/>
              </a:rPr>
              <a:t>: find, equ</a:t>
            </a:r>
            <a:r>
              <a:rPr dirty="0" spc="5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5">
                <a:latin typeface="Times New Roman"/>
                <a:cs typeface="Times New Roman"/>
              </a:rPr>
              <a:t>,</a:t>
            </a:r>
            <a:r>
              <a:rPr dirty="0" spc="-1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erge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내에</a:t>
            </a:r>
            <a:r>
              <a:rPr dirty="0" spc="-190"/>
              <a:t> </a:t>
            </a:r>
            <a:r>
              <a:rPr dirty="0"/>
              <a:t>있는</a:t>
            </a:r>
            <a:r>
              <a:rPr dirty="0" spc="-180"/>
              <a:t> </a:t>
            </a:r>
            <a:r>
              <a:rPr dirty="0"/>
              <a:t>포인터</a:t>
            </a:r>
            <a:r>
              <a:rPr dirty="0" spc="-190"/>
              <a:t> </a:t>
            </a:r>
            <a:r>
              <a:rPr dirty="0"/>
              <a:t>이동  또는</a:t>
            </a:r>
            <a:r>
              <a:rPr dirty="0" spc="-180"/>
              <a:t> </a:t>
            </a:r>
            <a:r>
              <a:rPr dirty="0"/>
              <a:t>데이터</a:t>
            </a:r>
            <a:r>
              <a:rPr dirty="0" spc="-180"/>
              <a:t> </a:t>
            </a:r>
            <a:r>
              <a:rPr dirty="0"/>
              <a:t>비교문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pc="-5"/>
              <a:t>입력크기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5"/>
              <a:t>정점</a:t>
            </a:r>
            <a:r>
              <a:rPr dirty="0"/>
              <a:t>의</a:t>
            </a:r>
            <a:r>
              <a:rPr dirty="0" spc="-180"/>
              <a:t> </a:t>
            </a:r>
            <a:r>
              <a:rPr dirty="0"/>
              <a:t>수</a:t>
            </a:r>
            <a:r>
              <a:rPr dirty="0" spc="-195"/>
              <a:t> </a:t>
            </a:r>
            <a:r>
              <a:rPr dirty="0" spc="-5" i="1">
                <a:latin typeface="Times New Roman"/>
                <a:cs typeface="Times New Roman"/>
              </a:rPr>
              <a:t>n</a:t>
            </a:r>
            <a:r>
              <a:rPr dirty="0"/>
              <a:t>과</a:t>
            </a:r>
            <a:r>
              <a:rPr dirty="0" spc="-180"/>
              <a:t> </a:t>
            </a:r>
            <a:r>
              <a:rPr dirty="0" spc="-5"/>
              <a:t>에지</a:t>
            </a:r>
            <a:r>
              <a:rPr dirty="0"/>
              <a:t>의</a:t>
            </a:r>
            <a:r>
              <a:rPr dirty="0" spc="-190"/>
              <a:t> </a:t>
            </a:r>
            <a:r>
              <a:rPr dirty="0"/>
              <a:t>수</a:t>
            </a:r>
            <a:r>
              <a:rPr dirty="0" spc="-180"/>
              <a:t> </a:t>
            </a:r>
            <a:r>
              <a:rPr dirty="0" i="1">
                <a:latin typeface="Times New Roman"/>
                <a:cs typeface="Times New Roman"/>
              </a:rPr>
              <a:t>m</a:t>
            </a:r>
          </a:p>
          <a:p>
            <a:pPr lvl="1" marL="527685" indent="-229235">
              <a:lnSpc>
                <a:spcPct val="100000"/>
              </a:lnSpc>
              <a:spcBef>
                <a:spcPts val="1070"/>
              </a:spcBef>
              <a:buFont typeface="Times New Roman"/>
              <a:buAutoNum type="arabicPeriod"/>
              <a:tabLst>
                <a:tab pos="5283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에지들을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정렬하는데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845" y="2832205"/>
            <a:ext cx="7908925" cy="155892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64160" indent="-229235">
              <a:lnSpc>
                <a:spcPct val="100000"/>
              </a:lnSpc>
              <a:spcBef>
                <a:spcPts val="1175"/>
              </a:spcBef>
              <a:buFont typeface="Times New Roman"/>
              <a:buAutoNum type="arabicPeriod" startAt="2"/>
              <a:tabLst>
                <a:tab pos="264160" algn="l"/>
              </a:tabLst>
            </a:pP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disjo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nt 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초기화하는데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41300">
              <a:lnSpc>
                <a:spcPct val="129500"/>
              </a:lnSpc>
              <a:spcBef>
                <a:spcPts val="440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반복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문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안에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걸리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루프를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최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수행한</a:t>
            </a:r>
            <a:r>
              <a:rPr dirty="0" sz="1800" spc="-1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disjoint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set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 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structure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사용하여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구현하고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반복에서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find,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equal,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merge(union)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동 </a:t>
            </a:r>
            <a:r>
              <a:rPr dirty="0" sz="1800" spc="-6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작을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호출하는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횟수가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상수이면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반복에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시간복잡도는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lg</a:t>
            </a:r>
            <a:r>
              <a:rPr dirty="0" u="sng" sz="18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3" y="4447413"/>
            <a:ext cx="1262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mG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" y="5679135"/>
            <a:ext cx="795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이기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때문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지배하게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되므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∈</a:t>
            </a:r>
            <a:r>
              <a:rPr dirty="0" sz="18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2308" y="453644"/>
            <a:ext cx="47688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Kr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u</a:t>
            </a:r>
            <a:r>
              <a:rPr dirty="0">
                <a:solidFill>
                  <a:srgbClr val="2A54AA"/>
                </a:solidFill>
                <a:latin typeface="Times New Roman"/>
                <a:cs typeface="Times New Roman"/>
              </a:rPr>
              <a:t>sk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a</a:t>
            </a:r>
            <a:r>
              <a:rPr dirty="0" spc="5">
                <a:solidFill>
                  <a:srgbClr val="2A54AA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2A54AA"/>
                </a:solidFill>
              </a:rPr>
              <a:t>의</a:t>
            </a:r>
            <a:r>
              <a:rPr dirty="0" spc="-35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알고리즘의</a:t>
            </a:r>
            <a:r>
              <a:rPr dirty="0" spc="-345">
                <a:solidFill>
                  <a:srgbClr val="2A54AA"/>
                </a:solidFill>
              </a:rPr>
              <a:t> </a:t>
            </a:r>
            <a:r>
              <a:rPr dirty="0">
                <a:solidFill>
                  <a:srgbClr val="2A54AA"/>
                </a:solidFill>
              </a:rPr>
              <a:t>분석</a:t>
            </a:r>
          </a:p>
        </p:txBody>
      </p:sp>
      <p:sp>
        <p:nvSpPr>
          <p:cNvPr id="7" name="object 7"/>
          <p:cNvSpPr/>
          <p:nvPr/>
        </p:nvSpPr>
        <p:spPr>
          <a:xfrm>
            <a:off x="5687567" y="737616"/>
            <a:ext cx="3456940" cy="2074545"/>
          </a:xfrm>
          <a:custGeom>
            <a:avLst/>
            <a:gdLst/>
            <a:ahLst/>
            <a:cxnLst/>
            <a:rect l="l" t="t" r="r" b="b"/>
            <a:pathLst>
              <a:path w="3456940" h="2074545">
                <a:moveTo>
                  <a:pt x="3456432" y="0"/>
                </a:moveTo>
                <a:lnTo>
                  <a:pt x="0" y="0"/>
                </a:lnTo>
                <a:lnTo>
                  <a:pt x="0" y="2074164"/>
                </a:lnTo>
                <a:lnTo>
                  <a:pt x="3456432" y="2074164"/>
                </a:lnTo>
                <a:lnTo>
                  <a:pt x="345643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67832" y="725805"/>
            <a:ext cx="3292475" cy="200596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9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kruskal(</a:t>
            </a:r>
            <a:r>
              <a:rPr dirty="0" sz="900" spc="-10" b="1">
                <a:solidFill>
                  <a:srgbClr val="3E3D00"/>
                </a:solidFill>
                <a:latin typeface="Courier New"/>
                <a:cs typeface="Courier New"/>
              </a:rPr>
              <a:t>………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49225" marR="5080">
              <a:lnSpc>
                <a:spcPct val="118900"/>
              </a:lnSpc>
              <a:spcBef>
                <a:spcPts val="50"/>
              </a:spcBef>
            </a:pP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9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9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이음선을</a:t>
            </a:r>
            <a:r>
              <a:rPr dirty="0" sz="900" spc="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가중치의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; </a:t>
            </a:r>
            <a:r>
              <a:rPr dirty="0" sz="900" spc="-5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9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Times New Roman"/>
                <a:cs typeface="Times New Roman"/>
              </a:rPr>
              <a:t>ϕ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90"/>
              </a:spcBef>
            </a:pP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initial(n);</a:t>
            </a:r>
            <a:endParaRPr sz="9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250"/>
              </a:spcBef>
            </a:pP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9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(F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900" spc="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속한</a:t>
            </a:r>
            <a:r>
              <a:rPr dirty="0" sz="900" spc="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이음선의</a:t>
            </a:r>
            <a:r>
              <a:rPr dirty="0" sz="900" spc="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r>
              <a:rPr dirty="0" sz="900" spc="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n-1</a:t>
            </a:r>
            <a:r>
              <a:rPr dirty="0" sz="900" spc="-5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900" spc="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작다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18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9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9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r>
              <a:rPr dirty="0" sz="9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423545" marR="2040889">
              <a:lnSpc>
                <a:spcPct val="120000"/>
              </a:lnSpc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9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9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find(i); </a:t>
            </a:r>
            <a:r>
              <a:rPr dirty="0" sz="900" spc="-5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q</a:t>
            </a:r>
            <a:r>
              <a:rPr dirty="0" sz="9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9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find(j);</a:t>
            </a:r>
            <a:endParaRPr sz="9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9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>
                <a:solidFill>
                  <a:srgbClr val="3E3D00"/>
                </a:solidFill>
                <a:latin typeface="Courier New"/>
                <a:cs typeface="Courier New"/>
              </a:rPr>
              <a:t>(!equal(p,q))</a:t>
            </a:r>
            <a:r>
              <a:rPr dirty="0" sz="9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2801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3E3D00"/>
                </a:solidFill>
                <a:latin typeface="Courier New"/>
                <a:cs typeface="Courier New"/>
              </a:rPr>
              <a:t>merge(p,q);</a:t>
            </a:r>
            <a:endParaRPr sz="9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204"/>
              </a:spcBef>
            </a:pPr>
            <a:r>
              <a:rPr dirty="0" sz="900" spc="-30" i="1">
                <a:solidFill>
                  <a:srgbClr val="3E3D00"/>
                </a:solidFill>
                <a:latin typeface="Courier New"/>
                <a:cs typeface="Courier New"/>
              </a:rPr>
              <a:t>e</a:t>
            </a:r>
            <a:r>
              <a:rPr dirty="0" sz="950" spc="-3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950" spc="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30" i="1">
                <a:solidFill>
                  <a:srgbClr val="3E3D00"/>
                </a:solidFill>
                <a:latin typeface="Courier New"/>
                <a:cs typeface="Courier New"/>
              </a:rPr>
              <a:t>F</a:t>
            </a:r>
            <a:r>
              <a:rPr dirty="0" sz="950" spc="-3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950" spc="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50" spc="-35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900" spc="-35" i="1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170"/>
              </a:spcBef>
            </a:pPr>
            <a:r>
              <a:rPr dirty="0" sz="900" i="1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r>
              <a:rPr dirty="0" sz="900" spc="-70" i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i="1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9464" y="4648200"/>
            <a:ext cx="2417445" cy="52324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트리사용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</a:t>
            </a:r>
            <a:r>
              <a:rPr dirty="0" sz="1400" spc="-4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weighting</a:t>
            </a:r>
            <a:r>
              <a:rPr dirty="0" sz="1400" spc="-5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D010C"/>
                </a:solidFill>
                <a:latin typeface="Times New Roman"/>
                <a:cs typeface="Times New Roman"/>
              </a:rPr>
              <a:t>union</a:t>
            </a: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heuristic</a:t>
            </a:r>
            <a:r>
              <a:rPr dirty="0" sz="1400" spc="-6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07909" y="4366259"/>
            <a:ext cx="250825" cy="287020"/>
          </a:xfrm>
          <a:custGeom>
            <a:avLst/>
            <a:gdLst/>
            <a:ahLst/>
            <a:cxnLst/>
            <a:rect l="l" t="t" r="r" b="b"/>
            <a:pathLst>
              <a:path w="250825" h="287020">
                <a:moveTo>
                  <a:pt x="196015" y="53251"/>
                </a:moveTo>
                <a:lnTo>
                  <a:pt x="0" y="278383"/>
                </a:lnTo>
                <a:lnTo>
                  <a:pt x="9651" y="286765"/>
                </a:lnTo>
                <a:lnTo>
                  <a:pt x="205651" y="61653"/>
                </a:lnTo>
                <a:lnTo>
                  <a:pt x="196015" y="53251"/>
                </a:lnTo>
                <a:close/>
              </a:path>
              <a:path w="250825" h="287020">
                <a:moveTo>
                  <a:pt x="239600" y="43687"/>
                </a:moveTo>
                <a:lnTo>
                  <a:pt x="204343" y="43687"/>
                </a:lnTo>
                <a:lnTo>
                  <a:pt x="213995" y="52069"/>
                </a:lnTo>
                <a:lnTo>
                  <a:pt x="205651" y="61653"/>
                </a:lnTo>
                <a:lnTo>
                  <a:pt x="229616" y="82550"/>
                </a:lnTo>
                <a:lnTo>
                  <a:pt x="239600" y="43687"/>
                </a:lnTo>
                <a:close/>
              </a:path>
              <a:path w="250825" h="287020">
                <a:moveTo>
                  <a:pt x="204343" y="43687"/>
                </a:moveTo>
                <a:lnTo>
                  <a:pt x="196015" y="53251"/>
                </a:lnTo>
                <a:lnTo>
                  <a:pt x="205651" y="61653"/>
                </a:lnTo>
                <a:lnTo>
                  <a:pt x="213995" y="52069"/>
                </a:lnTo>
                <a:lnTo>
                  <a:pt x="204343" y="43687"/>
                </a:lnTo>
                <a:close/>
              </a:path>
              <a:path w="250825" h="287020">
                <a:moveTo>
                  <a:pt x="250825" y="0"/>
                </a:moveTo>
                <a:lnTo>
                  <a:pt x="172085" y="32384"/>
                </a:lnTo>
                <a:lnTo>
                  <a:pt x="196015" y="53251"/>
                </a:lnTo>
                <a:lnTo>
                  <a:pt x="204343" y="43687"/>
                </a:lnTo>
                <a:lnTo>
                  <a:pt x="239600" y="43687"/>
                </a:lnTo>
                <a:lnTo>
                  <a:pt x="250825" y="0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8383" y="4815840"/>
            <a:ext cx="2952115" cy="524510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0805" marR="18796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트리사용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,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weighting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union </a:t>
            </a:r>
            <a:r>
              <a:rPr dirty="0" sz="1400" spc="-5">
                <a:solidFill>
                  <a:srgbClr val="3D010C"/>
                </a:solidFill>
                <a:latin typeface="Times New Roman"/>
                <a:cs typeface="Times New Roman"/>
              </a:rPr>
              <a:t>heuristic, </a:t>
            </a:r>
            <a:r>
              <a:rPr dirty="0" sz="1400" spc="-335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path</a:t>
            </a:r>
            <a:r>
              <a:rPr dirty="0" sz="1400" spc="-3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Times New Roman"/>
                <a:cs typeface="Times New Roman"/>
              </a:rPr>
              <a:t>compression</a:t>
            </a:r>
            <a:r>
              <a:rPr dirty="0" sz="1400" spc="-10">
                <a:solidFill>
                  <a:srgbClr val="3D010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010C"/>
                </a:solidFill>
                <a:latin typeface="Malgun Gothic"/>
                <a:cs typeface="Malgun Gothic"/>
              </a:rPr>
              <a:t>사용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6716" y="4764659"/>
            <a:ext cx="393065" cy="182880"/>
          </a:xfrm>
          <a:custGeom>
            <a:avLst/>
            <a:gdLst/>
            <a:ahLst/>
            <a:cxnLst/>
            <a:rect l="l" t="t" r="r" b="b"/>
            <a:pathLst>
              <a:path w="393065" h="182879">
                <a:moveTo>
                  <a:pt x="72230" y="29016"/>
                </a:moveTo>
                <a:lnTo>
                  <a:pt x="67101" y="40579"/>
                </a:lnTo>
                <a:lnTo>
                  <a:pt x="387984" y="182753"/>
                </a:lnTo>
                <a:lnTo>
                  <a:pt x="393065" y="171196"/>
                </a:lnTo>
                <a:lnTo>
                  <a:pt x="72230" y="29016"/>
                </a:lnTo>
                <a:close/>
              </a:path>
              <a:path w="393065" h="182879">
                <a:moveTo>
                  <a:pt x="85102" y="0"/>
                </a:moveTo>
                <a:lnTo>
                  <a:pt x="0" y="3937"/>
                </a:lnTo>
                <a:lnTo>
                  <a:pt x="54228" y="69596"/>
                </a:lnTo>
                <a:lnTo>
                  <a:pt x="67101" y="40579"/>
                </a:lnTo>
                <a:lnTo>
                  <a:pt x="55486" y="35433"/>
                </a:lnTo>
                <a:lnTo>
                  <a:pt x="60629" y="23876"/>
                </a:lnTo>
                <a:lnTo>
                  <a:pt x="74510" y="23876"/>
                </a:lnTo>
                <a:lnTo>
                  <a:pt x="85102" y="0"/>
                </a:lnTo>
                <a:close/>
              </a:path>
              <a:path w="393065" h="182879">
                <a:moveTo>
                  <a:pt x="60629" y="23876"/>
                </a:moveTo>
                <a:lnTo>
                  <a:pt x="55486" y="35433"/>
                </a:lnTo>
                <a:lnTo>
                  <a:pt x="67101" y="40579"/>
                </a:lnTo>
                <a:lnTo>
                  <a:pt x="72230" y="29016"/>
                </a:lnTo>
                <a:lnTo>
                  <a:pt x="60629" y="23876"/>
                </a:lnTo>
                <a:close/>
              </a:path>
              <a:path w="393065" h="182879">
                <a:moveTo>
                  <a:pt x="74510" y="23876"/>
                </a:moveTo>
                <a:lnTo>
                  <a:pt x="60629" y="23876"/>
                </a:lnTo>
                <a:lnTo>
                  <a:pt x="72230" y="29016"/>
                </a:lnTo>
                <a:lnTo>
                  <a:pt x="74510" y="23876"/>
                </a:lnTo>
                <a:close/>
              </a:path>
            </a:pathLst>
          </a:custGeom>
          <a:solidFill>
            <a:srgbClr val="3D0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38852" y="1036319"/>
            <a:ext cx="824865" cy="1933575"/>
          </a:xfrm>
          <a:custGeom>
            <a:avLst/>
            <a:gdLst/>
            <a:ahLst/>
            <a:cxnLst/>
            <a:rect l="l" t="t" r="r" b="b"/>
            <a:pathLst>
              <a:path w="824864" h="1933575">
                <a:moveTo>
                  <a:pt x="35560" y="1556385"/>
                </a:moveTo>
                <a:lnTo>
                  <a:pt x="21336" y="1549273"/>
                </a:lnTo>
                <a:lnTo>
                  <a:pt x="0" y="1591945"/>
                </a:lnTo>
                <a:lnTo>
                  <a:pt x="14224" y="1598930"/>
                </a:lnTo>
                <a:lnTo>
                  <a:pt x="35560" y="1556385"/>
                </a:lnTo>
                <a:close/>
              </a:path>
              <a:path w="824864" h="1933575">
                <a:moveTo>
                  <a:pt x="63881" y="1499616"/>
                </a:moveTo>
                <a:lnTo>
                  <a:pt x="49784" y="1492504"/>
                </a:lnTo>
                <a:lnTo>
                  <a:pt x="28448" y="1535049"/>
                </a:lnTo>
                <a:lnTo>
                  <a:pt x="42672" y="1542161"/>
                </a:lnTo>
                <a:lnTo>
                  <a:pt x="63881" y="1499616"/>
                </a:lnTo>
                <a:close/>
              </a:path>
              <a:path w="824864" h="1933575">
                <a:moveTo>
                  <a:pt x="92329" y="1442847"/>
                </a:moveTo>
                <a:lnTo>
                  <a:pt x="78105" y="1435735"/>
                </a:lnTo>
                <a:lnTo>
                  <a:pt x="56896" y="1478280"/>
                </a:lnTo>
                <a:lnTo>
                  <a:pt x="70993" y="1485392"/>
                </a:lnTo>
                <a:lnTo>
                  <a:pt x="92329" y="1442847"/>
                </a:lnTo>
                <a:close/>
              </a:path>
              <a:path w="824864" h="1933575">
                <a:moveTo>
                  <a:pt x="120777" y="1386078"/>
                </a:moveTo>
                <a:lnTo>
                  <a:pt x="106553" y="1378966"/>
                </a:lnTo>
                <a:lnTo>
                  <a:pt x="85217" y="1421511"/>
                </a:lnTo>
                <a:lnTo>
                  <a:pt x="99441" y="1428623"/>
                </a:lnTo>
                <a:lnTo>
                  <a:pt x="120777" y="1386078"/>
                </a:lnTo>
                <a:close/>
              </a:path>
              <a:path w="824864" h="1933575">
                <a:moveTo>
                  <a:pt x="149225" y="1329309"/>
                </a:moveTo>
                <a:lnTo>
                  <a:pt x="135001" y="1322197"/>
                </a:lnTo>
                <a:lnTo>
                  <a:pt x="113665" y="1364742"/>
                </a:lnTo>
                <a:lnTo>
                  <a:pt x="127889" y="1371854"/>
                </a:lnTo>
                <a:lnTo>
                  <a:pt x="149225" y="1329309"/>
                </a:lnTo>
                <a:close/>
              </a:path>
              <a:path w="824864" h="1933575">
                <a:moveTo>
                  <a:pt x="177673" y="1272540"/>
                </a:moveTo>
                <a:lnTo>
                  <a:pt x="163449" y="1265428"/>
                </a:lnTo>
                <a:lnTo>
                  <a:pt x="142113" y="1307973"/>
                </a:lnTo>
                <a:lnTo>
                  <a:pt x="156337" y="1315085"/>
                </a:lnTo>
                <a:lnTo>
                  <a:pt x="177673" y="1272540"/>
                </a:lnTo>
                <a:close/>
              </a:path>
              <a:path w="824864" h="1933575">
                <a:moveTo>
                  <a:pt x="205994" y="1215644"/>
                </a:moveTo>
                <a:lnTo>
                  <a:pt x="191897" y="1208532"/>
                </a:lnTo>
                <a:lnTo>
                  <a:pt x="170561" y="1251204"/>
                </a:lnTo>
                <a:lnTo>
                  <a:pt x="184785" y="1258316"/>
                </a:lnTo>
                <a:lnTo>
                  <a:pt x="205994" y="1215644"/>
                </a:lnTo>
                <a:close/>
              </a:path>
              <a:path w="824864" h="1933575">
                <a:moveTo>
                  <a:pt x="234442" y="1158875"/>
                </a:moveTo>
                <a:lnTo>
                  <a:pt x="220218" y="1151763"/>
                </a:lnTo>
                <a:lnTo>
                  <a:pt x="199009" y="1194435"/>
                </a:lnTo>
                <a:lnTo>
                  <a:pt x="213106" y="1201547"/>
                </a:lnTo>
                <a:lnTo>
                  <a:pt x="234442" y="1158875"/>
                </a:lnTo>
                <a:close/>
              </a:path>
              <a:path w="824864" h="1933575">
                <a:moveTo>
                  <a:pt x="262890" y="1102106"/>
                </a:moveTo>
                <a:lnTo>
                  <a:pt x="248666" y="1094994"/>
                </a:lnTo>
                <a:lnTo>
                  <a:pt x="227330" y="1137666"/>
                </a:lnTo>
                <a:lnTo>
                  <a:pt x="241554" y="1144651"/>
                </a:lnTo>
                <a:lnTo>
                  <a:pt x="262890" y="1102106"/>
                </a:lnTo>
                <a:close/>
              </a:path>
              <a:path w="824864" h="1933575">
                <a:moveTo>
                  <a:pt x="291338" y="1045337"/>
                </a:moveTo>
                <a:lnTo>
                  <a:pt x="277114" y="1038225"/>
                </a:lnTo>
                <a:lnTo>
                  <a:pt x="255778" y="1080770"/>
                </a:lnTo>
                <a:lnTo>
                  <a:pt x="270002" y="1087882"/>
                </a:lnTo>
                <a:lnTo>
                  <a:pt x="291338" y="1045337"/>
                </a:lnTo>
                <a:close/>
              </a:path>
              <a:path w="824864" h="1933575">
                <a:moveTo>
                  <a:pt x="319786" y="988568"/>
                </a:moveTo>
                <a:lnTo>
                  <a:pt x="305562" y="981456"/>
                </a:lnTo>
                <a:lnTo>
                  <a:pt x="284226" y="1024001"/>
                </a:lnTo>
                <a:lnTo>
                  <a:pt x="298450" y="1031113"/>
                </a:lnTo>
                <a:lnTo>
                  <a:pt x="319786" y="988568"/>
                </a:lnTo>
                <a:close/>
              </a:path>
              <a:path w="824864" h="1933575">
                <a:moveTo>
                  <a:pt x="348107" y="931799"/>
                </a:moveTo>
                <a:lnTo>
                  <a:pt x="334010" y="924687"/>
                </a:lnTo>
                <a:lnTo>
                  <a:pt x="312674" y="967232"/>
                </a:lnTo>
                <a:lnTo>
                  <a:pt x="326898" y="974344"/>
                </a:lnTo>
                <a:lnTo>
                  <a:pt x="348107" y="931799"/>
                </a:lnTo>
                <a:close/>
              </a:path>
              <a:path w="824864" h="1933575">
                <a:moveTo>
                  <a:pt x="376555" y="875030"/>
                </a:moveTo>
                <a:lnTo>
                  <a:pt x="362331" y="867918"/>
                </a:lnTo>
                <a:lnTo>
                  <a:pt x="341122" y="910463"/>
                </a:lnTo>
                <a:lnTo>
                  <a:pt x="355219" y="917575"/>
                </a:lnTo>
                <a:lnTo>
                  <a:pt x="376555" y="875030"/>
                </a:lnTo>
                <a:close/>
              </a:path>
              <a:path w="824864" h="1933575">
                <a:moveTo>
                  <a:pt x="405003" y="818261"/>
                </a:moveTo>
                <a:lnTo>
                  <a:pt x="390779" y="811149"/>
                </a:lnTo>
                <a:lnTo>
                  <a:pt x="369443" y="853694"/>
                </a:lnTo>
                <a:lnTo>
                  <a:pt x="383667" y="860806"/>
                </a:lnTo>
                <a:lnTo>
                  <a:pt x="405003" y="818261"/>
                </a:lnTo>
                <a:close/>
              </a:path>
              <a:path w="824864" h="1933575">
                <a:moveTo>
                  <a:pt x="418465" y="1886966"/>
                </a:moveTo>
                <a:lnTo>
                  <a:pt x="403098" y="1883029"/>
                </a:lnTo>
                <a:lnTo>
                  <a:pt x="391033" y="1929130"/>
                </a:lnTo>
                <a:lnTo>
                  <a:pt x="406400" y="1933067"/>
                </a:lnTo>
                <a:lnTo>
                  <a:pt x="418465" y="1886966"/>
                </a:lnTo>
                <a:close/>
              </a:path>
              <a:path w="824864" h="1933575">
                <a:moveTo>
                  <a:pt x="433451" y="761365"/>
                </a:moveTo>
                <a:lnTo>
                  <a:pt x="419227" y="754253"/>
                </a:lnTo>
                <a:lnTo>
                  <a:pt x="397891" y="796925"/>
                </a:lnTo>
                <a:lnTo>
                  <a:pt x="412115" y="804037"/>
                </a:lnTo>
                <a:lnTo>
                  <a:pt x="433451" y="761365"/>
                </a:lnTo>
                <a:close/>
              </a:path>
              <a:path w="824864" h="1933575">
                <a:moveTo>
                  <a:pt x="434467" y="1825498"/>
                </a:moveTo>
                <a:lnTo>
                  <a:pt x="419100" y="1821561"/>
                </a:lnTo>
                <a:lnTo>
                  <a:pt x="407035" y="1867662"/>
                </a:lnTo>
                <a:lnTo>
                  <a:pt x="422402" y="1871599"/>
                </a:lnTo>
                <a:lnTo>
                  <a:pt x="434467" y="1825498"/>
                </a:lnTo>
                <a:close/>
              </a:path>
              <a:path w="824864" h="1933575">
                <a:moveTo>
                  <a:pt x="450469" y="1764157"/>
                </a:moveTo>
                <a:lnTo>
                  <a:pt x="435102" y="1760093"/>
                </a:lnTo>
                <a:lnTo>
                  <a:pt x="423037" y="1806194"/>
                </a:lnTo>
                <a:lnTo>
                  <a:pt x="438404" y="1810258"/>
                </a:lnTo>
                <a:lnTo>
                  <a:pt x="450469" y="1764157"/>
                </a:lnTo>
                <a:close/>
              </a:path>
              <a:path w="824864" h="1933575">
                <a:moveTo>
                  <a:pt x="461772" y="704596"/>
                </a:moveTo>
                <a:lnTo>
                  <a:pt x="447675" y="697484"/>
                </a:lnTo>
                <a:lnTo>
                  <a:pt x="426339" y="740156"/>
                </a:lnTo>
                <a:lnTo>
                  <a:pt x="440563" y="747268"/>
                </a:lnTo>
                <a:lnTo>
                  <a:pt x="461772" y="704596"/>
                </a:lnTo>
                <a:close/>
              </a:path>
              <a:path w="824864" h="1933575">
                <a:moveTo>
                  <a:pt x="466471" y="1702689"/>
                </a:moveTo>
                <a:lnTo>
                  <a:pt x="451104" y="1698625"/>
                </a:lnTo>
                <a:lnTo>
                  <a:pt x="439039" y="1744726"/>
                </a:lnTo>
                <a:lnTo>
                  <a:pt x="454406" y="1748790"/>
                </a:lnTo>
                <a:lnTo>
                  <a:pt x="466471" y="1702689"/>
                </a:lnTo>
                <a:close/>
              </a:path>
              <a:path w="824864" h="1933575">
                <a:moveTo>
                  <a:pt x="482473" y="1641221"/>
                </a:moveTo>
                <a:lnTo>
                  <a:pt x="467106" y="1637157"/>
                </a:lnTo>
                <a:lnTo>
                  <a:pt x="455041" y="1683258"/>
                </a:lnTo>
                <a:lnTo>
                  <a:pt x="470408" y="1687322"/>
                </a:lnTo>
                <a:lnTo>
                  <a:pt x="482473" y="1641221"/>
                </a:lnTo>
                <a:close/>
              </a:path>
              <a:path w="824864" h="1933575">
                <a:moveTo>
                  <a:pt x="490220" y="647827"/>
                </a:moveTo>
                <a:lnTo>
                  <a:pt x="475996" y="640715"/>
                </a:lnTo>
                <a:lnTo>
                  <a:pt x="454787" y="683387"/>
                </a:lnTo>
                <a:lnTo>
                  <a:pt x="468884" y="690372"/>
                </a:lnTo>
                <a:lnTo>
                  <a:pt x="490220" y="647827"/>
                </a:lnTo>
                <a:close/>
              </a:path>
              <a:path w="824864" h="1933575">
                <a:moveTo>
                  <a:pt x="498475" y="1579753"/>
                </a:moveTo>
                <a:lnTo>
                  <a:pt x="483108" y="1575816"/>
                </a:lnTo>
                <a:lnTo>
                  <a:pt x="471043" y="1621790"/>
                </a:lnTo>
                <a:lnTo>
                  <a:pt x="486410" y="1625854"/>
                </a:lnTo>
                <a:lnTo>
                  <a:pt x="498475" y="1579753"/>
                </a:lnTo>
                <a:close/>
              </a:path>
              <a:path w="824864" h="1933575">
                <a:moveTo>
                  <a:pt x="514477" y="1518285"/>
                </a:moveTo>
                <a:lnTo>
                  <a:pt x="499110" y="1514348"/>
                </a:lnTo>
                <a:lnTo>
                  <a:pt x="487045" y="1560449"/>
                </a:lnTo>
                <a:lnTo>
                  <a:pt x="502412" y="1564386"/>
                </a:lnTo>
                <a:lnTo>
                  <a:pt x="514477" y="1518285"/>
                </a:lnTo>
                <a:close/>
              </a:path>
              <a:path w="824864" h="1933575">
                <a:moveTo>
                  <a:pt x="518668" y="591058"/>
                </a:moveTo>
                <a:lnTo>
                  <a:pt x="504444" y="583946"/>
                </a:lnTo>
                <a:lnTo>
                  <a:pt x="483108" y="626491"/>
                </a:lnTo>
                <a:lnTo>
                  <a:pt x="497332" y="633603"/>
                </a:lnTo>
                <a:lnTo>
                  <a:pt x="518668" y="591058"/>
                </a:lnTo>
                <a:close/>
              </a:path>
              <a:path w="824864" h="1933575">
                <a:moveTo>
                  <a:pt x="530479" y="1456817"/>
                </a:moveTo>
                <a:lnTo>
                  <a:pt x="515112" y="1452880"/>
                </a:lnTo>
                <a:lnTo>
                  <a:pt x="503047" y="1498981"/>
                </a:lnTo>
                <a:lnTo>
                  <a:pt x="518414" y="1502918"/>
                </a:lnTo>
                <a:lnTo>
                  <a:pt x="530479" y="1456817"/>
                </a:lnTo>
                <a:close/>
              </a:path>
              <a:path w="824864" h="1933575">
                <a:moveTo>
                  <a:pt x="546481" y="1395349"/>
                </a:moveTo>
                <a:lnTo>
                  <a:pt x="531114" y="1391412"/>
                </a:lnTo>
                <a:lnTo>
                  <a:pt x="519049" y="1437513"/>
                </a:lnTo>
                <a:lnTo>
                  <a:pt x="534416" y="1441450"/>
                </a:lnTo>
                <a:lnTo>
                  <a:pt x="546481" y="1395349"/>
                </a:lnTo>
                <a:close/>
              </a:path>
              <a:path w="824864" h="1933575">
                <a:moveTo>
                  <a:pt x="547116" y="534289"/>
                </a:moveTo>
                <a:lnTo>
                  <a:pt x="532892" y="527177"/>
                </a:lnTo>
                <a:lnTo>
                  <a:pt x="511556" y="569722"/>
                </a:lnTo>
                <a:lnTo>
                  <a:pt x="525780" y="576834"/>
                </a:lnTo>
                <a:lnTo>
                  <a:pt x="547116" y="534289"/>
                </a:lnTo>
                <a:close/>
              </a:path>
              <a:path w="824864" h="1933575">
                <a:moveTo>
                  <a:pt x="562483" y="1334008"/>
                </a:moveTo>
                <a:lnTo>
                  <a:pt x="547116" y="1329944"/>
                </a:lnTo>
                <a:lnTo>
                  <a:pt x="535051" y="1376045"/>
                </a:lnTo>
                <a:lnTo>
                  <a:pt x="550418" y="1379982"/>
                </a:lnTo>
                <a:lnTo>
                  <a:pt x="562483" y="1334008"/>
                </a:lnTo>
                <a:close/>
              </a:path>
              <a:path w="824864" h="1933575">
                <a:moveTo>
                  <a:pt x="575564" y="477520"/>
                </a:moveTo>
                <a:lnTo>
                  <a:pt x="561340" y="470408"/>
                </a:lnTo>
                <a:lnTo>
                  <a:pt x="540004" y="512953"/>
                </a:lnTo>
                <a:lnTo>
                  <a:pt x="554228" y="520065"/>
                </a:lnTo>
                <a:lnTo>
                  <a:pt x="575564" y="477520"/>
                </a:lnTo>
                <a:close/>
              </a:path>
              <a:path w="824864" h="1933575">
                <a:moveTo>
                  <a:pt x="578485" y="1272540"/>
                </a:moveTo>
                <a:lnTo>
                  <a:pt x="563118" y="1268476"/>
                </a:lnTo>
                <a:lnTo>
                  <a:pt x="551053" y="1314577"/>
                </a:lnTo>
                <a:lnTo>
                  <a:pt x="566420" y="1318641"/>
                </a:lnTo>
                <a:lnTo>
                  <a:pt x="578485" y="1272540"/>
                </a:lnTo>
                <a:close/>
              </a:path>
              <a:path w="824864" h="1933575">
                <a:moveTo>
                  <a:pt x="594487" y="1211072"/>
                </a:moveTo>
                <a:lnTo>
                  <a:pt x="579120" y="1207008"/>
                </a:lnTo>
                <a:lnTo>
                  <a:pt x="567055" y="1253109"/>
                </a:lnTo>
                <a:lnTo>
                  <a:pt x="582422" y="1257173"/>
                </a:lnTo>
                <a:lnTo>
                  <a:pt x="594487" y="1211072"/>
                </a:lnTo>
                <a:close/>
              </a:path>
              <a:path w="824864" h="1933575">
                <a:moveTo>
                  <a:pt x="603885" y="420751"/>
                </a:moveTo>
                <a:lnTo>
                  <a:pt x="589788" y="413639"/>
                </a:lnTo>
                <a:lnTo>
                  <a:pt x="568452" y="456184"/>
                </a:lnTo>
                <a:lnTo>
                  <a:pt x="582676" y="463296"/>
                </a:lnTo>
                <a:lnTo>
                  <a:pt x="603885" y="420751"/>
                </a:lnTo>
                <a:close/>
              </a:path>
              <a:path w="824864" h="1933575">
                <a:moveTo>
                  <a:pt x="610489" y="1149604"/>
                </a:moveTo>
                <a:lnTo>
                  <a:pt x="595122" y="1145540"/>
                </a:lnTo>
                <a:lnTo>
                  <a:pt x="583057" y="1191641"/>
                </a:lnTo>
                <a:lnTo>
                  <a:pt x="598424" y="1195705"/>
                </a:lnTo>
                <a:lnTo>
                  <a:pt x="610489" y="1149604"/>
                </a:lnTo>
                <a:close/>
              </a:path>
              <a:path w="824864" h="1933575">
                <a:moveTo>
                  <a:pt x="626491" y="1088136"/>
                </a:moveTo>
                <a:lnTo>
                  <a:pt x="611124" y="1084199"/>
                </a:lnTo>
                <a:lnTo>
                  <a:pt x="599059" y="1130300"/>
                </a:lnTo>
                <a:lnTo>
                  <a:pt x="614426" y="1134237"/>
                </a:lnTo>
                <a:lnTo>
                  <a:pt x="626491" y="1088136"/>
                </a:lnTo>
                <a:close/>
              </a:path>
              <a:path w="824864" h="1933575">
                <a:moveTo>
                  <a:pt x="632333" y="363982"/>
                </a:moveTo>
                <a:lnTo>
                  <a:pt x="618109" y="356870"/>
                </a:lnTo>
                <a:lnTo>
                  <a:pt x="596900" y="399415"/>
                </a:lnTo>
                <a:lnTo>
                  <a:pt x="610997" y="406527"/>
                </a:lnTo>
                <a:lnTo>
                  <a:pt x="632333" y="363982"/>
                </a:lnTo>
                <a:close/>
              </a:path>
              <a:path w="824864" h="1933575">
                <a:moveTo>
                  <a:pt x="642493" y="1026668"/>
                </a:moveTo>
                <a:lnTo>
                  <a:pt x="627126" y="1022731"/>
                </a:lnTo>
                <a:lnTo>
                  <a:pt x="615061" y="1068832"/>
                </a:lnTo>
                <a:lnTo>
                  <a:pt x="630428" y="1072769"/>
                </a:lnTo>
                <a:lnTo>
                  <a:pt x="642493" y="1026668"/>
                </a:lnTo>
                <a:close/>
              </a:path>
              <a:path w="824864" h="1933575">
                <a:moveTo>
                  <a:pt x="658495" y="965200"/>
                </a:moveTo>
                <a:lnTo>
                  <a:pt x="643128" y="961263"/>
                </a:lnTo>
                <a:lnTo>
                  <a:pt x="631063" y="1007364"/>
                </a:lnTo>
                <a:lnTo>
                  <a:pt x="646430" y="1011301"/>
                </a:lnTo>
                <a:lnTo>
                  <a:pt x="658495" y="965200"/>
                </a:lnTo>
                <a:close/>
              </a:path>
              <a:path w="824864" h="1933575">
                <a:moveTo>
                  <a:pt x="660781" y="307086"/>
                </a:moveTo>
                <a:lnTo>
                  <a:pt x="646557" y="299974"/>
                </a:lnTo>
                <a:lnTo>
                  <a:pt x="625221" y="342646"/>
                </a:lnTo>
                <a:lnTo>
                  <a:pt x="639445" y="349758"/>
                </a:lnTo>
                <a:lnTo>
                  <a:pt x="660781" y="307086"/>
                </a:lnTo>
                <a:close/>
              </a:path>
              <a:path w="824864" h="1933575">
                <a:moveTo>
                  <a:pt x="674497" y="903859"/>
                </a:moveTo>
                <a:lnTo>
                  <a:pt x="659130" y="899795"/>
                </a:lnTo>
                <a:lnTo>
                  <a:pt x="647065" y="945896"/>
                </a:lnTo>
                <a:lnTo>
                  <a:pt x="662432" y="949833"/>
                </a:lnTo>
                <a:lnTo>
                  <a:pt x="674497" y="903859"/>
                </a:lnTo>
                <a:close/>
              </a:path>
              <a:path w="824864" h="1933575">
                <a:moveTo>
                  <a:pt x="689229" y="250317"/>
                </a:moveTo>
                <a:lnTo>
                  <a:pt x="675005" y="243205"/>
                </a:lnTo>
                <a:lnTo>
                  <a:pt x="653669" y="285877"/>
                </a:lnTo>
                <a:lnTo>
                  <a:pt x="667893" y="292989"/>
                </a:lnTo>
                <a:lnTo>
                  <a:pt x="689229" y="250317"/>
                </a:lnTo>
                <a:close/>
              </a:path>
              <a:path w="824864" h="1933575">
                <a:moveTo>
                  <a:pt x="690499" y="842391"/>
                </a:moveTo>
                <a:lnTo>
                  <a:pt x="675132" y="838327"/>
                </a:lnTo>
                <a:lnTo>
                  <a:pt x="663067" y="884428"/>
                </a:lnTo>
                <a:lnTo>
                  <a:pt x="678434" y="888492"/>
                </a:lnTo>
                <a:lnTo>
                  <a:pt x="690499" y="842391"/>
                </a:lnTo>
                <a:close/>
              </a:path>
              <a:path w="824864" h="1933575">
                <a:moveTo>
                  <a:pt x="706501" y="780923"/>
                </a:moveTo>
                <a:lnTo>
                  <a:pt x="691134" y="776859"/>
                </a:lnTo>
                <a:lnTo>
                  <a:pt x="679069" y="822960"/>
                </a:lnTo>
                <a:lnTo>
                  <a:pt x="694436" y="827024"/>
                </a:lnTo>
                <a:lnTo>
                  <a:pt x="706501" y="780923"/>
                </a:lnTo>
                <a:close/>
              </a:path>
              <a:path w="824864" h="1933575">
                <a:moveTo>
                  <a:pt x="717677" y="193548"/>
                </a:moveTo>
                <a:lnTo>
                  <a:pt x="703453" y="186436"/>
                </a:lnTo>
                <a:lnTo>
                  <a:pt x="682117" y="229108"/>
                </a:lnTo>
                <a:lnTo>
                  <a:pt x="696341" y="236093"/>
                </a:lnTo>
                <a:lnTo>
                  <a:pt x="717677" y="193548"/>
                </a:lnTo>
                <a:close/>
              </a:path>
              <a:path w="824864" h="1933575">
                <a:moveTo>
                  <a:pt x="722503" y="719455"/>
                </a:moveTo>
                <a:lnTo>
                  <a:pt x="707136" y="715391"/>
                </a:lnTo>
                <a:lnTo>
                  <a:pt x="695071" y="761492"/>
                </a:lnTo>
                <a:lnTo>
                  <a:pt x="710438" y="765556"/>
                </a:lnTo>
                <a:lnTo>
                  <a:pt x="722503" y="719455"/>
                </a:lnTo>
                <a:close/>
              </a:path>
              <a:path w="824864" h="1933575">
                <a:moveTo>
                  <a:pt x="738505" y="657987"/>
                </a:moveTo>
                <a:lnTo>
                  <a:pt x="723138" y="654050"/>
                </a:lnTo>
                <a:lnTo>
                  <a:pt x="711073" y="700024"/>
                </a:lnTo>
                <a:lnTo>
                  <a:pt x="726440" y="704088"/>
                </a:lnTo>
                <a:lnTo>
                  <a:pt x="738505" y="657987"/>
                </a:lnTo>
                <a:close/>
              </a:path>
              <a:path w="824864" h="1933575">
                <a:moveTo>
                  <a:pt x="745998" y="136779"/>
                </a:moveTo>
                <a:lnTo>
                  <a:pt x="731901" y="129667"/>
                </a:lnTo>
                <a:lnTo>
                  <a:pt x="710565" y="172212"/>
                </a:lnTo>
                <a:lnTo>
                  <a:pt x="724662" y="179324"/>
                </a:lnTo>
                <a:lnTo>
                  <a:pt x="745998" y="136779"/>
                </a:lnTo>
                <a:close/>
              </a:path>
              <a:path w="824864" h="1933575">
                <a:moveTo>
                  <a:pt x="754507" y="596519"/>
                </a:moveTo>
                <a:lnTo>
                  <a:pt x="739140" y="592582"/>
                </a:lnTo>
                <a:lnTo>
                  <a:pt x="727075" y="638683"/>
                </a:lnTo>
                <a:lnTo>
                  <a:pt x="742442" y="642620"/>
                </a:lnTo>
                <a:lnTo>
                  <a:pt x="754507" y="596519"/>
                </a:lnTo>
                <a:close/>
              </a:path>
              <a:path w="824864" h="1933575">
                <a:moveTo>
                  <a:pt x="770509" y="535051"/>
                </a:moveTo>
                <a:lnTo>
                  <a:pt x="755142" y="531114"/>
                </a:lnTo>
                <a:lnTo>
                  <a:pt x="743077" y="577215"/>
                </a:lnTo>
                <a:lnTo>
                  <a:pt x="758444" y="581152"/>
                </a:lnTo>
                <a:lnTo>
                  <a:pt x="770509" y="535051"/>
                </a:lnTo>
                <a:close/>
              </a:path>
              <a:path w="824864" h="1933575">
                <a:moveTo>
                  <a:pt x="774446" y="80010"/>
                </a:moveTo>
                <a:lnTo>
                  <a:pt x="760222" y="72898"/>
                </a:lnTo>
                <a:lnTo>
                  <a:pt x="738886" y="115443"/>
                </a:lnTo>
                <a:lnTo>
                  <a:pt x="753110" y="122555"/>
                </a:lnTo>
                <a:lnTo>
                  <a:pt x="774446" y="80010"/>
                </a:lnTo>
                <a:close/>
              </a:path>
              <a:path w="824864" h="1933575">
                <a:moveTo>
                  <a:pt x="786511" y="473583"/>
                </a:moveTo>
                <a:lnTo>
                  <a:pt x="771144" y="469646"/>
                </a:lnTo>
                <a:lnTo>
                  <a:pt x="759079" y="515747"/>
                </a:lnTo>
                <a:lnTo>
                  <a:pt x="774446" y="519684"/>
                </a:lnTo>
                <a:lnTo>
                  <a:pt x="786511" y="473583"/>
                </a:lnTo>
                <a:close/>
              </a:path>
              <a:path w="824864" h="1933575">
                <a:moveTo>
                  <a:pt x="805561" y="0"/>
                </a:moveTo>
                <a:lnTo>
                  <a:pt x="737489" y="51054"/>
                </a:lnTo>
                <a:lnTo>
                  <a:pt x="805561" y="85217"/>
                </a:lnTo>
                <a:lnTo>
                  <a:pt x="805561" y="65786"/>
                </a:lnTo>
                <a:lnTo>
                  <a:pt x="805561" y="53213"/>
                </a:lnTo>
                <a:lnTo>
                  <a:pt x="805561" y="0"/>
                </a:lnTo>
                <a:close/>
              </a:path>
              <a:path w="824864" h="1933575">
                <a:moveTo>
                  <a:pt x="824484" y="447548"/>
                </a:moveTo>
                <a:lnTo>
                  <a:pt x="819378" y="423672"/>
                </a:lnTo>
                <a:lnTo>
                  <a:pt x="806704" y="364236"/>
                </a:lnTo>
                <a:lnTo>
                  <a:pt x="750697" y="428371"/>
                </a:lnTo>
                <a:lnTo>
                  <a:pt x="779868" y="435965"/>
                </a:lnTo>
                <a:lnTo>
                  <a:pt x="775081" y="454279"/>
                </a:lnTo>
                <a:lnTo>
                  <a:pt x="790448" y="458216"/>
                </a:lnTo>
                <a:lnTo>
                  <a:pt x="795235" y="439953"/>
                </a:lnTo>
                <a:lnTo>
                  <a:pt x="824484" y="4475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91</a:t>
            </a:fld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96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5796" y="2669539"/>
            <a:ext cx="14643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장</a:t>
            </a:r>
            <a:r>
              <a:rPr dirty="0" sz="4000" spc="-295" b="1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00"/>
                </a:solidFill>
                <a:latin typeface="Malgun Gothic"/>
                <a:cs typeface="Malgun Gothic"/>
              </a:rPr>
              <a:t>수고하셨습니</a:t>
            </a:r>
            <a:r>
              <a:rPr dirty="0" sz="4000" b="1">
                <a:solidFill>
                  <a:srgbClr val="FFFF00"/>
                </a:solidFill>
                <a:latin typeface="Malgun Gothic"/>
                <a:cs typeface="Malgun Gothic"/>
              </a:rPr>
              <a:t>다</a:t>
            </a:r>
            <a:r>
              <a:rPr dirty="0" sz="4000" spc="-5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D010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</dc:creator>
  <dc:title>서막</dc:title>
  <dcterms:created xsi:type="dcterms:W3CDTF">2024-03-17T04:33:43Z</dcterms:created>
  <dcterms:modified xsi:type="dcterms:W3CDTF">2024-03-17T04:33:43Z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2024-03-17T00:00:00Z</vt:filetime>
  </property>
</Properties>
</file>